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4" r:id="rId4"/>
    <p:sldId id="257" r:id="rId5"/>
    <p:sldId id="259" r:id="rId6"/>
    <p:sldId id="260" r:id="rId7"/>
    <p:sldId id="261" r:id="rId8"/>
    <p:sldId id="262" r:id="rId9"/>
    <p:sldId id="277" r:id="rId10"/>
    <p:sldId id="278" r:id="rId11"/>
    <p:sldId id="265" r:id="rId12"/>
    <p:sldId id="285" r:id="rId13"/>
    <p:sldId id="268" r:id="rId14"/>
    <p:sldId id="266" r:id="rId15"/>
    <p:sldId id="267" r:id="rId16"/>
    <p:sldId id="269" r:id="rId17"/>
    <p:sldId id="270" r:id="rId18"/>
    <p:sldId id="271" r:id="rId19"/>
    <p:sldId id="272" r:id="rId20"/>
    <p:sldId id="279" r:id="rId21"/>
    <p:sldId id="280" r:id="rId22"/>
    <p:sldId id="281" r:id="rId23"/>
    <p:sldId id="273" r:id="rId24"/>
    <p:sldId id="274" r:id="rId25"/>
    <p:sldId id="275" r:id="rId26"/>
    <p:sldId id="276"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60"/>
  </p:normalViewPr>
  <p:slideViewPr>
    <p:cSldViewPr>
      <p:cViewPr varScale="1">
        <p:scale>
          <a:sx n="69" d="100"/>
          <a:sy n="69" d="100"/>
        </p:scale>
        <p:origin x="-58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CDE6978-6787-4B4C-88EF-43EE419A8C7D}"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DD77-7E86-49E8-A0D2-BB7CCAA4BCA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DE6978-6787-4B4C-88EF-43EE419A8C7D}"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DD77-7E86-49E8-A0D2-BB7CCAA4B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DE6978-6787-4B4C-88EF-43EE419A8C7D}" type="datetimeFigureOut">
              <a:rPr lang="en-US" smtClean="0"/>
              <a:pPr/>
              <a:t>5/1/2012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67ADD77-7E86-49E8-A0D2-BB7CCAA4BC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DE6978-6787-4B4C-88EF-43EE419A8C7D}"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DD77-7E86-49E8-A0D2-BB7CCAA4BC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DE6978-6787-4B4C-88EF-43EE419A8C7D}"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DD77-7E86-49E8-A0D2-BB7CCAA4BCA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DE6978-6787-4B4C-88EF-43EE419A8C7D}"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DD77-7E86-49E8-A0D2-BB7CCAA4B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DE6978-6787-4B4C-88EF-43EE419A8C7D}" type="datetimeFigureOut">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ADD77-7E86-49E8-A0D2-BB7CCAA4B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DE6978-6787-4B4C-88EF-43EE419A8C7D}" type="datetimeFigureOut">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ADD77-7E86-49E8-A0D2-BB7CCAA4B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E6978-6787-4B4C-88EF-43EE419A8C7D}" type="datetimeFigureOut">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ADD77-7E86-49E8-A0D2-BB7CCAA4B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DE6978-6787-4B4C-88EF-43EE419A8C7D}"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DD77-7E86-49E8-A0D2-BB7CCAA4BCA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CDE6978-6787-4B4C-88EF-43EE419A8C7D}" type="datetimeFigureOut">
              <a:rPr lang="en-US" smtClean="0"/>
              <a:pPr/>
              <a:t>5/1/2012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67ADD77-7E86-49E8-A0D2-BB7CCAA4BCA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CDE6978-6787-4B4C-88EF-43EE419A8C7D}" type="datetimeFigureOut">
              <a:rPr lang="en-US" smtClean="0"/>
              <a:pPr/>
              <a:t>5/1/2012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67ADD77-7E86-49E8-A0D2-BB7CCAA4B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n Am.jpg"/>
          <p:cNvPicPr>
            <a:picLocks noChangeAspect="1"/>
          </p:cNvPicPr>
          <p:nvPr/>
        </p:nvPicPr>
        <p:blipFill>
          <a:blip r:embed="rId2" cstate="print"/>
          <a:stretch>
            <a:fillRect/>
          </a:stretch>
        </p:blipFill>
        <p:spPr>
          <a:xfrm>
            <a:off x="0" y="914400"/>
            <a:ext cx="9144000" cy="5105400"/>
          </a:xfrm>
          <a:prstGeom prst="rect">
            <a:avLst/>
          </a:prstGeom>
        </p:spPr>
      </p:pic>
      <p:sp>
        <p:nvSpPr>
          <p:cNvPr id="2" name="Title 1"/>
          <p:cNvSpPr>
            <a:spLocks noGrp="1"/>
          </p:cNvSpPr>
          <p:nvPr>
            <p:ph type="ctrTitle"/>
          </p:nvPr>
        </p:nvSpPr>
        <p:spPr>
          <a:xfrm>
            <a:off x="0" y="3352800"/>
            <a:ext cx="8077200" cy="1673352"/>
          </a:xfrm>
        </p:spPr>
        <p:txBody>
          <a:bodyPr>
            <a:normAutofit/>
          </a:bodyPr>
          <a:lstStyle/>
          <a:p>
            <a:r>
              <a:rPr lang="en-US" sz="5400" b="1" dirty="0" smtClean="0">
                <a:solidFill>
                  <a:schemeClr val="bg1">
                    <a:lumMod val="95000"/>
                    <a:lumOff val="5000"/>
                  </a:schemeClr>
                </a:solidFill>
                <a:latin typeface="Arial Narrow" pitchFamily="34" charset="0"/>
              </a:rPr>
              <a:t> 2011 Can Am Challenge </a:t>
            </a:r>
            <a:endParaRPr lang="en-US" sz="5400" b="1" dirty="0">
              <a:solidFill>
                <a:schemeClr val="bg1">
                  <a:lumMod val="95000"/>
                  <a:lumOff val="5000"/>
                </a:schemeClr>
              </a:solidFill>
              <a:latin typeface="Arial Narrow" pitchFamily="34" charset="0"/>
            </a:endParaRPr>
          </a:p>
        </p:txBody>
      </p:sp>
      <p:sp>
        <p:nvSpPr>
          <p:cNvPr id="3" name="Subtitle 2"/>
          <p:cNvSpPr>
            <a:spLocks noGrp="1"/>
          </p:cNvSpPr>
          <p:nvPr>
            <p:ph type="subTitle" idx="1"/>
          </p:nvPr>
        </p:nvSpPr>
        <p:spPr>
          <a:xfrm>
            <a:off x="1066800" y="1828800"/>
            <a:ext cx="8077200" cy="1499616"/>
          </a:xfrm>
        </p:spPr>
        <p:txBody>
          <a:bodyPr>
            <a:normAutofit/>
          </a:bodyPr>
          <a:lstStyle/>
          <a:p>
            <a:r>
              <a:rPr lang="en-US" sz="4800" b="1" dirty="0" smtClean="0">
                <a:solidFill>
                  <a:schemeClr val="bg1">
                    <a:lumMod val="95000"/>
                    <a:lumOff val="5000"/>
                  </a:schemeClr>
                </a:solidFill>
                <a:latin typeface="Arial Narrow" pitchFamily="34" charset="0"/>
              </a:rPr>
              <a:t>                       By: Austin Springer</a:t>
            </a:r>
            <a:endParaRPr lang="en-US" sz="4800" b="1" dirty="0">
              <a:solidFill>
                <a:schemeClr val="bg1">
                  <a:lumMod val="95000"/>
                  <a:lumOff val="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Ottawa, Ontario</a:t>
            </a:r>
            <a:endParaRPr lang="en-US" dirty="0"/>
          </a:p>
        </p:txBody>
      </p:sp>
      <p:pic>
        <p:nvPicPr>
          <p:cNvPr id="6" name="Content Placeholder 5" descr="100_0048.jpg"/>
          <p:cNvPicPr>
            <a:picLocks noGrp="1" noChangeAspect="1"/>
          </p:cNvPicPr>
          <p:nvPr>
            <p:ph idx="1"/>
          </p:nvPr>
        </p:nvPicPr>
        <p:blipFill>
          <a:blip r:embed="rId2" cstate="print"/>
          <a:stretch>
            <a:fillRect/>
          </a:stretch>
        </p:blipFill>
        <p:spPr>
          <a:xfrm>
            <a:off x="533400" y="1981200"/>
            <a:ext cx="3962400" cy="3733800"/>
          </a:xfrm>
        </p:spPr>
      </p:pic>
      <p:pic>
        <p:nvPicPr>
          <p:cNvPr id="8" name="Picture 7" descr="100_0059.jpg"/>
          <p:cNvPicPr>
            <a:picLocks noChangeAspect="1"/>
          </p:cNvPicPr>
          <p:nvPr/>
        </p:nvPicPr>
        <p:blipFill>
          <a:blip r:embed="rId3" cstate="print"/>
          <a:stretch>
            <a:fillRect/>
          </a:stretch>
        </p:blipFill>
        <p:spPr>
          <a:xfrm>
            <a:off x="4724400" y="1981200"/>
            <a:ext cx="4165600" cy="3733800"/>
          </a:xfrm>
          <a:prstGeom prst="rect">
            <a:avLst/>
          </a:prstGeom>
        </p:spPr>
      </p:pic>
      <p:sp>
        <p:nvSpPr>
          <p:cNvPr id="5" name="TextBox 4"/>
          <p:cNvSpPr txBox="1"/>
          <p:nvPr/>
        </p:nvSpPr>
        <p:spPr>
          <a:xfrm>
            <a:off x="1371600" y="5943600"/>
            <a:ext cx="3962400" cy="369332"/>
          </a:xfrm>
          <a:prstGeom prst="rect">
            <a:avLst/>
          </a:prstGeom>
          <a:noFill/>
        </p:spPr>
        <p:txBody>
          <a:bodyPr wrap="square" rtlCol="0">
            <a:spAutoFit/>
          </a:bodyPr>
          <a:lstStyle/>
          <a:p>
            <a:r>
              <a:rPr lang="en-US" dirty="0" smtClean="0"/>
              <a:t>Changing of the Guard.</a:t>
            </a:r>
            <a:endParaRPr lang="en-US" dirty="0"/>
          </a:p>
        </p:txBody>
      </p:sp>
      <p:sp>
        <p:nvSpPr>
          <p:cNvPr id="7" name="TextBox 6"/>
          <p:cNvSpPr txBox="1"/>
          <p:nvPr/>
        </p:nvSpPr>
        <p:spPr>
          <a:xfrm>
            <a:off x="5410200" y="5943600"/>
            <a:ext cx="4191000" cy="369332"/>
          </a:xfrm>
          <a:prstGeom prst="rect">
            <a:avLst/>
          </a:prstGeom>
          <a:noFill/>
        </p:spPr>
        <p:txBody>
          <a:bodyPr wrap="square" rtlCol="0">
            <a:spAutoFit/>
          </a:bodyPr>
          <a:lstStyle/>
          <a:p>
            <a:r>
              <a:rPr lang="en-US" dirty="0" smtClean="0"/>
              <a:t>Inside of the Parliament.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Basketball at the Capitol Tournament - Game 1</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t> 	For the first game of the Basketball at the Capitol Tournament the Can Am Challengers played SYBL.  The Can Am team defeated SYBL with a score of 94-86.  Alex </a:t>
            </a:r>
            <a:r>
              <a:rPr lang="en-US" dirty="0" err="1" smtClean="0"/>
              <a:t>Herzing</a:t>
            </a:r>
            <a:r>
              <a:rPr lang="en-US" dirty="0" smtClean="0"/>
              <a:t> played well the first half leading the team with 11 points shooting 5-5 from the field. At half SYBL was winning 49 to 40. Can Am played  exceptionally well the second half, quickly taking a lead. Dylan Edger led the team with 22 points and 10 rebounds. </a:t>
            </a:r>
            <a:r>
              <a:rPr lang="en-US" dirty="0" err="1" smtClean="0"/>
              <a:t>Jaron</a:t>
            </a:r>
            <a:r>
              <a:rPr lang="en-US" dirty="0" smtClean="0"/>
              <a:t> Moore hit the boards hard with 13 rebounds and 19 points. Ryan </a:t>
            </a:r>
            <a:r>
              <a:rPr lang="en-US" dirty="0" err="1" smtClean="0"/>
              <a:t>Corrigon</a:t>
            </a:r>
            <a:r>
              <a:rPr lang="en-US" dirty="0" smtClean="0"/>
              <a:t> had 9 assists to lead the team. Kevin </a:t>
            </a:r>
            <a:r>
              <a:rPr lang="en-US" dirty="0" err="1" smtClean="0"/>
              <a:t>Brelsin</a:t>
            </a:r>
            <a:r>
              <a:rPr lang="en-US" dirty="0" smtClean="0"/>
              <a:t> had 8 defensive rebounds. </a:t>
            </a:r>
            <a:r>
              <a:rPr lang="en-US" dirty="0" err="1" smtClean="0"/>
              <a:t>Rondy</a:t>
            </a:r>
            <a:r>
              <a:rPr lang="en-US" dirty="0" smtClean="0"/>
              <a:t> Tucker played good defense and had 11 rebounds.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1 Stats</a:t>
            </a:r>
            <a:endParaRPr lang="en-US" dirty="0"/>
          </a:p>
        </p:txBody>
      </p:sp>
      <p:graphicFrame>
        <p:nvGraphicFramePr>
          <p:cNvPr id="38914" name="Object 2"/>
          <p:cNvGraphicFramePr>
            <a:graphicFrameLocks noChangeAspect="1"/>
          </p:cNvGraphicFramePr>
          <p:nvPr/>
        </p:nvGraphicFramePr>
        <p:xfrm>
          <a:off x="152400" y="1828800"/>
          <a:ext cx="8769730" cy="3733800"/>
        </p:xfrm>
        <a:graphic>
          <a:graphicData uri="http://schemas.openxmlformats.org/presentationml/2006/ole">
            <p:oleObj spid="_x0000_s38914" name="Worksheet" r:id="rId3" imgW="9391616" imgH="2485957" progId="Excel.Shee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1  </a:t>
            </a:r>
            <a:endParaRPr lang="en-US" dirty="0"/>
          </a:p>
        </p:txBody>
      </p:sp>
      <p:pic>
        <p:nvPicPr>
          <p:cNvPr id="5" name="Content Placeholder 4" descr="_YLW4265.jpg"/>
          <p:cNvPicPr>
            <a:picLocks noGrp="1" noChangeAspect="1"/>
          </p:cNvPicPr>
          <p:nvPr>
            <p:ph sz="half" idx="1"/>
          </p:nvPr>
        </p:nvPicPr>
        <p:blipFill>
          <a:blip r:embed="rId2" cstate="print"/>
          <a:stretch>
            <a:fillRect/>
          </a:stretch>
        </p:blipFill>
        <p:spPr>
          <a:xfrm>
            <a:off x="762000" y="1600200"/>
            <a:ext cx="3071914" cy="4624387"/>
          </a:xfrm>
        </p:spPr>
      </p:pic>
      <p:pic>
        <p:nvPicPr>
          <p:cNvPr id="6" name="Content Placeholder 5" descr="_YLW4302.jpg"/>
          <p:cNvPicPr>
            <a:picLocks noGrp="1" noChangeAspect="1"/>
          </p:cNvPicPr>
          <p:nvPr>
            <p:ph sz="half" idx="2"/>
          </p:nvPr>
        </p:nvPicPr>
        <p:blipFill>
          <a:blip r:embed="rId3" cstate="print"/>
          <a:stretch>
            <a:fillRect/>
          </a:stretch>
        </p:blipFill>
        <p:spPr>
          <a:xfrm>
            <a:off x="5334000" y="1600200"/>
            <a:ext cx="3237071" cy="4624387"/>
          </a:xfrm>
        </p:spPr>
      </p:pic>
      <p:sp>
        <p:nvSpPr>
          <p:cNvPr id="8" name="TextBox 7"/>
          <p:cNvSpPr txBox="1"/>
          <p:nvPr/>
        </p:nvSpPr>
        <p:spPr>
          <a:xfrm>
            <a:off x="609600" y="6211669"/>
            <a:ext cx="3276600" cy="369332"/>
          </a:xfrm>
          <a:prstGeom prst="rect">
            <a:avLst/>
          </a:prstGeom>
          <a:noFill/>
        </p:spPr>
        <p:txBody>
          <a:bodyPr wrap="square" rtlCol="0">
            <a:spAutoFit/>
          </a:bodyPr>
          <a:lstStyle/>
          <a:p>
            <a:r>
              <a:rPr lang="en-US" dirty="0" err="1" smtClean="0"/>
              <a:t>Jaron</a:t>
            </a:r>
            <a:r>
              <a:rPr lang="en-US" dirty="0" smtClean="0"/>
              <a:t> Moore jumping for the tip.</a:t>
            </a:r>
            <a:endParaRPr lang="en-US" dirty="0"/>
          </a:p>
        </p:txBody>
      </p:sp>
      <p:sp>
        <p:nvSpPr>
          <p:cNvPr id="10" name="TextBox 9"/>
          <p:cNvSpPr txBox="1"/>
          <p:nvPr/>
        </p:nvSpPr>
        <p:spPr>
          <a:xfrm>
            <a:off x="5334000" y="6248400"/>
            <a:ext cx="3276600" cy="369332"/>
          </a:xfrm>
          <a:prstGeom prst="rect">
            <a:avLst/>
          </a:prstGeom>
          <a:noFill/>
        </p:spPr>
        <p:txBody>
          <a:bodyPr wrap="square" rtlCol="0">
            <a:spAutoFit/>
          </a:bodyPr>
          <a:lstStyle/>
          <a:p>
            <a:r>
              <a:rPr lang="en-US" dirty="0" err="1" smtClean="0"/>
              <a:t>Jaron</a:t>
            </a:r>
            <a:r>
              <a:rPr lang="en-US" dirty="0" smtClean="0"/>
              <a:t> Moore blocking a shot.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Basketball at the Capitol Tournament - Game 2</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 	For the second game of the tournament the Can Am Challengers played the Guardsmen . The Guardsmen have won the tournament the last 6 out of 7 years. They have 2 players who played professionally in Europe. The Guardsmen took a quick lead to be up 9 at half. Dylan Edger hit the boards hard to lead the Can Am team with 15 rebounds.  </a:t>
            </a:r>
            <a:r>
              <a:rPr lang="en-US" dirty="0" err="1" smtClean="0"/>
              <a:t>Rondy</a:t>
            </a:r>
            <a:r>
              <a:rPr lang="en-US" dirty="0" smtClean="0"/>
              <a:t> Tucker led the team with 16 points and 9 rebounds while Kevin </a:t>
            </a:r>
            <a:r>
              <a:rPr lang="en-US" dirty="0" err="1" smtClean="0"/>
              <a:t>Brelsin</a:t>
            </a:r>
            <a:r>
              <a:rPr lang="en-US" dirty="0" smtClean="0"/>
              <a:t> added 7 assists. Ryan </a:t>
            </a:r>
            <a:r>
              <a:rPr lang="en-US" dirty="0" err="1" smtClean="0"/>
              <a:t>Corrigon</a:t>
            </a:r>
            <a:r>
              <a:rPr lang="en-US" dirty="0" smtClean="0"/>
              <a:t> had 2 from beyond the arc.  The final score was </a:t>
            </a:r>
            <a:r>
              <a:rPr lang="en-US" dirty="0" err="1" smtClean="0"/>
              <a:t>Gaurdsmen</a:t>
            </a:r>
            <a:r>
              <a:rPr lang="en-US" dirty="0" smtClean="0"/>
              <a:t> 64 Can Am 53.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2 Stats</a:t>
            </a:r>
            <a:endParaRPr lang="en-US" dirty="0"/>
          </a:p>
        </p:txBody>
      </p:sp>
      <p:graphicFrame>
        <p:nvGraphicFramePr>
          <p:cNvPr id="1026" name="Object 2"/>
          <p:cNvGraphicFramePr>
            <a:graphicFrameLocks noChangeAspect="1"/>
          </p:cNvGraphicFramePr>
          <p:nvPr/>
        </p:nvGraphicFramePr>
        <p:xfrm>
          <a:off x="228600" y="1828800"/>
          <a:ext cx="8400000" cy="4038600"/>
        </p:xfrm>
        <a:graphic>
          <a:graphicData uri="http://schemas.openxmlformats.org/presentationml/2006/ole">
            <p:oleObj spid="_x0000_s1026" name="Worksheet" r:id="rId3" imgW="9391616" imgH="2485957" progId="Excel.Shee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2</a:t>
            </a:r>
            <a:endParaRPr lang="en-US" dirty="0"/>
          </a:p>
        </p:txBody>
      </p:sp>
      <p:pic>
        <p:nvPicPr>
          <p:cNvPr id="4" name="Content Placeholder 3" descr="Game2.jpg"/>
          <p:cNvPicPr>
            <a:picLocks noGrp="1" noChangeAspect="1"/>
          </p:cNvPicPr>
          <p:nvPr>
            <p:ph idx="1"/>
          </p:nvPr>
        </p:nvPicPr>
        <p:blipFill>
          <a:blip r:embed="rId2" cstate="print"/>
          <a:stretch>
            <a:fillRect/>
          </a:stretch>
        </p:blipFill>
        <p:spPr>
          <a:xfrm>
            <a:off x="457200" y="1676400"/>
            <a:ext cx="4191000" cy="4114800"/>
          </a:xfrm>
        </p:spPr>
      </p:pic>
      <p:pic>
        <p:nvPicPr>
          <p:cNvPr id="6" name="Picture 5" descr="game 2.jpg"/>
          <p:cNvPicPr>
            <a:picLocks noChangeAspect="1"/>
          </p:cNvPicPr>
          <p:nvPr/>
        </p:nvPicPr>
        <p:blipFill>
          <a:blip r:embed="rId3" cstate="print"/>
          <a:stretch>
            <a:fillRect/>
          </a:stretch>
        </p:blipFill>
        <p:spPr>
          <a:xfrm>
            <a:off x="5410200" y="1676400"/>
            <a:ext cx="3292711" cy="4114800"/>
          </a:xfrm>
          <a:prstGeom prst="rect">
            <a:avLst/>
          </a:prstGeom>
        </p:spPr>
      </p:pic>
      <p:sp>
        <p:nvSpPr>
          <p:cNvPr id="5" name="TextBox 4"/>
          <p:cNvSpPr txBox="1"/>
          <p:nvPr/>
        </p:nvSpPr>
        <p:spPr>
          <a:xfrm>
            <a:off x="1143000" y="6019800"/>
            <a:ext cx="4191000" cy="369332"/>
          </a:xfrm>
          <a:prstGeom prst="rect">
            <a:avLst/>
          </a:prstGeom>
          <a:noFill/>
        </p:spPr>
        <p:txBody>
          <a:bodyPr wrap="square" rtlCol="0">
            <a:spAutoFit/>
          </a:bodyPr>
          <a:lstStyle/>
          <a:p>
            <a:r>
              <a:rPr lang="en-US" dirty="0" smtClean="0"/>
              <a:t>Dylan Edger plays defense.</a:t>
            </a:r>
            <a:endParaRPr lang="en-US" dirty="0"/>
          </a:p>
        </p:txBody>
      </p:sp>
      <p:sp>
        <p:nvSpPr>
          <p:cNvPr id="7" name="TextBox 6"/>
          <p:cNvSpPr txBox="1"/>
          <p:nvPr/>
        </p:nvSpPr>
        <p:spPr>
          <a:xfrm>
            <a:off x="5410200" y="6096000"/>
            <a:ext cx="3505200" cy="369332"/>
          </a:xfrm>
          <a:prstGeom prst="rect">
            <a:avLst/>
          </a:prstGeom>
          <a:noFill/>
        </p:spPr>
        <p:txBody>
          <a:bodyPr wrap="square" rtlCol="0">
            <a:spAutoFit/>
          </a:bodyPr>
          <a:lstStyle/>
          <a:p>
            <a:r>
              <a:rPr lang="en-US" dirty="0" smtClean="0"/>
              <a:t>Kevin </a:t>
            </a:r>
            <a:r>
              <a:rPr lang="en-US" dirty="0" err="1" smtClean="0"/>
              <a:t>Breslin</a:t>
            </a:r>
            <a:r>
              <a:rPr lang="en-US" dirty="0" smtClean="0"/>
              <a:t> plays tough defense.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Basketball at the Capitol - Game 3</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a:t>
            </a:r>
            <a:r>
              <a:rPr lang="en-US" sz="3400" dirty="0" smtClean="0"/>
              <a:t>The third game of the tournament was an elimination game for the Can Am Challengers.  Their opponent was the University of Ottawa, the best university team in Canada.  From the start the University of Ottawa shot lights out connecting on 9 first half three pointers.  The score at half time was 53-40 Ottawa.  The great shooting from the University of Ottawa didn’t stop at half as they went on to hit 14 threes in the game.  Kevin </a:t>
            </a:r>
            <a:r>
              <a:rPr lang="en-US" sz="3400" dirty="0" err="1" smtClean="0"/>
              <a:t>Breslin</a:t>
            </a:r>
            <a:r>
              <a:rPr lang="en-US" sz="3400" dirty="0" smtClean="0"/>
              <a:t> led the Can Am team with 17 points and 7 assists although it was not enough as the University of Ottawa won the game with a final score of 90 to 68.  </a:t>
            </a:r>
            <a:r>
              <a:rPr lang="en-US" sz="3400" dirty="0" err="1" smtClean="0"/>
              <a:t>Rondy</a:t>
            </a:r>
            <a:r>
              <a:rPr lang="en-US" sz="3400" dirty="0" smtClean="0"/>
              <a:t> Tucker had 7 rebounds to go along with 14 points.  The Can Am team finished the tournament with a record of 1-2. </a:t>
            </a:r>
            <a:endParaRPr lang="en-US" sz="3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3 Stats</a:t>
            </a:r>
            <a:endParaRPr lang="en-US" dirty="0"/>
          </a:p>
        </p:txBody>
      </p:sp>
      <p:graphicFrame>
        <p:nvGraphicFramePr>
          <p:cNvPr id="24578" name="Object 2"/>
          <p:cNvGraphicFramePr>
            <a:graphicFrameLocks noChangeAspect="1"/>
          </p:cNvGraphicFramePr>
          <p:nvPr/>
        </p:nvGraphicFramePr>
        <p:xfrm>
          <a:off x="152400" y="2209800"/>
          <a:ext cx="8716389" cy="3505200"/>
        </p:xfrm>
        <a:graphic>
          <a:graphicData uri="http://schemas.openxmlformats.org/presentationml/2006/ole">
            <p:oleObj spid="_x0000_s24578" name="Worksheet" r:id="rId3" imgW="8905824" imgH="2485957" progId="Excel.Shee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Game 3</a:t>
            </a:r>
            <a:endParaRPr lang="en-US" dirty="0"/>
          </a:p>
        </p:txBody>
      </p:sp>
      <p:pic>
        <p:nvPicPr>
          <p:cNvPr id="4" name="Content Placeholder 3" descr="game3.jpg"/>
          <p:cNvPicPr>
            <a:picLocks noGrp="1" noChangeAspect="1"/>
          </p:cNvPicPr>
          <p:nvPr>
            <p:ph idx="1"/>
          </p:nvPr>
        </p:nvPicPr>
        <p:blipFill>
          <a:blip r:embed="rId2" cstate="print"/>
          <a:stretch>
            <a:fillRect/>
          </a:stretch>
        </p:blipFill>
        <p:spPr>
          <a:xfrm>
            <a:off x="304800" y="1600200"/>
            <a:ext cx="3908323" cy="4572000"/>
          </a:xfrm>
        </p:spPr>
      </p:pic>
      <p:pic>
        <p:nvPicPr>
          <p:cNvPr id="25602" name="Picture 2" descr="C:\Users\Don\Pictures\Game 3.jpg"/>
          <p:cNvPicPr>
            <a:picLocks noChangeAspect="1" noChangeArrowheads="1"/>
          </p:cNvPicPr>
          <p:nvPr/>
        </p:nvPicPr>
        <p:blipFill>
          <a:blip r:embed="rId3" cstate="print"/>
          <a:srcRect/>
          <a:stretch>
            <a:fillRect/>
          </a:stretch>
        </p:blipFill>
        <p:spPr bwMode="auto">
          <a:xfrm>
            <a:off x="5105400" y="1524000"/>
            <a:ext cx="3701109" cy="4629332"/>
          </a:xfrm>
          <a:prstGeom prst="rect">
            <a:avLst/>
          </a:prstGeom>
          <a:noFill/>
        </p:spPr>
      </p:pic>
      <p:sp>
        <p:nvSpPr>
          <p:cNvPr id="5" name="TextBox 4"/>
          <p:cNvSpPr txBox="1"/>
          <p:nvPr/>
        </p:nvSpPr>
        <p:spPr>
          <a:xfrm>
            <a:off x="381000" y="6324600"/>
            <a:ext cx="8610600" cy="369332"/>
          </a:xfrm>
          <a:prstGeom prst="rect">
            <a:avLst/>
          </a:prstGeom>
          <a:noFill/>
        </p:spPr>
        <p:txBody>
          <a:bodyPr wrap="square" rtlCol="0">
            <a:spAutoFit/>
          </a:bodyPr>
          <a:lstStyle/>
          <a:p>
            <a:r>
              <a:rPr lang="en-US" dirty="0" smtClean="0"/>
              <a:t>		           Ryan </a:t>
            </a:r>
            <a:r>
              <a:rPr lang="en-US" dirty="0" err="1" smtClean="0"/>
              <a:t>Corigan</a:t>
            </a:r>
            <a:r>
              <a:rPr lang="en-US" dirty="0" smtClean="0"/>
              <a:t> brings the ball up the court.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2011 Can Am Team </a:t>
            </a:r>
            <a:r>
              <a:rPr lang="en-US" b="1" dirty="0" err="1" smtClean="0">
                <a:latin typeface="Arial" pitchFamily="34" charset="0"/>
                <a:cs typeface="Arial" pitchFamily="34" charset="0"/>
              </a:rPr>
              <a:t>Chalengers</a:t>
            </a:r>
            <a:r>
              <a:rPr lang="en-US" b="1" dirty="0" smtClean="0">
                <a:latin typeface="Arial" pitchFamily="34" charset="0"/>
                <a:cs typeface="Arial" pitchFamily="34" charset="0"/>
              </a:rPr>
              <a:t> </a:t>
            </a:r>
            <a:endParaRPr lang="en-US" b="1" dirty="0">
              <a:latin typeface="Arial" pitchFamily="34" charset="0"/>
              <a:cs typeface="Arial" pitchFamily="34" charset="0"/>
            </a:endParaRPr>
          </a:p>
        </p:txBody>
      </p:sp>
      <p:pic>
        <p:nvPicPr>
          <p:cNvPr id="6" name="Content Placeholder 5" descr="_YLW4250(2).jpg"/>
          <p:cNvPicPr>
            <a:picLocks noGrp="1" noChangeAspect="1"/>
          </p:cNvPicPr>
          <p:nvPr>
            <p:ph idx="1"/>
          </p:nvPr>
        </p:nvPicPr>
        <p:blipFill>
          <a:blip r:embed="rId2" cstate="print"/>
          <a:stretch>
            <a:fillRect/>
          </a:stretch>
        </p:blipFill>
        <p:spPr>
          <a:xfrm>
            <a:off x="1295400" y="1752600"/>
            <a:ext cx="6457525" cy="469554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Toronto</a:t>
            </a:r>
            <a:endParaRPr lang="en-US" dirty="0"/>
          </a:p>
        </p:txBody>
      </p:sp>
      <p:sp>
        <p:nvSpPr>
          <p:cNvPr id="3" name="Content Placeholder 2"/>
          <p:cNvSpPr>
            <a:spLocks noGrp="1"/>
          </p:cNvSpPr>
          <p:nvPr>
            <p:ph idx="1"/>
          </p:nvPr>
        </p:nvSpPr>
        <p:spPr/>
        <p:txBody>
          <a:bodyPr/>
          <a:lstStyle/>
          <a:p>
            <a:r>
              <a:rPr lang="en-US" dirty="0" smtClean="0"/>
              <a:t> 	After playing the 3 games in Ottawa the Can Am Challengers  traveled to Brampton, a suburb of Toronto. While there we played Sheridan University and an alumni team from Sheridan University. We also were able to tour Toronto and see the Blue Jays Stadium (Minute Maid Park) and the CN Tower.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Toronto</a:t>
            </a:r>
            <a:endParaRPr lang="en-US" dirty="0"/>
          </a:p>
        </p:txBody>
      </p:sp>
      <p:pic>
        <p:nvPicPr>
          <p:cNvPr id="5" name="Picture 4" descr="Minute-Maid-2.jpg"/>
          <p:cNvPicPr>
            <a:picLocks noChangeAspect="1"/>
          </p:cNvPicPr>
          <p:nvPr/>
        </p:nvPicPr>
        <p:blipFill>
          <a:blip r:embed="rId2" cstate="print"/>
          <a:stretch>
            <a:fillRect/>
          </a:stretch>
        </p:blipFill>
        <p:spPr>
          <a:xfrm>
            <a:off x="5105400" y="1676400"/>
            <a:ext cx="3848100" cy="4495800"/>
          </a:xfrm>
          <a:prstGeom prst="rect">
            <a:avLst/>
          </a:prstGeom>
        </p:spPr>
      </p:pic>
      <p:pic>
        <p:nvPicPr>
          <p:cNvPr id="7" name="Content Placeholder 3" descr="Minute-Maid-1.jpg"/>
          <p:cNvPicPr>
            <a:picLocks noGrp="1" noChangeAspect="1"/>
          </p:cNvPicPr>
          <p:nvPr>
            <p:ph idx="1"/>
          </p:nvPr>
        </p:nvPicPr>
        <p:blipFill>
          <a:blip r:embed="rId3" cstate="print"/>
          <a:stretch>
            <a:fillRect/>
          </a:stretch>
        </p:blipFill>
        <p:spPr>
          <a:xfrm>
            <a:off x="228600" y="1676400"/>
            <a:ext cx="4191000" cy="4495800"/>
          </a:xfrm>
        </p:spPr>
      </p:pic>
      <p:sp>
        <p:nvSpPr>
          <p:cNvPr id="8" name="TextBox 7"/>
          <p:cNvSpPr txBox="1"/>
          <p:nvPr/>
        </p:nvSpPr>
        <p:spPr>
          <a:xfrm>
            <a:off x="228600" y="6150114"/>
            <a:ext cx="8534400" cy="707886"/>
          </a:xfrm>
          <a:prstGeom prst="rect">
            <a:avLst/>
          </a:prstGeom>
          <a:noFill/>
        </p:spPr>
        <p:txBody>
          <a:bodyPr wrap="square" rtlCol="0">
            <a:spAutoFit/>
          </a:bodyPr>
          <a:lstStyle/>
          <a:p>
            <a:r>
              <a:rPr lang="en-US" dirty="0" smtClean="0"/>
              <a:t>		                </a:t>
            </a:r>
            <a:r>
              <a:rPr lang="en-US" sz="4000" b="1" dirty="0" smtClean="0"/>
              <a:t>Minute Maid Park</a:t>
            </a:r>
            <a:endParaRPr lang="en-US" sz="4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Toronto</a:t>
            </a:r>
            <a:endParaRPr lang="en-US" dirty="0"/>
          </a:p>
        </p:txBody>
      </p:sp>
      <p:pic>
        <p:nvPicPr>
          <p:cNvPr id="8" name="Content Placeholder 7" descr="sweet.jpg"/>
          <p:cNvPicPr>
            <a:picLocks noGrp="1" noChangeAspect="1"/>
          </p:cNvPicPr>
          <p:nvPr>
            <p:ph idx="1"/>
          </p:nvPr>
        </p:nvPicPr>
        <p:blipFill>
          <a:blip r:embed="rId2" cstate="print"/>
          <a:stretch>
            <a:fillRect/>
          </a:stretch>
        </p:blipFill>
        <p:spPr>
          <a:xfrm>
            <a:off x="1219200" y="1524000"/>
            <a:ext cx="6614584" cy="4648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The fourth game of the Can Am tour was Can Am Challengers versus  Quasar. Both teams played extremely well. At half time the score was 43 to 35 Quasar. The Can Am Challengers made a run to cut the game to 2 points but couldn’t make a final run to get the win. The final score was 80 to 72. The Can Am Challengers were led by </a:t>
            </a:r>
            <a:r>
              <a:rPr lang="en-US" dirty="0" err="1" smtClean="0"/>
              <a:t>Rondy</a:t>
            </a:r>
            <a:r>
              <a:rPr lang="en-US" dirty="0" smtClean="0"/>
              <a:t> Tucker with 20 points and 11 rebounds. Ryan </a:t>
            </a:r>
            <a:r>
              <a:rPr lang="en-US" dirty="0" err="1" smtClean="0"/>
              <a:t>Corrigon</a:t>
            </a:r>
            <a:r>
              <a:rPr lang="en-US" dirty="0" smtClean="0"/>
              <a:t> had 18 points knocking down 4 from beyond the arc.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4 Stats</a:t>
            </a:r>
            <a:endParaRPr lang="en-US" dirty="0"/>
          </a:p>
        </p:txBody>
      </p:sp>
      <p:graphicFrame>
        <p:nvGraphicFramePr>
          <p:cNvPr id="26626" name="Object 2"/>
          <p:cNvGraphicFramePr>
            <a:graphicFrameLocks noChangeAspect="1"/>
          </p:cNvGraphicFramePr>
          <p:nvPr/>
        </p:nvGraphicFramePr>
        <p:xfrm>
          <a:off x="228600" y="2209800"/>
          <a:ext cx="8686800" cy="3352800"/>
        </p:xfrm>
        <a:graphic>
          <a:graphicData uri="http://schemas.openxmlformats.org/presentationml/2006/ole">
            <p:oleObj spid="_x0000_s26626" name="Worksheet" r:id="rId3" imgW="9163151" imgH="2485957" progId="Excel.Sheet.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For the final game of the Can Am tour the Cam Am Challengers played Sheridan College. Sheridan came out on fire and played great defense. The Can Am team came back and the score at half was 50 to 47 Sheridan. Sheridan continued to play very good defense but the Can Am team made a run to go up 3 with 12 minutes to go but couldn’t hold on. The final score was 98 to 93 Sheridan. </a:t>
            </a:r>
            <a:r>
              <a:rPr lang="en-US" dirty="0" err="1" smtClean="0"/>
              <a:t>Rondy</a:t>
            </a:r>
            <a:r>
              <a:rPr lang="en-US" dirty="0" smtClean="0"/>
              <a:t> Tucker led the team with 37 points and 27 rebounds. </a:t>
            </a:r>
            <a:r>
              <a:rPr lang="en-US" dirty="0" err="1" smtClean="0"/>
              <a:t>Jaron</a:t>
            </a:r>
            <a:r>
              <a:rPr lang="en-US" dirty="0" smtClean="0"/>
              <a:t> Moore also played very well with 15 points and 10 rebounds.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5 Stats</a:t>
            </a:r>
            <a:endParaRPr lang="en-US" dirty="0"/>
          </a:p>
        </p:txBody>
      </p:sp>
      <p:graphicFrame>
        <p:nvGraphicFramePr>
          <p:cNvPr id="27650" name="Object 2"/>
          <p:cNvGraphicFramePr>
            <a:graphicFrameLocks noChangeAspect="1"/>
          </p:cNvGraphicFramePr>
          <p:nvPr/>
        </p:nvGraphicFramePr>
        <p:xfrm>
          <a:off x="152400" y="2286000"/>
          <a:ext cx="8763000" cy="3124200"/>
        </p:xfrm>
        <a:graphic>
          <a:graphicData uri="http://schemas.openxmlformats.org/presentationml/2006/ole">
            <p:oleObj spid="_x0000_s27650" name="Worksheet" r:id="rId3" imgW="8905824" imgH="2485957" progId="Excel.Shee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 Although the Can Am Challengers ended with a 1-4 record the tour was a wonderful experience for everyone.   The players had the opportunity to participate in great competition.  The coaches were able to work with skilled athletes and help prepare them for their upcoming seasons.  I  had the opportunity to </a:t>
            </a:r>
            <a:r>
              <a:rPr lang="en-US" dirty="0" smtClean="0"/>
              <a:t>experience what it is going to be like to become a </a:t>
            </a:r>
            <a:r>
              <a:rPr lang="en-US" smtClean="0"/>
              <a:t>college coach.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2011</a:t>
            </a:r>
            <a:r>
              <a:rPr lang="en-US" dirty="0" smtClean="0"/>
              <a:t> </a:t>
            </a:r>
            <a:r>
              <a:rPr lang="en-US" dirty="0" smtClean="0">
                <a:latin typeface="Arial" pitchFamily="34" charset="0"/>
                <a:cs typeface="Arial" pitchFamily="34" charset="0"/>
              </a:rPr>
              <a:t>Can Am Challenge</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The Can Am Challenge was an eight day basketball tour of Ottawa and Toronto, Canada.  The team was coached by Dave Springer of Shippensburg University and consisted of six college players from the US east coast.  It was my responsibility to serve as team manager, statistician, and sports information director.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Roster</a:t>
            </a:r>
            <a:endParaRPr lang="en-US" dirty="0"/>
          </a:p>
        </p:txBody>
      </p:sp>
      <p:pic>
        <p:nvPicPr>
          <p:cNvPr id="4" name="Content Placeholder 3" descr="Jaron.jpg"/>
          <p:cNvPicPr>
            <a:picLocks noGrp="1" noChangeAspect="1"/>
          </p:cNvPicPr>
          <p:nvPr>
            <p:ph idx="1"/>
          </p:nvPr>
        </p:nvPicPr>
        <p:blipFill>
          <a:blip r:embed="rId2" cstate="print"/>
          <a:stretch>
            <a:fillRect/>
          </a:stretch>
        </p:blipFill>
        <p:spPr>
          <a:xfrm>
            <a:off x="457200" y="1752600"/>
            <a:ext cx="1333500" cy="1663700"/>
          </a:xfrm>
        </p:spPr>
      </p:pic>
      <p:sp>
        <p:nvSpPr>
          <p:cNvPr id="5" name="TextBox 4"/>
          <p:cNvSpPr txBox="1"/>
          <p:nvPr/>
        </p:nvSpPr>
        <p:spPr>
          <a:xfrm>
            <a:off x="2209800" y="1752600"/>
            <a:ext cx="6400800" cy="2816156"/>
          </a:xfrm>
          <a:prstGeom prst="rect">
            <a:avLst/>
          </a:prstGeom>
          <a:noFill/>
        </p:spPr>
        <p:txBody>
          <a:bodyPr wrap="square" rtlCol="0">
            <a:spAutoFit/>
          </a:bodyPr>
          <a:lstStyle/>
          <a:p>
            <a:r>
              <a:rPr lang="en-US" b="1" dirty="0" smtClean="0"/>
              <a:t>		</a:t>
            </a:r>
            <a:r>
              <a:rPr lang="en-US" sz="2000" b="1" u="sng" dirty="0" smtClean="0"/>
              <a:t>6 – </a:t>
            </a:r>
            <a:r>
              <a:rPr lang="en-US" sz="2000" b="1" u="sng" dirty="0" err="1" smtClean="0"/>
              <a:t>Jaron</a:t>
            </a:r>
            <a:r>
              <a:rPr lang="en-US" sz="2000" b="1" u="sng" dirty="0" smtClean="0"/>
              <a:t> Moore</a:t>
            </a:r>
          </a:p>
          <a:p>
            <a:r>
              <a:rPr lang="en-US" sz="1700" b="1" dirty="0" smtClean="0"/>
              <a:t>- Class:</a:t>
            </a:r>
            <a:r>
              <a:rPr lang="en-US" sz="1700" b="1" dirty="0"/>
              <a:t> </a:t>
            </a:r>
            <a:r>
              <a:rPr lang="en-US" sz="1700" dirty="0" smtClean="0"/>
              <a:t>Sophomore 		</a:t>
            </a:r>
            <a:r>
              <a:rPr lang="en-US" sz="1700" b="1" dirty="0" smtClean="0"/>
              <a:t>           - Height / Weight:</a:t>
            </a:r>
            <a:r>
              <a:rPr lang="en-US" sz="1700" b="1" dirty="0"/>
              <a:t> </a:t>
            </a:r>
            <a:r>
              <a:rPr lang="en-US" sz="1700" dirty="0" smtClean="0"/>
              <a:t>6-6 / 210</a:t>
            </a:r>
          </a:p>
          <a:p>
            <a:endParaRPr lang="en-US" sz="1700" b="1" dirty="0" smtClean="0"/>
          </a:p>
          <a:p>
            <a:r>
              <a:rPr lang="en-US" sz="1700" b="1" dirty="0" smtClean="0"/>
              <a:t>-Hometown:</a:t>
            </a:r>
            <a:r>
              <a:rPr lang="en-US" sz="1700" b="1" dirty="0"/>
              <a:t> </a:t>
            </a:r>
            <a:r>
              <a:rPr lang="en-US" sz="1700" dirty="0" smtClean="0"/>
              <a:t>Elizabeth City, NC          </a:t>
            </a:r>
            <a:r>
              <a:rPr lang="en-US" sz="1700" b="1" dirty="0" smtClean="0"/>
              <a:t>- Position:</a:t>
            </a:r>
            <a:r>
              <a:rPr lang="en-US" sz="1700" b="1" dirty="0"/>
              <a:t> </a:t>
            </a:r>
            <a:r>
              <a:rPr lang="en-US" sz="1700" dirty="0" smtClean="0"/>
              <a:t>Forward</a:t>
            </a:r>
          </a:p>
          <a:p>
            <a:endParaRPr lang="en-US" sz="1700" dirty="0"/>
          </a:p>
          <a:p>
            <a:r>
              <a:rPr lang="en-US" sz="1700" b="1" dirty="0" smtClean="0"/>
              <a:t>- High School:</a:t>
            </a:r>
            <a:r>
              <a:rPr lang="en-US" sz="1700" b="1" dirty="0"/>
              <a:t> </a:t>
            </a:r>
            <a:r>
              <a:rPr lang="en-US" sz="1700" dirty="0" smtClean="0"/>
              <a:t>Pasquotank                    </a:t>
            </a:r>
            <a:r>
              <a:rPr lang="en-US" sz="1700" b="1" dirty="0" smtClean="0"/>
              <a:t>- College</a:t>
            </a:r>
            <a:r>
              <a:rPr lang="en-US" sz="1700" dirty="0" smtClean="0"/>
              <a:t>: Elizabeth City State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cxnSp>
        <p:nvCxnSpPr>
          <p:cNvPr id="7" name="Straight Connector 6"/>
          <p:cNvCxnSpPr>
            <a:endCxn id="5" idx="1"/>
          </p:cNvCxnSpPr>
          <p:nvPr/>
        </p:nvCxnSpPr>
        <p:spPr>
          <a:xfrm rot="5400000">
            <a:off x="1468457" y="2418537"/>
            <a:ext cx="1483484" cy="798"/>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p:cNvCxnSpPr>
            <a:stCxn id="5" idx="1"/>
          </p:cNvCxnSpPr>
          <p:nvPr/>
        </p:nvCxnSpPr>
        <p:spPr>
          <a:xfrm rot="10800000" flipV="1">
            <a:off x="2209800" y="3160678"/>
            <a:ext cx="1588" cy="344518"/>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2209800" y="1676400"/>
            <a:ext cx="6248400" cy="1588"/>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5400000">
            <a:off x="7543800" y="2590800"/>
            <a:ext cx="1828800" cy="1588"/>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209800" y="3505200"/>
            <a:ext cx="6248400" cy="1588"/>
          </a:xfrm>
          <a:prstGeom prst="line">
            <a:avLst/>
          </a:prstGeom>
          <a:ln/>
        </p:spPr>
        <p:style>
          <a:lnRef idx="2">
            <a:schemeClr val="dk1"/>
          </a:lnRef>
          <a:fillRef idx="0">
            <a:schemeClr val="dk1"/>
          </a:fillRef>
          <a:effectRef idx="1">
            <a:schemeClr val="dk1"/>
          </a:effectRef>
          <a:fontRef idx="minor">
            <a:schemeClr val="tx1"/>
          </a:fontRef>
        </p:style>
      </p:cxnSp>
      <p:pic>
        <p:nvPicPr>
          <p:cNvPr id="24" name="Picture 23" descr="Rondy.jpg"/>
          <p:cNvPicPr>
            <a:picLocks noChangeAspect="1"/>
          </p:cNvPicPr>
          <p:nvPr/>
        </p:nvPicPr>
        <p:blipFill>
          <a:blip r:embed="rId3" cstate="print"/>
          <a:stretch>
            <a:fillRect/>
          </a:stretch>
        </p:blipFill>
        <p:spPr>
          <a:xfrm>
            <a:off x="457200" y="4114800"/>
            <a:ext cx="1333500" cy="1663700"/>
          </a:xfrm>
          <a:prstGeom prst="rect">
            <a:avLst/>
          </a:prstGeom>
        </p:spPr>
      </p:pic>
      <p:sp>
        <p:nvSpPr>
          <p:cNvPr id="25" name="TextBox 24"/>
          <p:cNvSpPr txBox="1"/>
          <p:nvPr/>
        </p:nvSpPr>
        <p:spPr>
          <a:xfrm>
            <a:off x="2209800" y="4114800"/>
            <a:ext cx="6324600" cy="2000548"/>
          </a:xfrm>
          <a:prstGeom prst="rect">
            <a:avLst/>
          </a:prstGeom>
          <a:noFill/>
        </p:spPr>
        <p:txBody>
          <a:bodyPr wrap="square" rtlCol="0">
            <a:spAutoFit/>
          </a:bodyPr>
          <a:lstStyle/>
          <a:p>
            <a:endParaRPr lang="en-US" b="1" dirty="0" smtClean="0"/>
          </a:p>
          <a:p>
            <a:r>
              <a:rPr lang="en-US" b="1" dirty="0" smtClean="0"/>
              <a:t>- Class: </a:t>
            </a:r>
            <a:r>
              <a:rPr lang="en-US" sz="1600" dirty="0" smtClean="0"/>
              <a:t>Senior                                                    </a:t>
            </a:r>
            <a:r>
              <a:rPr lang="en-US" b="1" dirty="0" smtClean="0"/>
              <a:t>- Height / Weight:</a:t>
            </a:r>
            <a:r>
              <a:rPr lang="en-US" dirty="0" smtClean="0"/>
              <a:t>6-7 / 230</a:t>
            </a:r>
          </a:p>
          <a:p>
            <a:r>
              <a:rPr lang="en-US" b="1" dirty="0" smtClean="0"/>
              <a:t> </a:t>
            </a:r>
          </a:p>
          <a:p>
            <a:pPr>
              <a:buFontTx/>
              <a:buChar char="-"/>
            </a:pPr>
            <a:r>
              <a:rPr lang="en-US" b="1" dirty="0" smtClean="0"/>
              <a:t> Hometown:</a:t>
            </a:r>
            <a:r>
              <a:rPr lang="en-US" sz="1600" b="1" dirty="0"/>
              <a:t> </a:t>
            </a:r>
            <a:r>
              <a:rPr lang="en-US" sz="1600" dirty="0" smtClean="0"/>
              <a:t>Plainfield, NJ                        </a:t>
            </a:r>
            <a:r>
              <a:rPr lang="en-US" b="1" dirty="0" smtClean="0"/>
              <a:t>- Position: </a:t>
            </a:r>
            <a:r>
              <a:rPr lang="en-US" sz="1600" dirty="0" smtClean="0"/>
              <a:t> Forward</a:t>
            </a:r>
          </a:p>
          <a:p>
            <a:pPr>
              <a:buFontTx/>
              <a:buChar char="-"/>
            </a:pPr>
            <a:endParaRPr lang="en-US" sz="1600" dirty="0" smtClean="0"/>
          </a:p>
          <a:p>
            <a:pPr>
              <a:buFontTx/>
              <a:buChar char="-"/>
            </a:pPr>
            <a:r>
              <a:rPr lang="en-US" sz="1600" dirty="0" smtClean="0"/>
              <a:t>  </a:t>
            </a:r>
            <a:r>
              <a:rPr lang="en-US" b="1" dirty="0" smtClean="0"/>
              <a:t>College: </a:t>
            </a:r>
            <a:r>
              <a:rPr lang="en-US" sz="1600" dirty="0" smtClean="0"/>
              <a:t>Elizabeth City State</a:t>
            </a:r>
            <a:r>
              <a:rPr lang="en-US" dirty="0" smtClean="0"/>
              <a:t/>
            </a:r>
            <a:br>
              <a:rPr lang="en-US" dirty="0" smtClean="0"/>
            </a:br>
            <a:endParaRPr lang="en-US" dirty="0"/>
          </a:p>
        </p:txBody>
      </p:sp>
      <p:cxnSp>
        <p:nvCxnSpPr>
          <p:cNvPr id="13" name="Straight Connector 12"/>
          <p:cNvCxnSpPr>
            <a:stCxn id="25" idx="1"/>
          </p:cNvCxnSpPr>
          <p:nvPr/>
        </p:nvCxnSpPr>
        <p:spPr>
          <a:xfrm rot="10800000">
            <a:off x="2209800" y="4038604"/>
            <a:ext cx="1588" cy="107647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a:stCxn id="25" idx="1"/>
          </p:cNvCxnSpPr>
          <p:nvPr/>
        </p:nvCxnSpPr>
        <p:spPr>
          <a:xfrm rot="10800000" flipV="1">
            <a:off x="2209800" y="5115074"/>
            <a:ext cx="1588" cy="904722"/>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352800" y="4191000"/>
            <a:ext cx="3505200" cy="369332"/>
          </a:xfrm>
          <a:prstGeom prst="rect">
            <a:avLst/>
          </a:prstGeom>
          <a:noFill/>
        </p:spPr>
        <p:txBody>
          <a:bodyPr wrap="square" rtlCol="0">
            <a:spAutoFit/>
          </a:bodyPr>
          <a:lstStyle/>
          <a:p>
            <a:pPr algn="ctr"/>
            <a:r>
              <a:rPr lang="en-US" b="1" u="sng" dirty="0" smtClean="0"/>
              <a:t>8 – </a:t>
            </a:r>
            <a:r>
              <a:rPr lang="en-US" b="1" u="sng" dirty="0" err="1" smtClean="0"/>
              <a:t>Rondy</a:t>
            </a:r>
            <a:r>
              <a:rPr lang="en-US" b="1" u="sng" dirty="0" smtClean="0"/>
              <a:t> Tucker</a:t>
            </a:r>
            <a:endParaRPr lang="en-US" b="1" u="sng" dirty="0"/>
          </a:p>
        </p:txBody>
      </p:sp>
      <p:cxnSp>
        <p:nvCxnSpPr>
          <p:cNvPr id="21" name="Straight Connector 20"/>
          <p:cNvCxnSpPr/>
          <p:nvPr/>
        </p:nvCxnSpPr>
        <p:spPr>
          <a:xfrm>
            <a:off x="2209800" y="4038600"/>
            <a:ext cx="5943600" cy="1588"/>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8153400" y="4038600"/>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5400000">
            <a:off x="7467600" y="5029200"/>
            <a:ext cx="1981200" cy="1588"/>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16200000" flipV="1">
            <a:off x="2209800" y="6019800"/>
            <a:ext cx="7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09800" y="6019800"/>
            <a:ext cx="62484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Roster</a:t>
            </a:r>
            <a:endParaRPr lang="en-US" dirty="0"/>
          </a:p>
        </p:txBody>
      </p:sp>
      <p:sp>
        <p:nvSpPr>
          <p:cNvPr id="8" name="TextBox 7"/>
          <p:cNvSpPr txBox="1"/>
          <p:nvPr/>
        </p:nvSpPr>
        <p:spPr>
          <a:xfrm>
            <a:off x="1981200" y="1828800"/>
            <a:ext cx="6858000" cy="2031325"/>
          </a:xfrm>
          <a:prstGeom prst="rect">
            <a:avLst/>
          </a:prstGeom>
          <a:noFill/>
        </p:spPr>
        <p:txBody>
          <a:bodyPr wrap="square" rtlCol="0">
            <a:spAutoFit/>
          </a:bodyPr>
          <a:lstStyle/>
          <a:p>
            <a:pPr>
              <a:buFontTx/>
              <a:buChar char="-"/>
            </a:pPr>
            <a:endParaRPr lang="en-US" dirty="0" smtClean="0"/>
          </a:p>
          <a:p>
            <a:pPr>
              <a:buFontTx/>
              <a:buChar char="-"/>
            </a:pPr>
            <a:r>
              <a:rPr lang="en-US" b="1" dirty="0" smtClean="0"/>
              <a:t>Class: </a:t>
            </a:r>
            <a:r>
              <a:rPr lang="en-US" dirty="0" smtClean="0"/>
              <a:t>Sophomore                                   </a:t>
            </a:r>
            <a:r>
              <a:rPr lang="en-US" b="1" dirty="0" smtClean="0"/>
              <a:t>-Height: </a:t>
            </a:r>
            <a:r>
              <a:rPr lang="en-US" dirty="0" smtClean="0"/>
              <a:t>6-10</a:t>
            </a:r>
          </a:p>
          <a:p>
            <a:pPr>
              <a:buFontTx/>
              <a:buChar char="-"/>
            </a:pPr>
            <a:endParaRPr lang="en-US" dirty="0" smtClean="0"/>
          </a:p>
          <a:p>
            <a:pPr>
              <a:buFontTx/>
              <a:buChar char="-"/>
            </a:pPr>
            <a:r>
              <a:rPr lang="en-US" b="1" dirty="0" smtClean="0"/>
              <a:t>Hometown: </a:t>
            </a:r>
            <a:r>
              <a:rPr lang="en-US" sz="1600" dirty="0" err="1" smtClean="0"/>
              <a:t>Shiremanstown</a:t>
            </a:r>
            <a:r>
              <a:rPr lang="en-US" sz="1600" dirty="0" smtClean="0"/>
              <a:t>, PA           </a:t>
            </a:r>
            <a:r>
              <a:rPr lang="en-US" b="1" dirty="0" smtClean="0"/>
              <a:t>-Position: </a:t>
            </a:r>
            <a:r>
              <a:rPr lang="en-US" dirty="0" smtClean="0"/>
              <a:t>Center/Forward </a:t>
            </a:r>
          </a:p>
          <a:p>
            <a:endParaRPr lang="en-US" dirty="0" smtClean="0"/>
          </a:p>
          <a:p>
            <a:pPr>
              <a:buFontTx/>
              <a:buChar char="-"/>
            </a:pPr>
            <a:r>
              <a:rPr lang="en-US" b="1" dirty="0" smtClean="0"/>
              <a:t>High School: </a:t>
            </a:r>
            <a:r>
              <a:rPr lang="en-US" sz="1700" dirty="0" smtClean="0"/>
              <a:t>Mechanicsburg</a:t>
            </a:r>
            <a:r>
              <a:rPr lang="en-US" dirty="0" smtClean="0"/>
              <a:t>              </a:t>
            </a:r>
            <a:r>
              <a:rPr lang="en-US" b="1" dirty="0" smtClean="0"/>
              <a:t>-College: </a:t>
            </a:r>
            <a:r>
              <a:rPr lang="en-US" dirty="0" smtClean="0"/>
              <a:t>Shippensburg University </a:t>
            </a:r>
          </a:p>
          <a:p>
            <a:pPr>
              <a:buFontTx/>
              <a:buChar char="-"/>
            </a:pPr>
            <a:endParaRPr lang="en-US" dirty="0"/>
          </a:p>
        </p:txBody>
      </p:sp>
      <p:pic>
        <p:nvPicPr>
          <p:cNvPr id="10" name="Picture 9" descr="player_DylanEdgar_formal_color_46.jpg"/>
          <p:cNvPicPr>
            <a:picLocks noChangeAspect="1"/>
          </p:cNvPicPr>
          <p:nvPr/>
        </p:nvPicPr>
        <p:blipFill>
          <a:blip r:embed="rId2" cstate="print"/>
          <a:stretch>
            <a:fillRect/>
          </a:stretch>
        </p:blipFill>
        <p:spPr>
          <a:xfrm>
            <a:off x="152400" y="1600200"/>
            <a:ext cx="1543050" cy="2057400"/>
          </a:xfrm>
          <a:prstGeom prst="rect">
            <a:avLst/>
          </a:prstGeom>
        </p:spPr>
      </p:pic>
      <p:pic>
        <p:nvPicPr>
          <p:cNvPr id="15" name="Content Placeholder 14" descr="player_RyanCorrigan_formal_color_26.jpg"/>
          <p:cNvPicPr>
            <a:picLocks noGrp="1" noChangeAspect="1"/>
          </p:cNvPicPr>
          <p:nvPr>
            <p:ph idx="1"/>
          </p:nvPr>
        </p:nvPicPr>
        <p:blipFill>
          <a:blip r:embed="rId3" cstate="print"/>
          <a:stretch>
            <a:fillRect/>
          </a:stretch>
        </p:blipFill>
        <p:spPr>
          <a:xfrm>
            <a:off x="152400" y="4191000"/>
            <a:ext cx="1600200" cy="2133600"/>
          </a:xfrm>
        </p:spPr>
      </p:pic>
      <p:sp>
        <p:nvSpPr>
          <p:cNvPr id="17" name="TextBox 16"/>
          <p:cNvSpPr txBox="1"/>
          <p:nvPr/>
        </p:nvSpPr>
        <p:spPr>
          <a:xfrm>
            <a:off x="3505200" y="1676400"/>
            <a:ext cx="3429000" cy="369332"/>
          </a:xfrm>
          <a:prstGeom prst="rect">
            <a:avLst/>
          </a:prstGeom>
          <a:noFill/>
        </p:spPr>
        <p:txBody>
          <a:bodyPr wrap="square" rtlCol="0">
            <a:spAutoFit/>
          </a:bodyPr>
          <a:lstStyle/>
          <a:p>
            <a:r>
              <a:rPr lang="en-US" dirty="0" smtClean="0"/>
              <a:t>           </a:t>
            </a:r>
            <a:r>
              <a:rPr lang="en-US" b="1" u="sng" dirty="0" smtClean="0"/>
              <a:t>4-Dylan Edger</a:t>
            </a:r>
            <a:endParaRPr lang="en-US" b="1" u="sng" dirty="0"/>
          </a:p>
        </p:txBody>
      </p:sp>
      <p:cxnSp>
        <p:nvCxnSpPr>
          <p:cNvPr id="19" name="Straight Connector 18"/>
          <p:cNvCxnSpPr>
            <a:stCxn id="8" idx="1"/>
          </p:cNvCxnSpPr>
          <p:nvPr/>
        </p:nvCxnSpPr>
        <p:spPr>
          <a:xfrm rot="10800000">
            <a:off x="1981200" y="1600201"/>
            <a:ext cx="1588" cy="1244263"/>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stCxn id="8" idx="1"/>
          </p:cNvCxnSpPr>
          <p:nvPr/>
        </p:nvCxnSpPr>
        <p:spPr>
          <a:xfrm rot="10800000" flipV="1">
            <a:off x="1981200" y="2844462"/>
            <a:ext cx="1588" cy="736937"/>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981200" y="3581400"/>
            <a:ext cx="6858000" cy="158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5400000" flipH="1" flipV="1">
            <a:off x="7848600" y="2590800"/>
            <a:ext cx="1981200" cy="1588"/>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1981200" y="1600200"/>
            <a:ext cx="6858000" cy="1588"/>
          </a:xfrm>
          <a:prstGeom prst="line">
            <a:avLst/>
          </a:prstGeom>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3886200" y="4343400"/>
            <a:ext cx="2590800" cy="369332"/>
          </a:xfrm>
          <a:prstGeom prst="rect">
            <a:avLst/>
          </a:prstGeom>
          <a:noFill/>
        </p:spPr>
        <p:txBody>
          <a:bodyPr wrap="square" rtlCol="0">
            <a:spAutoFit/>
          </a:bodyPr>
          <a:lstStyle/>
          <a:p>
            <a:r>
              <a:rPr lang="en-US" b="1" u="sng" dirty="0" smtClean="0"/>
              <a:t>3- Ryan Corrigan</a:t>
            </a:r>
            <a:endParaRPr lang="en-US" b="1" u="sng" dirty="0"/>
          </a:p>
        </p:txBody>
      </p:sp>
      <p:sp>
        <p:nvSpPr>
          <p:cNvPr id="35" name="TextBox 34"/>
          <p:cNvSpPr txBox="1"/>
          <p:nvPr/>
        </p:nvSpPr>
        <p:spPr>
          <a:xfrm>
            <a:off x="1981200" y="4800600"/>
            <a:ext cx="6705600" cy="3139321"/>
          </a:xfrm>
          <a:prstGeom prst="rect">
            <a:avLst/>
          </a:prstGeom>
          <a:noFill/>
        </p:spPr>
        <p:txBody>
          <a:bodyPr wrap="square" rtlCol="0">
            <a:spAutoFit/>
          </a:bodyPr>
          <a:lstStyle/>
          <a:p>
            <a:r>
              <a:rPr lang="en-US" dirty="0" smtClean="0"/>
              <a:t>-</a:t>
            </a:r>
            <a:r>
              <a:rPr lang="en-US" b="1" dirty="0" smtClean="0"/>
              <a:t>Class: </a:t>
            </a:r>
            <a:r>
              <a:rPr lang="en-US" dirty="0" smtClean="0"/>
              <a:t>Sophomore                               </a:t>
            </a:r>
            <a:r>
              <a:rPr lang="en-US" b="1" dirty="0" smtClean="0"/>
              <a:t>-Height: </a:t>
            </a:r>
            <a:r>
              <a:rPr lang="en-US" dirty="0" smtClean="0"/>
              <a:t>6-2</a:t>
            </a:r>
          </a:p>
          <a:p>
            <a:endParaRPr lang="en-US" dirty="0" smtClean="0"/>
          </a:p>
          <a:p>
            <a:r>
              <a:rPr lang="en-US" dirty="0" smtClean="0"/>
              <a:t>-</a:t>
            </a:r>
            <a:r>
              <a:rPr lang="en-US" b="1" dirty="0" smtClean="0"/>
              <a:t>Hometown: </a:t>
            </a:r>
            <a:r>
              <a:rPr lang="en-US" dirty="0" smtClean="0"/>
              <a:t>Harrisburg                    </a:t>
            </a:r>
            <a:r>
              <a:rPr lang="en-US" b="1" dirty="0" smtClean="0"/>
              <a:t>-Position: </a:t>
            </a:r>
            <a:r>
              <a:rPr lang="en-US" dirty="0" smtClean="0"/>
              <a:t>Guard </a:t>
            </a:r>
          </a:p>
          <a:p>
            <a:endParaRPr lang="en-US" dirty="0" smtClean="0"/>
          </a:p>
          <a:p>
            <a:r>
              <a:rPr lang="en-US" dirty="0" smtClean="0"/>
              <a:t>-</a:t>
            </a:r>
            <a:r>
              <a:rPr lang="en-US" b="1" dirty="0" smtClean="0"/>
              <a:t>High School: </a:t>
            </a:r>
            <a:r>
              <a:rPr lang="en-US" sz="1600" dirty="0" smtClean="0"/>
              <a:t>Bishop </a:t>
            </a:r>
            <a:r>
              <a:rPr lang="en-US" sz="1600" dirty="0" err="1" smtClean="0"/>
              <a:t>McDevitt</a:t>
            </a:r>
            <a:r>
              <a:rPr lang="en-US" sz="1600" dirty="0" smtClean="0"/>
              <a:t>           </a:t>
            </a:r>
            <a:r>
              <a:rPr lang="en-US" b="1" dirty="0" smtClean="0"/>
              <a:t>-College: </a:t>
            </a:r>
            <a:r>
              <a:rPr lang="en-US" dirty="0" smtClean="0"/>
              <a:t>Shippensburg University</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a:p>
        </p:txBody>
      </p:sp>
      <p:cxnSp>
        <p:nvCxnSpPr>
          <p:cNvPr id="38" name="Straight Connector 37"/>
          <p:cNvCxnSpPr>
            <a:endCxn id="35" idx="1"/>
          </p:cNvCxnSpPr>
          <p:nvPr/>
        </p:nvCxnSpPr>
        <p:spPr>
          <a:xfrm rot="5400000">
            <a:off x="891570" y="5280630"/>
            <a:ext cx="2179261" cy="1588"/>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1981200" y="4191000"/>
            <a:ext cx="6858000" cy="1588"/>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rot="5400000">
            <a:off x="7735094" y="5295900"/>
            <a:ext cx="2209006" cy="794"/>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a:stCxn id="35" idx="1"/>
          </p:cNvCxnSpPr>
          <p:nvPr/>
        </p:nvCxnSpPr>
        <p:spPr>
          <a:xfrm rot="10800000" flipH="1" flipV="1">
            <a:off x="1981200" y="6370260"/>
            <a:ext cx="6858000" cy="30539"/>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Roster</a:t>
            </a:r>
            <a:endParaRPr lang="en-US" dirty="0"/>
          </a:p>
        </p:txBody>
      </p:sp>
      <p:pic>
        <p:nvPicPr>
          <p:cNvPr id="4" name="Content Placeholder 3" descr="HS-Herzing_Alex.jpg"/>
          <p:cNvPicPr>
            <a:picLocks noGrp="1" noChangeAspect="1"/>
          </p:cNvPicPr>
          <p:nvPr>
            <p:ph idx="1"/>
          </p:nvPr>
        </p:nvPicPr>
        <p:blipFill>
          <a:blip r:embed="rId2" cstate="print"/>
          <a:stretch>
            <a:fillRect/>
          </a:stretch>
        </p:blipFill>
        <p:spPr>
          <a:xfrm>
            <a:off x="228600" y="1600200"/>
            <a:ext cx="1676400" cy="2235200"/>
          </a:xfrm>
        </p:spPr>
      </p:pic>
      <p:sp>
        <p:nvSpPr>
          <p:cNvPr id="5" name="TextBox 4"/>
          <p:cNvSpPr txBox="1"/>
          <p:nvPr/>
        </p:nvSpPr>
        <p:spPr>
          <a:xfrm>
            <a:off x="2057400" y="1600200"/>
            <a:ext cx="6629400" cy="400110"/>
          </a:xfrm>
          <a:prstGeom prst="rect">
            <a:avLst/>
          </a:prstGeom>
          <a:noFill/>
        </p:spPr>
        <p:txBody>
          <a:bodyPr wrap="square" rtlCol="0">
            <a:spAutoFit/>
          </a:bodyPr>
          <a:lstStyle/>
          <a:p>
            <a:r>
              <a:rPr lang="en-US" dirty="0" smtClean="0"/>
              <a:t>		</a:t>
            </a:r>
            <a:r>
              <a:rPr lang="en-US" sz="2000" b="1" u="sng" dirty="0" smtClean="0"/>
              <a:t>7 – Alex </a:t>
            </a:r>
            <a:r>
              <a:rPr lang="en-US" sz="2000" b="1" u="sng" dirty="0" err="1" smtClean="0"/>
              <a:t>Herzing</a:t>
            </a:r>
            <a:r>
              <a:rPr lang="en-US" sz="2000" b="1" u="sng" dirty="0" smtClean="0"/>
              <a:t> </a:t>
            </a:r>
            <a:endParaRPr lang="en-US" sz="2000" b="1" u="sng" dirty="0"/>
          </a:p>
        </p:txBody>
      </p:sp>
      <p:sp>
        <p:nvSpPr>
          <p:cNvPr id="7" name="TextBox 6"/>
          <p:cNvSpPr txBox="1"/>
          <p:nvPr/>
        </p:nvSpPr>
        <p:spPr>
          <a:xfrm>
            <a:off x="1981200" y="2133600"/>
            <a:ext cx="6781800" cy="1477328"/>
          </a:xfrm>
          <a:prstGeom prst="rect">
            <a:avLst/>
          </a:prstGeom>
          <a:noFill/>
        </p:spPr>
        <p:txBody>
          <a:bodyPr wrap="square" rtlCol="0">
            <a:spAutoFit/>
          </a:bodyPr>
          <a:lstStyle/>
          <a:p>
            <a:r>
              <a:rPr lang="en-US" b="1" dirty="0" smtClean="0"/>
              <a:t>-Class: </a:t>
            </a:r>
            <a:r>
              <a:rPr lang="en-US" dirty="0" err="1" smtClean="0"/>
              <a:t>Sophmore</a:t>
            </a:r>
            <a:r>
              <a:rPr lang="en-US" dirty="0" smtClean="0"/>
              <a:t>  			</a:t>
            </a:r>
            <a:r>
              <a:rPr lang="en-US" b="1" dirty="0" smtClean="0"/>
              <a:t>-Height/Weight: </a:t>
            </a:r>
            <a:r>
              <a:rPr lang="en-US" dirty="0" smtClean="0"/>
              <a:t>7-0/250 </a:t>
            </a:r>
          </a:p>
          <a:p>
            <a:endParaRPr lang="en-US" dirty="0" smtClean="0"/>
          </a:p>
          <a:p>
            <a:r>
              <a:rPr lang="en-US" b="1" dirty="0" smtClean="0"/>
              <a:t>-Hometown: </a:t>
            </a:r>
            <a:r>
              <a:rPr lang="en-US" dirty="0" smtClean="0"/>
              <a:t>Lynchburg, VA		</a:t>
            </a:r>
            <a:r>
              <a:rPr lang="en-US" b="1" dirty="0" smtClean="0"/>
              <a:t>-Position: </a:t>
            </a:r>
            <a:r>
              <a:rPr lang="en-US" dirty="0" smtClean="0"/>
              <a:t>Center </a:t>
            </a:r>
          </a:p>
          <a:p>
            <a:endParaRPr lang="en-US" dirty="0" smtClean="0"/>
          </a:p>
          <a:p>
            <a:r>
              <a:rPr lang="en-US" b="1" dirty="0" smtClean="0"/>
              <a:t>-High school: </a:t>
            </a:r>
            <a:r>
              <a:rPr lang="en-US" dirty="0" smtClean="0"/>
              <a:t>The Hill School	</a:t>
            </a:r>
            <a:r>
              <a:rPr lang="en-US" b="1" dirty="0" smtClean="0"/>
              <a:t>-College: </a:t>
            </a:r>
            <a:r>
              <a:rPr lang="en-US" dirty="0" smtClean="0"/>
              <a:t>Bryant University </a:t>
            </a:r>
            <a:endParaRPr lang="en-US" dirty="0"/>
          </a:p>
        </p:txBody>
      </p:sp>
      <p:cxnSp>
        <p:nvCxnSpPr>
          <p:cNvPr id="9" name="Straight Connector 8"/>
          <p:cNvCxnSpPr>
            <a:stCxn id="5" idx="1"/>
          </p:cNvCxnSpPr>
          <p:nvPr/>
        </p:nvCxnSpPr>
        <p:spPr>
          <a:xfrm rot="10800000" flipV="1">
            <a:off x="2057400" y="1800254"/>
            <a:ext cx="1588" cy="2009745"/>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2057400" y="3810000"/>
            <a:ext cx="6553200" cy="158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5400000" flipH="1" flipV="1">
            <a:off x="7505700" y="2705100"/>
            <a:ext cx="2209800" cy="15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10800000">
            <a:off x="2057400" y="1600200"/>
            <a:ext cx="6553200" cy="158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5" idx="1"/>
          </p:cNvCxnSpPr>
          <p:nvPr/>
        </p:nvCxnSpPr>
        <p:spPr>
          <a:xfrm rot="10800000">
            <a:off x="2057400" y="1600201"/>
            <a:ext cx="1588" cy="200055"/>
          </a:xfrm>
          <a:prstGeom prst="line">
            <a:avLst/>
          </a:prstGeom>
        </p:spPr>
        <p:style>
          <a:lnRef idx="2">
            <a:schemeClr val="dk1"/>
          </a:lnRef>
          <a:fillRef idx="0">
            <a:schemeClr val="dk1"/>
          </a:fillRef>
          <a:effectRef idx="1">
            <a:schemeClr val="dk1"/>
          </a:effectRef>
          <a:fontRef idx="minor">
            <a:schemeClr val="tx1"/>
          </a:fontRef>
        </p:style>
      </p:cxnSp>
      <p:pic>
        <p:nvPicPr>
          <p:cNvPr id="19" name="Picture 18" descr="breslin_11.jpg"/>
          <p:cNvPicPr>
            <a:picLocks noChangeAspect="1"/>
          </p:cNvPicPr>
          <p:nvPr/>
        </p:nvPicPr>
        <p:blipFill>
          <a:blip r:embed="rId3" cstate="print"/>
          <a:stretch>
            <a:fillRect/>
          </a:stretch>
        </p:blipFill>
        <p:spPr>
          <a:xfrm>
            <a:off x="228600" y="4267200"/>
            <a:ext cx="1695450" cy="2260600"/>
          </a:xfrm>
          <a:prstGeom prst="rect">
            <a:avLst/>
          </a:prstGeom>
        </p:spPr>
      </p:pic>
      <p:sp>
        <p:nvSpPr>
          <p:cNvPr id="21" name="TextBox 20"/>
          <p:cNvSpPr txBox="1"/>
          <p:nvPr/>
        </p:nvSpPr>
        <p:spPr>
          <a:xfrm>
            <a:off x="2133600" y="4343400"/>
            <a:ext cx="6477000" cy="400110"/>
          </a:xfrm>
          <a:prstGeom prst="rect">
            <a:avLst/>
          </a:prstGeom>
          <a:noFill/>
        </p:spPr>
        <p:txBody>
          <a:bodyPr wrap="square" rtlCol="0">
            <a:spAutoFit/>
          </a:bodyPr>
          <a:lstStyle/>
          <a:p>
            <a:r>
              <a:rPr lang="en-US" sz="2000" dirty="0" smtClean="0"/>
              <a:t>		</a:t>
            </a:r>
            <a:r>
              <a:rPr lang="en-US" sz="2000" b="1" u="sng" dirty="0" smtClean="0"/>
              <a:t>2 – Kevin </a:t>
            </a:r>
            <a:r>
              <a:rPr lang="en-US" sz="2000" b="1" u="sng" dirty="0" err="1" smtClean="0"/>
              <a:t>Breslin</a:t>
            </a:r>
            <a:r>
              <a:rPr lang="en-US" sz="2000" b="1" u="sng" dirty="0" smtClean="0"/>
              <a:t> </a:t>
            </a:r>
            <a:endParaRPr lang="en-US" sz="2000" b="1" u="sng" dirty="0"/>
          </a:p>
        </p:txBody>
      </p:sp>
      <p:sp>
        <p:nvSpPr>
          <p:cNvPr id="22" name="TextBox 21"/>
          <p:cNvSpPr txBox="1"/>
          <p:nvPr/>
        </p:nvSpPr>
        <p:spPr>
          <a:xfrm>
            <a:off x="2133600" y="4876800"/>
            <a:ext cx="6781800" cy="1754326"/>
          </a:xfrm>
          <a:prstGeom prst="rect">
            <a:avLst/>
          </a:prstGeom>
          <a:noFill/>
        </p:spPr>
        <p:txBody>
          <a:bodyPr wrap="square" rtlCol="0">
            <a:spAutoFit/>
          </a:bodyPr>
          <a:lstStyle/>
          <a:p>
            <a:endParaRPr lang="en-US" dirty="0" smtClean="0"/>
          </a:p>
          <a:p>
            <a:r>
              <a:rPr lang="en-US" b="1" dirty="0" smtClean="0"/>
              <a:t>-Class:</a:t>
            </a:r>
            <a:r>
              <a:rPr lang="en-US" dirty="0" smtClean="0"/>
              <a:t> Senior			</a:t>
            </a:r>
            <a:r>
              <a:rPr lang="en-US" b="1" dirty="0" smtClean="0"/>
              <a:t>-Height/Weight: </a:t>
            </a:r>
            <a:r>
              <a:rPr lang="en-US" dirty="0" smtClean="0"/>
              <a:t>6-1/195</a:t>
            </a:r>
          </a:p>
          <a:p>
            <a:endParaRPr lang="en-US" dirty="0" smtClean="0"/>
          </a:p>
          <a:p>
            <a:r>
              <a:rPr lang="en-US" b="1" dirty="0" smtClean="0"/>
              <a:t>-Hometown: </a:t>
            </a:r>
            <a:r>
              <a:rPr lang="en-US" dirty="0" smtClean="0"/>
              <a:t>Hagerstown, MD	</a:t>
            </a:r>
            <a:r>
              <a:rPr lang="en-US" b="1" dirty="0" smtClean="0"/>
              <a:t>-Position: </a:t>
            </a:r>
            <a:r>
              <a:rPr lang="en-US" dirty="0" smtClean="0"/>
              <a:t>Guard</a:t>
            </a:r>
          </a:p>
          <a:p>
            <a:endParaRPr lang="en-US" dirty="0" smtClean="0"/>
          </a:p>
          <a:p>
            <a:r>
              <a:rPr lang="en-US" b="1" dirty="0" smtClean="0"/>
              <a:t>-High school: </a:t>
            </a:r>
            <a:r>
              <a:rPr lang="en-US" dirty="0" smtClean="0"/>
              <a:t>St. Maria </a:t>
            </a:r>
            <a:r>
              <a:rPr lang="en-US" dirty="0" err="1" smtClean="0"/>
              <a:t>Goretti</a:t>
            </a:r>
            <a:r>
              <a:rPr lang="en-US" dirty="0" smtClean="0"/>
              <a:t> 	</a:t>
            </a:r>
            <a:r>
              <a:rPr lang="en-US" b="1" dirty="0" smtClean="0"/>
              <a:t>-College:</a:t>
            </a:r>
            <a:r>
              <a:rPr lang="en-US" dirty="0" smtClean="0"/>
              <a:t>  </a:t>
            </a:r>
            <a:r>
              <a:rPr lang="en-US" sz="1600" dirty="0" smtClean="0"/>
              <a:t>Washington College</a:t>
            </a:r>
            <a:endParaRPr lang="en-US" sz="1600" dirty="0"/>
          </a:p>
        </p:txBody>
      </p:sp>
      <p:cxnSp>
        <p:nvCxnSpPr>
          <p:cNvPr id="24" name="Straight Connector 23"/>
          <p:cNvCxnSpPr/>
          <p:nvPr/>
        </p:nvCxnSpPr>
        <p:spPr>
          <a:xfrm rot="5400000">
            <a:off x="877094" y="5448300"/>
            <a:ext cx="2361406" cy="794"/>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2057400" y="4267200"/>
            <a:ext cx="6553200" cy="158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rot="5400000">
            <a:off x="7430294" y="5448300"/>
            <a:ext cx="2361406" cy="794"/>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2057400" y="6629400"/>
            <a:ext cx="65532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Staff</a:t>
            </a:r>
            <a:endParaRPr lang="en-US" dirty="0"/>
          </a:p>
        </p:txBody>
      </p:sp>
      <p:pic>
        <p:nvPicPr>
          <p:cNvPr id="6" name="Content Placeholder 5" descr="Coaches.JPG"/>
          <p:cNvPicPr>
            <a:picLocks noGrp="1" noChangeAspect="1"/>
          </p:cNvPicPr>
          <p:nvPr>
            <p:ph idx="1"/>
          </p:nvPr>
        </p:nvPicPr>
        <p:blipFill>
          <a:blip r:embed="rId2" cstate="print"/>
          <a:stretch>
            <a:fillRect/>
          </a:stretch>
        </p:blipFill>
        <p:spPr>
          <a:xfrm>
            <a:off x="1752600" y="1676400"/>
            <a:ext cx="5680207" cy="4876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Staff</a:t>
            </a:r>
            <a:endParaRPr lang="en-US" dirty="0"/>
          </a:p>
        </p:txBody>
      </p:sp>
      <p:pic>
        <p:nvPicPr>
          <p:cNvPr id="9" name="Content Placeholder 8" descr="100_1275.JPG"/>
          <p:cNvPicPr>
            <a:picLocks noGrp="1" noChangeAspect="1"/>
          </p:cNvPicPr>
          <p:nvPr>
            <p:ph sz="half" idx="1"/>
          </p:nvPr>
        </p:nvPicPr>
        <p:blipFill>
          <a:blip r:embed="rId2" cstate="print"/>
          <a:stretch>
            <a:fillRect/>
          </a:stretch>
        </p:blipFill>
        <p:spPr>
          <a:xfrm>
            <a:off x="228600" y="1676400"/>
            <a:ext cx="4267200" cy="4192337"/>
          </a:xfrm>
        </p:spPr>
      </p:pic>
      <p:pic>
        <p:nvPicPr>
          <p:cNvPr id="10" name="Content Placeholder 9" descr="coaching staff.jpg"/>
          <p:cNvPicPr>
            <a:picLocks noGrp="1" noChangeAspect="1"/>
          </p:cNvPicPr>
          <p:nvPr>
            <p:ph sz="half" idx="2"/>
          </p:nvPr>
        </p:nvPicPr>
        <p:blipFill>
          <a:blip r:embed="rId3" cstate="print"/>
          <a:stretch>
            <a:fillRect/>
          </a:stretch>
        </p:blipFill>
        <p:spPr>
          <a:xfrm>
            <a:off x="5638800" y="1524000"/>
            <a:ext cx="3129830" cy="4434720"/>
          </a:xfrm>
        </p:spPr>
      </p:pic>
      <p:sp>
        <p:nvSpPr>
          <p:cNvPr id="5" name="TextBox 4"/>
          <p:cNvSpPr txBox="1"/>
          <p:nvPr/>
        </p:nvSpPr>
        <p:spPr>
          <a:xfrm>
            <a:off x="304800" y="5943600"/>
            <a:ext cx="4267200" cy="830997"/>
          </a:xfrm>
          <a:prstGeom prst="rect">
            <a:avLst/>
          </a:prstGeom>
          <a:noFill/>
        </p:spPr>
        <p:txBody>
          <a:bodyPr wrap="square" rtlCol="0">
            <a:spAutoFit/>
          </a:bodyPr>
          <a:lstStyle/>
          <a:p>
            <a:r>
              <a:rPr lang="en-US" sz="1600" dirty="0" smtClean="0"/>
              <a:t>Coach Springer and Coach </a:t>
            </a:r>
            <a:r>
              <a:rPr lang="en-US" sz="1600" dirty="0" err="1" smtClean="0"/>
              <a:t>Raulhauser</a:t>
            </a:r>
            <a:r>
              <a:rPr lang="en-US" sz="1600" dirty="0" smtClean="0"/>
              <a:t> of  Shippensburg University and  the Sheridan University Coaches</a:t>
            </a:r>
            <a:r>
              <a:rPr lang="en-US" sz="1400" dirty="0" smtClean="0"/>
              <a:t>.</a:t>
            </a:r>
            <a:endParaRPr lang="en-US" sz="1400" dirty="0"/>
          </a:p>
        </p:txBody>
      </p:sp>
      <p:sp>
        <p:nvSpPr>
          <p:cNvPr id="6" name="TextBox 5"/>
          <p:cNvSpPr txBox="1"/>
          <p:nvPr/>
        </p:nvSpPr>
        <p:spPr>
          <a:xfrm>
            <a:off x="5638800" y="6019800"/>
            <a:ext cx="3200400" cy="584775"/>
          </a:xfrm>
          <a:prstGeom prst="rect">
            <a:avLst/>
          </a:prstGeom>
          <a:noFill/>
        </p:spPr>
        <p:txBody>
          <a:bodyPr wrap="square" rtlCol="0">
            <a:spAutoFit/>
          </a:bodyPr>
          <a:lstStyle/>
          <a:p>
            <a:r>
              <a:rPr lang="en-US" sz="1600" dirty="0" smtClean="0"/>
              <a:t>Coach </a:t>
            </a:r>
            <a:r>
              <a:rPr lang="en-US" sz="1600" dirty="0" err="1" smtClean="0"/>
              <a:t>Heidecker</a:t>
            </a:r>
            <a:r>
              <a:rPr lang="en-US" sz="1600" dirty="0" smtClean="0"/>
              <a:t>, Austin Springer, and Coach </a:t>
            </a:r>
            <a:r>
              <a:rPr lang="en-US" sz="1600" dirty="0" err="1" smtClean="0"/>
              <a:t>Raulhauser</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Ottawa, Ontario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Can Am Challengers spent the first part of the tour in Ottawa. Here we participated in the 8</a:t>
            </a:r>
            <a:r>
              <a:rPr lang="en-US" baseline="30000" dirty="0" smtClean="0"/>
              <a:t>th</a:t>
            </a:r>
            <a:r>
              <a:rPr lang="en-US" dirty="0" smtClean="0"/>
              <a:t> Annual Basketball at the Capitol Tournament. This tournament  had several excellent teams from around the Ottawa area.  Some of the teams were college teams and others were alumni teams with players who play professionally in Europe. While in Ottawa we were able to see various interesting sites such as the changing of the guard at the Parliament.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646</TotalTime>
  <Words>452</Words>
  <Application>Microsoft Office PowerPoint</Application>
  <PresentationFormat>On-screen Show (4:3)</PresentationFormat>
  <Paragraphs>89</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Module</vt:lpstr>
      <vt:lpstr>Worksheet</vt:lpstr>
      <vt:lpstr> 2011 Can Am Challenge </vt:lpstr>
      <vt:lpstr>2011 Can Am Team Chalengers </vt:lpstr>
      <vt:lpstr>2011 Can Am Challenge</vt:lpstr>
      <vt:lpstr>Team Roster</vt:lpstr>
      <vt:lpstr>Team Roster</vt:lpstr>
      <vt:lpstr>Team Roster</vt:lpstr>
      <vt:lpstr>Coaching Staff</vt:lpstr>
      <vt:lpstr>Coaching Staff</vt:lpstr>
      <vt:lpstr>Ottawa, Ontario</vt:lpstr>
      <vt:lpstr>Ottawa, Ontario</vt:lpstr>
      <vt:lpstr>Basketball at the Capitol Tournament - Game 1</vt:lpstr>
      <vt:lpstr>Game 1 Stats</vt:lpstr>
      <vt:lpstr>Game 1  </vt:lpstr>
      <vt:lpstr>Basketball at the Capitol Tournament - Game 2</vt:lpstr>
      <vt:lpstr>Game 2 Stats</vt:lpstr>
      <vt:lpstr>Game 2</vt:lpstr>
      <vt:lpstr>Basketball at the Capitol - Game 3</vt:lpstr>
      <vt:lpstr>Game 3 Stats</vt:lpstr>
      <vt:lpstr>Game 3</vt:lpstr>
      <vt:lpstr>Toronto</vt:lpstr>
      <vt:lpstr>Toronto</vt:lpstr>
      <vt:lpstr>Toronto</vt:lpstr>
      <vt:lpstr>Game 4</vt:lpstr>
      <vt:lpstr>Game 4 Stats</vt:lpstr>
      <vt:lpstr>Game 5</vt:lpstr>
      <vt:lpstr>Game 5 Stats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Can Am</dc:title>
  <dc:creator>Don</dc:creator>
  <cp:lastModifiedBy>Don</cp:lastModifiedBy>
  <cp:revision>68</cp:revision>
  <dcterms:created xsi:type="dcterms:W3CDTF">2011-07-30T19:58:05Z</dcterms:created>
  <dcterms:modified xsi:type="dcterms:W3CDTF">2012-05-02T00:31:08Z</dcterms:modified>
</cp:coreProperties>
</file>