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57" r:id="rId4"/>
    <p:sldId id="258" r:id="rId5"/>
    <p:sldId id="26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8C26E-B84C-4077-966B-9D78E0E64DB0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FCC37-244F-4EF5-9666-9D728FF93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CC37-244F-4EF5-9666-9D728FF93A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97A0-A799-4287-8B66-997416F553C0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E377-7468-4913-A97B-0E48492A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2FB0-4E93-4B27-A0B5-3E496D1567B7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2555-7C33-4445-ADB8-6AAE8C3A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D3FE-461F-4FEF-8C00-D471309A6A7A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9D77-5640-469F-846A-0B3538083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616D-3D5A-409E-9DF6-4B574C2358D5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140E-EB01-4CCD-BFD8-1CD7EE04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1301-DBA0-4267-B940-BE97FBC60DC3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AA09-D501-4CD7-A9BE-0D12FFA5C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2219-94F7-404E-A071-156B8786C08F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90D5-D986-409E-8520-2E73E4735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0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FDBB-6471-41A3-920C-A923BF0837C5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4378-AF0C-4E66-B478-DF2F68C34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0AEE-A4E3-412D-B228-25EFE6895EA1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E39A-870D-40CA-8B35-E3DF35DAF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3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853D-2E18-4FEA-B5F9-4F4B37B4258B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3CDE-AF29-4C2A-B644-9417BEEA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6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690B-C717-475E-90C4-804C670C0CAE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AF01-66DB-4EBA-AE64-44E7E0A3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75BD-6B24-4AF5-8ACF-425A5F18B3CB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4701-7F33-4A1E-A6E8-3CA8B160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614CA-D65A-4E02-A3BB-FAB77C925539}" type="datetimeFigureOut">
              <a:rPr lang="en-US"/>
              <a:pPr>
                <a:defRPr/>
              </a:pPr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C0D1C-AB00-4A74-812E-1AA6015AF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15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Section 2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23" y="3657600"/>
            <a:ext cx="2109877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57" y="838200"/>
            <a:ext cx="243434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467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Slavery and Political Division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70866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Republican Party forms</a:t>
            </a:r>
          </a:p>
          <a:p>
            <a:pPr lvl="1" eaLnBrk="1" hangingPunct="1"/>
            <a:r>
              <a:rPr lang="en-US" dirty="0" smtClean="0"/>
              <a:t>Antislavery</a:t>
            </a:r>
          </a:p>
          <a:p>
            <a:pPr lvl="1" eaLnBrk="1" hangingPunct="1"/>
            <a:r>
              <a:rPr lang="en-US" dirty="0" smtClean="0"/>
              <a:t>Sought to protect the interests of the North</a:t>
            </a:r>
          </a:p>
          <a:p>
            <a:pPr eaLnBrk="1" hangingPunct="1"/>
            <a:r>
              <a:rPr lang="en-US" dirty="0" smtClean="0"/>
              <a:t>Election of 1856</a:t>
            </a:r>
          </a:p>
          <a:p>
            <a:pPr lvl="1" eaLnBrk="1" hangingPunct="1"/>
            <a:r>
              <a:rPr lang="en-US" dirty="0" smtClean="0"/>
              <a:t>Republican Candidate: James Fremont</a:t>
            </a:r>
          </a:p>
          <a:p>
            <a:pPr lvl="2" eaLnBrk="1" hangingPunct="1"/>
            <a:r>
              <a:rPr lang="en-US" dirty="0" smtClean="0"/>
              <a:t>Won 11 states in the North</a:t>
            </a:r>
            <a:endParaRPr lang="en-US" dirty="0" smtClean="0"/>
          </a:p>
          <a:p>
            <a:pPr lvl="1" eaLnBrk="1" hangingPunct="1"/>
            <a:r>
              <a:rPr lang="en-US" dirty="0" smtClean="0"/>
              <a:t>Democratic Candidate: James Buchanan</a:t>
            </a:r>
          </a:p>
          <a:p>
            <a:pPr lvl="2" eaLnBrk="1" hangingPunct="1"/>
            <a:r>
              <a:rPr lang="en-US" dirty="0" smtClean="0"/>
              <a:t>Won all slaves states but one and 2 free states</a:t>
            </a:r>
          </a:p>
          <a:p>
            <a:pPr lvl="1" eaLnBrk="1" hangingPunct="1"/>
            <a:r>
              <a:rPr lang="en-US" dirty="0" smtClean="0"/>
              <a:t>Buchanan became president</a:t>
            </a:r>
          </a:p>
          <a:p>
            <a:pPr lvl="1" eaLnBrk="1" hangingPunct="1"/>
            <a:r>
              <a:rPr lang="en-US" dirty="0" smtClean="0"/>
              <a:t>Proved Republican Party was a major force in the North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98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Dred Scott  Decision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4008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Dred Scott</a:t>
            </a:r>
          </a:p>
          <a:p>
            <a:pPr lvl="1" eaLnBrk="1" hangingPunct="1"/>
            <a:r>
              <a:rPr lang="en-US" dirty="0" smtClean="0"/>
              <a:t>Black slave</a:t>
            </a:r>
          </a:p>
          <a:p>
            <a:pPr lvl="1" eaLnBrk="1" hangingPunct="1"/>
            <a:r>
              <a:rPr lang="en-US" dirty="0" smtClean="0"/>
              <a:t>Sued for his freedom and the freedom of his family</a:t>
            </a:r>
          </a:p>
          <a:p>
            <a:pPr eaLnBrk="1" hangingPunct="1"/>
            <a:r>
              <a:rPr lang="en-US" dirty="0" smtClean="0"/>
              <a:t>Case went to the Supreme Court</a:t>
            </a:r>
          </a:p>
          <a:p>
            <a:pPr eaLnBrk="1" hangingPunct="1"/>
            <a:r>
              <a:rPr lang="en-US" dirty="0" smtClean="0"/>
              <a:t>1857- Court ruled against Scott</a:t>
            </a:r>
          </a:p>
          <a:p>
            <a:pPr lvl="1" eaLnBrk="1" hangingPunct="1"/>
            <a:r>
              <a:rPr lang="en-US" dirty="0" smtClean="0"/>
              <a:t>Slaves were property not citizens</a:t>
            </a:r>
          </a:p>
          <a:p>
            <a:pPr lvl="1" eaLnBrk="1" hangingPunct="1"/>
            <a:r>
              <a:rPr lang="en-US" dirty="0" smtClean="0"/>
              <a:t>Slaves did not have rights; could not sue</a:t>
            </a:r>
          </a:p>
          <a:p>
            <a:pPr lvl="1" eaLnBrk="1" hangingPunct="1"/>
            <a:r>
              <a:rPr lang="en-US" dirty="0" smtClean="0"/>
              <a:t>Congress could not limit slavery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75657"/>
            <a:ext cx="2409825" cy="28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1036638"/>
          </a:xfrm>
        </p:spPr>
        <p:txBody>
          <a:bodyPr/>
          <a:lstStyle/>
          <a:p>
            <a:pPr eaLnBrk="1" hangingPunct="1"/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4770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Republican</a:t>
            </a:r>
          </a:p>
          <a:p>
            <a:pPr eaLnBrk="1" hangingPunct="1"/>
            <a:r>
              <a:rPr lang="en-US" dirty="0" smtClean="0"/>
              <a:t>1858- Lincoln runs against Stephen Douglas for the U.S. Senate</a:t>
            </a:r>
          </a:p>
          <a:p>
            <a:pPr lvl="1" eaLnBrk="1" hangingPunct="1"/>
            <a:r>
              <a:rPr lang="en-US" dirty="0" smtClean="0"/>
              <a:t>Lincoln and Douglas debated over slavery</a:t>
            </a:r>
          </a:p>
          <a:p>
            <a:pPr lvl="2" eaLnBrk="1" hangingPunct="1"/>
            <a:r>
              <a:rPr lang="en-US" dirty="0" smtClean="0"/>
              <a:t>Neither wanted slavery to expand</a:t>
            </a:r>
          </a:p>
          <a:p>
            <a:pPr lvl="1" eaLnBrk="1" hangingPunct="1"/>
            <a:r>
              <a:rPr lang="en-US" dirty="0" smtClean="0"/>
              <a:t>Lincoln lost election</a:t>
            </a:r>
          </a:p>
          <a:p>
            <a:pPr eaLnBrk="1" hangingPunct="1"/>
            <a:r>
              <a:rPr lang="en-US" dirty="0" smtClean="0"/>
              <a:t>Became a national figure and leader of Republican party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3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67" y="457199"/>
            <a:ext cx="2303090" cy="32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57" y="3810000"/>
            <a:ext cx="2286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019800" cy="1036638"/>
          </a:xfrm>
        </p:spPr>
        <p:txBody>
          <a:bodyPr/>
          <a:lstStyle/>
          <a:p>
            <a:pPr eaLnBrk="1" hangingPunct="1"/>
            <a:r>
              <a:rPr lang="en-US" dirty="0" smtClean="0"/>
              <a:t>John Brown’s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1722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John Brown wanted to provoke a slave uprising</a:t>
            </a:r>
          </a:p>
          <a:p>
            <a:pPr eaLnBrk="1" hangingPunct="1"/>
            <a:r>
              <a:rPr lang="en-US" dirty="0" smtClean="0"/>
              <a:t>1859- Brown and 18 followers captured U.S. arsenal </a:t>
            </a:r>
          </a:p>
          <a:p>
            <a:pPr eaLnBrk="1" hangingPunct="1"/>
            <a:r>
              <a:rPr lang="en-US" dirty="0"/>
              <a:t>Harpers Ferry, </a:t>
            </a:r>
            <a:r>
              <a:rPr lang="en-US" dirty="0" smtClean="0"/>
              <a:t>Virginia</a:t>
            </a:r>
          </a:p>
          <a:p>
            <a:pPr eaLnBrk="1" hangingPunct="1"/>
            <a:r>
              <a:rPr lang="en-US" dirty="0" smtClean="0"/>
              <a:t>No slaves joined the revolt</a:t>
            </a:r>
          </a:p>
          <a:p>
            <a:pPr eaLnBrk="1" hangingPunct="1"/>
            <a:r>
              <a:rPr lang="en-US" dirty="0" smtClean="0"/>
              <a:t>Brown was captured, tried, and hung for treason</a:t>
            </a:r>
            <a:endParaRPr lang="en-US" dirty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3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286000" cy="313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187</Words>
  <Application>Microsoft Office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Chapter 15 </vt:lpstr>
      <vt:lpstr>Slavery and Political Division</vt:lpstr>
      <vt:lpstr>The Dred Scott  Decision</vt:lpstr>
      <vt:lpstr>Abraham Lincoln</vt:lpstr>
      <vt:lpstr>John Brown’s Raid</vt:lpstr>
    </vt:vector>
  </TitlesOfParts>
  <Company>Warner Brothers Movie 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7- The American Revolution</dc:title>
  <dc:creator>Bugs Bunny</dc:creator>
  <cp:lastModifiedBy>Bugs Bunny</cp:lastModifiedBy>
  <cp:revision>54</cp:revision>
  <dcterms:created xsi:type="dcterms:W3CDTF">2011-11-28T22:12:48Z</dcterms:created>
  <dcterms:modified xsi:type="dcterms:W3CDTF">2012-04-15T23:04:19Z</dcterms:modified>
</cp:coreProperties>
</file>