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6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BEE5E9-FE7F-41D4-8B6E-5E9D7DB6B65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FA6A9B5-9E67-4568-B4A0-1D6C4ECF99F0}">
      <dgm:prSet phldrT="[Text]"/>
      <dgm:spPr/>
      <dgm:t>
        <a:bodyPr/>
        <a:lstStyle/>
        <a:p>
          <a:r>
            <a:rPr lang="en-US" dirty="0" smtClean="0"/>
            <a:t>Select Queue</a:t>
          </a:r>
          <a:endParaRPr lang="en-US" dirty="0"/>
        </a:p>
      </dgm:t>
    </dgm:pt>
    <dgm:pt modelId="{F42F72FE-AEA2-43D1-9DC9-4C42A92103C0}" type="parTrans" cxnId="{44E97D07-168D-4962-8214-50D990BD50AA}">
      <dgm:prSet/>
      <dgm:spPr/>
      <dgm:t>
        <a:bodyPr/>
        <a:lstStyle/>
        <a:p>
          <a:endParaRPr lang="en-US"/>
        </a:p>
      </dgm:t>
    </dgm:pt>
    <dgm:pt modelId="{C7A9C0ED-ACB9-4ABA-A644-293BD9DB99F1}" type="sibTrans" cxnId="{44E97D07-168D-4962-8214-50D990BD50AA}">
      <dgm:prSet/>
      <dgm:spPr/>
      <dgm:t>
        <a:bodyPr/>
        <a:lstStyle/>
        <a:p>
          <a:endParaRPr lang="en-US"/>
        </a:p>
      </dgm:t>
    </dgm:pt>
    <dgm:pt modelId="{ADA986DB-A64F-4E37-99CE-496FB1E01019}">
      <dgm:prSet phldrT="[Text]"/>
      <dgm:spPr/>
      <dgm:t>
        <a:bodyPr/>
        <a:lstStyle/>
        <a:p>
          <a:r>
            <a:rPr lang="en-US" dirty="0" smtClean="0"/>
            <a:t>Print Job</a:t>
          </a:r>
          <a:endParaRPr lang="en-US" dirty="0"/>
        </a:p>
      </dgm:t>
    </dgm:pt>
    <dgm:pt modelId="{14A4FEBD-43BC-4F7A-B772-23BD141AD1DD}" type="parTrans" cxnId="{1062CFBD-719D-4FCE-8DB5-82B0D8209974}">
      <dgm:prSet/>
      <dgm:spPr/>
      <dgm:t>
        <a:bodyPr/>
        <a:lstStyle/>
        <a:p>
          <a:endParaRPr lang="en-US"/>
        </a:p>
      </dgm:t>
    </dgm:pt>
    <dgm:pt modelId="{14D40B1C-8C01-46A3-8D0A-1640ED1971F2}" type="sibTrans" cxnId="{1062CFBD-719D-4FCE-8DB5-82B0D8209974}">
      <dgm:prSet/>
      <dgm:spPr/>
      <dgm:t>
        <a:bodyPr/>
        <a:lstStyle/>
        <a:p>
          <a:endParaRPr lang="en-US"/>
        </a:p>
      </dgm:t>
    </dgm:pt>
    <dgm:pt modelId="{8D896CDD-2826-4EA4-B6DD-D34B0A07DD51}">
      <dgm:prSet phldrT="[Text]"/>
      <dgm:spPr/>
      <dgm:t>
        <a:bodyPr/>
        <a:lstStyle/>
        <a:p>
          <a:r>
            <a:rPr lang="en-US" dirty="0" smtClean="0"/>
            <a:t>Swipe ID/Enter Credentials</a:t>
          </a:r>
          <a:endParaRPr lang="en-US" dirty="0"/>
        </a:p>
      </dgm:t>
    </dgm:pt>
    <dgm:pt modelId="{83A17976-322C-4DED-BBCF-41D3C8576BF7}" type="parTrans" cxnId="{5AACC3A9-1E0D-41CD-A375-1D1EDFC02B34}">
      <dgm:prSet/>
      <dgm:spPr/>
      <dgm:t>
        <a:bodyPr/>
        <a:lstStyle/>
        <a:p>
          <a:endParaRPr lang="en-US"/>
        </a:p>
      </dgm:t>
    </dgm:pt>
    <dgm:pt modelId="{C6895514-31F5-40AB-8109-7846195933D1}" type="sibTrans" cxnId="{5AACC3A9-1E0D-41CD-A375-1D1EDFC02B34}">
      <dgm:prSet/>
      <dgm:spPr/>
      <dgm:t>
        <a:bodyPr/>
        <a:lstStyle/>
        <a:p>
          <a:endParaRPr lang="en-US"/>
        </a:p>
      </dgm:t>
    </dgm:pt>
    <dgm:pt modelId="{D018B2ED-83EB-4A17-AD85-F4F21FDBE0FA}">
      <dgm:prSet phldrT="[Text]"/>
      <dgm:spPr/>
      <dgm:t>
        <a:bodyPr/>
        <a:lstStyle/>
        <a:p>
          <a:r>
            <a:rPr lang="en-US" dirty="0" smtClean="0"/>
            <a:t>Release Job</a:t>
          </a:r>
          <a:endParaRPr lang="en-US" dirty="0"/>
        </a:p>
      </dgm:t>
    </dgm:pt>
    <dgm:pt modelId="{5880C572-7467-4641-B289-E6E3AB29774C}" type="parTrans" cxnId="{307BEFCB-EAF4-42DA-937A-938A87F1CCAC}">
      <dgm:prSet/>
      <dgm:spPr/>
      <dgm:t>
        <a:bodyPr/>
        <a:lstStyle/>
        <a:p>
          <a:endParaRPr lang="en-US"/>
        </a:p>
      </dgm:t>
    </dgm:pt>
    <dgm:pt modelId="{19FB03DD-5D58-40B5-B840-674F7D9A5006}" type="sibTrans" cxnId="{307BEFCB-EAF4-42DA-937A-938A87F1CCAC}">
      <dgm:prSet/>
      <dgm:spPr/>
      <dgm:t>
        <a:bodyPr/>
        <a:lstStyle/>
        <a:p>
          <a:endParaRPr lang="en-US"/>
        </a:p>
      </dgm:t>
    </dgm:pt>
    <dgm:pt modelId="{A98B2BC6-4DA9-4403-B9EB-CF17EA33EA17}">
      <dgm:prSet phldrT="[Text]"/>
      <dgm:spPr/>
      <dgm:t>
        <a:bodyPr/>
        <a:lstStyle/>
        <a:p>
          <a:r>
            <a:rPr lang="en-US" dirty="0" smtClean="0"/>
            <a:t>Charge Department</a:t>
          </a:r>
          <a:endParaRPr lang="en-US" dirty="0"/>
        </a:p>
      </dgm:t>
    </dgm:pt>
    <dgm:pt modelId="{24C427C4-D504-4155-853B-9F824C8A0151}" type="parTrans" cxnId="{53D3F4D7-DD86-478C-8C9F-6128FBC1DF49}">
      <dgm:prSet/>
      <dgm:spPr/>
      <dgm:t>
        <a:bodyPr/>
        <a:lstStyle/>
        <a:p>
          <a:endParaRPr lang="en-US"/>
        </a:p>
      </dgm:t>
    </dgm:pt>
    <dgm:pt modelId="{50DEA16D-890C-47FF-AFFC-057F9BC489A3}" type="sibTrans" cxnId="{53D3F4D7-DD86-478C-8C9F-6128FBC1DF49}">
      <dgm:prSet/>
      <dgm:spPr/>
      <dgm:t>
        <a:bodyPr/>
        <a:lstStyle/>
        <a:p>
          <a:endParaRPr lang="en-US"/>
        </a:p>
      </dgm:t>
    </dgm:pt>
    <dgm:pt modelId="{8A585F14-44B9-4CDE-AE47-0EDC252D7BBF}" type="pres">
      <dgm:prSet presAssocID="{6BBEE5E9-FE7F-41D4-8B6E-5E9D7DB6B659}" presName="Name0" presStyleCnt="0">
        <dgm:presLayoutVars>
          <dgm:dir/>
          <dgm:resizeHandles val="exact"/>
        </dgm:presLayoutVars>
      </dgm:prSet>
      <dgm:spPr/>
    </dgm:pt>
    <dgm:pt modelId="{17A9503B-4417-4B97-8036-E8CE56BC077C}" type="pres">
      <dgm:prSet presAssocID="{BFA6A9B5-9E67-4568-B4A0-1D6C4ECF99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90E75-546C-467E-885E-3F4E50884406}" type="pres">
      <dgm:prSet presAssocID="{C7A9C0ED-ACB9-4ABA-A644-293BD9DB99F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FD7154F-F227-4647-965F-6FC7E4678127}" type="pres">
      <dgm:prSet presAssocID="{C7A9C0ED-ACB9-4ABA-A644-293BD9DB99F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69116CF4-8A9D-44CA-894D-FC85465269C5}" type="pres">
      <dgm:prSet presAssocID="{ADA986DB-A64F-4E37-99CE-496FB1E0101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91121-96E3-4363-8DC1-45D0B1B17704}" type="pres">
      <dgm:prSet presAssocID="{14D40B1C-8C01-46A3-8D0A-1640ED1971F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3FACE24-1341-4082-AF61-5049CE54C33C}" type="pres">
      <dgm:prSet presAssocID="{14D40B1C-8C01-46A3-8D0A-1640ED1971F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FF89211-CE90-4D40-A38E-4D7724DC7616}" type="pres">
      <dgm:prSet presAssocID="{8D896CDD-2826-4EA4-B6DD-D34B0A07DD5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7D691-1382-4D94-A8C4-B1AF090CC2E1}" type="pres">
      <dgm:prSet presAssocID="{C6895514-31F5-40AB-8109-7846195933D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BA133EE-AD0F-46FD-B141-8168A97B696B}" type="pres">
      <dgm:prSet presAssocID="{C6895514-31F5-40AB-8109-7846195933D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6A6B0CB7-0E88-40B1-AE0A-152159290F1C}" type="pres">
      <dgm:prSet presAssocID="{D018B2ED-83EB-4A17-AD85-F4F21FDBE0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9BB43-6AB7-43F2-A9F9-3F9F197BF965}" type="pres">
      <dgm:prSet presAssocID="{19FB03DD-5D58-40B5-B840-674F7D9A500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F09695BC-033F-4ABF-9869-1C383B54897D}" type="pres">
      <dgm:prSet presAssocID="{19FB03DD-5D58-40B5-B840-674F7D9A500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923C57DB-85D7-49C0-9857-3B8F99CF7F1C}" type="pres">
      <dgm:prSet presAssocID="{A98B2BC6-4DA9-4403-B9EB-CF17EA33EA1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97AD5C-05ED-400F-ABCB-B3F75DF8748A}" type="presOf" srcId="{19FB03DD-5D58-40B5-B840-674F7D9A5006}" destId="{F09695BC-033F-4ABF-9869-1C383B54897D}" srcOrd="1" destOrd="0" presId="urn:microsoft.com/office/officeart/2005/8/layout/process1"/>
    <dgm:cxn modelId="{5CCD3DD3-EE22-4A05-BA46-0CC57B91C1C2}" type="presOf" srcId="{6BBEE5E9-FE7F-41D4-8B6E-5E9D7DB6B659}" destId="{8A585F14-44B9-4CDE-AE47-0EDC252D7BBF}" srcOrd="0" destOrd="0" presId="urn:microsoft.com/office/officeart/2005/8/layout/process1"/>
    <dgm:cxn modelId="{5AACC3A9-1E0D-41CD-A375-1D1EDFC02B34}" srcId="{6BBEE5E9-FE7F-41D4-8B6E-5E9D7DB6B659}" destId="{8D896CDD-2826-4EA4-B6DD-D34B0A07DD51}" srcOrd="2" destOrd="0" parTransId="{83A17976-322C-4DED-BBCF-41D3C8576BF7}" sibTransId="{C6895514-31F5-40AB-8109-7846195933D1}"/>
    <dgm:cxn modelId="{307BEFCB-EAF4-42DA-937A-938A87F1CCAC}" srcId="{6BBEE5E9-FE7F-41D4-8B6E-5E9D7DB6B659}" destId="{D018B2ED-83EB-4A17-AD85-F4F21FDBE0FA}" srcOrd="3" destOrd="0" parTransId="{5880C572-7467-4641-B289-E6E3AB29774C}" sibTransId="{19FB03DD-5D58-40B5-B840-674F7D9A5006}"/>
    <dgm:cxn modelId="{E5615A81-974D-4F8B-B0BE-F6926D5D78D1}" type="presOf" srcId="{C6895514-31F5-40AB-8109-7846195933D1}" destId="{88E7D691-1382-4D94-A8C4-B1AF090CC2E1}" srcOrd="0" destOrd="0" presId="urn:microsoft.com/office/officeart/2005/8/layout/process1"/>
    <dgm:cxn modelId="{44E97D07-168D-4962-8214-50D990BD50AA}" srcId="{6BBEE5E9-FE7F-41D4-8B6E-5E9D7DB6B659}" destId="{BFA6A9B5-9E67-4568-B4A0-1D6C4ECF99F0}" srcOrd="0" destOrd="0" parTransId="{F42F72FE-AEA2-43D1-9DC9-4C42A92103C0}" sibTransId="{C7A9C0ED-ACB9-4ABA-A644-293BD9DB99F1}"/>
    <dgm:cxn modelId="{1D28D5AB-DDE4-466C-B69B-2AFF6FD4089F}" type="presOf" srcId="{14D40B1C-8C01-46A3-8D0A-1640ED1971F2}" destId="{23FACE24-1341-4082-AF61-5049CE54C33C}" srcOrd="1" destOrd="0" presId="urn:microsoft.com/office/officeart/2005/8/layout/process1"/>
    <dgm:cxn modelId="{5AA103B9-2240-4995-B7CA-F18FA95AB027}" type="presOf" srcId="{A98B2BC6-4DA9-4403-B9EB-CF17EA33EA17}" destId="{923C57DB-85D7-49C0-9857-3B8F99CF7F1C}" srcOrd="0" destOrd="0" presId="urn:microsoft.com/office/officeart/2005/8/layout/process1"/>
    <dgm:cxn modelId="{C8B6FF6E-29A8-448C-B1B3-F22DEEB9CDEA}" type="presOf" srcId="{19FB03DD-5D58-40B5-B840-674F7D9A5006}" destId="{90F9BB43-6AB7-43F2-A9F9-3F9F197BF965}" srcOrd="0" destOrd="0" presId="urn:microsoft.com/office/officeart/2005/8/layout/process1"/>
    <dgm:cxn modelId="{E02984EB-082B-418F-B821-BD87A928A771}" type="presOf" srcId="{D018B2ED-83EB-4A17-AD85-F4F21FDBE0FA}" destId="{6A6B0CB7-0E88-40B1-AE0A-152159290F1C}" srcOrd="0" destOrd="0" presId="urn:microsoft.com/office/officeart/2005/8/layout/process1"/>
    <dgm:cxn modelId="{E8916282-403E-42A2-8E79-2853B7F1A8CB}" type="presOf" srcId="{14D40B1C-8C01-46A3-8D0A-1640ED1971F2}" destId="{1E791121-96E3-4363-8DC1-45D0B1B17704}" srcOrd="0" destOrd="0" presId="urn:microsoft.com/office/officeart/2005/8/layout/process1"/>
    <dgm:cxn modelId="{D1418D8A-9672-422E-8DBD-94B659170C13}" type="presOf" srcId="{ADA986DB-A64F-4E37-99CE-496FB1E01019}" destId="{69116CF4-8A9D-44CA-894D-FC85465269C5}" srcOrd="0" destOrd="0" presId="urn:microsoft.com/office/officeart/2005/8/layout/process1"/>
    <dgm:cxn modelId="{1396C81F-F8D6-4908-BCFE-C5EC2D804A1D}" type="presOf" srcId="{C7A9C0ED-ACB9-4ABA-A644-293BD9DB99F1}" destId="{94890E75-546C-467E-885E-3F4E50884406}" srcOrd="0" destOrd="0" presId="urn:microsoft.com/office/officeart/2005/8/layout/process1"/>
    <dgm:cxn modelId="{C0487B44-1BFD-4923-9FE4-7C0E2AEA1495}" type="presOf" srcId="{BFA6A9B5-9E67-4568-B4A0-1D6C4ECF99F0}" destId="{17A9503B-4417-4B97-8036-E8CE56BC077C}" srcOrd="0" destOrd="0" presId="urn:microsoft.com/office/officeart/2005/8/layout/process1"/>
    <dgm:cxn modelId="{53D3F4D7-DD86-478C-8C9F-6128FBC1DF49}" srcId="{6BBEE5E9-FE7F-41D4-8B6E-5E9D7DB6B659}" destId="{A98B2BC6-4DA9-4403-B9EB-CF17EA33EA17}" srcOrd="4" destOrd="0" parTransId="{24C427C4-D504-4155-853B-9F824C8A0151}" sibTransId="{50DEA16D-890C-47FF-AFFC-057F9BC489A3}"/>
    <dgm:cxn modelId="{E733496A-5D63-4BB8-B7CA-EB40B9B2C2AA}" type="presOf" srcId="{C6895514-31F5-40AB-8109-7846195933D1}" destId="{9BA133EE-AD0F-46FD-B141-8168A97B696B}" srcOrd="1" destOrd="0" presId="urn:microsoft.com/office/officeart/2005/8/layout/process1"/>
    <dgm:cxn modelId="{1062CFBD-719D-4FCE-8DB5-82B0D8209974}" srcId="{6BBEE5E9-FE7F-41D4-8B6E-5E9D7DB6B659}" destId="{ADA986DB-A64F-4E37-99CE-496FB1E01019}" srcOrd="1" destOrd="0" parTransId="{14A4FEBD-43BC-4F7A-B772-23BD141AD1DD}" sibTransId="{14D40B1C-8C01-46A3-8D0A-1640ED1971F2}"/>
    <dgm:cxn modelId="{2C541DC9-D1EC-433F-B561-192E2BCB39DB}" type="presOf" srcId="{8D896CDD-2826-4EA4-B6DD-D34B0A07DD51}" destId="{FFF89211-CE90-4D40-A38E-4D7724DC7616}" srcOrd="0" destOrd="0" presId="urn:microsoft.com/office/officeart/2005/8/layout/process1"/>
    <dgm:cxn modelId="{25C5C8A5-2A0C-43AF-894F-A6EEEF67EEF7}" type="presOf" srcId="{C7A9C0ED-ACB9-4ABA-A644-293BD9DB99F1}" destId="{0FD7154F-F227-4647-965F-6FC7E4678127}" srcOrd="1" destOrd="0" presId="urn:microsoft.com/office/officeart/2005/8/layout/process1"/>
    <dgm:cxn modelId="{B9D76093-5744-4610-AC77-849C4B7DA4A1}" type="presParOf" srcId="{8A585F14-44B9-4CDE-AE47-0EDC252D7BBF}" destId="{17A9503B-4417-4B97-8036-E8CE56BC077C}" srcOrd="0" destOrd="0" presId="urn:microsoft.com/office/officeart/2005/8/layout/process1"/>
    <dgm:cxn modelId="{4B45FFB4-E3F9-4779-8993-A423FD4C302F}" type="presParOf" srcId="{8A585F14-44B9-4CDE-AE47-0EDC252D7BBF}" destId="{94890E75-546C-467E-885E-3F4E50884406}" srcOrd="1" destOrd="0" presId="urn:microsoft.com/office/officeart/2005/8/layout/process1"/>
    <dgm:cxn modelId="{EE7EDA0C-43D6-42FB-A99A-72B6643A7489}" type="presParOf" srcId="{94890E75-546C-467E-885E-3F4E50884406}" destId="{0FD7154F-F227-4647-965F-6FC7E4678127}" srcOrd="0" destOrd="0" presId="urn:microsoft.com/office/officeart/2005/8/layout/process1"/>
    <dgm:cxn modelId="{F7EF0884-0DD0-444A-989C-E7A535C03536}" type="presParOf" srcId="{8A585F14-44B9-4CDE-AE47-0EDC252D7BBF}" destId="{69116CF4-8A9D-44CA-894D-FC85465269C5}" srcOrd="2" destOrd="0" presId="urn:microsoft.com/office/officeart/2005/8/layout/process1"/>
    <dgm:cxn modelId="{42CBB51F-89BC-4831-B9FB-64BE4391EA2C}" type="presParOf" srcId="{8A585F14-44B9-4CDE-AE47-0EDC252D7BBF}" destId="{1E791121-96E3-4363-8DC1-45D0B1B17704}" srcOrd="3" destOrd="0" presId="urn:microsoft.com/office/officeart/2005/8/layout/process1"/>
    <dgm:cxn modelId="{A864C880-0C44-45C2-A1AB-B82207C5F0AF}" type="presParOf" srcId="{1E791121-96E3-4363-8DC1-45D0B1B17704}" destId="{23FACE24-1341-4082-AF61-5049CE54C33C}" srcOrd="0" destOrd="0" presId="urn:microsoft.com/office/officeart/2005/8/layout/process1"/>
    <dgm:cxn modelId="{CDBCF9F6-E290-40E0-9F97-668226BC98C4}" type="presParOf" srcId="{8A585F14-44B9-4CDE-AE47-0EDC252D7BBF}" destId="{FFF89211-CE90-4D40-A38E-4D7724DC7616}" srcOrd="4" destOrd="0" presId="urn:microsoft.com/office/officeart/2005/8/layout/process1"/>
    <dgm:cxn modelId="{81140388-77BB-45E5-9887-F6622FC4C7BE}" type="presParOf" srcId="{8A585F14-44B9-4CDE-AE47-0EDC252D7BBF}" destId="{88E7D691-1382-4D94-A8C4-B1AF090CC2E1}" srcOrd="5" destOrd="0" presId="urn:microsoft.com/office/officeart/2005/8/layout/process1"/>
    <dgm:cxn modelId="{CAE9E100-7B55-418F-A095-C4958D4283D9}" type="presParOf" srcId="{88E7D691-1382-4D94-A8C4-B1AF090CC2E1}" destId="{9BA133EE-AD0F-46FD-B141-8168A97B696B}" srcOrd="0" destOrd="0" presId="urn:microsoft.com/office/officeart/2005/8/layout/process1"/>
    <dgm:cxn modelId="{0F1EE5FA-EAA3-4BB0-80FC-31EC7FEEACD4}" type="presParOf" srcId="{8A585F14-44B9-4CDE-AE47-0EDC252D7BBF}" destId="{6A6B0CB7-0E88-40B1-AE0A-152159290F1C}" srcOrd="6" destOrd="0" presId="urn:microsoft.com/office/officeart/2005/8/layout/process1"/>
    <dgm:cxn modelId="{9BAC0E11-0C67-4CBA-A7BF-1DD61AEFBAE8}" type="presParOf" srcId="{8A585F14-44B9-4CDE-AE47-0EDC252D7BBF}" destId="{90F9BB43-6AB7-43F2-A9F9-3F9F197BF965}" srcOrd="7" destOrd="0" presId="urn:microsoft.com/office/officeart/2005/8/layout/process1"/>
    <dgm:cxn modelId="{0AE0C697-9256-4847-BBA4-09AA8A38ABE2}" type="presParOf" srcId="{90F9BB43-6AB7-43F2-A9F9-3F9F197BF965}" destId="{F09695BC-033F-4ABF-9869-1C383B54897D}" srcOrd="0" destOrd="0" presId="urn:microsoft.com/office/officeart/2005/8/layout/process1"/>
    <dgm:cxn modelId="{F045FD9F-C57F-494B-A6A9-2EA742DB513F}" type="presParOf" srcId="{8A585F14-44B9-4CDE-AE47-0EDC252D7BBF}" destId="{923C57DB-85D7-49C0-9857-3B8F99CF7F1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BEE5E9-FE7F-41D4-8B6E-5E9D7DB6B65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FA6A9B5-9E67-4568-B4A0-1D6C4ECF99F0}">
      <dgm:prSet phldrT="[Text]"/>
      <dgm:spPr/>
      <dgm:t>
        <a:bodyPr/>
        <a:lstStyle/>
        <a:p>
          <a:r>
            <a:rPr lang="en-US" dirty="0" smtClean="0"/>
            <a:t>Select Queue</a:t>
          </a:r>
          <a:endParaRPr lang="en-US" dirty="0"/>
        </a:p>
      </dgm:t>
    </dgm:pt>
    <dgm:pt modelId="{F42F72FE-AEA2-43D1-9DC9-4C42A92103C0}" type="parTrans" cxnId="{44E97D07-168D-4962-8214-50D990BD50AA}">
      <dgm:prSet/>
      <dgm:spPr/>
      <dgm:t>
        <a:bodyPr/>
        <a:lstStyle/>
        <a:p>
          <a:endParaRPr lang="en-US"/>
        </a:p>
      </dgm:t>
    </dgm:pt>
    <dgm:pt modelId="{C7A9C0ED-ACB9-4ABA-A644-293BD9DB99F1}" type="sibTrans" cxnId="{44E97D07-168D-4962-8214-50D990BD50AA}">
      <dgm:prSet/>
      <dgm:spPr/>
      <dgm:t>
        <a:bodyPr/>
        <a:lstStyle/>
        <a:p>
          <a:endParaRPr lang="en-US"/>
        </a:p>
      </dgm:t>
    </dgm:pt>
    <dgm:pt modelId="{ADA986DB-A64F-4E37-99CE-496FB1E01019}">
      <dgm:prSet phldrT="[Text]"/>
      <dgm:spPr/>
      <dgm:t>
        <a:bodyPr/>
        <a:lstStyle/>
        <a:p>
          <a:r>
            <a:rPr lang="en-US" dirty="0" smtClean="0"/>
            <a:t>Print Job</a:t>
          </a:r>
          <a:endParaRPr lang="en-US" dirty="0"/>
        </a:p>
      </dgm:t>
    </dgm:pt>
    <dgm:pt modelId="{14A4FEBD-43BC-4F7A-B772-23BD141AD1DD}" type="parTrans" cxnId="{1062CFBD-719D-4FCE-8DB5-82B0D8209974}">
      <dgm:prSet/>
      <dgm:spPr/>
      <dgm:t>
        <a:bodyPr/>
        <a:lstStyle/>
        <a:p>
          <a:endParaRPr lang="en-US"/>
        </a:p>
      </dgm:t>
    </dgm:pt>
    <dgm:pt modelId="{14D40B1C-8C01-46A3-8D0A-1640ED1971F2}" type="sibTrans" cxnId="{1062CFBD-719D-4FCE-8DB5-82B0D8209974}">
      <dgm:prSet/>
      <dgm:spPr/>
      <dgm:t>
        <a:bodyPr/>
        <a:lstStyle/>
        <a:p>
          <a:endParaRPr lang="en-US"/>
        </a:p>
      </dgm:t>
    </dgm:pt>
    <dgm:pt modelId="{8D896CDD-2826-4EA4-B6DD-D34B0A07DD51}">
      <dgm:prSet phldrT="[Text]"/>
      <dgm:spPr/>
      <dgm:t>
        <a:bodyPr/>
        <a:lstStyle/>
        <a:p>
          <a:r>
            <a:rPr lang="en-US" dirty="0" smtClean="0"/>
            <a:t>Select Cost Center</a:t>
          </a:r>
          <a:endParaRPr lang="en-US" dirty="0"/>
        </a:p>
      </dgm:t>
    </dgm:pt>
    <dgm:pt modelId="{83A17976-322C-4DED-BBCF-41D3C8576BF7}" type="parTrans" cxnId="{5AACC3A9-1E0D-41CD-A375-1D1EDFC02B34}">
      <dgm:prSet/>
      <dgm:spPr/>
      <dgm:t>
        <a:bodyPr/>
        <a:lstStyle/>
        <a:p>
          <a:endParaRPr lang="en-US"/>
        </a:p>
      </dgm:t>
    </dgm:pt>
    <dgm:pt modelId="{C6895514-31F5-40AB-8109-7846195933D1}" type="sibTrans" cxnId="{5AACC3A9-1E0D-41CD-A375-1D1EDFC02B34}">
      <dgm:prSet/>
      <dgm:spPr/>
      <dgm:t>
        <a:bodyPr/>
        <a:lstStyle/>
        <a:p>
          <a:endParaRPr lang="en-US"/>
        </a:p>
      </dgm:t>
    </dgm:pt>
    <dgm:pt modelId="{D018B2ED-83EB-4A17-AD85-F4F21FDBE0FA}">
      <dgm:prSet phldrT="[Text]"/>
      <dgm:spPr/>
      <dgm:t>
        <a:bodyPr/>
        <a:lstStyle/>
        <a:p>
          <a:r>
            <a:rPr lang="en-US" dirty="0" smtClean="0"/>
            <a:t>Release Job</a:t>
          </a:r>
          <a:endParaRPr lang="en-US" dirty="0"/>
        </a:p>
      </dgm:t>
    </dgm:pt>
    <dgm:pt modelId="{5880C572-7467-4641-B289-E6E3AB29774C}" type="parTrans" cxnId="{307BEFCB-EAF4-42DA-937A-938A87F1CCAC}">
      <dgm:prSet/>
      <dgm:spPr/>
      <dgm:t>
        <a:bodyPr/>
        <a:lstStyle/>
        <a:p>
          <a:endParaRPr lang="en-US"/>
        </a:p>
      </dgm:t>
    </dgm:pt>
    <dgm:pt modelId="{19FB03DD-5D58-40B5-B840-674F7D9A5006}" type="sibTrans" cxnId="{307BEFCB-EAF4-42DA-937A-938A87F1CCAC}">
      <dgm:prSet/>
      <dgm:spPr/>
      <dgm:t>
        <a:bodyPr/>
        <a:lstStyle/>
        <a:p>
          <a:endParaRPr lang="en-US"/>
        </a:p>
      </dgm:t>
    </dgm:pt>
    <dgm:pt modelId="{A98B2BC6-4DA9-4403-B9EB-CF17EA33EA17}">
      <dgm:prSet phldrT="[Text]"/>
      <dgm:spPr/>
      <dgm:t>
        <a:bodyPr/>
        <a:lstStyle/>
        <a:p>
          <a:r>
            <a:rPr lang="en-US" dirty="0" smtClean="0"/>
            <a:t>Charge Department</a:t>
          </a:r>
          <a:endParaRPr lang="en-US" dirty="0"/>
        </a:p>
      </dgm:t>
    </dgm:pt>
    <dgm:pt modelId="{24C427C4-D504-4155-853B-9F824C8A0151}" type="parTrans" cxnId="{53D3F4D7-DD86-478C-8C9F-6128FBC1DF49}">
      <dgm:prSet/>
      <dgm:spPr/>
      <dgm:t>
        <a:bodyPr/>
        <a:lstStyle/>
        <a:p>
          <a:endParaRPr lang="en-US"/>
        </a:p>
      </dgm:t>
    </dgm:pt>
    <dgm:pt modelId="{50DEA16D-890C-47FF-AFFC-057F9BC489A3}" type="sibTrans" cxnId="{53D3F4D7-DD86-478C-8C9F-6128FBC1DF49}">
      <dgm:prSet/>
      <dgm:spPr/>
      <dgm:t>
        <a:bodyPr/>
        <a:lstStyle/>
        <a:p>
          <a:endParaRPr lang="en-US"/>
        </a:p>
      </dgm:t>
    </dgm:pt>
    <dgm:pt modelId="{8A585F14-44B9-4CDE-AE47-0EDC252D7BBF}" type="pres">
      <dgm:prSet presAssocID="{6BBEE5E9-FE7F-41D4-8B6E-5E9D7DB6B659}" presName="Name0" presStyleCnt="0">
        <dgm:presLayoutVars>
          <dgm:dir/>
          <dgm:resizeHandles val="exact"/>
        </dgm:presLayoutVars>
      </dgm:prSet>
      <dgm:spPr/>
    </dgm:pt>
    <dgm:pt modelId="{17A9503B-4417-4B97-8036-E8CE56BC077C}" type="pres">
      <dgm:prSet presAssocID="{BFA6A9B5-9E67-4568-B4A0-1D6C4ECF99F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90E75-546C-467E-885E-3F4E50884406}" type="pres">
      <dgm:prSet presAssocID="{C7A9C0ED-ACB9-4ABA-A644-293BD9DB99F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FD7154F-F227-4647-965F-6FC7E4678127}" type="pres">
      <dgm:prSet presAssocID="{C7A9C0ED-ACB9-4ABA-A644-293BD9DB99F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69116CF4-8A9D-44CA-894D-FC85465269C5}" type="pres">
      <dgm:prSet presAssocID="{ADA986DB-A64F-4E37-99CE-496FB1E0101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91121-96E3-4363-8DC1-45D0B1B17704}" type="pres">
      <dgm:prSet presAssocID="{14D40B1C-8C01-46A3-8D0A-1640ED1971F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3FACE24-1341-4082-AF61-5049CE54C33C}" type="pres">
      <dgm:prSet presAssocID="{14D40B1C-8C01-46A3-8D0A-1640ED1971F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FF89211-CE90-4D40-A38E-4D7724DC7616}" type="pres">
      <dgm:prSet presAssocID="{8D896CDD-2826-4EA4-B6DD-D34B0A07DD5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E7D691-1382-4D94-A8C4-B1AF090CC2E1}" type="pres">
      <dgm:prSet presAssocID="{C6895514-31F5-40AB-8109-7846195933D1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BA133EE-AD0F-46FD-B141-8168A97B696B}" type="pres">
      <dgm:prSet presAssocID="{C6895514-31F5-40AB-8109-7846195933D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6A6B0CB7-0E88-40B1-AE0A-152159290F1C}" type="pres">
      <dgm:prSet presAssocID="{D018B2ED-83EB-4A17-AD85-F4F21FDBE0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9BB43-6AB7-43F2-A9F9-3F9F197BF965}" type="pres">
      <dgm:prSet presAssocID="{19FB03DD-5D58-40B5-B840-674F7D9A500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F09695BC-033F-4ABF-9869-1C383B54897D}" type="pres">
      <dgm:prSet presAssocID="{19FB03DD-5D58-40B5-B840-674F7D9A500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923C57DB-85D7-49C0-9857-3B8F99CF7F1C}" type="pres">
      <dgm:prSet presAssocID="{A98B2BC6-4DA9-4403-B9EB-CF17EA33EA1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FCEA5C-E3D8-41BA-91F1-AE52105DA953}" type="presOf" srcId="{ADA986DB-A64F-4E37-99CE-496FB1E01019}" destId="{69116CF4-8A9D-44CA-894D-FC85465269C5}" srcOrd="0" destOrd="0" presId="urn:microsoft.com/office/officeart/2005/8/layout/process1"/>
    <dgm:cxn modelId="{AC930ED7-75FB-4A51-B5FE-6A40B0DD149D}" type="presOf" srcId="{D018B2ED-83EB-4A17-AD85-F4F21FDBE0FA}" destId="{6A6B0CB7-0E88-40B1-AE0A-152159290F1C}" srcOrd="0" destOrd="0" presId="urn:microsoft.com/office/officeart/2005/8/layout/process1"/>
    <dgm:cxn modelId="{E27535A1-91E9-495A-8D1F-43C5C3480182}" type="presOf" srcId="{BFA6A9B5-9E67-4568-B4A0-1D6C4ECF99F0}" destId="{17A9503B-4417-4B97-8036-E8CE56BC077C}" srcOrd="0" destOrd="0" presId="urn:microsoft.com/office/officeart/2005/8/layout/process1"/>
    <dgm:cxn modelId="{307BEFCB-EAF4-42DA-937A-938A87F1CCAC}" srcId="{6BBEE5E9-FE7F-41D4-8B6E-5E9D7DB6B659}" destId="{D018B2ED-83EB-4A17-AD85-F4F21FDBE0FA}" srcOrd="3" destOrd="0" parTransId="{5880C572-7467-4641-B289-E6E3AB29774C}" sibTransId="{19FB03DD-5D58-40B5-B840-674F7D9A5006}"/>
    <dgm:cxn modelId="{5AACC3A9-1E0D-41CD-A375-1D1EDFC02B34}" srcId="{6BBEE5E9-FE7F-41D4-8B6E-5E9D7DB6B659}" destId="{8D896CDD-2826-4EA4-B6DD-D34B0A07DD51}" srcOrd="2" destOrd="0" parTransId="{83A17976-322C-4DED-BBCF-41D3C8576BF7}" sibTransId="{C6895514-31F5-40AB-8109-7846195933D1}"/>
    <dgm:cxn modelId="{D6480AD1-23F0-4775-9B84-F06881B86DEA}" type="presOf" srcId="{14D40B1C-8C01-46A3-8D0A-1640ED1971F2}" destId="{1E791121-96E3-4363-8DC1-45D0B1B17704}" srcOrd="0" destOrd="0" presId="urn:microsoft.com/office/officeart/2005/8/layout/process1"/>
    <dgm:cxn modelId="{E71D673A-554A-4BDD-89AF-62E8CBC85EB0}" type="presOf" srcId="{A98B2BC6-4DA9-4403-B9EB-CF17EA33EA17}" destId="{923C57DB-85D7-49C0-9857-3B8F99CF7F1C}" srcOrd="0" destOrd="0" presId="urn:microsoft.com/office/officeart/2005/8/layout/process1"/>
    <dgm:cxn modelId="{82759065-A5B4-47CB-8186-1EA954D10240}" type="presOf" srcId="{14D40B1C-8C01-46A3-8D0A-1640ED1971F2}" destId="{23FACE24-1341-4082-AF61-5049CE54C33C}" srcOrd="1" destOrd="0" presId="urn:microsoft.com/office/officeart/2005/8/layout/process1"/>
    <dgm:cxn modelId="{B484E8BB-C4F0-4FC3-8441-B462C794779C}" type="presOf" srcId="{C6895514-31F5-40AB-8109-7846195933D1}" destId="{9BA133EE-AD0F-46FD-B141-8168A97B696B}" srcOrd="1" destOrd="0" presId="urn:microsoft.com/office/officeart/2005/8/layout/process1"/>
    <dgm:cxn modelId="{44E97D07-168D-4962-8214-50D990BD50AA}" srcId="{6BBEE5E9-FE7F-41D4-8B6E-5E9D7DB6B659}" destId="{BFA6A9B5-9E67-4568-B4A0-1D6C4ECF99F0}" srcOrd="0" destOrd="0" parTransId="{F42F72FE-AEA2-43D1-9DC9-4C42A92103C0}" sibTransId="{C7A9C0ED-ACB9-4ABA-A644-293BD9DB99F1}"/>
    <dgm:cxn modelId="{B14F1DE5-D46A-4C07-9011-B9F5A7328B25}" type="presOf" srcId="{C7A9C0ED-ACB9-4ABA-A644-293BD9DB99F1}" destId="{94890E75-546C-467E-885E-3F4E50884406}" srcOrd="0" destOrd="0" presId="urn:microsoft.com/office/officeart/2005/8/layout/process1"/>
    <dgm:cxn modelId="{C739739E-2BE4-4EE6-A8C3-E1B51978E61D}" type="presOf" srcId="{6BBEE5E9-FE7F-41D4-8B6E-5E9D7DB6B659}" destId="{8A585F14-44B9-4CDE-AE47-0EDC252D7BBF}" srcOrd="0" destOrd="0" presId="urn:microsoft.com/office/officeart/2005/8/layout/process1"/>
    <dgm:cxn modelId="{F9567743-19D0-4BD3-9275-CF7018858BD0}" type="presOf" srcId="{19FB03DD-5D58-40B5-B840-674F7D9A5006}" destId="{90F9BB43-6AB7-43F2-A9F9-3F9F197BF965}" srcOrd="0" destOrd="0" presId="urn:microsoft.com/office/officeart/2005/8/layout/process1"/>
    <dgm:cxn modelId="{3685023F-8B90-4595-A2E3-485F8841EA06}" type="presOf" srcId="{19FB03DD-5D58-40B5-B840-674F7D9A5006}" destId="{F09695BC-033F-4ABF-9869-1C383B54897D}" srcOrd="1" destOrd="0" presId="urn:microsoft.com/office/officeart/2005/8/layout/process1"/>
    <dgm:cxn modelId="{C5BDBE74-A083-4E76-A029-1A2B9D334D37}" type="presOf" srcId="{C6895514-31F5-40AB-8109-7846195933D1}" destId="{88E7D691-1382-4D94-A8C4-B1AF090CC2E1}" srcOrd="0" destOrd="0" presId="urn:microsoft.com/office/officeart/2005/8/layout/process1"/>
    <dgm:cxn modelId="{53D3F4D7-DD86-478C-8C9F-6128FBC1DF49}" srcId="{6BBEE5E9-FE7F-41D4-8B6E-5E9D7DB6B659}" destId="{A98B2BC6-4DA9-4403-B9EB-CF17EA33EA17}" srcOrd="4" destOrd="0" parTransId="{24C427C4-D504-4155-853B-9F824C8A0151}" sibTransId="{50DEA16D-890C-47FF-AFFC-057F9BC489A3}"/>
    <dgm:cxn modelId="{8A37F171-3C95-493D-B9F4-07FEB9F1D14F}" type="presOf" srcId="{8D896CDD-2826-4EA4-B6DD-D34B0A07DD51}" destId="{FFF89211-CE90-4D40-A38E-4D7724DC7616}" srcOrd="0" destOrd="0" presId="urn:microsoft.com/office/officeart/2005/8/layout/process1"/>
    <dgm:cxn modelId="{1062CFBD-719D-4FCE-8DB5-82B0D8209974}" srcId="{6BBEE5E9-FE7F-41D4-8B6E-5E9D7DB6B659}" destId="{ADA986DB-A64F-4E37-99CE-496FB1E01019}" srcOrd="1" destOrd="0" parTransId="{14A4FEBD-43BC-4F7A-B772-23BD141AD1DD}" sibTransId="{14D40B1C-8C01-46A3-8D0A-1640ED1971F2}"/>
    <dgm:cxn modelId="{FC242406-F615-4D05-B422-7BE697E4B0C7}" type="presOf" srcId="{C7A9C0ED-ACB9-4ABA-A644-293BD9DB99F1}" destId="{0FD7154F-F227-4647-965F-6FC7E4678127}" srcOrd="1" destOrd="0" presId="urn:microsoft.com/office/officeart/2005/8/layout/process1"/>
    <dgm:cxn modelId="{B437C4B1-A13A-4738-94EA-22E7C0A03FCD}" type="presParOf" srcId="{8A585F14-44B9-4CDE-AE47-0EDC252D7BBF}" destId="{17A9503B-4417-4B97-8036-E8CE56BC077C}" srcOrd="0" destOrd="0" presId="urn:microsoft.com/office/officeart/2005/8/layout/process1"/>
    <dgm:cxn modelId="{F3CBB82D-92D2-414C-8F41-7FD6DEED5645}" type="presParOf" srcId="{8A585F14-44B9-4CDE-AE47-0EDC252D7BBF}" destId="{94890E75-546C-467E-885E-3F4E50884406}" srcOrd="1" destOrd="0" presId="urn:microsoft.com/office/officeart/2005/8/layout/process1"/>
    <dgm:cxn modelId="{FD11B642-79E2-494B-9D2F-51C9B3BC2644}" type="presParOf" srcId="{94890E75-546C-467E-885E-3F4E50884406}" destId="{0FD7154F-F227-4647-965F-6FC7E4678127}" srcOrd="0" destOrd="0" presId="urn:microsoft.com/office/officeart/2005/8/layout/process1"/>
    <dgm:cxn modelId="{870BED68-2E47-4F59-8071-27EBF8BA963B}" type="presParOf" srcId="{8A585F14-44B9-4CDE-AE47-0EDC252D7BBF}" destId="{69116CF4-8A9D-44CA-894D-FC85465269C5}" srcOrd="2" destOrd="0" presId="urn:microsoft.com/office/officeart/2005/8/layout/process1"/>
    <dgm:cxn modelId="{A9E42469-E118-40F8-93A2-A457BE3EE6C4}" type="presParOf" srcId="{8A585F14-44B9-4CDE-AE47-0EDC252D7BBF}" destId="{1E791121-96E3-4363-8DC1-45D0B1B17704}" srcOrd="3" destOrd="0" presId="urn:microsoft.com/office/officeart/2005/8/layout/process1"/>
    <dgm:cxn modelId="{EE1C76EC-2731-4F72-84C4-C562439759B7}" type="presParOf" srcId="{1E791121-96E3-4363-8DC1-45D0B1B17704}" destId="{23FACE24-1341-4082-AF61-5049CE54C33C}" srcOrd="0" destOrd="0" presId="urn:microsoft.com/office/officeart/2005/8/layout/process1"/>
    <dgm:cxn modelId="{6092CEE3-CC49-4BD7-BE56-DC7C599EF4A2}" type="presParOf" srcId="{8A585F14-44B9-4CDE-AE47-0EDC252D7BBF}" destId="{FFF89211-CE90-4D40-A38E-4D7724DC7616}" srcOrd="4" destOrd="0" presId="urn:microsoft.com/office/officeart/2005/8/layout/process1"/>
    <dgm:cxn modelId="{384379E0-8193-4D0B-A3BF-9A2419774A25}" type="presParOf" srcId="{8A585F14-44B9-4CDE-AE47-0EDC252D7BBF}" destId="{88E7D691-1382-4D94-A8C4-B1AF090CC2E1}" srcOrd="5" destOrd="0" presId="urn:microsoft.com/office/officeart/2005/8/layout/process1"/>
    <dgm:cxn modelId="{003AAE7A-D20E-4A7E-9F78-9C2FD78B95B8}" type="presParOf" srcId="{88E7D691-1382-4D94-A8C4-B1AF090CC2E1}" destId="{9BA133EE-AD0F-46FD-B141-8168A97B696B}" srcOrd="0" destOrd="0" presId="urn:microsoft.com/office/officeart/2005/8/layout/process1"/>
    <dgm:cxn modelId="{1D90D2D5-E79C-4C97-A888-E4D5BFD5F5DA}" type="presParOf" srcId="{8A585F14-44B9-4CDE-AE47-0EDC252D7BBF}" destId="{6A6B0CB7-0E88-40B1-AE0A-152159290F1C}" srcOrd="6" destOrd="0" presId="urn:microsoft.com/office/officeart/2005/8/layout/process1"/>
    <dgm:cxn modelId="{9FBAB8CE-67C6-427E-A76F-921655B1886D}" type="presParOf" srcId="{8A585F14-44B9-4CDE-AE47-0EDC252D7BBF}" destId="{90F9BB43-6AB7-43F2-A9F9-3F9F197BF965}" srcOrd="7" destOrd="0" presId="urn:microsoft.com/office/officeart/2005/8/layout/process1"/>
    <dgm:cxn modelId="{8D043CE0-B849-41AD-B239-559D7208237B}" type="presParOf" srcId="{90F9BB43-6AB7-43F2-A9F9-3F9F197BF965}" destId="{F09695BC-033F-4ABF-9869-1C383B54897D}" srcOrd="0" destOrd="0" presId="urn:microsoft.com/office/officeart/2005/8/layout/process1"/>
    <dgm:cxn modelId="{60483DA9-115F-40AC-96EA-B7957627EB11}" type="presParOf" srcId="{8A585F14-44B9-4CDE-AE47-0EDC252D7BBF}" destId="{923C57DB-85D7-49C0-9857-3B8F99CF7F1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BEE5E9-FE7F-41D4-8B6E-5E9D7DB6B65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FA6A9B5-9E67-4568-B4A0-1D6C4ECF99F0}">
      <dgm:prSet phldrT="[Text]"/>
      <dgm:spPr/>
      <dgm:t>
        <a:bodyPr/>
        <a:lstStyle/>
        <a:p>
          <a:r>
            <a:rPr lang="en-US" dirty="0" smtClean="0"/>
            <a:t>Select Alias</a:t>
          </a:r>
          <a:endParaRPr lang="en-US" dirty="0"/>
        </a:p>
      </dgm:t>
    </dgm:pt>
    <dgm:pt modelId="{F42F72FE-AEA2-43D1-9DC9-4C42A92103C0}" type="parTrans" cxnId="{44E97D07-168D-4962-8214-50D990BD50AA}">
      <dgm:prSet/>
      <dgm:spPr/>
      <dgm:t>
        <a:bodyPr/>
        <a:lstStyle/>
        <a:p>
          <a:endParaRPr lang="en-US"/>
        </a:p>
      </dgm:t>
    </dgm:pt>
    <dgm:pt modelId="{C7A9C0ED-ACB9-4ABA-A644-293BD9DB99F1}" type="sibTrans" cxnId="{44E97D07-168D-4962-8214-50D990BD50AA}">
      <dgm:prSet/>
      <dgm:spPr/>
      <dgm:t>
        <a:bodyPr/>
        <a:lstStyle/>
        <a:p>
          <a:endParaRPr lang="en-US"/>
        </a:p>
      </dgm:t>
    </dgm:pt>
    <dgm:pt modelId="{ADA986DB-A64F-4E37-99CE-496FB1E01019}">
      <dgm:prSet phldrT="[Text]"/>
      <dgm:spPr/>
      <dgm:t>
        <a:bodyPr/>
        <a:lstStyle/>
        <a:p>
          <a:r>
            <a:rPr lang="en-US" dirty="0" smtClean="0"/>
            <a:t>Print Job</a:t>
          </a:r>
          <a:endParaRPr lang="en-US" dirty="0"/>
        </a:p>
      </dgm:t>
    </dgm:pt>
    <dgm:pt modelId="{14A4FEBD-43BC-4F7A-B772-23BD141AD1DD}" type="parTrans" cxnId="{1062CFBD-719D-4FCE-8DB5-82B0D8209974}">
      <dgm:prSet/>
      <dgm:spPr/>
      <dgm:t>
        <a:bodyPr/>
        <a:lstStyle/>
        <a:p>
          <a:endParaRPr lang="en-US"/>
        </a:p>
      </dgm:t>
    </dgm:pt>
    <dgm:pt modelId="{14D40B1C-8C01-46A3-8D0A-1640ED1971F2}" type="sibTrans" cxnId="{1062CFBD-719D-4FCE-8DB5-82B0D8209974}">
      <dgm:prSet/>
      <dgm:spPr/>
      <dgm:t>
        <a:bodyPr/>
        <a:lstStyle/>
        <a:p>
          <a:endParaRPr lang="en-US"/>
        </a:p>
      </dgm:t>
    </dgm:pt>
    <dgm:pt modelId="{8D896CDD-2826-4EA4-B6DD-D34B0A07DD51}">
      <dgm:prSet phldrT="[Text]"/>
      <dgm:spPr/>
      <dgm:t>
        <a:bodyPr/>
        <a:lstStyle/>
        <a:p>
          <a:r>
            <a:rPr lang="en-US" dirty="0" smtClean="0"/>
            <a:t>Charge Department</a:t>
          </a:r>
          <a:endParaRPr lang="en-US" dirty="0"/>
        </a:p>
      </dgm:t>
    </dgm:pt>
    <dgm:pt modelId="{83A17976-322C-4DED-BBCF-41D3C8576BF7}" type="parTrans" cxnId="{5AACC3A9-1E0D-41CD-A375-1D1EDFC02B34}">
      <dgm:prSet/>
      <dgm:spPr/>
      <dgm:t>
        <a:bodyPr/>
        <a:lstStyle/>
        <a:p>
          <a:endParaRPr lang="en-US"/>
        </a:p>
      </dgm:t>
    </dgm:pt>
    <dgm:pt modelId="{C6895514-31F5-40AB-8109-7846195933D1}" type="sibTrans" cxnId="{5AACC3A9-1E0D-41CD-A375-1D1EDFC02B34}">
      <dgm:prSet/>
      <dgm:spPr/>
      <dgm:t>
        <a:bodyPr/>
        <a:lstStyle/>
        <a:p>
          <a:endParaRPr lang="en-US"/>
        </a:p>
      </dgm:t>
    </dgm:pt>
    <dgm:pt modelId="{8A585F14-44B9-4CDE-AE47-0EDC252D7BBF}" type="pres">
      <dgm:prSet presAssocID="{6BBEE5E9-FE7F-41D4-8B6E-5E9D7DB6B659}" presName="Name0" presStyleCnt="0">
        <dgm:presLayoutVars>
          <dgm:dir/>
          <dgm:resizeHandles val="exact"/>
        </dgm:presLayoutVars>
      </dgm:prSet>
      <dgm:spPr/>
    </dgm:pt>
    <dgm:pt modelId="{17A9503B-4417-4B97-8036-E8CE56BC077C}" type="pres">
      <dgm:prSet presAssocID="{BFA6A9B5-9E67-4568-B4A0-1D6C4ECF99F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90E75-546C-467E-885E-3F4E50884406}" type="pres">
      <dgm:prSet presAssocID="{C7A9C0ED-ACB9-4ABA-A644-293BD9DB99F1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FD7154F-F227-4647-965F-6FC7E4678127}" type="pres">
      <dgm:prSet presAssocID="{C7A9C0ED-ACB9-4ABA-A644-293BD9DB99F1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69116CF4-8A9D-44CA-894D-FC85465269C5}" type="pres">
      <dgm:prSet presAssocID="{ADA986DB-A64F-4E37-99CE-496FB1E0101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91121-96E3-4363-8DC1-45D0B1B17704}" type="pres">
      <dgm:prSet presAssocID="{14D40B1C-8C01-46A3-8D0A-1640ED1971F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3FACE24-1341-4082-AF61-5049CE54C33C}" type="pres">
      <dgm:prSet presAssocID="{14D40B1C-8C01-46A3-8D0A-1640ED1971F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FF89211-CE90-4D40-A38E-4D7724DC7616}" type="pres">
      <dgm:prSet presAssocID="{8D896CDD-2826-4EA4-B6DD-D34B0A07DD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06E9E4-7AF8-4A9B-91A6-341DC38F9287}" type="presOf" srcId="{BFA6A9B5-9E67-4568-B4A0-1D6C4ECF99F0}" destId="{17A9503B-4417-4B97-8036-E8CE56BC077C}" srcOrd="0" destOrd="0" presId="urn:microsoft.com/office/officeart/2005/8/layout/process1"/>
    <dgm:cxn modelId="{5AACC3A9-1E0D-41CD-A375-1D1EDFC02B34}" srcId="{6BBEE5E9-FE7F-41D4-8B6E-5E9D7DB6B659}" destId="{8D896CDD-2826-4EA4-B6DD-D34B0A07DD51}" srcOrd="2" destOrd="0" parTransId="{83A17976-322C-4DED-BBCF-41D3C8576BF7}" sibTransId="{C6895514-31F5-40AB-8109-7846195933D1}"/>
    <dgm:cxn modelId="{64F01CCE-01A8-4202-BC7C-7502A5047396}" type="presOf" srcId="{C7A9C0ED-ACB9-4ABA-A644-293BD9DB99F1}" destId="{94890E75-546C-467E-885E-3F4E50884406}" srcOrd="0" destOrd="0" presId="urn:microsoft.com/office/officeart/2005/8/layout/process1"/>
    <dgm:cxn modelId="{38514084-E7D4-4DF4-B3D7-E2CDBE7A973E}" type="presOf" srcId="{14D40B1C-8C01-46A3-8D0A-1640ED1971F2}" destId="{1E791121-96E3-4363-8DC1-45D0B1B17704}" srcOrd="0" destOrd="0" presId="urn:microsoft.com/office/officeart/2005/8/layout/process1"/>
    <dgm:cxn modelId="{F5FE0EA5-AD7C-4A01-89CC-6788606C04E1}" type="presOf" srcId="{14D40B1C-8C01-46A3-8D0A-1640ED1971F2}" destId="{23FACE24-1341-4082-AF61-5049CE54C33C}" srcOrd="1" destOrd="0" presId="urn:microsoft.com/office/officeart/2005/8/layout/process1"/>
    <dgm:cxn modelId="{44E97D07-168D-4962-8214-50D990BD50AA}" srcId="{6BBEE5E9-FE7F-41D4-8B6E-5E9D7DB6B659}" destId="{BFA6A9B5-9E67-4568-B4A0-1D6C4ECF99F0}" srcOrd="0" destOrd="0" parTransId="{F42F72FE-AEA2-43D1-9DC9-4C42A92103C0}" sibTransId="{C7A9C0ED-ACB9-4ABA-A644-293BD9DB99F1}"/>
    <dgm:cxn modelId="{20FFA617-3B53-47B8-97A7-F239C88DE9CA}" type="presOf" srcId="{ADA986DB-A64F-4E37-99CE-496FB1E01019}" destId="{69116CF4-8A9D-44CA-894D-FC85465269C5}" srcOrd="0" destOrd="0" presId="urn:microsoft.com/office/officeart/2005/8/layout/process1"/>
    <dgm:cxn modelId="{26F275F6-5B80-4FCA-B01C-BA38D9049A0D}" type="presOf" srcId="{C7A9C0ED-ACB9-4ABA-A644-293BD9DB99F1}" destId="{0FD7154F-F227-4647-965F-6FC7E4678127}" srcOrd="1" destOrd="0" presId="urn:microsoft.com/office/officeart/2005/8/layout/process1"/>
    <dgm:cxn modelId="{DC5361C6-D926-4304-A409-8562486950EB}" type="presOf" srcId="{6BBEE5E9-FE7F-41D4-8B6E-5E9D7DB6B659}" destId="{8A585F14-44B9-4CDE-AE47-0EDC252D7BBF}" srcOrd="0" destOrd="0" presId="urn:microsoft.com/office/officeart/2005/8/layout/process1"/>
    <dgm:cxn modelId="{1062CFBD-719D-4FCE-8DB5-82B0D8209974}" srcId="{6BBEE5E9-FE7F-41D4-8B6E-5E9D7DB6B659}" destId="{ADA986DB-A64F-4E37-99CE-496FB1E01019}" srcOrd="1" destOrd="0" parTransId="{14A4FEBD-43BC-4F7A-B772-23BD141AD1DD}" sibTransId="{14D40B1C-8C01-46A3-8D0A-1640ED1971F2}"/>
    <dgm:cxn modelId="{00F52D37-3389-4B39-820B-B0E25FE605E4}" type="presOf" srcId="{8D896CDD-2826-4EA4-B6DD-D34B0A07DD51}" destId="{FFF89211-CE90-4D40-A38E-4D7724DC7616}" srcOrd="0" destOrd="0" presId="urn:microsoft.com/office/officeart/2005/8/layout/process1"/>
    <dgm:cxn modelId="{0803A30B-0C7B-40CB-B93F-60A3D761A133}" type="presParOf" srcId="{8A585F14-44B9-4CDE-AE47-0EDC252D7BBF}" destId="{17A9503B-4417-4B97-8036-E8CE56BC077C}" srcOrd="0" destOrd="0" presId="urn:microsoft.com/office/officeart/2005/8/layout/process1"/>
    <dgm:cxn modelId="{60EB1ABA-7FD4-4AEF-A114-7EE619EBFA02}" type="presParOf" srcId="{8A585F14-44B9-4CDE-AE47-0EDC252D7BBF}" destId="{94890E75-546C-467E-885E-3F4E50884406}" srcOrd="1" destOrd="0" presId="urn:microsoft.com/office/officeart/2005/8/layout/process1"/>
    <dgm:cxn modelId="{F9EEDF1B-53E7-4E34-B384-FF03B23C5455}" type="presParOf" srcId="{94890E75-546C-467E-885E-3F4E50884406}" destId="{0FD7154F-F227-4647-965F-6FC7E4678127}" srcOrd="0" destOrd="0" presId="urn:microsoft.com/office/officeart/2005/8/layout/process1"/>
    <dgm:cxn modelId="{3A29EDFC-6F3D-4E6D-A2C4-188FB37CFA17}" type="presParOf" srcId="{8A585F14-44B9-4CDE-AE47-0EDC252D7BBF}" destId="{69116CF4-8A9D-44CA-894D-FC85465269C5}" srcOrd="2" destOrd="0" presId="urn:microsoft.com/office/officeart/2005/8/layout/process1"/>
    <dgm:cxn modelId="{E9F3BC86-565F-4F15-B767-0AE9909DB6EB}" type="presParOf" srcId="{8A585F14-44B9-4CDE-AE47-0EDC252D7BBF}" destId="{1E791121-96E3-4363-8DC1-45D0B1B17704}" srcOrd="3" destOrd="0" presId="urn:microsoft.com/office/officeart/2005/8/layout/process1"/>
    <dgm:cxn modelId="{8E1F57AA-D611-4254-91C8-3D00D7682350}" type="presParOf" srcId="{1E791121-96E3-4363-8DC1-45D0B1B17704}" destId="{23FACE24-1341-4082-AF61-5049CE54C33C}" srcOrd="0" destOrd="0" presId="urn:microsoft.com/office/officeart/2005/8/layout/process1"/>
    <dgm:cxn modelId="{405A5330-B91B-43F0-952E-20BEA36428CB}" type="presParOf" srcId="{8A585F14-44B9-4CDE-AE47-0EDC252D7BBF}" destId="{FFF89211-CE90-4D40-A38E-4D7724DC761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9503B-4417-4B97-8036-E8CE56BC077C}">
      <dsp:nvSpPr>
        <dsp:cNvPr id="0" name=""/>
        <dsp:cNvSpPr/>
      </dsp:nvSpPr>
      <dsp:spPr>
        <a:xfrm>
          <a:off x="2530" y="887314"/>
          <a:ext cx="784324" cy="536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Select Queue</a:t>
          </a:r>
          <a:endParaRPr lang="en-US" sz="1000" kern="1200" dirty="0"/>
        </a:p>
      </dsp:txBody>
      <dsp:txXfrm>
        <a:off x="18251" y="903035"/>
        <a:ext cx="752882" cy="505329"/>
      </dsp:txXfrm>
    </dsp:sp>
    <dsp:sp modelId="{94890E75-546C-467E-885E-3F4E50884406}">
      <dsp:nvSpPr>
        <dsp:cNvPr id="0" name=""/>
        <dsp:cNvSpPr/>
      </dsp:nvSpPr>
      <dsp:spPr>
        <a:xfrm>
          <a:off x="865286" y="10584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865286" y="1097345"/>
        <a:ext cx="116393" cy="116708"/>
      </dsp:txXfrm>
    </dsp:sp>
    <dsp:sp modelId="{69116CF4-8A9D-44CA-894D-FC85465269C5}">
      <dsp:nvSpPr>
        <dsp:cNvPr id="0" name=""/>
        <dsp:cNvSpPr/>
      </dsp:nvSpPr>
      <dsp:spPr>
        <a:xfrm>
          <a:off x="1100583" y="887314"/>
          <a:ext cx="784324" cy="536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Print Job</a:t>
          </a:r>
          <a:endParaRPr lang="en-US" sz="1000" kern="1200" dirty="0"/>
        </a:p>
      </dsp:txBody>
      <dsp:txXfrm>
        <a:off x="1116304" y="903035"/>
        <a:ext cx="752882" cy="505329"/>
      </dsp:txXfrm>
    </dsp:sp>
    <dsp:sp modelId="{1E791121-96E3-4363-8DC1-45D0B1B17704}">
      <dsp:nvSpPr>
        <dsp:cNvPr id="0" name=""/>
        <dsp:cNvSpPr/>
      </dsp:nvSpPr>
      <dsp:spPr>
        <a:xfrm>
          <a:off x="1963340" y="10584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963340" y="1097345"/>
        <a:ext cx="116393" cy="116708"/>
      </dsp:txXfrm>
    </dsp:sp>
    <dsp:sp modelId="{FFF89211-CE90-4D40-A38E-4D7724DC7616}">
      <dsp:nvSpPr>
        <dsp:cNvPr id="0" name=""/>
        <dsp:cNvSpPr/>
      </dsp:nvSpPr>
      <dsp:spPr>
        <a:xfrm>
          <a:off x="2198637" y="887314"/>
          <a:ext cx="784324" cy="536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Swipe ID/Enter Credentials</a:t>
          </a:r>
          <a:endParaRPr lang="en-US" sz="1000" kern="1200" dirty="0"/>
        </a:p>
      </dsp:txBody>
      <dsp:txXfrm>
        <a:off x="2214358" y="903035"/>
        <a:ext cx="752882" cy="505329"/>
      </dsp:txXfrm>
    </dsp:sp>
    <dsp:sp modelId="{88E7D691-1382-4D94-A8C4-B1AF090CC2E1}">
      <dsp:nvSpPr>
        <dsp:cNvPr id="0" name=""/>
        <dsp:cNvSpPr/>
      </dsp:nvSpPr>
      <dsp:spPr>
        <a:xfrm>
          <a:off x="3061394" y="10584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061394" y="1097345"/>
        <a:ext cx="116393" cy="116708"/>
      </dsp:txXfrm>
    </dsp:sp>
    <dsp:sp modelId="{6A6B0CB7-0E88-40B1-AE0A-152159290F1C}">
      <dsp:nvSpPr>
        <dsp:cNvPr id="0" name=""/>
        <dsp:cNvSpPr/>
      </dsp:nvSpPr>
      <dsp:spPr>
        <a:xfrm>
          <a:off x="3296691" y="887314"/>
          <a:ext cx="784324" cy="536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Release Job</a:t>
          </a:r>
          <a:endParaRPr lang="en-US" sz="1000" kern="1200" dirty="0"/>
        </a:p>
      </dsp:txBody>
      <dsp:txXfrm>
        <a:off x="3312412" y="903035"/>
        <a:ext cx="752882" cy="505329"/>
      </dsp:txXfrm>
    </dsp:sp>
    <dsp:sp modelId="{90F9BB43-6AB7-43F2-A9F9-3F9F197BF965}">
      <dsp:nvSpPr>
        <dsp:cNvPr id="0" name=""/>
        <dsp:cNvSpPr/>
      </dsp:nvSpPr>
      <dsp:spPr>
        <a:xfrm>
          <a:off x="4159448" y="10584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159448" y="1097345"/>
        <a:ext cx="116393" cy="116708"/>
      </dsp:txXfrm>
    </dsp:sp>
    <dsp:sp modelId="{923C57DB-85D7-49C0-9857-3B8F99CF7F1C}">
      <dsp:nvSpPr>
        <dsp:cNvPr id="0" name=""/>
        <dsp:cNvSpPr/>
      </dsp:nvSpPr>
      <dsp:spPr>
        <a:xfrm>
          <a:off x="4394745" y="887314"/>
          <a:ext cx="784324" cy="5367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Charge Department</a:t>
          </a:r>
          <a:endParaRPr lang="en-US" sz="1000" kern="1200" dirty="0"/>
        </a:p>
      </dsp:txBody>
      <dsp:txXfrm>
        <a:off x="4410466" y="903035"/>
        <a:ext cx="752882" cy="5053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9503B-4417-4B97-8036-E8CE56BC077C}">
      <dsp:nvSpPr>
        <dsp:cNvPr id="0" name=""/>
        <dsp:cNvSpPr/>
      </dsp:nvSpPr>
      <dsp:spPr>
        <a:xfrm>
          <a:off x="2530" y="882302"/>
          <a:ext cx="784324" cy="470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Select Queue</a:t>
          </a:r>
          <a:endParaRPr lang="en-US" sz="1000" kern="1200" dirty="0"/>
        </a:p>
      </dsp:txBody>
      <dsp:txXfrm>
        <a:off x="16313" y="896085"/>
        <a:ext cx="756758" cy="443028"/>
      </dsp:txXfrm>
    </dsp:sp>
    <dsp:sp modelId="{94890E75-546C-467E-885E-3F4E50884406}">
      <dsp:nvSpPr>
        <dsp:cNvPr id="0" name=""/>
        <dsp:cNvSpPr/>
      </dsp:nvSpPr>
      <dsp:spPr>
        <a:xfrm>
          <a:off x="865286" y="10203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865286" y="1059245"/>
        <a:ext cx="116393" cy="116708"/>
      </dsp:txXfrm>
    </dsp:sp>
    <dsp:sp modelId="{69116CF4-8A9D-44CA-894D-FC85465269C5}">
      <dsp:nvSpPr>
        <dsp:cNvPr id="0" name=""/>
        <dsp:cNvSpPr/>
      </dsp:nvSpPr>
      <dsp:spPr>
        <a:xfrm>
          <a:off x="1100583" y="882302"/>
          <a:ext cx="784324" cy="470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Print Job</a:t>
          </a:r>
          <a:endParaRPr lang="en-US" sz="1000" kern="1200" dirty="0"/>
        </a:p>
      </dsp:txBody>
      <dsp:txXfrm>
        <a:off x="1114366" y="896085"/>
        <a:ext cx="756758" cy="443028"/>
      </dsp:txXfrm>
    </dsp:sp>
    <dsp:sp modelId="{1E791121-96E3-4363-8DC1-45D0B1B17704}">
      <dsp:nvSpPr>
        <dsp:cNvPr id="0" name=""/>
        <dsp:cNvSpPr/>
      </dsp:nvSpPr>
      <dsp:spPr>
        <a:xfrm>
          <a:off x="1963340" y="10203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963340" y="1059245"/>
        <a:ext cx="116393" cy="116708"/>
      </dsp:txXfrm>
    </dsp:sp>
    <dsp:sp modelId="{FFF89211-CE90-4D40-A38E-4D7724DC7616}">
      <dsp:nvSpPr>
        <dsp:cNvPr id="0" name=""/>
        <dsp:cNvSpPr/>
      </dsp:nvSpPr>
      <dsp:spPr>
        <a:xfrm>
          <a:off x="2198637" y="882302"/>
          <a:ext cx="784324" cy="470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Select Cost Center</a:t>
          </a:r>
          <a:endParaRPr lang="en-US" sz="1000" kern="1200" dirty="0"/>
        </a:p>
      </dsp:txBody>
      <dsp:txXfrm>
        <a:off x="2212420" y="896085"/>
        <a:ext cx="756758" cy="443028"/>
      </dsp:txXfrm>
    </dsp:sp>
    <dsp:sp modelId="{88E7D691-1382-4D94-A8C4-B1AF090CC2E1}">
      <dsp:nvSpPr>
        <dsp:cNvPr id="0" name=""/>
        <dsp:cNvSpPr/>
      </dsp:nvSpPr>
      <dsp:spPr>
        <a:xfrm>
          <a:off x="3061394" y="10203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061394" y="1059245"/>
        <a:ext cx="116393" cy="116708"/>
      </dsp:txXfrm>
    </dsp:sp>
    <dsp:sp modelId="{6A6B0CB7-0E88-40B1-AE0A-152159290F1C}">
      <dsp:nvSpPr>
        <dsp:cNvPr id="0" name=""/>
        <dsp:cNvSpPr/>
      </dsp:nvSpPr>
      <dsp:spPr>
        <a:xfrm>
          <a:off x="3296691" y="882302"/>
          <a:ext cx="784324" cy="470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Release Job</a:t>
          </a:r>
          <a:endParaRPr lang="en-US" sz="1000" kern="1200" dirty="0"/>
        </a:p>
      </dsp:txBody>
      <dsp:txXfrm>
        <a:off x="3310474" y="896085"/>
        <a:ext cx="756758" cy="443028"/>
      </dsp:txXfrm>
    </dsp:sp>
    <dsp:sp modelId="{90F9BB43-6AB7-43F2-A9F9-3F9F197BF965}">
      <dsp:nvSpPr>
        <dsp:cNvPr id="0" name=""/>
        <dsp:cNvSpPr/>
      </dsp:nvSpPr>
      <dsp:spPr>
        <a:xfrm>
          <a:off x="4159448" y="1020343"/>
          <a:ext cx="166276" cy="194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159448" y="1059245"/>
        <a:ext cx="116393" cy="116708"/>
      </dsp:txXfrm>
    </dsp:sp>
    <dsp:sp modelId="{923C57DB-85D7-49C0-9857-3B8F99CF7F1C}">
      <dsp:nvSpPr>
        <dsp:cNvPr id="0" name=""/>
        <dsp:cNvSpPr/>
      </dsp:nvSpPr>
      <dsp:spPr>
        <a:xfrm>
          <a:off x="4394745" y="882302"/>
          <a:ext cx="784324" cy="470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Charge Department</a:t>
          </a:r>
          <a:endParaRPr lang="en-US" sz="1000" kern="1200" dirty="0"/>
        </a:p>
      </dsp:txBody>
      <dsp:txXfrm>
        <a:off x="4408528" y="896085"/>
        <a:ext cx="756758" cy="443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9503B-4417-4B97-8036-E8CE56BC077C}">
      <dsp:nvSpPr>
        <dsp:cNvPr id="0" name=""/>
        <dsp:cNvSpPr/>
      </dsp:nvSpPr>
      <dsp:spPr>
        <a:xfrm>
          <a:off x="4554" y="747345"/>
          <a:ext cx="1361182" cy="8167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Select Alias</a:t>
          </a:r>
          <a:endParaRPr lang="en-US" sz="1800" kern="1200" dirty="0"/>
        </a:p>
      </dsp:txBody>
      <dsp:txXfrm>
        <a:off x="28475" y="771266"/>
        <a:ext cx="1313340" cy="768867"/>
      </dsp:txXfrm>
    </dsp:sp>
    <dsp:sp modelId="{94890E75-546C-467E-885E-3F4E50884406}">
      <dsp:nvSpPr>
        <dsp:cNvPr id="0" name=""/>
        <dsp:cNvSpPr/>
      </dsp:nvSpPr>
      <dsp:spPr>
        <a:xfrm>
          <a:off x="1501854" y="986913"/>
          <a:ext cx="288570" cy="3375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501854" y="1054428"/>
        <a:ext cx="201999" cy="202543"/>
      </dsp:txXfrm>
    </dsp:sp>
    <dsp:sp modelId="{69116CF4-8A9D-44CA-894D-FC85465269C5}">
      <dsp:nvSpPr>
        <dsp:cNvPr id="0" name=""/>
        <dsp:cNvSpPr/>
      </dsp:nvSpPr>
      <dsp:spPr>
        <a:xfrm>
          <a:off x="1910208" y="747345"/>
          <a:ext cx="1361182" cy="8167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Print Job</a:t>
          </a:r>
          <a:endParaRPr lang="en-US" sz="1800" kern="1200" dirty="0"/>
        </a:p>
      </dsp:txBody>
      <dsp:txXfrm>
        <a:off x="1934129" y="771266"/>
        <a:ext cx="1313340" cy="768867"/>
      </dsp:txXfrm>
    </dsp:sp>
    <dsp:sp modelId="{1E791121-96E3-4363-8DC1-45D0B1B17704}">
      <dsp:nvSpPr>
        <dsp:cNvPr id="0" name=""/>
        <dsp:cNvSpPr/>
      </dsp:nvSpPr>
      <dsp:spPr>
        <a:xfrm>
          <a:off x="3407509" y="986913"/>
          <a:ext cx="288570" cy="3375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407509" y="1054428"/>
        <a:ext cx="201999" cy="202543"/>
      </dsp:txXfrm>
    </dsp:sp>
    <dsp:sp modelId="{FFF89211-CE90-4D40-A38E-4D7724DC7616}">
      <dsp:nvSpPr>
        <dsp:cNvPr id="0" name=""/>
        <dsp:cNvSpPr/>
      </dsp:nvSpPr>
      <dsp:spPr>
        <a:xfrm>
          <a:off x="3815863" y="747345"/>
          <a:ext cx="1361182" cy="8167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Charge Department</a:t>
          </a:r>
          <a:endParaRPr lang="en-US" sz="1800" kern="1200" dirty="0"/>
        </a:p>
      </dsp:txBody>
      <dsp:txXfrm>
        <a:off x="3839784" y="771266"/>
        <a:ext cx="1313340" cy="768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881B96-1FC2-4B3A-B8F3-5C08BE04208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59903A7-573F-4EA4-87AF-D943F57BCFD0}" type="datetimeFigureOut">
              <a:rPr lang="en-US" smtClean="0"/>
              <a:t>10/15/2014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Print Management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Danny Edwards – Rockingham Community College</a:t>
            </a:r>
          </a:p>
          <a:p>
            <a:r>
              <a:rPr lang="en-US" dirty="0" smtClean="0"/>
              <a:t>Michael Capps – Wake Tech Community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3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Managed Print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~125 users</a:t>
            </a:r>
          </a:p>
          <a:p>
            <a:pPr lvl="1"/>
            <a:r>
              <a:rPr lang="en-US" sz="3600" dirty="0" smtClean="0"/>
              <a:t>118 Staff</a:t>
            </a:r>
          </a:p>
          <a:p>
            <a:pPr lvl="1"/>
            <a:r>
              <a:rPr lang="en-US" sz="3600" dirty="0" smtClean="0"/>
              <a:t>7 Faculty</a:t>
            </a:r>
          </a:p>
          <a:p>
            <a:r>
              <a:rPr lang="en-US" sz="3600" dirty="0" smtClean="0"/>
              <a:t>3 month implementation</a:t>
            </a:r>
          </a:p>
          <a:p>
            <a:r>
              <a:rPr lang="en-US" sz="3600" dirty="0" smtClean="0"/>
              <a:t>4 printer models</a:t>
            </a:r>
          </a:p>
          <a:p>
            <a:r>
              <a:rPr lang="en-US" sz="3600" dirty="0" smtClean="0"/>
              <a:t>Direct Printing vs Secure Release</a:t>
            </a:r>
          </a:p>
          <a:p>
            <a:r>
              <a:rPr lang="en-US" sz="3600" dirty="0" err="1" smtClean="0"/>
              <a:t>Datatel</a:t>
            </a:r>
            <a:r>
              <a:rPr lang="en-US" sz="3600" dirty="0" smtClean="0"/>
              <a:t> Printing</a:t>
            </a:r>
          </a:p>
        </p:txBody>
      </p:sp>
    </p:spTree>
    <p:extLst>
      <p:ext uri="{BB962C8B-B14F-4D97-AF65-F5344CB8AC3E}">
        <p14:creationId xmlns:p14="http://schemas.microsoft.com/office/powerpoint/2010/main" val="297733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Managed Print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Release Printing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Direct Printing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Datatel</a:t>
            </a:r>
            <a:r>
              <a:rPr lang="en-US" dirty="0" smtClean="0"/>
              <a:t> Printing</a:t>
            </a:r>
          </a:p>
          <a:p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02016320"/>
              </p:ext>
            </p:extLst>
          </p:nvPr>
        </p:nvGraphicFramePr>
        <p:xfrm>
          <a:off x="762000" y="1143000"/>
          <a:ext cx="51816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12545645"/>
              </p:ext>
            </p:extLst>
          </p:nvPr>
        </p:nvGraphicFramePr>
        <p:xfrm>
          <a:off x="762000" y="2362200"/>
          <a:ext cx="5181600" cy="223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66259727"/>
              </p:ext>
            </p:extLst>
          </p:nvPr>
        </p:nvGraphicFramePr>
        <p:xfrm>
          <a:off x="762000" y="3657600"/>
          <a:ext cx="5181600" cy="231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55626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$0.03/</a:t>
            </a:r>
            <a:r>
              <a:rPr lang="en-US" dirty="0" err="1" smtClean="0"/>
              <a:t>b&amp;w</a:t>
            </a:r>
            <a:r>
              <a:rPr lang="en-US" dirty="0" smtClean="0"/>
              <a:t> page</a:t>
            </a:r>
          </a:p>
          <a:p>
            <a:r>
              <a:rPr lang="en-US" dirty="0" smtClean="0"/>
              <a:t>$0.08/color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45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Papercut</a:t>
            </a:r>
            <a:r>
              <a:rPr lang="en-US" dirty="0" smtClean="0"/>
              <a:t>-Rockingham 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Implemented in Fall 2012.  Test pilot was run in Summer 2012.</a:t>
            </a:r>
          </a:p>
          <a:p>
            <a:r>
              <a:rPr lang="en-US" dirty="0" smtClean="0"/>
              <a:t>Considered other solutions.  Chose </a:t>
            </a:r>
            <a:r>
              <a:rPr lang="en-US" dirty="0" err="1" smtClean="0"/>
              <a:t>Papercut</a:t>
            </a:r>
            <a:r>
              <a:rPr lang="en-US" dirty="0" smtClean="0"/>
              <a:t> as it was the most cost effective for the size of our college.</a:t>
            </a:r>
          </a:p>
          <a:p>
            <a:r>
              <a:rPr lang="en-US" dirty="0" smtClean="0"/>
              <a:t>Currently used for curriculum students only.</a:t>
            </a:r>
          </a:p>
          <a:p>
            <a:r>
              <a:rPr lang="en-US" dirty="0" smtClean="0"/>
              <a:t>3 printer models (2 for B/W and 1 for color printing)</a:t>
            </a:r>
          </a:p>
          <a:p>
            <a:r>
              <a:rPr lang="en-US" dirty="0" smtClean="0"/>
              <a:t>Students begin each semester with a balance of $5.00.</a:t>
            </a:r>
          </a:p>
          <a:p>
            <a:r>
              <a:rPr lang="en-US" dirty="0" smtClean="0"/>
              <a:t>Current cost of printing is set at 5 cents for B/W and 25 cents for color printing.</a:t>
            </a:r>
          </a:p>
          <a:p>
            <a:r>
              <a:rPr lang="en-US" dirty="0" smtClean="0"/>
              <a:t>Patron accounts are set up for use in the Library for the public.</a:t>
            </a:r>
          </a:p>
          <a:p>
            <a:r>
              <a:rPr lang="en-US" dirty="0" smtClean="0"/>
              <a:t>Instructors can request free printing with 48 hour notice.</a:t>
            </a:r>
          </a:p>
          <a:p>
            <a:r>
              <a:rPr lang="en-US" dirty="0" smtClean="0"/>
              <a:t>System has led to cost savings for the college.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92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PaperCut</a:t>
            </a:r>
            <a:r>
              <a:rPr lang="en-US" dirty="0" smtClean="0"/>
              <a:t> Dashboard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72" y="1600200"/>
            <a:ext cx="568505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7709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111</TotalTime>
  <Words>203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Print Management Implementation</vt:lpstr>
      <vt:lpstr>Managed Print Services</vt:lpstr>
      <vt:lpstr>Managed Print Services</vt:lpstr>
      <vt:lpstr>Papercut-Rockingham CC</vt:lpstr>
      <vt:lpstr>PaperCut Dashboard</vt:lpstr>
    </vt:vector>
  </TitlesOfParts>
  <Company>Wake Tech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 Management Implementation</dc:title>
  <dc:creator>Michael Wayne Capps</dc:creator>
  <cp:lastModifiedBy>Danny Edwards</cp:lastModifiedBy>
  <cp:revision>8</cp:revision>
  <dcterms:created xsi:type="dcterms:W3CDTF">2014-10-13T13:42:54Z</dcterms:created>
  <dcterms:modified xsi:type="dcterms:W3CDTF">2014-10-15T18:59:52Z</dcterms:modified>
</cp:coreProperties>
</file>