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tags/tag54.xml" ContentType="application/vnd.openxmlformats-officedocument.presentationml.tags+xml"/>
  <Override PartName="/ppt/notesSlides/notesSlide55.xml" ContentType="application/vnd.openxmlformats-officedocument.presentationml.notesSlide+xml"/>
  <Override PartName="/ppt/tags/tag55.xml" ContentType="application/vnd.openxmlformats-officedocument.presentationml.tags+xml"/>
  <Override PartName="/ppt/notesSlides/notesSlide56.xml" ContentType="application/vnd.openxmlformats-officedocument.presentationml.notesSlide+xml"/>
  <Override PartName="/ppt/tags/tag56.xml" ContentType="application/vnd.openxmlformats-officedocument.presentationml.tags+xml"/>
  <Override PartName="/ppt/notesSlides/notesSlide57.xml" ContentType="application/vnd.openxmlformats-officedocument.presentationml.notesSlide+xml"/>
  <Override PartName="/ppt/tags/tag57.xml" ContentType="application/vnd.openxmlformats-officedocument.presentationml.tags+xml"/>
  <Override PartName="/ppt/notesSlides/notesSlide58.xml" ContentType="application/vnd.openxmlformats-officedocument.presentationml.notesSlide+xml"/>
  <Override PartName="/ppt/tags/tag58.xml" ContentType="application/vnd.openxmlformats-officedocument.presentationml.tags+xml"/>
  <Override PartName="/ppt/notesSlides/notesSlide59.xml" ContentType="application/vnd.openxmlformats-officedocument.presentationml.notesSlide+xml"/>
  <Override PartName="/ppt/tags/tag59.xml" ContentType="application/vnd.openxmlformats-officedocument.presentationml.tags+xml"/>
  <Override PartName="/ppt/notesSlides/notesSlide60.xml" ContentType="application/vnd.openxmlformats-officedocument.presentationml.notesSlide+xml"/>
  <Override PartName="/ppt/tags/tag60.xml" ContentType="application/vnd.openxmlformats-officedocument.presentationml.tags+xml"/>
  <Override PartName="/ppt/notesSlides/notesSlide61.xml" ContentType="application/vnd.openxmlformats-officedocument.presentationml.notesSlide+xml"/>
  <Override PartName="/ppt/tags/tag61.xml" ContentType="application/vnd.openxmlformats-officedocument.presentationml.tags+xml"/>
  <Override PartName="/ppt/notesSlides/notesSlide62.xml" ContentType="application/vnd.openxmlformats-officedocument.presentationml.notesSlide+xml"/>
  <Override PartName="/ppt/tags/tag62.xml" ContentType="application/vnd.openxmlformats-officedocument.presentationml.tags+xml"/>
  <Override PartName="/ppt/notesSlides/notesSlide63.xml" ContentType="application/vnd.openxmlformats-officedocument.presentationml.notesSlide+xml"/>
  <Override PartName="/ppt/tags/tag63.xml" ContentType="application/vnd.openxmlformats-officedocument.presentationml.tags+xml"/>
  <Override PartName="/ppt/notesSlides/notesSlide64.xml" ContentType="application/vnd.openxmlformats-officedocument.presentationml.notesSlide+xml"/>
  <Override PartName="/ppt/tags/tag64.xml" ContentType="application/vnd.openxmlformats-officedocument.presentationml.tags+xml"/>
  <Override PartName="/ppt/notesSlides/notesSlide65.xml" ContentType="application/vnd.openxmlformats-officedocument.presentationml.notesSlide+xml"/>
  <Override PartName="/ppt/tags/tag65.xml" ContentType="application/vnd.openxmlformats-officedocument.presentationml.tags+xml"/>
  <Override PartName="/ppt/notesSlides/notesSlide66.xml" ContentType="application/vnd.openxmlformats-officedocument.presentationml.notesSlide+xml"/>
  <Override PartName="/ppt/tags/tag66.xml" ContentType="application/vnd.openxmlformats-officedocument.presentationml.tags+xml"/>
  <Override PartName="/ppt/notesSlides/notesSlide67.xml" ContentType="application/vnd.openxmlformats-officedocument.presentationml.notesSlide+xml"/>
  <Override PartName="/ppt/tags/tag67.xml" ContentType="application/vnd.openxmlformats-officedocument.presentationml.tags+xml"/>
  <Override PartName="/ppt/notesSlides/notesSlide68.xml" ContentType="application/vnd.openxmlformats-officedocument.presentationml.notesSlide+xml"/>
  <Override PartName="/ppt/tags/tag68.xml" ContentType="application/vnd.openxmlformats-officedocument.presentationml.tags+xml"/>
  <Override PartName="/ppt/notesSlides/notesSlide69.xml" ContentType="application/vnd.openxmlformats-officedocument.presentationml.notesSlide+xml"/>
  <Override PartName="/ppt/tags/tag69.xml" ContentType="application/vnd.openxmlformats-officedocument.presentationml.tags+xml"/>
  <Override PartName="/ppt/notesSlides/notesSlide70.xml" ContentType="application/vnd.openxmlformats-officedocument.presentationml.notesSlide+xml"/>
  <Override PartName="/ppt/tags/tag70.xml" ContentType="application/vnd.openxmlformats-officedocument.presentationml.tags+xml"/>
  <Override PartName="/ppt/notesSlides/notesSlide71.xml" ContentType="application/vnd.openxmlformats-officedocument.presentationml.notesSlide+xml"/>
  <Override PartName="/ppt/tags/tag71.xml" ContentType="application/vnd.openxmlformats-officedocument.presentationml.tags+xml"/>
  <Override PartName="/ppt/notesSlides/notesSlide72.xml" ContentType="application/vnd.openxmlformats-officedocument.presentationml.notesSlide+xml"/>
  <Override PartName="/ppt/tags/tag72.xml" ContentType="application/vnd.openxmlformats-officedocument.presentationml.tags+xml"/>
  <Override PartName="/ppt/notesSlides/notesSlide73.xml" ContentType="application/vnd.openxmlformats-officedocument.presentationml.notesSlide+xml"/>
  <Override PartName="/ppt/tags/tag73.xml" ContentType="application/vnd.openxmlformats-officedocument.presentationml.tags+xml"/>
  <Override PartName="/ppt/notesSlides/notesSlide74.xml" ContentType="application/vnd.openxmlformats-officedocument.presentationml.notesSlide+xml"/>
  <Override PartName="/ppt/tags/tag74.xml" ContentType="application/vnd.openxmlformats-officedocument.presentationml.tags+xml"/>
  <Override PartName="/ppt/notesSlides/notesSlide75.xml" ContentType="application/vnd.openxmlformats-officedocument.presentationml.notesSlide+xml"/>
  <Override PartName="/ppt/tags/tag75.xml" ContentType="application/vnd.openxmlformats-officedocument.presentationml.tags+xml"/>
  <Override PartName="/ppt/notesSlides/notesSlide76.xml" ContentType="application/vnd.openxmlformats-officedocument.presentationml.notesSlide+xml"/>
  <Override PartName="/ppt/tags/tag76.xml" ContentType="application/vnd.openxmlformats-officedocument.presentationml.tags+xml"/>
  <Override PartName="/ppt/notesSlides/notesSlide77.xml" ContentType="application/vnd.openxmlformats-officedocument.presentationml.notesSlide+xml"/>
  <Override PartName="/ppt/tags/tag77.xml" ContentType="application/vnd.openxmlformats-officedocument.presentationml.tags+xml"/>
  <Override PartName="/ppt/notesSlides/notesSlide78.xml" ContentType="application/vnd.openxmlformats-officedocument.presentationml.notesSlide+xml"/>
  <Override PartName="/ppt/tags/tag78.xml" ContentType="application/vnd.openxmlformats-officedocument.presentationml.tags+xml"/>
  <Override PartName="/ppt/notesSlides/notesSlide79.xml" ContentType="application/vnd.openxmlformats-officedocument.presentationml.notesSlide+xml"/>
  <Override PartName="/ppt/tags/tag79.xml" ContentType="application/vnd.openxmlformats-officedocument.presentationml.tags+xml"/>
  <Override PartName="/ppt/notesSlides/notesSlide80.xml" ContentType="application/vnd.openxmlformats-officedocument.presentationml.notesSlide+xml"/>
  <Override PartName="/ppt/tags/tag80.xml" ContentType="application/vnd.openxmlformats-officedocument.presentationml.tags+xml"/>
  <Override PartName="/ppt/notesSlides/notesSlide81.xml" ContentType="application/vnd.openxmlformats-officedocument.presentationml.notesSlide+xml"/>
  <Override PartName="/ppt/tags/tag81.xml" ContentType="application/vnd.openxmlformats-officedocument.presentationml.tags+xml"/>
  <Override PartName="/ppt/notesSlides/notesSlide82.xml" ContentType="application/vnd.openxmlformats-officedocument.presentationml.notesSlide+xml"/>
  <Override PartName="/ppt/tags/tag82.xml" ContentType="application/vnd.openxmlformats-officedocument.presentationml.tags+xml"/>
  <Override PartName="/ppt/notesSlides/notesSlide83.xml" ContentType="application/vnd.openxmlformats-officedocument.presentationml.notesSlide+xml"/>
  <Override PartName="/ppt/tags/tag83.xml" ContentType="application/vnd.openxmlformats-officedocument.presentationml.tags+xml"/>
  <Override PartName="/ppt/notesSlides/notesSlide84.xml" ContentType="application/vnd.openxmlformats-officedocument.presentationml.notesSlide+xml"/>
  <Override PartName="/ppt/tags/tag84.xml" ContentType="application/vnd.openxmlformats-officedocument.presentationml.tags+xml"/>
  <Override PartName="/ppt/notesSlides/notesSlide85.xml" ContentType="application/vnd.openxmlformats-officedocument.presentationml.notesSlide+xml"/>
  <Override PartName="/ppt/tags/tag85.xml" ContentType="application/vnd.openxmlformats-officedocument.presentationml.tags+xml"/>
  <Override PartName="/ppt/notesSlides/notesSlide86.xml" ContentType="application/vnd.openxmlformats-officedocument.presentationml.notesSlide+xml"/>
  <Override PartName="/ppt/tags/tag86.xml" ContentType="application/vnd.openxmlformats-officedocument.presentationml.tags+xml"/>
  <Override PartName="/ppt/notesSlides/notesSlide87.xml" ContentType="application/vnd.openxmlformats-officedocument.presentationml.notesSlide+xml"/>
  <Override PartName="/ppt/tags/tag87.xml" ContentType="application/vnd.openxmlformats-officedocument.presentationml.tags+xml"/>
  <Override PartName="/ppt/notesSlides/notesSlide88.xml" ContentType="application/vnd.openxmlformats-officedocument.presentationml.notesSlide+xml"/>
  <Override PartName="/ppt/tags/tag88.xml" ContentType="application/vnd.openxmlformats-officedocument.presentationml.tags+xml"/>
  <Override PartName="/ppt/notesSlides/notesSlide89.xml" ContentType="application/vnd.openxmlformats-officedocument.presentationml.notesSlide+xml"/>
  <Override PartName="/ppt/tags/tag89.xml" ContentType="application/vnd.openxmlformats-officedocument.presentationml.tags+xml"/>
  <Override PartName="/ppt/notesSlides/notesSlide90.xml" ContentType="application/vnd.openxmlformats-officedocument.presentationml.notesSlide+xml"/>
  <Override PartName="/ppt/tags/tag90.xml" ContentType="application/vnd.openxmlformats-officedocument.presentationml.tags+xml"/>
  <Override PartName="/ppt/notesSlides/notesSlide91.xml" ContentType="application/vnd.openxmlformats-officedocument.presentationml.notesSlide+xml"/>
  <Override PartName="/ppt/tags/tag91.xml" ContentType="application/vnd.openxmlformats-officedocument.presentationml.tags+xml"/>
  <Override PartName="/ppt/notesSlides/notesSlide92.xml" ContentType="application/vnd.openxmlformats-officedocument.presentationml.notesSlide+xml"/>
  <Override PartName="/ppt/tags/tag92.xml" ContentType="application/vnd.openxmlformats-officedocument.presentationml.tags+xml"/>
  <Override PartName="/ppt/notesSlides/notesSlide93.xml" ContentType="application/vnd.openxmlformats-officedocument.presentationml.notesSlide+xml"/>
  <Override PartName="/ppt/tags/tag93.xml" ContentType="application/vnd.openxmlformats-officedocument.presentationml.tags+xml"/>
  <Override PartName="/ppt/notesSlides/notesSlide94.xml" ContentType="application/vnd.openxmlformats-officedocument.presentationml.notesSlide+xml"/>
  <Override PartName="/ppt/tags/tag94.xml" ContentType="application/vnd.openxmlformats-officedocument.presentationml.tags+xml"/>
  <Override PartName="/ppt/notesSlides/notesSlide95.xml" ContentType="application/vnd.openxmlformats-officedocument.presentationml.notesSlide+xml"/>
  <Override PartName="/ppt/tags/tag95.xml" ContentType="application/vnd.openxmlformats-officedocument.presentationml.tags+xml"/>
  <Override PartName="/ppt/notesSlides/notesSlide96.xml" ContentType="application/vnd.openxmlformats-officedocument.presentationml.notesSlide+xml"/>
  <Override PartName="/ppt/tags/tag96.xml" ContentType="application/vnd.openxmlformats-officedocument.presentationml.tags+xml"/>
  <Override PartName="/ppt/notesSlides/notesSlide97.xml" ContentType="application/vnd.openxmlformats-officedocument.presentationml.notesSlide+xml"/>
  <Override PartName="/ppt/tags/tag97.xml" ContentType="application/vnd.openxmlformats-officedocument.presentationml.tags+xml"/>
  <Override PartName="/ppt/notesSlides/notesSlide98.xml" ContentType="application/vnd.openxmlformats-officedocument.presentationml.notesSlide+xml"/>
  <Override PartName="/ppt/tags/tag98.xml" ContentType="application/vnd.openxmlformats-officedocument.presentationml.tags+xml"/>
  <Override PartName="/ppt/notesSlides/notesSlide99.xml" ContentType="application/vnd.openxmlformats-officedocument.presentationml.notesSlide+xml"/>
  <Override PartName="/ppt/tags/tag99.xml" ContentType="application/vnd.openxmlformats-officedocument.presentationml.tags+xml"/>
  <Override PartName="/ppt/notesSlides/notesSlide100.xml" ContentType="application/vnd.openxmlformats-officedocument.presentationml.notesSlide+xml"/>
  <Override PartName="/ppt/tags/tag100.xml" ContentType="application/vnd.openxmlformats-officedocument.presentationml.tags+xml"/>
  <Override PartName="/ppt/notesSlides/notesSlide101.xml" ContentType="application/vnd.openxmlformats-officedocument.presentationml.notesSlide+xml"/>
  <Override PartName="/ppt/tags/tag101.xml" ContentType="application/vnd.openxmlformats-officedocument.presentationml.tags+xml"/>
  <Override PartName="/ppt/notesSlides/notesSlide102.xml" ContentType="application/vnd.openxmlformats-officedocument.presentationml.notesSlide+xml"/>
  <Override PartName="/ppt/tags/tag102.xml" ContentType="application/vnd.openxmlformats-officedocument.presentationml.tags+xml"/>
  <Override PartName="/ppt/notesSlides/notesSlide103.xml" ContentType="application/vnd.openxmlformats-officedocument.presentationml.notesSlide+xml"/>
  <Override PartName="/ppt/tags/tag103.xml" ContentType="application/vnd.openxmlformats-officedocument.presentationml.tags+xml"/>
  <Override PartName="/ppt/notesSlides/notesSlide104.xml" ContentType="application/vnd.openxmlformats-officedocument.presentationml.notesSlide+xml"/>
  <Override PartName="/ppt/tags/tag104.xml" ContentType="application/vnd.openxmlformats-officedocument.presentationml.tags+xml"/>
  <Override PartName="/ppt/notesSlides/notesSlide105.xml" ContentType="application/vnd.openxmlformats-officedocument.presentationml.notesSlide+xml"/>
  <Override PartName="/ppt/tags/tag105.xml" ContentType="application/vnd.openxmlformats-officedocument.presentationml.tags+xml"/>
  <Override PartName="/ppt/notesSlides/notesSlide106.xml" ContentType="application/vnd.openxmlformats-officedocument.presentationml.notesSlide+xml"/>
  <Override PartName="/ppt/tags/tag106.xml" ContentType="application/vnd.openxmlformats-officedocument.presentationml.tags+xml"/>
  <Override PartName="/ppt/notesSlides/notesSlide107.xml" ContentType="application/vnd.openxmlformats-officedocument.presentationml.notesSlide+xml"/>
  <Override PartName="/ppt/tags/tag107.xml" ContentType="application/vnd.openxmlformats-officedocument.presentationml.tags+xml"/>
  <Override PartName="/ppt/notesSlides/notesSlide108.xml" ContentType="application/vnd.openxmlformats-officedocument.presentationml.notesSlide+xml"/>
  <Override PartName="/ppt/tags/tag108.xml" ContentType="application/vnd.openxmlformats-officedocument.presentationml.tags+xml"/>
  <Override PartName="/ppt/notesSlides/notesSlide109.xml" ContentType="application/vnd.openxmlformats-officedocument.presentationml.notesSlide+xml"/>
  <Override PartName="/ppt/tags/tag109.xml" ContentType="application/vnd.openxmlformats-officedocument.presentationml.tags+xml"/>
  <Override PartName="/ppt/notesSlides/notesSlide110.xml" ContentType="application/vnd.openxmlformats-officedocument.presentationml.notesSlide+xml"/>
  <Override PartName="/ppt/tags/tag110.xml" ContentType="application/vnd.openxmlformats-officedocument.presentationml.tags+xml"/>
  <Override PartName="/ppt/notesSlides/notesSlide111.xml" ContentType="application/vnd.openxmlformats-officedocument.presentationml.notesSlide+xml"/>
  <Override PartName="/ppt/tags/tag111.xml" ContentType="application/vnd.openxmlformats-officedocument.presentationml.tags+xml"/>
  <Override PartName="/ppt/notesSlides/notesSlide112.xml" ContentType="application/vnd.openxmlformats-officedocument.presentationml.notesSlide+xml"/>
  <Override PartName="/ppt/tags/tag112.xml" ContentType="application/vnd.openxmlformats-officedocument.presentationml.tags+xml"/>
  <Override PartName="/ppt/notesSlides/notesSlide113.xml" ContentType="application/vnd.openxmlformats-officedocument.presentationml.notesSlide+xml"/>
  <Override PartName="/ppt/tags/tag113.xml" ContentType="application/vnd.openxmlformats-officedocument.presentationml.tags+xml"/>
  <Override PartName="/ppt/notesSlides/notesSlide114.xml" ContentType="application/vnd.openxmlformats-officedocument.presentationml.notesSlide+xml"/>
  <Override PartName="/ppt/tags/tag114.xml" ContentType="application/vnd.openxmlformats-officedocument.presentationml.tags+xml"/>
  <Override PartName="/ppt/notesSlides/notesSlide115.xml" ContentType="application/vnd.openxmlformats-officedocument.presentationml.notesSlide+xml"/>
  <Override PartName="/ppt/tags/tag115.xml" ContentType="application/vnd.openxmlformats-officedocument.presentationml.tags+xml"/>
  <Override PartName="/ppt/notesSlides/notesSlide116.xml" ContentType="application/vnd.openxmlformats-officedocument.presentationml.notesSlide+xml"/>
  <Override PartName="/ppt/tags/tag116.xml" ContentType="application/vnd.openxmlformats-officedocument.presentationml.tags+xml"/>
  <Override PartName="/ppt/notesSlides/notesSlide117.xml" ContentType="application/vnd.openxmlformats-officedocument.presentationml.notesSlide+xml"/>
  <Override PartName="/ppt/tags/tag117.xml" ContentType="application/vnd.openxmlformats-officedocument.presentationml.tags+xml"/>
  <Override PartName="/ppt/notesSlides/notesSlide118.xml" ContentType="application/vnd.openxmlformats-officedocument.presentationml.notesSlide+xml"/>
  <Override PartName="/ppt/tags/tag118.xml" ContentType="application/vnd.openxmlformats-officedocument.presentationml.tags+xml"/>
  <Override PartName="/ppt/notesSlides/notesSlide119.xml" ContentType="application/vnd.openxmlformats-officedocument.presentationml.notesSlide+xml"/>
  <Override PartName="/ppt/tags/tag119.xml" ContentType="application/vnd.openxmlformats-officedocument.presentationml.tags+xml"/>
  <Override PartName="/ppt/notesSlides/notesSlide120.xml" ContentType="application/vnd.openxmlformats-officedocument.presentationml.notesSlide+xml"/>
  <Override PartName="/ppt/tags/tag120.xml" ContentType="application/vnd.openxmlformats-officedocument.presentationml.tags+xml"/>
  <Override PartName="/ppt/notesSlides/notesSlide121.xml" ContentType="application/vnd.openxmlformats-officedocument.presentationml.notesSlide+xml"/>
  <Override PartName="/ppt/tags/tag121.xml" ContentType="application/vnd.openxmlformats-officedocument.presentationml.tags+xml"/>
  <Override PartName="/ppt/notesSlides/notesSlide122.xml" ContentType="application/vnd.openxmlformats-officedocument.presentationml.notesSlide+xml"/>
  <Override PartName="/ppt/tags/tag122.xml" ContentType="application/vnd.openxmlformats-officedocument.presentationml.tags+xml"/>
  <Override PartName="/ppt/notesSlides/notesSlide123.xml" ContentType="application/vnd.openxmlformats-officedocument.presentationml.notesSlide+xml"/>
  <Override PartName="/ppt/tags/tag123.xml" ContentType="application/vnd.openxmlformats-officedocument.presentationml.tags+xml"/>
  <Override PartName="/ppt/notesSlides/notesSlide124.xml" ContentType="application/vnd.openxmlformats-officedocument.presentationml.notesSlide+xml"/>
  <Override PartName="/ppt/tags/tag124.xml" ContentType="application/vnd.openxmlformats-officedocument.presentationml.tags+xml"/>
  <Override PartName="/ppt/notesSlides/notesSlide125.xml" ContentType="application/vnd.openxmlformats-officedocument.presentationml.notesSlide+xml"/>
  <Override PartName="/ppt/tags/tag125.xml" ContentType="application/vnd.openxmlformats-officedocument.presentationml.tags+xml"/>
  <Override PartName="/ppt/notesSlides/notesSlide126.xml" ContentType="application/vnd.openxmlformats-officedocument.presentationml.notesSlide+xml"/>
  <Override PartName="/ppt/tags/tag126.xml" ContentType="application/vnd.openxmlformats-officedocument.presentationml.tags+xml"/>
  <Override PartName="/ppt/notesSlides/notesSlide127.xml" ContentType="application/vnd.openxmlformats-officedocument.presentationml.notesSlide+xml"/>
  <Override PartName="/ppt/tags/tag127.xml" ContentType="application/vnd.openxmlformats-officedocument.presentationml.tags+xml"/>
  <Override PartName="/ppt/notesSlides/notesSlide128.xml" ContentType="application/vnd.openxmlformats-officedocument.presentationml.notesSlide+xml"/>
  <Override PartName="/ppt/tags/tag128.xml" ContentType="application/vnd.openxmlformats-officedocument.presentationml.tags+xml"/>
  <Override PartName="/ppt/notesSlides/notesSlide129.xml" ContentType="application/vnd.openxmlformats-officedocument.presentationml.notesSlide+xml"/>
  <Override PartName="/ppt/tags/tag129.xml" ContentType="application/vnd.openxmlformats-officedocument.presentationml.tags+xml"/>
  <Override PartName="/ppt/notesSlides/notesSlide130.xml" ContentType="application/vnd.openxmlformats-officedocument.presentationml.notesSlide+xml"/>
  <Override PartName="/ppt/tags/tag130.xml" ContentType="application/vnd.openxmlformats-officedocument.presentationml.tags+xml"/>
  <Override PartName="/ppt/notesSlides/notesSlide131.xml" ContentType="application/vnd.openxmlformats-officedocument.presentationml.notesSlide+xml"/>
  <Override PartName="/ppt/tags/tag131.xml" ContentType="application/vnd.openxmlformats-officedocument.presentationml.tags+xml"/>
  <Override PartName="/ppt/notesSlides/notesSlide132.xml" ContentType="application/vnd.openxmlformats-officedocument.presentationml.notesSlide+xml"/>
  <Override PartName="/ppt/tags/tag132.xml" ContentType="application/vnd.openxmlformats-officedocument.presentationml.tags+xml"/>
  <Override PartName="/ppt/notesSlides/notesSlide133.xml" ContentType="application/vnd.openxmlformats-officedocument.presentationml.notesSlide+xml"/>
  <Override PartName="/ppt/tags/tag133.xml" ContentType="application/vnd.openxmlformats-officedocument.presentationml.tags+xml"/>
  <Override PartName="/ppt/notesSlides/notesSlide134.xml" ContentType="application/vnd.openxmlformats-officedocument.presentationml.notesSlide+xml"/>
  <Override PartName="/ppt/tags/tag1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howGuides="1">
      <p:cViewPr varScale="1">
        <p:scale>
          <a:sx n="65" d="100"/>
          <a:sy n="65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371CB-C65C-4B6D-A8C9-002654F84B34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5655B-B4C0-4CE9-AE4B-67D375737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96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0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0.xml"/></Relationships>
</file>

<file path=ppt/notesSlides/_rels/notesSlide10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1.xml"/></Relationships>
</file>

<file path=ppt/notesSlides/_rels/notesSlide10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2.xml"/></Relationships>
</file>

<file path=ppt/notesSlides/_rels/notesSlide10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3.xml"/></Relationships>
</file>

<file path=ppt/notesSlides/_rels/notesSlide10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4.xml"/></Relationships>
</file>

<file path=ppt/notesSlides/_rels/notesSlide10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5.xml"/></Relationships>
</file>

<file path=ppt/notesSlides/_rels/notesSlide10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6.xml"/></Relationships>
</file>

<file path=ppt/notesSlides/_rels/notesSlide10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7.xml"/></Relationships>
</file>

<file path=ppt/notesSlides/_rels/notesSlide10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8.xml"/></Relationships>
</file>

<file path=ppt/notesSlides/_rels/notesSlide10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9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0.xml"/></Relationships>
</file>

<file path=ppt/notesSlides/_rels/notesSlide1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1.xml"/></Relationships>
</file>

<file path=ppt/notesSlides/_rels/notesSlide1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2.xml"/></Relationships>
</file>

<file path=ppt/notesSlides/_rels/notesSlide1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3.xml"/></Relationships>
</file>

<file path=ppt/notesSlides/_rels/notesSlide1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4.xml"/></Relationships>
</file>

<file path=ppt/notesSlides/_rels/notesSlide1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5.xml"/></Relationships>
</file>

<file path=ppt/notesSlides/_rels/notesSlide1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6.xml"/></Relationships>
</file>

<file path=ppt/notesSlides/_rels/notesSlide1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7.xml"/></Relationships>
</file>

<file path=ppt/notesSlides/_rels/notesSlide1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8.xml"/></Relationships>
</file>

<file path=ppt/notesSlides/_rels/notesSlide1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9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0.xml"/></Relationships>
</file>

<file path=ppt/notesSlides/_rels/notesSlide1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1.xml"/></Relationships>
</file>

<file path=ppt/notesSlides/_rels/notesSlide1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2.xml"/></Relationships>
</file>

<file path=ppt/notesSlides/_rels/notesSlide1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3.xml"/></Relationships>
</file>

<file path=ppt/notesSlides/_rels/notesSlide1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4.xml"/></Relationships>
</file>

<file path=ppt/notesSlides/_rels/notesSlide1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5.xml"/></Relationships>
</file>

<file path=ppt/notesSlides/_rels/notesSlide1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6.xml"/></Relationships>
</file>

<file path=ppt/notesSlides/_rels/notesSlide1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7.xml"/></Relationships>
</file>

<file path=ppt/notesSlides/_rels/notesSlide1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8.xml"/></Relationships>
</file>

<file path=ppt/notesSlides/_rels/notesSlide1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9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0.xml"/></Relationships>
</file>

<file path=ppt/notesSlides/_rels/notesSlide1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1.xml"/></Relationships>
</file>

<file path=ppt/notesSlides/_rels/notesSlide1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2.xml"/></Relationships>
</file>

<file path=ppt/notesSlides/_rels/notesSlide1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3.xml"/></Relationships>
</file>

<file path=ppt/notesSlides/_rels/notesSlide1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4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4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6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7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8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0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2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3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4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5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6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7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8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9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0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1.xm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2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3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4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5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6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7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8.xm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9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6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0.xml"/></Relationships>
</file>

<file path=ppt/notesSlides/_rels/notesSlide6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1.xm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2.xml"/></Relationships>
</file>

<file path=ppt/notesSlides/_rels/notesSlide6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3.xml"/></Relationships>
</file>

<file path=ppt/notesSlides/_rels/notesSlide6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4.xml"/></Relationships>
</file>

<file path=ppt/notesSlides/_rels/notesSlide6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5.xml"/></Relationships>
</file>

<file path=ppt/notesSlides/_rels/notesSlide6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6.xml"/></Relationships>
</file>

<file path=ppt/notesSlides/_rels/notesSlide6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7.xml"/></Relationships>
</file>

<file path=ppt/notesSlides/_rels/notesSlide6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8.xml"/></Relationships>
</file>

<file path=ppt/notesSlides/_rels/notesSlide6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9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7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0.xml"/></Relationships>
</file>

<file path=ppt/notesSlides/_rels/notesSlide7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1.xml"/></Relationships>
</file>

<file path=ppt/notesSlides/_rels/notesSlide7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2.xml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3.xml"/></Relationships>
</file>

<file path=ppt/notesSlides/_rels/notesSlide7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4.xml"/></Relationships>
</file>

<file path=ppt/notesSlides/_rels/notesSlide7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5.xml"/></Relationships>
</file>

<file path=ppt/notesSlides/_rels/notesSlide7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6.xml"/></Relationships>
</file>

<file path=ppt/notesSlides/_rels/notesSlide7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7.xml"/></Relationships>
</file>

<file path=ppt/notesSlides/_rels/notesSlide7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8.xml"/></Relationships>
</file>

<file path=ppt/notesSlides/_rels/notesSlide7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9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8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0.xml"/></Relationships>
</file>

<file path=ppt/notesSlides/_rels/notesSlide8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1.xml"/></Relationships>
</file>

<file path=ppt/notesSlides/_rels/notesSlide8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2.xml"/></Relationships>
</file>

<file path=ppt/notesSlides/_rels/notesSlide8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3.xml"/></Relationships>
</file>

<file path=ppt/notesSlides/_rels/notesSlide8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4.xml"/></Relationships>
</file>

<file path=ppt/notesSlides/_rels/notesSlide8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5.xml"/></Relationships>
</file>

<file path=ppt/notesSlides/_rels/notesSlide8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6.xml"/></Relationships>
</file>

<file path=ppt/notesSlides/_rels/notesSlide8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7.xml"/></Relationships>
</file>

<file path=ppt/notesSlides/_rels/notesSlide8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8.xml"/></Relationships>
</file>

<file path=ppt/notesSlides/_rels/notesSlide8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9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9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0.xml"/></Relationships>
</file>

<file path=ppt/notesSlides/_rels/notesSlide9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1.xml"/></Relationships>
</file>

<file path=ppt/notesSlides/_rels/notesSlide9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2.xml"/></Relationships>
</file>

<file path=ppt/notesSlides/_rels/notesSlide9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3.xml"/></Relationships>
</file>

<file path=ppt/notesSlides/_rels/notesSlide9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4.xml"/></Relationships>
</file>

<file path=ppt/notesSlides/_rels/notesSlide9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5.xml"/></Relationships>
</file>

<file path=ppt/notesSlides/_rels/notesSlide9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6.xml"/></Relationships>
</file>

<file path=ppt/notesSlides/_rels/notesSlide9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7.xml"/></Relationships>
</file>

<file path=ppt/notesSlides/_rels/notesSlide9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8.xml"/></Relationships>
</file>

<file path=ppt/notesSlides/_rels/notesSlide9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20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8930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5139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2630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9464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429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5601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4434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5287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1746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9290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10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3578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7127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2109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683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2787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6626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4060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2173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9115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4685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77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3158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1876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6378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7112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3556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8627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6700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2402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162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0599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22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3951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38909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7984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3706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7853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47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76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21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89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85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75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22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73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17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47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32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5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45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40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143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4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76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2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618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072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05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7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113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252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252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202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110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786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80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754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587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153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48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988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290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766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974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74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8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60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535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295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027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56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882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040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864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246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127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49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1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3721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888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40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927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113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148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461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092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23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702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47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2331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646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1925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0365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214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9488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9087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6516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5294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1138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56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581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648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6177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6736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1067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3270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242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1060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7536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2158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64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6970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2089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31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6862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3973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2390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6319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9543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2935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6603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655B-B4C0-4CE9-AE4B-67D375737130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4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8B153-FC5F-4095-8E92-9C205C1AE9EE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DF06-4002-4814-9A75-95D7627C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0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8B153-FC5F-4095-8E92-9C205C1AE9EE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DF06-4002-4814-9A75-95D7627C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6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8B153-FC5F-4095-8E92-9C205C1AE9EE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DF06-4002-4814-9A75-95D7627C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8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8B153-FC5F-4095-8E92-9C205C1AE9EE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DF06-4002-4814-9A75-95D7627C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12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8B153-FC5F-4095-8E92-9C205C1AE9EE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DF06-4002-4814-9A75-95D7627C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1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8B153-FC5F-4095-8E92-9C205C1AE9EE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DF06-4002-4814-9A75-95D7627C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6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8B153-FC5F-4095-8E92-9C205C1AE9EE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DF06-4002-4814-9A75-95D7627C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3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8B153-FC5F-4095-8E92-9C205C1AE9EE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DF06-4002-4814-9A75-95D7627C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8B153-FC5F-4095-8E92-9C205C1AE9EE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DF06-4002-4814-9A75-95D7627C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9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8B153-FC5F-4095-8E92-9C205C1AE9EE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DF06-4002-4814-9A75-95D7627C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0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8B153-FC5F-4095-8E92-9C205C1AE9EE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DF06-4002-4814-9A75-95D7627C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8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8B153-FC5F-4095-8E92-9C205C1AE9EE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2DF06-4002-4814-9A75-95D7627C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5181600"/>
            <a:ext cx="56388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2017 OR-WA Trip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3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 West Coast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46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Ferry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28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Ferry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16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Ferry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11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Ferry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687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Ferry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03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OrcasIsland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412" y="6000750"/>
            <a:ext cx="6462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Roserio Resort-Orcas Island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6280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OrcasIsland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511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xDinner at Anthony's-Anacortes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82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xDinner at Anthony's-Anacortes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719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xDinner at Anthony's-Anacortes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479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 West Coast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55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1461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Day 7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5578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926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92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50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66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362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02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62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9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78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10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34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Astoria_Lunch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765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1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838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BowmanBay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075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BowmanBay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40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BowmanBay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90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BowmanBay3-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49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BowmanBay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36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BowmanBay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50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7_DeceptionPassStateParkBowmanBay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387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8_PikePlaceMarket-Seattle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14400" y="-1"/>
            <a:ext cx="79185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Day 8 – Pike Place Market, Seattle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9938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8_PikePlaceMarket-Seattle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637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Astoria_Lunch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11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8_PikePlaceMarket-Seattle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553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8_PikePlaceMarket-Seattle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22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8_PikePlaceMarket-Seattle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51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8_PikePlaceMarket-Seattle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732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8_xMountRainier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0" y="381000"/>
            <a:ext cx="56388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Heading </a:t>
            </a:r>
            <a:r>
              <a:rPr lang="en-US" dirty="0" smtClean="0"/>
              <a:t>Home</a:t>
            </a:r>
          </a:p>
          <a:p>
            <a:r>
              <a:rPr lang="en-US" dirty="0" smtClean="0"/>
              <a:t>Mount Rainier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114800" y="16764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17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Astoria_Lunch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812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Astoria_OR_Bridge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66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Astoria_OR_Bridge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62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Astoria_OR_Bridge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7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q NationalForest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76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qNationalForest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540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1_Winery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00250" y="0"/>
            <a:ext cx="46387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Day 1 – Eugene, OR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77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QuinaultRiverInn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039" y="14748"/>
            <a:ext cx="43293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Quinault River Inn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5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QuinaultRiverInn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69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QuinaultRiverInn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780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QuinaultRiverInn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31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QuinaultRiverInn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04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QuinaultRiverInn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47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QuinaultRiverInn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13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QuinaultRiverInn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07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 QuinaultRangerStation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2123" y="857250"/>
            <a:ext cx="82055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Day 3 – Lake Quinault &amp; River Loop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30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 QuinaultRangerStation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484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1_Winery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15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QuinaultLoop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405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QuinaultLoop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74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QuinaultLoop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84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QuinaultLoop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50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QuinaultLoop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07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QuinaultLoop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50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QuinaultLoop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28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QuinaultLoop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77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TotalEclipse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039" y="14748"/>
            <a:ext cx="7356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Total Eclipse of the Sun 8-21-17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4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TotalEclipse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91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1_Winery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87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TotalEclipse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907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xQuinaultLoop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68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xQuinaultLoop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39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xQuinaultLoop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52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xQuinaultLoop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480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xQuinaultLoop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9829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xQuinaultLoop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2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xQuinaultLoop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44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xQuinaultLoop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04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xQuinaultLoop9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56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1_Winery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10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xQuinaultLoop7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24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xQuinaultLoop7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76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xQuinaultLoop9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31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xQuinaultLoop9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7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xQuinaultLoop9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77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xQuinaultSalmonHouse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399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xQuinaultSalmonHouse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50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 View from my room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43800" y="29496"/>
            <a:ext cx="1461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Day 4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1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Queets-Clearwater_OlympicNational Forest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6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Queets-Clearwater_OlympicNationalForest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039" y="14748"/>
            <a:ext cx="31208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Queets River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7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 Tillamook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00250" y="0"/>
            <a:ext cx="53288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Day 2 – Hwy 101 Drive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8667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Queets-Clearwater_OlympicNationalForest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40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Queets-Clearwater_OlympicNationalForest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45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Queets-Clearwater_OlympicNationalForest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93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Queets-Clearwater_OlympicNationalForest3_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60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Queets-Clearwater_OlympicNationalForest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37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Queets-Clearwater_OlympicNationalForest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9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Queets-Clearwater_OlympicNationalForest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55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Queets-Clearwater_OlympicNationalForest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56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Queets-Clearwater_OlympicNationalForest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05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Queets-Clearwater_OlympicNationalForest9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70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 Tillamook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98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xCrescentLake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00250" y="14748"/>
            <a:ext cx="33325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Lake Crescent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8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xCrescentLake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77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xCrescentLakeMarymereFalls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50561" y="0"/>
            <a:ext cx="3718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</a:rPr>
              <a:t>Marymere</a:t>
            </a:r>
            <a:r>
              <a:rPr lang="en-US" sz="4400" dirty="0" smtClean="0">
                <a:solidFill>
                  <a:schemeClr val="bg1"/>
                </a:solidFill>
              </a:rPr>
              <a:t> Falls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4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xCrescentLakeMarymereFalls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558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xLogCabinResortLake Crescent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039" y="14748"/>
            <a:ext cx="4020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Log Cabin Resort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1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xLogCabinResortLake Crescent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905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xLogCabinResortLake Crescent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47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5_amTravel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039" y="14748"/>
            <a:ext cx="1461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Day 5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71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5_amTravel_MadisonFalls&amp;CascadingRiver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00250" y="0"/>
            <a:ext cx="34332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Madison Falls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3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5_amTravel_MadisonFalls&amp;CascadingRiver-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01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 Tillamook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66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5_amTravel_MadisonFalls&amp;CascadingRiver--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10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5_amTravel_MadisonFalls&amp;CascadingRiver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22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5_amTravel_MadisonFalls&amp;CascadingRiver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7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5_amTravel_MadisonFalls&amp;CascadingRiver3-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47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5_amTravel_MadisonFalls&amp;CascadingRiver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71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5_amTravel_MadisonFalls&amp;CascadingRiver4-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82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5_amTravel_MadisonFalls&amp;CascadingRiver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41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5_PortTownsend-CollevilleFerry_friends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039" y="14748"/>
            <a:ext cx="92851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Port Townsend-Coupeville </a:t>
            </a:r>
            <a:r>
              <a:rPr lang="en-US" sz="4400" dirty="0" smtClean="0"/>
              <a:t>Ferry Friends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1013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5_xDeceptionPassBridge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62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5_xDeceptionPassBridge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039" y="14748"/>
            <a:ext cx="5261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Deception Pass Bridge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63690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2_ West Coast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99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5_xDeceptionPassBridge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70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5_xDeceptionPassBridge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77658" y="871998"/>
            <a:ext cx="1461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Day 6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325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Anacortes_CapSantaBoatHaven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665" y="857250"/>
            <a:ext cx="79498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Cap Santa Boat Haven - Anacortes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7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Anacortes_CapSantaBoatHaven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368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Anacortes_Gatita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82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Anacortes_Gatita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58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Anacortes_Gatita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21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Anacortes_Gatita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538" y="0"/>
            <a:ext cx="6637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16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Ferry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857250"/>
            <a:ext cx="6753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Anacortes-Orcas Island Ferry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1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6_Ferry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45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</TotalTime>
  <Words>216</Words>
  <Application>Microsoft Office PowerPoint</Application>
  <PresentationFormat>On-screen Show (4:3)</PresentationFormat>
  <Paragraphs>157</Paragraphs>
  <Slides>134</Slides>
  <Notes>134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35" baseType="lpstr">
      <vt:lpstr>Office Theme</vt:lpstr>
      <vt:lpstr>2017 OR-WA Trip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OR-WA Trip</dc:title>
  <dc:creator>Paula L. Hook</dc:creator>
  <cp:lastModifiedBy>Paula L. Hook</cp:lastModifiedBy>
  <cp:revision>11</cp:revision>
  <dcterms:created xsi:type="dcterms:W3CDTF">2017-08-27T20:35:47Z</dcterms:created>
  <dcterms:modified xsi:type="dcterms:W3CDTF">2017-08-28T00:41:14Z</dcterms:modified>
</cp:coreProperties>
</file>