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57" r:id="rId4"/>
    <p:sldId id="264" r:id="rId5"/>
    <p:sldId id="298" r:id="rId6"/>
    <p:sldId id="314" r:id="rId7"/>
    <p:sldId id="282" r:id="rId8"/>
    <p:sldId id="260" r:id="rId9"/>
    <p:sldId id="261" r:id="rId10"/>
    <p:sldId id="262" r:id="rId11"/>
    <p:sldId id="265" r:id="rId12"/>
    <p:sldId id="266" r:id="rId13"/>
    <p:sldId id="267" r:id="rId14"/>
    <p:sldId id="268" r:id="rId15"/>
    <p:sldId id="269" r:id="rId16"/>
    <p:sldId id="270" r:id="rId17"/>
    <p:sldId id="271" r:id="rId18"/>
    <p:sldId id="272" r:id="rId19"/>
    <p:sldId id="296" r:id="rId20"/>
    <p:sldId id="297" r:id="rId21"/>
    <p:sldId id="277" r:id="rId22"/>
    <p:sldId id="278" r:id="rId23"/>
    <p:sldId id="279" r:id="rId24"/>
    <p:sldId id="280" r:id="rId25"/>
    <p:sldId id="281" r:id="rId26"/>
    <p:sldId id="273" r:id="rId27"/>
    <p:sldId id="293" r:id="rId28"/>
    <p:sldId id="276" r:id="rId29"/>
    <p:sldId id="283" r:id="rId30"/>
    <p:sldId id="299" r:id="rId31"/>
    <p:sldId id="300" r:id="rId32"/>
    <p:sldId id="301" r:id="rId33"/>
    <p:sldId id="285" r:id="rId34"/>
    <p:sldId id="290" r:id="rId35"/>
    <p:sldId id="289" r:id="rId36"/>
    <p:sldId id="315" r:id="rId37"/>
    <p:sldId id="302" r:id="rId38"/>
    <p:sldId id="325" r:id="rId39"/>
    <p:sldId id="313" r:id="rId40"/>
    <p:sldId id="322" r:id="rId41"/>
    <p:sldId id="323" r:id="rId42"/>
    <p:sldId id="324" r:id="rId43"/>
    <p:sldId id="326" r:id="rId44"/>
    <p:sldId id="307" r:id="rId45"/>
    <p:sldId id="306" r:id="rId46"/>
    <p:sldId id="308" r:id="rId47"/>
    <p:sldId id="309" r:id="rId48"/>
    <p:sldId id="312" r:id="rId49"/>
    <p:sldId id="327" r:id="rId50"/>
    <p:sldId id="310" r:id="rId51"/>
    <p:sldId id="328" r:id="rId52"/>
    <p:sldId id="311" r:id="rId53"/>
    <p:sldId id="303" r:id="rId54"/>
    <p:sldId id="305" r:id="rId55"/>
    <p:sldId id="316" r:id="rId56"/>
    <p:sldId id="317" r:id="rId57"/>
    <p:sldId id="318" r:id="rId58"/>
    <p:sldId id="319" r:id="rId59"/>
    <p:sldId id="320" r:id="rId60"/>
    <p:sldId id="32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FDDAF-666A-4DFD-9EB3-1B3E32B3B4AC}" type="doc">
      <dgm:prSet loTypeId="urn:microsoft.com/office/officeart/2005/8/layout/hProcess9" loCatId="process" qsTypeId="urn:microsoft.com/office/officeart/2005/8/quickstyle/simple1" qsCatId="simple" csTypeId="urn:microsoft.com/office/officeart/2005/8/colors/accent1_2" csCatId="accent1" phldr="1"/>
      <dgm:spPr/>
    </dgm:pt>
    <dgm:pt modelId="{64CFE83C-47E1-497E-BC91-9F1AE002DDDD}">
      <dgm:prSet phldrT="[Text]"/>
      <dgm:spPr/>
      <dgm:t>
        <a:bodyPr/>
        <a:lstStyle/>
        <a:p>
          <a:r>
            <a:rPr lang="en-US" b="1" dirty="0" smtClean="0"/>
            <a:t>The Nature of Science</a:t>
          </a:r>
          <a:endParaRPr lang="en-US" b="1" dirty="0"/>
        </a:p>
      </dgm:t>
    </dgm:pt>
    <dgm:pt modelId="{DF9B73AE-648E-40E7-91C6-54E7FB19E0CF}" type="parTrans" cxnId="{1FE30E2D-A68B-419D-A798-DF0D0EE74C37}">
      <dgm:prSet/>
      <dgm:spPr/>
      <dgm:t>
        <a:bodyPr/>
        <a:lstStyle/>
        <a:p>
          <a:endParaRPr lang="en-US"/>
        </a:p>
      </dgm:t>
    </dgm:pt>
    <dgm:pt modelId="{89853DA5-CD8C-4A2C-9509-60CE63CB6704}" type="sibTrans" cxnId="{1FE30E2D-A68B-419D-A798-DF0D0EE74C37}">
      <dgm:prSet/>
      <dgm:spPr/>
      <dgm:t>
        <a:bodyPr/>
        <a:lstStyle/>
        <a:p>
          <a:endParaRPr lang="en-US"/>
        </a:p>
      </dgm:t>
    </dgm:pt>
    <dgm:pt modelId="{3A532447-435A-42F4-9DA7-1DE014D91B4F}">
      <dgm:prSet phldrT="[Text]"/>
      <dgm:spPr/>
      <dgm:t>
        <a:bodyPr/>
        <a:lstStyle/>
        <a:p>
          <a:r>
            <a:rPr lang="en-US" dirty="0" smtClean="0"/>
            <a:t>Types of Science</a:t>
          </a:r>
          <a:endParaRPr lang="en-US" dirty="0"/>
        </a:p>
      </dgm:t>
    </dgm:pt>
    <dgm:pt modelId="{BB560351-0FD1-43A1-B5B7-2CA9D83E5A2C}" type="parTrans" cxnId="{5F7722E8-CDFF-4290-85D6-B44B48CBC1A2}">
      <dgm:prSet/>
      <dgm:spPr/>
      <dgm:t>
        <a:bodyPr/>
        <a:lstStyle/>
        <a:p>
          <a:endParaRPr lang="en-US"/>
        </a:p>
      </dgm:t>
    </dgm:pt>
    <dgm:pt modelId="{A1437960-78BE-4203-8357-68239FE82BB0}" type="sibTrans" cxnId="{5F7722E8-CDFF-4290-85D6-B44B48CBC1A2}">
      <dgm:prSet/>
      <dgm:spPr/>
      <dgm:t>
        <a:bodyPr/>
        <a:lstStyle/>
        <a:p>
          <a:endParaRPr lang="en-US"/>
        </a:p>
      </dgm:t>
    </dgm:pt>
    <dgm:pt modelId="{D6AC0768-4665-4BDB-BA9C-CB5A34F48CB6}">
      <dgm:prSet phldrT="[Text]"/>
      <dgm:spPr/>
      <dgm:t>
        <a:bodyPr/>
        <a:lstStyle/>
        <a:p>
          <a:r>
            <a:rPr lang="en-US" dirty="0" smtClean="0"/>
            <a:t>Economics as Social Science</a:t>
          </a:r>
          <a:endParaRPr lang="en-US" dirty="0"/>
        </a:p>
      </dgm:t>
    </dgm:pt>
    <dgm:pt modelId="{D6CD6D2E-EBB0-4346-BE0E-963B1BB91E9E}" type="parTrans" cxnId="{A4E5BB3E-D203-4E76-B136-4B0C3A3D9F03}">
      <dgm:prSet/>
      <dgm:spPr/>
      <dgm:t>
        <a:bodyPr/>
        <a:lstStyle/>
        <a:p>
          <a:endParaRPr lang="en-US"/>
        </a:p>
      </dgm:t>
    </dgm:pt>
    <dgm:pt modelId="{478837FD-0F00-451B-B7F4-A7982EC77B12}" type="sibTrans" cxnId="{A4E5BB3E-D203-4E76-B136-4B0C3A3D9F03}">
      <dgm:prSet/>
      <dgm:spPr/>
      <dgm:t>
        <a:bodyPr/>
        <a:lstStyle/>
        <a:p>
          <a:endParaRPr lang="en-US"/>
        </a:p>
      </dgm:t>
    </dgm:pt>
    <dgm:pt modelId="{CD86D303-FC35-4EDD-9674-658A64D21CB2}" type="pres">
      <dgm:prSet presAssocID="{BA3FDDAF-666A-4DFD-9EB3-1B3E32B3B4AC}" presName="CompostProcess" presStyleCnt="0">
        <dgm:presLayoutVars>
          <dgm:dir/>
          <dgm:resizeHandles val="exact"/>
        </dgm:presLayoutVars>
      </dgm:prSet>
      <dgm:spPr/>
    </dgm:pt>
    <dgm:pt modelId="{8A728578-B493-4730-A35F-BE5999A71367}" type="pres">
      <dgm:prSet presAssocID="{BA3FDDAF-666A-4DFD-9EB3-1B3E32B3B4AC}" presName="arrow" presStyleLbl="bgShp" presStyleIdx="0" presStyleCnt="1"/>
      <dgm:spPr/>
    </dgm:pt>
    <dgm:pt modelId="{E638E476-C59E-4D6F-A1F3-09E1454D7832}" type="pres">
      <dgm:prSet presAssocID="{BA3FDDAF-666A-4DFD-9EB3-1B3E32B3B4AC}" presName="linearProcess" presStyleCnt="0"/>
      <dgm:spPr/>
    </dgm:pt>
    <dgm:pt modelId="{A67595ED-9194-4E84-9838-3B784DAE43B8}" type="pres">
      <dgm:prSet presAssocID="{64CFE83C-47E1-497E-BC91-9F1AE002DDDD}" presName="textNode" presStyleLbl="node1" presStyleIdx="0" presStyleCnt="3">
        <dgm:presLayoutVars>
          <dgm:bulletEnabled val="1"/>
        </dgm:presLayoutVars>
      </dgm:prSet>
      <dgm:spPr/>
      <dgm:t>
        <a:bodyPr/>
        <a:lstStyle/>
        <a:p>
          <a:endParaRPr lang="en-US"/>
        </a:p>
      </dgm:t>
    </dgm:pt>
    <dgm:pt modelId="{ED261212-FAEC-4203-98B3-84253D50B238}" type="pres">
      <dgm:prSet presAssocID="{89853DA5-CD8C-4A2C-9509-60CE63CB6704}" presName="sibTrans" presStyleCnt="0"/>
      <dgm:spPr/>
    </dgm:pt>
    <dgm:pt modelId="{ABDA8887-7DC9-471D-87F4-20809D48A366}" type="pres">
      <dgm:prSet presAssocID="{3A532447-435A-42F4-9DA7-1DE014D91B4F}" presName="textNode" presStyleLbl="node1" presStyleIdx="1" presStyleCnt="3">
        <dgm:presLayoutVars>
          <dgm:bulletEnabled val="1"/>
        </dgm:presLayoutVars>
      </dgm:prSet>
      <dgm:spPr/>
      <dgm:t>
        <a:bodyPr/>
        <a:lstStyle/>
        <a:p>
          <a:endParaRPr lang="en-US"/>
        </a:p>
      </dgm:t>
    </dgm:pt>
    <dgm:pt modelId="{7B91FDD5-FED4-4897-81F6-6DEDC40C2AB2}" type="pres">
      <dgm:prSet presAssocID="{A1437960-78BE-4203-8357-68239FE82BB0}" presName="sibTrans" presStyleCnt="0"/>
      <dgm:spPr/>
    </dgm:pt>
    <dgm:pt modelId="{FFD93D4E-228D-4277-84B6-A0E60155264E}" type="pres">
      <dgm:prSet presAssocID="{D6AC0768-4665-4BDB-BA9C-CB5A34F48CB6}" presName="textNode" presStyleLbl="node1" presStyleIdx="2" presStyleCnt="3">
        <dgm:presLayoutVars>
          <dgm:bulletEnabled val="1"/>
        </dgm:presLayoutVars>
      </dgm:prSet>
      <dgm:spPr/>
      <dgm:t>
        <a:bodyPr/>
        <a:lstStyle/>
        <a:p>
          <a:endParaRPr lang="en-US"/>
        </a:p>
      </dgm:t>
    </dgm:pt>
  </dgm:ptLst>
  <dgm:cxnLst>
    <dgm:cxn modelId="{1FE30E2D-A68B-419D-A798-DF0D0EE74C37}" srcId="{BA3FDDAF-666A-4DFD-9EB3-1B3E32B3B4AC}" destId="{64CFE83C-47E1-497E-BC91-9F1AE002DDDD}" srcOrd="0" destOrd="0" parTransId="{DF9B73AE-648E-40E7-91C6-54E7FB19E0CF}" sibTransId="{89853DA5-CD8C-4A2C-9509-60CE63CB6704}"/>
    <dgm:cxn modelId="{A4E5BB3E-D203-4E76-B136-4B0C3A3D9F03}" srcId="{BA3FDDAF-666A-4DFD-9EB3-1B3E32B3B4AC}" destId="{D6AC0768-4665-4BDB-BA9C-CB5A34F48CB6}" srcOrd="2" destOrd="0" parTransId="{D6CD6D2E-EBB0-4346-BE0E-963B1BB91E9E}" sibTransId="{478837FD-0F00-451B-B7F4-A7982EC77B12}"/>
    <dgm:cxn modelId="{59A1A8D2-AF86-4948-9F80-BEEDB6D888B3}" type="presOf" srcId="{64CFE83C-47E1-497E-BC91-9F1AE002DDDD}" destId="{A67595ED-9194-4E84-9838-3B784DAE43B8}" srcOrd="0" destOrd="0" presId="urn:microsoft.com/office/officeart/2005/8/layout/hProcess9"/>
    <dgm:cxn modelId="{42AC88CF-9B1C-46B7-B4C0-2403758882C9}" type="presOf" srcId="{D6AC0768-4665-4BDB-BA9C-CB5A34F48CB6}" destId="{FFD93D4E-228D-4277-84B6-A0E60155264E}" srcOrd="0" destOrd="0" presId="urn:microsoft.com/office/officeart/2005/8/layout/hProcess9"/>
    <dgm:cxn modelId="{5F7722E8-CDFF-4290-85D6-B44B48CBC1A2}" srcId="{BA3FDDAF-666A-4DFD-9EB3-1B3E32B3B4AC}" destId="{3A532447-435A-42F4-9DA7-1DE014D91B4F}" srcOrd="1" destOrd="0" parTransId="{BB560351-0FD1-43A1-B5B7-2CA9D83E5A2C}" sibTransId="{A1437960-78BE-4203-8357-68239FE82BB0}"/>
    <dgm:cxn modelId="{EE0F87D0-F034-41E3-A314-BF67A8FFF083}" type="presOf" srcId="{BA3FDDAF-666A-4DFD-9EB3-1B3E32B3B4AC}" destId="{CD86D303-FC35-4EDD-9674-658A64D21CB2}" srcOrd="0" destOrd="0" presId="urn:microsoft.com/office/officeart/2005/8/layout/hProcess9"/>
    <dgm:cxn modelId="{DC53BA16-9A02-4944-86B2-FC250C78C441}" type="presOf" srcId="{3A532447-435A-42F4-9DA7-1DE014D91B4F}" destId="{ABDA8887-7DC9-471D-87F4-20809D48A366}" srcOrd="0" destOrd="0" presId="urn:microsoft.com/office/officeart/2005/8/layout/hProcess9"/>
    <dgm:cxn modelId="{A7EC8886-C4D4-415C-829B-4BD1A82D2FFD}" type="presParOf" srcId="{CD86D303-FC35-4EDD-9674-658A64D21CB2}" destId="{8A728578-B493-4730-A35F-BE5999A71367}" srcOrd="0" destOrd="0" presId="urn:microsoft.com/office/officeart/2005/8/layout/hProcess9"/>
    <dgm:cxn modelId="{FE6833AE-50B0-4D48-AA34-6B5E2FFA9C75}" type="presParOf" srcId="{CD86D303-FC35-4EDD-9674-658A64D21CB2}" destId="{E638E476-C59E-4D6F-A1F3-09E1454D7832}" srcOrd="1" destOrd="0" presId="urn:microsoft.com/office/officeart/2005/8/layout/hProcess9"/>
    <dgm:cxn modelId="{53D65CBA-A87F-4F3B-B86C-B8A6F69EDEDE}" type="presParOf" srcId="{E638E476-C59E-4D6F-A1F3-09E1454D7832}" destId="{A67595ED-9194-4E84-9838-3B784DAE43B8}" srcOrd="0" destOrd="0" presId="urn:microsoft.com/office/officeart/2005/8/layout/hProcess9"/>
    <dgm:cxn modelId="{E176AF17-5AED-4B2E-9DCC-1F258B8026D1}" type="presParOf" srcId="{E638E476-C59E-4D6F-A1F3-09E1454D7832}" destId="{ED261212-FAEC-4203-98B3-84253D50B238}" srcOrd="1" destOrd="0" presId="urn:microsoft.com/office/officeart/2005/8/layout/hProcess9"/>
    <dgm:cxn modelId="{5D175834-C424-4C01-987F-AEFCAEF3E27F}" type="presParOf" srcId="{E638E476-C59E-4D6F-A1F3-09E1454D7832}" destId="{ABDA8887-7DC9-471D-87F4-20809D48A366}" srcOrd="2" destOrd="0" presId="urn:microsoft.com/office/officeart/2005/8/layout/hProcess9"/>
    <dgm:cxn modelId="{9D10E824-A9E6-45F4-916F-EA0EA221100B}" type="presParOf" srcId="{E638E476-C59E-4D6F-A1F3-09E1454D7832}" destId="{7B91FDD5-FED4-4897-81F6-6DEDC40C2AB2}" srcOrd="3" destOrd="0" presId="urn:microsoft.com/office/officeart/2005/8/layout/hProcess9"/>
    <dgm:cxn modelId="{FED47153-EF8F-4393-8C4A-BD0548141DE9}" type="presParOf" srcId="{E638E476-C59E-4D6F-A1F3-09E1454D7832}" destId="{FFD93D4E-228D-4277-84B6-A0E60155264E}"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F73D1301-176C-446F-925C-D28237C60A55}" type="doc">
      <dgm:prSet loTypeId="urn:microsoft.com/office/officeart/2005/8/layout/hProcess9" loCatId="process" qsTypeId="urn:microsoft.com/office/officeart/2005/8/quickstyle/simple1" qsCatId="simple" csTypeId="urn:microsoft.com/office/officeart/2005/8/colors/accent1_2" csCatId="accent1" phldr="1"/>
      <dgm:spPr/>
    </dgm:pt>
    <dgm:pt modelId="{5A17E2CA-DD05-4E56-8EB9-0D0A24B5CC35}">
      <dgm:prSet phldrT="[Text]"/>
      <dgm:spPr/>
      <dgm:t>
        <a:bodyPr/>
        <a:lstStyle/>
        <a:p>
          <a:r>
            <a:rPr lang="en-US" dirty="0" smtClean="0"/>
            <a:t>The Nature of Science</a:t>
          </a:r>
          <a:endParaRPr lang="en-US" dirty="0"/>
        </a:p>
      </dgm:t>
    </dgm:pt>
    <dgm:pt modelId="{B396254D-8579-4641-B7FB-00023F82EFA9}" type="parTrans" cxnId="{323E447B-A6B4-4694-BE1F-68D41DF0C057}">
      <dgm:prSet/>
      <dgm:spPr/>
      <dgm:t>
        <a:bodyPr/>
        <a:lstStyle/>
        <a:p>
          <a:endParaRPr lang="en-US"/>
        </a:p>
      </dgm:t>
    </dgm:pt>
    <dgm:pt modelId="{0510BAA1-2DA6-44C7-91B1-977BFB954220}" type="sibTrans" cxnId="{323E447B-A6B4-4694-BE1F-68D41DF0C057}">
      <dgm:prSet/>
      <dgm:spPr/>
      <dgm:t>
        <a:bodyPr/>
        <a:lstStyle/>
        <a:p>
          <a:endParaRPr lang="en-US"/>
        </a:p>
      </dgm:t>
    </dgm:pt>
    <dgm:pt modelId="{9418F4C8-9D62-49D2-9A77-5848FCEA67AF}">
      <dgm:prSet phldrT="[Text]"/>
      <dgm:spPr/>
      <dgm:t>
        <a:bodyPr/>
        <a:lstStyle/>
        <a:p>
          <a:r>
            <a:rPr lang="en-US" b="1" dirty="0" smtClean="0"/>
            <a:t>Types of Science</a:t>
          </a:r>
          <a:endParaRPr lang="en-US" b="1" dirty="0"/>
        </a:p>
      </dgm:t>
    </dgm:pt>
    <dgm:pt modelId="{B1C60B19-D273-4F47-A45B-C65B4F32F9B1}" type="parTrans" cxnId="{FD84490F-CCDB-44FF-86BC-75B2E70306B5}">
      <dgm:prSet/>
      <dgm:spPr/>
      <dgm:t>
        <a:bodyPr/>
        <a:lstStyle/>
        <a:p>
          <a:endParaRPr lang="en-US"/>
        </a:p>
      </dgm:t>
    </dgm:pt>
    <dgm:pt modelId="{F5B41DDA-0B6C-4B5D-B84D-F625ACEA1A66}" type="sibTrans" cxnId="{FD84490F-CCDB-44FF-86BC-75B2E70306B5}">
      <dgm:prSet/>
      <dgm:spPr/>
      <dgm:t>
        <a:bodyPr/>
        <a:lstStyle/>
        <a:p>
          <a:endParaRPr lang="en-US"/>
        </a:p>
      </dgm:t>
    </dgm:pt>
    <dgm:pt modelId="{D75E354F-8AD2-4694-9FE4-523941D6463C}">
      <dgm:prSet phldrT="[Text]"/>
      <dgm:spPr/>
      <dgm:t>
        <a:bodyPr/>
        <a:lstStyle/>
        <a:p>
          <a:r>
            <a:rPr lang="en-US" dirty="0" smtClean="0"/>
            <a:t>Economics and Social Science</a:t>
          </a:r>
          <a:endParaRPr lang="en-US" dirty="0"/>
        </a:p>
      </dgm:t>
    </dgm:pt>
    <dgm:pt modelId="{C38014B9-D038-40D1-8F76-C722F063E18B}" type="parTrans" cxnId="{A53013AC-570E-402C-9ADB-57CE2206DA34}">
      <dgm:prSet/>
      <dgm:spPr/>
      <dgm:t>
        <a:bodyPr/>
        <a:lstStyle/>
        <a:p>
          <a:endParaRPr lang="en-US"/>
        </a:p>
      </dgm:t>
    </dgm:pt>
    <dgm:pt modelId="{3B34D8C1-FAF1-48FA-9239-811FA5F137AD}" type="sibTrans" cxnId="{A53013AC-570E-402C-9ADB-57CE2206DA34}">
      <dgm:prSet/>
      <dgm:spPr/>
      <dgm:t>
        <a:bodyPr/>
        <a:lstStyle/>
        <a:p>
          <a:endParaRPr lang="en-US"/>
        </a:p>
      </dgm:t>
    </dgm:pt>
    <dgm:pt modelId="{57DFB507-7BB6-4DC5-9340-15181C672191}" type="pres">
      <dgm:prSet presAssocID="{F73D1301-176C-446F-925C-D28237C60A55}" presName="CompostProcess" presStyleCnt="0">
        <dgm:presLayoutVars>
          <dgm:dir/>
          <dgm:resizeHandles val="exact"/>
        </dgm:presLayoutVars>
      </dgm:prSet>
      <dgm:spPr/>
    </dgm:pt>
    <dgm:pt modelId="{9A71306F-090A-4298-98B1-BB44B27EF343}" type="pres">
      <dgm:prSet presAssocID="{F73D1301-176C-446F-925C-D28237C60A55}" presName="arrow" presStyleLbl="bgShp" presStyleIdx="0" presStyleCnt="1"/>
      <dgm:spPr/>
    </dgm:pt>
    <dgm:pt modelId="{6B9A1788-3376-42F2-A902-1547E9C4D21E}" type="pres">
      <dgm:prSet presAssocID="{F73D1301-176C-446F-925C-D28237C60A55}" presName="linearProcess" presStyleCnt="0"/>
      <dgm:spPr/>
    </dgm:pt>
    <dgm:pt modelId="{D8C9848C-7F4E-4AC3-BB0F-8787463DC2B1}" type="pres">
      <dgm:prSet presAssocID="{5A17E2CA-DD05-4E56-8EB9-0D0A24B5CC35}" presName="textNode" presStyleLbl="node1" presStyleIdx="0" presStyleCnt="3">
        <dgm:presLayoutVars>
          <dgm:bulletEnabled val="1"/>
        </dgm:presLayoutVars>
      </dgm:prSet>
      <dgm:spPr/>
      <dgm:t>
        <a:bodyPr/>
        <a:lstStyle/>
        <a:p>
          <a:endParaRPr lang="en-US"/>
        </a:p>
      </dgm:t>
    </dgm:pt>
    <dgm:pt modelId="{DB5154D7-264D-44E4-B378-628CDDEEC5DB}" type="pres">
      <dgm:prSet presAssocID="{0510BAA1-2DA6-44C7-91B1-977BFB954220}" presName="sibTrans" presStyleCnt="0"/>
      <dgm:spPr/>
    </dgm:pt>
    <dgm:pt modelId="{95DC1151-2FCE-4059-95D3-DBDF5731735F}" type="pres">
      <dgm:prSet presAssocID="{9418F4C8-9D62-49D2-9A77-5848FCEA67AF}" presName="textNode" presStyleLbl="node1" presStyleIdx="1" presStyleCnt="3">
        <dgm:presLayoutVars>
          <dgm:bulletEnabled val="1"/>
        </dgm:presLayoutVars>
      </dgm:prSet>
      <dgm:spPr/>
      <dgm:t>
        <a:bodyPr/>
        <a:lstStyle/>
        <a:p>
          <a:endParaRPr lang="en-US"/>
        </a:p>
      </dgm:t>
    </dgm:pt>
    <dgm:pt modelId="{8E79FB9D-3115-4DDE-BCA8-4F4D5D4118B3}" type="pres">
      <dgm:prSet presAssocID="{F5B41DDA-0B6C-4B5D-B84D-F625ACEA1A66}" presName="sibTrans" presStyleCnt="0"/>
      <dgm:spPr/>
    </dgm:pt>
    <dgm:pt modelId="{2A59DAF9-0A7E-41DC-894F-02754088597C}" type="pres">
      <dgm:prSet presAssocID="{D75E354F-8AD2-4694-9FE4-523941D6463C}" presName="textNode" presStyleLbl="node1" presStyleIdx="2" presStyleCnt="3">
        <dgm:presLayoutVars>
          <dgm:bulletEnabled val="1"/>
        </dgm:presLayoutVars>
      </dgm:prSet>
      <dgm:spPr/>
      <dgm:t>
        <a:bodyPr/>
        <a:lstStyle/>
        <a:p>
          <a:endParaRPr lang="en-US"/>
        </a:p>
      </dgm:t>
    </dgm:pt>
  </dgm:ptLst>
  <dgm:cxnLst>
    <dgm:cxn modelId="{323E447B-A6B4-4694-BE1F-68D41DF0C057}" srcId="{F73D1301-176C-446F-925C-D28237C60A55}" destId="{5A17E2CA-DD05-4E56-8EB9-0D0A24B5CC35}" srcOrd="0" destOrd="0" parTransId="{B396254D-8579-4641-B7FB-00023F82EFA9}" sibTransId="{0510BAA1-2DA6-44C7-91B1-977BFB954220}"/>
    <dgm:cxn modelId="{003EE643-BADC-42A9-BB3B-B5F86BA18AB7}" type="presOf" srcId="{9418F4C8-9D62-49D2-9A77-5848FCEA67AF}" destId="{95DC1151-2FCE-4059-95D3-DBDF5731735F}" srcOrd="0" destOrd="0" presId="urn:microsoft.com/office/officeart/2005/8/layout/hProcess9"/>
    <dgm:cxn modelId="{44E36760-F5A2-458D-B636-FAE25C04E625}" type="presOf" srcId="{F73D1301-176C-446F-925C-D28237C60A55}" destId="{57DFB507-7BB6-4DC5-9340-15181C672191}" srcOrd="0" destOrd="0" presId="urn:microsoft.com/office/officeart/2005/8/layout/hProcess9"/>
    <dgm:cxn modelId="{A53013AC-570E-402C-9ADB-57CE2206DA34}" srcId="{F73D1301-176C-446F-925C-D28237C60A55}" destId="{D75E354F-8AD2-4694-9FE4-523941D6463C}" srcOrd="2" destOrd="0" parTransId="{C38014B9-D038-40D1-8F76-C722F063E18B}" sibTransId="{3B34D8C1-FAF1-48FA-9239-811FA5F137AD}"/>
    <dgm:cxn modelId="{6467DBAD-1414-430C-9C64-134775BDB7AA}" type="presOf" srcId="{D75E354F-8AD2-4694-9FE4-523941D6463C}" destId="{2A59DAF9-0A7E-41DC-894F-02754088597C}" srcOrd="0" destOrd="0" presId="urn:microsoft.com/office/officeart/2005/8/layout/hProcess9"/>
    <dgm:cxn modelId="{3A53EEA5-3E35-4D8A-B3C6-F518B1429917}" type="presOf" srcId="{5A17E2CA-DD05-4E56-8EB9-0D0A24B5CC35}" destId="{D8C9848C-7F4E-4AC3-BB0F-8787463DC2B1}" srcOrd="0" destOrd="0" presId="urn:microsoft.com/office/officeart/2005/8/layout/hProcess9"/>
    <dgm:cxn modelId="{FD84490F-CCDB-44FF-86BC-75B2E70306B5}" srcId="{F73D1301-176C-446F-925C-D28237C60A55}" destId="{9418F4C8-9D62-49D2-9A77-5848FCEA67AF}" srcOrd="1" destOrd="0" parTransId="{B1C60B19-D273-4F47-A45B-C65B4F32F9B1}" sibTransId="{F5B41DDA-0B6C-4B5D-B84D-F625ACEA1A66}"/>
    <dgm:cxn modelId="{5B16EA14-730E-43DC-99B1-148FB8606174}" type="presParOf" srcId="{57DFB507-7BB6-4DC5-9340-15181C672191}" destId="{9A71306F-090A-4298-98B1-BB44B27EF343}" srcOrd="0" destOrd="0" presId="urn:microsoft.com/office/officeart/2005/8/layout/hProcess9"/>
    <dgm:cxn modelId="{0AA6F483-413E-48BF-B3B3-9CB2E61795BD}" type="presParOf" srcId="{57DFB507-7BB6-4DC5-9340-15181C672191}" destId="{6B9A1788-3376-42F2-A902-1547E9C4D21E}" srcOrd="1" destOrd="0" presId="urn:microsoft.com/office/officeart/2005/8/layout/hProcess9"/>
    <dgm:cxn modelId="{31333914-3318-4958-ADCE-E16A4B349EC0}" type="presParOf" srcId="{6B9A1788-3376-42F2-A902-1547E9C4D21E}" destId="{D8C9848C-7F4E-4AC3-BB0F-8787463DC2B1}" srcOrd="0" destOrd="0" presId="urn:microsoft.com/office/officeart/2005/8/layout/hProcess9"/>
    <dgm:cxn modelId="{E5E7F599-3190-4DCD-80E2-356AC4AFFFE3}" type="presParOf" srcId="{6B9A1788-3376-42F2-A902-1547E9C4D21E}" destId="{DB5154D7-264D-44E4-B378-628CDDEEC5DB}" srcOrd="1" destOrd="0" presId="urn:microsoft.com/office/officeart/2005/8/layout/hProcess9"/>
    <dgm:cxn modelId="{F2BFE6A8-E969-4972-83C2-824E0B5196E9}" type="presParOf" srcId="{6B9A1788-3376-42F2-A902-1547E9C4D21E}" destId="{95DC1151-2FCE-4059-95D3-DBDF5731735F}" srcOrd="2" destOrd="0" presId="urn:microsoft.com/office/officeart/2005/8/layout/hProcess9"/>
    <dgm:cxn modelId="{0ACC64F7-12FE-41FF-9EAA-2404EFE78A42}" type="presParOf" srcId="{6B9A1788-3376-42F2-A902-1547E9C4D21E}" destId="{8E79FB9D-3115-4DDE-BCA8-4F4D5D4118B3}" srcOrd="3" destOrd="0" presId="urn:microsoft.com/office/officeart/2005/8/layout/hProcess9"/>
    <dgm:cxn modelId="{0822DC00-C0D7-4F37-AFA3-C97A536A2A12}" type="presParOf" srcId="{6B9A1788-3376-42F2-A902-1547E9C4D21E}" destId="{2A59DAF9-0A7E-41DC-894F-02754088597C}" srcOrd="4" destOrd="0" presId="urn:microsoft.com/office/officeart/2005/8/layout/hProcess9"/>
  </dgm:cxnLst>
  <dgm:bg/>
  <dgm:whole/>
</dgm:dataModel>
</file>

<file path=ppt/diagrams/data3.xml><?xml version="1.0" encoding="utf-8"?>
<dgm:dataModel xmlns:dgm="http://schemas.openxmlformats.org/drawingml/2006/diagram" xmlns:a="http://schemas.openxmlformats.org/drawingml/2006/main">
  <dgm:ptLst>
    <dgm:pt modelId="{D50CBBFC-18F5-4147-A8CC-33B79FAFD9E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030E7C5-5658-4F3C-8D66-DC3DF4D29E33}">
      <dgm:prSet phldrT="[Text]"/>
      <dgm:spPr/>
      <dgm:t>
        <a:bodyPr/>
        <a:lstStyle/>
        <a:p>
          <a:r>
            <a:rPr lang="en-US" dirty="0" smtClean="0"/>
            <a:t>Science</a:t>
          </a:r>
          <a:endParaRPr lang="en-US" dirty="0"/>
        </a:p>
      </dgm:t>
    </dgm:pt>
    <dgm:pt modelId="{FFF9F21A-0C15-48CC-AED6-D5752EA3600B}" type="parTrans" cxnId="{79957631-9A4A-4DD8-BEF4-C20B1AB162C5}">
      <dgm:prSet/>
      <dgm:spPr/>
      <dgm:t>
        <a:bodyPr/>
        <a:lstStyle/>
        <a:p>
          <a:endParaRPr lang="en-US"/>
        </a:p>
      </dgm:t>
    </dgm:pt>
    <dgm:pt modelId="{E8BA13A2-5970-4D2C-A9BC-2900C262A8EA}" type="sibTrans" cxnId="{79957631-9A4A-4DD8-BEF4-C20B1AB162C5}">
      <dgm:prSet/>
      <dgm:spPr/>
      <dgm:t>
        <a:bodyPr/>
        <a:lstStyle/>
        <a:p>
          <a:endParaRPr lang="en-US"/>
        </a:p>
      </dgm:t>
    </dgm:pt>
    <dgm:pt modelId="{772EFEE4-CFE1-4A8F-96BC-90ABB8C1E46F}">
      <dgm:prSet phldrT="[Text]"/>
      <dgm:spPr/>
      <dgm:t>
        <a:bodyPr/>
        <a:lstStyle/>
        <a:p>
          <a:r>
            <a:rPr lang="en-US" dirty="0" smtClean="0"/>
            <a:t>Physical (or hard) Sciences</a:t>
          </a:r>
          <a:endParaRPr lang="en-US" dirty="0"/>
        </a:p>
      </dgm:t>
    </dgm:pt>
    <dgm:pt modelId="{A4FFB20B-7055-435B-BCF3-33CD3D7D8A79}" type="parTrans" cxnId="{0F8EB1AA-C02A-473C-9238-35F9463547E5}">
      <dgm:prSet/>
      <dgm:spPr/>
      <dgm:t>
        <a:bodyPr/>
        <a:lstStyle/>
        <a:p>
          <a:endParaRPr lang="en-US"/>
        </a:p>
      </dgm:t>
    </dgm:pt>
    <dgm:pt modelId="{53B6BDDF-E949-4055-80AB-DABC9B6FF4FB}" type="sibTrans" cxnId="{0F8EB1AA-C02A-473C-9238-35F9463547E5}">
      <dgm:prSet/>
      <dgm:spPr/>
      <dgm:t>
        <a:bodyPr/>
        <a:lstStyle/>
        <a:p>
          <a:endParaRPr lang="en-US"/>
        </a:p>
      </dgm:t>
    </dgm:pt>
    <dgm:pt modelId="{51B34E14-4828-4324-9A26-EAB6564A89DF}">
      <dgm:prSet phldrT="[Text]"/>
      <dgm:spPr/>
      <dgm:t>
        <a:bodyPr/>
        <a:lstStyle/>
        <a:p>
          <a:r>
            <a:rPr lang="en-US" dirty="0" smtClean="0"/>
            <a:t>Social (or soft) Sciences</a:t>
          </a:r>
          <a:endParaRPr lang="en-US" dirty="0"/>
        </a:p>
      </dgm:t>
    </dgm:pt>
    <dgm:pt modelId="{4DFC7B17-CBD3-45EA-B55F-45936C7BCEEA}" type="parTrans" cxnId="{385948CD-4B5B-40CF-8575-02BB67C3A88A}">
      <dgm:prSet/>
      <dgm:spPr/>
      <dgm:t>
        <a:bodyPr/>
        <a:lstStyle/>
        <a:p>
          <a:endParaRPr lang="en-US"/>
        </a:p>
      </dgm:t>
    </dgm:pt>
    <dgm:pt modelId="{35B44F91-0590-493A-B72D-3E5E125C3FD5}" type="sibTrans" cxnId="{385948CD-4B5B-40CF-8575-02BB67C3A88A}">
      <dgm:prSet/>
      <dgm:spPr/>
      <dgm:t>
        <a:bodyPr/>
        <a:lstStyle/>
        <a:p>
          <a:endParaRPr lang="en-US"/>
        </a:p>
      </dgm:t>
    </dgm:pt>
    <dgm:pt modelId="{33956BBC-95E4-4460-94C1-2F6F0B7C41B8}" type="pres">
      <dgm:prSet presAssocID="{D50CBBFC-18F5-4147-A8CC-33B79FAFD9E3}" presName="hierChild1" presStyleCnt="0">
        <dgm:presLayoutVars>
          <dgm:orgChart val="1"/>
          <dgm:chPref val="1"/>
          <dgm:dir/>
          <dgm:animOne val="branch"/>
          <dgm:animLvl val="lvl"/>
          <dgm:resizeHandles/>
        </dgm:presLayoutVars>
      </dgm:prSet>
      <dgm:spPr/>
      <dgm:t>
        <a:bodyPr/>
        <a:lstStyle/>
        <a:p>
          <a:endParaRPr lang="en-US"/>
        </a:p>
      </dgm:t>
    </dgm:pt>
    <dgm:pt modelId="{46D4076A-D939-407B-AEEE-23832F2B68F2}" type="pres">
      <dgm:prSet presAssocID="{9030E7C5-5658-4F3C-8D66-DC3DF4D29E33}" presName="hierRoot1" presStyleCnt="0">
        <dgm:presLayoutVars>
          <dgm:hierBranch val="init"/>
        </dgm:presLayoutVars>
      </dgm:prSet>
      <dgm:spPr/>
    </dgm:pt>
    <dgm:pt modelId="{D3EC695D-D35C-44E0-B8C0-910E0749E5C7}" type="pres">
      <dgm:prSet presAssocID="{9030E7C5-5658-4F3C-8D66-DC3DF4D29E33}" presName="rootComposite1" presStyleCnt="0"/>
      <dgm:spPr/>
    </dgm:pt>
    <dgm:pt modelId="{C6A5317B-887A-4E6D-941D-DBBED4F349F1}" type="pres">
      <dgm:prSet presAssocID="{9030E7C5-5658-4F3C-8D66-DC3DF4D29E33}" presName="rootText1" presStyleLbl="node0" presStyleIdx="0" presStyleCnt="1">
        <dgm:presLayoutVars>
          <dgm:chPref val="3"/>
        </dgm:presLayoutVars>
      </dgm:prSet>
      <dgm:spPr/>
      <dgm:t>
        <a:bodyPr/>
        <a:lstStyle/>
        <a:p>
          <a:endParaRPr lang="en-US"/>
        </a:p>
      </dgm:t>
    </dgm:pt>
    <dgm:pt modelId="{5AFB7B9F-1EFE-4B02-8793-32FB9C64AF52}" type="pres">
      <dgm:prSet presAssocID="{9030E7C5-5658-4F3C-8D66-DC3DF4D29E33}" presName="rootConnector1" presStyleLbl="node1" presStyleIdx="0" presStyleCnt="0"/>
      <dgm:spPr/>
      <dgm:t>
        <a:bodyPr/>
        <a:lstStyle/>
        <a:p>
          <a:endParaRPr lang="en-US"/>
        </a:p>
      </dgm:t>
    </dgm:pt>
    <dgm:pt modelId="{9C4D77C9-D95D-4E67-B4FA-2E62F798155C}" type="pres">
      <dgm:prSet presAssocID="{9030E7C5-5658-4F3C-8D66-DC3DF4D29E33}" presName="hierChild2" presStyleCnt="0"/>
      <dgm:spPr/>
    </dgm:pt>
    <dgm:pt modelId="{74EBB83D-C972-4C2F-AB8C-62C32C6E6FA8}" type="pres">
      <dgm:prSet presAssocID="{A4FFB20B-7055-435B-BCF3-33CD3D7D8A79}" presName="Name37" presStyleLbl="parChTrans1D2" presStyleIdx="0" presStyleCnt="2"/>
      <dgm:spPr/>
      <dgm:t>
        <a:bodyPr/>
        <a:lstStyle/>
        <a:p>
          <a:endParaRPr lang="en-US"/>
        </a:p>
      </dgm:t>
    </dgm:pt>
    <dgm:pt modelId="{89EA481E-0D99-46D0-9F86-CB85D7E75A87}" type="pres">
      <dgm:prSet presAssocID="{772EFEE4-CFE1-4A8F-96BC-90ABB8C1E46F}" presName="hierRoot2" presStyleCnt="0">
        <dgm:presLayoutVars>
          <dgm:hierBranch val="init"/>
        </dgm:presLayoutVars>
      </dgm:prSet>
      <dgm:spPr/>
    </dgm:pt>
    <dgm:pt modelId="{3762AE28-528E-4F72-80E3-D820DAC61873}" type="pres">
      <dgm:prSet presAssocID="{772EFEE4-CFE1-4A8F-96BC-90ABB8C1E46F}" presName="rootComposite" presStyleCnt="0"/>
      <dgm:spPr/>
    </dgm:pt>
    <dgm:pt modelId="{F9AFEFD3-2734-4AAA-A1ED-DF4ADCE6F878}" type="pres">
      <dgm:prSet presAssocID="{772EFEE4-CFE1-4A8F-96BC-90ABB8C1E46F}" presName="rootText" presStyleLbl="node2" presStyleIdx="0" presStyleCnt="2">
        <dgm:presLayoutVars>
          <dgm:chPref val="3"/>
        </dgm:presLayoutVars>
      </dgm:prSet>
      <dgm:spPr/>
      <dgm:t>
        <a:bodyPr/>
        <a:lstStyle/>
        <a:p>
          <a:endParaRPr lang="en-US"/>
        </a:p>
      </dgm:t>
    </dgm:pt>
    <dgm:pt modelId="{E22790A0-DBAA-411D-9840-946A636C8FC8}" type="pres">
      <dgm:prSet presAssocID="{772EFEE4-CFE1-4A8F-96BC-90ABB8C1E46F}" presName="rootConnector" presStyleLbl="node2" presStyleIdx="0" presStyleCnt="2"/>
      <dgm:spPr/>
      <dgm:t>
        <a:bodyPr/>
        <a:lstStyle/>
        <a:p>
          <a:endParaRPr lang="en-US"/>
        </a:p>
      </dgm:t>
    </dgm:pt>
    <dgm:pt modelId="{F2CD8561-1BB8-4B80-9D9A-93B41888E469}" type="pres">
      <dgm:prSet presAssocID="{772EFEE4-CFE1-4A8F-96BC-90ABB8C1E46F}" presName="hierChild4" presStyleCnt="0"/>
      <dgm:spPr/>
    </dgm:pt>
    <dgm:pt modelId="{D99617CD-510B-4D88-9B0A-8EB19A369D22}" type="pres">
      <dgm:prSet presAssocID="{772EFEE4-CFE1-4A8F-96BC-90ABB8C1E46F}" presName="hierChild5" presStyleCnt="0"/>
      <dgm:spPr/>
    </dgm:pt>
    <dgm:pt modelId="{2AB1D287-2614-404E-9FF9-6137B53917C4}" type="pres">
      <dgm:prSet presAssocID="{4DFC7B17-CBD3-45EA-B55F-45936C7BCEEA}" presName="Name37" presStyleLbl="parChTrans1D2" presStyleIdx="1" presStyleCnt="2"/>
      <dgm:spPr/>
      <dgm:t>
        <a:bodyPr/>
        <a:lstStyle/>
        <a:p>
          <a:endParaRPr lang="en-US"/>
        </a:p>
      </dgm:t>
    </dgm:pt>
    <dgm:pt modelId="{54AF23FB-1C88-4B5A-A18E-717AA4BAC77C}" type="pres">
      <dgm:prSet presAssocID="{51B34E14-4828-4324-9A26-EAB6564A89DF}" presName="hierRoot2" presStyleCnt="0">
        <dgm:presLayoutVars>
          <dgm:hierBranch val="init"/>
        </dgm:presLayoutVars>
      </dgm:prSet>
      <dgm:spPr/>
    </dgm:pt>
    <dgm:pt modelId="{47F2F84C-01D3-4E03-B840-0B982D2FF4C5}" type="pres">
      <dgm:prSet presAssocID="{51B34E14-4828-4324-9A26-EAB6564A89DF}" presName="rootComposite" presStyleCnt="0"/>
      <dgm:spPr/>
    </dgm:pt>
    <dgm:pt modelId="{4E3F6A35-546A-4602-97BD-A77E273E4B55}" type="pres">
      <dgm:prSet presAssocID="{51B34E14-4828-4324-9A26-EAB6564A89DF}" presName="rootText" presStyleLbl="node2" presStyleIdx="1" presStyleCnt="2">
        <dgm:presLayoutVars>
          <dgm:chPref val="3"/>
        </dgm:presLayoutVars>
      </dgm:prSet>
      <dgm:spPr/>
      <dgm:t>
        <a:bodyPr/>
        <a:lstStyle/>
        <a:p>
          <a:endParaRPr lang="en-US"/>
        </a:p>
      </dgm:t>
    </dgm:pt>
    <dgm:pt modelId="{1F6800B8-7049-436E-846A-15EFA47DFB8A}" type="pres">
      <dgm:prSet presAssocID="{51B34E14-4828-4324-9A26-EAB6564A89DF}" presName="rootConnector" presStyleLbl="node2" presStyleIdx="1" presStyleCnt="2"/>
      <dgm:spPr/>
      <dgm:t>
        <a:bodyPr/>
        <a:lstStyle/>
        <a:p>
          <a:endParaRPr lang="en-US"/>
        </a:p>
      </dgm:t>
    </dgm:pt>
    <dgm:pt modelId="{F42B7E9A-371D-41C4-9799-D808ADA980D2}" type="pres">
      <dgm:prSet presAssocID="{51B34E14-4828-4324-9A26-EAB6564A89DF}" presName="hierChild4" presStyleCnt="0"/>
      <dgm:spPr/>
    </dgm:pt>
    <dgm:pt modelId="{2A6A26AD-3216-41BF-9CD5-955E0285CC4A}" type="pres">
      <dgm:prSet presAssocID="{51B34E14-4828-4324-9A26-EAB6564A89DF}" presName="hierChild5" presStyleCnt="0"/>
      <dgm:spPr/>
    </dgm:pt>
    <dgm:pt modelId="{177470E0-E208-4D07-9505-6C5BA02BD14C}" type="pres">
      <dgm:prSet presAssocID="{9030E7C5-5658-4F3C-8D66-DC3DF4D29E33}" presName="hierChild3" presStyleCnt="0"/>
      <dgm:spPr/>
    </dgm:pt>
  </dgm:ptLst>
  <dgm:cxnLst>
    <dgm:cxn modelId="{A839C86E-EB5E-4ECD-86DF-20009D1B05A0}" type="presOf" srcId="{4DFC7B17-CBD3-45EA-B55F-45936C7BCEEA}" destId="{2AB1D287-2614-404E-9FF9-6137B53917C4}" srcOrd="0" destOrd="0" presId="urn:microsoft.com/office/officeart/2005/8/layout/orgChart1"/>
    <dgm:cxn modelId="{58D38299-B104-4E34-87B0-DA2388617A28}" type="presOf" srcId="{D50CBBFC-18F5-4147-A8CC-33B79FAFD9E3}" destId="{33956BBC-95E4-4460-94C1-2F6F0B7C41B8}" srcOrd="0" destOrd="0" presId="urn:microsoft.com/office/officeart/2005/8/layout/orgChart1"/>
    <dgm:cxn modelId="{8A05A9AB-71D2-40D4-B22D-184BCCE810F5}" type="presOf" srcId="{A4FFB20B-7055-435B-BCF3-33CD3D7D8A79}" destId="{74EBB83D-C972-4C2F-AB8C-62C32C6E6FA8}" srcOrd="0" destOrd="0" presId="urn:microsoft.com/office/officeart/2005/8/layout/orgChart1"/>
    <dgm:cxn modelId="{385948CD-4B5B-40CF-8575-02BB67C3A88A}" srcId="{9030E7C5-5658-4F3C-8D66-DC3DF4D29E33}" destId="{51B34E14-4828-4324-9A26-EAB6564A89DF}" srcOrd="1" destOrd="0" parTransId="{4DFC7B17-CBD3-45EA-B55F-45936C7BCEEA}" sibTransId="{35B44F91-0590-493A-B72D-3E5E125C3FD5}"/>
    <dgm:cxn modelId="{0F8EB1AA-C02A-473C-9238-35F9463547E5}" srcId="{9030E7C5-5658-4F3C-8D66-DC3DF4D29E33}" destId="{772EFEE4-CFE1-4A8F-96BC-90ABB8C1E46F}" srcOrd="0" destOrd="0" parTransId="{A4FFB20B-7055-435B-BCF3-33CD3D7D8A79}" sibTransId="{53B6BDDF-E949-4055-80AB-DABC9B6FF4FB}"/>
    <dgm:cxn modelId="{B4BA8467-E60D-460A-8AD3-CFFE4C1D473F}" type="presOf" srcId="{51B34E14-4828-4324-9A26-EAB6564A89DF}" destId="{1F6800B8-7049-436E-846A-15EFA47DFB8A}" srcOrd="1" destOrd="0" presId="urn:microsoft.com/office/officeart/2005/8/layout/orgChart1"/>
    <dgm:cxn modelId="{79957631-9A4A-4DD8-BEF4-C20B1AB162C5}" srcId="{D50CBBFC-18F5-4147-A8CC-33B79FAFD9E3}" destId="{9030E7C5-5658-4F3C-8D66-DC3DF4D29E33}" srcOrd="0" destOrd="0" parTransId="{FFF9F21A-0C15-48CC-AED6-D5752EA3600B}" sibTransId="{E8BA13A2-5970-4D2C-A9BC-2900C262A8EA}"/>
    <dgm:cxn modelId="{34EA4403-1DCE-496E-AA78-DF5FC249B467}" type="presOf" srcId="{9030E7C5-5658-4F3C-8D66-DC3DF4D29E33}" destId="{5AFB7B9F-1EFE-4B02-8793-32FB9C64AF52}" srcOrd="1" destOrd="0" presId="urn:microsoft.com/office/officeart/2005/8/layout/orgChart1"/>
    <dgm:cxn modelId="{FBB3AFB7-F47A-4F2E-8EDD-2E9184D11B61}" type="presOf" srcId="{772EFEE4-CFE1-4A8F-96BC-90ABB8C1E46F}" destId="{F9AFEFD3-2734-4AAA-A1ED-DF4ADCE6F878}" srcOrd="0" destOrd="0" presId="urn:microsoft.com/office/officeart/2005/8/layout/orgChart1"/>
    <dgm:cxn modelId="{C30C409B-EFA9-4628-84CA-3E354359C05E}" type="presOf" srcId="{772EFEE4-CFE1-4A8F-96BC-90ABB8C1E46F}" destId="{E22790A0-DBAA-411D-9840-946A636C8FC8}" srcOrd="1" destOrd="0" presId="urn:microsoft.com/office/officeart/2005/8/layout/orgChart1"/>
    <dgm:cxn modelId="{E748A99D-5EE5-4E64-A1D5-9E5ADF293F4B}" type="presOf" srcId="{9030E7C5-5658-4F3C-8D66-DC3DF4D29E33}" destId="{C6A5317B-887A-4E6D-941D-DBBED4F349F1}" srcOrd="0" destOrd="0" presId="urn:microsoft.com/office/officeart/2005/8/layout/orgChart1"/>
    <dgm:cxn modelId="{E98D777F-B959-4B36-93F2-F3FA5A31B8BE}" type="presOf" srcId="{51B34E14-4828-4324-9A26-EAB6564A89DF}" destId="{4E3F6A35-546A-4602-97BD-A77E273E4B55}" srcOrd="0" destOrd="0" presId="urn:microsoft.com/office/officeart/2005/8/layout/orgChart1"/>
    <dgm:cxn modelId="{A53E9793-A96C-4FDD-8394-C65D03C28638}" type="presParOf" srcId="{33956BBC-95E4-4460-94C1-2F6F0B7C41B8}" destId="{46D4076A-D939-407B-AEEE-23832F2B68F2}" srcOrd="0" destOrd="0" presId="urn:microsoft.com/office/officeart/2005/8/layout/orgChart1"/>
    <dgm:cxn modelId="{2E030493-F64F-4922-A600-6463A942157E}" type="presParOf" srcId="{46D4076A-D939-407B-AEEE-23832F2B68F2}" destId="{D3EC695D-D35C-44E0-B8C0-910E0749E5C7}" srcOrd="0" destOrd="0" presId="urn:microsoft.com/office/officeart/2005/8/layout/orgChart1"/>
    <dgm:cxn modelId="{BA910E6D-D26C-4FDF-B502-7E9E2D781D22}" type="presParOf" srcId="{D3EC695D-D35C-44E0-B8C0-910E0749E5C7}" destId="{C6A5317B-887A-4E6D-941D-DBBED4F349F1}" srcOrd="0" destOrd="0" presId="urn:microsoft.com/office/officeart/2005/8/layout/orgChart1"/>
    <dgm:cxn modelId="{935F911E-1CB7-46DE-A7A6-AEEFD62BC796}" type="presParOf" srcId="{D3EC695D-D35C-44E0-B8C0-910E0749E5C7}" destId="{5AFB7B9F-1EFE-4B02-8793-32FB9C64AF52}" srcOrd="1" destOrd="0" presId="urn:microsoft.com/office/officeart/2005/8/layout/orgChart1"/>
    <dgm:cxn modelId="{BB019ACB-7A2A-4CF7-B90B-911C3C8EAB43}" type="presParOf" srcId="{46D4076A-D939-407B-AEEE-23832F2B68F2}" destId="{9C4D77C9-D95D-4E67-B4FA-2E62F798155C}" srcOrd="1" destOrd="0" presId="urn:microsoft.com/office/officeart/2005/8/layout/orgChart1"/>
    <dgm:cxn modelId="{958F193F-D59E-48DE-A875-30342D0BE03B}" type="presParOf" srcId="{9C4D77C9-D95D-4E67-B4FA-2E62F798155C}" destId="{74EBB83D-C972-4C2F-AB8C-62C32C6E6FA8}" srcOrd="0" destOrd="0" presId="urn:microsoft.com/office/officeart/2005/8/layout/orgChart1"/>
    <dgm:cxn modelId="{B68CCC7F-E1AF-40E0-8CE1-70362978A9B4}" type="presParOf" srcId="{9C4D77C9-D95D-4E67-B4FA-2E62F798155C}" destId="{89EA481E-0D99-46D0-9F86-CB85D7E75A87}" srcOrd="1" destOrd="0" presId="urn:microsoft.com/office/officeart/2005/8/layout/orgChart1"/>
    <dgm:cxn modelId="{8D717289-EB62-4260-9847-5F24D31DF987}" type="presParOf" srcId="{89EA481E-0D99-46D0-9F86-CB85D7E75A87}" destId="{3762AE28-528E-4F72-80E3-D820DAC61873}" srcOrd="0" destOrd="0" presId="urn:microsoft.com/office/officeart/2005/8/layout/orgChart1"/>
    <dgm:cxn modelId="{BF18CB8C-42C2-40C6-8856-2222753ED5A8}" type="presParOf" srcId="{3762AE28-528E-4F72-80E3-D820DAC61873}" destId="{F9AFEFD3-2734-4AAA-A1ED-DF4ADCE6F878}" srcOrd="0" destOrd="0" presId="urn:microsoft.com/office/officeart/2005/8/layout/orgChart1"/>
    <dgm:cxn modelId="{63D40198-1981-40A3-B046-A1F7A550FA05}" type="presParOf" srcId="{3762AE28-528E-4F72-80E3-D820DAC61873}" destId="{E22790A0-DBAA-411D-9840-946A636C8FC8}" srcOrd="1" destOrd="0" presId="urn:microsoft.com/office/officeart/2005/8/layout/orgChart1"/>
    <dgm:cxn modelId="{0A26B250-B8F9-4420-A45C-88C20BDDEA4F}" type="presParOf" srcId="{89EA481E-0D99-46D0-9F86-CB85D7E75A87}" destId="{F2CD8561-1BB8-4B80-9D9A-93B41888E469}" srcOrd="1" destOrd="0" presId="urn:microsoft.com/office/officeart/2005/8/layout/orgChart1"/>
    <dgm:cxn modelId="{C6F51DD7-7B8B-41E4-84A4-2C7E4F303215}" type="presParOf" srcId="{89EA481E-0D99-46D0-9F86-CB85D7E75A87}" destId="{D99617CD-510B-4D88-9B0A-8EB19A369D22}" srcOrd="2" destOrd="0" presId="urn:microsoft.com/office/officeart/2005/8/layout/orgChart1"/>
    <dgm:cxn modelId="{D14C793A-56B6-4993-97A4-57BA2BCD1202}" type="presParOf" srcId="{9C4D77C9-D95D-4E67-B4FA-2E62F798155C}" destId="{2AB1D287-2614-404E-9FF9-6137B53917C4}" srcOrd="2" destOrd="0" presId="urn:microsoft.com/office/officeart/2005/8/layout/orgChart1"/>
    <dgm:cxn modelId="{F5DF84AD-C3F0-4058-B46B-D2A907189B6B}" type="presParOf" srcId="{9C4D77C9-D95D-4E67-B4FA-2E62F798155C}" destId="{54AF23FB-1C88-4B5A-A18E-717AA4BAC77C}" srcOrd="3" destOrd="0" presId="urn:microsoft.com/office/officeart/2005/8/layout/orgChart1"/>
    <dgm:cxn modelId="{567AE9EB-91F8-4A82-AE40-980CC8AA1FD2}" type="presParOf" srcId="{54AF23FB-1C88-4B5A-A18E-717AA4BAC77C}" destId="{47F2F84C-01D3-4E03-B840-0B982D2FF4C5}" srcOrd="0" destOrd="0" presId="urn:microsoft.com/office/officeart/2005/8/layout/orgChart1"/>
    <dgm:cxn modelId="{0230A20B-58A7-4573-809A-4A728BE66F79}" type="presParOf" srcId="{47F2F84C-01D3-4E03-B840-0B982D2FF4C5}" destId="{4E3F6A35-546A-4602-97BD-A77E273E4B55}" srcOrd="0" destOrd="0" presId="urn:microsoft.com/office/officeart/2005/8/layout/orgChart1"/>
    <dgm:cxn modelId="{8CE3E574-2489-465F-9BFD-BD90AABAFAA8}" type="presParOf" srcId="{47F2F84C-01D3-4E03-B840-0B982D2FF4C5}" destId="{1F6800B8-7049-436E-846A-15EFA47DFB8A}" srcOrd="1" destOrd="0" presId="urn:microsoft.com/office/officeart/2005/8/layout/orgChart1"/>
    <dgm:cxn modelId="{36DCDEF6-3236-4074-9C3D-D791DD2F7D0D}" type="presParOf" srcId="{54AF23FB-1C88-4B5A-A18E-717AA4BAC77C}" destId="{F42B7E9A-371D-41C4-9799-D808ADA980D2}" srcOrd="1" destOrd="0" presId="urn:microsoft.com/office/officeart/2005/8/layout/orgChart1"/>
    <dgm:cxn modelId="{5069B830-71F2-40E4-88E7-5479F2958D84}" type="presParOf" srcId="{54AF23FB-1C88-4B5A-A18E-717AA4BAC77C}" destId="{2A6A26AD-3216-41BF-9CD5-955E0285CC4A}" srcOrd="2" destOrd="0" presId="urn:microsoft.com/office/officeart/2005/8/layout/orgChart1"/>
    <dgm:cxn modelId="{66E487E5-156F-4B37-8DF8-194A39860F68}" type="presParOf" srcId="{46D4076A-D939-407B-AEEE-23832F2B68F2}" destId="{177470E0-E208-4D07-9505-6C5BA02BD14C}"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961521FD-F045-4DFA-B4E9-88C2E65F5B8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C07BD51-7A1B-47E5-9BA4-4176C734F68F}">
      <dgm:prSet phldrT="[Text]"/>
      <dgm:spPr/>
      <dgm:t>
        <a:bodyPr/>
        <a:lstStyle/>
        <a:p>
          <a:r>
            <a:rPr lang="en-US" dirty="0" smtClean="0"/>
            <a:t>Physical </a:t>
          </a:r>
        </a:p>
        <a:p>
          <a:r>
            <a:rPr lang="en-US" dirty="0" smtClean="0"/>
            <a:t>(or hard) Sciences</a:t>
          </a:r>
          <a:endParaRPr lang="en-US" dirty="0"/>
        </a:p>
      </dgm:t>
    </dgm:pt>
    <dgm:pt modelId="{4F962467-C08C-4737-ADB7-2413EB6F0D73}" type="parTrans" cxnId="{B7D3BA5B-BD95-4352-8BD5-02B603E7EE60}">
      <dgm:prSet/>
      <dgm:spPr/>
      <dgm:t>
        <a:bodyPr/>
        <a:lstStyle/>
        <a:p>
          <a:endParaRPr lang="en-US"/>
        </a:p>
      </dgm:t>
    </dgm:pt>
    <dgm:pt modelId="{2D627379-88A1-49B5-917D-DC831FC54820}" type="sibTrans" cxnId="{B7D3BA5B-BD95-4352-8BD5-02B603E7EE60}">
      <dgm:prSet/>
      <dgm:spPr/>
      <dgm:t>
        <a:bodyPr/>
        <a:lstStyle/>
        <a:p>
          <a:endParaRPr lang="en-US"/>
        </a:p>
      </dgm:t>
    </dgm:pt>
    <dgm:pt modelId="{34F74773-4050-4095-A8E8-544397EB804E}">
      <dgm:prSet phldrT="[Text]"/>
      <dgm:spPr/>
      <dgm:t>
        <a:bodyPr/>
        <a:lstStyle/>
        <a:p>
          <a:r>
            <a:rPr lang="en-US" dirty="0" smtClean="0"/>
            <a:t>Biology</a:t>
          </a:r>
          <a:endParaRPr lang="en-US" dirty="0"/>
        </a:p>
      </dgm:t>
    </dgm:pt>
    <dgm:pt modelId="{DFCCAA98-8EE3-4E63-9D90-90327FBE19A9}" type="parTrans" cxnId="{2FD6B894-2809-45F7-BC1C-3A2E475543DD}">
      <dgm:prSet/>
      <dgm:spPr/>
      <dgm:t>
        <a:bodyPr/>
        <a:lstStyle/>
        <a:p>
          <a:endParaRPr lang="en-US"/>
        </a:p>
      </dgm:t>
    </dgm:pt>
    <dgm:pt modelId="{6AAD9A47-3387-4065-B00A-C717F0936004}" type="sibTrans" cxnId="{2FD6B894-2809-45F7-BC1C-3A2E475543DD}">
      <dgm:prSet/>
      <dgm:spPr/>
      <dgm:t>
        <a:bodyPr/>
        <a:lstStyle/>
        <a:p>
          <a:endParaRPr lang="en-US"/>
        </a:p>
      </dgm:t>
    </dgm:pt>
    <dgm:pt modelId="{39BB5B77-8EE4-47CE-8420-D9CAFE8FA48F}">
      <dgm:prSet phldrT="[Text]"/>
      <dgm:spPr/>
      <dgm:t>
        <a:bodyPr/>
        <a:lstStyle/>
        <a:p>
          <a:r>
            <a:rPr lang="en-US" dirty="0" smtClean="0"/>
            <a:t>Physics</a:t>
          </a:r>
          <a:endParaRPr lang="en-US" dirty="0"/>
        </a:p>
      </dgm:t>
    </dgm:pt>
    <dgm:pt modelId="{9BFAFB4D-3D55-44B8-BB3F-75D4FA056D5A}" type="parTrans" cxnId="{8845F5C6-6F10-41BC-8497-E9D93BF874F7}">
      <dgm:prSet/>
      <dgm:spPr/>
      <dgm:t>
        <a:bodyPr/>
        <a:lstStyle/>
        <a:p>
          <a:endParaRPr lang="en-US"/>
        </a:p>
      </dgm:t>
    </dgm:pt>
    <dgm:pt modelId="{FFFF6539-4861-45CC-89E7-9BA3ED1076DB}" type="sibTrans" cxnId="{8845F5C6-6F10-41BC-8497-E9D93BF874F7}">
      <dgm:prSet/>
      <dgm:spPr/>
      <dgm:t>
        <a:bodyPr/>
        <a:lstStyle/>
        <a:p>
          <a:endParaRPr lang="en-US"/>
        </a:p>
      </dgm:t>
    </dgm:pt>
    <dgm:pt modelId="{D20518D5-B76D-4AE9-8531-33073ACB88F8}">
      <dgm:prSet phldrT="[Text]"/>
      <dgm:spPr/>
      <dgm:t>
        <a:bodyPr/>
        <a:lstStyle/>
        <a:p>
          <a:r>
            <a:rPr lang="en-US" dirty="0" smtClean="0"/>
            <a:t>Chemistry</a:t>
          </a:r>
          <a:endParaRPr lang="en-US" dirty="0"/>
        </a:p>
      </dgm:t>
    </dgm:pt>
    <dgm:pt modelId="{FAEF0C6D-D1F6-4EF1-83F3-5782551DE912}" type="parTrans" cxnId="{C53B0EA5-A067-427C-BAF3-46E45C76D9AF}">
      <dgm:prSet/>
      <dgm:spPr/>
      <dgm:t>
        <a:bodyPr/>
        <a:lstStyle/>
        <a:p>
          <a:endParaRPr lang="en-US"/>
        </a:p>
      </dgm:t>
    </dgm:pt>
    <dgm:pt modelId="{F83D12FF-DFF8-45DA-8839-C76329122CDA}" type="sibTrans" cxnId="{C53B0EA5-A067-427C-BAF3-46E45C76D9AF}">
      <dgm:prSet/>
      <dgm:spPr/>
      <dgm:t>
        <a:bodyPr/>
        <a:lstStyle/>
        <a:p>
          <a:endParaRPr lang="en-US"/>
        </a:p>
      </dgm:t>
    </dgm:pt>
    <dgm:pt modelId="{81D7F043-FB15-4AC1-8CEA-51AC5040D167}" type="pres">
      <dgm:prSet presAssocID="{961521FD-F045-4DFA-B4E9-88C2E65F5B8A}" presName="hierChild1" presStyleCnt="0">
        <dgm:presLayoutVars>
          <dgm:orgChart val="1"/>
          <dgm:chPref val="1"/>
          <dgm:dir/>
          <dgm:animOne val="branch"/>
          <dgm:animLvl val="lvl"/>
          <dgm:resizeHandles/>
        </dgm:presLayoutVars>
      </dgm:prSet>
      <dgm:spPr/>
      <dgm:t>
        <a:bodyPr/>
        <a:lstStyle/>
        <a:p>
          <a:endParaRPr lang="en-US"/>
        </a:p>
      </dgm:t>
    </dgm:pt>
    <dgm:pt modelId="{F460E669-9909-4993-9397-F137E2576D05}" type="pres">
      <dgm:prSet presAssocID="{BC07BD51-7A1B-47E5-9BA4-4176C734F68F}" presName="hierRoot1" presStyleCnt="0">
        <dgm:presLayoutVars>
          <dgm:hierBranch val="init"/>
        </dgm:presLayoutVars>
      </dgm:prSet>
      <dgm:spPr/>
    </dgm:pt>
    <dgm:pt modelId="{4DA280EB-C5FC-49EE-A956-3C5A16FAD53D}" type="pres">
      <dgm:prSet presAssocID="{BC07BD51-7A1B-47E5-9BA4-4176C734F68F}" presName="rootComposite1" presStyleCnt="0"/>
      <dgm:spPr/>
    </dgm:pt>
    <dgm:pt modelId="{2CD8F704-766C-45D3-B145-E0F3073792CB}" type="pres">
      <dgm:prSet presAssocID="{BC07BD51-7A1B-47E5-9BA4-4176C734F68F}" presName="rootText1" presStyleLbl="node0" presStyleIdx="0" presStyleCnt="1">
        <dgm:presLayoutVars>
          <dgm:chPref val="3"/>
        </dgm:presLayoutVars>
      </dgm:prSet>
      <dgm:spPr/>
      <dgm:t>
        <a:bodyPr/>
        <a:lstStyle/>
        <a:p>
          <a:endParaRPr lang="en-US"/>
        </a:p>
      </dgm:t>
    </dgm:pt>
    <dgm:pt modelId="{EC0A1E89-47CE-49A1-B6AC-19D0765815C3}" type="pres">
      <dgm:prSet presAssocID="{BC07BD51-7A1B-47E5-9BA4-4176C734F68F}" presName="rootConnector1" presStyleLbl="node1" presStyleIdx="0" presStyleCnt="0"/>
      <dgm:spPr/>
      <dgm:t>
        <a:bodyPr/>
        <a:lstStyle/>
        <a:p>
          <a:endParaRPr lang="en-US"/>
        </a:p>
      </dgm:t>
    </dgm:pt>
    <dgm:pt modelId="{5D646994-87B5-493B-98DD-306CF4C2B88C}" type="pres">
      <dgm:prSet presAssocID="{BC07BD51-7A1B-47E5-9BA4-4176C734F68F}" presName="hierChild2" presStyleCnt="0"/>
      <dgm:spPr/>
    </dgm:pt>
    <dgm:pt modelId="{B81385C4-DEE9-4E24-89E0-F9FBC29017BB}" type="pres">
      <dgm:prSet presAssocID="{DFCCAA98-8EE3-4E63-9D90-90327FBE19A9}" presName="Name37" presStyleLbl="parChTrans1D2" presStyleIdx="0" presStyleCnt="3"/>
      <dgm:spPr/>
      <dgm:t>
        <a:bodyPr/>
        <a:lstStyle/>
        <a:p>
          <a:endParaRPr lang="en-US"/>
        </a:p>
      </dgm:t>
    </dgm:pt>
    <dgm:pt modelId="{452438D4-9CBE-49C0-8159-44D2F7383AE1}" type="pres">
      <dgm:prSet presAssocID="{34F74773-4050-4095-A8E8-544397EB804E}" presName="hierRoot2" presStyleCnt="0">
        <dgm:presLayoutVars>
          <dgm:hierBranch val="init"/>
        </dgm:presLayoutVars>
      </dgm:prSet>
      <dgm:spPr/>
    </dgm:pt>
    <dgm:pt modelId="{3E34A7C7-6F1B-461C-9E0F-F00DC042B855}" type="pres">
      <dgm:prSet presAssocID="{34F74773-4050-4095-A8E8-544397EB804E}" presName="rootComposite" presStyleCnt="0"/>
      <dgm:spPr/>
    </dgm:pt>
    <dgm:pt modelId="{C17D0FEA-F860-4D60-A27B-6FA985F30189}" type="pres">
      <dgm:prSet presAssocID="{34F74773-4050-4095-A8E8-544397EB804E}" presName="rootText" presStyleLbl="node2" presStyleIdx="0" presStyleCnt="3">
        <dgm:presLayoutVars>
          <dgm:chPref val="3"/>
        </dgm:presLayoutVars>
      </dgm:prSet>
      <dgm:spPr/>
      <dgm:t>
        <a:bodyPr/>
        <a:lstStyle/>
        <a:p>
          <a:endParaRPr lang="en-US"/>
        </a:p>
      </dgm:t>
    </dgm:pt>
    <dgm:pt modelId="{2B07B904-7AB0-470F-AD45-AF166BEF3435}" type="pres">
      <dgm:prSet presAssocID="{34F74773-4050-4095-A8E8-544397EB804E}" presName="rootConnector" presStyleLbl="node2" presStyleIdx="0" presStyleCnt="3"/>
      <dgm:spPr/>
      <dgm:t>
        <a:bodyPr/>
        <a:lstStyle/>
        <a:p>
          <a:endParaRPr lang="en-US"/>
        </a:p>
      </dgm:t>
    </dgm:pt>
    <dgm:pt modelId="{31155470-08DF-434B-93E7-EB4E42B77CBB}" type="pres">
      <dgm:prSet presAssocID="{34F74773-4050-4095-A8E8-544397EB804E}" presName="hierChild4" presStyleCnt="0"/>
      <dgm:spPr/>
    </dgm:pt>
    <dgm:pt modelId="{CC854DC4-DF57-448D-8EB8-F9A38F14F3B8}" type="pres">
      <dgm:prSet presAssocID="{34F74773-4050-4095-A8E8-544397EB804E}" presName="hierChild5" presStyleCnt="0"/>
      <dgm:spPr/>
    </dgm:pt>
    <dgm:pt modelId="{87E581D5-321C-4FA4-8DBF-26DD175ADDDD}" type="pres">
      <dgm:prSet presAssocID="{9BFAFB4D-3D55-44B8-BB3F-75D4FA056D5A}" presName="Name37" presStyleLbl="parChTrans1D2" presStyleIdx="1" presStyleCnt="3"/>
      <dgm:spPr/>
      <dgm:t>
        <a:bodyPr/>
        <a:lstStyle/>
        <a:p>
          <a:endParaRPr lang="en-US"/>
        </a:p>
      </dgm:t>
    </dgm:pt>
    <dgm:pt modelId="{57B7FB36-5750-4F1F-96A5-14A0EE37A0AD}" type="pres">
      <dgm:prSet presAssocID="{39BB5B77-8EE4-47CE-8420-D9CAFE8FA48F}" presName="hierRoot2" presStyleCnt="0">
        <dgm:presLayoutVars>
          <dgm:hierBranch val="init"/>
        </dgm:presLayoutVars>
      </dgm:prSet>
      <dgm:spPr/>
    </dgm:pt>
    <dgm:pt modelId="{63D03EE6-46BB-4C1C-8B2C-FC514FFB1C80}" type="pres">
      <dgm:prSet presAssocID="{39BB5B77-8EE4-47CE-8420-D9CAFE8FA48F}" presName="rootComposite" presStyleCnt="0"/>
      <dgm:spPr/>
    </dgm:pt>
    <dgm:pt modelId="{DB504E27-4378-400A-AEC7-1F8946A3C224}" type="pres">
      <dgm:prSet presAssocID="{39BB5B77-8EE4-47CE-8420-D9CAFE8FA48F}" presName="rootText" presStyleLbl="node2" presStyleIdx="1" presStyleCnt="3">
        <dgm:presLayoutVars>
          <dgm:chPref val="3"/>
        </dgm:presLayoutVars>
      </dgm:prSet>
      <dgm:spPr/>
      <dgm:t>
        <a:bodyPr/>
        <a:lstStyle/>
        <a:p>
          <a:endParaRPr lang="en-US"/>
        </a:p>
      </dgm:t>
    </dgm:pt>
    <dgm:pt modelId="{C994AFD1-0071-492B-ADA8-EE477019C5AE}" type="pres">
      <dgm:prSet presAssocID="{39BB5B77-8EE4-47CE-8420-D9CAFE8FA48F}" presName="rootConnector" presStyleLbl="node2" presStyleIdx="1" presStyleCnt="3"/>
      <dgm:spPr/>
      <dgm:t>
        <a:bodyPr/>
        <a:lstStyle/>
        <a:p>
          <a:endParaRPr lang="en-US"/>
        </a:p>
      </dgm:t>
    </dgm:pt>
    <dgm:pt modelId="{73439A28-E062-4C71-BCAB-D9030669390E}" type="pres">
      <dgm:prSet presAssocID="{39BB5B77-8EE4-47CE-8420-D9CAFE8FA48F}" presName="hierChild4" presStyleCnt="0"/>
      <dgm:spPr/>
    </dgm:pt>
    <dgm:pt modelId="{E9E9DDA5-3151-4AF4-98C2-2857781857EF}" type="pres">
      <dgm:prSet presAssocID="{39BB5B77-8EE4-47CE-8420-D9CAFE8FA48F}" presName="hierChild5" presStyleCnt="0"/>
      <dgm:spPr/>
    </dgm:pt>
    <dgm:pt modelId="{F4D7D197-9861-43D6-AC41-38FBEAF00D48}" type="pres">
      <dgm:prSet presAssocID="{FAEF0C6D-D1F6-4EF1-83F3-5782551DE912}" presName="Name37" presStyleLbl="parChTrans1D2" presStyleIdx="2" presStyleCnt="3"/>
      <dgm:spPr/>
      <dgm:t>
        <a:bodyPr/>
        <a:lstStyle/>
        <a:p>
          <a:endParaRPr lang="en-US"/>
        </a:p>
      </dgm:t>
    </dgm:pt>
    <dgm:pt modelId="{85191012-4E3C-45C0-B838-C57DCA774299}" type="pres">
      <dgm:prSet presAssocID="{D20518D5-B76D-4AE9-8531-33073ACB88F8}" presName="hierRoot2" presStyleCnt="0">
        <dgm:presLayoutVars>
          <dgm:hierBranch val="init"/>
        </dgm:presLayoutVars>
      </dgm:prSet>
      <dgm:spPr/>
    </dgm:pt>
    <dgm:pt modelId="{FA337DF9-2D20-49AB-8378-7CC5C6BBFE8B}" type="pres">
      <dgm:prSet presAssocID="{D20518D5-B76D-4AE9-8531-33073ACB88F8}" presName="rootComposite" presStyleCnt="0"/>
      <dgm:spPr/>
    </dgm:pt>
    <dgm:pt modelId="{06B65F03-13C4-4B63-AC84-1CCB8B2EAFBB}" type="pres">
      <dgm:prSet presAssocID="{D20518D5-B76D-4AE9-8531-33073ACB88F8}" presName="rootText" presStyleLbl="node2" presStyleIdx="2" presStyleCnt="3">
        <dgm:presLayoutVars>
          <dgm:chPref val="3"/>
        </dgm:presLayoutVars>
      </dgm:prSet>
      <dgm:spPr/>
      <dgm:t>
        <a:bodyPr/>
        <a:lstStyle/>
        <a:p>
          <a:endParaRPr lang="en-US"/>
        </a:p>
      </dgm:t>
    </dgm:pt>
    <dgm:pt modelId="{628BAB34-0687-4318-BA06-90F1E9483412}" type="pres">
      <dgm:prSet presAssocID="{D20518D5-B76D-4AE9-8531-33073ACB88F8}" presName="rootConnector" presStyleLbl="node2" presStyleIdx="2" presStyleCnt="3"/>
      <dgm:spPr/>
      <dgm:t>
        <a:bodyPr/>
        <a:lstStyle/>
        <a:p>
          <a:endParaRPr lang="en-US"/>
        </a:p>
      </dgm:t>
    </dgm:pt>
    <dgm:pt modelId="{2A99CD02-2832-48D7-A4CB-13DC2AEFBA8B}" type="pres">
      <dgm:prSet presAssocID="{D20518D5-B76D-4AE9-8531-33073ACB88F8}" presName="hierChild4" presStyleCnt="0"/>
      <dgm:spPr/>
    </dgm:pt>
    <dgm:pt modelId="{7207C0E0-7859-4E9A-BC0E-B19A7D655ADE}" type="pres">
      <dgm:prSet presAssocID="{D20518D5-B76D-4AE9-8531-33073ACB88F8}" presName="hierChild5" presStyleCnt="0"/>
      <dgm:spPr/>
    </dgm:pt>
    <dgm:pt modelId="{C1B763B2-8825-44EC-A27C-BA77F5616AFB}" type="pres">
      <dgm:prSet presAssocID="{BC07BD51-7A1B-47E5-9BA4-4176C734F68F}" presName="hierChild3" presStyleCnt="0"/>
      <dgm:spPr/>
    </dgm:pt>
  </dgm:ptLst>
  <dgm:cxnLst>
    <dgm:cxn modelId="{A9246E8D-028A-4996-8874-F9B8536E244F}" type="presOf" srcId="{DFCCAA98-8EE3-4E63-9D90-90327FBE19A9}" destId="{B81385C4-DEE9-4E24-89E0-F9FBC29017BB}" srcOrd="0" destOrd="0" presId="urn:microsoft.com/office/officeart/2005/8/layout/orgChart1"/>
    <dgm:cxn modelId="{125B67A2-4F6A-4837-9E75-8A270C6847A5}" type="presOf" srcId="{9BFAFB4D-3D55-44B8-BB3F-75D4FA056D5A}" destId="{87E581D5-321C-4FA4-8DBF-26DD175ADDDD}" srcOrd="0" destOrd="0" presId="urn:microsoft.com/office/officeart/2005/8/layout/orgChart1"/>
    <dgm:cxn modelId="{12CAF6B3-6F2E-4737-A7EC-0FB2F1F0FC38}" type="presOf" srcId="{D20518D5-B76D-4AE9-8531-33073ACB88F8}" destId="{06B65F03-13C4-4B63-AC84-1CCB8B2EAFBB}" srcOrd="0" destOrd="0" presId="urn:microsoft.com/office/officeart/2005/8/layout/orgChart1"/>
    <dgm:cxn modelId="{6FAAF7F3-1A12-43ED-888A-19CB525E857B}" type="presOf" srcId="{D20518D5-B76D-4AE9-8531-33073ACB88F8}" destId="{628BAB34-0687-4318-BA06-90F1E9483412}" srcOrd="1" destOrd="0" presId="urn:microsoft.com/office/officeart/2005/8/layout/orgChart1"/>
    <dgm:cxn modelId="{069198D1-2A74-43F8-9C21-E3B35EED87DB}" type="presOf" srcId="{961521FD-F045-4DFA-B4E9-88C2E65F5B8A}" destId="{81D7F043-FB15-4AC1-8CEA-51AC5040D167}" srcOrd="0" destOrd="0" presId="urn:microsoft.com/office/officeart/2005/8/layout/orgChart1"/>
    <dgm:cxn modelId="{C53B0EA5-A067-427C-BAF3-46E45C76D9AF}" srcId="{BC07BD51-7A1B-47E5-9BA4-4176C734F68F}" destId="{D20518D5-B76D-4AE9-8531-33073ACB88F8}" srcOrd="2" destOrd="0" parTransId="{FAEF0C6D-D1F6-4EF1-83F3-5782551DE912}" sibTransId="{F83D12FF-DFF8-45DA-8839-C76329122CDA}"/>
    <dgm:cxn modelId="{3DCF657A-5069-49EA-BD58-07369580B108}" type="presOf" srcId="{39BB5B77-8EE4-47CE-8420-D9CAFE8FA48F}" destId="{DB504E27-4378-400A-AEC7-1F8946A3C224}" srcOrd="0" destOrd="0" presId="urn:microsoft.com/office/officeart/2005/8/layout/orgChart1"/>
    <dgm:cxn modelId="{AC0F3C7B-E460-458E-8C5B-857A1203D577}" type="presOf" srcId="{39BB5B77-8EE4-47CE-8420-D9CAFE8FA48F}" destId="{C994AFD1-0071-492B-ADA8-EE477019C5AE}" srcOrd="1" destOrd="0" presId="urn:microsoft.com/office/officeart/2005/8/layout/orgChart1"/>
    <dgm:cxn modelId="{42539058-F726-4EBF-91DD-3C866952832D}" type="presOf" srcId="{34F74773-4050-4095-A8E8-544397EB804E}" destId="{2B07B904-7AB0-470F-AD45-AF166BEF3435}" srcOrd="1" destOrd="0" presId="urn:microsoft.com/office/officeart/2005/8/layout/orgChart1"/>
    <dgm:cxn modelId="{A83A5CCE-5DAE-4991-A147-8D7A3105507A}" type="presOf" srcId="{FAEF0C6D-D1F6-4EF1-83F3-5782551DE912}" destId="{F4D7D197-9861-43D6-AC41-38FBEAF00D48}" srcOrd="0" destOrd="0" presId="urn:microsoft.com/office/officeart/2005/8/layout/orgChart1"/>
    <dgm:cxn modelId="{31932884-45F1-4477-9B4B-2FA5C6A54073}" type="presOf" srcId="{BC07BD51-7A1B-47E5-9BA4-4176C734F68F}" destId="{2CD8F704-766C-45D3-B145-E0F3073792CB}" srcOrd="0" destOrd="0" presId="urn:microsoft.com/office/officeart/2005/8/layout/orgChart1"/>
    <dgm:cxn modelId="{B7D3BA5B-BD95-4352-8BD5-02B603E7EE60}" srcId="{961521FD-F045-4DFA-B4E9-88C2E65F5B8A}" destId="{BC07BD51-7A1B-47E5-9BA4-4176C734F68F}" srcOrd="0" destOrd="0" parTransId="{4F962467-C08C-4737-ADB7-2413EB6F0D73}" sibTransId="{2D627379-88A1-49B5-917D-DC831FC54820}"/>
    <dgm:cxn modelId="{DF1C2D89-B68E-4CCA-A37A-0F1B359ED40B}" type="presOf" srcId="{BC07BD51-7A1B-47E5-9BA4-4176C734F68F}" destId="{EC0A1E89-47CE-49A1-B6AC-19D0765815C3}" srcOrd="1" destOrd="0" presId="urn:microsoft.com/office/officeart/2005/8/layout/orgChart1"/>
    <dgm:cxn modelId="{BB12104F-1806-49BA-AAD1-5FEFFD39099B}" type="presOf" srcId="{34F74773-4050-4095-A8E8-544397EB804E}" destId="{C17D0FEA-F860-4D60-A27B-6FA985F30189}" srcOrd="0" destOrd="0" presId="urn:microsoft.com/office/officeart/2005/8/layout/orgChart1"/>
    <dgm:cxn modelId="{2FD6B894-2809-45F7-BC1C-3A2E475543DD}" srcId="{BC07BD51-7A1B-47E5-9BA4-4176C734F68F}" destId="{34F74773-4050-4095-A8E8-544397EB804E}" srcOrd="0" destOrd="0" parTransId="{DFCCAA98-8EE3-4E63-9D90-90327FBE19A9}" sibTransId="{6AAD9A47-3387-4065-B00A-C717F0936004}"/>
    <dgm:cxn modelId="{8845F5C6-6F10-41BC-8497-E9D93BF874F7}" srcId="{BC07BD51-7A1B-47E5-9BA4-4176C734F68F}" destId="{39BB5B77-8EE4-47CE-8420-D9CAFE8FA48F}" srcOrd="1" destOrd="0" parTransId="{9BFAFB4D-3D55-44B8-BB3F-75D4FA056D5A}" sibTransId="{FFFF6539-4861-45CC-89E7-9BA3ED1076DB}"/>
    <dgm:cxn modelId="{FC292ECF-08D5-4D4D-9DDC-945DA084631D}" type="presParOf" srcId="{81D7F043-FB15-4AC1-8CEA-51AC5040D167}" destId="{F460E669-9909-4993-9397-F137E2576D05}" srcOrd="0" destOrd="0" presId="urn:microsoft.com/office/officeart/2005/8/layout/orgChart1"/>
    <dgm:cxn modelId="{A2303C0C-D5BF-4EE8-903F-3CE30190232B}" type="presParOf" srcId="{F460E669-9909-4993-9397-F137E2576D05}" destId="{4DA280EB-C5FC-49EE-A956-3C5A16FAD53D}" srcOrd="0" destOrd="0" presId="urn:microsoft.com/office/officeart/2005/8/layout/orgChart1"/>
    <dgm:cxn modelId="{E62370FC-F3DA-42BF-9FCD-3B6ADD3CE43E}" type="presParOf" srcId="{4DA280EB-C5FC-49EE-A956-3C5A16FAD53D}" destId="{2CD8F704-766C-45D3-B145-E0F3073792CB}" srcOrd="0" destOrd="0" presId="urn:microsoft.com/office/officeart/2005/8/layout/orgChart1"/>
    <dgm:cxn modelId="{B6331D57-0964-4647-94CC-2B44FA5CE48B}" type="presParOf" srcId="{4DA280EB-C5FC-49EE-A956-3C5A16FAD53D}" destId="{EC0A1E89-47CE-49A1-B6AC-19D0765815C3}" srcOrd="1" destOrd="0" presId="urn:microsoft.com/office/officeart/2005/8/layout/orgChart1"/>
    <dgm:cxn modelId="{FDEA01C0-BB9F-492F-92F9-6E691B1E7176}" type="presParOf" srcId="{F460E669-9909-4993-9397-F137E2576D05}" destId="{5D646994-87B5-493B-98DD-306CF4C2B88C}" srcOrd="1" destOrd="0" presId="urn:microsoft.com/office/officeart/2005/8/layout/orgChart1"/>
    <dgm:cxn modelId="{2B2BD6D0-622D-4537-9580-97AEE3DA9265}" type="presParOf" srcId="{5D646994-87B5-493B-98DD-306CF4C2B88C}" destId="{B81385C4-DEE9-4E24-89E0-F9FBC29017BB}" srcOrd="0" destOrd="0" presId="urn:microsoft.com/office/officeart/2005/8/layout/orgChart1"/>
    <dgm:cxn modelId="{8CD61838-3654-4DEC-832B-2E8AB45A97A2}" type="presParOf" srcId="{5D646994-87B5-493B-98DD-306CF4C2B88C}" destId="{452438D4-9CBE-49C0-8159-44D2F7383AE1}" srcOrd="1" destOrd="0" presId="urn:microsoft.com/office/officeart/2005/8/layout/orgChart1"/>
    <dgm:cxn modelId="{27ADCDB1-1A37-410D-A6F0-6B5D391A2001}" type="presParOf" srcId="{452438D4-9CBE-49C0-8159-44D2F7383AE1}" destId="{3E34A7C7-6F1B-461C-9E0F-F00DC042B855}" srcOrd="0" destOrd="0" presId="urn:microsoft.com/office/officeart/2005/8/layout/orgChart1"/>
    <dgm:cxn modelId="{21C283EE-B32F-4AEE-997E-7AC78E5A9943}" type="presParOf" srcId="{3E34A7C7-6F1B-461C-9E0F-F00DC042B855}" destId="{C17D0FEA-F860-4D60-A27B-6FA985F30189}" srcOrd="0" destOrd="0" presId="urn:microsoft.com/office/officeart/2005/8/layout/orgChart1"/>
    <dgm:cxn modelId="{4F3E181E-DD29-4063-A5C8-F422B683170B}" type="presParOf" srcId="{3E34A7C7-6F1B-461C-9E0F-F00DC042B855}" destId="{2B07B904-7AB0-470F-AD45-AF166BEF3435}" srcOrd="1" destOrd="0" presId="urn:microsoft.com/office/officeart/2005/8/layout/orgChart1"/>
    <dgm:cxn modelId="{A479C542-DCE1-4067-A7DC-CC5CF36157E3}" type="presParOf" srcId="{452438D4-9CBE-49C0-8159-44D2F7383AE1}" destId="{31155470-08DF-434B-93E7-EB4E42B77CBB}" srcOrd="1" destOrd="0" presId="urn:microsoft.com/office/officeart/2005/8/layout/orgChart1"/>
    <dgm:cxn modelId="{F5F48F10-941C-4514-9F3D-B52FF83F1B75}" type="presParOf" srcId="{452438D4-9CBE-49C0-8159-44D2F7383AE1}" destId="{CC854DC4-DF57-448D-8EB8-F9A38F14F3B8}" srcOrd="2" destOrd="0" presId="urn:microsoft.com/office/officeart/2005/8/layout/orgChart1"/>
    <dgm:cxn modelId="{D845A361-C299-4AD6-842D-13DDAEC4F0FC}" type="presParOf" srcId="{5D646994-87B5-493B-98DD-306CF4C2B88C}" destId="{87E581D5-321C-4FA4-8DBF-26DD175ADDDD}" srcOrd="2" destOrd="0" presId="urn:microsoft.com/office/officeart/2005/8/layout/orgChart1"/>
    <dgm:cxn modelId="{6ACC6C37-611C-407F-A896-47A37E90CDF3}" type="presParOf" srcId="{5D646994-87B5-493B-98DD-306CF4C2B88C}" destId="{57B7FB36-5750-4F1F-96A5-14A0EE37A0AD}" srcOrd="3" destOrd="0" presId="urn:microsoft.com/office/officeart/2005/8/layout/orgChart1"/>
    <dgm:cxn modelId="{B0E05DA6-6738-462A-B646-8D4ADE22C800}" type="presParOf" srcId="{57B7FB36-5750-4F1F-96A5-14A0EE37A0AD}" destId="{63D03EE6-46BB-4C1C-8B2C-FC514FFB1C80}" srcOrd="0" destOrd="0" presId="urn:microsoft.com/office/officeart/2005/8/layout/orgChart1"/>
    <dgm:cxn modelId="{7B443C8A-D1D8-4A39-AB2B-E84E5EBCB90C}" type="presParOf" srcId="{63D03EE6-46BB-4C1C-8B2C-FC514FFB1C80}" destId="{DB504E27-4378-400A-AEC7-1F8946A3C224}" srcOrd="0" destOrd="0" presId="urn:microsoft.com/office/officeart/2005/8/layout/orgChart1"/>
    <dgm:cxn modelId="{700930A9-B300-4C61-8156-CE231D20E8DD}" type="presParOf" srcId="{63D03EE6-46BB-4C1C-8B2C-FC514FFB1C80}" destId="{C994AFD1-0071-492B-ADA8-EE477019C5AE}" srcOrd="1" destOrd="0" presId="urn:microsoft.com/office/officeart/2005/8/layout/orgChart1"/>
    <dgm:cxn modelId="{C63A3C6F-C4A8-4263-9AD6-174397354441}" type="presParOf" srcId="{57B7FB36-5750-4F1F-96A5-14A0EE37A0AD}" destId="{73439A28-E062-4C71-BCAB-D9030669390E}" srcOrd="1" destOrd="0" presId="urn:microsoft.com/office/officeart/2005/8/layout/orgChart1"/>
    <dgm:cxn modelId="{DCEF3642-D03D-48D0-8CC6-521FAF3181A8}" type="presParOf" srcId="{57B7FB36-5750-4F1F-96A5-14A0EE37A0AD}" destId="{E9E9DDA5-3151-4AF4-98C2-2857781857EF}" srcOrd="2" destOrd="0" presId="urn:microsoft.com/office/officeart/2005/8/layout/orgChart1"/>
    <dgm:cxn modelId="{293E86CD-1992-46D3-A71F-1A82351615D2}" type="presParOf" srcId="{5D646994-87B5-493B-98DD-306CF4C2B88C}" destId="{F4D7D197-9861-43D6-AC41-38FBEAF00D48}" srcOrd="4" destOrd="0" presId="urn:microsoft.com/office/officeart/2005/8/layout/orgChart1"/>
    <dgm:cxn modelId="{7B330E63-24C9-4ADB-84CD-A4ED2F2A8F95}" type="presParOf" srcId="{5D646994-87B5-493B-98DD-306CF4C2B88C}" destId="{85191012-4E3C-45C0-B838-C57DCA774299}" srcOrd="5" destOrd="0" presId="urn:microsoft.com/office/officeart/2005/8/layout/orgChart1"/>
    <dgm:cxn modelId="{D7F88410-0C06-4CB8-BCC1-7ED395FD27A0}" type="presParOf" srcId="{85191012-4E3C-45C0-B838-C57DCA774299}" destId="{FA337DF9-2D20-49AB-8378-7CC5C6BBFE8B}" srcOrd="0" destOrd="0" presId="urn:microsoft.com/office/officeart/2005/8/layout/orgChart1"/>
    <dgm:cxn modelId="{EAF1FDF3-55ED-46EF-80D4-E0F799C78809}" type="presParOf" srcId="{FA337DF9-2D20-49AB-8378-7CC5C6BBFE8B}" destId="{06B65F03-13C4-4B63-AC84-1CCB8B2EAFBB}" srcOrd="0" destOrd="0" presId="urn:microsoft.com/office/officeart/2005/8/layout/orgChart1"/>
    <dgm:cxn modelId="{1E17C177-949A-4705-AB75-586CCCB53DE4}" type="presParOf" srcId="{FA337DF9-2D20-49AB-8378-7CC5C6BBFE8B}" destId="{628BAB34-0687-4318-BA06-90F1E9483412}" srcOrd="1" destOrd="0" presId="urn:microsoft.com/office/officeart/2005/8/layout/orgChart1"/>
    <dgm:cxn modelId="{07C026A8-1330-4CB6-AAC0-FBAD99EC5E69}" type="presParOf" srcId="{85191012-4E3C-45C0-B838-C57DCA774299}" destId="{2A99CD02-2832-48D7-A4CB-13DC2AEFBA8B}" srcOrd="1" destOrd="0" presId="urn:microsoft.com/office/officeart/2005/8/layout/orgChart1"/>
    <dgm:cxn modelId="{77364913-2545-4111-8E39-74385F523ED6}" type="presParOf" srcId="{85191012-4E3C-45C0-B838-C57DCA774299}" destId="{7207C0E0-7859-4E9A-BC0E-B19A7D655ADE}" srcOrd="2" destOrd="0" presId="urn:microsoft.com/office/officeart/2005/8/layout/orgChart1"/>
    <dgm:cxn modelId="{F392EE70-8F63-460B-BBCE-F53C94713EE1}" type="presParOf" srcId="{F460E669-9909-4993-9397-F137E2576D05}" destId="{C1B763B2-8825-44EC-A27C-BA77F5616AFB}"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225E363B-F3F5-4DFC-80C0-C73A3B9ECE6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9B12378-595C-4613-94AD-DA891C290A03}">
      <dgm:prSet phldrT="[Text]"/>
      <dgm:spPr/>
      <dgm:t>
        <a:bodyPr/>
        <a:lstStyle/>
        <a:p>
          <a:r>
            <a:rPr lang="en-US" dirty="0" smtClean="0"/>
            <a:t>Moral Philosophy</a:t>
          </a:r>
          <a:endParaRPr lang="en-US" dirty="0"/>
        </a:p>
      </dgm:t>
    </dgm:pt>
    <dgm:pt modelId="{F773BD0F-310B-49C7-9A42-CCF3D43FEDC2}" type="parTrans" cxnId="{4E682B0D-E269-44CD-AD87-067E58D60D86}">
      <dgm:prSet/>
      <dgm:spPr/>
      <dgm:t>
        <a:bodyPr/>
        <a:lstStyle/>
        <a:p>
          <a:endParaRPr lang="en-US"/>
        </a:p>
      </dgm:t>
    </dgm:pt>
    <dgm:pt modelId="{B4DE0660-5548-4002-BB16-5D3E6FF2B352}" type="sibTrans" cxnId="{4E682B0D-E269-44CD-AD87-067E58D60D86}">
      <dgm:prSet/>
      <dgm:spPr/>
      <dgm:t>
        <a:bodyPr/>
        <a:lstStyle/>
        <a:p>
          <a:endParaRPr lang="en-US"/>
        </a:p>
      </dgm:t>
    </dgm:pt>
    <dgm:pt modelId="{9B40ADFD-9E2A-4DAF-B48E-1B1CDB6BDE69}">
      <dgm:prSet phldrT="[Text]"/>
      <dgm:spPr/>
      <dgm:t>
        <a:bodyPr/>
        <a:lstStyle/>
        <a:p>
          <a:r>
            <a:rPr lang="en-US" dirty="0" smtClean="0"/>
            <a:t>Politics</a:t>
          </a:r>
          <a:endParaRPr lang="en-US" dirty="0"/>
        </a:p>
      </dgm:t>
    </dgm:pt>
    <dgm:pt modelId="{47330F19-BBC9-4F91-B020-4339A176C5EE}" type="parTrans" cxnId="{EEBC84C3-F443-4021-AF1C-01B3B0CCCF97}">
      <dgm:prSet/>
      <dgm:spPr/>
      <dgm:t>
        <a:bodyPr/>
        <a:lstStyle/>
        <a:p>
          <a:endParaRPr lang="en-US"/>
        </a:p>
      </dgm:t>
    </dgm:pt>
    <dgm:pt modelId="{9F84780B-BF57-4B2D-A656-2F90ECB76829}" type="sibTrans" cxnId="{EEBC84C3-F443-4021-AF1C-01B3B0CCCF97}">
      <dgm:prSet/>
      <dgm:spPr/>
      <dgm:t>
        <a:bodyPr/>
        <a:lstStyle/>
        <a:p>
          <a:endParaRPr lang="en-US"/>
        </a:p>
      </dgm:t>
    </dgm:pt>
    <dgm:pt modelId="{0631DFC2-EAB6-43FA-AD90-78BAB054B756}">
      <dgm:prSet phldrT="[Text]"/>
      <dgm:spPr/>
      <dgm:t>
        <a:bodyPr/>
        <a:lstStyle/>
        <a:p>
          <a:r>
            <a:rPr lang="en-US" dirty="0" smtClean="0"/>
            <a:t>Economics</a:t>
          </a:r>
          <a:endParaRPr lang="en-US" dirty="0"/>
        </a:p>
      </dgm:t>
    </dgm:pt>
    <dgm:pt modelId="{BD12E73D-0E01-4416-9D85-213C6A67F4AD}" type="parTrans" cxnId="{754269DE-05BD-4357-A4A4-0DC00645909B}">
      <dgm:prSet/>
      <dgm:spPr/>
      <dgm:t>
        <a:bodyPr/>
        <a:lstStyle/>
        <a:p>
          <a:endParaRPr lang="en-US"/>
        </a:p>
      </dgm:t>
    </dgm:pt>
    <dgm:pt modelId="{C012C113-CF45-41A9-A7B2-3B26F6746A6A}" type="sibTrans" cxnId="{754269DE-05BD-4357-A4A4-0DC00645909B}">
      <dgm:prSet/>
      <dgm:spPr/>
      <dgm:t>
        <a:bodyPr/>
        <a:lstStyle/>
        <a:p>
          <a:endParaRPr lang="en-US"/>
        </a:p>
      </dgm:t>
    </dgm:pt>
    <dgm:pt modelId="{1C7C85EC-F489-47D4-8063-70BDAA7A2E05}">
      <dgm:prSet phldrT="[Text]"/>
      <dgm:spPr/>
      <dgm:t>
        <a:bodyPr/>
        <a:lstStyle/>
        <a:p>
          <a:r>
            <a:rPr lang="en-US" dirty="0" smtClean="0"/>
            <a:t>Law</a:t>
          </a:r>
          <a:endParaRPr lang="en-US" dirty="0"/>
        </a:p>
      </dgm:t>
    </dgm:pt>
    <dgm:pt modelId="{B39C49CA-5F7F-4B27-B9A0-9DA13ACA0193}" type="parTrans" cxnId="{38F1C316-7F26-4752-B30E-5D20C30C8B5D}">
      <dgm:prSet/>
      <dgm:spPr/>
      <dgm:t>
        <a:bodyPr/>
        <a:lstStyle/>
        <a:p>
          <a:endParaRPr lang="en-US"/>
        </a:p>
      </dgm:t>
    </dgm:pt>
    <dgm:pt modelId="{8ECFF517-538D-44D2-8F83-BD743E925931}" type="sibTrans" cxnId="{38F1C316-7F26-4752-B30E-5D20C30C8B5D}">
      <dgm:prSet/>
      <dgm:spPr/>
      <dgm:t>
        <a:bodyPr/>
        <a:lstStyle/>
        <a:p>
          <a:endParaRPr lang="en-US"/>
        </a:p>
      </dgm:t>
    </dgm:pt>
    <dgm:pt modelId="{569B83D4-60E6-4AB5-8B84-183BD88AFD68}" type="pres">
      <dgm:prSet presAssocID="{225E363B-F3F5-4DFC-80C0-C73A3B9ECE6F}" presName="hierChild1" presStyleCnt="0">
        <dgm:presLayoutVars>
          <dgm:orgChart val="1"/>
          <dgm:chPref val="1"/>
          <dgm:dir/>
          <dgm:animOne val="branch"/>
          <dgm:animLvl val="lvl"/>
          <dgm:resizeHandles/>
        </dgm:presLayoutVars>
      </dgm:prSet>
      <dgm:spPr/>
      <dgm:t>
        <a:bodyPr/>
        <a:lstStyle/>
        <a:p>
          <a:endParaRPr lang="en-US"/>
        </a:p>
      </dgm:t>
    </dgm:pt>
    <dgm:pt modelId="{18E6FA2E-FEA1-4C11-8596-5EF48B523A13}" type="pres">
      <dgm:prSet presAssocID="{09B12378-595C-4613-94AD-DA891C290A03}" presName="hierRoot1" presStyleCnt="0">
        <dgm:presLayoutVars>
          <dgm:hierBranch val="init"/>
        </dgm:presLayoutVars>
      </dgm:prSet>
      <dgm:spPr/>
    </dgm:pt>
    <dgm:pt modelId="{E159C7B1-6E46-4A57-B4F9-50BA8EAC5156}" type="pres">
      <dgm:prSet presAssocID="{09B12378-595C-4613-94AD-DA891C290A03}" presName="rootComposite1" presStyleCnt="0"/>
      <dgm:spPr/>
    </dgm:pt>
    <dgm:pt modelId="{85B3275E-39A6-4A1D-9DB6-A5A5121807C4}" type="pres">
      <dgm:prSet presAssocID="{09B12378-595C-4613-94AD-DA891C290A03}" presName="rootText1" presStyleLbl="node0" presStyleIdx="0" presStyleCnt="1">
        <dgm:presLayoutVars>
          <dgm:chPref val="3"/>
        </dgm:presLayoutVars>
      </dgm:prSet>
      <dgm:spPr/>
      <dgm:t>
        <a:bodyPr/>
        <a:lstStyle/>
        <a:p>
          <a:endParaRPr lang="en-US"/>
        </a:p>
      </dgm:t>
    </dgm:pt>
    <dgm:pt modelId="{FE12D4E4-5080-4F4E-8CFD-B1B415F53EDC}" type="pres">
      <dgm:prSet presAssocID="{09B12378-595C-4613-94AD-DA891C290A03}" presName="rootConnector1" presStyleLbl="node1" presStyleIdx="0" presStyleCnt="0"/>
      <dgm:spPr/>
      <dgm:t>
        <a:bodyPr/>
        <a:lstStyle/>
        <a:p>
          <a:endParaRPr lang="en-US"/>
        </a:p>
      </dgm:t>
    </dgm:pt>
    <dgm:pt modelId="{48E1A2BD-39AE-4898-906A-D021E83EDD67}" type="pres">
      <dgm:prSet presAssocID="{09B12378-595C-4613-94AD-DA891C290A03}" presName="hierChild2" presStyleCnt="0"/>
      <dgm:spPr/>
    </dgm:pt>
    <dgm:pt modelId="{55D77066-AE17-4859-833D-7F9E7E41A19A}" type="pres">
      <dgm:prSet presAssocID="{47330F19-BBC9-4F91-B020-4339A176C5EE}" presName="Name37" presStyleLbl="parChTrans1D2" presStyleIdx="0" presStyleCnt="3"/>
      <dgm:spPr/>
      <dgm:t>
        <a:bodyPr/>
        <a:lstStyle/>
        <a:p>
          <a:endParaRPr lang="en-US"/>
        </a:p>
      </dgm:t>
    </dgm:pt>
    <dgm:pt modelId="{D043CEAC-4CD6-49BF-BEF4-2F2A0B5F92D0}" type="pres">
      <dgm:prSet presAssocID="{9B40ADFD-9E2A-4DAF-B48E-1B1CDB6BDE69}" presName="hierRoot2" presStyleCnt="0">
        <dgm:presLayoutVars>
          <dgm:hierBranch val="init"/>
        </dgm:presLayoutVars>
      </dgm:prSet>
      <dgm:spPr/>
    </dgm:pt>
    <dgm:pt modelId="{5246DFAA-B65F-4320-8525-0AA5FE293207}" type="pres">
      <dgm:prSet presAssocID="{9B40ADFD-9E2A-4DAF-B48E-1B1CDB6BDE69}" presName="rootComposite" presStyleCnt="0"/>
      <dgm:spPr/>
    </dgm:pt>
    <dgm:pt modelId="{E5BA9634-3CCE-4D37-8AAF-73EB44D38189}" type="pres">
      <dgm:prSet presAssocID="{9B40ADFD-9E2A-4DAF-B48E-1B1CDB6BDE69}" presName="rootText" presStyleLbl="node2" presStyleIdx="0" presStyleCnt="3">
        <dgm:presLayoutVars>
          <dgm:chPref val="3"/>
        </dgm:presLayoutVars>
      </dgm:prSet>
      <dgm:spPr/>
      <dgm:t>
        <a:bodyPr/>
        <a:lstStyle/>
        <a:p>
          <a:endParaRPr lang="en-US"/>
        </a:p>
      </dgm:t>
    </dgm:pt>
    <dgm:pt modelId="{EEA092C3-3807-4B79-B022-C299758AD5CD}" type="pres">
      <dgm:prSet presAssocID="{9B40ADFD-9E2A-4DAF-B48E-1B1CDB6BDE69}" presName="rootConnector" presStyleLbl="node2" presStyleIdx="0" presStyleCnt="3"/>
      <dgm:spPr/>
      <dgm:t>
        <a:bodyPr/>
        <a:lstStyle/>
        <a:p>
          <a:endParaRPr lang="en-US"/>
        </a:p>
      </dgm:t>
    </dgm:pt>
    <dgm:pt modelId="{2CE6961A-3AB6-4992-BA47-90F6BC998A06}" type="pres">
      <dgm:prSet presAssocID="{9B40ADFD-9E2A-4DAF-B48E-1B1CDB6BDE69}" presName="hierChild4" presStyleCnt="0"/>
      <dgm:spPr/>
    </dgm:pt>
    <dgm:pt modelId="{B39B6E41-789F-4FDD-9D15-E99863FBC21A}" type="pres">
      <dgm:prSet presAssocID="{9B40ADFD-9E2A-4DAF-B48E-1B1CDB6BDE69}" presName="hierChild5" presStyleCnt="0"/>
      <dgm:spPr/>
    </dgm:pt>
    <dgm:pt modelId="{C2385D15-8C07-4C32-A419-928ED8F82476}" type="pres">
      <dgm:prSet presAssocID="{BD12E73D-0E01-4416-9D85-213C6A67F4AD}" presName="Name37" presStyleLbl="parChTrans1D2" presStyleIdx="1" presStyleCnt="3"/>
      <dgm:spPr/>
      <dgm:t>
        <a:bodyPr/>
        <a:lstStyle/>
        <a:p>
          <a:endParaRPr lang="en-US"/>
        </a:p>
      </dgm:t>
    </dgm:pt>
    <dgm:pt modelId="{71A94BDF-2DEB-4364-924D-F5C015C85514}" type="pres">
      <dgm:prSet presAssocID="{0631DFC2-EAB6-43FA-AD90-78BAB054B756}" presName="hierRoot2" presStyleCnt="0">
        <dgm:presLayoutVars>
          <dgm:hierBranch val="init"/>
        </dgm:presLayoutVars>
      </dgm:prSet>
      <dgm:spPr/>
    </dgm:pt>
    <dgm:pt modelId="{EA31A2AE-FBEF-442C-B0D0-93E33FD21509}" type="pres">
      <dgm:prSet presAssocID="{0631DFC2-EAB6-43FA-AD90-78BAB054B756}" presName="rootComposite" presStyleCnt="0"/>
      <dgm:spPr/>
    </dgm:pt>
    <dgm:pt modelId="{EAC06F1E-3499-4B9D-9270-A45ABB4A7E37}" type="pres">
      <dgm:prSet presAssocID="{0631DFC2-EAB6-43FA-AD90-78BAB054B756}" presName="rootText" presStyleLbl="node2" presStyleIdx="1" presStyleCnt="3">
        <dgm:presLayoutVars>
          <dgm:chPref val="3"/>
        </dgm:presLayoutVars>
      </dgm:prSet>
      <dgm:spPr/>
      <dgm:t>
        <a:bodyPr/>
        <a:lstStyle/>
        <a:p>
          <a:endParaRPr lang="en-US"/>
        </a:p>
      </dgm:t>
    </dgm:pt>
    <dgm:pt modelId="{8E8A00C8-4767-4432-B837-1ABF67933239}" type="pres">
      <dgm:prSet presAssocID="{0631DFC2-EAB6-43FA-AD90-78BAB054B756}" presName="rootConnector" presStyleLbl="node2" presStyleIdx="1" presStyleCnt="3"/>
      <dgm:spPr/>
      <dgm:t>
        <a:bodyPr/>
        <a:lstStyle/>
        <a:p>
          <a:endParaRPr lang="en-US"/>
        </a:p>
      </dgm:t>
    </dgm:pt>
    <dgm:pt modelId="{0BC07D37-96AA-4321-B93B-7EF26B49E608}" type="pres">
      <dgm:prSet presAssocID="{0631DFC2-EAB6-43FA-AD90-78BAB054B756}" presName="hierChild4" presStyleCnt="0"/>
      <dgm:spPr/>
    </dgm:pt>
    <dgm:pt modelId="{52542E5E-44B7-4880-AD2A-D03982524155}" type="pres">
      <dgm:prSet presAssocID="{0631DFC2-EAB6-43FA-AD90-78BAB054B756}" presName="hierChild5" presStyleCnt="0"/>
      <dgm:spPr/>
    </dgm:pt>
    <dgm:pt modelId="{FA93E410-91F3-4084-B1CE-84E731D3DD6D}" type="pres">
      <dgm:prSet presAssocID="{B39C49CA-5F7F-4B27-B9A0-9DA13ACA0193}" presName="Name37" presStyleLbl="parChTrans1D2" presStyleIdx="2" presStyleCnt="3"/>
      <dgm:spPr/>
      <dgm:t>
        <a:bodyPr/>
        <a:lstStyle/>
        <a:p>
          <a:endParaRPr lang="en-US"/>
        </a:p>
      </dgm:t>
    </dgm:pt>
    <dgm:pt modelId="{BA3AEE67-7F17-4E18-8A5E-960BCA7C46E3}" type="pres">
      <dgm:prSet presAssocID="{1C7C85EC-F489-47D4-8063-70BDAA7A2E05}" presName="hierRoot2" presStyleCnt="0">
        <dgm:presLayoutVars>
          <dgm:hierBranch val="init"/>
        </dgm:presLayoutVars>
      </dgm:prSet>
      <dgm:spPr/>
    </dgm:pt>
    <dgm:pt modelId="{8724CD33-D9CB-4BA8-A6A3-6339FC384043}" type="pres">
      <dgm:prSet presAssocID="{1C7C85EC-F489-47D4-8063-70BDAA7A2E05}" presName="rootComposite" presStyleCnt="0"/>
      <dgm:spPr/>
    </dgm:pt>
    <dgm:pt modelId="{8B43969F-E141-4196-86B5-A591B6E02F08}" type="pres">
      <dgm:prSet presAssocID="{1C7C85EC-F489-47D4-8063-70BDAA7A2E05}" presName="rootText" presStyleLbl="node2" presStyleIdx="2" presStyleCnt="3">
        <dgm:presLayoutVars>
          <dgm:chPref val="3"/>
        </dgm:presLayoutVars>
      </dgm:prSet>
      <dgm:spPr/>
      <dgm:t>
        <a:bodyPr/>
        <a:lstStyle/>
        <a:p>
          <a:endParaRPr lang="en-US"/>
        </a:p>
      </dgm:t>
    </dgm:pt>
    <dgm:pt modelId="{43E62958-EFC2-4E0B-939B-DEE4862BC39E}" type="pres">
      <dgm:prSet presAssocID="{1C7C85EC-F489-47D4-8063-70BDAA7A2E05}" presName="rootConnector" presStyleLbl="node2" presStyleIdx="2" presStyleCnt="3"/>
      <dgm:spPr/>
      <dgm:t>
        <a:bodyPr/>
        <a:lstStyle/>
        <a:p>
          <a:endParaRPr lang="en-US"/>
        </a:p>
      </dgm:t>
    </dgm:pt>
    <dgm:pt modelId="{B29ECC0B-F615-4BBC-BAC1-B49C4D9FF14F}" type="pres">
      <dgm:prSet presAssocID="{1C7C85EC-F489-47D4-8063-70BDAA7A2E05}" presName="hierChild4" presStyleCnt="0"/>
      <dgm:spPr/>
    </dgm:pt>
    <dgm:pt modelId="{7228095E-930E-4046-A653-8F3C18B7917F}" type="pres">
      <dgm:prSet presAssocID="{1C7C85EC-F489-47D4-8063-70BDAA7A2E05}" presName="hierChild5" presStyleCnt="0"/>
      <dgm:spPr/>
    </dgm:pt>
    <dgm:pt modelId="{9125F9C2-75D8-4FCC-B659-785B66E78718}" type="pres">
      <dgm:prSet presAssocID="{09B12378-595C-4613-94AD-DA891C290A03}" presName="hierChild3" presStyleCnt="0"/>
      <dgm:spPr/>
    </dgm:pt>
  </dgm:ptLst>
  <dgm:cxnLst>
    <dgm:cxn modelId="{498C5442-B0B6-43DC-A587-35A4015F545B}" type="presOf" srcId="{0631DFC2-EAB6-43FA-AD90-78BAB054B756}" destId="{8E8A00C8-4767-4432-B837-1ABF67933239}" srcOrd="1" destOrd="0" presId="urn:microsoft.com/office/officeart/2005/8/layout/orgChart1"/>
    <dgm:cxn modelId="{2E3F70D2-A96B-4623-9EC0-81A97BB1595E}" type="presOf" srcId="{09B12378-595C-4613-94AD-DA891C290A03}" destId="{85B3275E-39A6-4A1D-9DB6-A5A5121807C4}" srcOrd="0" destOrd="0" presId="urn:microsoft.com/office/officeart/2005/8/layout/orgChart1"/>
    <dgm:cxn modelId="{F9AB1D72-8933-4439-ABE7-54F98E903446}" type="presOf" srcId="{9B40ADFD-9E2A-4DAF-B48E-1B1CDB6BDE69}" destId="{EEA092C3-3807-4B79-B022-C299758AD5CD}" srcOrd="1" destOrd="0" presId="urn:microsoft.com/office/officeart/2005/8/layout/orgChart1"/>
    <dgm:cxn modelId="{EB24A093-4F2E-4E41-AE53-A2B11CEE4B4B}" type="presOf" srcId="{225E363B-F3F5-4DFC-80C0-C73A3B9ECE6F}" destId="{569B83D4-60E6-4AB5-8B84-183BD88AFD68}" srcOrd="0" destOrd="0" presId="urn:microsoft.com/office/officeart/2005/8/layout/orgChart1"/>
    <dgm:cxn modelId="{B1FFCBC2-BF28-4657-8BD4-AA61BB281095}" type="presOf" srcId="{09B12378-595C-4613-94AD-DA891C290A03}" destId="{FE12D4E4-5080-4F4E-8CFD-B1B415F53EDC}" srcOrd="1" destOrd="0" presId="urn:microsoft.com/office/officeart/2005/8/layout/orgChart1"/>
    <dgm:cxn modelId="{5C402ED2-D079-4711-9769-641CB7C1B437}" type="presOf" srcId="{BD12E73D-0E01-4416-9D85-213C6A67F4AD}" destId="{C2385D15-8C07-4C32-A419-928ED8F82476}" srcOrd="0" destOrd="0" presId="urn:microsoft.com/office/officeart/2005/8/layout/orgChart1"/>
    <dgm:cxn modelId="{EEBC84C3-F443-4021-AF1C-01B3B0CCCF97}" srcId="{09B12378-595C-4613-94AD-DA891C290A03}" destId="{9B40ADFD-9E2A-4DAF-B48E-1B1CDB6BDE69}" srcOrd="0" destOrd="0" parTransId="{47330F19-BBC9-4F91-B020-4339A176C5EE}" sibTransId="{9F84780B-BF57-4B2D-A656-2F90ECB76829}"/>
    <dgm:cxn modelId="{45E415DA-7E83-4F2D-A4E3-22BCCCC8F68C}" type="presOf" srcId="{9B40ADFD-9E2A-4DAF-B48E-1B1CDB6BDE69}" destId="{E5BA9634-3CCE-4D37-8AAF-73EB44D38189}" srcOrd="0" destOrd="0" presId="urn:microsoft.com/office/officeart/2005/8/layout/orgChart1"/>
    <dgm:cxn modelId="{79F8E37F-214B-417B-B0D0-C6DB36EB39CF}" type="presOf" srcId="{1C7C85EC-F489-47D4-8063-70BDAA7A2E05}" destId="{8B43969F-E141-4196-86B5-A591B6E02F08}" srcOrd="0" destOrd="0" presId="urn:microsoft.com/office/officeart/2005/8/layout/orgChart1"/>
    <dgm:cxn modelId="{45115567-BBA1-4677-B3AA-4017213E1481}" type="presOf" srcId="{0631DFC2-EAB6-43FA-AD90-78BAB054B756}" destId="{EAC06F1E-3499-4B9D-9270-A45ABB4A7E37}" srcOrd="0" destOrd="0" presId="urn:microsoft.com/office/officeart/2005/8/layout/orgChart1"/>
    <dgm:cxn modelId="{754269DE-05BD-4357-A4A4-0DC00645909B}" srcId="{09B12378-595C-4613-94AD-DA891C290A03}" destId="{0631DFC2-EAB6-43FA-AD90-78BAB054B756}" srcOrd="1" destOrd="0" parTransId="{BD12E73D-0E01-4416-9D85-213C6A67F4AD}" sibTransId="{C012C113-CF45-41A9-A7B2-3B26F6746A6A}"/>
    <dgm:cxn modelId="{637E8988-1A2F-421D-801D-0F027C504EB5}" type="presOf" srcId="{47330F19-BBC9-4F91-B020-4339A176C5EE}" destId="{55D77066-AE17-4859-833D-7F9E7E41A19A}" srcOrd="0" destOrd="0" presId="urn:microsoft.com/office/officeart/2005/8/layout/orgChart1"/>
    <dgm:cxn modelId="{38F1C316-7F26-4752-B30E-5D20C30C8B5D}" srcId="{09B12378-595C-4613-94AD-DA891C290A03}" destId="{1C7C85EC-F489-47D4-8063-70BDAA7A2E05}" srcOrd="2" destOrd="0" parTransId="{B39C49CA-5F7F-4B27-B9A0-9DA13ACA0193}" sibTransId="{8ECFF517-538D-44D2-8F83-BD743E925931}"/>
    <dgm:cxn modelId="{E2D7B392-6A17-4251-B1C6-D2662A3F421B}" type="presOf" srcId="{1C7C85EC-F489-47D4-8063-70BDAA7A2E05}" destId="{43E62958-EFC2-4E0B-939B-DEE4862BC39E}" srcOrd="1" destOrd="0" presId="urn:microsoft.com/office/officeart/2005/8/layout/orgChart1"/>
    <dgm:cxn modelId="{7DF79A55-D7F5-4B84-AF8C-32769FEF6131}" type="presOf" srcId="{B39C49CA-5F7F-4B27-B9A0-9DA13ACA0193}" destId="{FA93E410-91F3-4084-B1CE-84E731D3DD6D}" srcOrd="0" destOrd="0" presId="urn:microsoft.com/office/officeart/2005/8/layout/orgChart1"/>
    <dgm:cxn modelId="{4E682B0D-E269-44CD-AD87-067E58D60D86}" srcId="{225E363B-F3F5-4DFC-80C0-C73A3B9ECE6F}" destId="{09B12378-595C-4613-94AD-DA891C290A03}" srcOrd="0" destOrd="0" parTransId="{F773BD0F-310B-49C7-9A42-CCF3D43FEDC2}" sibTransId="{B4DE0660-5548-4002-BB16-5D3E6FF2B352}"/>
    <dgm:cxn modelId="{FCEBB1F7-97EC-4D24-9E1A-12CD644FC6EA}" type="presParOf" srcId="{569B83D4-60E6-4AB5-8B84-183BD88AFD68}" destId="{18E6FA2E-FEA1-4C11-8596-5EF48B523A13}" srcOrd="0" destOrd="0" presId="urn:microsoft.com/office/officeart/2005/8/layout/orgChart1"/>
    <dgm:cxn modelId="{EF40421C-3A8C-4D23-A1BA-471BF5D3EF9C}" type="presParOf" srcId="{18E6FA2E-FEA1-4C11-8596-5EF48B523A13}" destId="{E159C7B1-6E46-4A57-B4F9-50BA8EAC5156}" srcOrd="0" destOrd="0" presId="urn:microsoft.com/office/officeart/2005/8/layout/orgChart1"/>
    <dgm:cxn modelId="{ED5E89A8-7420-468F-8B39-2E69AA20256D}" type="presParOf" srcId="{E159C7B1-6E46-4A57-B4F9-50BA8EAC5156}" destId="{85B3275E-39A6-4A1D-9DB6-A5A5121807C4}" srcOrd="0" destOrd="0" presId="urn:microsoft.com/office/officeart/2005/8/layout/orgChart1"/>
    <dgm:cxn modelId="{FD2CBC7F-30C3-4431-878D-BF6EAB0A151F}" type="presParOf" srcId="{E159C7B1-6E46-4A57-B4F9-50BA8EAC5156}" destId="{FE12D4E4-5080-4F4E-8CFD-B1B415F53EDC}" srcOrd="1" destOrd="0" presId="urn:microsoft.com/office/officeart/2005/8/layout/orgChart1"/>
    <dgm:cxn modelId="{63CDE188-9B56-4D00-8CD4-9D860D6792F5}" type="presParOf" srcId="{18E6FA2E-FEA1-4C11-8596-5EF48B523A13}" destId="{48E1A2BD-39AE-4898-906A-D021E83EDD67}" srcOrd="1" destOrd="0" presId="urn:microsoft.com/office/officeart/2005/8/layout/orgChart1"/>
    <dgm:cxn modelId="{9376D4D0-2BC3-4E5B-BAAD-D71975A52716}" type="presParOf" srcId="{48E1A2BD-39AE-4898-906A-D021E83EDD67}" destId="{55D77066-AE17-4859-833D-7F9E7E41A19A}" srcOrd="0" destOrd="0" presId="urn:microsoft.com/office/officeart/2005/8/layout/orgChart1"/>
    <dgm:cxn modelId="{7C76CF59-1729-4D93-AC5C-B199B9EFEF6F}" type="presParOf" srcId="{48E1A2BD-39AE-4898-906A-D021E83EDD67}" destId="{D043CEAC-4CD6-49BF-BEF4-2F2A0B5F92D0}" srcOrd="1" destOrd="0" presId="urn:microsoft.com/office/officeart/2005/8/layout/orgChart1"/>
    <dgm:cxn modelId="{4B334278-426C-447B-8E72-20BE3EB7A3B4}" type="presParOf" srcId="{D043CEAC-4CD6-49BF-BEF4-2F2A0B5F92D0}" destId="{5246DFAA-B65F-4320-8525-0AA5FE293207}" srcOrd="0" destOrd="0" presId="urn:microsoft.com/office/officeart/2005/8/layout/orgChart1"/>
    <dgm:cxn modelId="{81CF0EDF-B3FA-4816-957A-21175420B422}" type="presParOf" srcId="{5246DFAA-B65F-4320-8525-0AA5FE293207}" destId="{E5BA9634-3CCE-4D37-8AAF-73EB44D38189}" srcOrd="0" destOrd="0" presId="urn:microsoft.com/office/officeart/2005/8/layout/orgChart1"/>
    <dgm:cxn modelId="{AE1B2EC4-D700-4CC3-816A-803EE7394302}" type="presParOf" srcId="{5246DFAA-B65F-4320-8525-0AA5FE293207}" destId="{EEA092C3-3807-4B79-B022-C299758AD5CD}" srcOrd="1" destOrd="0" presId="urn:microsoft.com/office/officeart/2005/8/layout/orgChart1"/>
    <dgm:cxn modelId="{EFE89139-C259-4267-8219-EDF5B606C839}" type="presParOf" srcId="{D043CEAC-4CD6-49BF-BEF4-2F2A0B5F92D0}" destId="{2CE6961A-3AB6-4992-BA47-90F6BC998A06}" srcOrd="1" destOrd="0" presId="urn:microsoft.com/office/officeart/2005/8/layout/orgChart1"/>
    <dgm:cxn modelId="{B767E884-D650-476A-953E-EE8172D6609F}" type="presParOf" srcId="{D043CEAC-4CD6-49BF-BEF4-2F2A0B5F92D0}" destId="{B39B6E41-789F-4FDD-9D15-E99863FBC21A}" srcOrd="2" destOrd="0" presId="urn:microsoft.com/office/officeart/2005/8/layout/orgChart1"/>
    <dgm:cxn modelId="{6BF62870-5739-41AC-A635-A12EB1E78F4E}" type="presParOf" srcId="{48E1A2BD-39AE-4898-906A-D021E83EDD67}" destId="{C2385D15-8C07-4C32-A419-928ED8F82476}" srcOrd="2" destOrd="0" presId="urn:microsoft.com/office/officeart/2005/8/layout/orgChart1"/>
    <dgm:cxn modelId="{F661ACAB-4C28-4220-A854-350B3804363A}" type="presParOf" srcId="{48E1A2BD-39AE-4898-906A-D021E83EDD67}" destId="{71A94BDF-2DEB-4364-924D-F5C015C85514}" srcOrd="3" destOrd="0" presId="urn:microsoft.com/office/officeart/2005/8/layout/orgChart1"/>
    <dgm:cxn modelId="{75FB6DFB-CD11-4E07-8B5A-96F9A9BBF3EF}" type="presParOf" srcId="{71A94BDF-2DEB-4364-924D-F5C015C85514}" destId="{EA31A2AE-FBEF-442C-B0D0-93E33FD21509}" srcOrd="0" destOrd="0" presId="urn:microsoft.com/office/officeart/2005/8/layout/orgChart1"/>
    <dgm:cxn modelId="{5469AD0C-5B18-4C67-A30D-0DBBB4CDCC4F}" type="presParOf" srcId="{EA31A2AE-FBEF-442C-B0D0-93E33FD21509}" destId="{EAC06F1E-3499-4B9D-9270-A45ABB4A7E37}" srcOrd="0" destOrd="0" presId="urn:microsoft.com/office/officeart/2005/8/layout/orgChart1"/>
    <dgm:cxn modelId="{336147DD-FE81-4E61-A71E-2080A1A2AAC8}" type="presParOf" srcId="{EA31A2AE-FBEF-442C-B0D0-93E33FD21509}" destId="{8E8A00C8-4767-4432-B837-1ABF67933239}" srcOrd="1" destOrd="0" presId="urn:microsoft.com/office/officeart/2005/8/layout/orgChart1"/>
    <dgm:cxn modelId="{14195DD8-2550-4C13-AAC5-DB261E665C6D}" type="presParOf" srcId="{71A94BDF-2DEB-4364-924D-F5C015C85514}" destId="{0BC07D37-96AA-4321-B93B-7EF26B49E608}" srcOrd="1" destOrd="0" presId="urn:microsoft.com/office/officeart/2005/8/layout/orgChart1"/>
    <dgm:cxn modelId="{F94B6DFA-0242-4F65-9F90-FAA0769D03B1}" type="presParOf" srcId="{71A94BDF-2DEB-4364-924D-F5C015C85514}" destId="{52542E5E-44B7-4880-AD2A-D03982524155}" srcOrd="2" destOrd="0" presId="urn:microsoft.com/office/officeart/2005/8/layout/orgChart1"/>
    <dgm:cxn modelId="{1B4E2065-B2C9-437D-B611-37BB8E0E256C}" type="presParOf" srcId="{48E1A2BD-39AE-4898-906A-D021E83EDD67}" destId="{FA93E410-91F3-4084-B1CE-84E731D3DD6D}" srcOrd="4" destOrd="0" presId="urn:microsoft.com/office/officeart/2005/8/layout/orgChart1"/>
    <dgm:cxn modelId="{7474963F-6D6F-446B-9518-05A143674C4E}" type="presParOf" srcId="{48E1A2BD-39AE-4898-906A-D021E83EDD67}" destId="{BA3AEE67-7F17-4E18-8A5E-960BCA7C46E3}" srcOrd="5" destOrd="0" presId="urn:microsoft.com/office/officeart/2005/8/layout/orgChart1"/>
    <dgm:cxn modelId="{409EA697-B178-4220-84C3-5BDD47C694B7}" type="presParOf" srcId="{BA3AEE67-7F17-4E18-8A5E-960BCA7C46E3}" destId="{8724CD33-D9CB-4BA8-A6A3-6339FC384043}" srcOrd="0" destOrd="0" presId="urn:microsoft.com/office/officeart/2005/8/layout/orgChart1"/>
    <dgm:cxn modelId="{62582554-6821-4FCC-B85A-B1DFD63B8C1C}" type="presParOf" srcId="{8724CD33-D9CB-4BA8-A6A3-6339FC384043}" destId="{8B43969F-E141-4196-86B5-A591B6E02F08}" srcOrd="0" destOrd="0" presId="urn:microsoft.com/office/officeart/2005/8/layout/orgChart1"/>
    <dgm:cxn modelId="{F1B8B174-5C0D-4C8C-9A9D-E9D5B3EAA3E3}" type="presParOf" srcId="{8724CD33-D9CB-4BA8-A6A3-6339FC384043}" destId="{43E62958-EFC2-4E0B-939B-DEE4862BC39E}" srcOrd="1" destOrd="0" presId="urn:microsoft.com/office/officeart/2005/8/layout/orgChart1"/>
    <dgm:cxn modelId="{65EEF3AD-0DF0-430C-942B-39F4C52BADCA}" type="presParOf" srcId="{BA3AEE67-7F17-4E18-8A5E-960BCA7C46E3}" destId="{B29ECC0B-F615-4BBC-BAC1-B49C4D9FF14F}" srcOrd="1" destOrd="0" presId="urn:microsoft.com/office/officeart/2005/8/layout/orgChart1"/>
    <dgm:cxn modelId="{B24D8D4E-4592-4EDA-A58D-D264E1F40F07}" type="presParOf" srcId="{BA3AEE67-7F17-4E18-8A5E-960BCA7C46E3}" destId="{7228095E-930E-4046-A653-8F3C18B7917F}" srcOrd="2" destOrd="0" presId="urn:microsoft.com/office/officeart/2005/8/layout/orgChart1"/>
    <dgm:cxn modelId="{4A1F0AAE-3634-4126-A302-E01134AC32ED}" type="presParOf" srcId="{18E6FA2E-FEA1-4C11-8596-5EF48B523A13}" destId="{9125F9C2-75D8-4FCC-B659-785B66E78718}" srcOrd="2" destOrd="0" presId="urn:microsoft.com/office/officeart/2005/8/layout/orgChart1"/>
  </dgm:cxnLst>
  <dgm:bg/>
  <dgm:whole/>
</dgm:dataModel>
</file>

<file path=ppt/diagrams/data6.xml><?xml version="1.0" encoding="utf-8"?>
<dgm:dataModel xmlns:dgm="http://schemas.openxmlformats.org/drawingml/2006/diagram" xmlns:a="http://schemas.openxmlformats.org/drawingml/2006/main">
  <dgm:ptLst>
    <dgm:pt modelId="{4E54D6E4-F278-4FA4-9DF1-A95BE0DBEB40}" type="doc">
      <dgm:prSet loTypeId="urn:microsoft.com/office/officeart/2005/8/layout/hProcess9" loCatId="process" qsTypeId="urn:microsoft.com/office/officeart/2005/8/quickstyle/simple1" qsCatId="simple" csTypeId="urn:microsoft.com/office/officeart/2005/8/colors/accent1_2" csCatId="accent1" phldr="1"/>
      <dgm:spPr/>
    </dgm:pt>
    <dgm:pt modelId="{C1BFFC73-9088-4456-89AE-0C4F11D04177}">
      <dgm:prSet phldrT="[Text]"/>
      <dgm:spPr/>
      <dgm:t>
        <a:bodyPr/>
        <a:lstStyle/>
        <a:p>
          <a:r>
            <a:rPr lang="en-US" dirty="0" smtClean="0"/>
            <a:t>The nature of Science</a:t>
          </a:r>
          <a:endParaRPr lang="en-US" dirty="0"/>
        </a:p>
      </dgm:t>
    </dgm:pt>
    <dgm:pt modelId="{2523B19E-30C4-422F-83E6-DD6ABA02EB18}" type="parTrans" cxnId="{D25C8673-F014-459B-8DBC-E80435F9713D}">
      <dgm:prSet/>
      <dgm:spPr/>
      <dgm:t>
        <a:bodyPr/>
        <a:lstStyle/>
        <a:p>
          <a:endParaRPr lang="en-US"/>
        </a:p>
      </dgm:t>
    </dgm:pt>
    <dgm:pt modelId="{D7A158B9-20B6-4190-AC9B-BAD86F41B1C0}" type="sibTrans" cxnId="{D25C8673-F014-459B-8DBC-E80435F9713D}">
      <dgm:prSet/>
      <dgm:spPr/>
      <dgm:t>
        <a:bodyPr/>
        <a:lstStyle/>
        <a:p>
          <a:endParaRPr lang="en-US"/>
        </a:p>
      </dgm:t>
    </dgm:pt>
    <dgm:pt modelId="{55CC855E-7548-481E-8D9A-262870CD44EC}">
      <dgm:prSet phldrT="[Text]"/>
      <dgm:spPr/>
      <dgm:t>
        <a:bodyPr/>
        <a:lstStyle/>
        <a:p>
          <a:r>
            <a:rPr lang="en-US" dirty="0" smtClean="0"/>
            <a:t>Types of Science</a:t>
          </a:r>
          <a:endParaRPr lang="en-US" dirty="0"/>
        </a:p>
      </dgm:t>
    </dgm:pt>
    <dgm:pt modelId="{83EC26EA-FB55-4C26-B6B3-9C637AB5140D}" type="parTrans" cxnId="{CCBB65F6-B214-45D0-A163-22ED64C8F193}">
      <dgm:prSet/>
      <dgm:spPr/>
      <dgm:t>
        <a:bodyPr/>
        <a:lstStyle/>
        <a:p>
          <a:endParaRPr lang="en-US"/>
        </a:p>
      </dgm:t>
    </dgm:pt>
    <dgm:pt modelId="{1352CD2F-B6B6-4235-B7BE-EB27A59B04F3}" type="sibTrans" cxnId="{CCBB65F6-B214-45D0-A163-22ED64C8F193}">
      <dgm:prSet/>
      <dgm:spPr/>
      <dgm:t>
        <a:bodyPr/>
        <a:lstStyle/>
        <a:p>
          <a:endParaRPr lang="en-US"/>
        </a:p>
      </dgm:t>
    </dgm:pt>
    <dgm:pt modelId="{759052C8-5F5E-40BC-9D77-2885EF1D7876}">
      <dgm:prSet phldrT="[Text]"/>
      <dgm:spPr/>
      <dgm:t>
        <a:bodyPr/>
        <a:lstStyle/>
        <a:p>
          <a:r>
            <a:rPr lang="en-US" b="1" dirty="0" smtClean="0"/>
            <a:t>Economics and Social Science</a:t>
          </a:r>
          <a:endParaRPr lang="en-US" b="1" dirty="0"/>
        </a:p>
      </dgm:t>
    </dgm:pt>
    <dgm:pt modelId="{DDD458A4-D559-4C77-8F09-86EABB0D476B}" type="parTrans" cxnId="{7F0341AC-8E2A-4383-B516-B2A0F8301482}">
      <dgm:prSet/>
      <dgm:spPr/>
      <dgm:t>
        <a:bodyPr/>
        <a:lstStyle/>
        <a:p>
          <a:endParaRPr lang="en-US"/>
        </a:p>
      </dgm:t>
    </dgm:pt>
    <dgm:pt modelId="{0AB40BE6-E6AB-470F-8D01-6B5889728DBC}" type="sibTrans" cxnId="{7F0341AC-8E2A-4383-B516-B2A0F8301482}">
      <dgm:prSet/>
      <dgm:spPr/>
      <dgm:t>
        <a:bodyPr/>
        <a:lstStyle/>
        <a:p>
          <a:endParaRPr lang="en-US"/>
        </a:p>
      </dgm:t>
    </dgm:pt>
    <dgm:pt modelId="{37DBF4F4-0017-488B-8FFD-7C24B6BE0C1D}" type="pres">
      <dgm:prSet presAssocID="{4E54D6E4-F278-4FA4-9DF1-A95BE0DBEB40}" presName="CompostProcess" presStyleCnt="0">
        <dgm:presLayoutVars>
          <dgm:dir/>
          <dgm:resizeHandles val="exact"/>
        </dgm:presLayoutVars>
      </dgm:prSet>
      <dgm:spPr/>
    </dgm:pt>
    <dgm:pt modelId="{3121AA83-3EA7-49A8-B1CC-C24AD702C665}" type="pres">
      <dgm:prSet presAssocID="{4E54D6E4-F278-4FA4-9DF1-A95BE0DBEB40}" presName="arrow" presStyleLbl="bgShp" presStyleIdx="0" presStyleCnt="1"/>
      <dgm:spPr/>
    </dgm:pt>
    <dgm:pt modelId="{A9F63AB7-90C1-478F-8561-8DE7BCAC307E}" type="pres">
      <dgm:prSet presAssocID="{4E54D6E4-F278-4FA4-9DF1-A95BE0DBEB40}" presName="linearProcess" presStyleCnt="0"/>
      <dgm:spPr/>
    </dgm:pt>
    <dgm:pt modelId="{33D0462D-41E1-4CBE-AB26-9846EA57201C}" type="pres">
      <dgm:prSet presAssocID="{C1BFFC73-9088-4456-89AE-0C4F11D04177}" presName="textNode" presStyleLbl="node1" presStyleIdx="0" presStyleCnt="3">
        <dgm:presLayoutVars>
          <dgm:bulletEnabled val="1"/>
        </dgm:presLayoutVars>
      </dgm:prSet>
      <dgm:spPr/>
      <dgm:t>
        <a:bodyPr/>
        <a:lstStyle/>
        <a:p>
          <a:endParaRPr lang="en-US"/>
        </a:p>
      </dgm:t>
    </dgm:pt>
    <dgm:pt modelId="{03BEF122-9268-4C33-92FD-9B598AC17EC9}" type="pres">
      <dgm:prSet presAssocID="{D7A158B9-20B6-4190-AC9B-BAD86F41B1C0}" presName="sibTrans" presStyleCnt="0"/>
      <dgm:spPr/>
    </dgm:pt>
    <dgm:pt modelId="{4E378DBE-1719-42C5-B632-F418678DA7BE}" type="pres">
      <dgm:prSet presAssocID="{55CC855E-7548-481E-8D9A-262870CD44EC}" presName="textNode" presStyleLbl="node1" presStyleIdx="1" presStyleCnt="3">
        <dgm:presLayoutVars>
          <dgm:bulletEnabled val="1"/>
        </dgm:presLayoutVars>
      </dgm:prSet>
      <dgm:spPr/>
      <dgm:t>
        <a:bodyPr/>
        <a:lstStyle/>
        <a:p>
          <a:endParaRPr lang="en-US"/>
        </a:p>
      </dgm:t>
    </dgm:pt>
    <dgm:pt modelId="{333ECB6D-8B00-4D44-8790-FF1AB21EC628}" type="pres">
      <dgm:prSet presAssocID="{1352CD2F-B6B6-4235-B7BE-EB27A59B04F3}" presName="sibTrans" presStyleCnt="0"/>
      <dgm:spPr/>
    </dgm:pt>
    <dgm:pt modelId="{7786147B-11CA-48C3-A64F-F8106E143049}" type="pres">
      <dgm:prSet presAssocID="{759052C8-5F5E-40BC-9D77-2885EF1D7876}" presName="textNode" presStyleLbl="node1" presStyleIdx="2" presStyleCnt="3">
        <dgm:presLayoutVars>
          <dgm:bulletEnabled val="1"/>
        </dgm:presLayoutVars>
      </dgm:prSet>
      <dgm:spPr/>
      <dgm:t>
        <a:bodyPr/>
        <a:lstStyle/>
        <a:p>
          <a:endParaRPr lang="en-US"/>
        </a:p>
      </dgm:t>
    </dgm:pt>
  </dgm:ptLst>
  <dgm:cxnLst>
    <dgm:cxn modelId="{D25C8673-F014-459B-8DBC-E80435F9713D}" srcId="{4E54D6E4-F278-4FA4-9DF1-A95BE0DBEB40}" destId="{C1BFFC73-9088-4456-89AE-0C4F11D04177}" srcOrd="0" destOrd="0" parTransId="{2523B19E-30C4-422F-83E6-DD6ABA02EB18}" sibTransId="{D7A158B9-20B6-4190-AC9B-BAD86F41B1C0}"/>
    <dgm:cxn modelId="{7F0341AC-8E2A-4383-B516-B2A0F8301482}" srcId="{4E54D6E4-F278-4FA4-9DF1-A95BE0DBEB40}" destId="{759052C8-5F5E-40BC-9D77-2885EF1D7876}" srcOrd="2" destOrd="0" parTransId="{DDD458A4-D559-4C77-8F09-86EABB0D476B}" sibTransId="{0AB40BE6-E6AB-470F-8D01-6B5889728DBC}"/>
    <dgm:cxn modelId="{956A8079-3922-4D4D-B37E-9324B85D72EF}" type="presOf" srcId="{C1BFFC73-9088-4456-89AE-0C4F11D04177}" destId="{33D0462D-41E1-4CBE-AB26-9846EA57201C}" srcOrd="0" destOrd="0" presId="urn:microsoft.com/office/officeart/2005/8/layout/hProcess9"/>
    <dgm:cxn modelId="{D8C09563-ECC5-4CE4-99FF-46EC5375E002}" type="presOf" srcId="{55CC855E-7548-481E-8D9A-262870CD44EC}" destId="{4E378DBE-1719-42C5-B632-F418678DA7BE}" srcOrd="0" destOrd="0" presId="urn:microsoft.com/office/officeart/2005/8/layout/hProcess9"/>
    <dgm:cxn modelId="{CCBB65F6-B214-45D0-A163-22ED64C8F193}" srcId="{4E54D6E4-F278-4FA4-9DF1-A95BE0DBEB40}" destId="{55CC855E-7548-481E-8D9A-262870CD44EC}" srcOrd="1" destOrd="0" parTransId="{83EC26EA-FB55-4C26-B6B3-9C637AB5140D}" sibTransId="{1352CD2F-B6B6-4235-B7BE-EB27A59B04F3}"/>
    <dgm:cxn modelId="{25E66E13-49EA-4CC3-9C7E-49B9159DCE37}" type="presOf" srcId="{4E54D6E4-F278-4FA4-9DF1-A95BE0DBEB40}" destId="{37DBF4F4-0017-488B-8FFD-7C24B6BE0C1D}" srcOrd="0" destOrd="0" presId="urn:microsoft.com/office/officeart/2005/8/layout/hProcess9"/>
    <dgm:cxn modelId="{52C9B3F2-9E8D-471B-AC21-5D02A1479825}" type="presOf" srcId="{759052C8-5F5E-40BC-9D77-2885EF1D7876}" destId="{7786147B-11CA-48C3-A64F-F8106E143049}" srcOrd="0" destOrd="0" presId="urn:microsoft.com/office/officeart/2005/8/layout/hProcess9"/>
    <dgm:cxn modelId="{1ABE1216-7715-484E-A0D5-56A7A259E762}" type="presParOf" srcId="{37DBF4F4-0017-488B-8FFD-7C24B6BE0C1D}" destId="{3121AA83-3EA7-49A8-B1CC-C24AD702C665}" srcOrd="0" destOrd="0" presId="urn:microsoft.com/office/officeart/2005/8/layout/hProcess9"/>
    <dgm:cxn modelId="{294A25A0-3023-4449-8DC0-EFE1512CF626}" type="presParOf" srcId="{37DBF4F4-0017-488B-8FFD-7C24B6BE0C1D}" destId="{A9F63AB7-90C1-478F-8561-8DE7BCAC307E}" srcOrd="1" destOrd="0" presId="urn:microsoft.com/office/officeart/2005/8/layout/hProcess9"/>
    <dgm:cxn modelId="{47F9C7D9-410E-486D-ADF8-7569DBBA2573}" type="presParOf" srcId="{A9F63AB7-90C1-478F-8561-8DE7BCAC307E}" destId="{33D0462D-41E1-4CBE-AB26-9846EA57201C}" srcOrd="0" destOrd="0" presId="urn:microsoft.com/office/officeart/2005/8/layout/hProcess9"/>
    <dgm:cxn modelId="{C7C34BEF-597B-434A-8F6C-BDB34502907D}" type="presParOf" srcId="{A9F63AB7-90C1-478F-8561-8DE7BCAC307E}" destId="{03BEF122-9268-4C33-92FD-9B598AC17EC9}" srcOrd="1" destOrd="0" presId="urn:microsoft.com/office/officeart/2005/8/layout/hProcess9"/>
    <dgm:cxn modelId="{D160E4BB-C471-4DD9-9D13-8F4384D93719}" type="presParOf" srcId="{A9F63AB7-90C1-478F-8561-8DE7BCAC307E}" destId="{4E378DBE-1719-42C5-B632-F418678DA7BE}" srcOrd="2" destOrd="0" presId="urn:microsoft.com/office/officeart/2005/8/layout/hProcess9"/>
    <dgm:cxn modelId="{EA13EB36-5498-485B-9E6C-9EA8BE68F720}" type="presParOf" srcId="{A9F63AB7-90C1-478F-8561-8DE7BCAC307E}" destId="{333ECB6D-8B00-4D44-8790-FF1AB21EC628}" srcOrd="3" destOrd="0" presId="urn:microsoft.com/office/officeart/2005/8/layout/hProcess9"/>
    <dgm:cxn modelId="{C2735996-866B-4438-9C75-604D3023F5BB}" type="presParOf" srcId="{A9F63AB7-90C1-478F-8561-8DE7BCAC307E}" destId="{7786147B-11CA-48C3-A64F-F8106E143049}" srcOrd="4" destOrd="0" presId="urn:microsoft.com/office/officeart/2005/8/layout/hProcess9"/>
  </dgm:cxnLst>
  <dgm:bg/>
  <dgm:whole/>
</dgm:dataModel>
</file>

<file path=ppt/diagrams/data7.xml><?xml version="1.0" encoding="utf-8"?>
<dgm:dataModel xmlns:dgm="http://schemas.openxmlformats.org/drawingml/2006/diagram" xmlns:a="http://schemas.openxmlformats.org/drawingml/2006/main">
  <dgm:ptLst>
    <dgm:pt modelId="{8ED68582-23D3-4581-A077-AD96739B207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A7A7C40-3F71-4053-8514-3B4308AA38EF}">
      <dgm:prSet phldrT="[Text]"/>
      <dgm:spPr/>
      <dgm:t>
        <a:bodyPr/>
        <a:lstStyle/>
        <a:p>
          <a:r>
            <a:rPr lang="en-US" dirty="0" smtClean="0"/>
            <a:t>Economic Schools</a:t>
          </a:r>
          <a:endParaRPr lang="en-US" dirty="0"/>
        </a:p>
      </dgm:t>
    </dgm:pt>
    <dgm:pt modelId="{EE1A898A-4385-46A6-925E-AF9E0F942D7F}" type="parTrans" cxnId="{77A05ABD-38EF-4116-B19A-6D644D22380E}">
      <dgm:prSet/>
      <dgm:spPr/>
      <dgm:t>
        <a:bodyPr/>
        <a:lstStyle/>
        <a:p>
          <a:endParaRPr lang="en-US"/>
        </a:p>
      </dgm:t>
    </dgm:pt>
    <dgm:pt modelId="{A54B0831-0210-48D1-9F12-BA262566F11A}" type="sibTrans" cxnId="{77A05ABD-38EF-4116-B19A-6D644D22380E}">
      <dgm:prSet/>
      <dgm:spPr/>
      <dgm:t>
        <a:bodyPr/>
        <a:lstStyle/>
        <a:p>
          <a:endParaRPr lang="en-US"/>
        </a:p>
      </dgm:t>
    </dgm:pt>
    <dgm:pt modelId="{AD1147BA-CD65-4B15-9DE9-AA4A9E9F2ECD}">
      <dgm:prSet phldrT="[Text]"/>
      <dgm:spPr/>
      <dgm:t>
        <a:bodyPr/>
        <a:lstStyle/>
        <a:p>
          <a:r>
            <a:rPr lang="en-US" dirty="0" smtClean="0"/>
            <a:t>Austrian</a:t>
          </a:r>
          <a:endParaRPr lang="en-US" dirty="0"/>
        </a:p>
      </dgm:t>
    </dgm:pt>
    <dgm:pt modelId="{D58403EC-5595-470A-BC3D-46EAC3828714}" type="parTrans" cxnId="{D9F0E42C-4142-4F1A-926C-A25CF9E8038E}">
      <dgm:prSet/>
      <dgm:spPr/>
      <dgm:t>
        <a:bodyPr/>
        <a:lstStyle/>
        <a:p>
          <a:endParaRPr lang="en-US"/>
        </a:p>
      </dgm:t>
    </dgm:pt>
    <dgm:pt modelId="{AD94D566-6324-49BD-BF44-D98381C61895}" type="sibTrans" cxnId="{D9F0E42C-4142-4F1A-926C-A25CF9E8038E}">
      <dgm:prSet/>
      <dgm:spPr/>
      <dgm:t>
        <a:bodyPr/>
        <a:lstStyle/>
        <a:p>
          <a:endParaRPr lang="en-US"/>
        </a:p>
      </dgm:t>
    </dgm:pt>
    <dgm:pt modelId="{906969DF-4562-4471-A19E-9A03320CEFBE}">
      <dgm:prSet phldrT="[Text]"/>
      <dgm:spPr/>
      <dgm:t>
        <a:bodyPr/>
        <a:lstStyle/>
        <a:p>
          <a:r>
            <a:rPr lang="en-US" dirty="0" smtClean="0"/>
            <a:t>British</a:t>
          </a:r>
          <a:endParaRPr lang="en-US" dirty="0"/>
        </a:p>
      </dgm:t>
    </dgm:pt>
    <dgm:pt modelId="{F6A39A53-7103-4975-AD2E-9E1EC0F0606A}" type="parTrans" cxnId="{1F3858EC-AA08-4C5C-8310-B06E7F7DE748}">
      <dgm:prSet/>
      <dgm:spPr/>
      <dgm:t>
        <a:bodyPr/>
        <a:lstStyle/>
        <a:p>
          <a:endParaRPr lang="en-US"/>
        </a:p>
      </dgm:t>
    </dgm:pt>
    <dgm:pt modelId="{63ECDA23-EC75-42DD-A415-DEC1027DF8FB}" type="sibTrans" cxnId="{1F3858EC-AA08-4C5C-8310-B06E7F7DE748}">
      <dgm:prSet/>
      <dgm:spPr/>
      <dgm:t>
        <a:bodyPr/>
        <a:lstStyle/>
        <a:p>
          <a:endParaRPr lang="en-US"/>
        </a:p>
      </dgm:t>
    </dgm:pt>
    <dgm:pt modelId="{B00B7563-EDA9-4B4A-9990-48D89F100796}">
      <dgm:prSet phldrT="[Text]"/>
      <dgm:spPr/>
      <dgm:t>
        <a:bodyPr/>
        <a:lstStyle/>
        <a:p>
          <a:r>
            <a:rPr lang="en-US" dirty="0" smtClean="0"/>
            <a:t>Lausanne (Swiss)</a:t>
          </a:r>
          <a:endParaRPr lang="en-US" dirty="0"/>
        </a:p>
      </dgm:t>
    </dgm:pt>
    <dgm:pt modelId="{7F1B9C50-E302-4433-BD5B-2E7F9406849C}" type="parTrans" cxnId="{843825F4-4AB6-43CC-B2E4-65348A986D36}">
      <dgm:prSet/>
      <dgm:spPr/>
      <dgm:t>
        <a:bodyPr/>
        <a:lstStyle/>
        <a:p>
          <a:endParaRPr lang="en-US"/>
        </a:p>
      </dgm:t>
    </dgm:pt>
    <dgm:pt modelId="{561A51E1-7DCC-4A91-AEA7-EA87D5F697F8}" type="sibTrans" cxnId="{843825F4-4AB6-43CC-B2E4-65348A986D36}">
      <dgm:prSet/>
      <dgm:spPr/>
      <dgm:t>
        <a:bodyPr/>
        <a:lstStyle/>
        <a:p>
          <a:endParaRPr lang="en-US"/>
        </a:p>
      </dgm:t>
    </dgm:pt>
    <dgm:pt modelId="{A92A4330-B3CC-4B92-BB96-3F36D280AB8D}" type="pres">
      <dgm:prSet presAssocID="{8ED68582-23D3-4581-A077-AD96739B2079}" presName="hierChild1" presStyleCnt="0">
        <dgm:presLayoutVars>
          <dgm:orgChart val="1"/>
          <dgm:chPref val="1"/>
          <dgm:dir/>
          <dgm:animOne val="branch"/>
          <dgm:animLvl val="lvl"/>
          <dgm:resizeHandles/>
        </dgm:presLayoutVars>
      </dgm:prSet>
      <dgm:spPr/>
      <dgm:t>
        <a:bodyPr/>
        <a:lstStyle/>
        <a:p>
          <a:endParaRPr lang="en-US"/>
        </a:p>
      </dgm:t>
    </dgm:pt>
    <dgm:pt modelId="{B18E896D-6655-43E4-AB25-083A7F41A1A5}" type="pres">
      <dgm:prSet presAssocID="{3A7A7C40-3F71-4053-8514-3B4308AA38EF}" presName="hierRoot1" presStyleCnt="0">
        <dgm:presLayoutVars>
          <dgm:hierBranch val="init"/>
        </dgm:presLayoutVars>
      </dgm:prSet>
      <dgm:spPr/>
    </dgm:pt>
    <dgm:pt modelId="{FA14F6A3-E210-497C-99C6-94A46311B548}" type="pres">
      <dgm:prSet presAssocID="{3A7A7C40-3F71-4053-8514-3B4308AA38EF}" presName="rootComposite1" presStyleCnt="0"/>
      <dgm:spPr/>
    </dgm:pt>
    <dgm:pt modelId="{3B29D936-BBAD-48A7-AA9F-C744959618B3}" type="pres">
      <dgm:prSet presAssocID="{3A7A7C40-3F71-4053-8514-3B4308AA38EF}" presName="rootText1" presStyleLbl="node0" presStyleIdx="0" presStyleCnt="1">
        <dgm:presLayoutVars>
          <dgm:chPref val="3"/>
        </dgm:presLayoutVars>
      </dgm:prSet>
      <dgm:spPr/>
      <dgm:t>
        <a:bodyPr/>
        <a:lstStyle/>
        <a:p>
          <a:endParaRPr lang="en-US"/>
        </a:p>
      </dgm:t>
    </dgm:pt>
    <dgm:pt modelId="{2C99928D-44DB-4559-87DC-7AA0CA52A1CD}" type="pres">
      <dgm:prSet presAssocID="{3A7A7C40-3F71-4053-8514-3B4308AA38EF}" presName="rootConnector1" presStyleLbl="node1" presStyleIdx="0" presStyleCnt="0"/>
      <dgm:spPr/>
      <dgm:t>
        <a:bodyPr/>
        <a:lstStyle/>
        <a:p>
          <a:endParaRPr lang="en-US"/>
        </a:p>
      </dgm:t>
    </dgm:pt>
    <dgm:pt modelId="{84BD5C66-D04D-4D17-8C9D-6F1D55A1EFF0}" type="pres">
      <dgm:prSet presAssocID="{3A7A7C40-3F71-4053-8514-3B4308AA38EF}" presName="hierChild2" presStyleCnt="0"/>
      <dgm:spPr/>
    </dgm:pt>
    <dgm:pt modelId="{44A730B7-FCCA-41FA-A28B-A748CA611EF8}" type="pres">
      <dgm:prSet presAssocID="{D58403EC-5595-470A-BC3D-46EAC3828714}" presName="Name37" presStyleLbl="parChTrans1D2" presStyleIdx="0" presStyleCnt="3"/>
      <dgm:spPr/>
      <dgm:t>
        <a:bodyPr/>
        <a:lstStyle/>
        <a:p>
          <a:endParaRPr lang="en-US"/>
        </a:p>
      </dgm:t>
    </dgm:pt>
    <dgm:pt modelId="{2DCF5BCD-B88A-4561-B3A2-2EA4FBC59A47}" type="pres">
      <dgm:prSet presAssocID="{AD1147BA-CD65-4B15-9DE9-AA4A9E9F2ECD}" presName="hierRoot2" presStyleCnt="0">
        <dgm:presLayoutVars>
          <dgm:hierBranch val="init"/>
        </dgm:presLayoutVars>
      </dgm:prSet>
      <dgm:spPr/>
    </dgm:pt>
    <dgm:pt modelId="{A54F3DCF-49A4-4356-BD5B-A622A313A014}" type="pres">
      <dgm:prSet presAssocID="{AD1147BA-CD65-4B15-9DE9-AA4A9E9F2ECD}" presName="rootComposite" presStyleCnt="0"/>
      <dgm:spPr/>
    </dgm:pt>
    <dgm:pt modelId="{A589209C-C5C6-4398-87A3-C8255E9B1E79}" type="pres">
      <dgm:prSet presAssocID="{AD1147BA-CD65-4B15-9DE9-AA4A9E9F2ECD}" presName="rootText" presStyleLbl="node2" presStyleIdx="0" presStyleCnt="3">
        <dgm:presLayoutVars>
          <dgm:chPref val="3"/>
        </dgm:presLayoutVars>
      </dgm:prSet>
      <dgm:spPr/>
      <dgm:t>
        <a:bodyPr/>
        <a:lstStyle/>
        <a:p>
          <a:endParaRPr lang="en-US"/>
        </a:p>
      </dgm:t>
    </dgm:pt>
    <dgm:pt modelId="{0C45596E-44A3-4803-974E-4DA2C340101B}" type="pres">
      <dgm:prSet presAssocID="{AD1147BA-CD65-4B15-9DE9-AA4A9E9F2ECD}" presName="rootConnector" presStyleLbl="node2" presStyleIdx="0" presStyleCnt="3"/>
      <dgm:spPr/>
      <dgm:t>
        <a:bodyPr/>
        <a:lstStyle/>
        <a:p>
          <a:endParaRPr lang="en-US"/>
        </a:p>
      </dgm:t>
    </dgm:pt>
    <dgm:pt modelId="{6C648B7F-C042-446E-B327-4EF1937A0762}" type="pres">
      <dgm:prSet presAssocID="{AD1147BA-CD65-4B15-9DE9-AA4A9E9F2ECD}" presName="hierChild4" presStyleCnt="0"/>
      <dgm:spPr/>
    </dgm:pt>
    <dgm:pt modelId="{2D7005ED-335D-4682-B15B-4CC1C16EA28A}" type="pres">
      <dgm:prSet presAssocID="{AD1147BA-CD65-4B15-9DE9-AA4A9E9F2ECD}" presName="hierChild5" presStyleCnt="0"/>
      <dgm:spPr/>
    </dgm:pt>
    <dgm:pt modelId="{3F4378C3-3003-4829-970E-9634C57D440F}" type="pres">
      <dgm:prSet presAssocID="{F6A39A53-7103-4975-AD2E-9E1EC0F0606A}" presName="Name37" presStyleLbl="parChTrans1D2" presStyleIdx="1" presStyleCnt="3"/>
      <dgm:spPr/>
      <dgm:t>
        <a:bodyPr/>
        <a:lstStyle/>
        <a:p>
          <a:endParaRPr lang="en-US"/>
        </a:p>
      </dgm:t>
    </dgm:pt>
    <dgm:pt modelId="{AB614216-0059-41C5-8C56-CA59A645F14C}" type="pres">
      <dgm:prSet presAssocID="{906969DF-4562-4471-A19E-9A03320CEFBE}" presName="hierRoot2" presStyleCnt="0">
        <dgm:presLayoutVars>
          <dgm:hierBranch val="init"/>
        </dgm:presLayoutVars>
      </dgm:prSet>
      <dgm:spPr/>
    </dgm:pt>
    <dgm:pt modelId="{C7F5940E-80E2-48CF-98FB-60B85C37C69E}" type="pres">
      <dgm:prSet presAssocID="{906969DF-4562-4471-A19E-9A03320CEFBE}" presName="rootComposite" presStyleCnt="0"/>
      <dgm:spPr/>
    </dgm:pt>
    <dgm:pt modelId="{854A97F8-3F5C-43E0-AE95-4FFE416C23F4}" type="pres">
      <dgm:prSet presAssocID="{906969DF-4562-4471-A19E-9A03320CEFBE}" presName="rootText" presStyleLbl="node2" presStyleIdx="1" presStyleCnt="3">
        <dgm:presLayoutVars>
          <dgm:chPref val="3"/>
        </dgm:presLayoutVars>
      </dgm:prSet>
      <dgm:spPr/>
      <dgm:t>
        <a:bodyPr/>
        <a:lstStyle/>
        <a:p>
          <a:endParaRPr lang="en-US"/>
        </a:p>
      </dgm:t>
    </dgm:pt>
    <dgm:pt modelId="{B5C7CE64-67D5-4DAA-A7F6-E07E5D8638E2}" type="pres">
      <dgm:prSet presAssocID="{906969DF-4562-4471-A19E-9A03320CEFBE}" presName="rootConnector" presStyleLbl="node2" presStyleIdx="1" presStyleCnt="3"/>
      <dgm:spPr/>
      <dgm:t>
        <a:bodyPr/>
        <a:lstStyle/>
        <a:p>
          <a:endParaRPr lang="en-US"/>
        </a:p>
      </dgm:t>
    </dgm:pt>
    <dgm:pt modelId="{B50EE2D8-D376-4155-B43C-CCAED1A0EF89}" type="pres">
      <dgm:prSet presAssocID="{906969DF-4562-4471-A19E-9A03320CEFBE}" presName="hierChild4" presStyleCnt="0"/>
      <dgm:spPr/>
    </dgm:pt>
    <dgm:pt modelId="{EAF298D7-98FA-4791-B9DA-BAA44E103E5F}" type="pres">
      <dgm:prSet presAssocID="{906969DF-4562-4471-A19E-9A03320CEFBE}" presName="hierChild5" presStyleCnt="0"/>
      <dgm:spPr/>
    </dgm:pt>
    <dgm:pt modelId="{43C35EAD-0E04-4B76-9BD8-810552A75571}" type="pres">
      <dgm:prSet presAssocID="{7F1B9C50-E302-4433-BD5B-2E7F9406849C}" presName="Name37" presStyleLbl="parChTrans1D2" presStyleIdx="2" presStyleCnt="3"/>
      <dgm:spPr/>
      <dgm:t>
        <a:bodyPr/>
        <a:lstStyle/>
        <a:p>
          <a:endParaRPr lang="en-US"/>
        </a:p>
      </dgm:t>
    </dgm:pt>
    <dgm:pt modelId="{DFAAE874-93BA-4549-BBB9-7E6842F44822}" type="pres">
      <dgm:prSet presAssocID="{B00B7563-EDA9-4B4A-9990-48D89F100796}" presName="hierRoot2" presStyleCnt="0">
        <dgm:presLayoutVars>
          <dgm:hierBranch val="init"/>
        </dgm:presLayoutVars>
      </dgm:prSet>
      <dgm:spPr/>
    </dgm:pt>
    <dgm:pt modelId="{8683FC4D-7A3F-4994-B723-FD837296042F}" type="pres">
      <dgm:prSet presAssocID="{B00B7563-EDA9-4B4A-9990-48D89F100796}" presName="rootComposite" presStyleCnt="0"/>
      <dgm:spPr/>
    </dgm:pt>
    <dgm:pt modelId="{84939A9F-63E2-4FCF-88C3-1889FB2321C3}" type="pres">
      <dgm:prSet presAssocID="{B00B7563-EDA9-4B4A-9990-48D89F100796}" presName="rootText" presStyleLbl="node2" presStyleIdx="2" presStyleCnt="3">
        <dgm:presLayoutVars>
          <dgm:chPref val="3"/>
        </dgm:presLayoutVars>
      </dgm:prSet>
      <dgm:spPr/>
      <dgm:t>
        <a:bodyPr/>
        <a:lstStyle/>
        <a:p>
          <a:endParaRPr lang="en-US"/>
        </a:p>
      </dgm:t>
    </dgm:pt>
    <dgm:pt modelId="{600F1FC5-5DC1-4BE3-A105-53B79A47CF29}" type="pres">
      <dgm:prSet presAssocID="{B00B7563-EDA9-4B4A-9990-48D89F100796}" presName="rootConnector" presStyleLbl="node2" presStyleIdx="2" presStyleCnt="3"/>
      <dgm:spPr/>
      <dgm:t>
        <a:bodyPr/>
        <a:lstStyle/>
        <a:p>
          <a:endParaRPr lang="en-US"/>
        </a:p>
      </dgm:t>
    </dgm:pt>
    <dgm:pt modelId="{DA4596A7-3576-4E98-BB84-744347D320BC}" type="pres">
      <dgm:prSet presAssocID="{B00B7563-EDA9-4B4A-9990-48D89F100796}" presName="hierChild4" presStyleCnt="0"/>
      <dgm:spPr/>
    </dgm:pt>
    <dgm:pt modelId="{2190CFC9-73A0-4456-944B-E5DA0F99B238}" type="pres">
      <dgm:prSet presAssocID="{B00B7563-EDA9-4B4A-9990-48D89F100796}" presName="hierChild5" presStyleCnt="0"/>
      <dgm:spPr/>
    </dgm:pt>
    <dgm:pt modelId="{2B68C059-20D8-429D-9D32-EA0DDE49C296}" type="pres">
      <dgm:prSet presAssocID="{3A7A7C40-3F71-4053-8514-3B4308AA38EF}" presName="hierChild3" presStyleCnt="0"/>
      <dgm:spPr/>
    </dgm:pt>
  </dgm:ptLst>
  <dgm:cxnLst>
    <dgm:cxn modelId="{035EF4A7-DBCE-407F-8508-F6724413F253}" type="presOf" srcId="{AD1147BA-CD65-4B15-9DE9-AA4A9E9F2ECD}" destId="{A589209C-C5C6-4398-87A3-C8255E9B1E79}" srcOrd="0" destOrd="0" presId="urn:microsoft.com/office/officeart/2005/8/layout/orgChart1"/>
    <dgm:cxn modelId="{843825F4-4AB6-43CC-B2E4-65348A986D36}" srcId="{3A7A7C40-3F71-4053-8514-3B4308AA38EF}" destId="{B00B7563-EDA9-4B4A-9990-48D89F100796}" srcOrd="2" destOrd="0" parTransId="{7F1B9C50-E302-4433-BD5B-2E7F9406849C}" sibTransId="{561A51E1-7DCC-4A91-AEA7-EA87D5F697F8}"/>
    <dgm:cxn modelId="{2BF9ED31-322F-44F2-9D74-8F18DE99DDD6}" type="presOf" srcId="{B00B7563-EDA9-4B4A-9990-48D89F100796}" destId="{600F1FC5-5DC1-4BE3-A105-53B79A47CF29}" srcOrd="1" destOrd="0" presId="urn:microsoft.com/office/officeart/2005/8/layout/orgChart1"/>
    <dgm:cxn modelId="{FFA9A9D5-A0BF-48DB-80ED-B2991714446D}" type="presOf" srcId="{3A7A7C40-3F71-4053-8514-3B4308AA38EF}" destId="{2C99928D-44DB-4559-87DC-7AA0CA52A1CD}" srcOrd="1" destOrd="0" presId="urn:microsoft.com/office/officeart/2005/8/layout/orgChart1"/>
    <dgm:cxn modelId="{F1DE903E-F585-45A2-8BB2-64138A5F549E}" type="presOf" srcId="{906969DF-4562-4471-A19E-9A03320CEFBE}" destId="{B5C7CE64-67D5-4DAA-A7F6-E07E5D8638E2}" srcOrd="1" destOrd="0" presId="urn:microsoft.com/office/officeart/2005/8/layout/orgChart1"/>
    <dgm:cxn modelId="{77A05ABD-38EF-4116-B19A-6D644D22380E}" srcId="{8ED68582-23D3-4581-A077-AD96739B2079}" destId="{3A7A7C40-3F71-4053-8514-3B4308AA38EF}" srcOrd="0" destOrd="0" parTransId="{EE1A898A-4385-46A6-925E-AF9E0F942D7F}" sibTransId="{A54B0831-0210-48D1-9F12-BA262566F11A}"/>
    <dgm:cxn modelId="{1F75A571-E762-4D10-93F9-34E4551BDCB5}" type="presOf" srcId="{8ED68582-23D3-4581-A077-AD96739B2079}" destId="{A92A4330-B3CC-4B92-BB96-3F36D280AB8D}" srcOrd="0" destOrd="0" presId="urn:microsoft.com/office/officeart/2005/8/layout/orgChart1"/>
    <dgm:cxn modelId="{84F66B9F-5E71-4854-B673-9C2867A023B6}" type="presOf" srcId="{7F1B9C50-E302-4433-BD5B-2E7F9406849C}" destId="{43C35EAD-0E04-4B76-9BD8-810552A75571}" srcOrd="0" destOrd="0" presId="urn:microsoft.com/office/officeart/2005/8/layout/orgChart1"/>
    <dgm:cxn modelId="{40818CF2-E45B-415E-B3C5-7B9CF82C3DE0}" type="presOf" srcId="{906969DF-4562-4471-A19E-9A03320CEFBE}" destId="{854A97F8-3F5C-43E0-AE95-4FFE416C23F4}" srcOrd="0" destOrd="0" presId="urn:microsoft.com/office/officeart/2005/8/layout/orgChart1"/>
    <dgm:cxn modelId="{EFD690DA-BE59-4494-B37C-6E372607EE4F}" type="presOf" srcId="{D58403EC-5595-470A-BC3D-46EAC3828714}" destId="{44A730B7-FCCA-41FA-A28B-A748CA611EF8}" srcOrd="0" destOrd="0" presId="urn:microsoft.com/office/officeart/2005/8/layout/orgChart1"/>
    <dgm:cxn modelId="{D9F0E42C-4142-4F1A-926C-A25CF9E8038E}" srcId="{3A7A7C40-3F71-4053-8514-3B4308AA38EF}" destId="{AD1147BA-CD65-4B15-9DE9-AA4A9E9F2ECD}" srcOrd="0" destOrd="0" parTransId="{D58403EC-5595-470A-BC3D-46EAC3828714}" sibTransId="{AD94D566-6324-49BD-BF44-D98381C61895}"/>
    <dgm:cxn modelId="{FA4DEA36-E486-447B-968D-EB44E32C51EA}" type="presOf" srcId="{3A7A7C40-3F71-4053-8514-3B4308AA38EF}" destId="{3B29D936-BBAD-48A7-AA9F-C744959618B3}" srcOrd="0" destOrd="0" presId="urn:microsoft.com/office/officeart/2005/8/layout/orgChart1"/>
    <dgm:cxn modelId="{628476EF-14B4-45D9-9909-FEF5C5A09497}" type="presOf" srcId="{B00B7563-EDA9-4B4A-9990-48D89F100796}" destId="{84939A9F-63E2-4FCF-88C3-1889FB2321C3}" srcOrd="0" destOrd="0" presId="urn:microsoft.com/office/officeart/2005/8/layout/orgChart1"/>
    <dgm:cxn modelId="{83E683EF-EE16-4D62-80D9-5D9F9CAC927A}" type="presOf" srcId="{F6A39A53-7103-4975-AD2E-9E1EC0F0606A}" destId="{3F4378C3-3003-4829-970E-9634C57D440F}" srcOrd="0" destOrd="0" presId="urn:microsoft.com/office/officeart/2005/8/layout/orgChart1"/>
    <dgm:cxn modelId="{1F3858EC-AA08-4C5C-8310-B06E7F7DE748}" srcId="{3A7A7C40-3F71-4053-8514-3B4308AA38EF}" destId="{906969DF-4562-4471-A19E-9A03320CEFBE}" srcOrd="1" destOrd="0" parTransId="{F6A39A53-7103-4975-AD2E-9E1EC0F0606A}" sibTransId="{63ECDA23-EC75-42DD-A415-DEC1027DF8FB}"/>
    <dgm:cxn modelId="{C77BB7E7-8EB7-4284-AF98-60F4A7FC836B}" type="presOf" srcId="{AD1147BA-CD65-4B15-9DE9-AA4A9E9F2ECD}" destId="{0C45596E-44A3-4803-974E-4DA2C340101B}" srcOrd="1" destOrd="0" presId="urn:microsoft.com/office/officeart/2005/8/layout/orgChart1"/>
    <dgm:cxn modelId="{6381943D-BC14-49D9-ADA2-7E211AB8683F}" type="presParOf" srcId="{A92A4330-B3CC-4B92-BB96-3F36D280AB8D}" destId="{B18E896D-6655-43E4-AB25-083A7F41A1A5}" srcOrd="0" destOrd="0" presId="urn:microsoft.com/office/officeart/2005/8/layout/orgChart1"/>
    <dgm:cxn modelId="{EE2B6A03-EF29-40EE-A6C2-31192DED5400}" type="presParOf" srcId="{B18E896D-6655-43E4-AB25-083A7F41A1A5}" destId="{FA14F6A3-E210-497C-99C6-94A46311B548}" srcOrd="0" destOrd="0" presId="urn:microsoft.com/office/officeart/2005/8/layout/orgChart1"/>
    <dgm:cxn modelId="{797A7B2F-9977-49EA-A2ED-16521D382F81}" type="presParOf" srcId="{FA14F6A3-E210-497C-99C6-94A46311B548}" destId="{3B29D936-BBAD-48A7-AA9F-C744959618B3}" srcOrd="0" destOrd="0" presId="urn:microsoft.com/office/officeart/2005/8/layout/orgChart1"/>
    <dgm:cxn modelId="{FD54F64C-BC56-47AA-B163-865555E65F57}" type="presParOf" srcId="{FA14F6A3-E210-497C-99C6-94A46311B548}" destId="{2C99928D-44DB-4559-87DC-7AA0CA52A1CD}" srcOrd="1" destOrd="0" presId="urn:microsoft.com/office/officeart/2005/8/layout/orgChart1"/>
    <dgm:cxn modelId="{40094A2B-5C41-442C-A4A4-BA031342E045}" type="presParOf" srcId="{B18E896D-6655-43E4-AB25-083A7F41A1A5}" destId="{84BD5C66-D04D-4D17-8C9D-6F1D55A1EFF0}" srcOrd="1" destOrd="0" presId="urn:microsoft.com/office/officeart/2005/8/layout/orgChart1"/>
    <dgm:cxn modelId="{33275966-7F2C-4DBB-BED8-92501612DB92}" type="presParOf" srcId="{84BD5C66-D04D-4D17-8C9D-6F1D55A1EFF0}" destId="{44A730B7-FCCA-41FA-A28B-A748CA611EF8}" srcOrd="0" destOrd="0" presId="urn:microsoft.com/office/officeart/2005/8/layout/orgChart1"/>
    <dgm:cxn modelId="{CF9E6CBB-110F-4F7C-88E2-9CEC45B58C5C}" type="presParOf" srcId="{84BD5C66-D04D-4D17-8C9D-6F1D55A1EFF0}" destId="{2DCF5BCD-B88A-4561-B3A2-2EA4FBC59A47}" srcOrd="1" destOrd="0" presId="urn:microsoft.com/office/officeart/2005/8/layout/orgChart1"/>
    <dgm:cxn modelId="{50299C20-A35A-430D-A695-C93756979205}" type="presParOf" srcId="{2DCF5BCD-B88A-4561-B3A2-2EA4FBC59A47}" destId="{A54F3DCF-49A4-4356-BD5B-A622A313A014}" srcOrd="0" destOrd="0" presId="urn:microsoft.com/office/officeart/2005/8/layout/orgChart1"/>
    <dgm:cxn modelId="{5C65798A-F425-44D9-A30C-E306C44D0363}" type="presParOf" srcId="{A54F3DCF-49A4-4356-BD5B-A622A313A014}" destId="{A589209C-C5C6-4398-87A3-C8255E9B1E79}" srcOrd="0" destOrd="0" presId="urn:microsoft.com/office/officeart/2005/8/layout/orgChart1"/>
    <dgm:cxn modelId="{807F064F-BEA3-426B-8EE2-FEBE554AA5B9}" type="presParOf" srcId="{A54F3DCF-49A4-4356-BD5B-A622A313A014}" destId="{0C45596E-44A3-4803-974E-4DA2C340101B}" srcOrd="1" destOrd="0" presId="urn:microsoft.com/office/officeart/2005/8/layout/orgChart1"/>
    <dgm:cxn modelId="{67B3C608-2451-484F-94A3-0BF4AAF8BB6C}" type="presParOf" srcId="{2DCF5BCD-B88A-4561-B3A2-2EA4FBC59A47}" destId="{6C648B7F-C042-446E-B327-4EF1937A0762}" srcOrd="1" destOrd="0" presId="urn:microsoft.com/office/officeart/2005/8/layout/orgChart1"/>
    <dgm:cxn modelId="{65B2D682-89D2-4E08-A2B3-88545315468B}" type="presParOf" srcId="{2DCF5BCD-B88A-4561-B3A2-2EA4FBC59A47}" destId="{2D7005ED-335D-4682-B15B-4CC1C16EA28A}" srcOrd="2" destOrd="0" presId="urn:microsoft.com/office/officeart/2005/8/layout/orgChart1"/>
    <dgm:cxn modelId="{0D76CB9C-586F-408F-BAA4-88E333427A1B}" type="presParOf" srcId="{84BD5C66-D04D-4D17-8C9D-6F1D55A1EFF0}" destId="{3F4378C3-3003-4829-970E-9634C57D440F}" srcOrd="2" destOrd="0" presId="urn:microsoft.com/office/officeart/2005/8/layout/orgChart1"/>
    <dgm:cxn modelId="{155CD3B1-B958-4248-91A5-FF814B02E0B0}" type="presParOf" srcId="{84BD5C66-D04D-4D17-8C9D-6F1D55A1EFF0}" destId="{AB614216-0059-41C5-8C56-CA59A645F14C}" srcOrd="3" destOrd="0" presId="urn:microsoft.com/office/officeart/2005/8/layout/orgChart1"/>
    <dgm:cxn modelId="{B5EC0EEA-2F66-473B-94FC-4B7A04A98D41}" type="presParOf" srcId="{AB614216-0059-41C5-8C56-CA59A645F14C}" destId="{C7F5940E-80E2-48CF-98FB-60B85C37C69E}" srcOrd="0" destOrd="0" presId="urn:microsoft.com/office/officeart/2005/8/layout/orgChart1"/>
    <dgm:cxn modelId="{BE6F2809-767C-4A4C-86F3-04063DEDD4B5}" type="presParOf" srcId="{C7F5940E-80E2-48CF-98FB-60B85C37C69E}" destId="{854A97F8-3F5C-43E0-AE95-4FFE416C23F4}" srcOrd="0" destOrd="0" presId="urn:microsoft.com/office/officeart/2005/8/layout/orgChart1"/>
    <dgm:cxn modelId="{3F152872-5762-4E75-8D22-D731D6E8ECD3}" type="presParOf" srcId="{C7F5940E-80E2-48CF-98FB-60B85C37C69E}" destId="{B5C7CE64-67D5-4DAA-A7F6-E07E5D8638E2}" srcOrd="1" destOrd="0" presId="urn:microsoft.com/office/officeart/2005/8/layout/orgChart1"/>
    <dgm:cxn modelId="{A519AF9C-51D8-4BA5-824D-115B6CAAD242}" type="presParOf" srcId="{AB614216-0059-41C5-8C56-CA59A645F14C}" destId="{B50EE2D8-D376-4155-B43C-CCAED1A0EF89}" srcOrd="1" destOrd="0" presId="urn:microsoft.com/office/officeart/2005/8/layout/orgChart1"/>
    <dgm:cxn modelId="{868B1700-DEB4-40B2-9FDD-1B6B4AC1022F}" type="presParOf" srcId="{AB614216-0059-41C5-8C56-CA59A645F14C}" destId="{EAF298D7-98FA-4791-B9DA-BAA44E103E5F}" srcOrd="2" destOrd="0" presId="urn:microsoft.com/office/officeart/2005/8/layout/orgChart1"/>
    <dgm:cxn modelId="{1AF3D4F4-E7AC-4A29-8A77-EF685FA0E63F}" type="presParOf" srcId="{84BD5C66-D04D-4D17-8C9D-6F1D55A1EFF0}" destId="{43C35EAD-0E04-4B76-9BD8-810552A75571}" srcOrd="4" destOrd="0" presId="urn:microsoft.com/office/officeart/2005/8/layout/orgChart1"/>
    <dgm:cxn modelId="{BB95C185-00C1-4798-89D8-2A6B2308801D}" type="presParOf" srcId="{84BD5C66-D04D-4D17-8C9D-6F1D55A1EFF0}" destId="{DFAAE874-93BA-4549-BBB9-7E6842F44822}" srcOrd="5" destOrd="0" presId="urn:microsoft.com/office/officeart/2005/8/layout/orgChart1"/>
    <dgm:cxn modelId="{BC56FD71-2951-4F09-93E6-35C5DC8C7446}" type="presParOf" srcId="{DFAAE874-93BA-4549-BBB9-7E6842F44822}" destId="{8683FC4D-7A3F-4994-B723-FD837296042F}" srcOrd="0" destOrd="0" presId="urn:microsoft.com/office/officeart/2005/8/layout/orgChart1"/>
    <dgm:cxn modelId="{5CC6A121-C8EC-44DB-AEBB-916454385AEE}" type="presParOf" srcId="{8683FC4D-7A3F-4994-B723-FD837296042F}" destId="{84939A9F-63E2-4FCF-88C3-1889FB2321C3}" srcOrd="0" destOrd="0" presId="urn:microsoft.com/office/officeart/2005/8/layout/orgChart1"/>
    <dgm:cxn modelId="{64AE580B-F8A2-4C79-969F-02C8DF39F264}" type="presParOf" srcId="{8683FC4D-7A3F-4994-B723-FD837296042F}" destId="{600F1FC5-5DC1-4BE3-A105-53B79A47CF29}" srcOrd="1" destOrd="0" presId="urn:microsoft.com/office/officeart/2005/8/layout/orgChart1"/>
    <dgm:cxn modelId="{B333EEA5-8D17-4DE1-B9CD-6BC638A469F0}" type="presParOf" srcId="{DFAAE874-93BA-4549-BBB9-7E6842F44822}" destId="{DA4596A7-3576-4E98-BB84-744347D320BC}" srcOrd="1" destOrd="0" presId="urn:microsoft.com/office/officeart/2005/8/layout/orgChart1"/>
    <dgm:cxn modelId="{E5148E48-6714-4D88-B485-B3C88E8CAD6D}" type="presParOf" srcId="{DFAAE874-93BA-4549-BBB9-7E6842F44822}" destId="{2190CFC9-73A0-4456-944B-E5DA0F99B238}" srcOrd="2" destOrd="0" presId="urn:microsoft.com/office/officeart/2005/8/layout/orgChart1"/>
    <dgm:cxn modelId="{D2BB671F-DD74-4D3D-8C05-F3D2195E87FA}" type="presParOf" srcId="{B18E896D-6655-43E4-AB25-083A7F41A1A5}" destId="{2B68C059-20D8-429D-9D32-EA0DDE49C296}"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F23372E-F9A4-4836-9B59-E8429049B1EA}" type="datetimeFigureOut">
              <a:rPr lang="en-US" smtClean="0"/>
              <a:pPr/>
              <a:t>10/28/2011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3AE93B8-38D1-46F2-9A47-A15286DF11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23372E-F9A4-4836-9B59-E8429049B1EA}" type="datetimeFigureOut">
              <a:rPr lang="en-US" smtClean="0"/>
              <a:pPr/>
              <a:t>10/28/2011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F23372E-F9A4-4836-9B59-E8429049B1EA}" type="datetimeFigureOut">
              <a:rPr lang="en-US" smtClean="0"/>
              <a:pPr/>
              <a:t>10/28/2011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3AE93B8-38D1-46F2-9A47-A15286DF11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23372E-F9A4-4836-9B59-E8429049B1EA}" type="datetimeFigureOut">
              <a:rPr lang="en-US" smtClean="0"/>
              <a:pPr/>
              <a:t>10/28/2011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F23372E-F9A4-4836-9B59-E8429049B1EA}" type="datetimeFigureOut">
              <a:rPr lang="en-US" smtClean="0"/>
              <a:pPr/>
              <a:t>10/28/2011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3AE93B8-38D1-46F2-9A47-A15286DF11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23372E-F9A4-4836-9B59-E8429049B1EA}" type="datetimeFigureOut">
              <a:rPr lang="en-US" smtClean="0"/>
              <a:pPr/>
              <a:t>10/28/2011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23372E-F9A4-4836-9B59-E8429049B1EA}" type="datetimeFigureOut">
              <a:rPr lang="en-US" smtClean="0"/>
              <a:pPr/>
              <a:t>10/28/2011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F23372E-F9A4-4836-9B59-E8429049B1EA}" type="datetimeFigureOut">
              <a:rPr lang="en-US" smtClean="0"/>
              <a:pPr/>
              <a:t>10/28/2011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F23372E-F9A4-4836-9B59-E8429049B1EA}" type="datetimeFigureOut">
              <a:rPr lang="en-US" smtClean="0"/>
              <a:pPr/>
              <a:t>10/28/2011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23372E-F9A4-4836-9B59-E8429049B1EA}" type="datetimeFigureOut">
              <a:rPr lang="en-US" smtClean="0"/>
              <a:pPr/>
              <a:t>10/28/2011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F23372E-F9A4-4836-9B59-E8429049B1EA}" type="datetimeFigureOut">
              <a:rPr lang="en-US" smtClean="0"/>
              <a:pPr/>
              <a:t>10/28/2011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AE93B8-38D1-46F2-9A47-A15286DF11E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F23372E-F9A4-4836-9B59-E8429049B1EA}" type="datetimeFigureOut">
              <a:rPr lang="en-US" smtClean="0"/>
              <a:pPr/>
              <a:t>10/28/2011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3AE93B8-38D1-46F2-9A47-A15286DF11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nomic confus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a:bodyPr>
          <a:lstStyle/>
          <a:p>
            <a:r>
              <a:rPr lang="en-US" sz="5400" b="1" dirty="0" smtClean="0">
                <a:solidFill>
                  <a:srgbClr val="FF0000"/>
                </a:solidFill>
              </a:rPr>
              <a:t>Is  Economics a Science?</a:t>
            </a:r>
            <a:endParaRPr lang="en-US" sz="5400" b="1" dirty="0">
              <a:solidFill>
                <a:srgbClr val="FF0000"/>
              </a:solidFill>
            </a:endParaRPr>
          </a:p>
        </p:txBody>
      </p:sp>
      <p:sp>
        <p:nvSpPr>
          <p:cNvPr id="3" name="Subtitle 2"/>
          <p:cNvSpPr>
            <a:spLocks noGrp="1"/>
          </p:cNvSpPr>
          <p:nvPr>
            <p:ph type="subTitle" idx="1"/>
          </p:nvPr>
        </p:nvSpPr>
        <p:spPr/>
        <p:txBody>
          <a:bodyPr>
            <a:normAutofit lnSpcReduction="10000"/>
          </a:bodyPr>
          <a:lstStyle/>
          <a:p>
            <a:r>
              <a:rPr lang="en-US" b="1" dirty="0" smtClean="0">
                <a:solidFill>
                  <a:srgbClr val="FF0000"/>
                </a:solidFill>
              </a:rPr>
              <a:t>Craig Vincent Mitchell, PhD</a:t>
            </a:r>
          </a:p>
          <a:p>
            <a:r>
              <a:rPr lang="en-US" b="1" dirty="0" smtClean="0">
                <a:solidFill>
                  <a:srgbClr val="FF0000"/>
                </a:solidFill>
              </a:rPr>
              <a:t>Lecturer</a:t>
            </a:r>
          </a:p>
          <a:p>
            <a:r>
              <a:rPr lang="en-US" b="1" dirty="0" smtClean="0">
                <a:solidFill>
                  <a:srgbClr val="FF0000"/>
                </a:solidFill>
              </a:rPr>
              <a:t>University of Texas in Arlington</a:t>
            </a:r>
            <a:endParaRPr lang="en-US"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Postmodernity</a:t>
            </a:r>
            <a:r>
              <a:rPr lang="en-US" dirty="0" smtClean="0"/>
              <a:t> and Science</a:t>
            </a:r>
            <a:endParaRPr lang="en-US" dirty="0"/>
          </a:p>
        </p:txBody>
      </p:sp>
      <p:sp>
        <p:nvSpPr>
          <p:cNvPr id="6" name="Content Placeholder 5"/>
          <p:cNvSpPr>
            <a:spLocks noGrp="1"/>
          </p:cNvSpPr>
          <p:nvPr>
            <p:ph idx="1"/>
          </p:nvPr>
        </p:nvSpPr>
        <p:spPr/>
        <p:txBody>
          <a:bodyPr>
            <a:normAutofit fontScale="92500" lnSpcReduction="20000"/>
          </a:bodyPr>
          <a:lstStyle/>
          <a:p>
            <a:pPr>
              <a:lnSpc>
                <a:spcPct val="90000"/>
              </a:lnSpc>
            </a:pPr>
            <a:r>
              <a:rPr lang="en-US" sz="2800" dirty="0" smtClean="0"/>
              <a:t>The post-moderns did not believe that there is such a thing as objective truth</a:t>
            </a:r>
          </a:p>
          <a:p>
            <a:pPr>
              <a:lnSpc>
                <a:spcPct val="90000"/>
              </a:lnSpc>
            </a:pPr>
            <a:r>
              <a:rPr lang="en-US" sz="2800" dirty="0" smtClean="0"/>
              <a:t>They also believed that science is just another example of a will to power</a:t>
            </a:r>
          </a:p>
          <a:p>
            <a:pPr>
              <a:lnSpc>
                <a:spcPct val="90000"/>
              </a:lnSpc>
            </a:pPr>
            <a:r>
              <a:rPr lang="en-US" sz="2800" dirty="0" smtClean="0"/>
              <a:t>Science cannot get to “the truth” because there is no “truth”</a:t>
            </a:r>
          </a:p>
          <a:p>
            <a:pPr>
              <a:lnSpc>
                <a:spcPct val="90000"/>
              </a:lnSpc>
            </a:pPr>
            <a:r>
              <a:rPr lang="en-US" sz="2800" dirty="0" smtClean="0"/>
              <a:t>Science points to no objective truth: theory of relativity, Heisenberg uncertainty principle</a:t>
            </a:r>
          </a:p>
          <a:p>
            <a:pPr>
              <a:lnSpc>
                <a:spcPct val="90000"/>
              </a:lnSpc>
            </a:pPr>
            <a:r>
              <a:rPr lang="en-US" sz="2800" dirty="0" smtClean="0"/>
              <a:t>Science cannot answer such things as: the Heisenberg uncertainty principle, psychotherapy, </a:t>
            </a:r>
          </a:p>
          <a:p>
            <a:pPr>
              <a:lnSpc>
                <a:spcPct val="90000"/>
              </a:lnSpc>
            </a:pPr>
            <a:r>
              <a:rPr lang="en-US" sz="2800" dirty="0" smtClean="0"/>
              <a:t>Post-modernity does not put faith and science </a:t>
            </a:r>
            <a:r>
              <a:rPr lang="en-US" sz="2800" dirty="0" err="1" smtClean="0"/>
              <a:t>i</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Views of Science</a:t>
            </a:r>
            <a:endParaRPr lang="en-US" dirty="0"/>
          </a:p>
        </p:txBody>
      </p:sp>
      <p:sp>
        <p:nvSpPr>
          <p:cNvPr id="3" name="Content Placeholder 2"/>
          <p:cNvSpPr>
            <a:spLocks noGrp="1"/>
          </p:cNvSpPr>
          <p:nvPr>
            <p:ph idx="1"/>
          </p:nvPr>
        </p:nvSpPr>
        <p:spPr/>
        <p:txBody>
          <a:bodyPr/>
          <a:lstStyle/>
          <a:p>
            <a:r>
              <a:rPr lang="en-US" b="1" dirty="0" smtClean="0"/>
              <a:t>Scientific Realists</a:t>
            </a:r>
            <a:r>
              <a:rPr lang="en-US" dirty="0" smtClean="0"/>
              <a:t> believe that science get to “the truth”</a:t>
            </a:r>
          </a:p>
          <a:p>
            <a:r>
              <a:rPr lang="en-US" b="1" dirty="0" smtClean="0"/>
              <a:t>Scientific Anti-Realists</a:t>
            </a:r>
            <a:r>
              <a:rPr lang="en-US" dirty="0" smtClean="0"/>
              <a:t> believe that science does not get to “the truth”</a:t>
            </a:r>
          </a:p>
          <a:p>
            <a:r>
              <a:rPr lang="en-US" dirty="0" smtClean="0"/>
              <a:t>Both sides have good reasons for their positions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Realism</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Scientific Realists</a:t>
            </a:r>
            <a:r>
              <a:rPr lang="en-US" sz="2800" dirty="0" smtClean="0"/>
              <a:t> believe that science gets to “the truth” because:</a:t>
            </a:r>
          </a:p>
          <a:p>
            <a:r>
              <a:rPr lang="en-US" sz="2800" dirty="0" smtClean="0"/>
              <a:t>The </a:t>
            </a:r>
            <a:r>
              <a:rPr lang="en-US" sz="2800" b="1" dirty="0" smtClean="0"/>
              <a:t>success of science- </a:t>
            </a:r>
            <a:r>
              <a:rPr lang="en-US" sz="2800" dirty="0" smtClean="0"/>
              <a:t>science provides so much new technology with increasing efficiency that science must get at the truth</a:t>
            </a:r>
          </a:p>
          <a:p>
            <a:r>
              <a:rPr lang="en-US" sz="2800" b="1" dirty="0" smtClean="0"/>
              <a:t>Mathematics-</a:t>
            </a:r>
            <a:r>
              <a:rPr lang="en-US" sz="2800" dirty="0" smtClean="0"/>
              <a:t> numbers and mathematics seem to mirror reality extremely well. This is a cause for the success of science.  This suggests a metaphysical basis for scientific realism.</a:t>
            </a:r>
          </a:p>
          <a:p>
            <a:r>
              <a:rPr lang="en-US" sz="2800" dirty="0" smtClean="0"/>
              <a:t>Science aims at truth (correspondence theory), thus requiring metaphysical realism.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Scientific Realism</a:t>
            </a:r>
            <a:endParaRPr lang="en-US" dirty="0"/>
          </a:p>
        </p:txBody>
      </p:sp>
      <p:sp>
        <p:nvSpPr>
          <p:cNvPr id="5" name="Content Placeholder 4"/>
          <p:cNvSpPr>
            <a:spLocks noGrp="1"/>
          </p:cNvSpPr>
          <p:nvPr>
            <p:ph sz="half" idx="1"/>
          </p:nvPr>
        </p:nvSpPr>
        <p:spPr/>
        <p:txBody>
          <a:bodyPr>
            <a:normAutofit fontScale="92500"/>
          </a:bodyPr>
          <a:lstStyle/>
          <a:p>
            <a:pPr>
              <a:lnSpc>
                <a:spcPct val="90000"/>
              </a:lnSpc>
            </a:pPr>
            <a:r>
              <a:rPr lang="en-US" dirty="0" smtClean="0"/>
              <a:t>Karl Popper wrote </a:t>
            </a:r>
            <a:r>
              <a:rPr lang="en-US" i="1" dirty="0" smtClean="0"/>
              <a:t>Conjectures and Refutations</a:t>
            </a:r>
            <a:r>
              <a:rPr lang="en-US" dirty="0" smtClean="0"/>
              <a:t> and </a:t>
            </a:r>
            <a:r>
              <a:rPr lang="en-US" i="1" dirty="0" smtClean="0"/>
              <a:t>The Logic of Scientific Discovery</a:t>
            </a:r>
          </a:p>
          <a:p>
            <a:pPr>
              <a:lnSpc>
                <a:spcPct val="90000"/>
              </a:lnSpc>
            </a:pPr>
            <a:r>
              <a:rPr lang="en-US" dirty="0" smtClean="0"/>
              <a:t>He believed that science should be an empirical deductive method</a:t>
            </a:r>
          </a:p>
          <a:p>
            <a:pPr>
              <a:lnSpc>
                <a:spcPct val="90000"/>
              </a:lnSpc>
            </a:pPr>
            <a:r>
              <a:rPr lang="en-US" dirty="0" smtClean="0"/>
              <a:t>He believed that science requires testing</a:t>
            </a:r>
          </a:p>
          <a:p>
            <a:endParaRPr lang="en-US" dirty="0"/>
          </a:p>
        </p:txBody>
      </p:sp>
      <p:pic>
        <p:nvPicPr>
          <p:cNvPr id="7" name="Content Placeholder 6" descr="popper.jpg"/>
          <p:cNvPicPr>
            <a:picLocks noGrp="1" noChangeAspect="1"/>
          </p:cNvPicPr>
          <p:nvPr>
            <p:ph sz="half" idx="2"/>
          </p:nvPr>
        </p:nvPicPr>
        <p:blipFill>
          <a:blip r:embed="rId2"/>
          <a:stretch>
            <a:fillRect/>
          </a:stretch>
        </p:blipFill>
        <p:spPr>
          <a:xfrm>
            <a:off x="4191000" y="1828800"/>
            <a:ext cx="3429000" cy="4495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Karl Popper </a:t>
            </a:r>
            <a:br>
              <a:rPr lang="en-US" dirty="0" smtClean="0"/>
            </a:br>
            <a:r>
              <a:rPr lang="en-US" dirty="0" smtClean="0"/>
              <a:t>and Scientific Realism</a:t>
            </a:r>
            <a:endParaRPr lang="en-US" dirty="0"/>
          </a:p>
        </p:txBody>
      </p:sp>
      <p:sp>
        <p:nvSpPr>
          <p:cNvPr id="6" name="Content Placeholder 5"/>
          <p:cNvSpPr>
            <a:spLocks noGrp="1"/>
          </p:cNvSpPr>
          <p:nvPr>
            <p:ph idx="1"/>
          </p:nvPr>
        </p:nvSpPr>
        <p:spPr/>
        <p:txBody>
          <a:bodyPr>
            <a:normAutofit fontScale="92500" lnSpcReduction="20000"/>
          </a:bodyPr>
          <a:lstStyle/>
          <a:p>
            <a:r>
              <a:rPr lang="en-US" sz="2800" dirty="0" smtClean="0"/>
              <a:t>It is easy to find confirmation of the validity  of theories</a:t>
            </a:r>
          </a:p>
          <a:p>
            <a:r>
              <a:rPr lang="en-US" sz="2800" dirty="0" smtClean="0"/>
              <a:t>Confirmation should only be considered if it results from a risky prediction</a:t>
            </a:r>
          </a:p>
          <a:p>
            <a:r>
              <a:rPr lang="en-US" sz="2800" dirty="0" smtClean="0"/>
              <a:t>The more that a theory forbids, the better it is.</a:t>
            </a:r>
          </a:p>
          <a:p>
            <a:r>
              <a:rPr lang="en-US" sz="2800" dirty="0" smtClean="0"/>
              <a:t>A theory that is not possibly refutable is a poor theory</a:t>
            </a:r>
          </a:p>
          <a:p>
            <a:r>
              <a:rPr lang="en-US" sz="2800" dirty="0" smtClean="0"/>
              <a:t>Genuine tests of theories are attempts to refute them</a:t>
            </a:r>
          </a:p>
          <a:p>
            <a:r>
              <a:rPr lang="en-US" sz="2800" dirty="0" smtClean="0"/>
              <a:t>The only good evidence is negative evidence- i.e. an unsuccessful attempt to refute a particular theory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Anti-Realism</a:t>
            </a:r>
            <a:endParaRPr lang="en-US" dirty="0"/>
          </a:p>
        </p:txBody>
      </p:sp>
      <p:sp>
        <p:nvSpPr>
          <p:cNvPr id="3" name="Content Placeholder 2"/>
          <p:cNvSpPr>
            <a:spLocks noGrp="1"/>
          </p:cNvSpPr>
          <p:nvPr>
            <p:ph idx="1"/>
          </p:nvPr>
        </p:nvSpPr>
        <p:spPr/>
        <p:txBody>
          <a:bodyPr>
            <a:normAutofit fontScale="92500" lnSpcReduction="20000"/>
          </a:bodyPr>
          <a:lstStyle/>
          <a:p>
            <a:r>
              <a:rPr lang="en-US" sz="2800" b="1" dirty="0" smtClean="0"/>
              <a:t>Problem of Under determination-</a:t>
            </a:r>
            <a:r>
              <a:rPr lang="en-US" sz="2800" dirty="0" smtClean="0"/>
              <a:t> for any given data set, there is an infinite number of theories that can explain it. One cannot test all of them so one cannot be sure that he has the right theory</a:t>
            </a:r>
          </a:p>
          <a:p>
            <a:r>
              <a:rPr lang="en-US" sz="2800" b="1" dirty="0" smtClean="0"/>
              <a:t>Instrumentalists</a:t>
            </a:r>
            <a:r>
              <a:rPr lang="en-US" sz="2800" dirty="0" smtClean="0"/>
              <a:t> believe that science does not get at “the truth” but it is useful. It denies </a:t>
            </a:r>
            <a:r>
              <a:rPr lang="en-US" sz="2800" b="1" dirty="0" smtClean="0"/>
              <a:t>semantic realism. </a:t>
            </a:r>
            <a:r>
              <a:rPr lang="en-US" sz="2800" dirty="0" smtClean="0"/>
              <a:t>It is also a type of </a:t>
            </a:r>
            <a:r>
              <a:rPr lang="en-US" sz="2800" b="1" dirty="0" err="1" smtClean="0"/>
              <a:t>phenomenalism</a:t>
            </a:r>
            <a:endParaRPr lang="en-US" sz="2800" b="1" dirty="0" smtClean="0"/>
          </a:p>
          <a:p>
            <a:r>
              <a:rPr lang="en-US" sz="2800" b="1" dirty="0" smtClean="0"/>
              <a:t>Positivism- </a:t>
            </a:r>
            <a:r>
              <a:rPr lang="en-US" sz="2800" dirty="0" smtClean="0"/>
              <a:t>is a rejection of metaphysical realism</a:t>
            </a:r>
          </a:p>
          <a:p>
            <a:r>
              <a:rPr lang="en-US" sz="2800" dirty="0" smtClean="0"/>
              <a:t>Some argue that there is no scientific method because of the inconsistency of its use.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Scientific Anti- Realism</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David Hume was a scientific anti- realist because of his </a:t>
            </a:r>
            <a:r>
              <a:rPr lang="en-US" b="1" dirty="0" smtClean="0"/>
              <a:t>argument against causation</a:t>
            </a:r>
          </a:p>
          <a:p>
            <a:r>
              <a:rPr lang="en-US" dirty="0" smtClean="0"/>
              <a:t>One can know that one thing follows another, but one cannot know that one thing causes another</a:t>
            </a:r>
          </a:p>
          <a:p>
            <a:endParaRPr lang="en-US" dirty="0"/>
          </a:p>
        </p:txBody>
      </p:sp>
      <p:pic>
        <p:nvPicPr>
          <p:cNvPr id="7" name="Content Placeholder 6" descr="d_hume.jpg"/>
          <p:cNvPicPr>
            <a:picLocks noGrp="1" noChangeAspect="1"/>
          </p:cNvPicPr>
          <p:nvPr>
            <p:ph sz="half" idx="2"/>
          </p:nvPr>
        </p:nvPicPr>
        <p:blipFill>
          <a:blip r:embed="rId2"/>
          <a:stretch>
            <a:fillRect/>
          </a:stretch>
        </p:blipFill>
        <p:spPr>
          <a:xfrm>
            <a:off x="4681537" y="2339181"/>
            <a:ext cx="2514600" cy="304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Anti Realism</a:t>
            </a:r>
            <a:endParaRPr lang="en-US" dirty="0"/>
          </a:p>
        </p:txBody>
      </p:sp>
      <p:sp>
        <p:nvSpPr>
          <p:cNvPr id="3" name="Content Placeholder 2"/>
          <p:cNvSpPr>
            <a:spLocks noGrp="1"/>
          </p:cNvSpPr>
          <p:nvPr>
            <p:ph sz="half" idx="1"/>
          </p:nvPr>
        </p:nvSpPr>
        <p:spPr/>
        <p:txBody>
          <a:bodyPr>
            <a:normAutofit fontScale="92500" lnSpcReduction="20000"/>
          </a:bodyPr>
          <a:lstStyle/>
          <a:p>
            <a:pPr>
              <a:lnSpc>
                <a:spcPct val="90000"/>
              </a:lnSpc>
            </a:pPr>
            <a:r>
              <a:rPr lang="en-US" dirty="0" smtClean="0"/>
              <a:t>Thomas Kuhn wrote </a:t>
            </a:r>
            <a:r>
              <a:rPr lang="en-US" b="1" i="1" dirty="0" smtClean="0"/>
              <a:t>The Structure of Scientific Revolutions</a:t>
            </a:r>
          </a:p>
          <a:p>
            <a:pPr>
              <a:lnSpc>
                <a:spcPct val="90000"/>
              </a:lnSpc>
            </a:pPr>
            <a:r>
              <a:rPr lang="en-US" dirty="0" smtClean="0"/>
              <a:t>He argued that science is really about power</a:t>
            </a:r>
          </a:p>
          <a:p>
            <a:pPr>
              <a:lnSpc>
                <a:spcPct val="90000"/>
              </a:lnSpc>
            </a:pPr>
            <a:r>
              <a:rPr lang="en-US" dirty="0" smtClean="0"/>
              <a:t>Younger scientists test the existing paradigm, while older scientists maintain the status quo and hold on to power</a:t>
            </a:r>
          </a:p>
          <a:p>
            <a:endParaRPr lang="en-US" dirty="0"/>
          </a:p>
        </p:txBody>
      </p:sp>
      <p:pic>
        <p:nvPicPr>
          <p:cNvPr id="5" name="Content Placeholder 4" descr="T Kuhn.jpg"/>
          <p:cNvPicPr>
            <a:picLocks noGrp="1" noChangeAspect="1"/>
          </p:cNvPicPr>
          <p:nvPr>
            <p:ph sz="half" idx="2"/>
          </p:nvPr>
        </p:nvPicPr>
        <p:blipFill>
          <a:blip r:embed="rId2"/>
          <a:stretch>
            <a:fillRect/>
          </a:stretch>
        </p:blipFill>
        <p:spPr>
          <a:xfrm>
            <a:off x="4267200" y="1905000"/>
            <a:ext cx="3276600" cy="3124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Anti Realism</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Bastian Van </a:t>
            </a:r>
            <a:r>
              <a:rPr lang="en-US" dirty="0" err="1" smtClean="0"/>
              <a:t>Fraassen</a:t>
            </a:r>
            <a:r>
              <a:rPr lang="en-US" dirty="0" smtClean="0"/>
              <a:t> is a professor of philosophy at Princeton University</a:t>
            </a:r>
          </a:p>
          <a:p>
            <a:r>
              <a:rPr lang="en-US" dirty="0" smtClean="0"/>
              <a:t> He wrote </a:t>
            </a:r>
            <a:r>
              <a:rPr lang="en-US" i="1" dirty="0" smtClean="0"/>
              <a:t>The Scientific Image</a:t>
            </a:r>
            <a:r>
              <a:rPr lang="en-US" dirty="0" smtClean="0"/>
              <a:t> and </a:t>
            </a:r>
            <a:r>
              <a:rPr lang="en-US" i="1" dirty="0" smtClean="0"/>
              <a:t>Laws and Symmetry</a:t>
            </a:r>
          </a:p>
          <a:p>
            <a:r>
              <a:rPr lang="en-US" dirty="0" smtClean="0"/>
              <a:t>He is a leading figure among those who hold to anti realism in philosophy of</a:t>
            </a:r>
            <a:endParaRPr lang="en-US" dirty="0"/>
          </a:p>
        </p:txBody>
      </p:sp>
      <p:pic>
        <p:nvPicPr>
          <p:cNvPr id="5" name="Content Placeholder 4" descr="bas van fraassen.jpg"/>
          <p:cNvPicPr>
            <a:picLocks noGrp="1" noChangeAspect="1"/>
          </p:cNvPicPr>
          <p:nvPr>
            <p:ph sz="half" idx="2"/>
          </p:nvPr>
        </p:nvPicPr>
        <p:blipFill>
          <a:blip r:embed="rId2"/>
          <a:stretch>
            <a:fillRect/>
          </a:stretch>
        </p:blipFill>
        <p:spPr>
          <a:xfrm>
            <a:off x="4343400" y="1905000"/>
            <a:ext cx="3048000" cy="4038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Science and Value: </a:t>
            </a:r>
            <a:br>
              <a:rPr lang="en-US" dirty="0" smtClean="0"/>
            </a:br>
            <a:r>
              <a:rPr lang="en-US" dirty="0" smtClean="0"/>
              <a:t>The Fact/ Value Dichotomy</a:t>
            </a:r>
            <a:endParaRPr lang="en-US" dirty="0"/>
          </a:p>
        </p:txBody>
      </p:sp>
      <p:sp>
        <p:nvSpPr>
          <p:cNvPr id="3" name="Content Placeholder 2"/>
          <p:cNvSpPr>
            <a:spLocks noGrp="1"/>
          </p:cNvSpPr>
          <p:nvPr>
            <p:ph idx="1"/>
          </p:nvPr>
        </p:nvSpPr>
        <p:spPr/>
        <p:txBody>
          <a:bodyPr>
            <a:normAutofit/>
          </a:bodyPr>
          <a:lstStyle/>
          <a:p>
            <a:r>
              <a:rPr lang="en-US" dirty="0" smtClean="0"/>
              <a:t>David Hume is also known for his fact/value dichotomy, which argues that</a:t>
            </a:r>
          </a:p>
          <a:p>
            <a:r>
              <a:rPr lang="en-US" dirty="0" smtClean="0"/>
              <a:t>1. there is no connection between facts and values.</a:t>
            </a:r>
          </a:p>
          <a:p>
            <a:r>
              <a:rPr lang="en-US" dirty="0" smtClean="0"/>
              <a:t>2. facts are judged by reason, while values like morality and beauty are evaluated by emotions</a:t>
            </a:r>
          </a:p>
          <a:p>
            <a:r>
              <a:rPr lang="en-US" dirty="0" smtClean="0"/>
              <a:t>Conclusion: science has nothing to do with values. This view supports positivism.</a:t>
            </a:r>
          </a:p>
          <a:p>
            <a:r>
              <a:rPr lang="en-US" dirty="0" smtClean="0"/>
              <a:t>Both W.V.O. </a:t>
            </a:r>
            <a:r>
              <a:rPr lang="en-US" dirty="0" err="1" smtClean="0"/>
              <a:t>Quine</a:t>
            </a:r>
            <a:r>
              <a:rPr lang="en-US" dirty="0" smtClean="0"/>
              <a:t> and Ludwig Wittgenstein have destroyed this argument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1</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Science and Value: </a:t>
            </a:r>
            <a:br>
              <a:rPr lang="en-US" dirty="0" smtClean="0"/>
            </a:br>
            <a:r>
              <a:rPr lang="en-US" dirty="0" smtClean="0"/>
              <a:t>The Fact/ Value Dichotomy</a:t>
            </a:r>
            <a:endParaRPr lang="en-US" dirty="0"/>
          </a:p>
        </p:txBody>
      </p:sp>
      <p:sp>
        <p:nvSpPr>
          <p:cNvPr id="5" name="Text Placeholder 4"/>
          <p:cNvSpPr>
            <a:spLocks noGrp="1"/>
          </p:cNvSpPr>
          <p:nvPr>
            <p:ph type="body" idx="1"/>
          </p:nvPr>
        </p:nvSpPr>
        <p:spPr/>
        <p:txBody>
          <a:bodyPr/>
          <a:lstStyle/>
          <a:p>
            <a:r>
              <a:rPr lang="en-US" dirty="0" smtClean="0"/>
              <a:t>WVO </a:t>
            </a:r>
            <a:r>
              <a:rPr lang="en-US" dirty="0" err="1" smtClean="0"/>
              <a:t>Quine</a:t>
            </a:r>
            <a:endParaRPr lang="en-US" dirty="0"/>
          </a:p>
        </p:txBody>
      </p:sp>
      <p:sp>
        <p:nvSpPr>
          <p:cNvPr id="7" name="Text Placeholder 6"/>
          <p:cNvSpPr>
            <a:spLocks noGrp="1"/>
          </p:cNvSpPr>
          <p:nvPr>
            <p:ph type="body" sz="half" idx="3"/>
          </p:nvPr>
        </p:nvSpPr>
        <p:spPr/>
        <p:txBody>
          <a:bodyPr/>
          <a:lstStyle/>
          <a:p>
            <a:r>
              <a:rPr lang="en-US" dirty="0" smtClean="0"/>
              <a:t>Ludwig Wittgenstein</a:t>
            </a:r>
            <a:endParaRPr lang="en-US" dirty="0"/>
          </a:p>
        </p:txBody>
      </p:sp>
      <p:pic>
        <p:nvPicPr>
          <p:cNvPr id="9" name="Content Placeholder 8" descr="WVO Quine.gif"/>
          <p:cNvPicPr>
            <a:picLocks noGrp="1" noChangeAspect="1"/>
          </p:cNvPicPr>
          <p:nvPr>
            <p:ph sz="quarter" idx="2"/>
          </p:nvPr>
        </p:nvPicPr>
        <p:blipFill>
          <a:blip r:embed="rId2"/>
          <a:stretch>
            <a:fillRect/>
          </a:stretch>
        </p:blipFill>
        <p:spPr>
          <a:xfrm>
            <a:off x="533400" y="2057401"/>
            <a:ext cx="3352799" cy="3429000"/>
          </a:xfrm>
        </p:spPr>
      </p:pic>
      <p:pic>
        <p:nvPicPr>
          <p:cNvPr id="10" name="Content Placeholder 9" descr="Wittgenstein2.jpg"/>
          <p:cNvPicPr>
            <a:picLocks noGrp="1" noChangeAspect="1"/>
          </p:cNvPicPr>
          <p:nvPr>
            <p:ph sz="quarter" idx="4"/>
          </p:nvPr>
        </p:nvPicPr>
        <p:blipFill>
          <a:blip r:embed="rId3"/>
          <a:stretch>
            <a:fillRect/>
          </a:stretch>
        </p:blipFill>
        <p:spPr>
          <a:xfrm>
            <a:off x="4604758" y="1711325"/>
            <a:ext cx="2668158" cy="4114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Science and value</a:t>
            </a:r>
            <a:endParaRPr lang="en-US" dirty="0"/>
          </a:p>
        </p:txBody>
      </p:sp>
      <p:sp>
        <p:nvSpPr>
          <p:cNvPr id="3" name="Content Placeholder 2"/>
          <p:cNvSpPr>
            <a:spLocks noGrp="1"/>
          </p:cNvSpPr>
          <p:nvPr>
            <p:ph idx="1"/>
          </p:nvPr>
        </p:nvSpPr>
        <p:spPr/>
        <p:txBody>
          <a:bodyPr>
            <a:normAutofit lnSpcReduction="10000"/>
          </a:bodyPr>
          <a:lstStyle/>
          <a:p>
            <a:r>
              <a:rPr lang="en-US" sz="2800" dirty="0" err="1" smtClean="0"/>
              <a:t>Ernan</a:t>
            </a:r>
            <a:r>
              <a:rPr lang="en-US" sz="2800" dirty="0" smtClean="0"/>
              <a:t> </a:t>
            </a:r>
            <a:r>
              <a:rPr lang="en-US" sz="2800" dirty="0" err="1" smtClean="0"/>
              <a:t>McMullin</a:t>
            </a:r>
            <a:r>
              <a:rPr lang="en-US" sz="2800" dirty="0" smtClean="0"/>
              <a:t> writes: “the maxim that scientific knowledge is ‘value-laden’ seems almost entrenched as its opposite was earlier. The supposed wall between fact and value has been breached, and philosophers of science seem quite at home with the thought that science and values may be closely intertwined after all.” </a:t>
            </a:r>
            <a:r>
              <a:rPr lang="en-US" sz="2800" dirty="0" err="1" smtClean="0"/>
              <a:t>Ernan</a:t>
            </a:r>
            <a:r>
              <a:rPr lang="en-US" sz="2800" dirty="0" smtClean="0"/>
              <a:t> </a:t>
            </a:r>
            <a:r>
              <a:rPr lang="en-US" sz="2800" dirty="0" err="1" smtClean="0"/>
              <a:t>McMullin</a:t>
            </a:r>
            <a:r>
              <a:rPr lang="en-US" sz="2800" dirty="0" smtClean="0"/>
              <a:t>, “Values in Science” in </a:t>
            </a:r>
            <a:r>
              <a:rPr lang="en-US" sz="2800" i="1" dirty="0" smtClean="0"/>
              <a:t>A Companion to Philosophy of Science</a:t>
            </a:r>
            <a:r>
              <a:rPr lang="en-US" sz="2800" dirty="0" smtClean="0"/>
              <a:t>, W.H. Newton Smith editor (Malden, MA: Blackwell, 2000), 550.</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value</a:t>
            </a:r>
            <a:endParaRPr lang="en-US" dirty="0"/>
          </a:p>
        </p:txBody>
      </p:sp>
      <p:sp>
        <p:nvSpPr>
          <p:cNvPr id="3" name="Content Placeholder 2"/>
          <p:cNvSpPr>
            <a:spLocks noGrp="1"/>
          </p:cNvSpPr>
          <p:nvPr>
            <p:ph idx="1"/>
          </p:nvPr>
        </p:nvSpPr>
        <p:spPr/>
        <p:txBody>
          <a:bodyPr/>
          <a:lstStyle/>
          <a:p>
            <a:r>
              <a:rPr lang="en-US" dirty="0" smtClean="0"/>
              <a:t>The scientific process requires that every scientist is fair, open-minded and objective. </a:t>
            </a:r>
          </a:p>
          <a:p>
            <a:r>
              <a:rPr lang="en-US" dirty="0" smtClean="0"/>
              <a:t>Good science requires that the scientific method be adhered to</a:t>
            </a:r>
          </a:p>
          <a:p>
            <a:r>
              <a:rPr lang="en-US" dirty="0" smtClean="0"/>
              <a:t>Thomas Kuhn explained </a:t>
            </a:r>
            <a:r>
              <a:rPr lang="en-US" b="1" dirty="0" smtClean="0"/>
              <a:t>normal science </a:t>
            </a:r>
            <a:r>
              <a:rPr lang="en-US" dirty="0" smtClean="0"/>
              <a:t>in his </a:t>
            </a:r>
            <a:r>
              <a:rPr lang="en-US" b="1" i="1" dirty="0" smtClean="0"/>
              <a:t>Structure of Scientific Revolutions</a:t>
            </a:r>
            <a:r>
              <a:rPr lang="en-US" dirty="0" smtClean="0"/>
              <a:t>, as the natural process of scientific change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Value</a:t>
            </a:r>
            <a:endParaRPr lang="en-US" dirty="0"/>
          </a:p>
        </p:txBody>
      </p:sp>
      <p:sp>
        <p:nvSpPr>
          <p:cNvPr id="3" name="Content Placeholder 2"/>
          <p:cNvSpPr>
            <a:spLocks noGrp="1"/>
          </p:cNvSpPr>
          <p:nvPr>
            <p:ph idx="1"/>
          </p:nvPr>
        </p:nvSpPr>
        <p:spPr/>
        <p:txBody>
          <a:bodyPr/>
          <a:lstStyle/>
          <a:p>
            <a:r>
              <a:rPr lang="en-US" b="1" dirty="0" smtClean="0"/>
              <a:t>Post-Normal Science</a:t>
            </a:r>
            <a:r>
              <a:rPr lang="en-US" dirty="0" smtClean="0"/>
              <a:t> is a concept developed by </a:t>
            </a:r>
            <a:r>
              <a:rPr lang="en-US" dirty="0" err="1" smtClean="0"/>
              <a:t>Silvio</a:t>
            </a:r>
            <a:r>
              <a:rPr lang="en-US" dirty="0" smtClean="0"/>
              <a:t> </a:t>
            </a:r>
            <a:r>
              <a:rPr lang="en-US" dirty="0" err="1" smtClean="0"/>
              <a:t>Funtowicz</a:t>
            </a:r>
            <a:r>
              <a:rPr lang="en-US" dirty="0" smtClean="0"/>
              <a:t> and Jerome </a:t>
            </a:r>
            <a:r>
              <a:rPr lang="en-US" dirty="0" err="1" smtClean="0"/>
              <a:t>Ravertz</a:t>
            </a:r>
            <a:r>
              <a:rPr lang="en-US" dirty="0" smtClean="0"/>
              <a:t>, </a:t>
            </a:r>
          </a:p>
          <a:p>
            <a:r>
              <a:rPr lang="en-US" dirty="0" smtClean="0"/>
              <a:t>It attempts to characterize a methodology of “science” that is appropriate for cases where "facts are uncertain, values in dispute, stakes high and decisions urgent“</a:t>
            </a:r>
          </a:p>
          <a:p>
            <a:r>
              <a:rPr lang="en-US" dirty="0" smtClean="0"/>
              <a:t>It suggests that it is alright to drop the scientific method when it is important to one’s agenda</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Science and Value</a:t>
            </a:r>
            <a:endParaRPr lang="en-US" dirty="0"/>
          </a:p>
        </p:txBody>
      </p:sp>
      <p:pic>
        <p:nvPicPr>
          <p:cNvPr id="7" name="Content Placeholder 6" descr="post-normal_science_graph.jpg"/>
          <p:cNvPicPr>
            <a:picLocks noGrp="1" noChangeAspect="1"/>
          </p:cNvPicPr>
          <p:nvPr>
            <p:ph sz="half" idx="1"/>
          </p:nvPr>
        </p:nvPicPr>
        <p:blipFill>
          <a:blip r:embed="rId2"/>
          <a:stretch>
            <a:fillRect/>
          </a:stretch>
        </p:blipFill>
        <p:spPr>
          <a:xfrm>
            <a:off x="457200" y="1905000"/>
            <a:ext cx="3521075" cy="4114799"/>
          </a:xfrm>
        </p:spPr>
      </p:pic>
      <p:sp>
        <p:nvSpPr>
          <p:cNvPr id="6" name="Content Placeholder 5"/>
          <p:cNvSpPr>
            <a:spLocks noGrp="1"/>
          </p:cNvSpPr>
          <p:nvPr>
            <p:ph sz="half" idx="2"/>
          </p:nvPr>
        </p:nvSpPr>
        <p:spPr/>
        <p:txBody>
          <a:bodyPr>
            <a:normAutofit fontScale="92500" lnSpcReduction="20000"/>
          </a:bodyPr>
          <a:lstStyle/>
          <a:p>
            <a:r>
              <a:rPr lang="en-US" dirty="0" smtClean="0"/>
              <a:t>Post-normal science is primarily applied in the context of long-term issues where there is less available information than is desired by stakeholders. For example: Global warming.</a:t>
            </a:r>
          </a:p>
          <a:p>
            <a:r>
              <a:rPr lang="en-US" dirty="0" smtClean="0"/>
              <a:t>It is not an ethical approach to science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Value</a:t>
            </a:r>
            <a:endParaRPr lang="en-US" dirty="0"/>
          </a:p>
        </p:txBody>
      </p:sp>
      <p:sp>
        <p:nvSpPr>
          <p:cNvPr id="3" name="Content Placeholder 2"/>
          <p:cNvSpPr>
            <a:spLocks noGrp="1"/>
          </p:cNvSpPr>
          <p:nvPr>
            <p:ph idx="1"/>
          </p:nvPr>
        </p:nvSpPr>
        <p:spPr/>
        <p:txBody>
          <a:bodyPr/>
          <a:lstStyle/>
          <a:p>
            <a:r>
              <a:rPr lang="en-US" dirty="0" smtClean="0"/>
              <a:t>Some scientific realists believe that if a scientific theory is true, it will also be beautiful or beautifully simple. </a:t>
            </a:r>
          </a:p>
          <a:p>
            <a:r>
              <a:rPr lang="en-US" dirty="0" smtClean="0"/>
              <a:t>Some realists assume that the true, the good and the beautiful are tied to metaphysics (metaphysical realism).</a:t>
            </a:r>
          </a:p>
          <a:p>
            <a:r>
              <a:rPr lang="en-US" dirty="0" smtClean="0"/>
              <a:t>Positivists  argue that there is no connection between the true and beautiful</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Part 2</a:t>
            </a:r>
            <a:endParaRPr lang="en-US" dirty="0"/>
          </a:p>
        </p:txBody>
      </p:sp>
      <p:graphicFrame>
        <p:nvGraphicFramePr>
          <p:cNvPr id="7" name="Content Placeholder 6"/>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Types of science</a:t>
            </a:r>
            <a:endParaRPr lang="en-US" dirty="0"/>
          </a:p>
        </p:txBody>
      </p:sp>
      <p:sp>
        <p:nvSpPr>
          <p:cNvPr id="5" name="Content Placeholder 4"/>
          <p:cNvSpPr>
            <a:spLocks noGrp="1"/>
          </p:cNvSpPr>
          <p:nvPr>
            <p:ph sz="half" idx="1"/>
          </p:nvPr>
        </p:nvSpPr>
        <p:spPr/>
        <p:txBody>
          <a:bodyPr>
            <a:normAutofit fontScale="70000" lnSpcReduction="20000"/>
          </a:bodyPr>
          <a:lstStyle/>
          <a:p>
            <a:r>
              <a:rPr lang="en-US" dirty="0" smtClean="0"/>
              <a:t>August Comte </a:t>
            </a:r>
            <a:r>
              <a:rPr lang="en-US" dirty="0" smtClean="0"/>
              <a:t>was the first modern philosopher of science. He was the first to distinguish the physical sciences from the social sciences. </a:t>
            </a:r>
          </a:p>
          <a:p>
            <a:r>
              <a:rPr lang="en-US" dirty="0" smtClean="0"/>
              <a:t>Comte believed that the physical sciences had to come before the "Queen science" of human society itself.</a:t>
            </a:r>
          </a:p>
          <a:p>
            <a:r>
              <a:rPr lang="en-US" dirty="0" smtClean="0"/>
              <a:t>Comte’s concept of positivism is a rejection of theology and philosophy so that science can be effective. </a:t>
            </a:r>
            <a:endParaRPr lang="en-US" dirty="0"/>
          </a:p>
        </p:txBody>
      </p:sp>
      <p:pic>
        <p:nvPicPr>
          <p:cNvPr id="7" name="Content Placeholder 6" descr="Auguste_Comte.jpg"/>
          <p:cNvPicPr>
            <a:picLocks noGrp="1" noChangeAspect="1"/>
          </p:cNvPicPr>
          <p:nvPr>
            <p:ph sz="half" idx="2"/>
          </p:nvPr>
        </p:nvPicPr>
        <p:blipFill>
          <a:blip r:embed="rId2"/>
          <a:stretch>
            <a:fillRect/>
          </a:stretch>
        </p:blipFill>
        <p:spPr>
          <a:xfrm>
            <a:off x="4668837" y="2028031"/>
            <a:ext cx="2540000" cy="36703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Science</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Hard and Soft Science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Hard science</a:t>
            </a:r>
            <a:r>
              <a:rPr lang="en-US" dirty="0" smtClean="0"/>
              <a:t> and </a:t>
            </a:r>
            <a:r>
              <a:rPr lang="en-US" b="1" dirty="0" smtClean="0"/>
              <a:t>soft science</a:t>
            </a:r>
            <a:r>
              <a:rPr lang="en-US" dirty="0" smtClean="0"/>
              <a:t> are colloquial terms often used when comparing scientific fields of academic study, with </a:t>
            </a:r>
            <a:r>
              <a:rPr lang="en-US" i="1" dirty="0" smtClean="0"/>
              <a:t>hard</a:t>
            </a:r>
            <a:r>
              <a:rPr lang="en-US" dirty="0" smtClean="0"/>
              <a:t> meaning </a:t>
            </a:r>
            <a:r>
              <a:rPr lang="en-US" i="1" dirty="0" smtClean="0"/>
              <a:t>perceived as being more scientific, rigorous, or accurate</a:t>
            </a:r>
            <a:r>
              <a:rPr lang="en-US" dirty="0" smtClean="0"/>
              <a:t>. </a:t>
            </a:r>
          </a:p>
          <a:p>
            <a:r>
              <a:rPr lang="en-US" dirty="0" smtClean="0"/>
              <a:t>Fields of the physical, and engineering sciences are often described as </a:t>
            </a:r>
            <a:r>
              <a:rPr lang="en-US" b="1" dirty="0" smtClean="0"/>
              <a:t>hard</a:t>
            </a:r>
            <a:r>
              <a:rPr lang="en-US" dirty="0" smtClean="0"/>
              <a:t>, while the social sciences and similar fields are often described as </a:t>
            </a:r>
            <a:r>
              <a:rPr lang="en-US" b="1" dirty="0" smtClean="0"/>
              <a:t>soft</a:t>
            </a:r>
            <a:r>
              <a:rPr lang="en-US" dirty="0" smtClean="0"/>
              <a:t>. </a:t>
            </a:r>
          </a:p>
          <a:p>
            <a:r>
              <a:rPr lang="en-US" dirty="0" smtClean="0"/>
              <a:t>The hard sciences are characterized as relying on quantifiable empirical data, relying on the scientific method, and focusing on accuracy and objectivity.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science?</a:t>
            </a:r>
            <a:endParaRPr lang="en-US" dirty="0"/>
          </a:p>
        </p:txBody>
      </p:sp>
      <p:sp>
        <p:nvSpPr>
          <p:cNvPr id="3" name="Content Placeholder 2"/>
          <p:cNvSpPr>
            <a:spLocks noGrp="1"/>
          </p:cNvSpPr>
          <p:nvPr>
            <p:ph idx="1"/>
          </p:nvPr>
        </p:nvSpPr>
        <p:spPr/>
        <p:txBody>
          <a:bodyPr>
            <a:normAutofit/>
          </a:bodyPr>
          <a:lstStyle/>
          <a:p>
            <a:r>
              <a:rPr lang="en-US" sz="3600" dirty="0" smtClean="0"/>
              <a:t>Science is an empirical- inductive approach to knowledge.</a:t>
            </a:r>
          </a:p>
          <a:p>
            <a:r>
              <a:rPr lang="en-US" sz="3600" dirty="0" smtClean="0"/>
              <a:t>Empirical- knowledge from sensory experience</a:t>
            </a:r>
          </a:p>
          <a:p>
            <a:r>
              <a:rPr lang="en-US" sz="3600" dirty="0" smtClean="0"/>
              <a:t>Inductive- an informal type of logic based upon probability</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science</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From Moral Philosophy to Social Sciences</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Sciences</a:t>
            </a:r>
            <a:endParaRPr lang="en-US" dirty="0"/>
          </a:p>
        </p:txBody>
      </p:sp>
      <p:sp>
        <p:nvSpPr>
          <p:cNvPr id="3" name="Content Placeholder 2"/>
          <p:cNvSpPr>
            <a:spLocks noGrp="1"/>
          </p:cNvSpPr>
          <p:nvPr>
            <p:ph idx="1"/>
          </p:nvPr>
        </p:nvSpPr>
        <p:spPr/>
        <p:txBody>
          <a:bodyPr>
            <a:normAutofit/>
          </a:bodyPr>
          <a:lstStyle/>
          <a:p>
            <a:r>
              <a:rPr lang="en-US" dirty="0" smtClean="0"/>
              <a:t>Social sciences came forth from moral philosophy and was influenced by the industrial and French revolutions.  The intent of  the </a:t>
            </a:r>
            <a:r>
              <a:rPr lang="en-US" i="1" dirty="0" smtClean="0"/>
              <a:t>social sciences</a:t>
            </a:r>
            <a:r>
              <a:rPr lang="en-US" dirty="0" smtClean="0"/>
              <a:t> was to develop systematic knowledge-bases or prescriptive practices, relating to the social improvement  of society.</a:t>
            </a:r>
          </a:p>
          <a:p>
            <a:r>
              <a:rPr lang="en-US" dirty="0" smtClean="0"/>
              <a:t>The beginnings of the social sciences in the 18th century are influenced by the ideas of Diderot, Rousseau and other pioneers.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Science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related aspect of the hard versus soft distinction has to do with the ease of drawing strong conclusions. In soft sciences, there are often numerous variables that might have an influence on some variable of interest, and many of those variables either may be non-quantifiable or may be quantifiable but difficult to obtain data on; but further, even with plentiful data, it may be difficult to disentangle the effects of such a large number of variables. In contrast, typically in the hard sciences there are only a few, readily identified, causative variables, making it easier to infer specific causative effects.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3</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 of Economics</a:t>
            </a:r>
            <a:endParaRPr lang="en-US" dirty="0"/>
          </a:p>
        </p:txBody>
      </p:sp>
      <p:sp>
        <p:nvSpPr>
          <p:cNvPr id="3" name="Content Placeholder 2"/>
          <p:cNvSpPr>
            <a:spLocks noGrp="1"/>
          </p:cNvSpPr>
          <p:nvPr>
            <p:ph idx="1"/>
          </p:nvPr>
        </p:nvSpPr>
        <p:spPr/>
        <p:txBody>
          <a:bodyPr>
            <a:normAutofit lnSpcReduction="10000"/>
          </a:bodyPr>
          <a:lstStyle/>
          <a:p>
            <a:r>
              <a:rPr lang="en-US" dirty="0" smtClean="0"/>
              <a:t>Economics is a social science that seeks to analyze and describe the production, distribution, and consumption of wealth. The word "economics" is from the Greek </a:t>
            </a:r>
            <a:r>
              <a:rPr lang="en-US" dirty="0" err="1" smtClean="0"/>
              <a:t>οἶκος</a:t>
            </a:r>
            <a:r>
              <a:rPr lang="en-US" dirty="0" smtClean="0"/>
              <a:t> [</a:t>
            </a:r>
            <a:r>
              <a:rPr lang="en-US" i="1" dirty="0" err="1" smtClean="0"/>
              <a:t>oikos</a:t>
            </a:r>
            <a:r>
              <a:rPr lang="en-US" dirty="0" smtClean="0"/>
              <a:t>], "family, household, estate," and </a:t>
            </a:r>
            <a:r>
              <a:rPr lang="en-US" dirty="0" err="1" smtClean="0"/>
              <a:t>νόμος</a:t>
            </a:r>
            <a:r>
              <a:rPr lang="en-US" dirty="0" smtClean="0"/>
              <a:t> [</a:t>
            </a:r>
            <a:r>
              <a:rPr lang="en-US" i="1" dirty="0" err="1" smtClean="0"/>
              <a:t>nomos</a:t>
            </a:r>
            <a:r>
              <a:rPr lang="en-US" dirty="0" smtClean="0"/>
              <a:t>], "custom, law," and hence means "household management" or "management of the state.“ </a:t>
            </a:r>
          </a:p>
          <a:p>
            <a:r>
              <a:rPr lang="en-US" dirty="0" smtClean="0"/>
              <a:t>Economics can also be defined as "the study of how people seek to satisfy needs and wants" and "the study of the financial aspects of human </a:t>
            </a:r>
            <a:r>
              <a:rPr lang="en-US" dirty="0" err="1" smtClean="0"/>
              <a:t>behaviour</a:t>
            </a:r>
            <a:r>
              <a:rPr lang="en-US" dirty="0" smtClean="0"/>
              <a: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Science</a:t>
            </a:r>
            <a:endParaRPr lang="en-US" dirty="0"/>
          </a:p>
        </p:txBody>
      </p:sp>
      <p:sp>
        <p:nvSpPr>
          <p:cNvPr id="3" name="Content Placeholder 2"/>
          <p:cNvSpPr>
            <a:spLocks noGrp="1"/>
          </p:cNvSpPr>
          <p:nvPr>
            <p:ph idx="1"/>
          </p:nvPr>
        </p:nvSpPr>
        <p:spPr/>
        <p:txBody>
          <a:bodyPr>
            <a:normAutofit lnSpcReduction="10000"/>
          </a:bodyPr>
          <a:lstStyle/>
          <a:p>
            <a:r>
              <a:rPr lang="en-US" dirty="0" smtClean="0"/>
              <a:t>Economics is viewed as harder than many other social sciences because, while most of its data are empirically observed and not experimentally generated, there nevertheless is a large amount of available data to be analyzed statistically.</a:t>
            </a:r>
          </a:p>
          <a:p>
            <a:r>
              <a:rPr lang="en-US" dirty="0" smtClean="0"/>
              <a:t>The field of </a:t>
            </a:r>
            <a:r>
              <a:rPr lang="en-US" b="1" dirty="0" smtClean="0"/>
              <a:t>econometrics</a:t>
            </a:r>
            <a:r>
              <a:rPr lang="en-US" dirty="0" smtClean="0"/>
              <a:t> is the statistical analysis of economic data to determine whether one thing causes another or whether there is mere correlation between things.</a:t>
            </a:r>
          </a:p>
          <a:p>
            <a:r>
              <a:rPr lang="en-US" dirty="0" smtClean="0"/>
              <a:t>Economics is the social science that has applications to both politics and business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19</a:t>
            </a:r>
            <a:r>
              <a:rPr lang="en-US" baseline="30000" dirty="0" smtClean="0"/>
              <a:t>th</a:t>
            </a:r>
            <a:r>
              <a:rPr lang="en-US" dirty="0" smtClean="0"/>
              <a:t> Century </a:t>
            </a:r>
            <a:br>
              <a:rPr lang="en-US" dirty="0" smtClean="0"/>
            </a:br>
            <a:r>
              <a:rPr lang="en-US" dirty="0" smtClean="0"/>
              <a:t>Neo classical Economic Theory</a:t>
            </a:r>
            <a:endParaRPr lang="en-US" dirty="0"/>
          </a:p>
        </p:txBody>
      </p:sp>
      <p:graphicFrame>
        <p:nvGraphicFramePr>
          <p:cNvPr id="7" name="Content Placeholder 6"/>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Austrian School of Economics</a:t>
            </a:r>
            <a:endParaRPr lang="en-US" dirty="0"/>
          </a:p>
        </p:txBody>
      </p:sp>
      <p:sp>
        <p:nvSpPr>
          <p:cNvPr id="6" name="Text Placeholder 5"/>
          <p:cNvSpPr>
            <a:spLocks noGrp="1"/>
          </p:cNvSpPr>
          <p:nvPr>
            <p:ph type="body" sz="half" idx="2"/>
          </p:nvPr>
        </p:nvSpPr>
        <p:spPr/>
        <p:txBody>
          <a:bodyPr>
            <a:noAutofit/>
          </a:bodyPr>
          <a:lstStyle/>
          <a:p>
            <a:pPr algn="ctr"/>
            <a:r>
              <a:rPr lang="en-US" sz="4400" b="1" dirty="0" smtClean="0"/>
              <a:t>Neo- Classical Economics</a:t>
            </a:r>
            <a:endParaRPr lang="en-US" sz="4400" b="1" dirty="0"/>
          </a:p>
        </p:txBody>
      </p:sp>
      <p:pic>
        <p:nvPicPr>
          <p:cNvPr id="7" name="Picture Placeholder 6" descr="Austria_Bundesadler_svg.png"/>
          <p:cNvPicPr>
            <a:picLocks noGrp="1" noChangeAspect="1"/>
          </p:cNvPicPr>
          <p:nvPr>
            <p:ph type="pic" idx="1"/>
          </p:nvPr>
        </p:nvPicPr>
        <p:blipFill>
          <a:blip r:embed="rId2"/>
          <a:srcRect t="2796" b="2796"/>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Austrian school of economics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Carl </a:t>
            </a:r>
            <a:r>
              <a:rPr lang="en-US" dirty="0" err="1" smtClean="0"/>
              <a:t>Menger</a:t>
            </a:r>
            <a:r>
              <a:rPr lang="en-US" dirty="0" smtClean="0"/>
              <a:t> was the founder of the Austrian School of Economics. </a:t>
            </a:r>
          </a:p>
          <a:p>
            <a:r>
              <a:rPr lang="en-US" dirty="0" smtClean="0"/>
              <a:t>They remained uninfluenced by positivism.</a:t>
            </a:r>
          </a:p>
          <a:p>
            <a:r>
              <a:rPr lang="en-US" dirty="0" smtClean="0"/>
              <a:t>They held to a more philosophical/ moral approach to economics.</a:t>
            </a:r>
            <a:endParaRPr lang="en-US" dirty="0"/>
          </a:p>
        </p:txBody>
      </p:sp>
      <p:pic>
        <p:nvPicPr>
          <p:cNvPr id="6" name="Content Placeholder 5" descr="carl menger.bmp"/>
          <p:cNvPicPr>
            <a:picLocks noGrp="1" noChangeAspect="1"/>
          </p:cNvPicPr>
          <p:nvPr>
            <p:ph sz="half" idx="2"/>
          </p:nvPr>
        </p:nvPicPr>
        <p:blipFill>
          <a:blip r:embed="rId2"/>
          <a:stretch>
            <a:fillRect/>
          </a:stretch>
        </p:blipFill>
        <p:spPr>
          <a:xfrm>
            <a:off x="4748212" y="2077244"/>
            <a:ext cx="2381250" cy="35718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Scientific Method</a:t>
            </a:r>
            <a:endParaRPr lang="en-US" dirty="0"/>
          </a:p>
        </p:txBody>
      </p:sp>
      <p:sp>
        <p:nvSpPr>
          <p:cNvPr id="3" name="Content Placeholder 2"/>
          <p:cNvSpPr>
            <a:spLocks noGrp="1"/>
          </p:cNvSpPr>
          <p:nvPr>
            <p:ph idx="1"/>
          </p:nvPr>
        </p:nvSpPr>
        <p:spPr/>
        <p:txBody>
          <a:bodyPr/>
          <a:lstStyle/>
          <a:p>
            <a:r>
              <a:rPr lang="en-US" b="1" dirty="0" smtClean="0"/>
              <a:t>Hypothesis</a:t>
            </a:r>
            <a:r>
              <a:rPr lang="en-US" dirty="0" smtClean="0"/>
              <a:t>- an unproved theory, proposition or supposition</a:t>
            </a:r>
          </a:p>
          <a:p>
            <a:r>
              <a:rPr lang="en-US" b="1" dirty="0" smtClean="0"/>
              <a:t>Theory</a:t>
            </a:r>
            <a:r>
              <a:rPr lang="en-US" dirty="0" smtClean="0"/>
              <a:t>- a formulation of apparent relationships or underlying principles of certain observed phenomena which has been verified (or tested) to some degree</a:t>
            </a:r>
          </a:p>
          <a:p>
            <a:r>
              <a:rPr lang="en-US" b="1" dirty="0" smtClean="0"/>
              <a:t>Law</a:t>
            </a:r>
            <a:r>
              <a:rPr lang="en-US" dirty="0" smtClean="0"/>
              <a:t>- a sequence of events in nature that has been observed (or tested) with unvarying uniformity under the same conditions. There are not many laws of science.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Austrian school of economics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David Hilbert was a professor of mathematics at the University of Gottingen who influenced the Austrian School of Economics with formalism in the 1930s. </a:t>
            </a:r>
          </a:p>
          <a:p>
            <a:r>
              <a:rPr lang="en-US" dirty="0" smtClean="0"/>
              <a:t>His influence resulted in general equilibrium theory and game theory.</a:t>
            </a:r>
            <a:endParaRPr lang="en-US" dirty="0"/>
          </a:p>
        </p:txBody>
      </p:sp>
      <p:pic>
        <p:nvPicPr>
          <p:cNvPr id="5" name="Content Placeholder 4" descr="Hilbert1.jpg"/>
          <p:cNvPicPr>
            <a:picLocks noGrp="1" noChangeAspect="1"/>
          </p:cNvPicPr>
          <p:nvPr>
            <p:ph sz="half" idx="2"/>
          </p:nvPr>
        </p:nvPicPr>
        <p:blipFill>
          <a:blip r:embed="rId2"/>
          <a:stretch>
            <a:fillRect/>
          </a:stretch>
        </p:blipFill>
        <p:spPr>
          <a:xfrm>
            <a:off x="4495800" y="1828800"/>
            <a:ext cx="3124200" cy="4343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Austrian school of economics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John von Neumann was influenced by both </a:t>
            </a:r>
            <a:r>
              <a:rPr lang="en-US" dirty="0" err="1" smtClean="0"/>
              <a:t>Menger</a:t>
            </a:r>
            <a:r>
              <a:rPr lang="en-US" dirty="0" smtClean="0"/>
              <a:t> and Hilbert.</a:t>
            </a:r>
          </a:p>
          <a:p>
            <a:r>
              <a:rPr lang="en-US" dirty="0" smtClean="0"/>
              <a:t>He and Abraham Wald developed general equilibrium theory.</a:t>
            </a:r>
          </a:p>
          <a:p>
            <a:r>
              <a:rPr lang="en-US" dirty="0" smtClean="0"/>
              <a:t>He and Oskar Morgenstern developed game theory</a:t>
            </a:r>
            <a:endParaRPr lang="en-US" dirty="0"/>
          </a:p>
        </p:txBody>
      </p:sp>
      <p:pic>
        <p:nvPicPr>
          <p:cNvPr id="5" name="Content Placeholder 4" descr="JohnvonNeumann-LosAlamos.gif"/>
          <p:cNvPicPr>
            <a:picLocks noGrp="1" noChangeAspect="1"/>
          </p:cNvPicPr>
          <p:nvPr>
            <p:ph sz="half" idx="2"/>
          </p:nvPr>
        </p:nvPicPr>
        <p:blipFill>
          <a:blip r:embed="rId2"/>
          <a:stretch>
            <a:fillRect/>
          </a:stretch>
        </p:blipFill>
        <p:spPr>
          <a:xfrm>
            <a:off x="4343400" y="1676400"/>
            <a:ext cx="3352800" cy="44958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Austrian school of economics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Abraham Wald was influenced by both </a:t>
            </a:r>
            <a:r>
              <a:rPr lang="en-US" dirty="0" err="1" smtClean="0"/>
              <a:t>Menger</a:t>
            </a:r>
            <a:r>
              <a:rPr lang="en-US" dirty="0" smtClean="0"/>
              <a:t> and Hilbert.</a:t>
            </a:r>
          </a:p>
          <a:p>
            <a:r>
              <a:rPr lang="en-US" dirty="0" smtClean="0"/>
              <a:t>He worked with John von Neumann to develop general equilibrium theory</a:t>
            </a:r>
          </a:p>
          <a:p>
            <a:r>
              <a:rPr lang="en-US" dirty="0" smtClean="0"/>
              <a:t>He also helped to develop econometrics</a:t>
            </a:r>
            <a:endParaRPr lang="en-US" dirty="0"/>
          </a:p>
        </p:txBody>
      </p:sp>
      <p:pic>
        <p:nvPicPr>
          <p:cNvPr id="5" name="Content Placeholder 4" descr="Abraham_Wald_in_his_youth.jpg"/>
          <p:cNvPicPr>
            <a:picLocks noGrp="1" noChangeAspect="1"/>
          </p:cNvPicPr>
          <p:nvPr>
            <p:ph sz="half" idx="2"/>
          </p:nvPr>
        </p:nvPicPr>
        <p:blipFill>
          <a:blip r:embed="rId2"/>
          <a:stretch>
            <a:fillRect/>
          </a:stretch>
        </p:blipFill>
        <p:spPr>
          <a:xfrm>
            <a:off x="4510087" y="2053431"/>
            <a:ext cx="2857500" cy="36195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British School of Economics</a:t>
            </a:r>
            <a:endParaRPr lang="en-US" dirty="0"/>
          </a:p>
        </p:txBody>
      </p:sp>
      <p:sp>
        <p:nvSpPr>
          <p:cNvPr id="7" name="Text Placeholder 6"/>
          <p:cNvSpPr>
            <a:spLocks noGrp="1"/>
          </p:cNvSpPr>
          <p:nvPr>
            <p:ph type="body" sz="half" idx="2"/>
          </p:nvPr>
        </p:nvSpPr>
        <p:spPr/>
        <p:txBody>
          <a:bodyPr>
            <a:noAutofit/>
          </a:bodyPr>
          <a:lstStyle/>
          <a:p>
            <a:pPr algn="ctr"/>
            <a:r>
              <a:rPr lang="en-US" sz="4400" b="1" dirty="0" smtClean="0"/>
              <a:t>Neo- Classical Economics</a:t>
            </a:r>
          </a:p>
          <a:p>
            <a:pPr algn="ctr"/>
            <a:endParaRPr lang="en-US" sz="4400" dirty="0"/>
          </a:p>
        </p:txBody>
      </p:sp>
      <p:pic>
        <p:nvPicPr>
          <p:cNvPr id="8" name="Picture Placeholder 7" descr="Royal_Standard_of_England.png"/>
          <p:cNvPicPr>
            <a:picLocks noGrp="1" noChangeAspect="1"/>
          </p:cNvPicPr>
          <p:nvPr>
            <p:ph type="pic" idx="1"/>
          </p:nvPr>
        </p:nvPicPr>
        <p:blipFill>
          <a:blip r:embed="rId2"/>
          <a:srcRect l="19989" r="19989"/>
          <a:stretch>
            <a:fillRect/>
          </a:stretch>
        </p:blip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5" name="Content Placeholder 4"/>
          <p:cNvSpPr>
            <a:spLocks noGrp="1"/>
          </p:cNvSpPr>
          <p:nvPr>
            <p:ph sz="half" idx="1"/>
          </p:nvPr>
        </p:nvSpPr>
        <p:spPr/>
        <p:txBody>
          <a:bodyPr/>
          <a:lstStyle/>
          <a:p>
            <a:r>
              <a:rPr lang="en-US" dirty="0" smtClean="0"/>
              <a:t>Alfred Marshall was the founder of the Cambridge School of Economics.</a:t>
            </a:r>
          </a:p>
          <a:p>
            <a:r>
              <a:rPr lang="en-US" dirty="0" smtClean="0"/>
              <a:t>He required mathematics to study political economy</a:t>
            </a:r>
            <a:endParaRPr lang="en-US" dirty="0"/>
          </a:p>
        </p:txBody>
      </p:sp>
      <p:pic>
        <p:nvPicPr>
          <p:cNvPr id="7" name="Content Placeholder 6" descr="alfred marshall.jpg"/>
          <p:cNvPicPr>
            <a:picLocks noGrp="1" noChangeAspect="1"/>
          </p:cNvPicPr>
          <p:nvPr>
            <p:ph sz="half" idx="2"/>
          </p:nvPr>
        </p:nvPicPr>
        <p:blipFill>
          <a:blip r:embed="rId2"/>
          <a:stretch>
            <a:fillRect/>
          </a:stretch>
        </p:blipFill>
        <p:spPr>
          <a:xfrm>
            <a:off x="4495800" y="1752600"/>
            <a:ext cx="3200399" cy="42672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err="1" smtClean="0"/>
              <a:t>Willaim</a:t>
            </a:r>
            <a:r>
              <a:rPr lang="en-US" dirty="0" smtClean="0"/>
              <a:t> Stanley Jevons</a:t>
            </a:r>
          </a:p>
          <a:p>
            <a:r>
              <a:rPr lang="en-US" dirty="0" smtClean="0"/>
              <a:t>his book </a:t>
            </a:r>
            <a:r>
              <a:rPr lang="en-US" i="1" dirty="0" smtClean="0"/>
              <a:t>The Theory of Political Economy</a:t>
            </a:r>
            <a:r>
              <a:rPr lang="en-US" dirty="0" smtClean="0"/>
              <a:t> (1871) as beginning the mathematical method in economics.</a:t>
            </a:r>
            <a:r>
              <a:rPr lang="en-US" baseline="30000" dirty="0" smtClean="0"/>
              <a:t> </a:t>
            </a:r>
            <a:r>
              <a:rPr lang="en-US" dirty="0" smtClean="0"/>
              <a:t>It made the case that economics as a science concerned with quantities is necessarily mathematical. In so doing, it expounded upon the "final" (marginal) utility theory of value.</a:t>
            </a:r>
            <a:endParaRPr lang="en-US" dirty="0"/>
          </a:p>
        </p:txBody>
      </p:sp>
      <p:pic>
        <p:nvPicPr>
          <p:cNvPr id="5" name="Content Placeholder 4" descr="Jevons.jpg"/>
          <p:cNvPicPr>
            <a:picLocks noGrp="1" noChangeAspect="1"/>
          </p:cNvPicPr>
          <p:nvPr>
            <p:ph sz="half" idx="2"/>
          </p:nvPr>
        </p:nvPicPr>
        <p:blipFill>
          <a:blip r:embed="rId2"/>
          <a:stretch>
            <a:fillRect/>
          </a:stretch>
        </p:blipFill>
        <p:spPr>
          <a:xfrm>
            <a:off x="4510087" y="2186781"/>
            <a:ext cx="2857500" cy="33528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Francis </a:t>
            </a:r>
            <a:r>
              <a:rPr lang="en-US" dirty="0" err="1" smtClean="0"/>
              <a:t>Ysidro</a:t>
            </a:r>
            <a:r>
              <a:rPr lang="en-US" dirty="0" smtClean="0"/>
              <a:t> </a:t>
            </a:r>
            <a:r>
              <a:rPr lang="en-US" dirty="0" err="1" smtClean="0"/>
              <a:t>Edgeworth</a:t>
            </a:r>
            <a:r>
              <a:rPr lang="en-US" dirty="0" smtClean="0"/>
              <a:t> </a:t>
            </a:r>
            <a:r>
              <a:rPr lang="en-US" dirty="0" err="1" smtClean="0"/>
              <a:t>Edgeworth</a:t>
            </a:r>
            <a:r>
              <a:rPr lang="en-US" dirty="0" smtClean="0"/>
              <a:t> was a highly influential figure in the development of neo-classical economics. </a:t>
            </a:r>
          </a:p>
          <a:p>
            <a:r>
              <a:rPr lang="en-US" dirty="0" smtClean="0"/>
              <a:t>He was the first to apply certain formal mathematical techniques to individual decision making in economics. </a:t>
            </a:r>
          </a:p>
          <a:p>
            <a:r>
              <a:rPr lang="en-US" dirty="0" smtClean="0"/>
              <a:t>He developed utility, introducing the indifference curve and the  </a:t>
            </a:r>
            <a:r>
              <a:rPr lang="en-US" dirty="0" err="1" smtClean="0"/>
              <a:t>Edgeworth</a:t>
            </a:r>
            <a:r>
              <a:rPr lang="en-US" dirty="0" smtClean="0"/>
              <a:t> box.</a:t>
            </a:r>
            <a:endParaRPr lang="en-US" dirty="0"/>
          </a:p>
        </p:txBody>
      </p:sp>
      <p:pic>
        <p:nvPicPr>
          <p:cNvPr id="5" name="Content Placeholder 4" descr="Edgeworth.jpg"/>
          <p:cNvPicPr>
            <a:picLocks noGrp="1" noChangeAspect="1"/>
          </p:cNvPicPr>
          <p:nvPr>
            <p:ph sz="half" idx="2"/>
          </p:nvPr>
        </p:nvPicPr>
        <p:blipFill>
          <a:blip r:embed="rId2"/>
          <a:stretch>
            <a:fillRect/>
          </a:stretch>
        </p:blipFill>
        <p:spPr>
          <a:xfrm>
            <a:off x="4510087" y="2123281"/>
            <a:ext cx="2857500" cy="34798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John Neville Keynes was a professor at Cambridge University.</a:t>
            </a:r>
          </a:p>
          <a:p>
            <a:r>
              <a:rPr lang="en-US" dirty="0" smtClean="0"/>
              <a:t>He followed positivist thinking and divided economics into positive, normative and applied branches.</a:t>
            </a:r>
            <a:endParaRPr lang="en-US" dirty="0"/>
          </a:p>
        </p:txBody>
      </p:sp>
      <p:pic>
        <p:nvPicPr>
          <p:cNvPr id="5" name="Content Placeholder 4" descr="JN Keyness.jpg"/>
          <p:cNvPicPr>
            <a:picLocks noGrp="1" noChangeAspect="1"/>
          </p:cNvPicPr>
          <p:nvPr>
            <p:ph sz="half" idx="2"/>
          </p:nvPr>
        </p:nvPicPr>
        <p:blipFill>
          <a:blip r:embed="rId2"/>
          <a:stretch>
            <a:fillRect/>
          </a:stretch>
        </p:blipFill>
        <p:spPr>
          <a:xfrm>
            <a:off x="4495800" y="1905000"/>
            <a:ext cx="3200400" cy="3581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lstStyle/>
          <a:p>
            <a:r>
              <a:rPr lang="en-US" dirty="0" smtClean="0"/>
              <a:t>John Maynard Keynes is the eldest son of John Neville Keynes.</a:t>
            </a:r>
          </a:p>
          <a:p>
            <a:r>
              <a:rPr lang="en-US" dirty="0" smtClean="0"/>
              <a:t>Like his father , he was a professor at Cambridge University.</a:t>
            </a:r>
          </a:p>
          <a:p>
            <a:r>
              <a:rPr lang="en-US" dirty="0" smtClean="0"/>
              <a:t>He developed macroeconomics.</a:t>
            </a:r>
            <a:endParaRPr lang="en-US" dirty="0"/>
          </a:p>
        </p:txBody>
      </p:sp>
      <p:pic>
        <p:nvPicPr>
          <p:cNvPr id="5" name="Content Placeholder 4" descr="John Maynard Keynes.jpg"/>
          <p:cNvPicPr>
            <a:picLocks noGrp="1" noChangeAspect="1"/>
          </p:cNvPicPr>
          <p:nvPr>
            <p:ph sz="half" idx="2"/>
          </p:nvPr>
        </p:nvPicPr>
        <p:blipFill>
          <a:blip r:embed="rId2"/>
          <a:stretch>
            <a:fillRect/>
          </a:stretch>
        </p:blipFill>
        <p:spPr>
          <a:xfrm>
            <a:off x="4495800" y="1828800"/>
            <a:ext cx="3048000" cy="4419599"/>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a:t>
            </a:r>
            <a:r>
              <a:rPr lang="en-US" dirty="0" err="1" smtClean="0"/>
              <a:t>Lausaunne</a:t>
            </a:r>
            <a:r>
              <a:rPr lang="en-US" dirty="0" smtClean="0"/>
              <a:t> School of Economics</a:t>
            </a:r>
            <a:endParaRPr lang="en-US" dirty="0"/>
          </a:p>
        </p:txBody>
      </p:sp>
      <p:sp>
        <p:nvSpPr>
          <p:cNvPr id="7" name="Text Placeholder 6"/>
          <p:cNvSpPr>
            <a:spLocks noGrp="1"/>
          </p:cNvSpPr>
          <p:nvPr>
            <p:ph type="body" sz="half" idx="2"/>
          </p:nvPr>
        </p:nvSpPr>
        <p:spPr/>
        <p:txBody>
          <a:bodyPr>
            <a:normAutofit lnSpcReduction="10000"/>
          </a:bodyPr>
          <a:lstStyle/>
          <a:p>
            <a:pPr algn="ctr"/>
            <a:r>
              <a:rPr lang="en-US" sz="4400" b="1" dirty="0" smtClean="0"/>
              <a:t>Neo- Classical Economics</a:t>
            </a:r>
          </a:p>
          <a:p>
            <a:pPr algn="ctr"/>
            <a:endParaRPr lang="en-US" sz="4400" dirty="0"/>
          </a:p>
        </p:txBody>
      </p:sp>
      <p:pic>
        <p:nvPicPr>
          <p:cNvPr id="8" name="Picture Placeholder 7" descr="Coat_of_Arms_of_Switzerland_%28Pantone%29_svg.png"/>
          <p:cNvPicPr>
            <a:picLocks noGrp="1" noChangeAspect="1"/>
          </p:cNvPicPr>
          <p:nvPr>
            <p:ph type="pic" idx="1"/>
          </p:nvPr>
        </p:nvPicPr>
        <p:blipFill>
          <a:blip r:embed="rId2"/>
          <a:srcRect t="4804" b="4804"/>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Scientific Method</a:t>
            </a:r>
            <a:endParaRPr lang="en-US" dirty="0"/>
          </a:p>
        </p:txBody>
      </p:sp>
      <p:sp>
        <p:nvSpPr>
          <p:cNvPr id="3" name="Content Placeholder 2"/>
          <p:cNvSpPr>
            <a:spLocks noGrp="1"/>
          </p:cNvSpPr>
          <p:nvPr>
            <p:ph idx="1"/>
          </p:nvPr>
        </p:nvSpPr>
        <p:spPr/>
        <p:txBody>
          <a:bodyPr/>
          <a:lstStyle/>
          <a:p>
            <a:r>
              <a:rPr lang="en-US" dirty="0" smtClean="0"/>
              <a:t>One progresses from a </a:t>
            </a:r>
            <a:r>
              <a:rPr lang="en-US" b="1" dirty="0" smtClean="0"/>
              <a:t>hypothesis</a:t>
            </a:r>
            <a:r>
              <a:rPr lang="en-US" dirty="0" smtClean="0"/>
              <a:t> to a </a:t>
            </a:r>
            <a:r>
              <a:rPr lang="en-US" b="1" dirty="0" smtClean="0"/>
              <a:t>theory</a:t>
            </a:r>
            <a:r>
              <a:rPr lang="en-US" dirty="0" smtClean="0"/>
              <a:t> by testing or observation</a:t>
            </a:r>
          </a:p>
          <a:p>
            <a:r>
              <a:rPr lang="en-US" dirty="0" smtClean="0"/>
              <a:t>One progresses from a </a:t>
            </a:r>
            <a:r>
              <a:rPr lang="en-US" b="1" dirty="0" smtClean="0"/>
              <a:t>theory</a:t>
            </a:r>
            <a:r>
              <a:rPr lang="en-US" dirty="0" smtClean="0"/>
              <a:t> to a </a:t>
            </a:r>
            <a:r>
              <a:rPr lang="en-US" b="1" dirty="0" smtClean="0"/>
              <a:t>law </a:t>
            </a:r>
            <a:r>
              <a:rPr lang="en-US" dirty="0" smtClean="0"/>
              <a:t>by testing or observation</a:t>
            </a:r>
          </a:p>
          <a:p>
            <a:r>
              <a:rPr lang="en-US" dirty="0" smtClean="0"/>
              <a:t>Each level provides an increased degree of certainty. Complete certainty cannot be achieved.</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Lausanne </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lstStyle/>
          <a:p>
            <a:r>
              <a:rPr lang="en-US" dirty="0" smtClean="0"/>
              <a:t>Leon </a:t>
            </a:r>
            <a:r>
              <a:rPr lang="en-US" dirty="0" err="1" smtClean="0"/>
              <a:t>Walras</a:t>
            </a:r>
            <a:r>
              <a:rPr lang="en-US" dirty="0" smtClean="0"/>
              <a:t> was the founder of the </a:t>
            </a:r>
            <a:r>
              <a:rPr lang="en-US" dirty="0" err="1" smtClean="0"/>
              <a:t>Laussane</a:t>
            </a:r>
            <a:r>
              <a:rPr lang="en-US" dirty="0" smtClean="0"/>
              <a:t> School of Economics.</a:t>
            </a:r>
          </a:p>
          <a:p>
            <a:r>
              <a:rPr lang="en-US" dirty="0" smtClean="0"/>
              <a:t>He </a:t>
            </a:r>
            <a:r>
              <a:rPr lang="en-US" dirty="0" err="1" smtClean="0"/>
              <a:t>mathematized</a:t>
            </a:r>
            <a:r>
              <a:rPr lang="en-US" dirty="0" smtClean="0"/>
              <a:t> economics and developed general equilibrium theory</a:t>
            </a:r>
            <a:endParaRPr lang="en-US" dirty="0"/>
          </a:p>
        </p:txBody>
      </p:sp>
      <p:pic>
        <p:nvPicPr>
          <p:cNvPr id="5" name="Content Placeholder 4" descr="walras.jpg"/>
          <p:cNvPicPr>
            <a:picLocks noGrp="1" noChangeAspect="1"/>
          </p:cNvPicPr>
          <p:nvPr>
            <p:ph sz="half" idx="2"/>
          </p:nvPr>
        </p:nvPicPr>
        <p:blipFill>
          <a:blip r:embed="rId2"/>
          <a:stretch>
            <a:fillRect/>
          </a:stretch>
        </p:blipFill>
        <p:spPr>
          <a:xfrm>
            <a:off x="4668837" y="1901031"/>
            <a:ext cx="2540000" cy="39243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Lausanne </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Vito </a:t>
            </a:r>
            <a:r>
              <a:rPr lang="en-US" dirty="0" err="1" smtClean="0"/>
              <a:t>Volterra</a:t>
            </a:r>
            <a:r>
              <a:rPr lang="en-US" dirty="0" smtClean="0"/>
              <a:t> sought to </a:t>
            </a:r>
            <a:r>
              <a:rPr lang="en-US" dirty="0" err="1" smtClean="0"/>
              <a:t>mathmatize</a:t>
            </a:r>
            <a:r>
              <a:rPr lang="en-US" dirty="0" smtClean="0"/>
              <a:t> economics and biology by replacing mathematical analogies with rigorous mathematical models.</a:t>
            </a:r>
            <a:endParaRPr lang="en-US" dirty="0"/>
          </a:p>
        </p:txBody>
      </p:sp>
      <p:pic>
        <p:nvPicPr>
          <p:cNvPr id="5" name="Content Placeholder 4" descr="Vito_Volterra.jpg"/>
          <p:cNvPicPr>
            <a:picLocks noGrp="1" noChangeAspect="1"/>
          </p:cNvPicPr>
          <p:nvPr>
            <p:ph sz="half" idx="2"/>
          </p:nvPr>
        </p:nvPicPr>
        <p:blipFill>
          <a:blip r:embed="rId2"/>
          <a:stretch>
            <a:fillRect/>
          </a:stretch>
        </p:blipFill>
        <p:spPr>
          <a:xfrm>
            <a:off x="4541837" y="2085181"/>
            <a:ext cx="2794000" cy="35560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Lausanne </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fontScale="47500" lnSpcReduction="20000"/>
          </a:bodyPr>
          <a:lstStyle/>
          <a:p>
            <a:r>
              <a:rPr lang="en-US" sz="3300" dirty="0" err="1" smtClean="0"/>
              <a:t>Vilfredo</a:t>
            </a:r>
            <a:r>
              <a:rPr lang="en-US" sz="3300" dirty="0" smtClean="0"/>
              <a:t> Pareto led the charge to </a:t>
            </a:r>
            <a:r>
              <a:rPr lang="en-US" sz="3300" dirty="0" err="1" smtClean="0"/>
              <a:t>mathematize</a:t>
            </a:r>
            <a:r>
              <a:rPr lang="en-US" sz="3300" dirty="0" smtClean="0"/>
              <a:t> economics.  </a:t>
            </a:r>
          </a:p>
          <a:p>
            <a:r>
              <a:rPr lang="en-US" sz="3300" dirty="0" smtClean="0"/>
              <a:t>He introduced the concept of Pareto Efficiency and helped develop the field of microeconomics. </a:t>
            </a:r>
          </a:p>
          <a:p>
            <a:r>
              <a:rPr lang="en-US" sz="3300" dirty="0" smtClean="0"/>
              <a:t>He also was the first to discover that income follows a Pareto distribution, which describes the allocation of wealth within a society. The Pareto Principle was named after him and built on observations of his such as that 80% of the land in Italy was owned by 20% of the population. </a:t>
            </a:r>
          </a:p>
          <a:p>
            <a:r>
              <a:rPr lang="en-US" sz="3300" dirty="0" smtClean="0"/>
              <a:t>He also contributed to the fields of sociology and mathematics</a:t>
            </a:r>
            <a:r>
              <a:rPr lang="en-US" dirty="0" smtClean="0"/>
              <a:t>.</a:t>
            </a:r>
            <a:endParaRPr lang="en-US" dirty="0"/>
          </a:p>
        </p:txBody>
      </p:sp>
      <p:pic>
        <p:nvPicPr>
          <p:cNvPr id="5" name="Content Placeholder 4" descr="Vilfredo_Pareto.jpg"/>
          <p:cNvPicPr>
            <a:picLocks noGrp="1" noChangeAspect="1"/>
          </p:cNvPicPr>
          <p:nvPr>
            <p:ph sz="half" idx="2"/>
          </p:nvPr>
        </p:nvPicPr>
        <p:blipFill>
          <a:blip r:embed="rId2"/>
          <a:stretch>
            <a:fillRect/>
          </a:stretch>
        </p:blipFill>
        <p:spPr>
          <a:xfrm>
            <a:off x="4648200" y="1752601"/>
            <a:ext cx="2743200" cy="42672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Contemporary </a:t>
            </a:r>
            <a:br>
              <a:rPr lang="en-US" dirty="0" smtClean="0"/>
            </a:br>
            <a:r>
              <a:rPr lang="en-US" dirty="0" smtClean="0"/>
              <a:t>Definition of Economics</a:t>
            </a:r>
            <a:endParaRPr lang="en-US" dirty="0"/>
          </a:p>
        </p:txBody>
      </p:sp>
      <p:sp>
        <p:nvSpPr>
          <p:cNvPr id="5" name="Content Placeholder 4"/>
          <p:cNvSpPr>
            <a:spLocks noGrp="1"/>
          </p:cNvSpPr>
          <p:nvPr>
            <p:ph sz="half" idx="1"/>
          </p:nvPr>
        </p:nvSpPr>
        <p:spPr/>
        <p:txBody>
          <a:bodyPr>
            <a:normAutofit fontScale="92500"/>
          </a:bodyPr>
          <a:lstStyle/>
          <a:p>
            <a:r>
              <a:rPr lang="en-US" dirty="0" smtClean="0"/>
              <a:t>The classic brief definition of economics, set out by Lionel Robbins in 1932, is "the science which studies human behavior as a relation between scarce means having alternative uses.“ </a:t>
            </a:r>
          </a:p>
          <a:p>
            <a:endParaRPr lang="en-US" dirty="0"/>
          </a:p>
        </p:txBody>
      </p:sp>
      <p:pic>
        <p:nvPicPr>
          <p:cNvPr id="7" name="Content Placeholder 6" descr="Lionel_Robbins.jpg"/>
          <p:cNvPicPr>
            <a:picLocks noGrp="1" noChangeAspect="1"/>
          </p:cNvPicPr>
          <p:nvPr>
            <p:ph sz="half" idx="2"/>
          </p:nvPr>
        </p:nvPicPr>
        <p:blipFill>
          <a:blip r:embed="rId2"/>
          <a:stretch>
            <a:fillRect/>
          </a:stretch>
        </p:blipFill>
        <p:spPr>
          <a:xfrm>
            <a:off x="4351337" y="1780381"/>
            <a:ext cx="3175000" cy="41656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Chicago School of Economics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Milton Friedman was a leader of the Chicago School of Economics. </a:t>
            </a:r>
          </a:p>
          <a:p>
            <a:r>
              <a:rPr lang="en-US" dirty="0" smtClean="0"/>
              <a:t>He emphasized a positivist and empiricist approach to economics.</a:t>
            </a:r>
          </a:p>
          <a:p>
            <a:r>
              <a:rPr lang="en-US" dirty="0" smtClean="0"/>
              <a:t>He believed that economics should be a science.</a:t>
            </a:r>
            <a:endParaRPr lang="en-US" dirty="0"/>
          </a:p>
        </p:txBody>
      </p:sp>
      <p:pic>
        <p:nvPicPr>
          <p:cNvPr id="5" name="Content Placeholder 4" descr="MiltonFriedman2.jpg"/>
          <p:cNvPicPr>
            <a:picLocks noGrp="1" noChangeAspect="1"/>
          </p:cNvPicPr>
          <p:nvPr>
            <p:ph sz="half" idx="2"/>
          </p:nvPr>
        </p:nvPicPr>
        <p:blipFill>
          <a:blip r:embed="rId2"/>
          <a:stretch>
            <a:fillRect/>
          </a:stretch>
        </p:blipFill>
        <p:spPr>
          <a:xfrm>
            <a:off x="4267200" y="1981200"/>
            <a:ext cx="3352799" cy="38100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Imperialism</a:t>
            </a:r>
            <a:endParaRPr lang="en-US" dirty="0"/>
          </a:p>
        </p:txBody>
      </p:sp>
      <p:sp>
        <p:nvSpPr>
          <p:cNvPr id="5" name="Content Placeholder 4"/>
          <p:cNvSpPr>
            <a:spLocks noGrp="1"/>
          </p:cNvSpPr>
          <p:nvPr>
            <p:ph idx="1"/>
          </p:nvPr>
        </p:nvSpPr>
        <p:spPr/>
        <p:txBody>
          <a:bodyPr/>
          <a:lstStyle/>
          <a:p>
            <a:r>
              <a:rPr lang="en-US" dirty="0" smtClean="0"/>
              <a:t>Because economics is the “hardest” of the social sciences and the most influential, many of the other of the other social sciences are being influenced by economics.</a:t>
            </a:r>
          </a:p>
          <a:p>
            <a:r>
              <a:rPr lang="en-US" dirty="0" smtClean="0"/>
              <a:t>There is an ever growing use of statistical and mathematical techniques that came from economics in political science and sociology.</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smtClean="0"/>
              <a:t>So if economics is a science, why is there so much disagreement</a:t>
            </a:r>
            <a:r>
              <a:rPr lang="en-US" dirty="0" smtClean="0"/>
              <a:t>?</a:t>
            </a:r>
            <a:endParaRPr lang="en-US" dirty="0"/>
          </a:p>
        </p:txBody>
      </p:sp>
      <p:sp>
        <p:nvSpPr>
          <p:cNvPr id="3" name="Content Placeholder 2"/>
          <p:cNvSpPr>
            <a:spLocks noGrp="1"/>
          </p:cNvSpPr>
          <p:nvPr>
            <p:ph idx="1"/>
          </p:nvPr>
        </p:nvSpPr>
        <p:spPr/>
        <p:txBody>
          <a:bodyPr/>
          <a:lstStyle/>
          <a:p>
            <a:r>
              <a:rPr lang="en-US" dirty="0" smtClean="0"/>
              <a:t>Science cannot provide certainty</a:t>
            </a:r>
          </a:p>
          <a:p>
            <a:r>
              <a:rPr lang="en-US" dirty="0" smtClean="0"/>
              <a:t>There is not much disagreement in microeconomics</a:t>
            </a:r>
          </a:p>
          <a:p>
            <a:r>
              <a:rPr lang="en-US" dirty="0" smtClean="0"/>
              <a:t>The big disagreements are in macroeconomics</a:t>
            </a:r>
          </a:p>
          <a:p>
            <a:r>
              <a:rPr lang="en-US" dirty="0" smtClean="0"/>
              <a:t>There are disagreements in the approaches to econometric techniques</a:t>
            </a:r>
          </a:p>
          <a:p>
            <a:r>
              <a:rPr lang="en-US" dirty="0" smtClean="0"/>
              <a:t>There are disagreements in forecasting techniques.</a:t>
            </a:r>
          </a:p>
          <a:p>
            <a:r>
              <a:rPr lang="en-US" dirty="0" smtClean="0"/>
              <a:t>There are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Microeconomic Circular Flow</a:t>
            </a:r>
            <a:endParaRPr lang="en-US" dirty="0"/>
          </a:p>
        </p:txBody>
      </p:sp>
      <p:pic>
        <p:nvPicPr>
          <p:cNvPr id="4" name="Content Placeholder 3" descr="CircFlow.gif"/>
          <p:cNvPicPr>
            <a:picLocks noGrp="1" noChangeAspect="1"/>
          </p:cNvPicPr>
          <p:nvPr>
            <p:ph idx="1"/>
          </p:nvPr>
        </p:nvPicPr>
        <p:blipFill>
          <a:blip r:embed="rId2"/>
          <a:stretch>
            <a:fillRect/>
          </a:stretch>
        </p:blipFill>
        <p:spPr>
          <a:xfrm>
            <a:off x="1095375" y="1904206"/>
            <a:ext cx="5962650" cy="4257675"/>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Macroeconomic Confusion</a:t>
            </a:r>
            <a:endParaRPr lang="en-US" dirty="0"/>
          </a:p>
        </p:txBody>
      </p:sp>
      <p:sp>
        <p:nvSpPr>
          <p:cNvPr id="7" name="Text Placeholder 6"/>
          <p:cNvSpPr>
            <a:spLocks noGrp="1"/>
          </p:cNvSpPr>
          <p:nvPr>
            <p:ph type="body" idx="1"/>
          </p:nvPr>
        </p:nvSpPr>
        <p:spPr/>
        <p:txBody>
          <a:bodyPr/>
          <a:lstStyle/>
          <a:p>
            <a:r>
              <a:rPr lang="en-US" dirty="0" smtClean="0"/>
              <a:t>John Maynard Keynes</a:t>
            </a:r>
            <a:endParaRPr lang="en-US" dirty="0"/>
          </a:p>
        </p:txBody>
      </p:sp>
      <p:sp>
        <p:nvSpPr>
          <p:cNvPr id="9" name="Text Placeholder 8"/>
          <p:cNvSpPr>
            <a:spLocks noGrp="1"/>
          </p:cNvSpPr>
          <p:nvPr>
            <p:ph type="body" sz="half" idx="3"/>
          </p:nvPr>
        </p:nvSpPr>
        <p:spPr/>
        <p:txBody>
          <a:bodyPr/>
          <a:lstStyle/>
          <a:p>
            <a:r>
              <a:rPr lang="en-US" dirty="0" smtClean="0"/>
              <a:t>Friedrich von Hayek</a:t>
            </a:r>
            <a:endParaRPr lang="en-US" dirty="0"/>
          </a:p>
        </p:txBody>
      </p:sp>
      <p:pic>
        <p:nvPicPr>
          <p:cNvPr id="11" name="Content Placeholder 10" descr="John Maynard Keynes.jpg"/>
          <p:cNvPicPr>
            <a:picLocks noGrp="1" noChangeAspect="1"/>
          </p:cNvPicPr>
          <p:nvPr>
            <p:ph sz="quarter" idx="2"/>
          </p:nvPr>
        </p:nvPicPr>
        <p:blipFill>
          <a:blip r:embed="rId2"/>
          <a:stretch>
            <a:fillRect/>
          </a:stretch>
        </p:blipFill>
        <p:spPr>
          <a:xfrm>
            <a:off x="609600" y="1828800"/>
            <a:ext cx="3276600" cy="3886200"/>
          </a:xfrm>
        </p:spPr>
      </p:pic>
      <p:pic>
        <p:nvPicPr>
          <p:cNvPr id="12" name="Content Placeholder 11" descr="hayek.jpg"/>
          <p:cNvPicPr>
            <a:picLocks noGrp="1" noChangeAspect="1"/>
          </p:cNvPicPr>
          <p:nvPr>
            <p:ph sz="quarter" idx="4"/>
          </p:nvPr>
        </p:nvPicPr>
        <p:blipFill>
          <a:blip r:embed="rId3"/>
          <a:stretch>
            <a:fillRect/>
          </a:stretch>
        </p:blipFill>
        <p:spPr>
          <a:xfrm>
            <a:off x="4556846" y="1711325"/>
            <a:ext cx="2763982" cy="41148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Macroeconomic model</a:t>
            </a:r>
            <a:endParaRPr lang="en-US" dirty="0"/>
          </a:p>
        </p:txBody>
      </p:sp>
      <p:pic>
        <p:nvPicPr>
          <p:cNvPr id="9" name="Content Placeholder 8" descr="circulation-in-macroeconomics.png"/>
          <p:cNvPicPr>
            <a:picLocks noGrp="1" noChangeAspect="1"/>
          </p:cNvPicPr>
          <p:nvPr>
            <p:ph idx="1"/>
          </p:nvPr>
        </p:nvPicPr>
        <p:blipFill>
          <a:blip r:embed="rId2"/>
          <a:stretch>
            <a:fillRect/>
          </a:stretch>
        </p:blipFill>
        <p:spPr>
          <a:xfrm>
            <a:off x="609600" y="1600200"/>
            <a:ext cx="7086599" cy="4876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History of Science</a:t>
            </a:r>
            <a:endParaRPr lang="en-US" dirty="0"/>
          </a:p>
        </p:txBody>
      </p:sp>
      <p:sp>
        <p:nvSpPr>
          <p:cNvPr id="3" name="Content Placeholder 2"/>
          <p:cNvSpPr>
            <a:spLocks noGrp="1"/>
          </p:cNvSpPr>
          <p:nvPr>
            <p:ph sz="half" idx="1"/>
          </p:nvPr>
        </p:nvSpPr>
        <p:spPr/>
        <p:txBody>
          <a:bodyPr>
            <a:normAutofit fontScale="92500" lnSpcReduction="10000"/>
          </a:bodyPr>
          <a:lstStyle/>
          <a:p>
            <a:pPr>
              <a:lnSpc>
                <a:spcPct val="90000"/>
              </a:lnSpc>
            </a:pPr>
            <a:r>
              <a:rPr lang="en-US" dirty="0" smtClean="0"/>
              <a:t>Francis Bacon wrote </a:t>
            </a:r>
            <a:r>
              <a:rPr lang="en-US" b="1" i="1" dirty="0" smtClean="0"/>
              <a:t>The Advancement of Learning</a:t>
            </a:r>
          </a:p>
          <a:p>
            <a:pPr>
              <a:lnSpc>
                <a:spcPct val="90000"/>
              </a:lnSpc>
            </a:pPr>
            <a:r>
              <a:rPr lang="en-US" dirty="0" smtClean="0"/>
              <a:t>He argued that scientific knowledge  results from continuously experimenting</a:t>
            </a:r>
          </a:p>
          <a:p>
            <a:pPr>
              <a:lnSpc>
                <a:spcPct val="90000"/>
              </a:lnSpc>
            </a:pPr>
            <a:r>
              <a:rPr lang="en-US" dirty="0" smtClean="0"/>
              <a:t>Observation and experimentation is the key to knowledge of the natural world</a:t>
            </a:r>
          </a:p>
          <a:p>
            <a:endParaRPr lang="en-US" dirty="0"/>
          </a:p>
        </p:txBody>
      </p:sp>
      <p:pic>
        <p:nvPicPr>
          <p:cNvPr id="5" name="Content Placeholder 4" descr="francis bacon.jpg"/>
          <p:cNvPicPr>
            <a:picLocks noGrp="1" noChangeAspect="1"/>
          </p:cNvPicPr>
          <p:nvPr>
            <p:ph sz="half" idx="2"/>
          </p:nvPr>
        </p:nvPicPr>
        <p:blipFill>
          <a:blip r:embed="rId2"/>
          <a:stretch>
            <a:fillRect/>
          </a:stretch>
        </p:blipFill>
        <p:spPr>
          <a:xfrm>
            <a:off x="4267200" y="1676400"/>
            <a:ext cx="3124200" cy="44196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Economics comes from moral philosophy.</a:t>
            </a:r>
          </a:p>
          <a:p>
            <a:r>
              <a:rPr lang="en-US" dirty="0" err="1" smtClean="0"/>
              <a:t>Auguste</a:t>
            </a:r>
            <a:r>
              <a:rPr lang="en-US" dirty="0" smtClean="0"/>
              <a:t> Comte’s positivism separated the different branches of moral philosophy from each other and turned them into  the social sciences.</a:t>
            </a:r>
          </a:p>
          <a:p>
            <a:r>
              <a:rPr lang="en-US" dirty="0" smtClean="0"/>
              <a:t>Economics is a social science.</a:t>
            </a:r>
          </a:p>
          <a:p>
            <a:r>
              <a:rPr lang="en-US" dirty="0" smtClean="0"/>
              <a:t>Economics depends heavily upon mathematical models.</a:t>
            </a:r>
          </a:p>
          <a:p>
            <a:r>
              <a:rPr lang="en-US" dirty="0" smtClean="0"/>
              <a:t>Mathematics is what makes economics the most difficult of the social sciences.</a:t>
            </a:r>
          </a:p>
          <a:p>
            <a:r>
              <a:rPr lang="en-US" dirty="0" smtClean="0"/>
              <a:t>There is still a moral dimension to economics.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Scientism and Positivism</a:t>
            </a:r>
            <a:endParaRPr lang="en-US" dirty="0"/>
          </a:p>
        </p:txBody>
      </p:sp>
      <p:sp>
        <p:nvSpPr>
          <p:cNvPr id="3" name="Content Placeholder 2"/>
          <p:cNvSpPr>
            <a:spLocks noGrp="1"/>
          </p:cNvSpPr>
          <p:nvPr>
            <p:ph idx="1"/>
          </p:nvPr>
        </p:nvSpPr>
        <p:spPr/>
        <p:txBody>
          <a:bodyPr>
            <a:normAutofit lnSpcReduction="10000"/>
          </a:bodyPr>
          <a:lstStyle/>
          <a:p>
            <a:r>
              <a:rPr lang="en-US" b="1" dirty="0" smtClean="0"/>
              <a:t>Scientism</a:t>
            </a:r>
            <a:r>
              <a:rPr lang="en-US" dirty="0" smtClean="0"/>
              <a:t> is the belief that all that can be known, must be known through the scientific process. Anything that cannot be known through the scientific process is nonsense.</a:t>
            </a:r>
          </a:p>
          <a:p>
            <a:r>
              <a:rPr lang="en-US" dirty="0" smtClean="0"/>
              <a:t>Most who hold this position are not scientists at all. The scientists who hold this position are generally naturalists</a:t>
            </a:r>
          </a:p>
          <a:p>
            <a:r>
              <a:rPr lang="en-US" b="1" dirty="0" smtClean="0"/>
              <a:t>Positivism</a:t>
            </a:r>
            <a:r>
              <a:rPr lang="en-US" dirty="0" smtClean="0"/>
              <a:t> is view that is similar to scientism. </a:t>
            </a:r>
            <a:r>
              <a:rPr lang="en-US" b="1" dirty="0" smtClean="0"/>
              <a:t>Positivism </a:t>
            </a:r>
            <a:r>
              <a:rPr lang="en-US" dirty="0" smtClean="0"/>
              <a:t>argues that science should be free of the influence of theology, metaphysics and value if it will reflect true knowledge.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Scientism</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a:t>
            </a:r>
            <a:r>
              <a:rPr lang="en-US" b="1" dirty="0" smtClean="0"/>
              <a:t>Post- Positivist </a:t>
            </a:r>
            <a:r>
              <a:rPr lang="en-US" b="1" dirty="0" err="1" smtClean="0"/>
              <a:t>Physicalist</a:t>
            </a:r>
            <a:r>
              <a:rPr lang="en-US" b="1" dirty="0" smtClean="0"/>
              <a:t> </a:t>
            </a:r>
            <a:r>
              <a:rPr lang="en-US" dirty="0" smtClean="0"/>
              <a:t>philosopher, Wilfred </a:t>
            </a:r>
            <a:r>
              <a:rPr lang="en-US" dirty="0" err="1" smtClean="0"/>
              <a:t>Sellars</a:t>
            </a:r>
            <a:r>
              <a:rPr lang="en-US" dirty="0" smtClean="0"/>
              <a:t>, said that “in the dimension of describing and explaining the world, science is the measure of all things, of what is  that it is, and of what is not that it is not.”</a:t>
            </a:r>
          </a:p>
          <a:p>
            <a:endParaRPr lang="en-US" dirty="0"/>
          </a:p>
        </p:txBody>
      </p:sp>
      <p:pic>
        <p:nvPicPr>
          <p:cNvPr id="5" name="Content Placeholder 4" descr="wilfred sellars.jpg"/>
          <p:cNvPicPr>
            <a:picLocks noGrp="1" noChangeAspect="1"/>
          </p:cNvPicPr>
          <p:nvPr>
            <p:ph sz="half" idx="2"/>
          </p:nvPr>
        </p:nvPicPr>
        <p:blipFill>
          <a:blip r:embed="rId2"/>
          <a:stretch>
            <a:fillRect/>
          </a:stretch>
        </p:blipFill>
        <p:spPr>
          <a:xfrm>
            <a:off x="4419600" y="1752600"/>
            <a:ext cx="2971800" cy="4191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a:t>
            </a:r>
            <a:r>
              <a:rPr lang="en-US" dirty="0" err="1" smtClean="0"/>
              <a:t>Postmodernity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Friedrich Nietzsche was the grandfather of post-modernity</a:t>
            </a:r>
          </a:p>
          <a:p>
            <a:r>
              <a:rPr lang="en-US" dirty="0" smtClean="0"/>
              <a:t>He thought that there is no objective truth</a:t>
            </a:r>
          </a:p>
          <a:p>
            <a:r>
              <a:rPr lang="en-US" dirty="0" smtClean="0"/>
              <a:t>He also believed that the world picture that physicists construct differs in no essential way from the subjective world picture</a:t>
            </a:r>
          </a:p>
          <a:p>
            <a:r>
              <a:rPr lang="en-US" dirty="0" smtClean="0"/>
              <a:t>Science is just another will to power</a:t>
            </a:r>
          </a:p>
          <a:p>
            <a:endParaRPr lang="en-US" dirty="0"/>
          </a:p>
        </p:txBody>
      </p:sp>
      <p:pic>
        <p:nvPicPr>
          <p:cNvPr id="5" name="Content Placeholder 4" descr="friedrich-nietzsche.jpg"/>
          <p:cNvPicPr>
            <a:picLocks noGrp="1" noChangeAspect="1"/>
          </p:cNvPicPr>
          <p:nvPr>
            <p:ph sz="half" idx="2"/>
          </p:nvPr>
        </p:nvPicPr>
        <p:blipFill>
          <a:blip r:embed="rId2"/>
          <a:stretch>
            <a:fillRect/>
          </a:stretch>
        </p:blipFill>
        <p:spPr>
          <a:xfrm>
            <a:off x="4852987" y="2148681"/>
            <a:ext cx="2171700" cy="3429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4259</TotalTime>
  <Words>2588</Words>
  <Application>Microsoft Office PowerPoint</Application>
  <PresentationFormat>On-screen Show (4:3)</PresentationFormat>
  <Paragraphs>228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Opulent</vt:lpstr>
      <vt:lpstr>Is  Economics a Science?</vt:lpstr>
      <vt:lpstr>Part 1</vt:lpstr>
      <vt:lpstr>What is science?</vt:lpstr>
      <vt:lpstr>The Scientific Method</vt:lpstr>
      <vt:lpstr>The Scientific Method</vt:lpstr>
      <vt:lpstr>The History of Science</vt:lpstr>
      <vt:lpstr>Scientism and Positivism</vt:lpstr>
      <vt:lpstr>Scientism</vt:lpstr>
      <vt:lpstr>Science and Postmodernity</vt:lpstr>
      <vt:lpstr>Postmodernity and Science</vt:lpstr>
      <vt:lpstr>Two Views of Science</vt:lpstr>
      <vt:lpstr>Scientific Realism</vt:lpstr>
      <vt:lpstr>Scientific Realism</vt:lpstr>
      <vt:lpstr>Karl Popper  and Scientific Realism</vt:lpstr>
      <vt:lpstr>Scientific Anti-Realism</vt:lpstr>
      <vt:lpstr>Scientific Anti- Realism</vt:lpstr>
      <vt:lpstr>Scientific  Anti Realism</vt:lpstr>
      <vt:lpstr>Scientific Anti Realism</vt:lpstr>
      <vt:lpstr>Science and Value:  The Fact/ Value Dichotomy</vt:lpstr>
      <vt:lpstr>Science and Value:  The Fact/ Value Dichotomy</vt:lpstr>
      <vt:lpstr> Science and value</vt:lpstr>
      <vt:lpstr>Science and value</vt:lpstr>
      <vt:lpstr>Science and Value</vt:lpstr>
      <vt:lpstr>Science and Value</vt:lpstr>
      <vt:lpstr>Science and Value</vt:lpstr>
      <vt:lpstr>Part 2</vt:lpstr>
      <vt:lpstr>Types of science</vt:lpstr>
      <vt:lpstr>Types of Science</vt:lpstr>
      <vt:lpstr>Hard and Soft Science</vt:lpstr>
      <vt:lpstr>Types of science</vt:lpstr>
      <vt:lpstr>From Moral Philosophy to Social Sciences</vt:lpstr>
      <vt:lpstr>Social Sciences</vt:lpstr>
      <vt:lpstr>Types of Science</vt:lpstr>
      <vt:lpstr>Part 3</vt:lpstr>
      <vt:lpstr>Definition of Economics</vt:lpstr>
      <vt:lpstr>Economic Science</vt:lpstr>
      <vt:lpstr>19th Century  Neo classical Economic Theory</vt:lpstr>
      <vt:lpstr>The Austrian School of Economics</vt:lpstr>
      <vt:lpstr>Austrian school of economics</vt:lpstr>
      <vt:lpstr>Austrian school of economics</vt:lpstr>
      <vt:lpstr>Austrian school of economics</vt:lpstr>
      <vt:lpstr>Austrian school of economics</vt:lpstr>
      <vt:lpstr>The British School of Economics</vt:lpstr>
      <vt:lpstr>The British (Cambridge) School of Economics</vt:lpstr>
      <vt:lpstr>The British (Cambridge) School of Economics</vt:lpstr>
      <vt:lpstr>The British (Cambridge) School of Economics</vt:lpstr>
      <vt:lpstr>The British (Cambridge) School of Economics</vt:lpstr>
      <vt:lpstr>The British (Cambridge) School of Economics</vt:lpstr>
      <vt:lpstr>The Lausaunne School of Economics</vt:lpstr>
      <vt:lpstr>The Lausanne  School of Economics</vt:lpstr>
      <vt:lpstr>The Lausanne  School of Economics</vt:lpstr>
      <vt:lpstr>The Lausanne  School of Economics</vt:lpstr>
      <vt:lpstr>Contemporary  Definition of Economics</vt:lpstr>
      <vt:lpstr>Chicago School of Economics</vt:lpstr>
      <vt:lpstr>Economic Imperialism</vt:lpstr>
      <vt:lpstr>So if economics is a science, why is there so much disagreement?</vt:lpstr>
      <vt:lpstr>Microeconomic Circular Flow</vt:lpstr>
      <vt:lpstr>Macroeconomic Confusion</vt:lpstr>
      <vt:lpstr>Macroeconomic model</vt:lpstr>
      <vt:lpstr>Conclusion</vt:lpstr>
    </vt:vector>
  </TitlesOfParts>
  <Company>SWBTS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cmitchell</dc:creator>
  <cp:lastModifiedBy>cmitchell</cp:lastModifiedBy>
  <cp:revision>326</cp:revision>
  <dcterms:created xsi:type="dcterms:W3CDTF">2011-09-03T16:20:21Z</dcterms:created>
  <dcterms:modified xsi:type="dcterms:W3CDTF">2011-10-28T15:56:56Z</dcterms:modified>
</cp:coreProperties>
</file>