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eecffa6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eecffa6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eecffa6a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eecffa6a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eecffa6a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2eecffa6a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 of neighbors would like the HOA to take some sort of action when a neighbor isn’t maintaining their property.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eecffa6a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eecffa6a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this chart, 80% of neighbors want the HOA to take some sort of action. So now we have two charts with a clear consensus that covenants need to be enforced. Very few people want them legally enforced by the HOA, however.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eecffa6a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eecffa6a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Lighting of the entrances is popular.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eecffa6a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eecffa6a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Landscaping of the entrances is popular.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eecffa6a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eecffa6a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Christmas decorations are popular. Kudos to Mark for starting to do that a couple of years ago.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eecffa6a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eecffa6a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people think the dues are appropriate.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eecffa6a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eecffa6a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eecffa6a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eecffa6a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40% think we should relax standards, the other 60% think standards should be kept the same or increased. Tells me there’s no clear consensus to make a change overall. Because if we did relax standards, 60% of neighbors would have a problem with that.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eecffa6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eecffa6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purpose: based on social media posts, I think there are some neighbors who don’t know what the HOA does, and is responsible for. Hopefully the survey helped clarify that.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eecffa6a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eecffa6a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people think we’re unfriendly and difficult. 11 think we’re friendly. The rest have never contacted us.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eecffa6a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eecffa6a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people think the folks at Lamb are unfriendly and difficult. 14 think they’re friendly. The rest have never contacted them.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eecffa6a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eecffa6a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interested, 9 maybe. Great news for next year, as mine and Mark’s seats are both up. Mark was the sole member for a couple of years, we had an additional open seat the year after I joined. So great to see the interest level.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eecffa6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eecffa6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Mark if OK to host!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eecffa6a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eecffa6a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put them all on a map to verify that people were where they said they were. One neighbor had a typo in their address, so quickly corrected that. If you took the survey, you should see your house marked here. I think we got a pretty good geographic distribution of neighbors who helped with this, so thanks to those of you who participated.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eecffa6a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eecffa6a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had over 100 people on the first event, not sure how many families that would </a:t>
            </a:r>
            <a:r>
              <a:rPr lang="en"/>
              <a:t>work</a:t>
            </a:r>
            <a:r>
              <a:rPr lang="en"/>
              <a:t> out to.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eecffa6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eecffa6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Lots of interest in doing something here. Block party, fireworks and food truck all the most popular. Some of these could be combined if we wanted. 4 people wanted nothing, or the HOA dissolved, the other 43 thought their family would enjoy an event.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eecffa6a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eecffa6a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people marked ‘yes’ here. Great to see.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eecffa6a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eecffa6a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interesting </a:t>
            </a:r>
            <a:r>
              <a:rPr lang="en"/>
              <a:t>chart</a:t>
            </a:r>
            <a:r>
              <a:rPr lang="en"/>
              <a:t>. One vote difference between “more” and “less” (21 vs 22), and only two-vote difference between “less” and “happy.” No clear consensus to make changes in either direction here.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eecffa6a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2eecffa6a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lincolnplace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Lincoln Place / Amber Vista Survey Responses</a:t>
            </a:r>
            <a:endParaRPr sz="4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7/10/23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In the rest of Lincoln Place, are you happy with neighbors' upkeep of their property?. Number of responses: 67 responses." id="103" name="Google Shape;103;p22" title="In the rest of Lincoln Place, are you happy with neighbors' upkeep of their property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If your neighbor is not following the covenants (linked here), what would you like to do?. Number of responses: 67 responses." id="108" name="Google Shape;108;p23" title="If your neighbor is not following the covenants (linked here), what would you like to do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How should the HOA learn about neighbors who do not maintain their property well?. Number of responses: 67 responses." id="113" name="Google Shape;113;p24" title="How should the HOA learn about neighbors who do not maintain their property well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What should the HOA do about neighbors who do not maintain their property well? (Check all that apply). Number of responses: 67 responses." id="118" name="Google Shape;118;p25" title="What should the HOA do about neighbors who do not maintain their property well? (Check all that apply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5263"/>
            <a:ext cx="8839204" cy="449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How satisfied are you with the lighting of the signage on the entrances to the neighborhood?. Number of responses: 67 responses." id="123" name="Google Shape;123;p26" title="How satisfied are you with the lighting of the signage on the entrances to the neighborhood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How satisfied are you with the landscaping of the entrances to the neighborhood?. Number of responses: 67 responses." id="128" name="Google Shape;128;p27" title="How satisfied are you with the landscaping of the entrances to the neighborhood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How satisfied are you with the Christmas decorations at the entrances?. Number of responses: 67 responses." id="133" name="Google Shape;133;p28" title="How satisfied are you with the Christmas decorations at the entrance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How do you feel about the current HOA dues? ($80/year). Number of responses: 67 responses." id="138" name="Google Shape;138;p29" title="How do you feel about the current HOA dues? ($80/yea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In comparison to other neighborhoods in the area:. Number of responses: 67 responses." id="143" name="Google Shape;143;p30" title="In comparison to other neighborhoods in the area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In comparison to how Lincoln Place looks now:. Number of responses: 67 responses." id="148" name="Google Shape;148;p31" title="In comparison to how Lincoln Place looks now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Gain an understanding of what neighbors think of HOA duties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Social events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Entrance maintenance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Covenant enforcement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Drive the agenda to today’s meeting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Lincoln Place HOA board members are:. Number of responses: 67 responses." id="153" name="Google Shape;153;p32" title="Lincoln Place HOA board members are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Lamb HOA, the company which collects dues and keeps the books, is:. Number of responses: 67 responses." id="158" name="Google Shape;158;p33" title="Lamb HOA, the company which collects dues and keeps the books, is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Would you be interested in serving on the HOA board?. Number of responses: 67 responses." id="163" name="Google Shape;163;p34" title="Would you be interested in serving on the HOA board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Invited via email on June 28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have email addresses for about half of HOA owners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67 responses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Following meeting, anonymized responses will be available on HOA website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http://www.lincolnplace.org/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of responses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286" y="0"/>
            <a:ext cx="38471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Which neighborhood events did you attend in 2022, if any? . Number of responses: 14 responses." id="78" name="Google Shape;78;p17" title="Which neighborhood events did you attend in 2022, if any?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9850"/>
            <a:ext cx="8839204" cy="420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What events would your family enjoy in 2023/2024? (Check all that apply). Number of responses: 47 responses." id="83" name="Google Shape;83;p18" title="What events would your family enjoy in 2023/2024? (Check all that apply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9850"/>
            <a:ext cx="8839204" cy="420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Would you be interested in helping plan these events?. Number of responses: 66 responses." id="88" name="Google Shape;88;p19" title="Would you be interested in helping plan these event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When it comes to the covenants, I would like to: . Number of responses: 67 responses." id="93" name="Google Shape;93;p20" title="When it comes to the covenants, I would like to: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s response chart. Question title: On your street, are you happy with neighbors' upkeep of their property?. Number of responses: 67 responses." id="98" name="Google Shape;98;p21" title="On your street, are you happy with neighbors' upkeep of their property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550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