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6" r:id="rId10"/>
    <p:sldId id="270" r:id="rId11"/>
    <p:sldId id="265" r:id="rId12"/>
    <p:sldId id="264" r:id="rId13"/>
    <p:sldId id="269" r:id="rId14"/>
  </p:sldIdLst>
  <p:sldSz cx="9144000" cy="6858000" type="screen4x3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5843" cy="346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247" y="1"/>
            <a:ext cx="3995843" cy="346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2FF7-53F4-401B-BDFD-DA51598C795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775"/>
            <a:ext cx="3995843" cy="346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247" y="6586775"/>
            <a:ext cx="3995843" cy="346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6F7B9-1C94-407A-8F91-84C2CA6F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672483D-08C4-406D-B50F-351F2BC67BF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2559AC5-E970-45F4-8B35-9A7D3E72B64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Rob Mayes</a:t>
            </a:r>
          </a:p>
          <a:p>
            <a:r>
              <a:rPr lang="en-US" sz="4000" smtClean="0">
                <a:solidFill>
                  <a:srgbClr val="00B050"/>
                </a:solidFill>
                <a:latin typeface="Arial Black" panose="020B0A04020102020204" pitchFamily="34" charset="0"/>
              </a:rPr>
              <a:t>University </a:t>
            </a:r>
            <a:r>
              <a:rPr lang="en-US" sz="4000" smtClean="0">
                <a:solidFill>
                  <a:srgbClr val="00B050"/>
                </a:solidFill>
                <a:latin typeface="Arial Black" panose="020B0A04020102020204" pitchFamily="34" charset="0"/>
              </a:rPr>
              <a:t>of North </a:t>
            </a:r>
            <a:r>
              <a:rPr lang="en-US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Texas</a:t>
            </a:r>
            <a:endParaRPr lang="en-US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10600" cy="2743200"/>
          </a:xfrm>
        </p:spPr>
        <p:txBody>
          <a:bodyPr/>
          <a:lstStyle/>
          <a:p>
            <a:r>
              <a:rPr lang="en-US" sz="4800" dirty="0" smtClean="0">
                <a:latin typeface="Arial Black" panose="020B0A04020102020204" pitchFamily="34" charset="0"/>
              </a:rPr>
              <a:t>Creating &amp; Presenting Academic Research Posters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Examples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631517" cy="4953000"/>
          </a:xfrm>
        </p:spPr>
      </p:pic>
      <p:sp>
        <p:nvSpPr>
          <p:cNvPr id="6" name="TextBox 5"/>
          <p:cNvSpPr txBox="1"/>
          <p:nvPr/>
        </p:nvSpPr>
        <p:spPr>
          <a:xfrm>
            <a:off x="609600" y="6172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Reference:  http</a:t>
            </a:r>
            <a:r>
              <a:rPr lang="en-US" sz="2400" dirty="0">
                <a:solidFill>
                  <a:srgbClr val="FFC000"/>
                </a:solidFill>
                <a:latin typeface="Arial Black" panose="020B0A04020102020204" pitchFamily="34" charset="0"/>
              </a:rPr>
              <a:t>://ichams.org/presentations-2</a:t>
            </a:r>
          </a:p>
        </p:txBody>
      </p:sp>
    </p:spTree>
    <p:extLst>
      <p:ext uri="{BB962C8B-B14F-4D97-AF65-F5344CB8AC3E}">
        <p14:creationId xmlns:p14="http://schemas.microsoft.com/office/powerpoint/2010/main" val="20879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Examples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838200"/>
            <a:ext cx="8312727" cy="5334000"/>
          </a:xfrm>
        </p:spPr>
      </p:pic>
    </p:spTree>
    <p:extLst>
      <p:ext uri="{BB962C8B-B14F-4D97-AF65-F5344CB8AC3E}">
        <p14:creationId xmlns:p14="http://schemas.microsoft.com/office/powerpoint/2010/main" val="31668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Examples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81845" cy="5502826"/>
          </a:xfrm>
        </p:spPr>
      </p:pic>
    </p:spTree>
    <p:extLst>
      <p:ext uri="{BB962C8B-B14F-4D97-AF65-F5344CB8AC3E}">
        <p14:creationId xmlns:p14="http://schemas.microsoft.com/office/powerpoint/2010/main" val="40793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9445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Poster References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https://www.scientificposterdesigns.com/scientific_poster_examples</a:t>
            </a:r>
          </a:p>
        </p:txBody>
      </p:sp>
    </p:spTree>
    <p:extLst>
      <p:ext uri="{BB962C8B-B14F-4D97-AF65-F5344CB8AC3E}">
        <p14:creationId xmlns:p14="http://schemas.microsoft.com/office/powerpoint/2010/main" val="29789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990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What is an Academic </a:t>
            </a:r>
            <a:b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Research </a:t>
            </a:r>
            <a:r>
              <a:rPr lang="en-US" sz="28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PosTER</a:t>
            </a:r>
            <a: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?</a:t>
            </a:r>
            <a:endParaRPr lang="en-US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39200" cy="5613400"/>
          </a:xfrm>
        </p:spPr>
      </p:pic>
    </p:spTree>
    <p:extLst>
      <p:ext uri="{BB962C8B-B14F-4D97-AF65-F5344CB8AC3E}">
        <p14:creationId xmlns:p14="http://schemas.microsoft.com/office/powerpoint/2010/main" val="21883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7159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Why Academic Research </a:t>
            </a:r>
            <a:r>
              <a:rPr lang="en-US" sz="28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PosTERS</a:t>
            </a:r>
            <a: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?</a:t>
            </a:r>
            <a:endParaRPr lang="en-US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114800"/>
          </a:xfrm>
        </p:spPr>
        <p:txBody>
          <a:bodyPr/>
          <a:lstStyle/>
          <a:p>
            <a:r>
              <a:rPr lang="en-US" sz="2800" dirty="0" smtClean="0">
                <a:latin typeface="Arial Black" panose="020B0A04020102020204" pitchFamily="34" charset="0"/>
              </a:rPr>
              <a:t>Market or Share your </a:t>
            </a:r>
            <a:r>
              <a:rPr lang="en-US" sz="2800" dirty="0">
                <a:latin typeface="Arial Black" panose="020B0A04020102020204" pitchFamily="34" charset="0"/>
              </a:rPr>
              <a:t>r</a:t>
            </a:r>
            <a:r>
              <a:rPr lang="en-US" sz="2800" dirty="0" smtClean="0">
                <a:latin typeface="Arial Black" panose="020B0A04020102020204" pitchFamily="34" charset="0"/>
              </a:rPr>
              <a:t>esearch ideas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Acquire advice and encouragement from seasoned researchers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Showcase your creative talents.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Enter and enjoy the competition.</a:t>
            </a:r>
          </a:p>
          <a:p>
            <a:endParaRPr lang="en-US" sz="2800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How to Create an  </a:t>
            </a:r>
            <a:b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Academic Research Poster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Create you research document.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Start a Power Point presentation with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ONE</a:t>
            </a:r>
            <a:r>
              <a:rPr lang="en-US" sz="2400" dirty="0" smtClean="0">
                <a:latin typeface="Arial Black" panose="020B0A04020102020204" pitchFamily="34" charset="0"/>
              </a:rPr>
              <a:t> slide the size of the POSTER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Add the title block and authors section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Import text Blocks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Import Graphs/Charts and Tables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Import Images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Import University Logos</a:t>
            </a:r>
          </a:p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    as per Branding and </a:t>
            </a:r>
          </a:p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    Trademark rules.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9445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Consider this….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Printing Costs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Poster Size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Carrying Case (Tube)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Display Easel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Attachment Pins or Clips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Handouts and Business Cards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Examples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248627" cy="4572000"/>
          </a:xfrm>
        </p:spPr>
      </p:pic>
      <p:sp>
        <p:nvSpPr>
          <p:cNvPr id="3" name="TextBox 2"/>
          <p:cNvSpPr txBox="1"/>
          <p:nvPr/>
        </p:nvSpPr>
        <p:spPr>
          <a:xfrm>
            <a:off x="838200" y="6172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Reference:    http</a:t>
            </a:r>
            <a:r>
              <a:rPr lang="en-US" dirty="0">
                <a:solidFill>
                  <a:srgbClr val="FFC000"/>
                </a:solidFill>
              </a:rPr>
              <a:t>://cleo.uwindsor.ca/oakland/2009/info-posterprize-winner.php</a:t>
            </a:r>
          </a:p>
        </p:txBody>
      </p:sp>
    </p:spTree>
    <p:extLst>
      <p:ext uri="{BB962C8B-B14F-4D97-AF65-F5344CB8AC3E}">
        <p14:creationId xmlns:p14="http://schemas.microsoft.com/office/powerpoint/2010/main" val="12362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Examples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382000" cy="5410200"/>
          </a:xfrm>
        </p:spPr>
      </p:pic>
    </p:spTree>
    <p:extLst>
      <p:ext uri="{BB962C8B-B14F-4D97-AF65-F5344CB8AC3E}">
        <p14:creationId xmlns:p14="http://schemas.microsoft.com/office/powerpoint/2010/main" val="19933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Examples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327432" cy="4868672"/>
          </a:xfrm>
        </p:spPr>
      </p:pic>
    </p:spTree>
    <p:extLst>
      <p:ext uri="{BB962C8B-B14F-4D97-AF65-F5344CB8AC3E}">
        <p14:creationId xmlns:p14="http://schemas.microsoft.com/office/powerpoint/2010/main" val="40202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Examples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5562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7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</TotalTime>
  <Words>139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Horizon</vt:lpstr>
      <vt:lpstr>Creating &amp; Presenting Academic Research Posters</vt:lpstr>
      <vt:lpstr>What is an Academic  Research PosTER?</vt:lpstr>
      <vt:lpstr>Why Academic Research PosTERS?</vt:lpstr>
      <vt:lpstr>How to Create an   Academic Research Poster</vt:lpstr>
      <vt:lpstr>Consider this….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Poster References</vt:lpstr>
    </vt:vector>
  </TitlesOfParts>
  <Company>Premier Data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 a Line of Research</dc:title>
  <dc:creator>rjm2096</dc:creator>
  <cp:lastModifiedBy>Mayes, Robin</cp:lastModifiedBy>
  <cp:revision>11</cp:revision>
  <cp:lastPrinted>2014-04-15T16:03:04Z</cp:lastPrinted>
  <dcterms:created xsi:type="dcterms:W3CDTF">2014-01-25T16:05:09Z</dcterms:created>
  <dcterms:modified xsi:type="dcterms:W3CDTF">2016-09-22T15:41:56Z</dcterms:modified>
</cp:coreProperties>
</file>