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84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63" r:id="rId23"/>
    <p:sldId id="264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10"/>
    <p:restoredTop sz="93043"/>
  </p:normalViewPr>
  <p:slideViewPr>
    <p:cSldViewPr snapToGrid="0" snapToObjects="1">
      <p:cViewPr varScale="1">
        <p:scale>
          <a:sx n="57" d="100"/>
          <a:sy n="57" d="100"/>
        </p:scale>
        <p:origin x="104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4/18/18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Custom Forms, Data Mining, and Processing Lists to Track Truancy Interventions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74333"/>
            <a:ext cx="6400800" cy="854868"/>
          </a:xfrm>
        </p:spPr>
        <p:txBody>
          <a:bodyPr/>
          <a:lstStyle/>
          <a:p>
            <a:r>
              <a:rPr lang="en-US" dirty="0"/>
              <a:t>Greg Sturgill</a:t>
            </a:r>
          </a:p>
          <a:p>
            <a:r>
              <a:rPr lang="en-US" dirty="0"/>
              <a:t>Hawkins County Schools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96" y="5492729"/>
            <a:ext cx="2242382" cy="121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773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Enter Information Via</a:t>
            </a:r>
            <a:br>
              <a:rPr lang="en-US" dirty="0"/>
            </a:br>
            <a:r>
              <a:rPr lang="en-US" dirty="0"/>
              <a:t>Student Profile</a:t>
            </a:r>
          </a:p>
        </p:txBody>
      </p:sp>
      <p:pic>
        <p:nvPicPr>
          <p:cNvPr id="6" name="Content Placeholder 5" descr="Screen Shot 2018-04-11 at 9.19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2" b="6432"/>
          <a:stretch>
            <a:fillRect/>
          </a:stretch>
        </p:blipFill>
        <p:spPr/>
      </p:pic>
      <p:sp>
        <p:nvSpPr>
          <p:cNvPr id="7" name="Right Arrow 6"/>
          <p:cNvSpPr/>
          <p:nvPr/>
        </p:nvSpPr>
        <p:spPr>
          <a:xfrm>
            <a:off x="205431" y="5472392"/>
            <a:ext cx="666636" cy="3268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creen Shot 2018-04-11 at 9.19.59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73"/>
          <a:stretch/>
        </p:blipFill>
        <p:spPr>
          <a:xfrm>
            <a:off x="872067" y="2574847"/>
            <a:ext cx="7408333" cy="370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8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20.23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" b="55"/>
          <a:stretch/>
        </p:blipFill>
        <p:spPr>
          <a:xfrm>
            <a:off x="872067" y="2504938"/>
            <a:ext cx="7408333" cy="380983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Available Fields</a:t>
            </a:r>
          </a:p>
        </p:txBody>
      </p:sp>
      <p:sp>
        <p:nvSpPr>
          <p:cNvPr id="5" name="Left Arrow 4"/>
          <p:cNvSpPr/>
          <p:nvPr/>
        </p:nvSpPr>
        <p:spPr>
          <a:xfrm>
            <a:off x="7853055" y="2988337"/>
            <a:ext cx="703016" cy="32684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5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20.55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" b="10005"/>
          <a:stretch/>
        </p:blipFill>
        <p:spPr>
          <a:xfrm>
            <a:off x="872067" y="1484830"/>
            <a:ext cx="7408333" cy="537317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Information</a:t>
            </a:r>
          </a:p>
        </p:txBody>
      </p:sp>
      <p:pic>
        <p:nvPicPr>
          <p:cNvPr id="5" name="Picture 4" descr="Screen Shot 2018-04-11 at 9.23.1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830"/>
            <a:ext cx="9144000" cy="4890166"/>
          </a:xfrm>
          <a:prstGeom prst="rect">
            <a:avLst/>
          </a:prstGeom>
        </p:spPr>
      </p:pic>
      <p:pic>
        <p:nvPicPr>
          <p:cNvPr id="6" name="Picture 5" descr="Screen Shot 2018-04-11 at 9.23.36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2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10.41.08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7"/>
          <a:stretch/>
        </p:blipFill>
        <p:spPr>
          <a:xfrm>
            <a:off x="2608892" y="1591056"/>
            <a:ext cx="3432638" cy="516572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“Save and Print” Creates a PDF File</a:t>
            </a:r>
          </a:p>
        </p:txBody>
      </p:sp>
    </p:spTree>
    <p:extLst>
      <p:ext uri="{BB962C8B-B14F-4D97-AF65-F5344CB8AC3E}">
        <p14:creationId xmlns:p14="http://schemas.microsoft.com/office/powerpoint/2010/main" val="3710903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Mine Those on Tier I</a:t>
            </a:r>
          </a:p>
        </p:txBody>
      </p:sp>
      <p:pic>
        <p:nvPicPr>
          <p:cNvPr id="5" name="Picture 4" descr="Screen Shot 2018-04-11 at 10.44.0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395" y="1811680"/>
            <a:ext cx="5438327" cy="4764155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457200" y="5210913"/>
            <a:ext cx="1681147" cy="71906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90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Name Your Report</a:t>
            </a:r>
          </a:p>
        </p:txBody>
      </p:sp>
      <p:pic>
        <p:nvPicPr>
          <p:cNvPr id="4" name="Content Placeholder 3" descr="Screen Shot 2018-04-11 at 9.26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b="41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264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26.41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" b="9407"/>
          <a:stretch/>
        </p:blipFill>
        <p:spPr>
          <a:xfrm>
            <a:off x="554583" y="2234024"/>
            <a:ext cx="8270287" cy="429362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Your Fields </a:t>
            </a:r>
          </a:p>
        </p:txBody>
      </p:sp>
      <p:pic>
        <p:nvPicPr>
          <p:cNvPr id="5" name="Picture 4" descr="Screen Shot 2018-04-11 at 9.27.3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8056"/>
            <a:ext cx="9144000" cy="482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4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10.48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7" b="1068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Choose to Only Show Students with TIP</a:t>
            </a:r>
          </a:p>
        </p:txBody>
      </p:sp>
      <p:sp>
        <p:nvSpPr>
          <p:cNvPr id="5" name="Left Arrow 4"/>
          <p:cNvSpPr/>
          <p:nvPr/>
        </p:nvSpPr>
        <p:spPr>
          <a:xfrm>
            <a:off x="7974230" y="4524749"/>
            <a:ext cx="863600" cy="47628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creen Shot 2018-04-11 at 9.30.3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32" y="1223131"/>
            <a:ext cx="8939768" cy="5457119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 rot="20071841">
            <a:off x="485070" y="1867022"/>
            <a:ext cx="1383436" cy="44226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85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 PDF or Excel File</a:t>
            </a:r>
          </a:p>
        </p:txBody>
      </p:sp>
      <p:pic>
        <p:nvPicPr>
          <p:cNvPr id="6" name="Content Placeholder 5" descr="Screen Shot 2018-04-11 at 10.52.37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61" r="5"/>
          <a:stretch/>
        </p:blipFill>
        <p:spPr>
          <a:xfrm>
            <a:off x="1" y="3506557"/>
            <a:ext cx="9144000" cy="2726663"/>
          </a:xfrm>
        </p:spPr>
      </p:pic>
      <p:sp>
        <p:nvSpPr>
          <p:cNvPr id="7" name="Left Arrow 6"/>
          <p:cNvSpPr/>
          <p:nvPr/>
        </p:nvSpPr>
        <p:spPr>
          <a:xfrm rot="19352947">
            <a:off x="302955" y="4637051"/>
            <a:ext cx="943822" cy="48933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9352947">
            <a:off x="2063348" y="4789451"/>
            <a:ext cx="943822" cy="48933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7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31.21 AM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" r="289"/>
          <a:stretch/>
        </p:blipFill>
        <p:spPr>
          <a:xfrm>
            <a:off x="102057" y="2675467"/>
            <a:ext cx="9041943" cy="34506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PDF Example</a:t>
            </a:r>
          </a:p>
        </p:txBody>
      </p:sp>
    </p:spTree>
    <p:extLst>
      <p:ext uri="{BB962C8B-B14F-4D97-AF65-F5344CB8AC3E}">
        <p14:creationId xmlns:p14="http://schemas.microsoft.com/office/powerpoint/2010/main" val="203943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Students</a:t>
            </a:r>
          </a:p>
          <a:p>
            <a:r>
              <a:rPr lang="en-US" dirty="0"/>
              <a:t>Students Setup</a:t>
            </a:r>
          </a:p>
          <a:p>
            <a:r>
              <a:rPr lang="en-US" dirty="0"/>
              <a:t>Configuration</a:t>
            </a:r>
          </a:p>
          <a:p>
            <a:r>
              <a:rPr lang="en-US" dirty="0"/>
              <a:t>Custom Forms Setup</a:t>
            </a:r>
          </a:p>
          <a:p>
            <a:r>
              <a:rPr lang="en-US" dirty="0"/>
              <a:t>Add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Custom Forms</a:t>
            </a:r>
          </a:p>
        </p:txBody>
      </p:sp>
      <p:pic>
        <p:nvPicPr>
          <p:cNvPr id="7" name="Picture 6" descr="Screen Shot 2018-04-11 at 9.58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23" y="2675467"/>
            <a:ext cx="3839180" cy="2941569"/>
          </a:xfrm>
          <a:prstGeom prst="rect">
            <a:avLst/>
          </a:prstGeom>
        </p:spPr>
      </p:pic>
      <p:pic>
        <p:nvPicPr>
          <p:cNvPr id="6" name="Picture 5" descr="Screen Shot 2018-04-11 at 9.59.2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915" y="2675467"/>
            <a:ext cx="3764478" cy="3051992"/>
          </a:xfrm>
          <a:prstGeom prst="rect">
            <a:avLst/>
          </a:prstGeom>
        </p:spPr>
      </p:pic>
      <p:pic>
        <p:nvPicPr>
          <p:cNvPr id="5" name="Picture 4" descr="Screen Shot 2018-04-11 at 9.59.5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23" y="3114379"/>
            <a:ext cx="5035478" cy="2049841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 rot="11701301">
            <a:off x="7565878" y="4000982"/>
            <a:ext cx="738048" cy="507408"/>
          </a:xfrm>
          <a:prstGeom prst="leftArrow">
            <a:avLst>
              <a:gd name="adj1" fmla="val 34113"/>
              <a:gd name="adj2" fmla="val 50000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6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10.52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977" b="-73977"/>
          <a:stretch>
            <a:fillRect/>
          </a:stretch>
        </p:blipFill>
        <p:spPr>
          <a:xfrm>
            <a:off x="1" y="1802270"/>
            <a:ext cx="9143999" cy="425914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Processing List</a:t>
            </a:r>
          </a:p>
        </p:txBody>
      </p:sp>
      <p:sp>
        <p:nvSpPr>
          <p:cNvPr id="5" name="Down Arrow 4"/>
          <p:cNvSpPr/>
          <p:nvPr/>
        </p:nvSpPr>
        <p:spPr>
          <a:xfrm>
            <a:off x="4626572" y="3311345"/>
            <a:ext cx="566982" cy="86185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37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31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99" b="-3399"/>
          <a:stretch>
            <a:fillRect/>
          </a:stretch>
        </p:blipFill>
        <p:spPr>
          <a:xfrm>
            <a:off x="283491" y="2322732"/>
            <a:ext cx="8754200" cy="407758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Click “Create New Processing List”</a:t>
            </a:r>
          </a:p>
        </p:txBody>
      </p:sp>
      <p:sp>
        <p:nvSpPr>
          <p:cNvPr id="5" name="Right Arrow 4"/>
          <p:cNvSpPr/>
          <p:nvPr/>
        </p:nvSpPr>
        <p:spPr>
          <a:xfrm>
            <a:off x="7246028" y="4059800"/>
            <a:ext cx="1031907" cy="4082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57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32.14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" r="-133"/>
          <a:stretch/>
        </p:blipFill>
        <p:spPr>
          <a:xfrm>
            <a:off x="0" y="2720829"/>
            <a:ext cx="9115625" cy="290898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Name It and Click “Save and Print”</a:t>
            </a:r>
          </a:p>
        </p:txBody>
      </p:sp>
    </p:spTree>
    <p:extLst>
      <p:ext uri="{BB962C8B-B14F-4D97-AF65-F5344CB8AC3E}">
        <p14:creationId xmlns:p14="http://schemas.microsoft.com/office/powerpoint/2010/main" val="2399138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32.58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96"/>
          <a:stretch/>
        </p:blipFill>
        <p:spPr>
          <a:xfrm>
            <a:off x="242782" y="3093497"/>
            <a:ext cx="8329280" cy="231604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338328"/>
            <a:ext cx="8331019" cy="1252728"/>
          </a:xfrm>
        </p:spPr>
        <p:txBody>
          <a:bodyPr>
            <a:normAutofit fontScale="90000"/>
          </a:bodyPr>
          <a:lstStyle/>
          <a:p>
            <a:r>
              <a:rPr lang="en-US" dirty="0"/>
              <a:t>A PDF Will Generate, but You Can Also Drill Down to See Who’s on the List</a:t>
            </a:r>
          </a:p>
        </p:txBody>
      </p:sp>
    </p:spTree>
    <p:extLst>
      <p:ext uri="{BB962C8B-B14F-4D97-AF65-F5344CB8AC3E}">
        <p14:creationId xmlns:p14="http://schemas.microsoft.com/office/powerpoint/2010/main" val="1768118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7548c47454f56496e4df4e79cd1fb02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" t="6873" r="3349" b="5323"/>
          <a:stretch/>
        </p:blipFill>
        <p:spPr>
          <a:xfrm>
            <a:off x="2778211" y="2528870"/>
            <a:ext cx="3471518" cy="403711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E0207B-8F0A-B442-887B-CD6D348CA2D2}"/>
              </a:ext>
            </a:extLst>
          </p:cNvPr>
          <p:cNvSpPr txBox="1"/>
          <p:nvPr/>
        </p:nvSpPr>
        <p:spPr>
          <a:xfrm>
            <a:off x="6599714" y="6196657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Greg.Sturgill@hck12.net</a:t>
            </a:r>
          </a:p>
        </p:txBody>
      </p:sp>
    </p:spTree>
    <p:extLst>
      <p:ext uri="{BB962C8B-B14F-4D97-AF65-F5344CB8AC3E}">
        <p14:creationId xmlns:p14="http://schemas.microsoft.com/office/powerpoint/2010/main" val="2818422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12.03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5"/>
          <a:stretch/>
        </p:blipFill>
        <p:spPr>
          <a:xfrm>
            <a:off x="0" y="2927609"/>
            <a:ext cx="9023449" cy="282588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Name the Form, Choose Single or Multiple, Save and Go to Next Step</a:t>
            </a:r>
          </a:p>
        </p:txBody>
      </p:sp>
    </p:spTree>
    <p:extLst>
      <p:ext uri="{BB962C8B-B14F-4D97-AF65-F5344CB8AC3E}">
        <p14:creationId xmlns:p14="http://schemas.microsoft.com/office/powerpoint/2010/main" val="708662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14.16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" r="295"/>
          <a:stretch/>
        </p:blipFill>
        <p:spPr>
          <a:xfrm>
            <a:off x="457200" y="2675467"/>
            <a:ext cx="8161551" cy="34506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Label the Field, Tool Tip, Required?</a:t>
            </a:r>
            <a:br>
              <a:rPr lang="en-US" sz="3200" dirty="0"/>
            </a:br>
            <a:r>
              <a:rPr lang="en-US" sz="3200" dirty="0"/>
              <a:t>Add as many as you want. Can add more later.</a:t>
            </a:r>
          </a:p>
        </p:txBody>
      </p:sp>
    </p:spTree>
    <p:extLst>
      <p:ext uri="{BB962C8B-B14F-4D97-AF65-F5344CB8AC3E}">
        <p14:creationId xmlns:p14="http://schemas.microsoft.com/office/powerpoint/2010/main" val="3470312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 Screens</a:t>
            </a:r>
            <a:br>
              <a:rPr lang="en-US" dirty="0"/>
            </a:br>
            <a:r>
              <a:rPr lang="en-US" dirty="0"/>
              <a:t>Optional</a:t>
            </a:r>
          </a:p>
        </p:txBody>
      </p:sp>
      <p:pic>
        <p:nvPicPr>
          <p:cNvPr id="8" name="Content Placeholder 7" descr="Screen Shot 2018-04-11 at 10.27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" b="17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700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16.47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"/>
          <a:stretch/>
        </p:blipFill>
        <p:spPr>
          <a:xfrm>
            <a:off x="112054" y="2675467"/>
            <a:ext cx="8917558" cy="34506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Drill Down to See Added Info</a:t>
            </a:r>
          </a:p>
        </p:txBody>
      </p:sp>
    </p:spTree>
    <p:extLst>
      <p:ext uri="{BB962C8B-B14F-4D97-AF65-F5344CB8AC3E}">
        <p14:creationId xmlns:p14="http://schemas.microsoft.com/office/powerpoint/2010/main" val="192377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17.05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" r="-51"/>
          <a:stretch/>
        </p:blipFill>
        <p:spPr>
          <a:xfrm>
            <a:off x="289471" y="2675467"/>
            <a:ext cx="8572062" cy="34506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 Form</a:t>
            </a:r>
          </a:p>
        </p:txBody>
      </p:sp>
    </p:spTree>
    <p:extLst>
      <p:ext uri="{BB962C8B-B14F-4D97-AF65-F5344CB8AC3E}">
        <p14:creationId xmlns:p14="http://schemas.microsoft.com/office/powerpoint/2010/main" val="2618961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Freeform Text and Can Add Fields </a:t>
            </a:r>
          </a:p>
        </p:txBody>
      </p:sp>
      <p:pic>
        <p:nvPicPr>
          <p:cNvPr id="6" name="Content Placeholder 5" descr="Screen Shot 2018-04-11 at 9.17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9" b="10309"/>
          <a:stretch>
            <a:fillRect/>
          </a:stretch>
        </p:blipFill>
        <p:spPr/>
      </p:pic>
      <p:sp>
        <p:nvSpPr>
          <p:cNvPr id="7" name="Left Arrow 6"/>
          <p:cNvSpPr/>
          <p:nvPr/>
        </p:nvSpPr>
        <p:spPr>
          <a:xfrm>
            <a:off x="2119671" y="2955653"/>
            <a:ext cx="588279" cy="25214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creen Shot 2018-04-11 at 9.17.4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0916"/>
            <a:ext cx="9144000" cy="4246678"/>
          </a:xfrm>
          <a:prstGeom prst="rect">
            <a:avLst/>
          </a:prstGeom>
        </p:spPr>
      </p:pic>
      <p:pic>
        <p:nvPicPr>
          <p:cNvPr id="9" name="Picture 8" descr="Screen Shot 2018-04-11 at 9.18.3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9950"/>
            <a:ext cx="9144000" cy="324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4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4-11 at 9.17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" r="15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Skyward or Custom Fields as Needed</a:t>
            </a:r>
          </a:p>
        </p:txBody>
      </p:sp>
    </p:spTree>
    <p:extLst>
      <p:ext uri="{BB962C8B-B14F-4D97-AF65-F5344CB8AC3E}">
        <p14:creationId xmlns:p14="http://schemas.microsoft.com/office/powerpoint/2010/main" val="30516267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548</TotalTime>
  <Words>167</Words>
  <Application>Microsoft Macintosh PowerPoint</Application>
  <PresentationFormat>On-screen Show (4:3)</PresentationFormat>
  <Paragraphs>32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Candara</vt:lpstr>
      <vt:lpstr>Symbol</vt:lpstr>
      <vt:lpstr>Waveform</vt:lpstr>
      <vt:lpstr>Using Custom Forms, Data Mining, and Processing Lists to Track Truancy Interventions </vt:lpstr>
      <vt:lpstr>Setting Up Custom Forms</vt:lpstr>
      <vt:lpstr>Name the Form, Choose Single or Multiple, Save and Go to Next Step</vt:lpstr>
      <vt:lpstr>Label the Field, Tool Tip, Required? Add as many as you want. Can add more later.</vt:lpstr>
      <vt:lpstr>Custom Screens Optional</vt:lpstr>
      <vt:lpstr>Drill Down to See Added Info</vt:lpstr>
      <vt:lpstr>Advanced Custom Form</vt:lpstr>
      <vt:lpstr>Freeform Text and Can Add Fields </vt:lpstr>
      <vt:lpstr>Add Skyward or Custom Fields as Needed</vt:lpstr>
      <vt:lpstr>Enter Information Via Student Profile</vt:lpstr>
      <vt:lpstr>Available Fields</vt:lpstr>
      <vt:lpstr>Type Information</vt:lpstr>
      <vt:lpstr>“Save and Print” Creates a PDF File</vt:lpstr>
      <vt:lpstr>Data Mine Those on Tier I</vt:lpstr>
      <vt:lpstr>Name Your Report</vt:lpstr>
      <vt:lpstr>Add Your Fields </vt:lpstr>
      <vt:lpstr>Choose to Only Show Students with TIP</vt:lpstr>
      <vt:lpstr>Print PDF or Excel File</vt:lpstr>
      <vt:lpstr>PDF Example</vt:lpstr>
      <vt:lpstr>Create a Processing List</vt:lpstr>
      <vt:lpstr>Click “Create New Processing List”</vt:lpstr>
      <vt:lpstr>Name It and Click “Save and Print”</vt:lpstr>
      <vt:lpstr>A PDF Will Generate, but You Can Also Drill Down to See Who’s on the List</vt:lpstr>
      <vt:lpstr>Questions?</vt:lpstr>
    </vt:vector>
  </TitlesOfParts>
  <Company>Hawkins County Schools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Custom Forms, Data Mining, and Processing Lists to Track Truancy Interventions </dc:title>
  <dc:creator>Greg Sturgill</dc:creator>
  <cp:lastModifiedBy>Sturgill, Gregory</cp:lastModifiedBy>
  <cp:revision>14</cp:revision>
  <dcterms:created xsi:type="dcterms:W3CDTF">2018-04-11T13:33:58Z</dcterms:created>
  <dcterms:modified xsi:type="dcterms:W3CDTF">2018-04-18T18:49:33Z</dcterms:modified>
</cp:coreProperties>
</file>