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106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7300" b="1" dirty="0" smtClean="0">
                <a:latin typeface="28 Days Later" pitchFamily="34" charset="0"/>
              </a:rPr>
              <a:t>Vocabulary</a:t>
            </a:r>
            <a:r>
              <a:rPr lang="en-US" sz="7300" b="1" dirty="0" smtClean="0"/>
              <a:t> </a:t>
            </a:r>
            <a:r>
              <a:rPr lang="en-US" dirty="0" smtClean="0"/>
              <a:t>– </a:t>
            </a:r>
            <a:r>
              <a:rPr lang="en-US" sz="2000" dirty="0" smtClean="0"/>
              <a:t>Define the following in your spiral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676400"/>
          <a:ext cx="85344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Joint-stock company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Jamestown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John Smith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Indentured Servant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House of Burgesses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Bacon’s Rebellion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Pilgrims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Mayflower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 Compact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Puritans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Great Migration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Fundamental Orders of Connecticut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Roger Williams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Anne Hutchinson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King Philip’s War</a:t>
                      </a:r>
                    </a:p>
                    <a:p>
                      <a:pPr algn="l"/>
                      <a:r>
                        <a:rPr lang="en-US" sz="1800" baseline="0" dirty="0" err="1" smtClean="0">
                          <a:solidFill>
                            <a:srgbClr val="FF0000"/>
                          </a:solidFill>
                        </a:rPr>
                        <a:t>Patroon</a:t>
                      </a:r>
                      <a:endParaRPr lang="en-US" sz="18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Duke of York</a:t>
                      </a:r>
                      <a:endParaRPr lang="en-US" sz="18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Proprietary Colony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William Penn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Quakers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Royal Colony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James Oglethorpe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 3 The English Establish the 13 Colonies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58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Vocabulary – Define the following in your spiral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– Define the following in your spiral</dc:title>
  <dc:creator/>
  <cp:lastModifiedBy>brownr</cp:lastModifiedBy>
  <cp:revision>6</cp:revision>
  <dcterms:created xsi:type="dcterms:W3CDTF">2006-08-16T00:00:00Z</dcterms:created>
  <dcterms:modified xsi:type="dcterms:W3CDTF">2010-08-31T13:35:01Z</dcterms:modified>
</cp:coreProperties>
</file>