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371" r:id="rId6"/>
    <p:sldId id="396" r:id="rId7"/>
    <p:sldId id="397" r:id="rId8"/>
    <p:sldId id="398" r:id="rId9"/>
    <p:sldId id="401" r:id="rId10"/>
    <p:sldId id="403" r:id="rId11"/>
    <p:sldId id="406" r:id="rId12"/>
    <p:sldId id="407" r:id="rId13"/>
    <p:sldId id="408" r:id="rId14"/>
    <p:sldId id="415" r:id="rId15"/>
    <p:sldId id="416" r:id="rId16"/>
    <p:sldId id="361" r:id="rId17"/>
    <p:sldId id="41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mogen Halls" initials="IH" lastIdx="2" clrIdx="0">
    <p:extLst>
      <p:ext uri="{19B8F6BF-5375-455C-9EA6-DF929625EA0E}">
        <p15:presenceInfo xmlns:p15="http://schemas.microsoft.com/office/powerpoint/2012/main" userId="S::Imogen@gmlpc.org.uk::84a0e035-3905-4472-9e6d-2e5df81887e8" providerId="AD"/>
      </p:ext>
    </p:extLst>
  </p:cmAuthor>
  <p:cmAuthor id="2" name="Luvjit  Kandula" initials="LK" lastIdx="1" clrIdx="1">
    <p:extLst>
      <p:ext uri="{19B8F6BF-5375-455C-9EA6-DF929625EA0E}">
        <p15:presenceInfo xmlns:p15="http://schemas.microsoft.com/office/powerpoint/2012/main" userId="S::luvjit@gmlpc.org.uk::80d10d52-956d-4049-88db-081240ced554" providerId="AD"/>
      </p:ext>
    </p:extLst>
  </p:cmAuthor>
  <p:cmAuthor id="3" name="Esther Burrow" initials="EB" lastIdx="2" clrIdx="2">
    <p:extLst>
      <p:ext uri="{19B8F6BF-5375-455C-9EA6-DF929625EA0E}">
        <p15:presenceInfo xmlns:p15="http://schemas.microsoft.com/office/powerpoint/2012/main" userId="S::esther@gmlpc.org.uk::7b332b3a-d88a-4ca5-a6a5-ae98eb6134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A1D4"/>
    <a:srgbClr val="6DACD6"/>
    <a:srgbClr val="91C8ED"/>
    <a:srgbClr val="B5E1FF"/>
    <a:srgbClr val="4AACED"/>
    <a:srgbClr val="FDBFBF"/>
    <a:srgbClr val="FC8888"/>
    <a:srgbClr val="880D53"/>
    <a:srgbClr val="949494"/>
    <a:srgbClr val="00A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708E75-0582-470C-B328-6F8E7100F98D}" v="1318" dt="2021-11-29T15:36:39.1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Scowcroft" userId="35355277-e61d-4098-838f-39a7dc04fde2" providerId="ADAL" clId="{D1708E75-0582-470C-B328-6F8E7100F98D}"/>
    <pc:docChg chg="undo custSel addSld delSld modSld">
      <pc:chgData name="Alison Scowcroft" userId="35355277-e61d-4098-838f-39a7dc04fde2" providerId="ADAL" clId="{D1708E75-0582-470C-B328-6F8E7100F98D}" dt="2021-11-30T09:47:25.098" v="2688" actId="20577"/>
      <pc:docMkLst>
        <pc:docMk/>
      </pc:docMkLst>
      <pc:sldChg chg="addSp delSp modSp mod setBg">
        <pc:chgData name="Alison Scowcroft" userId="35355277-e61d-4098-838f-39a7dc04fde2" providerId="ADAL" clId="{D1708E75-0582-470C-B328-6F8E7100F98D}" dt="2021-11-30T09:44:18.018" v="2644" actId="478"/>
        <pc:sldMkLst>
          <pc:docMk/>
          <pc:sldMk cId="2678253506" sldId="256"/>
        </pc:sldMkLst>
        <pc:spChg chg="mod">
          <ac:chgData name="Alison Scowcroft" userId="35355277-e61d-4098-838f-39a7dc04fde2" providerId="ADAL" clId="{D1708E75-0582-470C-B328-6F8E7100F98D}" dt="2021-11-29T15:02:16.315" v="31" actId="20577"/>
          <ac:spMkLst>
            <pc:docMk/>
            <pc:sldMk cId="2678253506" sldId="256"/>
            <ac:spMk id="2" creationId="{914A7292-48E6-427A-A96A-55F11849FB50}"/>
          </ac:spMkLst>
        </pc:spChg>
        <pc:spChg chg="del ord">
          <ac:chgData name="Alison Scowcroft" userId="35355277-e61d-4098-838f-39a7dc04fde2" providerId="ADAL" clId="{D1708E75-0582-470C-B328-6F8E7100F98D}" dt="2021-11-30T09:44:18.018" v="2644" actId="478"/>
          <ac:spMkLst>
            <pc:docMk/>
            <pc:sldMk cId="2678253506" sldId="256"/>
            <ac:spMk id="6" creationId="{C8D37BBB-D294-4C45-87D0-0BF84BE5338F}"/>
          </ac:spMkLst>
        </pc:spChg>
        <pc:spChg chg="add">
          <ac:chgData name="Alison Scowcroft" userId="35355277-e61d-4098-838f-39a7dc04fde2" providerId="ADAL" clId="{D1708E75-0582-470C-B328-6F8E7100F98D}" dt="2021-11-29T15:01:59.164" v="0" actId="26606"/>
          <ac:spMkLst>
            <pc:docMk/>
            <pc:sldMk cId="2678253506" sldId="256"/>
            <ac:spMk id="11" creationId="{8555C5B3-193A-4749-9AFD-682E53CDDE8F}"/>
          </ac:spMkLst>
        </pc:spChg>
        <pc:spChg chg="add">
          <ac:chgData name="Alison Scowcroft" userId="35355277-e61d-4098-838f-39a7dc04fde2" providerId="ADAL" clId="{D1708E75-0582-470C-B328-6F8E7100F98D}" dt="2021-11-29T15:01:59.164" v="0" actId="26606"/>
          <ac:spMkLst>
            <pc:docMk/>
            <pc:sldMk cId="2678253506" sldId="256"/>
            <ac:spMk id="13" creationId="{2EAE06A6-F76A-41C9-827A-C561B004485C}"/>
          </ac:spMkLst>
        </pc:spChg>
        <pc:spChg chg="add">
          <ac:chgData name="Alison Scowcroft" userId="35355277-e61d-4098-838f-39a7dc04fde2" providerId="ADAL" clId="{D1708E75-0582-470C-B328-6F8E7100F98D}" dt="2021-11-29T15:01:59.164" v="0" actId="26606"/>
          <ac:spMkLst>
            <pc:docMk/>
            <pc:sldMk cId="2678253506" sldId="256"/>
            <ac:spMk id="15" creationId="{89F9D4E8-0639-444B-949B-9518585061AF}"/>
          </ac:spMkLst>
        </pc:spChg>
        <pc:spChg chg="add">
          <ac:chgData name="Alison Scowcroft" userId="35355277-e61d-4098-838f-39a7dc04fde2" providerId="ADAL" clId="{D1708E75-0582-470C-B328-6F8E7100F98D}" dt="2021-11-29T15:01:59.164" v="0" actId="26606"/>
          <ac:spMkLst>
            <pc:docMk/>
            <pc:sldMk cId="2678253506" sldId="256"/>
            <ac:spMk id="17" creationId="{7E3DA7A2-ED70-4BBA-AB72-00AD461FA405}"/>
          </ac:spMkLst>
        </pc:spChg>
        <pc:spChg chg="add">
          <ac:chgData name="Alison Scowcroft" userId="35355277-e61d-4098-838f-39a7dc04fde2" providerId="ADAL" clId="{D1708E75-0582-470C-B328-6F8E7100F98D}" dt="2021-11-29T15:01:59.164" v="0" actId="26606"/>
          <ac:spMkLst>
            <pc:docMk/>
            <pc:sldMk cId="2678253506" sldId="256"/>
            <ac:spMk id="19" creationId="{FC485432-3647-4218-B5D3-15D3FA222B13}"/>
          </ac:spMkLst>
        </pc:spChg>
        <pc:spChg chg="add">
          <ac:chgData name="Alison Scowcroft" userId="35355277-e61d-4098-838f-39a7dc04fde2" providerId="ADAL" clId="{D1708E75-0582-470C-B328-6F8E7100F98D}" dt="2021-11-29T15:01:59.164" v="0" actId="26606"/>
          <ac:spMkLst>
            <pc:docMk/>
            <pc:sldMk cId="2678253506" sldId="256"/>
            <ac:spMk id="21" creationId="{F4AFDDCA-6ABA-4D23-8A5C-1BF0F4308148}"/>
          </ac:spMkLst>
        </pc:spChg>
        <pc:picChg chg="mod">
          <ac:chgData name="Alison Scowcroft" userId="35355277-e61d-4098-838f-39a7dc04fde2" providerId="ADAL" clId="{D1708E75-0582-470C-B328-6F8E7100F98D}" dt="2021-11-29T15:01:59.164" v="0" actId="26606"/>
          <ac:picMkLst>
            <pc:docMk/>
            <pc:sldMk cId="2678253506" sldId="256"/>
            <ac:picMk id="4" creationId="{8EBC4981-E126-4105-9D22-0D6766169E17}"/>
          </ac:picMkLst>
        </pc:picChg>
      </pc:sldChg>
      <pc:sldChg chg="del">
        <pc:chgData name="Alison Scowcroft" userId="35355277-e61d-4098-838f-39a7dc04fde2" providerId="ADAL" clId="{D1708E75-0582-470C-B328-6F8E7100F98D}" dt="2021-11-29T15:02:58.405" v="34" actId="47"/>
        <pc:sldMkLst>
          <pc:docMk/>
          <pc:sldMk cId="3192432501" sldId="260"/>
        </pc:sldMkLst>
      </pc:sldChg>
      <pc:sldChg chg="del">
        <pc:chgData name="Alison Scowcroft" userId="35355277-e61d-4098-838f-39a7dc04fde2" providerId="ADAL" clId="{D1708E75-0582-470C-B328-6F8E7100F98D}" dt="2021-11-29T15:07:44.613" v="118" actId="47"/>
        <pc:sldMkLst>
          <pc:docMk/>
          <pc:sldMk cId="1203575834" sldId="271"/>
        </pc:sldMkLst>
      </pc:sldChg>
      <pc:sldChg chg="del">
        <pc:chgData name="Alison Scowcroft" userId="35355277-e61d-4098-838f-39a7dc04fde2" providerId="ADAL" clId="{D1708E75-0582-470C-B328-6F8E7100F98D}" dt="2021-11-29T15:03:30.807" v="40" actId="47"/>
        <pc:sldMkLst>
          <pc:docMk/>
          <pc:sldMk cId="705343627" sldId="279"/>
        </pc:sldMkLst>
      </pc:sldChg>
      <pc:sldChg chg="del">
        <pc:chgData name="Alison Scowcroft" userId="35355277-e61d-4098-838f-39a7dc04fde2" providerId="ADAL" clId="{D1708E75-0582-470C-B328-6F8E7100F98D}" dt="2021-11-29T15:03:16.944" v="36" actId="47"/>
        <pc:sldMkLst>
          <pc:docMk/>
          <pc:sldMk cId="1251712167" sldId="283"/>
        </pc:sldMkLst>
      </pc:sldChg>
      <pc:sldChg chg="del">
        <pc:chgData name="Alison Scowcroft" userId="35355277-e61d-4098-838f-39a7dc04fde2" providerId="ADAL" clId="{D1708E75-0582-470C-B328-6F8E7100F98D}" dt="2021-11-29T15:02:20.397" v="32" actId="47"/>
        <pc:sldMkLst>
          <pc:docMk/>
          <pc:sldMk cId="138841216" sldId="284"/>
        </pc:sldMkLst>
      </pc:sldChg>
      <pc:sldChg chg="del">
        <pc:chgData name="Alison Scowcroft" userId="35355277-e61d-4098-838f-39a7dc04fde2" providerId="ADAL" clId="{D1708E75-0582-470C-B328-6F8E7100F98D}" dt="2021-11-29T15:03:08.011" v="35" actId="47"/>
        <pc:sldMkLst>
          <pc:docMk/>
          <pc:sldMk cId="1488817336" sldId="326"/>
        </pc:sldMkLst>
      </pc:sldChg>
      <pc:sldChg chg="addSp modSp mod setBg">
        <pc:chgData name="Alison Scowcroft" userId="35355277-e61d-4098-838f-39a7dc04fde2" providerId="ADAL" clId="{D1708E75-0582-470C-B328-6F8E7100F98D}" dt="2021-11-30T09:47:25.098" v="2688" actId="20577"/>
        <pc:sldMkLst>
          <pc:docMk/>
          <pc:sldMk cId="2190715808" sldId="361"/>
        </pc:sldMkLst>
        <pc:spChg chg="mod">
          <ac:chgData name="Alison Scowcroft" userId="35355277-e61d-4098-838f-39a7dc04fde2" providerId="ADAL" clId="{D1708E75-0582-470C-B328-6F8E7100F98D}" dt="2021-11-29T15:32:13.821" v="2507" actId="20577"/>
          <ac:spMkLst>
            <pc:docMk/>
            <pc:sldMk cId="2190715808" sldId="361"/>
            <ac:spMk id="5" creationId="{08B653D8-8CBE-45D3-8B8A-A1BB9A3AED33}"/>
          </ac:spMkLst>
        </pc:spChg>
        <pc:spChg chg="mod">
          <ac:chgData name="Alison Scowcroft" userId="35355277-e61d-4098-838f-39a7dc04fde2" providerId="ADAL" clId="{D1708E75-0582-470C-B328-6F8E7100F98D}" dt="2021-11-30T09:47:25.098" v="2688" actId="20577"/>
          <ac:spMkLst>
            <pc:docMk/>
            <pc:sldMk cId="2190715808" sldId="361"/>
            <ac:spMk id="16" creationId="{B1A1A1D7-5794-49CC-A714-9C5A6A99EB5D}"/>
          </ac:spMkLst>
        </pc:spChg>
        <pc:spChg chg="ord">
          <ac:chgData name="Alison Scowcroft" userId="35355277-e61d-4098-838f-39a7dc04fde2" providerId="ADAL" clId="{D1708E75-0582-470C-B328-6F8E7100F98D}" dt="2021-11-29T15:31:04.806" v="2471" actId="26606"/>
          <ac:spMkLst>
            <pc:docMk/>
            <pc:sldMk cId="2190715808" sldId="361"/>
            <ac:spMk id="18" creationId="{1FF99AB1-0752-428B-85D1-2B464F0FAE4A}"/>
          </ac:spMkLst>
        </pc:spChg>
        <pc:spChg chg="add">
          <ac:chgData name="Alison Scowcroft" userId="35355277-e61d-4098-838f-39a7dc04fde2" providerId="ADAL" clId="{D1708E75-0582-470C-B328-6F8E7100F98D}" dt="2021-11-29T15:31:04.806" v="2471" actId="26606"/>
          <ac:spMkLst>
            <pc:docMk/>
            <pc:sldMk cId="2190715808" sldId="361"/>
            <ac:spMk id="23" creationId="{09588DA8-065E-4F6F-8EFD-43104AB2E0CF}"/>
          </ac:spMkLst>
        </pc:spChg>
        <pc:spChg chg="add">
          <ac:chgData name="Alison Scowcroft" userId="35355277-e61d-4098-838f-39a7dc04fde2" providerId="ADAL" clId="{D1708E75-0582-470C-B328-6F8E7100F98D}" dt="2021-11-29T15:31:04.806" v="2471" actId="26606"/>
          <ac:spMkLst>
            <pc:docMk/>
            <pc:sldMk cId="2190715808" sldId="361"/>
            <ac:spMk id="25" creationId="{C4285719-470E-454C-AF62-8323075F1F5B}"/>
          </ac:spMkLst>
        </pc:spChg>
        <pc:spChg chg="add">
          <ac:chgData name="Alison Scowcroft" userId="35355277-e61d-4098-838f-39a7dc04fde2" providerId="ADAL" clId="{D1708E75-0582-470C-B328-6F8E7100F98D}" dt="2021-11-29T15:31:04.806" v="2471" actId="26606"/>
          <ac:spMkLst>
            <pc:docMk/>
            <pc:sldMk cId="2190715808" sldId="361"/>
            <ac:spMk id="27" creationId="{CD9FE4EF-C4D8-49A0-B2FF-81D8DB7D8A24}"/>
          </ac:spMkLst>
        </pc:spChg>
        <pc:spChg chg="add">
          <ac:chgData name="Alison Scowcroft" userId="35355277-e61d-4098-838f-39a7dc04fde2" providerId="ADAL" clId="{D1708E75-0582-470C-B328-6F8E7100F98D}" dt="2021-11-29T15:31:04.806" v="2471" actId="26606"/>
          <ac:spMkLst>
            <pc:docMk/>
            <pc:sldMk cId="2190715808" sldId="361"/>
            <ac:spMk id="29" creationId="{4300840D-0A0B-4512-BACA-B439D5B9C57C}"/>
          </ac:spMkLst>
        </pc:spChg>
        <pc:spChg chg="add">
          <ac:chgData name="Alison Scowcroft" userId="35355277-e61d-4098-838f-39a7dc04fde2" providerId="ADAL" clId="{D1708E75-0582-470C-B328-6F8E7100F98D}" dt="2021-11-29T15:31:04.806" v="2471" actId="26606"/>
          <ac:spMkLst>
            <pc:docMk/>
            <pc:sldMk cId="2190715808" sldId="361"/>
            <ac:spMk id="31" creationId="{D2B78728-A580-49A7-84F9-6EF6F583ADE0}"/>
          </ac:spMkLst>
        </pc:spChg>
        <pc:spChg chg="add">
          <ac:chgData name="Alison Scowcroft" userId="35355277-e61d-4098-838f-39a7dc04fde2" providerId="ADAL" clId="{D1708E75-0582-470C-B328-6F8E7100F98D}" dt="2021-11-29T15:31:04.806" v="2471" actId="26606"/>
          <ac:spMkLst>
            <pc:docMk/>
            <pc:sldMk cId="2190715808" sldId="361"/>
            <ac:spMk id="33" creationId="{38FAA1A1-D861-433F-88FA-1E9D6FD31D11}"/>
          </ac:spMkLst>
        </pc:spChg>
        <pc:spChg chg="add">
          <ac:chgData name="Alison Scowcroft" userId="35355277-e61d-4098-838f-39a7dc04fde2" providerId="ADAL" clId="{D1708E75-0582-470C-B328-6F8E7100F98D}" dt="2021-11-29T15:31:04.806" v="2471" actId="26606"/>
          <ac:spMkLst>
            <pc:docMk/>
            <pc:sldMk cId="2190715808" sldId="361"/>
            <ac:spMk id="35" creationId="{8D71EDA1-87BF-4D5D-AB79-F346FD19278A}"/>
          </ac:spMkLst>
        </pc:spChg>
      </pc:sldChg>
      <pc:sldChg chg="del">
        <pc:chgData name="Alison Scowcroft" userId="35355277-e61d-4098-838f-39a7dc04fde2" providerId="ADAL" clId="{D1708E75-0582-470C-B328-6F8E7100F98D}" dt="2021-11-29T15:02:49.580" v="33" actId="47"/>
        <pc:sldMkLst>
          <pc:docMk/>
          <pc:sldMk cId="1006429175" sldId="364"/>
        </pc:sldMkLst>
      </pc:sldChg>
      <pc:sldChg chg="delSp modSp del mod">
        <pc:chgData name="Alison Scowcroft" userId="35355277-e61d-4098-838f-39a7dc04fde2" providerId="ADAL" clId="{D1708E75-0582-470C-B328-6F8E7100F98D}" dt="2021-11-29T15:11:47.331" v="401" actId="47"/>
        <pc:sldMkLst>
          <pc:docMk/>
          <pc:sldMk cId="2771035847" sldId="365"/>
        </pc:sldMkLst>
        <pc:spChg chg="mod">
          <ac:chgData name="Alison Scowcroft" userId="35355277-e61d-4098-838f-39a7dc04fde2" providerId="ADAL" clId="{D1708E75-0582-470C-B328-6F8E7100F98D}" dt="2021-11-29T15:07:55.459" v="130" actId="20577"/>
          <ac:spMkLst>
            <pc:docMk/>
            <pc:sldMk cId="2771035847" sldId="365"/>
            <ac:spMk id="5" creationId="{08B653D8-8CBE-45D3-8B8A-A1BB9A3AED33}"/>
          </ac:spMkLst>
        </pc:spChg>
        <pc:grpChg chg="del">
          <ac:chgData name="Alison Scowcroft" userId="35355277-e61d-4098-838f-39a7dc04fde2" providerId="ADAL" clId="{D1708E75-0582-470C-B328-6F8E7100F98D}" dt="2021-11-29T15:08:50.285" v="131" actId="21"/>
          <ac:grpSpMkLst>
            <pc:docMk/>
            <pc:sldMk cId="2771035847" sldId="365"/>
            <ac:grpSpMk id="16" creationId="{8712EB42-79D9-47D0-B2B5-1BB5048D9F87}"/>
          </ac:grpSpMkLst>
        </pc:grpChg>
      </pc:sldChg>
      <pc:sldChg chg="del">
        <pc:chgData name="Alison Scowcroft" userId="35355277-e61d-4098-838f-39a7dc04fde2" providerId="ADAL" clId="{D1708E75-0582-470C-B328-6F8E7100F98D}" dt="2021-11-29T15:35:20.521" v="2641" actId="47"/>
        <pc:sldMkLst>
          <pc:docMk/>
          <pc:sldMk cId="488185739" sldId="366"/>
        </pc:sldMkLst>
      </pc:sldChg>
      <pc:sldChg chg="delSp del mod">
        <pc:chgData name="Alison Scowcroft" userId="35355277-e61d-4098-838f-39a7dc04fde2" providerId="ADAL" clId="{D1708E75-0582-470C-B328-6F8E7100F98D}" dt="2021-11-29T15:07:28.521" v="117" actId="47"/>
        <pc:sldMkLst>
          <pc:docMk/>
          <pc:sldMk cId="2159522599" sldId="367"/>
        </pc:sldMkLst>
        <pc:spChg chg="del">
          <ac:chgData name="Alison Scowcroft" userId="35355277-e61d-4098-838f-39a7dc04fde2" providerId="ADAL" clId="{D1708E75-0582-470C-B328-6F8E7100F98D}" dt="2021-11-29T15:06:05.254" v="62" actId="21"/>
          <ac:spMkLst>
            <pc:docMk/>
            <pc:sldMk cId="2159522599" sldId="367"/>
            <ac:spMk id="13" creationId="{80CCEC67-5880-4127-94A0-043C2A27312C}"/>
          </ac:spMkLst>
        </pc:spChg>
      </pc:sldChg>
      <pc:sldChg chg="del">
        <pc:chgData name="Alison Scowcroft" userId="35355277-e61d-4098-838f-39a7dc04fde2" providerId="ADAL" clId="{D1708E75-0582-470C-B328-6F8E7100F98D}" dt="2021-11-29T15:05:08.404" v="56" actId="47"/>
        <pc:sldMkLst>
          <pc:docMk/>
          <pc:sldMk cId="841004227" sldId="386"/>
        </pc:sldMkLst>
      </pc:sldChg>
      <pc:sldChg chg="addSp delSp modSp add del mod setBg delDesignElem">
        <pc:chgData name="Alison Scowcroft" userId="35355277-e61d-4098-838f-39a7dc04fde2" providerId="ADAL" clId="{D1708E75-0582-470C-B328-6F8E7100F98D}" dt="2021-11-29T15:04:37.059" v="55" actId="478"/>
        <pc:sldMkLst>
          <pc:docMk/>
          <pc:sldMk cId="3475846117" sldId="403"/>
        </pc:sldMkLst>
        <pc:spChg chg="mod">
          <ac:chgData name="Alison Scowcroft" userId="35355277-e61d-4098-838f-39a7dc04fde2" providerId="ADAL" clId="{D1708E75-0582-470C-B328-6F8E7100F98D}" dt="2021-11-29T15:04:12.067" v="48" actId="1076"/>
          <ac:spMkLst>
            <pc:docMk/>
            <pc:sldMk cId="3475846117" sldId="403"/>
            <ac:spMk id="12" creationId="{9C7127F9-515F-49DE-BF28-DEB796A51D0A}"/>
          </ac:spMkLst>
        </pc:spChg>
        <pc:spChg chg="mod">
          <ac:chgData name="Alison Scowcroft" userId="35355277-e61d-4098-838f-39a7dc04fde2" providerId="ADAL" clId="{D1708E75-0582-470C-B328-6F8E7100F98D}" dt="2021-11-29T15:04:21.278" v="51" actId="20577"/>
          <ac:spMkLst>
            <pc:docMk/>
            <pc:sldMk cId="3475846117" sldId="403"/>
            <ac:spMk id="13" creationId="{881CDBC0-28EE-4BAA-8564-BE44B2332A9B}"/>
          </ac:spMkLst>
        </pc:spChg>
        <pc:spChg chg="add del">
          <ac:chgData name="Alison Scowcroft" userId="35355277-e61d-4098-838f-39a7dc04fde2" providerId="ADAL" clId="{D1708E75-0582-470C-B328-6F8E7100F98D}" dt="2021-11-29T15:03:26.981" v="39"/>
          <ac:spMkLst>
            <pc:docMk/>
            <pc:sldMk cId="3475846117" sldId="403"/>
            <ac:spMk id="14" creationId="{B712E947-0734-45F9-9C4F-41114EC3A33E}"/>
          </ac:spMkLst>
        </pc:spChg>
        <pc:spChg chg="mod">
          <ac:chgData name="Alison Scowcroft" userId="35355277-e61d-4098-838f-39a7dc04fde2" providerId="ADAL" clId="{D1708E75-0582-470C-B328-6F8E7100F98D}" dt="2021-11-29T15:04:07.223" v="46" actId="1076"/>
          <ac:spMkLst>
            <pc:docMk/>
            <pc:sldMk cId="3475846117" sldId="403"/>
            <ac:spMk id="15" creationId="{D5D78E41-AD3B-4B1A-B928-2CA02B1EFD06}"/>
          </ac:spMkLst>
        </pc:spChg>
        <pc:grpChg chg="add del">
          <ac:chgData name="Alison Scowcroft" userId="35355277-e61d-4098-838f-39a7dc04fde2" providerId="ADAL" clId="{D1708E75-0582-470C-B328-6F8E7100F98D}" dt="2021-11-29T15:03:26.981" v="39"/>
          <ac:grpSpMkLst>
            <pc:docMk/>
            <pc:sldMk cId="3475846117" sldId="403"/>
            <ac:grpSpMk id="16" creationId="{12B3290A-D3BF-4B87-B55B-FD9A98B49727}"/>
          </ac:grpSpMkLst>
        </pc:grpChg>
        <pc:picChg chg="del mod">
          <ac:chgData name="Alison Scowcroft" userId="35355277-e61d-4098-838f-39a7dc04fde2" providerId="ADAL" clId="{D1708E75-0582-470C-B328-6F8E7100F98D}" dt="2021-11-29T15:04:36.191" v="54" actId="478"/>
          <ac:picMkLst>
            <pc:docMk/>
            <pc:sldMk cId="3475846117" sldId="403"/>
            <ac:picMk id="5" creationId="{ACF6ED14-5A6D-48C2-AECE-F83AFDEBD2AF}"/>
          </ac:picMkLst>
        </pc:picChg>
        <pc:picChg chg="del">
          <ac:chgData name="Alison Scowcroft" userId="35355277-e61d-4098-838f-39a7dc04fde2" providerId="ADAL" clId="{D1708E75-0582-470C-B328-6F8E7100F98D}" dt="2021-11-29T15:04:37.059" v="55" actId="478"/>
          <ac:picMkLst>
            <pc:docMk/>
            <pc:sldMk cId="3475846117" sldId="403"/>
            <ac:picMk id="10" creationId="{963EDED2-2FB3-429D-BDBB-12FA9F802E9D}"/>
          </ac:picMkLst>
        </pc:picChg>
      </pc:sldChg>
      <pc:sldChg chg="addSp delSp modSp mod">
        <pc:chgData name="Alison Scowcroft" userId="35355277-e61d-4098-838f-39a7dc04fde2" providerId="ADAL" clId="{D1708E75-0582-470C-B328-6F8E7100F98D}" dt="2021-11-29T15:07:19.651" v="116" actId="20577"/>
        <pc:sldMkLst>
          <pc:docMk/>
          <pc:sldMk cId="3167620752" sldId="408"/>
        </pc:sldMkLst>
        <pc:spChg chg="mod">
          <ac:chgData name="Alison Scowcroft" userId="35355277-e61d-4098-838f-39a7dc04fde2" providerId="ADAL" clId="{D1708E75-0582-470C-B328-6F8E7100F98D}" dt="2021-11-29T15:07:19.651" v="116" actId="20577"/>
          <ac:spMkLst>
            <pc:docMk/>
            <pc:sldMk cId="3167620752" sldId="408"/>
            <ac:spMk id="2" creationId="{366806D6-19B3-4EC3-9485-2048347ED333}"/>
          </ac:spMkLst>
        </pc:spChg>
        <pc:spChg chg="del">
          <ac:chgData name="Alison Scowcroft" userId="35355277-e61d-4098-838f-39a7dc04fde2" providerId="ADAL" clId="{D1708E75-0582-470C-B328-6F8E7100F98D}" dt="2021-11-29T15:05:44.266" v="57" actId="21"/>
          <ac:spMkLst>
            <pc:docMk/>
            <pc:sldMk cId="3167620752" sldId="408"/>
            <ac:spMk id="12" creationId="{9C7127F9-515F-49DE-BF28-DEB796A51D0A}"/>
          </ac:spMkLst>
        </pc:spChg>
        <pc:spChg chg="del">
          <ac:chgData name="Alison Scowcroft" userId="35355277-e61d-4098-838f-39a7dc04fde2" providerId="ADAL" clId="{D1708E75-0582-470C-B328-6F8E7100F98D}" dt="2021-11-29T15:05:50.628" v="59" actId="21"/>
          <ac:spMkLst>
            <pc:docMk/>
            <pc:sldMk cId="3167620752" sldId="408"/>
            <ac:spMk id="13" creationId="{881CDBC0-28EE-4BAA-8564-BE44B2332A9B}"/>
          </ac:spMkLst>
        </pc:spChg>
        <pc:spChg chg="del">
          <ac:chgData name="Alison Scowcroft" userId="35355277-e61d-4098-838f-39a7dc04fde2" providerId="ADAL" clId="{D1708E75-0582-470C-B328-6F8E7100F98D}" dt="2021-11-29T15:05:47.329" v="58" actId="21"/>
          <ac:spMkLst>
            <pc:docMk/>
            <pc:sldMk cId="3167620752" sldId="408"/>
            <ac:spMk id="15" creationId="{D5D78E41-AD3B-4B1A-B928-2CA02B1EFD06}"/>
          </ac:spMkLst>
        </pc:spChg>
        <pc:spChg chg="add mod">
          <ac:chgData name="Alison Scowcroft" userId="35355277-e61d-4098-838f-39a7dc04fde2" providerId="ADAL" clId="{D1708E75-0582-470C-B328-6F8E7100F98D}" dt="2021-11-29T15:06:00.623" v="61" actId="1076"/>
          <ac:spMkLst>
            <pc:docMk/>
            <pc:sldMk cId="3167620752" sldId="408"/>
            <ac:spMk id="20" creationId="{74023A8A-63F1-4448-A7B9-303B66D6A031}"/>
          </ac:spMkLst>
        </pc:spChg>
        <pc:spChg chg="add mod">
          <ac:chgData name="Alison Scowcroft" userId="35355277-e61d-4098-838f-39a7dc04fde2" providerId="ADAL" clId="{D1708E75-0582-470C-B328-6F8E7100F98D}" dt="2021-11-29T15:06:11.851" v="64" actId="1076"/>
          <ac:spMkLst>
            <pc:docMk/>
            <pc:sldMk cId="3167620752" sldId="408"/>
            <ac:spMk id="21" creationId="{7FA19E76-BA82-4098-8CCB-7DBF5692FF8F}"/>
          </ac:spMkLst>
        </pc:spChg>
        <pc:spChg chg="add mod">
          <ac:chgData name="Alison Scowcroft" userId="35355277-e61d-4098-838f-39a7dc04fde2" providerId="ADAL" clId="{D1708E75-0582-470C-B328-6F8E7100F98D}" dt="2021-11-29T15:06:22.448" v="66" actId="1076"/>
          <ac:spMkLst>
            <pc:docMk/>
            <pc:sldMk cId="3167620752" sldId="408"/>
            <ac:spMk id="22" creationId="{EA9536A4-1E3B-480C-9E97-2D1A0D7C2B60}"/>
          </ac:spMkLst>
        </pc:spChg>
        <pc:spChg chg="add mod">
          <ac:chgData name="Alison Scowcroft" userId="35355277-e61d-4098-838f-39a7dc04fde2" providerId="ADAL" clId="{D1708E75-0582-470C-B328-6F8E7100F98D}" dt="2021-11-29T15:06:36.330" v="68" actId="1076"/>
          <ac:spMkLst>
            <pc:docMk/>
            <pc:sldMk cId="3167620752" sldId="408"/>
            <ac:spMk id="23" creationId="{C1299FAB-5090-4513-B930-03CF6F424B3D}"/>
          </ac:spMkLst>
        </pc:spChg>
        <pc:spChg chg="add mod">
          <ac:chgData name="Alison Scowcroft" userId="35355277-e61d-4098-838f-39a7dc04fde2" providerId="ADAL" clId="{D1708E75-0582-470C-B328-6F8E7100F98D}" dt="2021-11-29T15:06:53.729" v="70" actId="1076"/>
          <ac:spMkLst>
            <pc:docMk/>
            <pc:sldMk cId="3167620752" sldId="408"/>
            <ac:spMk id="24" creationId="{0DC36A98-13A5-412D-B958-8CD478086A04}"/>
          </ac:spMkLst>
        </pc:spChg>
      </pc:sldChg>
      <pc:sldChg chg="addSp delSp modSp del mod">
        <pc:chgData name="Alison Scowcroft" userId="35355277-e61d-4098-838f-39a7dc04fde2" providerId="ADAL" clId="{D1708E75-0582-470C-B328-6F8E7100F98D}" dt="2021-11-29T15:37:42.849" v="2643" actId="47"/>
        <pc:sldMkLst>
          <pc:docMk/>
          <pc:sldMk cId="2426040693" sldId="413"/>
        </pc:sldMkLst>
        <pc:spChg chg="mod">
          <ac:chgData name="Alison Scowcroft" userId="35355277-e61d-4098-838f-39a7dc04fde2" providerId="ADAL" clId="{D1708E75-0582-470C-B328-6F8E7100F98D}" dt="2021-11-29T15:09:10.021" v="158" actId="20577"/>
          <ac:spMkLst>
            <pc:docMk/>
            <pc:sldMk cId="2426040693" sldId="413"/>
            <ac:spMk id="2" creationId="{366806D6-19B3-4EC3-9485-2048347ED333}"/>
          </ac:spMkLst>
        </pc:spChg>
        <pc:spChg chg="del mod">
          <ac:chgData name="Alison Scowcroft" userId="35355277-e61d-4098-838f-39a7dc04fde2" providerId="ADAL" clId="{D1708E75-0582-470C-B328-6F8E7100F98D}" dt="2021-11-29T15:11:28.251" v="397" actId="21"/>
          <ac:spMkLst>
            <pc:docMk/>
            <pc:sldMk cId="2426040693" sldId="413"/>
            <ac:spMk id="24" creationId="{F98F06A7-F6F5-4642-A85F-E00F22450DE5}"/>
          </ac:spMkLst>
        </pc:spChg>
        <pc:spChg chg="mod">
          <ac:chgData name="Alison Scowcroft" userId="35355277-e61d-4098-838f-39a7dc04fde2" providerId="ADAL" clId="{D1708E75-0582-470C-B328-6F8E7100F98D}" dt="2021-11-29T15:08:56.699" v="133"/>
          <ac:spMkLst>
            <pc:docMk/>
            <pc:sldMk cId="2426040693" sldId="413"/>
            <ac:spMk id="26" creationId="{5BFEDD24-DBCA-452C-9F37-DE92FD7E7932}"/>
          </ac:spMkLst>
        </pc:spChg>
        <pc:spChg chg="mod">
          <ac:chgData name="Alison Scowcroft" userId="35355277-e61d-4098-838f-39a7dc04fde2" providerId="ADAL" clId="{D1708E75-0582-470C-B328-6F8E7100F98D}" dt="2021-11-29T15:09:27.916" v="182" actId="20577"/>
          <ac:spMkLst>
            <pc:docMk/>
            <pc:sldMk cId="2426040693" sldId="413"/>
            <ac:spMk id="27" creationId="{D418C21B-D008-409C-8E16-BEEF99D11383}"/>
          </ac:spMkLst>
        </pc:spChg>
        <pc:spChg chg="mod">
          <ac:chgData name="Alison Scowcroft" userId="35355277-e61d-4098-838f-39a7dc04fde2" providerId="ADAL" clId="{D1708E75-0582-470C-B328-6F8E7100F98D}" dt="2021-11-29T15:08:56.699" v="133"/>
          <ac:spMkLst>
            <pc:docMk/>
            <pc:sldMk cId="2426040693" sldId="413"/>
            <ac:spMk id="28" creationId="{CFBBA5BC-604C-4355-9EE7-5EC52E9EEB5A}"/>
          </ac:spMkLst>
        </pc:spChg>
        <pc:spChg chg="mod">
          <ac:chgData name="Alison Scowcroft" userId="35355277-e61d-4098-838f-39a7dc04fde2" providerId="ADAL" clId="{D1708E75-0582-470C-B328-6F8E7100F98D}" dt="2021-11-29T15:09:41.464" v="183" actId="20577"/>
          <ac:spMkLst>
            <pc:docMk/>
            <pc:sldMk cId="2426040693" sldId="413"/>
            <ac:spMk id="29" creationId="{A37F36B2-6465-42E7-98E2-060EA4C5D7CE}"/>
          </ac:spMkLst>
        </pc:spChg>
        <pc:spChg chg="mod">
          <ac:chgData name="Alison Scowcroft" userId="35355277-e61d-4098-838f-39a7dc04fde2" providerId="ADAL" clId="{D1708E75-0582-470C-B328-6F8E7100F98D}" dt="2021-11-29T15:08:56.699" v="133"/>
          <ac:spMkLst>
            <pc:docMk/>
            <pc:sldMk cId="2426040693" sldId="413"/>
            <ac:spMk id="30" creationId="{EEA4EB31-F5F4-4CFC-8187-4EBE0B28142C}"/>
          </ac:spMkLst>
        </pc:spChg>
        <pc:spChg chg="mod">
          <ac:chgData name="Alison Scowcroft" userId="35355277-e61d-4098-838f-39a7dc04fde2" providerId="ADAL" clId="{D1708E75-0582-470C-B328-6F8E7100F98D}" dt="2021-11-29T15:09:56.269" v="200" actId="20577"/>
          <ac:spMkLst>
            <pc:docMk/>
            <pc:sldMk cId="2426040693" sldId="413"/>
            <ac:spMk id="31" creationId="{2250A50B-AE23-4DAF-A72A-29E23F2DCDF7}"/>
          </ac:spMkLst>
        </pc:spChg>
        <pc:spChg chg="mod">
          <ac:chgData name="Alison Scowcroft" userId="35355277-e61d-4098-838f-39a7dc04fde2" providerId="ADAL" clId="{D1708E75-0582-470C-B328-6F8E7100F98D}" dt="2021-11-29T15:08:56.699" v="133"/>
          <ac:spMkLst>
            <pc:docMk/>
            <pc:sldMk cId="2426040693" sldId="413"/>
            <ac:spMk id="32" creationId="{A7F51E72-E382-4400-8A6F-293667EADE98}"/>
          </ac:spMkLst>
        </pc:spChg>
        <pc:spChg chg="mod">
          <ac:chgData name="Alison Scowcroft" userId="35355277-e61d-4098-838f-39a7dc04fde2" providerId="ADAL" clId="{D1708E75-0582-470C-B328-6F8E7100F98D}" dt="2021-11-29T15:11:16.644" v="395" actId="313"/>
          <ac:spMkLst>
            <pc:docMk/>
            <pc:sldMk cId="2426040693" sldId="413"/>
            <ac:spMk id="33" creationId="{368BB15E-4BDD-47D7-820F-C2A48CFFA0D8}"/>
          </ac:spMkLst>
        </pc:spChg>
        <pc:grpChg chg="del">
          <ac:chgData name="Alison Scowcroft" userId="35355277-e61d-4098-838f-39a7dc04fde2" providerId="ADAL" clId="{D1708E75-0582-470C-B328-6F8E7100F98D}" dt="2021-11-29T15:08:54.779" v="132" actId="478"/>
          <ac:grpSpMkLst>
            <pc:docMk/>
            <pc:sldMk cId="2426040693" sldId="413"/>
            <ac:grpSpMk id="10" creationId="{752018C6-E1A7-4F60-8444-D5F2AED90E63}"/>
          </ac:grpSpMkLst>
        </pc:grpChg>
        <pc:grpChg chg="add mod">
          <ac:chgData name="Alison Scowcroft" userId="35355277-e61d-4098-838f-39a7dc04fde2" providerId="ADAL" clId="{D1708E75-0582-470C-B328-6F8E7100F98D}" dt="2021-11-29T15:11:42.826" v="400" actId="14100"/>
          <ac:grpSpMkLst>
            <pc:docMk/>
            <pc:sldMk cId="2426040693" sldId="413"/>
            <ac:grpSpMk id="25" creationId="{D1D037D0-02BB-4393-8632-3373C59E9512}"/>
          </ac:grpSpMkLst>
        </pc:grpChg>
      </pc:sldChg>
      <pc:sldChg chg="del">
        <pc:chgData name="Alison Scowcroft" userId="35355277-e61d-4098-838f-39a7dc04fde2" providerId="ADAL" clId="{D1708E75-0582-470C-B328-6F8E7100F98D}" dt="2021-11-29T15:21:36.648" v="1706" actId="47"/>
        <pc:sldMkLst>
          <pc:docMk/>
          <pc:sldMk cId="23528174" sldId="414"/>
        </pc:sldMkLst>
      </pc:sldChg>
      <pc:sldChg chg="addSp delSp add del setBg delDesignElem">
        <pc:chgData name="Alison Scowcroft" userId="35355277-e61d-4098-838f-39a7dc04fde2" providerId="ADAL" clId="{D1708E75-0582-470C-B328-6F8E7100F98D}" dt="2021-11-29T15:11:58.569" v="404"/>
        <pc:sldMkLst>
          <pc:docMk/>
          <pc:sldMk cId="1996544375" sldId="414"/>
        </pc:sldMkLst>
        <pc:spChg chg="add del">
          <ac:chgData name="Alison Scowcroft" userId="35355277-e61d-4098-838f-39a7dc04fde2" providerId="ADAL" clId="{D1708E75-0582-470C-B328-6F8E7100F98D}" dt="2021-11-29T15:11:58.569" v="404"/>
          <ac:spMkLst>
            <pc:docMk/>
            <pc:sldMk cId="1996544375" sldId="414"/>
            <ac:spMk id="14" creationId="{B712E947-0734-45F9-9C4F-41114EC3A33E}"/>
          </ac:spMkLst>
        </pc:spChg>
        <pc:grpChg chg="add del">
          <ac:chgData name="Alison Scowcroft" userId="35355277-e61d-4098-838f-39a7dc04fde2" providerId="ADAL" clId="{D1708E75-0582-470C-B328-6F8E7100F98D}" dt="2021-11-29T15:11:58.569" v="404"/>
          <ac:grpSpMkLst>
            <pc:docMk/>
            <pc:sldMk cId="1996544375" sldId="414"/>
            <ac:grpSpMk id="16" creationId="{12B3290A-D3BF-4B87-B55B-FD9A98B49727}"/>
          </ac:grpSpMkLst>
        </pc:grpChg>
      </pc:sldChg>
      <pc:sldChg chg="addSp delSp add del setBg delDesignElem">
        <pc:chgData name="Alison Scowcroft" userId="35355277-e61d-4098-838f-39a7dc04fde2" providerId="ADAL" clId="{D1708E75-0582-470C-B328-6F8E7100F98D}" dt="2021-11-29T15:12:17.883" v="407"/>
        <pc:sldMkLst>
          <pc:docMk/>
          <pc:sldMk cId="547836494" sldId="415"/>
        </pc:sldMkLst>
        <pc:spChg chg="add del">
          <ac:chgData name="Alison Scowcroft" userId="35355277-e61d-4098-838f-39a7dc04fde2" providerId="ADAL" clId="{D1708E75-0582-470C-B328-6F8E7100F98D}" dt="2021-11-29T15:12:17.883" v="407"/>
          <ac:spMkLst>
            <pc:docMk/>
            <pc:sldMk cId="547836494" sldId="415"/>
            <ac:spMk id="14" creationId="{B712E947-0734-45F9-9C4F-41114EC3A33E}"/>
          </ac:spMkLst>
        </pc:spChg>
        <pc:grpChg chg="add del">
          <ac:chgData name="Alison Scowcroft" userId="35355277-e61d-4098-838f-39a7dc04fde2" providerId="ADAL" clId="{D1708E75-0582-470C-B328-6F8E7100F98D}" dt="2021-11-29T15:12:17.883" v="407"/>
          <ac:grpSpMkLst>
            <pc:docMk/>
            <pc:sldMk cId="547836494" sldId="415"/>
            <ac:grpSpMk id="16" creationId="{12B3290A-D3BF-4B87-B55B-FD9A98B49727}"/>
          </ac:grpSpMkLst>
        </pc:grpChg>
      </pc:sldChg>
      <pc:sldChg chg="addSp delSp modSp mod">
        <pc:chgData name="Alison Scowcroft" userId="35355277-e61d-4098-838f-39a7dc04fde2" providerId="ADAL" clId="{D1708E75-0582-470C-B328-6F8E7100F98D}" dt="2021-11-29T15:21:13.096" v="1705" actId="207"/>
        <pc:sldMkLst>
          <pc:docMk/>
          <pc:sldMk cId="708957019" sldId="415"/>
        </pc:sldMkLst>
        <pc:spChg chg="del">
          <ac:chgData name="Alison Scowcroft" userId="35355277-e61d-4098-838f-39a7dc04fde2" providerId="ADAL" clId="{D1708E75-0582-470C-B328-6F8E7100F98D}" dt="2021-11-29T15:12:23.307" v="408" actId="21"/>
          <ac:spMkLst>
            <pc:docMk/>
            <pc:sldMk cId="708957019" sldId="415"/>
            <ac:spMk id="27" creationId="{D418C21B-D008-409C-8E16-BEEF99D11383}"/>
          </ac:spMkLst>
        </pc:spChg>
        <pc:grpChg chg="del">
          <ac:chgData name="Alison Scowcroft" userId="35355277-e61d-4098-838f-39a7dc04fde2" providerId="ADAL" clId="{D1708E75-0582-470C-B328-6F8E7100F98D}" dt="2021-11-29T15:12:26.959" v="409" actId="21"/>
          <ac:grpSpMkLst>
            <pc:docMk/>
            <pc:sldMk cId="708957019" sldId="415"/>
            <ac:grpSpMk id="25" creationId="{D1D037D0-02BB-4393-8632-3373C59E9512}"/>
          </ac:grpSpMkLst>
        </pc:grpChg>
        <pc:graphicFrameChg chg="add mod modGraphic">
          <ac:chgData name="Alison Scowcroft" userId="35355277-e61d-4098-838f-39a7dc04fde2" providerId="ADAL" clId="{D1708E75-0582-470C-B328-6F8E7100F98D}" dt="2021-11-29T15:21:13.096" v="1705" actId="207"/>
          <ac:graphicFrameMkLst>
            <pc:docMk/>
            <pc:sldMk cId="708957019" sldId="415"/>
            <ac:graphicFrameMk id="4" creationId="{D9651AE2-02F8-4A2B-ACE8-2E7944B8A479}"/>
          </ac:graphicFrameMkLst>
        </pc:graphicFrameChg>
      </pc:sldChg>
      <pc:sldChg chg="addSp delSp modSp mod">
        <pc:chgData name="Alison Scowcroft" userId="35355277-e61d-4098-838f-39a7dc04fde2" providerId="ADAL" clId="{D1708E75-0582-470C-B328-6F8E7100F98D}" dt="2021-11-30T09:46:10.960" v="2686" actId="20577"/>
        <pc:sldMkLst>
          <pc:docMk/>
          <pc:sldMk cId="1651986999" sldId="416"/>
        </pc:sldMkLst>
        <pc:spChg chg="mod">
          <ac:chgData name="Alison Scowcroft" userId="35355277-e61d-4098-838f-39a7dc04fde2" providerId="ADAL" clId="{D1708E75-0582-470C-B328-6F8E7100F98D}" dt="2021-11-29T15:23:29.727" v="1867" actId="20577"/>
          <ac:spMkLst>
            <pc:docMk/>
            <pc:sldMk cId="1651986999" sldId="416"/>
            <ac:spMk id="11" creationId="{50980BF0-2E19-4F46-BB9C-E6367A42AA7A}"/>
          </ac:spMkLst>
        </pc:spChg>
        <pc:spChg chg="mod">
          <ac:chgData name="Alison Scowcroft" userId="35355277-e61d-4098-838f-39a7dc04fde2" providerId="ADAL" clId="{D1708E75-0582-470C-B328-6F8E7100F98D}" dt="2021-11-29T15:23:08.218" v="1844" actId="20577"/>
          <ac:spMkLst>
            <pc:docMk/>
            <pc:sldMk cId="1651986999" sldId="416"/>
            <ac:spMk id="12" creationId="{BB140440-A6CF-4ED0-A20C-15D25A3F9A59}"/>
          </ac:spMkLst>
        </pc:spChg>
        <pc:spChg chg="mod">
          <ac:chgData name="Alison Scowcroft" userId="35355277-e61d-4098-838f-39a7dc04fde2" providerId="ADAL" clId="{D1708E75-0582-470C-B328-6F8E7100F98D}" dt="2021-11-29T15:23:37.288" v="1881" actId="20577"/>
          <ac:spMkLst>
            <pc:docMk/>
            <pc:sldMk cId="1651986999" sldId="416"/>
            <ac:spMk id="13" creationId="{4201FF64-C236-4CEA-B756-A7FA9ECD0639}"/>
          </ac:spMkLst>
        </pc:spChg>
        <pc:spChg chg="add del mod">
          <ac:chgData name="Alison Scowcroft" userId="35355277-e61d-4098-838f-39a7dc04fde2" providerId="ADAL" clId="{D1708E75-0582-470C-B328-6F8E7100F98D}" dt="2021-11-29T15:24:03.949" v="1999" actId="20577"/>
          <ac:spMkLst>
            <pc:docMk/>
            <pc:sldMk cId="1651986999" sldId="416"/>
            <ac:spMk id="15" creationId="{21043AA1-263F-49B8-9C2F-B5EBF18FC021}"/>
          </ac:spMkLst>
        </pc:spChg>
        <pc:spChg chg="mod">
          <ac:chgData name="Alison Scowcroft" userId="35355277-e61d-4098-838f-39a7dc04fde2" providerId="ADAL" clId="{D1708E75-0582-470C-B328-6F8E7100F98D}" dt="2021-11-29T15:29:28.342" v="2169" actId="20577"/>
          <ac:spMkLst>
            <pc:docMk/>
            <pc:sldMk cId="1651986999" sldId="416"/>
            <ac:spMk id="20" creationId="{64BA958D-3B0D-436B-81CF-5430B7ACBF06}"/>
          </ac:spMkLst>
        </pc:spChg>
        <pc:spChg chg="mod">
          <ac:chgData name="Alison Scowcroft" userId="35355277-e61d-4098-838f-39a7dc04fde2" providerId="ADAL" clId="{D1708E75-0582-470C-B328-6F8E7100F98D}" dt="2021-11-30T09:45:52.988" v="2685" actId="20577"/>
          <ac:spMkLst>
            <pc:docMk/>
            <pc:sldMk cId="1651986999" sldId="416"/>
            <ac:spMk id="21" creationId="{7EF6C11A-5E34-4A34-8E68-12E82E04D832}"/>
          </ac:spMkLst>
        </pc:spChg>
        <pc:spChg chg="mod">
          <ac:chgData name="Alison Scowcroft" userId="35355277-e61d-4098-838f-39a7dc04fde2" providerId="ADAL" clId="{D1708E75-0582-470C-B328-6F8E7100F98D}" dt="2021-11-29T15:29:35.914" v="2176" actId="20577"/>
          <ac:spMkLst>
            <pc:docMk/>
            <pc:sldMk cId="1651986999" sldId="416"/>
            <ac:spMk id="22" creationId="{20DBD08E-CFAE-4472-9890-2510341C5736}"/>
          </ac:spMkLst>
        </pc:spChg>
        <pc:spChg chg="mod">
          <ac:chgData name="Alison Scowcroft" userId="35355277-e61d-4098-838f-39a7dc04fde2" providerId="ADAL" clId="{D1708E75-0582-470C-B328-6F8E7100F98D}" dt="2021-11-30T09:46:10.960" v="2686" actId="20577"/>
          <ac:spMkLst>
            <pc:docMk/>
            <pc:sldMk cId="1651986999" sldId="416"/>
            <ac:spMk id="23" creationId="{63F26309-5B25-4FF2-8681-6B9EFADE317D}"/>
          </ac:spMkLst>
        </pc:spChg>
      </pc:sldChg>
      <pc:sldChg chg="modSp">
        <pc:chgData name="Alison Scowcroft" userId="35355277-e61d-4098-838f-39a7dc04fde2" providerId="ADAL" clId="{D1708E75-0582-470C-B328-6F8E7100F98D}" dt="2021-11-29T15:36:39.131" v="2642"/>
        <pc:sldMkLst>
          <pc:docMk/>
          <pc:sldMk cId="1846618294" sldId="417"/>
        </pc:sldMkLst>
        <pc:graphicFrameChg chg="mod">
          <ac:chgData name="Alison Scowcroft" userId="35355277-e61d-4098-838f-39a7dc04fde2" providerId="ADAL" clId="{D1708E75-0582-470C-B328-6F8E7100F98D}" dt="2021-11-29T15:36:39.131" v="2642"/>
          <ac:graphicFrameMkLst>
            <pc:docMk/>
            <pc:sldMk cId="1846618294" sldId="417"/>
            <ac:graphicFrameMk id="7" creationId="{DE0D4ED3-A2B7-4233-A23E-0E71C65905B7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449B1E-42A4-4B1D-8287-6D4BF5550D82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71364A5-B0D1-4628-AAFA-931773FD1344}">
      <dgm:prSet phldrT="[Text]" custT="1"/>
      <dgm:spPr/>
      <dgm:t>
        <a:bodyPr/>
        <a:lstStyle/>
        <a:p>
          <a:r>
            <a:rPr lang="en-GB" sz="1800" b="1" dirty="0"/>
            <a:t>NHS 111 CPCS: </a:t>
          </a:r>
        </a:p>
        <a:p>
          <a:r>
            <a:rPr lang="en-GB" sz="1800" dirty="0"/>
            <a:t>10,500 patients referred per week in England </a:t>
          </a:r>
        </a:p>
      </dgm:t>
    </dgm:pt>
    <dgm:pt modelId="{6CE45807-C581-4FA6-BE32-5FE17683C2FC}" type="parTrans" cxnId="{583540E3-5FD5-49F5-AAB9-6D66DF95114D}">
      <dgm:prSet/>
      <dgm:spPr/>
      <dgm:t>
        <a:bodyPr/>
        <a:lstStyle/>
        <a:p>
          <a:endParaRPr lang="en-GB"/>
        </a:p>
      </dgm:t>
    </dgm:pt>
    <dgm:pt modelId="{B81421B3-B31D-462F-A4B2-1BDD8D3A1923}" type="sibTrans" cxnId="{583540E3-5FD5-49F5-AAB9-6D66DF95114D}">
      <dgm:prSet/>
      <dgm:spPr/>
      <dgm:t>
        <a:bodyPr/>
        <a:lstStyle/>
        <a:p>
          <a:endParaRPr lang="en-GB"/>
        </a:p>
      </dgm:t>
    </dgm:pt>
    <dgm:pt modelId="{A3BF7B2F-FAC5-43D8-B8AD-6FE69A8581A5}">
      <dgm:prSet phldrT="[Text]" custT="1"/>
      <dgm:spPr/>
      <dgm:t>
        <a:bodyPr/>
        <a:lstStyle/>
        <a:p>
          <a:r>
            <a:rPr lang="en-GB" sz="1600" b="1" dirty="0"/>
            <a:t>NHS 111 CPCS:</a:t>
          </a:r>
        </a:p>
        <a:p>
          <a:r>
            <a:rPr lang="en-GB" sz="1600" dirty="0"/>
            <a:t>332,000 patients referred in first 9 months of service from October 2019</a:t>
          </a:r>
        </a:p>
        <a:p>
          <a:endParaRPr lang="en-GB" sz="800" dirty="0"/>
        </a:p>
      </dgm:t>
    </dgm:pt>
    <dgm:pt modelId="{DA257C8B-FBB6-439B-914F-00B67F7E1BFA}" type="parTrans" cxnId="{FF1E9350-0183-4110-9368-846AE0353CF6}">
      <dgm:prSet/>
      <dgm:spPr/>
      <dgm:t>
        <a:bodyPr/>
        <a:lstStyle/>
        <a:p>
          <a:endParaRPr lang="en-GB"/>
        </a:p>
      </dgm:t>
    </dgm:pt>
    <dgm:pt modelId="{437CABE2-1C12-4786-899F-C57CC23FF236}" type="sibTrans" cxnId="{FF1E9350-0183-4110-9368-846AE0353CF6}">
      <dgm:prSet/>
      <dgm:spPr/>
      <dgm:t>
        <a:bodyPr/>
        <a:lstStyle/>
        <a:p>
          <a:endParaRPr lang="en-GB"/>
        </a:p>
      </dgm:t>
    </dgm:pt>
    <dgm:pt modelId="{5BB217E3-412C-4B98-AB1A-04E4DB919428}">
      <dgm:prSet custT="1"/>
      <dgm:spPr/>
      <dgm:t>
        <a:bodyPr/>
        <a:lstStyle/>
        <a:p>
          <a:r>
            <a:rPr lang="en-GB" sz="1600" b="1" dirty="0"/>
            <a:t>GP CPCS: </a:t>
          </a:r>
        </a:p>
        <a:p>
          <a:r>
            <a:rPr lang="en-GB" sz="1600" dirty="0"/>
            <a:t>88% of patients referred had their concern resolved by the pharmacist</a:t>
          </a:r>
        </a:p>
      </dgm:t>
    </dgm:pt>
    <dgm:pt modelId="{116F48BF-6315-43AA-B7F2-1908E02E710A}" type="parTrans" cxnId="{AD6E88DC-05C8-494E-A1E3-D1D5C7CF7A62}">
      <dgm:prSet/>
      <dgm:spPr/>
      <dgm:t>
        <a:bodyPr/>
        <a:lstStyle/>
        <a:p>
          <a:endParaRPr lang="en-GB"/>
        </a:p>
      </dgm:t>
    </dgm:pt>
    <dgm:pt modelId="{F301149C-A232-4B1D-A5A4-5B74E62FD995}" type="sibTrans" cxnId="{AD6E88DC-05C8-494E-A1E3-D1D5C7CF7A62}">
      <dgm:prSet/>
      <dgm:spPr/>
      <dgm:t>
        <a:bodyPr/>
        <a:lstStyle/>
        <a:p>
          <a:endParaRPr lang="en-GB"/>
        </a:p>
      </dgm:t>
    </dgm:pt>
    <dgm:pt modelId="{C81861E0-7EC7-4688-B9FD-27C74FBA6762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GB" dirty="0"/>
            <a:t>GP referral pathway introduced following pilot success and evaluation</a:t>
          </a:r>
        </a:p>
      </dgm:t>
    </dgm:pt>
    <dgm:pt modelId="{DC08EC4C-9357-4850-811E-B84B4E9E77CB}" type="parTrans" cxnId="{7FFF7044-1252-4E21-A41E-DEE8BA5AF536}">
      <dgm:prSet/>
      <dgm:spPr/>
      <dgm:t>
        <a:bodyPr/>
        <a:lstStyle/>
        <a:p>
          <a:endParaRPr lang="en-GB"/>
        </a:p>
      </dgm:t>
    </dgm:pt>
    <dgm:pt modelId="{F03E1682-4D8F-48E0-9515-F88243CF90C1}" type="sibTrans" cxnId="{7FFF7044-1252-4E21-A41E-DEE8BA5AF536}">
      <dgm:prSet/>
      <dgm:spPr/>
      <dgm:t>
        <a:bodyPr/>
        <a:lstStyle/>
        <a:p>
          <a:endParaRPr lang="en-GB"/>
        </a:p>
      </dgm:t>
    </dgm:pt>
    <dgm:pt modelId="{AEE049DA-42FA-47D8-BA76-AA7AAB4F503A}">
      <dgm:prSet custT="1"/>
      <dgm:spPr/>
      <dgm:t>
        <a:bodyPr/>
        <a:lstStyle/>
        <a:p>
          <a:r>
            <a:rPr lang="en-GB" sz="1400" b="1" dirty="0"/>
            <a:t>GP CPCS:</a:t>
          </a:r>
        </a:p>
        <a:p>
          <a:r>
            <a:rPr lang="en-GB" sz="1400" dirty="0"/>
            <a:t>£20 million potential savings if 6% appointments which could be safely referred to community pharmacy, were</a:t>
          </a:r>
        </a:p>
      </dgm:t>
    </dgm:pt>
    <dgm:pt modelId="{D153161E-ED41-4168-A67A-378E2CB02BCC}" type="parTrans" cxnId="{B71BAF43-98AC-4B95-A1D7-7FDA461BBC71}">
      <dgm:prSet/>
      <dgm:spPr/>
      <dgm:t>
        <a:bodyPr/>
        <a:lstStyle/>
        <a:p>
          <a:endParaRPr lang="en-GB"/>
        </a:p>
      </dgm:t>
    </dgm:pt>
    <dgm:pt modelId="{C6CA825A-27BC-44AE-AAC8-E7757F808898}" type="sibTrans" cxnId="{B71BAF43-98AC-4B95-A1D7-7FDA461BBC71}">
      <dgm:prSet/>
      <dgm:spPr/>
      <dgm:t>
        <a:bodyPr/>
        <a:lstStyle/>
        <a:p>
          <a:endParaRPr lang="en-GB"/>
        </a:p>
      </dgm:t>
    </dgm:pt>
    <dgm:pt modelId="{144405BC-C9C6-4BE6-A30D-8AEC7D508E28}" type="pres">
      <dgm:prSet presAssocID="{1E449B1E-42A4-4B1D-8287-6D4BF5550D82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3A46003-7E60-45D9-9833-3F5C750CC2A6}" type="pres">
      <dgm:prSet presAssocID="{C81861E0-7EC7-4688-B9FD-27C74FBA6762}" presName="Accent5" presStyleCnt="0"/>
      <dgm:spPr/>
    </dgm:pt>
    <dgm:pt modelId="{1D7382EE-6C54-42C3-AE80-AFC68E83164F}" type="pres">
      <dgm:prSet presAssocID="{C81861E0-7EC7-4688-B9FD-27C74FBA6762}" presName="Accent" presStyleLbl="node1" presStyleIdx="0" presStyleCnt="5"/>
      <dgm:spPr/>
    </dgm:pt>
    <dgm:pt modelId="{02509ACA-F37B-4415-BD6D-AFAD55FE4712}" type="pres">
      <dgm:prSet presAssocID="{C81861E0-7EC7-4688-B9FD-27C74FBA6762}" presName="ParentBackground5" presStyleCnt="0"/>
      <dgm:spPr/>
    </dgm:pt>
    <dgm:pt modelId="{BB11625E-6443-4736-8D14-56BF7F7CA98A}" type="pres">
      <dgm:prSet presAssocID="{C81861E0-7EC7-4688-B9FD-27C74FBA6762}" presName="ParentBackground" presStyleLbl="fgAcc1" presStyleIdx="0" presStyleCnt="5"/>
      <dgm:spPr/>
    </dgm:pt>
    <dgm:pt modelId="{1A2BB79F-36B7-4A14-8894-652B2DAFAD46}" type="pres">
      <dgm:prSet presAssocID="{C81861E0-7EC7-4688-B9FD-27C74FBA6762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6B46CB7-521D-4351-A8C7-353A700433EA}" type="pres">
      <dgm:prSet presAssocID="{AEE049DA-42FA-47D8-BA76-AA7AAB4F503A}" presName="Accent4" presStyleCnt="0"/>
      <dgm:spPr/>
    </dgm:pt>
    <dgm:pt modelId="{B1FB4701-C846-47EE-8AC2-D72F51104725}" type="pres">
      <dgm:prSet presAssocID="{AEE049DA-42FA-47D8-BA76-AA7AAB4F503A}" presName="Accent" presStyleLbl="node1" presStyleIdx="1" presStyleCnt="5"/>
      <dgm:spPr/>
    </dgm:pt>
    <dgm:pt modelId="{45EBA2C2-B456-446D-BF51-AF832C65031F}" type="pres">
      <dgm:prSet presAssocID="{AEE049DA-42FA-47D8-BA76-AA7AAB4F503A}" presName="ParentBackground4" presStyleCnt="0"/>
      <dgm:spPr/>
    </dgm:pt>
    <dgm:pt modelId="{B3E6C095-FEB7-4801-B333-037DCE83FB89}" type="pres">
      <dgm:prSet presAssocID="{AEE049DA-42FA-47D8-BA76-AA7AAB4F503A}" presName="ParentBackground" presStyleLbl="fgAcc1" presStyleIdx="1" presStyleCnt="5"/>
      <dgm:spPr/>
    </dgm:pt>
    <dgm:pt modelId="{22DB3F30-A0D0-46CB-AFE4-D7193892D68B}" type="pres">
      <dgm:prSet presAssocID="{AEE049DA-42FA-47D8-BA76-AA7AAB4F503A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45DFB76-FA7B-404C-8F6F-7E3CDC51FEAF}" type="pres">
      <dgm:prSet presAssocID="{5BB217E3-412C-4B98-AB1A-04E4DB919428}" presName="Accent3" presStyleCnt="0"/>
      <dgm:spPr/>
    </dgm:pt>
    <dgm:pt modelId="{CFFE073F-D798-4D64-A94F-923A1991D2F6}" type="pres">
      <dgm:prSet presAssocID="{5BB217E3-412C-4B98-AB1A-04E4DB919428}" presName="Accent" presStyleLbl="node1" presStyleIdx="2" presStyleCnt="5"/>
      <dgm:spPr/>
    </dgm:pt>
    <dgm:pt modelId="{37A794B3-3C81-4448-AAF1-8049D2BB64A4}" type="pres">
      <dgm:prSet presAssocID="{5BB217E3-412C-4B98-AB1A-04E4DB919428}" presName="ParentBackground3" presStyleCnt="0"/>
      <dgm:spPr/>
    </dgm:pt>
    <dgm:pt modelId="{59B6B47D-EE52-4783-B1CD-F8CFBE59BA4F}" type="pres">
      <dgm:prSet presAssocID="{5BB217E3-412C-4B98-AB1A-04E4DB919428}" presName="ParentBackground" presStyleLbl="fgAcc1" presStyleIdx="2" presStyleCnt="5"/>
      <dgm:spPr/>
    </dgm:pt>
    <dgm:pt modelId="{036A76D1-416A-476C-94F8-9E38A9CA2E98}" type="pres">
      <dgm:prSet presAssocID="{5BB217E3-412C-4B98-AB1A-04E4DB91942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9ED6518-9B01-42B2-94F3-A85B2F6E8BC3}" type="pres">
      <dgm:prSet presAssocID="{A3BF7B2F-FAC5-43D8-B8AD-6FE69A8581A5}" presName="Accent2" presStyleCnt="0"/>
      <dgm:spPr/>
    </dgm:pt>
    <dgm:pt modelId="{697B7719-ABA9-42CB-9365-E76798EA8703}" type="pres">
      <dgm:prSet presAssocID="{A3BF7B2F-FAC5-43D8-B8AD-6FE69A8581A5}" presName="Accent" presStyleLbl="node1" presStyleIdx="3" presStyleCnt="5"/>
      <dgm:spPr/>
    </dgm:pt>
    <dgm:pt modelId="{7F2398A4-6140-48CD-9024-B925BC4B93BF}" type="pres">
      <dgm:prSet presAssocID="{A3BF7B2F-FAC5-43D8-B8AD-6FE69A8581A5}" presName="ParentBackground2" presStyleCnt="0"/>
      <dgm:spPr/>
    </dgm:pt>
    <dgm:pt modelId="{25781458-6DDD-4C74-A298-B4185DD68BE0}" type="pres">
      <dgm:prSet presAssocID="{A3BF7B2F-FAC5-43D8-B8AD-6FE69A8581A5}" presName="ParentBackground" presStyleLbl="fgAcc1" presStyleIdx="3" presStyleCnt="5"/>
      <dgm:spPr/>
    </dgm:pt>
    <dgm:pt modelId="{F9150A23-61F4-4E8C-AEC1-6A68782C20B5}" type="pres">
      <dgm:prSet presAssocID="{A3BF7B2F-FAC5-43D8-B8AD-6FE69A8581A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C26455B-0628-4733-8726-2397D30B59BC}" type="pres">
      <dgm:prSet presAssocID="{571364A5-B0D1-4628-AAFA-931773FD1344}" presName="Accent1" presStyleCnt="0"/>
      <dgm:spPr/>
    </dgm:pt>
    <dgm:pt modelId="{0DD2E569-D7E2-4E19-9696-1D01A324C8DC}" type="pres">
      <dgm:prSet presAssocID="{571364A5-B0D1-4628-AAFA-931773FD1344}" presName="Accent" presStyleLbl="node1" presStyleIdx="4" presStyleCnt="5"/>
      <dgm:spPr/>
    </dgm:pt>
    <dgm:pt modelId="{3D44EBF9-45A0-40D7-B2C5-C1B63693809D}" type="pres">
      <dgm:prSet presAssocID="{571364A5-B0D1-4628-AAFA-931773FD1344}" presName="ParentBackground1" presStyleCnt="0"/>
      <dgm:spPr/>
    </dgm:pt>
    <dgm:pt modelId="{EEA7902D-11CC-4465-A434-1DB8714D3A1A}" type="pres">
      <dgm:prSet presAssocID="{571364A5-B0D1-4628-AAFA-931773FD1344}" presName="ParentBackground" presStyleLbl="fgAcc1" presStyleIdx="4" presStyleCnt="5"/>
      <dgm:spPr/>
    </dgm:pt>
    <dgm:pt modelId="{D92D9F23-E2E6-4516-B838-A6215AC2E83E}" type="pres">
      <dgm:prSet presAssocID="{571364A5-B0D1-4628-AAFA-931773FD134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0A9B708-D4C8-4411-97CD-5332E938D580}" type="presOf" srcId="{AEE049DA-42FA-47D8-BA76-AA7AAB4F503A}" destId="{22DB3F30-A0D0-46CB-AFE4-D7193892D68B}" srcOrd="1" destOrd="0" presId="urn:microsoft.com/office/officeart/2011/layout/CircleProcess"/>
    <dgm:cxn modelId="{B71BAF43-98AC-4B95-A1D7-7FDA461BBC71}" srcId="{1E449B1E-42A4-4B1D-8287-6D4BF5550D82}" destId="{AEE049DA-42FA-47D8-BA76-AA7AAB4F503A}" srcOrd="3" destOrd="0" parTransId="{D153161E-ED41-4168-A67A-378E2CB02BCC}" sibTransId="{C6CA825A-27BC-44AE-AAC8-E7757F808898}"/>
    <dgm:cxn modelId="{7FFF7044-1252-4E21-A41E-DEE8BA5AF536}" srcId="{1E449B1E-42A4-4B1D-8287-6D4BF5550D82}" destId="{C81861E0-7EC7-4688-B9FD-27C74FBA6762}" srcOrd="4" destOrd="0" parTransId="{DC08EC4C-9357-4850-811E-B84B4E9E77CB}" sibTransId="{F03E1682-4D8F-48E0-9515-F88243CF90C1}"/>
    <dgm:cxn modelId="{FF1E9350-0183-4110-9368-846AE0353CF6}" srcId="{1E449B1E-42A4-4B1D-8287-6D4BF5550D82}" destId="{A3BF7B2F-FAC5-43D8-B8AD-6FE69A8581A5}" srcOrd="1" destOrd="0" parTransId="{DA257C8B-FBB6-439B-914F-00B67F7E1BFA}" sibTransId="{437CABE2-1C12-4786-899F-C57CC23FF236}"/>
    <dgm:cxn modelId="{13A82E7C-7B0C-4C0C-B604-3F43C85EF234}" type="presOf" srcId="{5BB217E3-412C-4B98-AB1A-04E4DB919428}" destId="{036A76D1-416A-476C-94F8-9E38A9CA2E98}" srcOrd="1" destOrd="0" presId="urn:microsoft.com/office/officeart/2011/layout/CircleProcess"/>
    <dgm:cxn modelId="{C4E0717C-46E2-49D7-8EF5-38A34D6E7B1C}" type="presOf" srcId="{1E449B1E-42A4-4B1D-8287-6D4BF5550D82}" destId="{144405BC-C9C6-4BE6-A30D-8AEC7D508E28}" srcOrd="0" destOrd="0" presId="urn:microsoft.com/office/officeart/2011/layout/CircleProcess"/>
    <dgm:cxn modelId="{C21CEF9E-A2CC-47D2-B8AB-211B06F187C1}" type="presOf" srcId="{A3BF7B2F-FAC5-43D8-B8AD-6FE69A8581A5}" destId="{F9150A23-61F4-4E8C-AEC1-6A68782C20B5}" srcOrd="1" destOrd="0" presId="urn:microsoft.com/office/officeart/2011/layout/CircleProcess"/>
    <dgm:cxn modelId="{CB3DD8A1-1917-4866-B8A2-2529E53BFEE9}" type="presOf" srcId="{571364A5-B0D1-4628-AAFA-931773FD1344}" destId="{D92D9F23-E2E6-4516-B838-A6215AC2E83E}" srcOrd="1" destOrd="0" presId="urn:microsoft.com/office/officeart/2011/layout/CircleProcess"/>
    <dgm:cxn modelId="{33FA90B0-A6F6-450C-9003-229CEC4D4867}" type="presOf" srcId="{C81861E0-7EC7-4688-B9FD-27C74FBA6762}" destId="{BB11625E-6443-4736-8D14-56BF7F7CA98A}" srcOrd="0" destOrd="0" presId="urn:microsoft.com/office/officeart/2011/layout/CircleProcess"/>
    <dgm:cxn modelId="{C95671CE-6691-46CF-BBEB-96D9203747B2}" type="presOf" srcId="{C81861E0-7EC7-4688-B9FD-27C74FBA6762}" destId="{1A2BB79F-36B7-4A14-8894-652B2DAFAD46}" srcOrd="1" destOrd="0" presId="urn:microsoft.com/office/officeart/2011/layout/CircleProcess"/>
    <dgm:cxn modelId="{2B3DC5D7-07C3-4728-ACD6-CDBB202A1DF2}" type="presOf" srcId="{571364A5-B0D1-4628-AAFA-931773FD1344}" destId="{EEA7902D-11CC-4465-A434-1DB8714D3A1A}" srcOrd="0" destOrd="0" presId="urn:microsoft.com/office/officeart/2011/layout/CircleProcess"/>
    <dgm:cxn modelId="{26BE2EDC-D0DC-47EF-9706-1B468AD98B68}" type="presOf" srcId="{AEE049DA-42FA-47D8-BA76-AA7AAB4F503A}" destId="{B3E6C095-FEB7-4801-B333-037DCE83FB89}" srcOrd="0" destOrd="0" presId="urn:microsoft.com/office/officeart/2011/layout/CircleProcess"/>
    <dgm:cxn modelId="{AD6E88DC-05C8-494E-A1E3-D1D5C7CF7A62}" srcId="{1E449B1E-42A4-4B1D-8287-6D4BF5550D82}" destId="{5BB217E3-412C-4B98-AB1A-04E4DB919428}" srcOrd="2" destOrd="0" parTransId="{116F48BF-6315-43AA-B7F2-1908E02E710A}" sibTransId="{F301149C-A232-4B1D-A5A4-5B74E62FD995}"/>
    <dgm:cxn modelId="{583540E3-5FD5-49F5-AAB9-6D66DF95114D}" srcId="{1E449B1E-42A4-4B1D-8287-6D4BF5550D82}" destId="{571364A5-B0D1-4628-AAFA-931773FD1344}" srcOrd="0" destOrd="0" parTransId="{6CE45807-C581-4FA6-BE32-5FE17683C2FC}" sibTransId="{B81421B3-B31D-462F-A4B2-1BDD8D3A1923}"/>
    <dgm:cxn modelId="{45995AE3-4E5A-4EE6-90C8-8260DD9C47B7}" type="presOf" srcId="{A3BF7B2F-FAC5-43D8-B8AD-6FE69A8581A5}" destId="{25781458-6DDD-4C74-A298-B4185DD68BE0}" srcOrd="0" destOrd="0" presId="urn:microsoft.com/office/officeart/2011/layout/CircleProcess"/>
    <dgm:cxn modelId="{AF2B56FC-131A-48FA-8194-9B3D4DC48195}" type="presOf" srcId="{5BB217E3-412C-4B98-AB1A-04E4DB919428}" destId="{59B6B47D-EE52-4783-B1CD-F8CFBE59BA4F}" srcOrd="0" destOrd="0" presId="urn:microsoft.com/office/officeart/2011/layout/CircleProcess"/>
    <dgm:cxn modelId="{20572B7E-64AC-4227-9D8A-7BC307AA912F}" type="presParOf" srcId="{144405BC-C9C6-4BE6-A30D-8AEC7D508E28}" destId="{A3A46003-7E60-45D9-9833-3F5C750CC2A6}" srcOrd="0" destOrd="0" presId="urn:microsoft.com/office/officeart/2011/layout/CircleProcess"/>
    <dgm:cxn modelId="{8B70C9EC-F910-4291-B653-14265E64ED58}" type="presParOf" srcId="{A3A46003-7E60-45D9-9833-3F5C750CC2A6}" destId="{1D7382EE-6C54-42C3-AE80-AFC68E83164F}" srcOrd="0" destOrd="0" presId="urn:microsoft.com/office/officeart/2011/layout/CircleProcess"/>
    <dgm:cxn modelId="{4371395B-6A97-4FF7-8C8E-4AB6859077FA}" type="presParOf" srcId="{144405BC-C9C6-4BE6-A30D-8AEC7D508E28}" destId="{02509ACA-F37B-4415-BD6D-AFAD55FE4712}" srcOrd="1" destOrd="0" presId="urn:microsoft.com/office/officeart/2011/layout/CircleProcess"/>
    <dgm:cxn modelId="{73616CB1-DDA4-4674-9F8C-4FA7184D6517}" type="presParOf" srcId="{02509ACA-F37B-4415-BD6D-AFAD55FE4712}" destId="{BB11625E-6443-4736-8D14-56BF7F7CA98A}" srcOrd="0" destOrd="0" presId="urn:microsoft.com/office/officeart/2011/layout/CircleProcess"/>
    <dgm:cxn modelId="{8D0228D1-8FAC-486C-838B-8D3DE8950B69}" type="presParOf" srcId="{144405BC-C9C6-4BE6-A30D-8AEC7D508E28}" destId="{1A2BB79F-36B7-4A14-8894-652B2DAFAD46}" srcOrd="2" destOrd="0" presId="urn:microsoft.com/office/officeart/2011/layout/CircleProcess"/>
    <dgm:cxn modelId="{DC59133C-4950-4636-93B9-E4F36BA4F731}" type="presParOf" srcId="{144405BC-C9C6-4BE6-A30D-8AEC7D508E28}" destId="{26B46CB7-521D-4351-A8C7-353A700433EA}" srcOrd="3" destOrd="0" presId="urn:microsoft.com/office/officeart/2011/layout/CircleProcess"/>
    <dgm:cxn modelId="{297BABC4-F5CB-4E1B-8189-D9804A2F69F2}" type="presParOf" srcId="{26B46CB7-521D-4351-A8C7-353A700433EA}" destId="{B1FB4701-C846-47EE-8AC2-D72F51104725}" srcOrd="0" destOrd="0" presId="urn:microsoft.com/office/officeart/2011/layout/CircleProcess"/>
    <dgm:cxn modelId="{FDEC606D-2D84-4D11-BFA1-8440AFD027BF}" type="presParOf" srcId="{144405BC-C9C6-4BE6-A30D-8AEC7D508E28}" destId="{45EBA2C2-B456-446D-BF51-AF832C65031F}" srcOrd="4" destOrd="0" presId="urn:microsoft.com/office/officeart/2011/layout/CircleProcess"/>
    <dgm:cxn modelId="{7E8B9DC4-D7AB-4C34-9FB1-A3D60572F5DA}" type="presParOf" srcId="{45EBA2C2-B456-446D-BF51-AF832C65031F}" destId="{B3E6C095-FEB7-4801-B333-037DCE83FB89}" srcOrd="0" destOrd="0" presId="urn:microsoft.com/office/officeart/2011/layout/CircleProcess"/>
    <dgm:cxn modelId="{5AD69315-C878-4618-9D23-65F6F5FF2680}" type="presParOf" srcId="{144405BC-C9C6-4BE6-A30D-8AEC7D508E28}" destId="{22DB3F30-A0D0-46CB-AFE4-D7193892D68B}" srcOrd="5" destOrd="0" presId="urn:microsoft.com/office/officeart/2011/layout/CircleProcess"/>
    <dgm:cxn modelId="{6206A830-435B-4BA1-8613-8E3916A3B1EE}" type="presParOf" srcId="{144405BC-C9C6-4BE6-A30D-8AEC7D508E28}" destId="{145DFB76-FA7B-404C-8F6F-7E3CDC51FEAF}" srcOrd="6" destOrd="0" presId="urn:microsoft.com/office/officeart/2011/layout/CircleProcess"/>
    <dgm:cxn modelId="{D6C6C4EE-CAD2-4935-BECE-3A78B2DA6770}" type="presParOf" srcId="{145DFB76-FA7B-404C-8F6F-7E3CDC51FEAF}" destId="{CFFE073F-D798-4D64-A94F-923A1991D2F6}" srcOrd="0" destOrd="0" presId="urn:microsoft.com/office/officeart/2011/layout/CircleProcess"/>
    <dgm:cxn modelId="{6B67FE57-C70E-4142-AC6E-DD8D960E4F51}" type="presParOf" srcId="{144405BC-C9C6-4BE6-A30D-8AEC7D508E28}" destId="{37A794B3-3C81-4448-AAF1-8049D2BB64A4}" srcOrd="7" destOrd="0" presId="urn:microsoft.com/office/officeart/2011/layout/CircleProcess"/>
    <dgm:cxn modelId="{6F0FD646-E2FB-4430-A5BD-D459D0604398}" type="presParOf" srcId="{37A794B3-3C81-4448-AAF1-8049D2BB64A4}" destId="{59B6B47D-EE52-4783-B1CD-F8CFBE59BA4F}" srcOrd="0" destOrd="0" presId="urn:microsoft.com/office/officeart/2011/layout/CircleProcess"/>
    <dgm:cxn modelId="{86AAE863-A50E-402C-9C08-E0F81EB92CEF}" type="presParOf" srcId="{144405BC-C9C6-4BE6-A30D-8AEC7D508E28}" destId="{036A76D1-416A-476C-94F8-9E38A9CA2E98}" srcOrd="8" destOrd="0" presId="urn:microsoft.com/office/officeart/2011/layout/CircleProcess"/>
    <dgm:cxn modelId="{C465B125-45E1-4A6B-BE81-AC9429CE8857}" type="presParOf" srcId="{144405BC-C9C6-4BE6-A30D-8AEC7D508E28}" destId="{B9ED6518-9B01-42B2-94F3-A85B2F6E8BC3}" srcOrd="9" destOrd="0" presId="urn:microsoft.com/office/officeart/2011/layout/CircleProcess"/>
    <dgm:cxn modelId="{5B3CAF05-6D12-4DB5-9E2E-F3F235DA33B7}" type="presParOf" srcId="{B9ED6518-9B01-42B2-94F3-A85B2F6E8BC3}" destId="{697B7719-ABA9-42CB-9365-E76798EA8703}" srcOrd="0" destOrd="0" presId="urn:microsoft.com/office/officeart/2011/layout/CircleProcess"/>
    <dgm:cxn modelId="{CBEF5211-4DDB-4134-A980-E782B42095E8}" type="presParOf" srcId="{144405BC-C9C6-4BE6-A30D-8AEC7D508E28}" destId="{7F2398A4-6140-48CD-9024-B925BC4B93BF}" srcOrd="10" destOrd="0" presId="urn:microsoft.com/office/officeart/2011/layout/CircleProcess"/>
    <dgm:cxn modelId="{79FA727A-5597-4174-9BFA-D7D207628ACB}" type="presParOf" srcId="{7F2398A4-6140-48CD-9024-B925BC4B93BF}" destId="{25781458-6DDD-4C74-A298-B4185DD68BE0}" srcOrd="0" destOrd="0" presId="urn:microsoft.com/office/officeart/2011/layout/CircleProcess"/>
    <dgm:cxn modelId="{8C97E03F-448D-4349-9F2E-5D07B8775E90}" type="presParOf" srcId="{144405BC-C9C6-4BE6-A30D-8AEC7D508E28}" destId="{F9150A23-61F4-4E8C-AEC1-6A68782C20B5}" srcOrd="11" destOrd="0" presId="urn:microsoft.com/office/officeart/2011/layout/CircleProcess"/>
    <dgm:cxn modelId="{ED96FA16-EE4B-41EE-919E-C3F6D5072C93}" type="presParOf" srcId="{144405BC-C9C6-4BE6-A30D-8AEC7D508E28}" destId="{3C26455B-0628-4733-8726-2397D30B59BC}" srcOrd="12" destOrd="0" presId="urn:microsoft.com/office/officeart/2011/layout/CircleProcess"/>
    <dgm:cxn modelId="{C5735A77-08F8-4C46-8D6F-E62FCE43CBB1}" type="presParOf" srcId="{3C26455B-0628-4733-8726-2397D30B59BC}" destId="{0DD2E569-D7E2-4E19-9696-1D01A324C8DC}" srcOrd="0" destOrd="0" presId="urn:microsoft.com/office/officeart/2011/layout/CircleProcess"/>
    <dgm:cxn modelId="{48DF4BF1-3261-4A7A-9276-6E7C6429F8BB}" type="presParOf" srcId="{144405BC-C9C6-4BE6-A30D-8AEC7D508E28}" destId="{3D44EBF9-45A0-40D7-B2C5-C1B63693809D}" srcOrd="13" destOrd="0" presId="urn:microsoft.com/office/officeart/2011/layout/CircleProcess"/>
    <dgm:cxn modelId="{7F22EC91-BD38-44D1-B449-EA2B5A0ABD5F}" type="presParOf" srcId="{3D44EBF9-45A0-40D7-B2C5-C1B63693809D}" destId="{EEA7902D-11CC-4465-A434-1DB8714D3A1A}" srcOrd="0" destOrd="0" presId="urn:microsoft.com/office/officeart/2011/layout/CircleProcess"/>
    <dgm:cxn modelId="{1782770E-A0D2-41EF-A8BC-F8FCA69BA900}" type="presParOf" srcId="{144405BC-C9C6-4BE6-A30D-8AEC7D508E28}" destId="{D92D9F23-E2E6-4516-B838-A6215AC2E83E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04C32D-8ED1-4570-B052-841B00C1A6E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E12F3DF-D803-47DE-92FA-0531420BC504}">
      <dgm:prSet phldrT="[Text]"/>
      <dgm:spPr/>
      <dgm:t>
        <a:bodyPr/>
        <a:lstStyle/>
        <a:p>
          <a:r>
            <a:rPr lang="en-GB" dirty="0"/>
            <a:t>Pharmacy contacts the patient</a:t>
          </a:r>
        </a:p>
      </dgm:t>
    </dgm:pt>
    <dgm:pt modelId="{E82FE65F-3B9B-48AD-9666-CA0BD7DFB96F}" type="parTrans" cxnId="{E8DB7E57-072C-4586-87C3-CF489AAD43A8}">
      <dgm:prSet/>
      <dgm:spPr/>
      <dgm:t>
        <a:bodyPr/>
        <a:lstStyle/>
        <a:p>
          <a:endParaRPr lang="en-GB"/>
        </a:p>
      </dgm:t>
    </dgm:pt>
    <dgm:pt modelId="{C99CD864-FAD9-45EC-A995-BC86B3536E4E}" type="sibTrans" cxnId="{E8DB7E57-072C-4586-87C3-CF489AAD43A8}">
      <dgm:prSet/>
      <dgm:spPr/>
      <dgm:t>
        <a:bodyPr/>
        <a:lstStyle/>
        <a:p>
          <a:endParaRPr lang="en-GB"/>
        </a:p>
      </dgm:t>
    </dgm:pt>
    <dgm:pt modelId="{3E58DEDE-BC63-4867-9A44-7FFB89F7D251}">
      <dgm:prSet phldrT="[Text]"/>
      <dgm:spPr/>
      <dgm:t>
        <a:bodyPr/>
        <a:lstStyle/>
        <a:p>
          <a:r>
            <a:rPr lang="en-GB" dirty="0"/>
            <a:t>Within 2-3 hours</a:t>
          </a:r>
        </a:p>
      </dgm:t>
    </dgm:pt>
    <dgm:pt modelId="{78549D97-E75B-43DB-93FB-8E7B690F695E}" type="parTrans" cxnId="{DE72BD24-45D3-4032-AD89-C9026FF46D03}">
      <dgm:prSet/>
      <dgm:spPr/>
      <dgm:t>
        <a:bodyPr/>
        <a:lstStyle/>
        <a:p>
          <a:endParaRPr lang="en-GB"/>
        </a:p>
      </dgm:t>
    </dgm:pt>
    <dgm:pt modelId="{E44998F3-D688-4B85-B38D-05CAF38BE419}" type="sibTrans" cxnId="{DE72BD24-45D3-4032-AD89-C9026FF46D03}">
      <dgm:prSet/>
      <dgm:spPr/>
      <dgm:t>
        <a:bodyPr/>
        <a:lstStyle/>
        <a:p>
          <a:endParaRPr lang="en-GB"/>
        </a:p>
      </dgm:t>
    </dgm:pt>
    <dgm:pt modelId="{ED2168F7-3C50-4728-A54B-4558FA806055}">
      <dgm:prSet phldrT="[Text]"/>
      <dgm:spPr/>
      <dgm:t>
        <a:bodyPr/>
        <a:lstStyle/>
        <a:p>
          <a:r>
            <a:rPr lang="en-GB" dirty="0"/>
            <a:t>Consultation to be completed within 12 hours pending patient circumstances</a:t>
          </a:r>
        </a:p>
      </dgm:t>
    </dgm:pt>
    <dgm:pt modelId="{759165E1-50E6-48F2-9FC7-889967B6FC29}" type="parTrans" cxnId="{B46B04E1-AD2E-4249-B6DD-02CCF3FB1E9D}">
      <dgm:prSet/>
      <dgm:spPr/>
      <dgm:t>
        <a:bodyPr/>
        <a:lstStyle/>
        <a:p>
          <a:endParaRPr lang="en-GB"/>
        </a:p>
      </dgm:t>
    </dgm:pt>
    <dgm:pt modelId="{9BD2503E-FC78-4DEB-83C6-B335D6145EAE}" type="sibTrans" cxnId="{B46B04E1-AD2E-4249-B6DD-02CCF3FB1E9D}">
      <dgm:prSet/>
      <dgm:spPr/>
      <dgm:t>
        <a:bodyPr/>
        <a:lstStyle/>
        <a:p>
          <a:endParaRPr lang="en-GB"/>
        </a:p>
      </dgm:t>
    </dgm:pt>
    <dgm:pt modelId="{9A732609-0346-4C8B-97D0-2350274ADFD3}">
      <dgm:prSet phldrT="[Text]"/>
      <dgm:spPr/>
      <dgm:t>
        <a:bodyPr/>
        <a:lstStyle/>
        <a:p>
          <a:r>
            <a:rPr lang="en-GB" dirty="0"/>
            <a:t>Consultation</a:t>
          </a:r>
        </a:p>
      </dgm:t>
    </dgm:pt>
    <dgm:pt modelId="{87587305-CC7F-4E51-B9C1-CA32EC835512}" type="parTrans" cxnId="{55D87152-CF87-46AC-B233-5A69A7023192}">
      <dgm:prSet/>
      <dgm:spPr/>
      <dgm:t>
        <a:bodyPr/>
        <a:lstStyle/>
        <a:p>
          <a:endParaRPr lang="en-GB"/>
        </a:p>
      </dgm:t>
    </dgm:pt>
    <dgm:pt modelId="{695E1D04-A64E-4999-B1C5-B3CA0091D7F3}" type="sibTrans" cxnId="{55D87152-CF87-46AC-B233-5A69A7023192}">
      <dgm:prSet/>
      <dgm:spPr/>
      <dgm:t>
        <a:bodyPr/>
        <a:lstStyle/>
        <a:p>
          <a:endParaRPr lang="en-GB"/>
        </a:p>
      </dgm:t>
    </dgm:pt>
    <dgm:pt modelId="{6DEB1A94-DB93-4C40-BF52-C7C3818CA265}">
      <dgm:prSet phldrT="[Text]"/>
      <dgm:spPr/>
      <dgm:t>
        <a:bodyPr/>
        <a:lstStyle/>
        <a:p>
          <a:r>
            <a:rPr lang="en-GB" dirty="0"/>
            <a:t>Pharmacist</a:t>
          </a:r>
        </a:p>
      </dgm:t>
    </dgm:pt>
    <dgm:pt modelId="{2AC381A6-5C70-41D7-B29B-00C1600664DE}" type="parTrans" cxnId="{4217F4AA-98DB-49E1-94B9-7CBFC6631E5D}">
      <dgm:prSet/>
      <dgm:spPr/>
      <dgm:t>
        <a:bodyPr/>
        <a:lstStyle/>
        <a:p>
          <a:endParaRPr lang="en-GB"/>
        </a:p>
      </dgm:t>
    </dgm:pt>
    <dgm:pt modelId="{784AAE35-556B-491C-A086-368B254D2A5B}" type="sibTrans" cxnId="{4217F4AA-98DB-49E1-94B9-7CBFC6631E5D}">
      <dgm:prSet/>
      <dgm:spPr/>
      <dgm:t>
        <a:bodyPr/>
        <a:lstStyle/>
        <a:p>
          <a:endParaRPr lang="en-GB"/>
        </a:p>
      </dgm:t>
    </dgm:pt>
    <dgm:pt modelId="{4F622A09-8A34-4876-8A61-383507E4F25D}">
      <dgm:prSet phldrT="[Text]"/>
      <dgm:spPr/>
      <dgm:t>
        <a:bodyPr/>
        <a:lstStyle/>
        <a:p>
          <a:r>
            <a:rPr lang="en-GB" dirty="0"/>
            <a:t>Presenting symptoms, relevant medical history &amp; medication taken</a:t>
          </a:r>
        </a:p>
      </dgm:t>
    </dgm:pt>
    <dgm:pt modelId="{2C72ABA6-0788-47E1-96C1-5071FA638D00}" type="parTrans" cxnId="{73558992-1C96-4F14-B4B5-A23A5D56958C}">
      <dgm:prSet/>
      <dgm:spPr/>
      <dgm:t>
        <a:bodyPr/>
        <a:lstStyle/>
        <a:p>
          <a:endParaRPr lang="en-GB"/>
        </a:p>
      </dgm:t>
    </dgm:pt>
    <dgm:pt modelId="{8FFDA8D5-37C3-435D-BEBC-A929B23D5C81}" type="sibTrans" cxnId="{73558992-1C96-4F14-B4B5-A23A5D56958C}">
      <dgm:prSet/>
      <dgm:spPr/>
      <dgm:t>
        <a:bodyPr/>
        <a:lstStyle/>
        <a:p>
          <a:endParaRPr lang="en-GB"/>
        </a:p>
      </dgm:t>
    </dgm:pt>
    <dgm:pt modelId="{43636E58-8DE0-4D03-98BA-DE621C9E92B0}">
      <dgm:prSet phldrT="[Text]"/>
      <dgm:spPr/>
      <dgm:t>
        <a:bodyPr/>
        <a:lstStyle/>
        <a:p>
          <a:r>
            <a:rPr lang="en-GB" dirty="0"/>
            <a:t>Outcome</a:t>
          </a:r>
        </a:p>
      </dgm:t>
    </dgm:pt>
    <dgm:pt modelId="{0C397346-E876-44AD-AA77-5ACDD14DDC0E}" type="parTrans" cxnId="{F2ADD59E-9089-4B9C-BFDE-A9699BF19532}">
      <dgm:prSet/>
      <dgm:spPr/>
      <dgm:t>
        <a:bodyPr/>
        <a:lstStyle/>
        <a:p>
          <a:endParaRPr lang="en-GB"/>
        </a:p>
      </dgm:t>
    </dgm:pt>
    <dgm:pt modelId="{B1AD294E-8942-430B-98D4-CD0493A81E61}" type="sibTrans" cxnId="{F2ADD59E-9089-4B9C-BFDE-A9699BF19532}">
      <dgm:prSet/>
      <dgm:spPr/>
      <dgm:t>
        <a:bodyPr/>
        <a:lstStyle/>
        <a:p>
          <a:endParaRPr lang="en-GB"/>
        </a:p>
      </dgm:t>
    </dgm:pt>
    <dgm:pt modelId="{28C8B20D-C0CA-4CBA-9E7B-DB40965A549B}">
      <dgm:prSet phldrT="[Text]"/>
      <dgm:spPr/>
      <dgm:t>
        <a:bodyPr/>
        <a:lstStyle/>
        <a:p>
          <a:r>
            <a:rPr lang="en-GB" dirty="0"/>
            <a:t>Safety Netting advice</a:t>
          </a:r>
        </a:p>
      </dgm:t>
    </dgm:pt>
    <dgm:pt modelId="{1966037A-5478-47B5-8B17-B2F779C173C9}" type="parTrans" cxnId="{5A15A331-D45B-4F92-9F40-3BB490606D14}">
      <dgm:prSet/>
      <dgm:spPr/>
      <dgm:t>
        <a:bodyPr/>
        <a:lstStyle/>
        <a:p>
          <a:endParaRPr lang="en-GB"/>
        </a:p>
      </dgm:t>
    </dgm:pt>
    <dgm:pt modelId="{B67D2498-72C9-411E-88A0-E16F6105E00C}" type="sibTrans" cxnId="{5A15A331-D45B-4F92-9F40-3BB490606D14}">
      <dgm:prSet/>
      <dgm:spPr/>
      <dgm:t>
        <a:bodyPr/>
        <a:lstStyle/>
        <a:p>
          <a:endParaRPr lang="en-GB"/>
        </a:p>
      </dgm:t>
    </dgm:pt>
    <dgm:pt modelId="{59815EBD-7247-443F-B0FA-4122DFC8708B}">
      <dgm:prSet phldrT="[Text]"/>
      <dgm:spPr/>
      <dgm:t>
        <a:bodyPr/>
        <a:lstStyle/>
        <a:p>
          <a:r>
            <a:rPr lang="en-GB" dirty="0"/>
            <a:t>Consultation notes sent as pdf by NHS mail to the referring general practice</a:t>
          </a:r>
        </a:p>
      </dgm:t>
    </dgm:pt>
    <dgm:pt modelId="{614011F5-FDDC-443D-B633-55E88857AEDB}" type="parTrans" cxnId="{2029F728-33E8-452A-9BF7-C9092D7474DF}">
      <dgm:prSet/>
      <dgm:spPr/>
      <dgm:t>
        <a:bodyPr/>
        <a:lstStyle/>
        <a:p>
          <a:endParaRPr lang="en-GB"/>
        </a:p>
      </dgm:t>
    </dgm:pt>
    <dgm:pt modelId="{31B6B453-2D11-4095-8931-D2D989200B8B}" type="sibTrans" cxnId="{2029F728-33E8-452A-9BF7-C9092D7474DF}">
      <dgm:prSet/>
      <dgm:spPr/>
      <dgm:t>
        <a:bodyPr/>
        <a:lstStyle/>
        <a:p>
          <a:endParaRPr lang="en-GB"/>
        </a:p>
      </dgm:t>
    </dgm:pt>
    <dgm:pt modelId="{B8558FB2-3396-4DC2-9681-117701900316}">
      <dgm:prSet phldrT="[Text]"/>
      <dgm:spPr/>
      <dgm:t>
        <a:bodyPr/>
        <a:lstStyle/>
        <a:p>
          <a:r>
            <a:rPr lang="en-GB" dirty="0"/>
            <a:t>Remote or face to face</a:t>
          </a:r>
        </a:p>
      </dgm:t>
    </dgm:pt>
    <dgm:pt modelId="{59CFFBF8-D33F-41E2-96B7-C6BFA8FD43D7}" type="parTrans" cxnId="{78056955-E57F-4310-9F23-C791A015FEF8}">
      <dgm:prSet/>
      <dgm:spPr/>
      <dgm:t>
        <a:bodyPr/>
        <a:lstStyle/>
        <a:p>
          <a:endParaRPr lang="en-GB"/>
        </a:p>
      </dgm:t>
    </dgm:pt>
    <dgm:pt modelId="{EFC75137-0C93-4CD3-A08F-03885F894154}" type="sibTrans" cxnId="{78056955-E57F-4310-9F23-C791A015FEF8}">
      <dgm:prSet/>
      <dgm:spPr/>
      <dgm:t>
        <a:bodyPr/>
        <a:lstStyle/>
        <a:p>
          <a:endParaRPr lang="en-GB"/>
        </a:p>
      </dgm:t>
    </dgm:pt>
    <dgm:pt modelId="{CEC94CC0-3622-4855-A5B5-B3AB87F66A94}">
      <dgm:prSet phldrT="[Text]"/>
      <dgm:spPr/>
      <dgm:t>
        <a:bodyPr/>
        <a:lstStyle/>
        <a:p>
          <a:r>
            <a:rPr lang="en-GB" dirty="0"/>
            <a:t>NICE CKS</a:t>
          </a:r>
        </a:p>
      </dgm:t>
    </dgm:pt>
    <dgm:pt modelId="{9EC138D0-A74C-4032-8DCA-596483772717}" type="parTrans" cxnId="{9763A331-6F75-47E4-A5FA-A97C4CAFFE97}">
      <dgm:prSet/>
      <dgm:spPr/>
      <dgm:t>
        <a:bodyPr/>
        <a:lstStyle/>
        <a:p>
          <a:endParaRPr lang="en-GB"/>
        </a:p>
      </dgm:t>
    </dgm:pt>
    <dgm:pt modelId="{C4288B43-59F2-4967-8258-60CD997D7295}" type="sibTrans" cxnId="{9763A331-6F75-47E4-A5FA-A97C4CAFFE97}">
      <dgm:prSet/>
      <dgm:spPr/>
      <dgm:t>
        <a:bodyPr/>
        <a:lstStyle/>
        <a:p>
          <a:endParaRPr lang="en-GB"/>
        </a:p>
      </dgm:t>
    </dgm:pt>
    <dgm:pt modelId="{B80135FD-158B-4605-A030-63629CA10F4A}">
      <dgm:prSet phldrT="[Text]"/>
      <dgm:spPr/>
      <dgm:t>
        <a:bodyPr/>
        <a:lstStyle/>
        <a:p>
          <a:r>
            <a:rPr lang="en-GB" dirty="0"/>
            <a:t>Red flags</a:t>
          </a:r>
        </a:p>
      </dgm:t>
    </dgm:pt>
    <dgm:pt modelId="{B3557456-7881-4848-8F16-CC89CACF9902}" type="parTrans" cxnId="{36D30CBC-F994-4F29-A019-E5FBC9DB47F3}">
      <dgm:prSet/>
      <dgm:spPr/>
      <dgm:t>
        <a:bodyPr/>
        <a:lstStyle/>
        <a:p>
          <a:endParaRPr lang="en-GB"/>
        </a:p>
      </dgm:t>
    </dgm:pt>
    <dgm:pt modelId="{963BE684-EACB-47BC-8C04-C7975B04E161}" type="sibTrans" cxnId="{36D30CBC-F994-4F29-A019-E5FBC9DB47F3}">
      <dgm:prSet/>
      <dgm:spPr/>
      <dgm:t>
        <a:bodyPr/>
        <a:lstStyle/>
        <a:p>
          <a:endParaRPr lang="en-GB"/>
        </a:p>
      </dgm:t>
    </dgm:pt>
    <dgm:pt modelId="{3C308393-C52C-461E-B48A-C1D666379E34}">
      <dgm:prSet phldrT="[Text]"/>
      <dgm:spPr/>
      <dgm:t>
        <a:bodyPr/>
        <a:lstStyle/>
        <a:p>
          <a:r>
            <a:rPr lang="en-GB" dirty="0"/>
            <a:t>SCR</a:t>
          </a:r>
        </a:p>
      </dgm:t>
    </dgm:pt>
    <dgm:pt modelId="{9C6377BC-802D-4A9D-A872-D6BB61BF44AC}" type="parTrans" cxnId="{7D47531D-7994-4A74-9A36-921EB9E6F8A2}">
      <dgm:prSet/>
      <dgm:spPr/>
      <dgm:t>
        <a:bodyPr/>
        <a:lstStyle/>
        <a:p>
          <a:endParaRPr lang="en-GB"/>
        </a:p>
      </dgm:t>
    </dgm:pt>
    <dgm:pt modelId="{7BC0A7C0-22D4-4DC3-BDE9-FBE07517277E}" type="sibTrans" cxnId="{7D47531D-7994-4A74-9A36-921EB9E6F8A2}">
      <dgm:prSet/>
      <dgm:spPr/>
      <dgm:t>
        <a:bodyPr/>
        <a:lstStyle/>
        <a:p>
          <a:endParaRPr lang="en-GB"/>
        </a:p>
      </dgm:t>
    </dgm:pt>
    <dgm:pt modelId="{A0215B98-11D5-491D-BA2E-EBC882886F26}">
      <dgm:prSet phldrT="[Text]"/>
      <dgm:spPr/>
      <dgm:t>
        <a:bodyPr/>
        <a:lstStyle/>
        <a:p>
          <a:r>
            <a:rPr lang="en-GB" dirty="0"/>
            <a:t>Managed in the pharmacy or escalated</a:t>
          </a:r>
        </a:p>
      </dgm:t>
    </dgm:pt>
    <dgm:pt modelId="{57152238-7A01-40DD-B861-1D7EB8428CF4}" type="parTrans" cxnId="{91264E24-E3FC-4ED1-8B62-3D8280150742}">
      <dgm:prSet/>
      <dgm:spPr/>
      <dgm:t>
        <a:bodyPr/>
        <a:lstStyle/>
        <a:p>
          <a:endParaRPr lang="en-GB"/>
        </a:p>
      </dgm:t>
    </dgm:pt>
    <dgm:pt modelId="{0FAE1077-9FD1-4EDC-83B1-F43E5FC5EEC8}" type="sibTrans" cxnId="{91264E24-E3FC-4ED1-8B62-3D8280150742}">
      <dgm:prSet/>
      <dgm:spPr/>
      <dgm:t>
        <a:bodyPr/>
        <a:lstStyle/>
        <a:p>
          <a:endParaRPr lang="en-GB"/>
        </a:p>
      </dgm:t>
    </dgm:pt>
    <dgm:pt modelId="{2CD30ABE-986C-451C-BBEA-74223F0DCD55}">
      <dgm:prSet phldrT="[Text]"/>
      <dgm:spPr/>
      <dgm:t>
        <a:bodyPr/>
        <a:lstStyle/>
        <a:p>
          <a:r>
            <a:rPr lang="en-GB" dirty="0"/>
            <a:t>If escalated, Pharmacist makes the call</a:t>
          </a:r>
        </a:p>
      </dgm:t>
    </dgm:pt>
    <dgm:pt modelId="{E0D25B14-4B3B-4D8F-92C1-D8517AC90366}" type="parTrans" cxnId="{533E688B-F097-4CAE-A9B5-63CF34954672}">
      <dgm:prSet/>
      <dgm:spPr/>
      <dgm:t>
        <a:bodyPr/>
        <a:lstStyle/>
        <a:p>
          <a:endParaRPr lang="en-GB"/>
        </a:p>
      </dgm:t>
    </dgm:pt>
    <dgm:pt modelId="{8D6EBAE7-B181-4CFE-83F8-0512CDFF1357}" type="sibTrans" cxnId="{533E688B-F097-4CAE-A9B5-63CF34954672}">
      <dgm:prSet/>
      <dgm:spPr/>
      <dgm:t>
        <a:bodyPr/>
        <a:lstStyle/>
        <a:p>
          <a:endParaRPr lang="en-GB"/>
        </a:p>
      </dgm:t>
    </dgm:pt>
    <dgm:pt modelId="{86487EF4-4110-45D1-A27F-8EEE8CF6D737}">
      <dgm:prSet phldrT="[Text]"/>
      <dgm:spPr/>
      <dgm:t>
        <a:bodyPr/>
        <a:lstStyle/>
        <a:p>
          <a:r>
            <a:rPr lang="en-GB" dirty="0"/>
            <a:t>Patient should only contact the pharmacy themselves if they have not had contact within 3 hours</a:t>
          </a:r>
        </a:p>
      </dgm:t>
    </dgm:pt>
    <dgm:pt modelId="{0B025DD7-F554-4D88-A176-FD2358433698}" type="parTrans" cxnId="{5ADA4E16-D482-479B-8399-C237AE41B987}">
      <dgm:prSet/>
      <dgm:spPr/>
      <dgm:t>
        <a:bodyPr/>
        <a:lstStyle/>
        <a:p>
          <a:endParaRPr lang="en-GB"/>
        </a:p>
      </dgm:t>
    </dgm:pt>
    <dgm:pt modelId="{BD88250C-229E-4CF0-97F1-1DD54A7474B9}" type="sibTrans" cxnId="{5ADA4E16-D482-479B-8399-C237AE41B987}">
      <dgm:prSet/>
      <dgm:spPr/>
      <dgm:t>
        <a:bodyPr/>
        <a:lstStyle/>
        <a:p>
          <a:endParaRPr lang="en-GB"/>
        </a:p>
      </dgm:t>
    </dgm:pt>
    <dgm:pt modelId="{48DA3CD0-ABB1-4B94-8656-44CCBA8F9734}">
      <dgm:prSet phldrT="[Text]"/>
      <dgm:spPr/>
      <dgm:t>
        <a:bodyPr/>
        <a:lstStyle/>
        <a:p>
          <a:r>
            <a:rPr lang="en-GB" dirty="0"/>
            <a:t>Clinical assessment</a:t>
          </a:r>
        </a:p>
      </dgm:t>
    </dgm:pt>
    <dgm:pt modelId="{43E39186-F728-49A5-8B3B-A73D2C9EB329}" type="parTrans" cxnId="{CE49EB7C-AC07-4D08-B44F-DDB3F11CECF2}">
      <dgm:prSet/>
      <dgm:spPr/>
      <dgm:t>
        <a:bodyPr/>
        <a:lstStyle/>
        <a:p>
          <a:endParaRPr lang="en-GB"/>
        </a:p>
      </dgm:t>
    </dgm:pt>
    <dgm:pt modelId="{4A9BB870-6EB6-42BA-9AC8-A8813CD03E19}" type="sibTrans" cxnId="{CE49EB7C-AC07-4D08-B44F-DDB3F11CECF2}">
      <dgm:prSet/>
      <dgm:spPr/>
      <dgm:t>
        <a:bodyPr/>
        <a:lstStyle/>
        <a:p>
          <a:endParaRPr lang="en-GB"/>
        </a:p>
      </dgm:t>
    </dgm:pt>
    <dgm:pt modelId="{FB5953F4-14DE-4753-9A40-CAD2EF404F06}" type="pres">
      <dgm:prSet presAssocID="{E904C32D-8ED1-4570-B052-841B00C1A6ED}" presName="Name0" presStyleCnt="0">
        <dgm:presLayoutVars>
          <dgm:dir/>
          <dgm:resizeHandles val="exact"/>
        </dgm:presLayoutVars>
      </dgm:prSet>
      <dgm:spPr/>
    </dgm:pt>
    <dgm:pt modelId="{0D61D80C-025E-46D3-AB10-5B49C83189AC}" type="pres">
      <dgm:prSet presAssocID="{1E12F3DF-D803-47DE-92FA-0531420BC504}" presName="node" presStyleLbl="node1" presStyleIdx="0" presStyleCnt="3">
        <dgm:presLayoutVars>
          <dgm:bulletEnabled val="1"/>
        </dgm:presLayoutVars>
      </dgm:prSet>
      <dgm:spPr/>
    </dgm:pt>
    <dgm:pt modelId="{74E691AD-6493-4E6F-B181-FC58E7D8548D}" type="pres">
      <dgm:prSet presAssocID="{C99CD864-FAD9-45EC-A995-BC86B3536E4E}" presName="sibTrans" presStyleCnt="0"/>
      <dgm:spPr/>
    </dgm:pt>
    <dgm:pt modelId="{B3C1B4D8-72E0-4A67-92CB-5EAF114EA0BB}" type="pres">
      <dgm:prSet presAssocID="{9A732609-0346-4C8B-97D0-2350274ADFD3}" presName="node" presStyleLbl="node1" presStyleIdx="1" presStyleCnt="3">
        <dgm:presLayoutVars>
          <dgm:bulletEnabled val="1"/>
        </dgm:presLayoutVars>
      </dgm:prSet>
      <dgm:spPr/>
    </dgm:pt>
    <dgm:pt modelId="{8737670C-738C-4FC2-A8DE-13DD77C9BFFF}" type="pres">
      <dgm:prSet presAssocID="{695E1D04-A64E-4999-B1C5-B3CA0091D7F3}" presName="sibTrans" presStyleCnt="0"/>
      <dgm:spPr/>
    </dgm:pt>
    <dgm:pt modelId="{090CF102-5899-4A3F-A2F9-A2A6CE09C66F}" type="pres">
      <dgm:prSet presAssocID="{43636E58-8DE0-4D03-98BA-DE621C9E92B0}" presName="node" presStyleLbl="node1" presStyleIdx="2" presStyleCnt="3">
        <dgm:presLayoutVars>
          <dgm:bulletEnabled val="1"/>
        </dgm:presLayoutVars>
      </dgm:prSet>
      <dgm:spPr/>
    </dgm:pt>
  </dgm:ptLst>
  <dgm:cxnLst>
    <dgm:cxn modelId="{5ADA4E16-D482-479B-8399-C237AE41B987}" srcId="{1E12F3DF-D803-47DE-92FA-0531420BC504}" destId="{86487EF4-4110-45D1-A27F-8EEE8CF6D737}" srcOrd="2" destOrd="0" parTransId="{0B025DD7-F554-4D88-A176-FD2358433698}" sibTransId="{BD88250C-229E-4CF0-97F1-1DD54A7474B9}"/>
    <dgm:cxn modelId="{7D47531D-7994-4A74-9A36-921EB9E6F8A2}" srcId="{9A732609-0346-4C8B-97D0-2350274ADFD3}" destId="{3C308393-C52C-461E-B48A-C1D666379E34}" srcOrd="5" destOrd="0" parTransId="{9C6377BC-802D-4A9D-A872-D6BB61BF44AC}" sibTransId="{7BC0A7C0-22D4-4DC3-BDE9-FBE07517277E}"/>
    <dgm:cxn modelId="{91264E24-E3FC-4ED1-8B62-3D8280150742}" srcId="{43636E58-8DE0-4D03-98BA-DE621C9E92B0}" destId="{A0215B98-11D5-491D-BA2E-EBC882886F26}" srcOrd="1" destOrd="0" parTransId="{57152238-7A01-40DD-B861-1D7EB8428CF4}" sibTransId="{0FAE1077-9FD1-4EDC-83B1-F43E5FC5EEC8}"/>
    <dgm:cxn modelId="{DE72BD24-45D3-4032-AD89-C9026FF46D03}" srcId="{1E12F3DF-D803-47DE-92FA-0531420BC504}" destId="{3E58DEDE-BC63-4867-9A44-7FFB89F7D251}" srcOrd="0" destOrd="0" parTransId="{78549D97-E75B-43DB-93FB-8E7B690F695E}" sibTransId="{E44998F3-D688-4B85-B38D-05CAF38BE419}"/>
    <dgm:cxn modelId="{67C2EA24-612C-4A3E-B771-E4729093C773}" type="presOf" srcId="{59815EBD-7247-443F-B0FA-4122DFC8708B}" destId="{090CF102-5899-4A3F-A2F9-A2A6CE09C66F}" srcOrd="0" destOrd="4" presId="urn:microsoft.com/office/officeart/2005/8/layout/hList6"/>
    <dgm:cxn modelId="{2029F728-33E8-452A-9BF7-C9092D7474DF}" srcId="{43636E58-8DE0-4D03-98BA-DE621C9E92B0}" destId="{59815EBD-7247-443F-B0FA-4122DFC8708B}" srcOrd="3" destOrd="0" parTransId="{614011F5-FDDC-443D-B633-55E88857AEDB}" sibTransId="{31B6B453-2D11-4095-8931-D2D989200B8B}"/>
    <dgm:cxn modelId="{C98B3429-F35F-4623-A035-9A173D125EC9}" type="presOf" srcId="{4F622A09-8A34-4876-8A61-383507E4F25D}" destId="{B3C1B4D8-72E0-4A67-92CB-5EAF114EA0BB}" srcOrd="0" destOrd="4" presId="urn:microsoft.com/office/officeart/2005/8/layout/hList6"/>
    <dgm:cxn modelId="{D7D5822A-4B1F-4810-B2C2-73913A12CF99}" type="presOf" srcId="{E904C32D-8ED1-4570-B052-841B00C1A6ED}" destId="{FB5953F4-14DE-4753-9A40-CAD2EF404F06}" srcOrd="0" destOrd="0" presId="urn:microsoft.com/office/officeart/2005/8/layout/hList6"/>
    <dgm:cxn modelId="{5A15A331-D45B-4F92-9F40-3BB490606D14}" srcId="{43636E58-8DE0-4D03-98BA-DE621C9E92B0}" destId="{28C8B20D-C0CA-4CBA-9E7B-DB40965A549B}" srcOrd="0" destOrd="0" parTransId="{1966037A-5478-47B5-8B17-B2F779C173C9}" sibTransId="{B67D2498-72C9-411E-88A0-E16F6105E00C}"/>
    <dgm:cxn modelId="{9763A331-6F75-47E4-A5FA-A97C4CAFFE97}" srcId="{9A732609-0346-4C8B-97D0-2350274ADFD3}" destId="{CEC94CC0-3622-4855-A5B5-B3AB87F66A94}" srcOrd="4" destOrd="0" parTransId="{9EC138D0-A74C-4032-8DCA-596483772717}" sibTransId="{C4288B43-59F2-4967-8258-60CD997D7295}"/>
    <dgm:cxn modelId="{326E3937-F4EB-402B-9685-08572B9CEBB6}" type="presOf" srcId="{B8558FB2-3396-4DC2-9681-117701900316}" destId="{B3C1B4D8-72E0-4A67-92CB-5EAF114EA0BB}" srcOrd="0" destOrd="2" presId="urn:microsoft.com/office/officeart/2005/8/layout/hList6"/>
    <dgm:cxn modelId="{5AFCE05B-C8F1-4413-99AD-01B040C85D94}" type="presOf" srcId="{86487EF4-4110-45D1-A27F-8EEE8CF6D737}" destId="{0D61D80C-025E-46D3-AB10-5B49C83189AC}" srcOrd="0" destOrd="3" presId="urn:microsoft.com/office/officeart/2005/8/layout/hList6"/>
    <dgm:cxn modelId="{55D87152-CF87-46AC-B233-5A69A7023192}" srcId="{E904C32D-8ED1-4570-B052-841B00C1A6ED}" destId="{9A732609-0346-4C8B-97D0-2350274ADFD3}" srcOrd="1" destOrd="0" parTransId="{87587305-CC7F-4E51-B9C1-CA32EC835512}" sibTransId="{695E1D04-A64E-4999-B1C5-B3CA0091D7F3}"/>
    <dgm:cxn modelId="{78056955-E57F-4310-9F23-C791A015FEF8}" srcId="{9A732609-0346-4C8B-97D0-2350274ADFD3}" destId="{B8558FB2-3396-4DC2-9681-117701900316}" srcOrd="1" destOrd="0" parTransId="{59CFFBF8-D33F-41E2-96B7-C6BFA8FD43D7}" sibTransId="{EFC75137-0C93-4CD3-A08F-03885F894154}"/>
    <dgm:cxn modelId="{297E7357-D01A-4133-A0B0-D24C6C3BA377}" type="presOf" srcId="{9A732609-0346-4C8B-97D0-2350274ADFD3}" destId="{B3C1B4D8-72E0-4A67-92CB-5EAF114EA0BB}" srcOrd="0" destOrd="0" presId="urn:microsoft.com/office/officeart/2005/8/layout/hList6"/>
    <dgm:cxn modelId="{E8DB7E57-072C-4586-87C3-CF489AAD43A8}" srcId="{E904C32D-8ED1-4570-B052-841B00C1A6ED}" destId="{1E12F3DF-D803-47DE-92FA-0531420BC504}" srcOrd="0" destOrd="0" parTransId="{E82FE65F-3B9B-48AD-9666-CA0BD7DFB96F}" sibTransId="{C99CD864-FAD9-45EC-A995-BC86B3536E4E}"/>
    <dgm:cxn modelId="{CE49EB7C-AC07-4D08-B44F-DDB3F11CECF2}" srcId="{9A732609-0346-4C8B-97D0-2350274ADFD3}" destId="{48DA3CD0-ABB1-4B94-8656-44CCBA8F9734}" srcOrd="2" destOrd="0" parTransId="{43E39186-F728-49A5-8B3B-A73D2C9EB329}" sibTransId="{4A9BB870-6EB6-42BA-9AC8-A8813CD03E19}"/>
    <dgm:cxn modelId="{3F455E87-51ED-454D-9BDA-BA7E54859C1C}" type="presOf" srcId="{A0215B98-11D5-491D-BA2E-EBC882886F26}" destId="{090CF102-5899-4A3F-A2F9-A2A6CE09C66F}" srcOrd="0" destOrd="2" presId="urn:microsoft.com/office/officeart/2005/8/layout/hList6"/>
    <dgm:cxn modelId="{E3C48E8A-FB85-4438-BE95-05A3AF19FB44}" type="presOf" srcId="{48DA3CD0-ABB1-4B94-8656-44CCBA8F9734}" destId="{B3C1B4D8-72E0-4A67-92CB-5EAF114EA0BB}" srcOrd="0" destOrd="3" presId="urn:microsoft.com/office/officeart/2005/8/layout/hList6"/>
    <dgm:cxn modelId="{533E688B-F097-4CAE-A9B5-63CF34954672}" srcId="{43636E58-8DE0-4D03-98BA-DE621C9E92B0}" destId="{2CD30ABE-986C-451C-BBEA-74223F0DCD55}" srcOrd="2" destOrd="0" parTransId="{E0D25B14-4B3B-4D8F-92C1-D8517AC90366}" sibTransId="{8D6EBAE7-B181-4CFE-83F8-0512CDFF1357}"/>
    <dgm:cxn modelId="{73558992-1C96-4F14-B4B5-A23A5D56958C}" srcId="{9A732609-0346-4C8B-97D0-2350274ADFD3}" destId="{4F622A09-8A34-4876-8A61-383507E4F25D}" srcOrd="3" destOrd="0" parTransId="{2C72ABA6-0788-47E1-96C1-5071FA638D00}" sibTransId="{8FFDA8D5-37C3-435D-BEBC-A929B23D5C81}"/>
    <dgm:cxn modelId="{B81BD294-B0B7-4176-84C9-C25D90162AC5}" type="presOf" srcId="{1E12F3DF-D803-47DE-92FA-0531420BC504}" destId="{0D61D80C-025E-46D3-AB10-5B49C83189AC}" srcOrd="0" destOrd="0" presId="urn:microsoft.com/office/officeart/2005/8/layout/hList6"/>
    <dgm:cxn modelId="{F2ADD59E-9089-4B9C-BFDE-A9699BF19532}" srcId="{E904C32D-8ED1-4570-B052-841B00C1A6ED}" destId="{43636E58-8DE0-4D03-98BA-DE621C9E92B0}" srcOrd="2" destOrd="0" parTransId="{0C397346-E876-44AD-AA77-5ACDD14DDC0E}" sibTransId="{B1AD294E-8942-430B-98D4-CD0493A81E61}"/>
    <dgm:cxn modelId="{4217F4AA-98DB-49E1-94B9-7CBFC6631E5D}" srcId="{9A732609-0346-4C8B-97D0-2350274ADFD3}" destId="{6DEB1A94-DB93-4C40-BF52-C7C3818CA265}" srcOrd="0" destOrd="0" parTransId="{2AC381A6-5C70-41D7-B29B-00C1600664DE}" sibTransId="{784AAE35-556B-491C-A086-368B254D2A5B}"/>
    <dgm:cxn modelId="{85DAFAAE-7C03-4121-9BDB-706997586347}" type="presOf" srcId="{6DEB1A94-DB93-4C40-BF52-C7C3818CA265}" destId="{B3C1B4D8-72E0-4A67-92CB-5EAF114EA0BB}" srcOrd="0" destOrd="1" presId="urn:microsoft.com/office/officeart/2005/8/layout/hList6"/>
    <dgm:cxn modelId="{7D6059B9-D6AD-4507-8DB3-0BE3F120EC93}" type="presOf" srcId="{43636E58-8DE0-4D03-98BA-DE621C9E92B0}" destId="{090CF102-5899-4A3F-A2F9-A2A6CE09C66F}" srcOrd="0" destOrd="0" presId="urn:microsoft.com/office/officeart/2005/8/layout/hList6"/>
    <dgm:cxn modelId="{36D30CBC-F994-4F29-A019-E5FBC9DB47F3}" srcId="{9A732609-0346-4C8B-97D0-2350274ADFD3}" destId="{B80135FD-158B-4605-A030-63629CA10F4A}" srcOrd="6" destOrd="0" parTransId="{B3557456-7881-4848-8F16-CC89CACF9902}" sibTransId="{963BE684-EACB-47BC-8C04-C7975B04E161}"/>
    <dgm:cxn modelId="{16D567BF-FF5F-4568-B852-11CFCFE7B078}" type="presOf" srcId="{3C308393-C52C-461E-B48A-C1D666379E34}" destId="{B3C1B4D8-72E0-4A67-92CB-5EAF114EA0BB}" srcOrd="0" destOrd="6" presId="urn:microsoft.com/office/officeart/2005/8/layout/hList6"/>
    <dgm:cxn modelId="{9D29B0C0-D75E-4FD0-A97F-9A8B355F549B}" type="presOf" srcId="{28C8B20D-C0CA-4CBA-9E7B-DB40965A549B}" destId="{090CF102-5899-4A3F-A2F9-A2A6CE09C66F}" srcOrd="0" destOrd="1" presId="urn:microsoft.com/office/officeart/2005/8/layout/hList6"/>
    <dgm:cxn modelId="{D6FAB7C8-D287-47DA-B877-54077E5BD76F}" type="presOf" srcId="{2CD30ABE-986C-451C-BBEA-74223F0DCD55}" destId="{090CF102-5899-4A3F-A2F9-A2A6CE09C66F}" srcOrd="0" destOrd="3" presId="urn:microsoft.com/office/officeart/2005/8/layout/hList6"/>
    <dgm:cxn modelId="{EFEE19CB-95A0-430B-8529-142E78911260}" type="presOf" srcId="{3E58DEDE-BC63-4867-9A44-7FFB89F7D251}" destId="{0D61D80C-025E-46D3-AB10-5B49C83189AC}" srcOrd="0" destOrd="1" presId="urn:microsoft.com/office/officeart/2005/8/layout/hList6"/>
    <dgm:cxn modelId="{EEF0F5D5-4A83-4B7D-9678-8A8A93C3128F}" type="presOf" srcId="{ED2168F7-3C50-4728-A54B-4558FA806055}" destId="{0D61D80C-025E-46D3-AB10-5B49C83189AC}" srcOrd="0" destOrd="2" presId="urn:microsoft.com/office/officeart/2005/8/layout/hList6"/>
    <dgm:cxn modelId="{40EBBFD8-2347-431C-A2BE-E8DCF12ED0C9}" type="presOf" srcId="{CEC94CC0-3622-4855-A5B5-B3AB87F66A94}" destId="{B3C1B4D8-72E0-4A67-92CB-5EAF114EA0BB}" srcOrd="0" destOrd="5" presId="urn:microsoft.com/office/officeart/2005/8/layout/hList6"/>
    <dgm:cxn modelId="{23DADBDD-280C-44C8-AC54-3412C464BE7C}" type="presOf" srcId="{B80135FD-158B-4605-A030-63629CA10F4A}" destId="{B3C1B4D8-72E0-4A67-92CB-5EAF114EA0BB}" srcOrd="0" destOrd="7" presId="urn:microsoft.com/office/officeart/2005/8/layout/hList6"/>
    <dgm:cxn modelId="{B46B04E1-AD2E-4249-B6DD-02CCF3FB1E9D}" srcId="{1E12F3DF-D803-47DE-92FA-0531420BC504}" destId="{ED2168F7-3C50-4728-A54B-4558FA806055}" srcOrd="1" destOrd="0" parTransId="{759165E1-50E6-48F2-9FC7-889967B6FC29}" sibTransId="{9BD2503E-FC78-4DEB-83C6-B335D6145EAE}"/>
    <dgm:cxn modelId="{7344F971-06AE-41CC-88EC-FA0ED42B8184}" type="presParOf" srcId="{FB5953F4-14DE-4753-9A40-CAD2EF404F06}" destId="{0D61D80C-025E-46D3-AB10-5B49C83189AC}" srcOrd="0" destOrd="0" presId="urn:microsoft.com/office/officeart/2005/8/layout/hList6"/>
    <dgm:cxn modelId="{502D1618-1EA5-4FD5-A321-086694276C8F}" type="presParOf" srcId="{FB5953F4-14DE-4753-9A40-CAD2EF404F06}" destId="{74E691AD-6493-4E6F-B181-FC58E7D8548D}" srcOrd="1" destOrd="0" presId="urn:microsoft.com/office/officeart/2005/8/layout/hList6"/>
    <dgm:cxn modelId="{E62DC38A-5DD1-4F32-A9AD-0996EC22CDA9}" type="presParOf" srcId="{FB5953F4-14DE-4753-9A40-CAD2EF404F06}" destId="{B3C1B4D8-72E0-4A67-92CB-5EAF114EA0BB}" srcOrd="2" destOrd="0" presId="urn:microsoft.com/office/officeart/2005/8/layout/hList6"/>
    <dgm:cxn modelId="{A1C28120-3EB5-4342-896E-D5CF2E7A286E}" type="presParOf" srcId="{FB5953F4-14DE-4753-9A40-CAD2EF404F06}" destId="{8737670C-738C-4FC2-A8DE-13DD77C9BFFF}" srcOrd="3" destOrd="0" presId="urn:microsoft.com/office/officeart/2005/8/layout/hList6"/>
    <dgm:cxn modelId="{996561D9-3D17-4696-BB64-B6E282A8376E}" type="presParOf" srcId="{FB5953F4-14DE-4753-9A40-CAD2EF404F06}" destId="{090CF102-5899-4A3F-A2F9-A2A6CE09C66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B3227B-F65B-47D6-AB37-01AEB0C74A13}" type="doc">
      <dgm:prSet loTypeId="urn:microsoft.com/office/officeart/2005/8/layout/hProcess7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16302EEF-B852-4D26-878B-C2FDDCDE30EB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Governance</a:t>
          </a:r>
        </a:p>
      </dgm:t>
    </dgm:pt>
    <dgm:pt modelId="{1846F9E0-BCA6-4AEC-89EB-84C439CA7574}" type="parTrans" cxnId="{B68C9D39-5344-49C2-BA67-274EDFE2415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1FDF70B-AF86-4A0C-A314-312C9C70FF79}" type="sibTrans" cxnId="{B68C9D39-5344-49C2-BA67-274EDFE2415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E9DA6BC-143B-4652-AF88-64A1C4F35DCC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GMHSCP Head of Primary Care is SRO for programme</a:t>
          </a:r>
        </a:p>
        <a:p>
          <a:r>
            <a:rPr lang="en-GB" dirty="0">
              <a:solidFill>
                <a:schemeClr val="tx1"/>
              </a:solidFill>
            </a:rPr>
            <a:t>PID completed</a:t>
          </a:r>
        </a:p>
        <a:p>
          <a:r>
            <a:rPr lang="en-GB" dirty="0">
              <a:solidFill>
                <a:schemeClr val="tx1"/>
              </a:solidFill>
            </a:rPr>
            <a:t>Working group set up to inc. LPCs, GMHSCP &amp; GP reps</a:t>
          </a:r>
        </a:p>
        <a:p>
          <a:r>
            <a:rPr lang="en-GB" dirty="0">
              <a:solidFill>
                <a:schemeClr val="tx1"/>
              </a:solidFill>
            </a:rPr>
            <a:t>Funding for IT referral mechanism by GM agreed for 21/22 and 22/23 by Primary Care Digital Board</a:t>
          </a:r>
        </a:p>
      </dgm:t>
    </dgm:pt>
    <dgm:pt modelId="{10579862-A008-4780-B2A6-97CC5B477BD3}" type="parTrans" cxnId="{7E8144F7-30F1-4C73-9D3F-8A856217565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9AE73C0-FAEA-43CA-9D55-44BD2DD6E722}" type="sibTrans" cxnId="{7E8144F7-30F1-4C73-9D3F-8A856217565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A08D667-2D3E-4CCD-A1D9-ECCAB54BBD6C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Scoping</a:t>
          </a:r>
        </a:p>
      </dgm:t>
    </dgm:pt>
    <dgm:pt modelId="{CB432F80-088B-42DF-B660-C7A25FBB73A1}" type="parTrans" cxnId="{FDFB1E6D-7142-4AD3-9E86-4EAC09AD09A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94F7ECC-B4F3-4D92-A74C-236938E740B3}" type="sibTrans" cxnId="{FDFB1E6D-7142-4AD3-9E86-4EAC09AD09A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35FA7C2-C9F7-436E-84C3-BD5176978C01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All GM general practices in scope</a:t>
          </a:r>
        </a:p>
        <a:p>
          <a:r>
            <a:rPr lang="en-GB" dirty="0">
              <a:solidFill>
                <a:schemeClr val="tx1"/>
              </a:solidFill>
            </a:rPr>
            <a:t>Initial targets of 50% deployment by March 2022 revised following announcements in October 2021 regarding IIF incentives for general practice</a:t>
          </a:r>
        </a:p>
      </dgm:t>
    </dgm:pt>
    <dgm:pt modelId="{A3088D90-18DE-41EF-A098-C44915BFD9E8}" type="parTrans" cxnId="{BF05F120-F396-40ED-BA01-7CD73743D62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80530A6-0DAC-43E2-B732-031C4A3BA906}" type="sibTrans" cxnId="{BF05F120-F396-40ED-BA01-7CD73743D62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826F7A1-8B6B-4684-99AF-4121B0BE116C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Planning</a:t>
          </a:r>
        </a:p>
      </dgm:t>
    </dgm:pt>
    <dgm:pt modelId="{925D299B-C329-4E4A-AAB5-D8C3E46BFB44}" type="parTrans" cxnId="{618DF6D4-C23C-4078-A896-13A39CC08F4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D34C990-B29E-4F04-B990-0334C40100A4}" type="sibTrans" cxnId="{618DF6D4-C23C-4078-A896-13A39CC08F4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D176111-90ED-4AD2-8A05-00C871C1BB50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Deployment blueprint &amp; plan prepared to provide standard process &amp; activity tracking</a:t>
          </a:r>
        </a:p>
      </dgm:t>
    </dgm:pt>
    <dgm:pt modelId="{630B7301-6E7F-48C8-85E7-B6EC240072A7}" type="parTrans" cxnId="{D1C8D740-C6F1-4F63-9764-07A82BC4A7A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60C357B-7908-4723-A0D0-93CB8465C7A6}" type="sibTrans" cxnId="{D1C8D740-C6F1-4F63-9764-07A82BC4A7A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456CD6B-E490-46EC-9D6E-6E7EB521667D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Engagement</a:t>
          </a:r>
        </a:p>
      </dgm:t>
    </dgm:pt>
    <dgm:pt modelId="{7E77713A-5CE2-4E11-8086-FC31CAC4FF67}" type="parTrans" cxnId="{AA61DAFB-7D23-4692-B15A-4DEFBF73D0C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4132915-1F58-47FC-B083-3C85F464EDC6}" type="sibTrans" cxnId="{AA61DAFB-7D23-4692-B15A-4DEFBF73D0C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BE6BAD4-C8EE-448D-97BB-AC5F5943742A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Procurement managed by GMSS</a:t>
          </a:r>
        </a:p>
      </dgm:t>
    </dgm:pt>
    <dgm:pt modelId="{8EDBFDE1-BF86-4B5F-A4C2-27B8CEBA335E}" type="parTrans" cxnId="{BFD49A00-4F83-4D50-8DB3-C10CE4B9229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CFE9CD8-49D1-46B9-9DF9-76BD6CAB578A}" type="sibTrans" cxnId="{BFD49A00-4F83-4D50-8DB3-C10CE4B9229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9FFF7B8-957E-4A1D-AAD4-B990BDD98D3E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GM-specific processes &amp; escalations agreed</a:t>
          </a:r>
        </a:p>
      </dgm:t>
    </dgm:pt>
    <dgm:pt modelId="{464AB9BA-7572-4A63-9295-C6CEF896E1F6}" type="parTrans" cxnId="{C8E16F59-456E-4180-9C15-C10C32941AB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23EB003-C352-4520-B988-5C7E07E1A49E}" type="sibTrans" cxnId="{C8E16F59-456E-4180-9C15-C10C32941AB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A983028-C8D6-4585-9425-34CCE0CC3729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Virtual Outcomes training secured for general practice &amp; community pharmacy</a:t>
          </a:r>
        </a:p>
      </dgm:t>
    </dgm:pt>
    <dgm:pt modelId="{9D1DE8A0-F39F-4FD4-A7BD-ABF2DC7B6811}" type="parTrans" cxnId="{BFC15372-BDBA-4BD7-B24D-2D20D7898F0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474B107-F3BF-4021-9DC9-4153B458FE5F}" type="sibTrans" cxnId="{BFC15372-BDBA-4BD7-B24D-2D20D7898F0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18C531D-D6A9-4901-BEE9-3F4F53FB29C2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First practices live May 2021</a:t>
          </a:r>
        </a:p>
      </dgm:t>
    </dgm:pt>
    <dgm:pt modelId="{EAF94A14-87A9-41C1-A6EE-3240C1E00DC9}" type="parTrans" cxnId="{7305EE40-368B-421F-B60D-9FA10CC9C2F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AA73DD4-BE35-4C3F-A16C-E3C0F37B9B84}" type="sibTrans" cxnId="{7305EE40-368B-421F-B60D-9FA10CC9C2F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69F566A-043B-47D9-B01F-335F6DB43990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101 practices live as of end November 2021</a:t>
          </a:r>
        </a:p>
      </dgm:t>
    </dgm:pt>
    <dgm:pt modelId="{5797E120-4A41-426E-ABED-D70EE12FBBC0}" type="parTrans" cxnId="{73951D30-627F-4E2E-BEF4-7D81F514F25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A8722C3-5532-48B1-8705-CB822A5B834E}" type="sibTrans" cxnId="{73951D30-627F-4E2E-BEF4-7D81F514F25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783B5D0-5AED-425C-A9E8-F702D25FF05D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Monthly stakeholder reports shared inc. KPIs &amp; activity data</a:t>
          </a:r>
        </a:p>
        <a:p>
          <a:r>
            <a:rPr lang="en-GB" dirty="0">
              <a:solidFill>
                <a:schemeClr val="tx1"/>
              </a:solidFill>
            </a:rPr>
            <a:t>Reporting to GM system is being reviewed in November 2021</a:t>
          </a:r>
        </a:p>
      </dgm:t>
    </dgm:pt>
    <dgm:pt modelId="{3322DD6F-F72A-4242-AFEA-1960301A3532}" type="parTrans" cxnId="{343CD2E0-CD2A-481A-BA5A-8138DF67D97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B7E880F-E9EF-4DEF-A10E-06607A6367A3}" type="sibTrans" cxnId="{343CD2E0-CD2A-481A-BA5A-8138DF67D97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93E9028-EBE2-4607-8484-A8C76C468187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GM system: DMOG, Primary Care Board, Community Pharmacy provider Board, GP Provider Board, PCN Clinical directors, community pharmacies, CCGs, Practice-based pharmacists &amp; Practice managers</a:t>
          </a:r>
        </a:p>
      </dgm:t>
    </dgm:pt>
    <dgm:pt modelId="{D3A6AAEA-6D14-4F5A-B67E-DB693D5F9D2E}" type="parTrans" cxnId="{9EC5C752-C8B8-4076-B48D-AFDEA1B7CE2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F62031D-2D79-402A-9D10-EB9B8CE4C0F8}" type="sibTrans" cxnId="{9EC5C752-C8B8-4076-B48D-AFDEA1B7CE2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52CA784-403B-4C99-ADF2-1BA8696720DB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GMHSCP comms sent out late November 2021 referencing WPAF &amp; IIF – deployment reviewed &amp; streamlined to inc. increased activity from Jan 2022</a:t>
          </a:r>
        </a:p>
      </dgm:t>
    </dgm:pt>
    <dgm:pt modelId="{0CF82575-FA30-46C6-8670-5809EE69580C}" type="parTrans" cxnId="{1F8034E2-1E53-4465-97D2-6CCA0226741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FFB4B91-8CC6-4337-98A0-BCF21CF23453}" type="sibTrans" cxnId="{1F8034E2-1E53-4465-97D2-6CCA0226741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EA1076F-D4B9-4661-BF35-BCC3ADD4A4E9}" type="pres">
      <dgm:prSet presAssocID="{5FB3227B-F65B-47D6-AB37-01AEB0C74A13}" presName="Name0" presStyleCnt="0">
        <dgm:presLayoutVars>
          <dgm:dir/>
          <dgm:animLvl val="lvl"/>
          <dgm:resizeHandles val="exact"/>
        </dgm:presLayoutVars>
      </dgm:prSet>
      <dgm:spPr/>
    </dgm:pt>
    <dgm:pt modelId="{103BB1E6-8218-458F-B973-3E2F4DCDB3E1}" type="pres">
      <dgm:prSet presAssocID="{16302EEF-B852-4D26-878B-C2FDDCDE30EB}" presName="compositeNode" presStyleCnt="0">
        <dgm:presLayoutVars>
          <dgm:bulletEnabled val="1"/>
        </dgm:presLayoutVars>
      </dgm:prSet>
      <dgm:spPr/>
    </dgm:pt>
    <dgm:pt modelId="{E6270429-5F32-4D10-8386-ADBDCD1C19BC}" type="pres">
      <dgm:prSet presAssocID="{16302EEF-B852-4D26-878B-C2FDDCDE30EB}" presName="bgRect" presStyleLbl="node1" presStyleIdx="0" presStyleCnt="4"/>
      <dgm:spPr/>
    </dgm:pt>
    <dgm:pt modelId="{43925DDE-06AC-4D58-B256-AAA79A5C51A8}" type="pres">
      <dgm:prSet presAssocID="{16302EEF-B852-4D26-878B-C2FDDCDE30EB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4D2E6F87-935A-4BFF-8758-B2489AC28A8B}" type="pres">
      <dgm:prSet presAssocID="{16302EEF-B852-4D26-878B-C2FDDCDE30EB}" presName="childNode" presStyleLbl="node1" presStyleIdx="0" presStyleCnt="4">
        <dgm:presLayoutVars>
          <dgm:bulletEnabled val="1"/>
        </dgm:presLayoutVars>
      </dgm:prSet>
      <dgm:spPr/>
    </dgm:pt>
    <dgm:pt modelId="{A0787F76-59A9-4B95-84C3-A43FAB686FCA}" type="pres">
      <dgm:prSet presAssocID="{B1FDF70B-AF86-4A0C-A314-312C9C70FF79}" presName="hSp" presStyleCnt="0"/>
      <dgm:spPr/>
    </dgm:pt>
    <dgm:pt modelId="{C093798A-9F2A-4137-9B6D-A781E09F9D69}" type="pres">
      <dgm:prSet presAssocID="{B1FDF70B-AF86-4A0C-A314-312C9C70FF79}" presName="vProcSp" presStyleCnt="0"/>
      <dgm:spPr/>
    </dgm:pt>
    <dgm:pt modelId="{74CB5910-6F79-4EB5-AA54-6DED4BB78492}" type="pres">
      <dgm:prSet presAssocID="{B1FDF70B-AF86-4A0C-A314-312C9C70FF79}" presName="vSp1" presStyleCnt="0"/>
      <dgm:spPr/>
    </dgm:pt>
    <dgm:pt modelId="{919CF73C-1DC1-4E22-A344-48064F5A5F2D}" type="pres">
      <dgm:prSet presAssocID="{B1FDF70B-AF86-4A0C-A314-312C9C70FF79}" presName="simulatedConn" presStyleLbl="solidFgAcc1" presStyleIdx="0" presStyleCnt="3"/>
      <dgm:spPr/>
    </dgm:pt>
    <dgm:pt modelId="{B4C9B74D-0806-4262-8283-BFA259B7CB95}" type="pres">
      <dgm:prSet presAssocID="{B1FDF70B-AF86-4A0C-A314-312C9C70FF79}" presName="vSp2" presStyleCnt="0"/>
      <dgm:spPr/>
    </dgm:pt>
    <dgm:pt modelId="{1B346513-8DA9-49C8-AAFE-8307D9C4E420}" type="pres">
      <dgm:prSet presAssocID="{B1FDF70B-AF86-4A0C-A314-312C9C70FF79}" presName="sibTrans" presStyleCnt="0"/>
      <dgm:spPr/>
    </dgm:pt>
    <dgm:pt modelId="{37BB805B-982B-43A4-8691-DDF16BDEED25}" type="pres">
      <dgm:prSet presAssocID="{1A08D667-2D3E-4CCD-A1D9-ECCAB54BBD6C}" presName="compositeNode" presStyleCnt="0">
        <dgm:presLayoutVars>
          <dgm:bulletEnabled val="1"/>
        </dgm:presLayoutVars>
      </dgm:prSet>
      <dgm:spPr/>
    </dgm:pt>
    <dgm:pt modelId="{193773A2-D619-468E-AF13-68BFE02CB287}" type="pres">
      <dgm:prSet presAssocID="{1A08D667-2D3E-4CCD-A1D9-ECCAB54BBD6C}" presName="bgRect" presStyleLbl="node1" presStyleIdx="1" presStyleCnt="4"/>
      <dgm:spPr/>
    </dgm:pt>
    <dgm:pt modelId="{A6625EB4-5EBA-4DCE-B465-3EC8AA5D6208}" type="pres">
      <dgm:prSet presAssocID="{1A08D667-2D3E-4CCD-A1D9-ECCAB54BBD6C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E62B6003-D3C1-4FEC-93D7-EAC4AF023CAD}" type="pres">
      <dgm:prSet presAssocID="{1A08D667-2D3E-4CCD-A1D9-ECCAB54BBD6C}" presName="childNode" presStyleLbl="node1" presStyleIdx="1" presStyleCnt="4">
        <dgm:presLayoutVars>
          <dgm:bulletEnabled val="1"/>
        </dgm:presLayoutVars>
      </dgm:prSet>
      <dgm:spPr/>
    </dgm:pt>
    <dgm:pt modelId="{AB352A37-F770-4ADE-9FD3-C3B050BF144E}" type="pres">
      <dgm:prSet presAssocID="{F94F7ECC-B4F3-4D92-A74C-236938E740B3}" presName="hSp" presStyleCnt="0"/>
      <dgm:spPr/>
    </dgm:pt>
    <dgm:pt modelId="{26181295-7161-4F88-A5A6-053A370E79D2}" type="pres">
      <dgm:prSet presAssocID="{F94F7ECC-B4F3-4D92-A74C-236938E740B3}" presName="vProcSp" presStyleCnt="0"/>
      <dgm:spPr/>
    </dgm:pt>
    <dgm:pt modelId="{8AA49654-A182-407B-9FE2-A558E5961447}" type="pres">
      <dgm:prSet presAssocID="{F94F7ECC-B4F3-4D92-A74C-236938E740B3}" presName="vSp1" presStyleCnt="0"/>
      <dgm:spPr/>
    </dgm:pt>
    <dgm:pt modelId="{457B4BD1-76B1-4E54-98B9-D34C7F23F006}" type="pres">
      <dgm:prSet presAssocID="{F94F7ECC-B4F3-4D92-A74C-236938E740B3}" presName="simulatedConn" presStyleLbl="solidFgAcc1" presStyleIdx="1" presStyleCnt="3"/>
      <dgm:spPr/>
    </dgm:pt>
    <dgm:pt modelId="{9F92EC10-A81C-402C-B357-6091E8B97876}" type="pres">
      <dgm:prSet presAssocID="{F94F7ECC-B4F3-4D92-A74C-236938E740B3}" presName="vSp2" presStyleCnt="0"/>
      <dgm:spPr/>
    </dgm:pt>
    <dgm:pt modelId="{2FC12B91-F9B3-4F3F-AFFA-B0E35D56378A}" type="pres">
      <dgm:prSet presAssocID="{F94F7ECC-B4F3-4D92-A74C-236938E740B3}" presName="sibTrans" presStyleCnt="0"/>
      <dgm:spPr/>
    </dgm:pt>
    <dgm:pt modelId="{2C91C9C3-823B-483A-86ED-23B427E44523}" type="pres">
      <dgm:prSet presAssocID="{0826F7A1-8B6B-4684-99AF-4121B0BE116C}" presName="compositeNode" presStyleCnt="0">
        <dgm:presLayoutVars>
          <dgm:bulletEnabled val="1"/>
        </dgm:presLayoutVars>
      </dgm:prSet>
      <dgm:spPr/>
    </dgm:pt>
    <dgm:pt modelId="{AC491538-3A8C-4521-8BD2-8EE35E917795}" type="pres">
      <dgm:prSet presAssocID="{0826F7A1-8B6B-4684-99AF-4121B0BE116C}" presName="bgRect" presStyleLbl="node1" presStyleIdx="2" presStyleCnt="4"/>
      <dgm:spPr/>
    </dgm:pt>
    <dgm:pt modelId="{B6C4AD65-6316-4514-A7EE-DAA53DB5BC86}" type="pres">
      <dgm:prSet presAssocID="{0826F7A1-8B6B-4684-99AF-4121B0BE116C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78A9B932-B9FF-4937-9976-3E1CF4587988}" type="pres">
      <dgm:prSet presAssocID="{0826F7A1-8B6B-4684-99AF-4121B0BE116C}" presName="childNode" presStyleLbl="node1" presStyleIdx="2" presStyleCnt="4">
        <dgm:presLayoutVars>
          <dgm:bulletEnabled val="1"/>
        </dgm:presLayoutVars>
      </dgm:prSet>
      <dgm:spPr/>
    </dgm:pt>
    <dgm:pt modelId="{9FA9728A-997E-4B49-A17D-21D602301271}" type="pres">
      <dgm:prSet presAssocID="{7D34C990-B29E-4F04-B990-0334C40100A4}" presName="hSp" presStyleCnt="0"/>
      <dgm:spPr/>
    </dgm:pt>
    <dgm:pt modelId="{D73F9DCA-7333-4045-A875-BF4A7C462632}" type="pres">
      <dgm:prSet presAssocID="{7D34C990-B29E-4F04-B990-0334C40100A4}" presName="vProcSp" presStyleCnt="0"/>
      <dgm:spPr/>
    </dgm:pt>
    <dgm:pt modelId="{8BD696DB-60B1-48AA-B5ED-8E3B529867F5}" type="pres">
      <dgm:prSet presAssocID="{7D34C990-B29E-4F04-B990-0334C40100A4}" presName="vSp1" presStyleCnt="0"/>
      <dgm:spPr/>
    </dgm:pt>
    <dgm:pt modelId="{4F51F06D-8E3F-4D60-AB75-A5E881029B4F}" type="pres">
      <dgm:prSet presAssocID="{7D34C990-B29E-4F04-B990-0334C40100A4}" presName="simulatedConn" presStyleLbl="solidFgAcc1" presStyleIdx="2" presStyleCnt="3"/>
      <dgm:spPr/>
    </dgm:pt>
    <dgm:pt modelId="{38E97F2B-A80D-423A-BFA3-3D444954384D}" type="pres">
      <dgm:prSet presAssocID="{7D34C990-B29E-4F04-B990-0334C40100A4}" presName="vSp2" presStyleCnt="0"/>
      <dgm:spPr/>
    </dgm:pt>
    <dgm:pt modelId="{1B14426B-118B-4828-B25D-D69A1F621B44}" type="pres">
      <dgm:prSet presAssocID="{7D34C990-B29E-4F04-B990-0334C40100A4}" presName="sibTrans" presStyleCnt="0"/>
      <dgm:spPr/>
    </dgm:pt>
    <dgm:pt modelId="{0C3C8125-C556-4CE6-8169-432B17C4BA06}" type="pres">
      <dgm:prSet presAssocID="{5456CD6B-E490-46EC-9D6E-6E7EB521667D}" presName="compositeNode" presStyleCnt="0">
        <dgm:presLayoutVars>
          <dgm:bulletEnabled val="1"/>
        </dgm:presLayoutVars>
      </dgm:prSet>
      <dgm:spPr/>
    </dgm:pt>
    <dgm:pt modelId="{6058B301-71DA-4AF5-A8BE-620BC934F6A2}" type="pres">
      <dgm:prSet presAssocID="{5456CD6B-E490-46EC-9D6E-6E7EB521667D}" presName="bgRect" presStyleLbl="node1" presStyleIdx="3" presStyleCnt="4"/>
      <dgm:spPr/>
    </dgm:pt>
    <dgm:pt modelId="{A26CCF02-A84C-4E2A-AEC2-EB03F8CCF9A3}" type="pres">
      <dgm:prSet presAssocID="{5456CD6B-E490-46EC-9D6E-6E7EB521667D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BDC2AE20-3C9A-4750-BBD0-7474B23FD265}" type="pres">
      <dgm:prSet presAssocID="{5456CD6B-E490-46EC-9D6E-6E7EB521667D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BFD49A00-4F83-4D50-8DB3-C10CE4B9229B}" srcId="{16302EEF-B852-4D26-878B-C2FDDCDE30EB}" destId="{0BE6BAD4-C8EE-448D-97BB-AC5F5943742A}" srcOrd="1" destOrd="0" parTransId="{8EDBFDE1-BF86-4B5F-A4C2-27B8CEBA335E}" sibTransId="{4CFE9CD8-49D1-46B9-9DF9-76BD6CAB578A}"/>
    <dgm:cxn modelId="{B661C305-9859-4A66-B7CA-A23D9D0C66E5}" type="presOf" srcId="{2A983028-C8D6-4585-9425-34CCE0CC3729}" destId="{E62B6003-D3C1-4FEC-93D7-EAC4AF023CAD}" srcOrd="0" destOrd="2" presId="urn:microsoft.com/office/officeart/2005/8/layout/hProcess7"/>
    <dgm:cxn modelId="{676F6A11-5671-4201-845A-56F628A52001}" type="presOf" srcId="{969F566A-043B-47D9-B01F-335F6DB43990}" destId="{78A9B932-B9FF-4937-9976-3E1CF4587988}" srcOrd="0" destOrd="2" presId="urn:microsoft.com/office/officeart/2005/8/layout/hProcess7"/>
    <dgm:cxn modelId="{BF05F120-F396-40ED-BA01-7CD73743D628}" srcId="{1A08D667-2D3E-4CCD-A1D9-ECCAB54BBD6C}" destId="{D35FA7C2-C9F7-436E-84C3-BD5176978C01}" srcOrd="0" destOrd="0" parTransId="{A3088D90-18DE-41EF-A098-C44915BFD9E8}" sibTransId="{580530A6-0DAC-43E2-B732-031C4A3BA906}"/>
    <dgm:cxn modelId="{73951D30-627F-4E2E-BEF4-7D81F514F258}" srcId="{0826F7A1-8B6B-4684-99AF-4121B0BE116C}" destId="{969F566A-043B-47D9-B01F-335F6DB43990}" srcOrd="2" destOrd="0" parTransId="{5797E120-4A41-426E-ABED-D70EE12FBBC0}" sibTransId="{DA8722C3-5532-48B1-8705-CB822A5B834E}"/>
    <dgm:cxn modelId="{B68C9D39-5344-49C2-BA67-274EDFE24158}" srcId="{5FB3227B-F65B-47D6-AB37-01AEB0C74A13}" destId="{16302EEF-B852-4D26-878B-C2FDDCDE30EB}" srcOrd="0" destOrd="0" parTransId="{1846F9E0-BCA6-4AEC-89EB-84C439CA7574}" sibTransId="{B1FDF70B-AF86-4A0C-A314-312C9C70FF79}"/>
    <dgm:cxn modelId="{D1C8D740-C6F1-4F63-9764-07A82BC4A7A3}" srcId="{0826F7A1-8B6B-4684-99AF-4121B0BE116C}" destId="{9D176111-90ED-4AD2-8A05-00C871C1BB50}" srcOrd="0" destOrd="0" parTransId="{630B7301-6E7F-48C8-85E7-B6EC240072A7}" sibTransId="{960C357B-7908-4723-A0D0-93CB8465C7A6}"/>
    <dgm:cxn modelId="{7305EE40-368B-421F-B60D-9FA10CC9C2F2}" srcId="{0826F7A1-8B6B-4684-99AF-4121B0BE116C}" destId="{318C531D-D6A9-4901-BEE9-3F4F53FB29C2}" srcOrd="1" destOrd="0" parTransId="{EAF94A14-87A9-41C1-A6EE-3240C1E00DC9}" sibTransId="{FAA73DD4-BE35-4C3F-A16C-E3C0F37B9B84}"/>
    <dgm:cxn modelId="{33345943-9D41-4727-AA6A-1EF4BF156831}" type="presOf" srcId="{318C531D-D6A9-4901-BEE9-3F4F53FB29C2}" destId="{78A9B932-B9FF-4937-9976-3E1CF4587988}" srcOrd="0" destOrd="1" presId="urn:microsoft.com/office/officeart/2005/8/layout/hProcess7"/>
    <dgm:cxn modelId="{BF81B849-1883-4468-AD7F-1C6982D872D7}" type="presOf" srcId="{0826F7A1-8B6B-4684-99AF-4121B0BE116C}" destId="{AC491538-3A8C-4521-8BD2-8EE35E917795}" srcOrd="0" destOrd="0" presId="urn:microsoft.com/office/officeart/2005/8/layout/hProcess7"/>
    <dgm:cxn modelId="{FDFB1E6D-7142-4AD3-9E86-4EAC09AD09A0}" srcId="{5FB3227B-F65B-47D6-AB37-01AEB0C74A13}" destId="{1A08D667-2D3E-4CCD-A1D9-ECCAB54BBD6C}" srcOrd="1" destOrd="0" parTransId="{CB432F80-088B-42DF-B660-C7A25FBB73A1}" sibTransId="{F94F7ECC-B4F3-4D92-A74C-236938E740B3}"/>
    <dgm:cxn modelId="{13C8E26F-5E5D-4EFC-A74D-7B05F4F50CB3}" type="presOf" srcId="{A9FFF7B8-957E-4A1D-AAD4-B990BDD98D3E}" destId="{E62B6003-D3C1-4FEC-93D7-EAC4AF023CAD}" srcOrd="0" destOrd="1" presId="urn:microsoft.com/office/officeart/2005/8/layout/hProcess7"/>
    <dgm:cxn modelId="{BFC15372-BDBA-4BD7-B24D-2D20D7898F02}" srcId="{1A08D667-2D3E-4CCD-A1D9-ECCAB54BBD6C}" destId="{2A983028-C8D6-4585-9425-34CCE0CC3729}" srcOrd="2" destOrd="0" parTransId="{9D1DE8A0-F39F-4FD4-A7BD-ABF2DC7B6811}" sibTransId="{6474B107-F3BF-4021-9DC9-4153B458FE5F}"/>
    <dgm:cxn modelId="{9EC5C752-C8B8-4076-B48D-AFDEA1B7CE27}" srcId="{5456CD6B-E490-46EC-9D6E-6E7EB521667D}" destId="{693E9028-EBE2-4607-8484-A8C76C468187}" srcOrd="0" destOrd="0" parTransId="{D3A6AAEA-6D14-4F5A-B67E-DB693D5F9D2E}" sibTransId="{5F62031D-2D79-402A-9D10-EB9B8CE4C0F8}"/>
    <dgm:cxn modelId="{C8E16F59-456E-4180-9C15-C10C32941AB9}" srcId="{1A08D667-2D3E-4CCD-A1D9-ECCAB54BBD6C}" destId="{A9FFF7B8-957E-4A1D-AAD4-B990BDD98D3E}" srcOrd="1" destOrd="0" parTransId="{464AB9BA-7572-4A63-9295-C6CEF896E1F6}" sibTransId="{323EB003-C352-4520-B988-5C7E07E1A49E}"/>
    <dgm:cxn modelId="{8D8FB77D-6848-43E9-B7A6-1B23BA9D6504}" type="presOf" srcId="{D35FA7C2-C9F7-436E-84C3-BD5176978C01}" destId="{E62B6003-D3C1-4FEC-93D7-EAC4AF023CAD}" srcOrd="0" destOrd="0" presId="urn:microsoft.com/office/officeart/2005/8/layout/hProcess7"/>
    <dgm:cxn modelId="{E9E7EF7D-441E-4A27-9413-E8730F421CD9}" type="presOf" srcId="{16302EEF-B852-4D26-878B-C2FDDCDE30EB}" destId="{E6270429-5F32-4D10-8386-ADBDCD1C19BC}" srcOrd="0" destOrd="0" presId="urn:microsoft.com/office/officeart/2005/8/layout/hProcess7"/>
    <dgm:cxn modelId="{1CB5BB80-DE5E-437D-AF8E-B2788D6D85CA}" type="presOf" srcId="{2783B5D0-5AED-425C-A9E8-F702D25FF05D}" destId="{78A9B932-B9FF-4937-9976-3E1CF4587988}" srcOrd="0" destOrd="3" presId="urn:microsoft.com/office/officeart/2005/8/layout/hProcess7"/>
    <dgm:cxn modelId="{FE22018B-2B9D-4EFE-8BDB-FE49A3813A1C}" type="presOf" srcId="{5456CD6B-E490-46EC-9D6E-6E7EB521667D}" destId="{A26CCF02-A84C-4E2A-AEC2-EB03F8CCF9A3}" srcOrd="1" destOrd="0" presId="urn:microsoft.com/office/officeart/2005/8/layout/hProcess7"/>
    <dgm:cxn modelId="{18F28B93-112C-4B6D-A1D4-9D59BC17A014}" type="presOf" srcId="{5FB3227B-F65B-47D6-AB37-01AEB0C74A13}" destId="{8EA1076F-D4B9-4661-BF35-BCC3ADD4A4E9}" srcOrd="0" destOrd="0" presId="urn:microsoft.com/office/officeart/2005/8/layout/hProcess7"/>
    <dgm:cxn modelId="{28D01497-6090-467E-B762-16189B360E4C}" type="presOf" srcId="{0BE6BAD4-C8EE-448D-97BB-AC5F5943742A}" destId="{4D2E6F87-935A-4BFF-8758-B2489AC28A8B}" srcOrd="0" destOrd="1" presId="urn:microsoft.com/office/officeart/2005/8/layout/hProcess7"/>
    <dgm:cxn modelId="{E4A57598-6BD5-4F63-AC85-5A9275B2052A}" type="presOf" srcId="{693E9028-EBE2-4607-8484-A8C76C468187}" destId="{BDC2AE20-3C9A-4750-BBD0-7474B23FD265}" srcOrd="0" destOrd="0" presId="urn:microsoft.com/office/officeart/2005/8/layout/hProcess7"/>
    <dgm:cxn modelId="{810B7799-4C27-41DA-B4A2-6C49283B3B03}" type="presOf" srcId="{A52CA784-403B-4C99-ADF2-1BA8696720DB}" destId="{BDC2AE20-3C9A-4750-BBD0-7474B23FD265}" srcOrd="0" destOrd="1" presId="urn:microsoft.com/office/officeart/2005/8/layout/hProcess7"/>
    <dgm:cxn modelId="{EEE295A0-C9DE-40BA-88AF-189A5285654D}" type="presOf" srcId="{5456CD6B-E490-46EC-9D6E-6E7EB521667D}" destId="{6058B301-71DA-4AF5-A8BE-620BC934F6A2}" srcOrd="0" destOrd="0" presId="urn:microsoft.com/office/officeart/2005/8/layout/hProcess7"/>
    <dgm:cxn modelId="{CFA2F7B6-4B2D-4AB8-897D-FB6B98A7E390}" type="presOf" srcId="{1A08D667-2D3E-4CCD-A1D9-ECCAB54BBD6C}" destId="{193773A2-D619-468E-AF13-68BFE02CB287}" srcOrd="0" destOrd="0" presId="urn:microsoft.com/office/officeart/2005/8/layout/hProcess7"/>
    <dgm:cxn modelId="{FD951AB8-B537-407C-BA03-2440CDD66234}" type="presOf" srcId="{1A08D667-2D3E-4CCD-A1D9-ECCAB54BBD6C}" destId="{A6625EB4-5EBA-4DCE-B465-3EC8AA5D6208}" srcOrd="1" destOrd="0" presId="urn:microsoft.com/office/officeart/2005/8/layout/hProcess7"/>
    <dgm:cxn modelId="{9A8580B9-1202-4B66-934A-D716396CA6F5}" type="presOf" srcId="{FE9DA6BC-143B-4652-AF88-64A1C4F35DCC}" destId="{4D2E6F87-935A-4BFF-8758-B2489AC28A8B}" srcOrd="0" destOrd="0" presId="urn:microsoft.com/office/officeart/2005/8/layout/hProcess7"/>
    <dgm:cxn modelId="{3657A3C9-F529-4105-8491-F1563AE52808}" type="presOf" srcId="{0826F7A1-8B6B-4684-99AF-4121B0BE116C}" destId="{B6C4AD65-6316-4514-A7EE-DAA53DB5BC86}" srcOrd="1" destOrd="0" presId="urn:microsoft.com/office/officeart/2005/8/layout/hProcess7"/>
    <dgm:cxn modelId="{618DF6D4-C23C-4078-A896-13A39CC08F4A}" srcId="{5FB3227B-F65B-47D6-AB37-01AEB0C74A13}" destId="{0826F7A1-8B6B-4684-99AF-4121B0BE116C}" srcOrd="2" destOrd="0" parTransId="{925D299B-C329-4E4A-AAB5-D8C3E46BFB44}" sibTransId="{7D34C990-B29E-4F04-B990-0334C40100A4}"/>
    <dgm:cxn modelId="{C201D1D8-9ECF-4316-A12C-820425B21502}" type="presOf" srcId="{9D176111-90ED-4AD2-8A05-00C871C1BB50}" destId="{78A9B932-B9FF-4937-9976-3E1CF4587988}" srcOrd="0" destOrd="0" presId="urn:microsoft.com/office/officeart/2005/8/layout/hProcess7"/>
    <dgm:cxn modelId="{343CD2E0-CD2A-481A-BA5A-8138DF67D977}" srcId="{0826F7A1-8B6B-4684-99AF-4121B0BE116C}" destId="{2783B5D0-5AED-425C-A9E8-F702D25FF05D}" srcOrd="3" destOrd="0" parTransId="{3322DD6F-F72A-4242-AFEA-1960301A3532}" sibTransId="{6B7E880F-E9EF-4DEF-A10E-06607A6367A3}"/>
    <dgm:cxn modelId="{1F8034E2-1E53-4465-97D2-6CCA0226741C}" srcId="{5456CD6B-E490-46EC-9D6E-6E7EB521667D}" destId="{A52CA784-403B-4C99-ADF2-1BA8696720DB}" srcOrd="1" destOrd="0" parTransId="{0CF82575-FA30-46C6-8670-5809EE69580C}" sibTransId="{7FFB4B91-8CC6-4337-98A0-BCF21CF23453}"/>
    <dgm:cxn modelId="{7E8144F7-30F1-4C73-9D3F-8A8562175657}" srcId="{16302EEF-B852-4D26-878B-C2FDDCDE30EB}" destId="{FE9DA6BC-143B-4652-AF88-64A1C4F35DCC}" srcOrd="0" destOrd="0" parTransId="{10579862-A008-4780-B2A6-97CC5B477BD3}" sibTransId="{39AE73C0-FAEA-43CA-9D55-44BD2DD6E722}"/>
    <dgm:cxn modelId="{AA61DAFB-7D23-4692-B15A-4DEFBF73D0C0}" srcId="{5FB3227B-F65B-47D6-AB37-01AEB0C74A13}" destId="{5456CD6B-E490-46EC-9D6E-6E7EB521667D}" srcOrd="3" destOrd="0" parTransId="{7E77713A-5CE2-4E11-8086-FC31CAC4FF67}" sibTransId="{94132915-1F58-47FC-B083-3C85F464EDC6}"/>
    <dgm:cxn modelId="{38C557FD-FCE7-4C97-923D-260F87A29352}" type="presOf" srcId="{16302EEF-B852-4D26-878B-C2FDDCDE30EB}" destId="{43925DDE-06AC-4D58-B256-AAA79A5C51A8}" srcOrd="1" destOrd="0" presId="urn:microsoft.com/office/officeart/2005/8/layout/hProcess7"/>
    <dgm:cxn modelId="{4D96EDDF-09E6-43A3-9E66-302E77599FF1}" type="presParOf" srcId="{8EA1076F-D4B9-4661-BF35-BCC3ADD4A4E9}" destId="{103BB1E6-8218-458F-B973-3E2F4DCDB3E1}" srcOrd="0" destOrd="0" presId="urn:microsoft.com/office/officeart/2005/8/layout/hProcess7"/>
    <dgm:cxn modelId="{4F01F4EA-DE02-4403-B8CC-6ED66A898E1F}" type="presParOf" srcId="{103BB1E6-8218-458F-B973-3E2F4DCDB3E1}" destId="{E6270429-5F32-4D10-8386-ADBDCD1C19BC}" srcOrd="0" destOrd="0" presId="urn:microsoft.com/office/officeart/2005/8/layout/hProcess7"/>
    <dgm:cxn modelId="{22224A6F-E6C6-4C38-8F89-CD48B1DA03D7}" type="presParOf" srcId="{103BB1E6-8218-458F-B973-3E2F4DCDB3E1}" destId="{43925DDE-06AC-4D58-B256-AAA79A5C51A8}" srcOrd="1" destOrd="0" presId="urn:microsoft.com/office/officeart/2005/8/layout/hProcess7"/>
    <dgm:cxn modelId="{A6970E3E-9FB9-49A9-9A19-71478BFE97D8}" type="presParOf" srcId="{103BB1E6-8218-458F-B973-3E2F4DCDB3E1}" destId="{4D2E6F87-935A-4BFF-8758-B2489AC28A8B}" srcOrd="2" destOrd="0" presId="urn:microsoft.com/office/officeart/2005/8/layout/hProcess7"/>
    <dgm:cxn modelId="{2CE4EBC8-2E6F-442D-9E50-B529366DB9EE}" type="presParOf" srcId="{8EA1076F-D4B9-4661-BF35-BCC3ADD4A4E9}" destId="{A0787F76-59A9-4B95-84C3-A43FAB686FCA}" srcOrd="1" destOrd="0" presId="urn:microsoft.com/office/officeart/2005/8/layout/hProcess7"/>
    <dgm:cxn modelId="{2506F752-A7B1-44CE-A8F5-47CFB71C7966}" type="presParOf" srcId="{8EA1076F-D4B9-4661-BF35-BCC3ADD4A4E9}" destId="{C093798A-9F2A-4137-9B6D-A781E09F9D69}" srcOrd="2" destOrd="0" presId="urn:microsoft.com/office/officeart/2005/8/layout/hProcess7"/>
    <dgm:cxn modelId="{30B3EC88-9CF0-4400-B048-775E02C4F305}" type="presParOf" srcId="{C093798A-9F2A-4137-9B6D-A781E09F9D69}" destId="{74CB5910-6F79-4EB5-AA54-6DED4BB78492}" srcOrd="0" destOrd="0" presId="urn:microsoft.com/office/officeart/2005/8/layout/hProcess7"/>
    <dgm:cxn modelId="{207989F8-9537-4628-A56A-2A9A5BC3B82D}" type="presParOf" srcId="{C093798A-9F2A-4137-9B6D-A781E09F9D69}" destId="{919CF73C-1DC1-4E22-A344-48064F5A5F2D}" srcOrd="1" destOrd="0" presId="urn:microsoft.com/office/officeart/2005/8/layout/hProcess7"/>
    <dgm:cxn modelId="{EAE6A6B1-933B-497F-A0AC-C5152F25DC78}" type="presParOf" srcId="{C093798A-9F2A-4137-9B6D-A781E09F9D69}" destId="{B4C9B74D-0806-4262-8283-BFA259B7CB95}" srcOrd="2" destOrd="0" presId="urn:microsoft.com/office/officeart/2005/8/layout/hProcess7"/>
    <dgm:cxn modelId="{70054EBC-29E4-42BF-89CF-46A17F0129C4}" type="presParOf" srcId="{8EA1076F-D4B9-4661-BF35-BCC3ADD4A4E9}" destId="{1B346513-8DA9-49C8-AAFE-8307D9C4E420}" srcOrd="3" destOrd="0" presId="urn:microsoft.com/office/officeart/2005/8/layout/hProcess7"/>
    <dgm:cxn modelId="{08BA88A3-E317-44BF-9DEE-F8016B0D8D02}" type="presParOf" srcId="{8EA1076F-D4B9-4661-BF35-BCC3ADD4A4E9}" destId="{37BB805B-982B-43A4-8691-DDF16BDEED25}" srcOrd="4" destOrd="0" presId="urn:microsoft.com/office/officeart/2005/8/layout/hProcess7"/>
    <dgm:cxn modelId="{EC7359A9-9535-4318-92E1-D2A4B8242EDF}" type="presParOf" srcId="{37BB805B-982B-43A4-8691-DDF16BDEED25}" destId="{193773A2-D619-468E-AF13-68BFE02CB287}" srcOrd="0" destOrd="0" presId="urn:microsoft.com/office/officeart/2005/8/layout/hProcess7"/>
    <dgm:cxn modelId="{B847A8B5-C5C5-4EF8-B379-5750EC6D7A10}" type="presParOf" srcId="{37BB805B-982B-43A4-8691-DDF16BDEED25}" destId="{A6625EB4-5EBA-4DCE-B465-3EC8AA5D6208}" srcOrd="1" destOrd="0" presId="urn:microsoft.com/office/officeart/2005/8/layout/hProcess7"/>
    <dgm:cxn modelId="{E60C50E8-0D9F-40D3-8593-9D50ABC2E5D0}" type="presParOf" srcId="{37BB805B-982B-43A4-8691-DDF16BDEED25}" destId="{E62B6003-D3C1-4FEC-93D7-EAC4AF023CAD}" srcOrd="2" destOrd="0" presId="urn:microsoft.com/office/officeart/2005/8/layout/hProcess7"/>
    <dgm:cxn modelId="{4D62E4A9-765F-494D-9B8D-2C7692ACDA92}" type="presParOf" srcId="{8EA1076F-D4B9-4661-BF35-BCC3ADD4A4E9}" destId="{AB352A37-F770-4ADE-9FD3-C3B050BF144E}" srcOrd="5" destOrd="0" presId="urn:microsoft.com/office/officeart/2005/8/layout/hProcess7"/>
    <dgm:cxn modelId="{8F32021B-47F6-4711-9C24-EE8EAB391D3F}" type="presParOf" srcId="{8EA1076F-D4B9-4661-BF35-BCC3ADD4A4E9}" destId="{26181295-7161-4F88-A5A6-053A370E79D2}" srcOrd="6" destOrd="0" presId="urn:microsoft.com/office/officeart/2005/8/layout/hProcess7"/>
    <dgm:cxn modelId="{89B7EB87-9470-44A4-BE19-22A71EFB61F0}" type="presParOf" srcId="{26181295-7161-4F88-A5A6-053A370E79D2}" destId="{8AA49654-A182-407B-9FE2-A558E5961447}" srcOrd="0" destOrd="0" presId="urn:microsoft.com/office/officeart/2005/8/layout/hProcess7"/>
    <dgm:cxn modelId="{9DEB177A-40FD-47D4-861E-03A81A88E2ED}" type="presParOf" srcId="{26181295-7161-4F88-A5A6-053A370E79D2}" destId="{457B4BD1-76B1-4E54-98B9-D34C7F23F006}" srcOrd="1" destOrd="0" presId="urn:microsoft.com/office/officeart/2005/8/layout/hProcess7"/>
    <dgm:cxn modelId="{CE0A2644-CF8E-4EC2-995A-9214CFFF6396}" type="presParOf" srcId="{26181295-7161-4F88-A5A6-053A370E79D2}" destId="{9F92EC10-A81C-402C-B357-6091E8B97876}" srcOrd="2" destOrd="0" presId="urn:microsoft.com/office/officeart/2005/8/layout/hProcess7"/>
    <dgm:cxn modelId="{30903AA6-F66D-4219-8535-9DAFE3208734}" type="presParOf" srcId="{8EA1076F-D4B9-4661-BF35-BCC3ADD4A4E9}" destId="{2FC12B91-F9B3-4F3F-AFFA-B0E35D56378A}" srcOrd="7" destOrd="0" presId="urn:microsoft.com/office/officeart/2005/8/layout/hProcess7"/>
    <dgm:cxn modelId="{B67C1E50-767E-45A4-90F1-63FFE0E87EB5}" type="presParOf" srcId="{8EA1076F-D4B9-4661-BF35-BCC3ADD4A4E9}" destId="{2C91C9C3-823B-483A-86ED-23B427E44523}" srcOrd="8" destOrd="0" presId="urn:microsoft.com/office/officeart/2005/8/layout/hProcess7"/>
    <dgm:cxn modelId="{7847E46C-23E8-4981-A820-33958EFCB5C1}" type="presParOf" srcId="{2C91C9C3-823B-483A-86ED-23B427E44523}" destId="{AC491538-3A8C-4521-8BD2-8EE35E917795}" srcOrd="0" destOrd="0" presId="urn:microsoft.com/office/officeart/2005/8/layout/hProcess7"/>
    <dgm:cxn modelId="{EEE905BA-2EC8-4C38-8054-B22CC7126906}" type="presParOf" srcId="{2C91C9C3-823B-483A-86ED-23B427E44523}" destId="{B6C4AD65-6316-4514-A7EE-DAA53DB5BC86}" srcOrd="1" destOrd="0" presId="urn:microsoft.com/office/officeart/2005/8/layout/hProcess7"/>
    <dgm:cxn modelId="{D734F531-CF82-4C51-9ABD-A35AD8198569}" type="presParOf" srcId="{2C91C9C3-823B-483A-86ED-23B427E44523}" destId="{78A9B932-B9FF-4937-9976-3E1CF4587988}" srcOrd="2" destOrd="0" presId="urn:microsoft.com/office/officeart/2005/8/layout/hProcess7"/>
    <dgm:cxn modelId="{D78128FE-8BCE-4D5B-8096-9281FB307D41}" type="presParOf" srcId="{8EA1076F-D4B9-4661-BF35-BCC3ADD4A4E9}" destId="{9FA9728A-997E-4B49-A17D-21D602301271}" srcOrd="9" destOrd="0" presId="urn:microsoft.com/office/officeart/2005/8/layout/hProcess7"/>
    <dgm:cxn modelId="{E60A0811-CA50-4E16-AAFF-6BFFEFF0D5A0}" type="presParOf" srcId="{8EA1076F-D4B9-4661-BF35-BCC3ADD4A4E9}" destId="{D73F9DCA-7333-4045-A875-BF4A7C462632}" srcOrd="10" destOrd="0" presId="urn:microsoft.com/office/officeart/2005/8/layout/hProcess7"/>
    <dgm:cxn modelId="{D60FE3FC-BA19-4699-9547-EDDC4FB06F22}" type="presParOf" srcId="{D73F9DCA-7333-4045-A875-BF4A7C462632}" destId="{8BD696DB-60B1-48AA-B5ED-8E3B529867F5}" srcOrd="0" destOrd="0" presId="urn:microsoft.com/office/officeart/2005/8/layout/hProcess7"/>
    <dgm:cxn modelId="{4AFFECED-2C60-4E5E-A2BD-EE1A1C0A1E4C}" type="presParOf" srcId="{D73F9DCA-7333-4045-A875-BF4A7C462632}" destId="{4F51F06D-8E3F-4D60-AB75-A5E881029B4F}" srcOrd="1" destOrd="0" presId="urn:microsoft.com/office/officeart/2005/8/layout/hProcess7"/>
    <dgm:cxn modelId="{E0A20380-7019-403E-A384-A5F425B57330}" type="presParOf" srcId="{D73F9DCA-7333-4045-A875-BF4A7C462632}" destId="{38E97F2B-A80D-423A-BFA3-3D444954384D}" srcOrd="2" destOrd="0" presId="urn:microsoft.com/office/officeart/2005/8/layout/hProcess7"/>
    <dgm:cxn modelId="{9EB62987-C4F6-429D-9255-13743D5862CA}" type="presParOf" srcId="{8EA1076F-D4B9-4661-BF35-BCC3ADD4A4E9}" destId="{1B14426B-118B-4828-B25D-D69A1F621B44}" srcOrd="11" destOrd="0" presId="urn:microsoft.com/office/officeart/2005/8/layout/hProcess7"/>
    <dgm:cxn modelId="{7C461955-1952-4469-876C-A8DA833D3638}" type="presParOf" srcId="{8EA1076F-D4B9-4661-BF35-BCC3ADD4A4E9}" destId="{0C3C8125-C556-4CE6-8169-432B17C4BA06}" srcOrd="12" destOrd="0" presId="urn:microsoft.com/office/officeart/2005/8/layout/hProcess7"/>
    <dgm:cxn modelId="{A93F391D-D324-45D9-99B7-06150B1D0DAB}" type="presParOf" srcId="{0C3C8125-C556-4CE6-8169-432B17C4BA06}" destId="{6058B301-71DA-4AF5-A8BE-620BC934F6A2}" srcOrd="0" destOrd="0" presId="urn:microsoft.com/office/officeart/2005/8/layout/hProcess7"/>
    <dgm:cxn modelId="{03BC3717-48A5-4BBC-9607-216831A5E4A6}" type="presParOf" srcId="{0C3C8125-C556-4CE6-8169-432B17C4BA06}" destId="{A26CCF02-A84C-4E2A-AEC2-EB03F8CCF9A3}" srcOrd="1" destOrd="0" presId="urn:microsoft.com/office/officeart/2005/8/layout/hProcess7"/>
    <dgm:cxn modelId="{FFEE769B-FAA6-4A55-8F1F-2D9B34DEFD4A}" type="presParOf" srcId="{0C3C8125-C556-4CE6-8169-432B17C4BA06}" destId="{BDC2AE20-3C9A-4750-BBD0-7474B23FD26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382EE-6C54-42C3-AE80-AFC68E83164F}">
      <dsp:nvSpPr>
        <dsp:cNvPr id="0" name=""/>
        <dsp:cNvSpPr/>
      </dsp:nvSpPr>
      <dsp:spPr>
        <a:xfrm>
          <a:off x="10216803" y="2728239"/>
          <a:ext cx="2329597" cy="23299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11625E-6443-4736-8D14-56BF7F7CA98A}">
      <dsp:nvSpPr>
        <dsp:cNvPr id="0" name=""/>
        <dsp:cNvSpPr/>
      </dsp:nvSpPr>
      <dsp:spPr>
        <a:xfrm>
          <a:off x="10293671" y="2805919"/>
          <a:ext cx="2174621" cy="2174619"/>
        </a:xfrm>
        <a:prstGeom prst="ellipse">
          <a:avLst/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GP referral pathway introduced following pilot success and evaluation</a:t>
          </a:r>
        </a:p>
      </dsp:txBody>
      <dsp:txXfrm>
        <a:off x="10604863" y="3116637"/>
        <a:ext cx="1553478" cy="1553182"/>
      </dsp:txXfrm>
    </dsp:sp>
    <dsp:sp modelId="{B1FB4701-C846-47EE-8AC2-D72F51104725}">
      <dsp:nvSpPr>
        <dsp:cNvPr id="0" name=""/>
        <dsp:cNvSpPr/>
      </dsp:nvSpPr>
      <dsp:spPr>
        <a:xfrm rot="2700000">
          <a:off x="7807993" y="2728360"/>
          <a:ext cx="2329327" cy="232932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6C095-FEB7-4801-B333-037DCE83FB89}">
      <dsp:nvSpPr>
        <dsp:cNvPr id="0" name=""/>
        <dsp:cNvSpPr/>
      </dsp:nvSpPr>
      <dsp:spPr>
        <a:xfrm>
          <a:off x="7887206" y="2805919"/>
          <a:ext cx="2174621" cy="21746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GP CPCS: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£20 million potential savings if 6% appointments which could be safely referred to community pharmacy, were</a:t>
          </a:r>
        </a:p>
      </dsp:txBody>
      <dsp:txXfrm>
        <a:off x="8197158" y="3116637"/>
        <a:ext cx="1553478" cy="1553182"/>
      </dsp:txXfrm>
    </dsp:sp>
    <dsp:sp modelId="{CFFE073F-D798-4D64-A94F-923A1991D2F6}">
      <dsp:nvSpPr>
        <dsp:cNvPr id="0" name=""/>
        <dsp:cNvSpPr/>
      </dsp:nvSpPr>
      <dsp:spPr>
        <a:xfrm rot="2700000">
          <a:off x="5401528" y="2728360"/>
          <a:ext cx="2329327" cy="232932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6B47D-EE52-4783-B1CD-F8CFBE59BA4F}">
      <dsp:nvSpPr>
        <dsp:cNvPr id="0" name=""/>
        <dsp:cNvSpPr/>
      </dsp:nvSpPr>
      <dsp:spPr>
        <a:xfrm>
          <a:off x="5479501" y="2805919"/>
          <a:ext cx="2174621" cy="21746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GP CPCS: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88% of patients referred had their concern resolved by the pharmacist</a:t>
          </a:r>
        </a:p>
      </dsp:txBody>
      <dsp:txXfrm>
        <a:off x="5789453" y="3116637"/>
        <a:ext cx="1553478" cy="1553182"/>
      </dsp:txXfrm>
    </dsp:sp>
    <dsp:sp modelId="{697B7719-ABA9-42CB-9365-E76798EA8703}">
      <dsp:nvSpPr>
        <dsp:cNvPr id="0" name=""/>
        <dsp:cNvSpPr/>
      </dsp:nvSpPr>
      <dsp:spPr>
        <a:xfrm rot="2700000">
          <a:off x="2993823" y="2728360"/>
          <a:ext cx="2329327" cy="232932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81458-6DDD-4C74-A298-B4185DD68BE0}">
      <dsp:nvSpPr>
        <dsp:cNvPr id="0" name=""/>
        <dsp:cNvSpPr/>
      </dsp:nvSpPr>
      <dsp:spPr>
        <a:xfrm>
          <a:off x="3071796" y="2805919"/>
          <a:ext cx="2174621" cy="21746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NHS 111 CPCS: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332,000 patients referred in first 9 months of service from October 2019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/>
        </a:p>
      </dsp:txBody>
      <dsp:txXfrm>
        <a:off x="3382988" y="3116637"/>
        <a:ext cx="1553478" cy="1553182"/>
      </dsp:txXfrm>
    </dsp:sp>
    <dsp:sp modelId="{0DD2E569-D7E2-4E19-9696-1D01A324C8DC}">
      <dsp:nvSpPr>
        <dsp:cNvPr id="0" name=""/>
        <dsp:cNvSpPr/>
      </dsp:nvSpPr>
      <dsp:spPr>
        <a:xfrm rot="2700000">
          <a:off x="586118" y="2728360"/>
          <a:ext cx="2329327" cy="232932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7902D-11CC-4465-A434-1DB8714D3A1A}">
      <dsp:nvSpPr>
        <dsp:cNvPr id="0" name=""/>
        <dsp:cNvSpPr/>
      </dsp:nvSpPr>
      <dsp:spPr>
        <a:xfrm>
          <a:off x="664091" y="2805919"/>
          <a:ext cx="2174621" cy="21746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NHS 111 CPCS: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10,500 patients referred per week in England </a:t>
          </a:r>
        </a:p>
      </dsp:txBody>
      <dsp:txXfrm>
        <a:off x="975283" y="3116637"/>
        <a:ext cx="1553478" cy="1553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1D80C-025E-46D3-AB10-5B49C83189AC}">
      <dsp:nvSpPr>
        <dsp:cNvPr id="0" name=""/>
        <dsp:cNvSpPr/>
      </dsp:nvSpPr>
      <dsp:spPr>
        <a:xfrm rot="16200000">
          <a:off x="-947656" y="948894"/>
          <a:ext cx="5117072" cy="321928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859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Pharmacy contacts the patient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Within 2-3 hours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Consultation to be completed within 12 hours pending patient circumstances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Patient should only contact the pharmacy themselves if they have not had contact within 3 hours</a:t>
          </a:r>
        </a:p>
      </dsp:txBody>
      <dsp:txXfrm rot="5400000">
        <a:off x="1239" y="1023413"/>
        <a:ext cx="3219282" cy="3070244"/>
      </dsp:txXfrm>
    </dsp:sp>
    <dsp:sp modelId="{B3C1B4D8-72E0-4A67-92CB-5EAF114EA0BB}">
      <dsp:nvSpPr>
        <dsp:cNvPr id="0" name=""/>
        <dsp:cNvSpPr/>
      </dsp:nvSpPr>
      <dsp:spPr>
        <a:xfrm rot="16200000">
          <a:off x="2513072" y="948894"/>
          <a:ext cx="5117072" cy="321928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859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Consultation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Pharmacist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Remote or face to face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Clinical assessment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Presenting symptoms, relevant medical history &amp; medication taken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NICE CKS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SCR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Red flags</a:t>
          </a:r>
        </a:p>
      </dsp:txBody>
      <dsp:txXfrm rot="5400000">
        <a:off x="3461967" y="1023413"/>
        <a:ext cx="3219282" cy="3070244"/>
      </dsp:txXfrm>
    </dsp:sp>
    <dsp:sp modelId="{090CF102-5899-4A3F-A2F9-A2A6CE09C66F}">
      <dsp:nvSpPr>
        <dsp:cNvPr id="0" name=""/>
        <dsp:cNvSpPr/>
      </dsp:nvSpPr>
      <dsp:spPr>
        <a:xfrm rot="16200000">
          <a:off x="5973801" y="948894"/>
          <a:ext cx="5117072" cy="321928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859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Outcome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Safety Netting advice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Managed in the pharmacy or escalated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If escalated, Pharmacist makes the call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Consultation notes sent as pdf by NHS mail to the referring general practice</a:t>
          </a:r>
        </a:p>
      </dsp:txBody>
      <dsp:txXfrm rot="5400000">
        <a:off x="6922696" y="1023413"/>
        <a:ext cx="3219282" cy="30702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70429-5F32-4D10-8386-ADBDCD1C19BC}">
      <dsp:nvSpPr>
        <dsp:cNvPr id="0" name=""/>
        <dsp:cNvSpPr/>
      </dsp:nvSpPr>
      <dsp:spPr>
        <a:xfrm>
          <a:off x="4794" y="1210199"/>
          <a:ext cx="2883713" cy="3460455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solidFill>
                <a:schemeClr val="tx1"/>
              </a:solidFill>
            </a:rPr>
            <a:t>Governance</a:t>
          </a:r>
        </a:p>
      </dsp:txBody>
      <dsp:txXfrm rot="16200000">
        <a:off x="-1125621" y="2340614"/>
        <a:ext cx="2837573" cy="576742"/>
      </dsp:txXfrm>
    </dsp:sp>
    <dsp:sp modelId="{4D2E6F87-935A-4BFF-8758-B2489AC28A8B}">
      <dsp:nvSpPr>
        <dsp:cNvPr id="0" name=""/>
        <dsp:cNvSpPr/>
      </dsp:nvSpPr>
      <dsp:spPr>
        <a:xfrm>
          <a:off x="581536" y="1210199"/>
          <a:ext cx="2148366" cy="346045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GMHSCP Head of Primary Care is SRO for programme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PID completed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Working group set up to inc. LPCs, GMHSCP &amp; GP reps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Funding for IT referral mechanism by GM agreed for 21/22 and 22/23 by Primary Care Digital Board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Procurement managed by GMSS</a:t>
          </a:r>
        </a:p>
      </dsp:txBody>
      <dsp:txXfrm>
        <a:off x="581536" y="1210199"/>
        <a:ext cx="2148366" cy="3460455"/>
      </dsp:txXfrm>
    </dsp:sp>
    <dsp:sp modelId="{193773A2-D619-468E-AF13-68BFE02CB287}">
      <dsp:nvSpPr>
        <dsp:cNvPr id="0" name=""/>
        <dsp:cNvSpPr/>
      </dsp:nvSpPr>
      <dsp:spPr>
        <a:xfrm>
          <a:off x="2989437" y="1210199"/>
          <a:ext cx="2883713" cy="3460455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solidFill>
                <a:schemeClr val="tx1"/>
              </a:solidFill>
            </a:rPr>
            <a:t>Scoping</a:t>
          </a:r>
        </a:p>
      </dsp:txBody>
      <dsp:txXfrm rot="16200000">
        <a:off x="1859021" y="2340614"/>
        <a:ext cx="2837573" cy="576742"/>
      </dsp:txXfrm>
    </dsp:sp>
    <dsp:sp modelId="{919CF73C-1DC1-4E22-A344-48064F5A5F2D}">
      <dsp:nvSpPr>
        <dsp:cNvPr id="0" name=""/>
        <dsp:cNvSpPr/>
      </dsp:nvSpPr>
      <dsp:spPr>
        <a:xfrm rot="5400000">
          <a:off x="2749814" y="3957733"/>
          <a:ext cx="508082" cy="43255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B6003-D3C1-4FEC-93D7-EAC4AF023CAD}">
      <dsp:nvSpPr>
        <dsp:cNvPr id="0" name=""/>
        <dsp:cNvSpPr/>
      </dsp:nvSpPr>
      <dsp:spPr>
        <a:xfrm>
          <a:off x="3566179" y="1210199"/>
          <a:ext cx="2148366" cy="346045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All GM general practices in scope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Initial targets of 50% deployment by March 2022 revised following announcements in October 2021 regarding IIF incentives for general practice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GM-specific processes &amp; escalations agreed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Virtual Outcomes training secured for general practice &amp; community pharmacy</a:t>
          </a:r>
        </a:p>
      </dsp:txBody>
      <dsp:txXfrm>
        <a:off x="3566179" y="1210199"/>
        <a:ext cx="2148366" cy="3460455"/>
      </dsp:txXfrm>
    </dsp:sp>
    <dsp:sp modelId="{AC491538-3A8C-4521-8BD2-8EE35E917795}">
      <dsp:nvSpPr>
        <dsp:cNvPr id="0" name=""/>
        <dsp:cNvSpPr/>
      </dsp:nvSpPr>
      <dsp:spPr>
        <a:xfrm>
          <a:off x="5974080" y="1210199"/>
          <a:ext cx="2883713" cy="3460455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solidFill>
                <a:schemeClr val="tx1"/>
              </a:solidFill>
            </a:rPr>
            <a:t>Planning</a:t>
          </a:r>
        </a:p>
      </dsp:txBody>
      <dsp:txXfrm rot="16200000">
        <a:off x="4843664" y="2340614"/>
        <a:ext cx="2837573" cy="576742"/>
      </dsp:txXfrm>
    </dsp:sp>
    <dsp:sp modelId="{457B4BD1-76B1-4E54-98B9-D34C7F23F006}">
      <dsp:nvSpPr>
        <dsp:cNvPr id="0" name=""/>
        <dsp:cNvSpPr/>
      </dsp:nvSpPr>
      <dsp:spPr>
        <a:xfrm rot="5400000">
          <a:off x="5734457" y="3957733"/>
          <a:ext cx="508082" cy="43255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9B932-B9FF-4937-9976-3E1CF4587988}">
      <dsp:nvSpPr>
        <dsp:cNvPr id="0" name=""/>
        <dsp:cNvSpPr/>
      </dsp:nvSpPr>
      <dsp:spPr>
        <a:xfrm>
          <a:off x="6550823" y="1210199"/>
          <a:ext cx="2148366" cy="346045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Deployment blueprint &amp; plan prepared to provide standard process &amp; activity tracking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First practices live May 2021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101 practices live as of end November 2021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Monthly stakeholder reports shared inc. KPIs &amp; activity data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Reporting to GM system is being reviewed in November 2021</a:t>
          </a:r>
        </a:p>
      </dsp:txBody>
      <dsp:txXfrm>
        <a:off x="6550823" y="1210199"/>
        <a:ext cx="2148366" cy="3460455"/>
      </dsp:txXfrm>
    </dsp:sp>
    <dsp:sp modelId="{6058B301-71DA-4AF5-A8BE-620BC934F6A2}">
      <dsp:nvSpPr>
        <dsp:cNvPr id="0" name=""/>
        <dsp:cNvSpPr/>
      </dsp:nvSpPr>
      <dsp:spPr>
        <a:xfrm>
          <a:off x="8958723" y="1210199"/>
          <a:ext cx="2883713" cy="3460455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solidFill>
                <a:schemeClr val="tx1"/>
              </a:solidFill>
            </a:rPr>
            <a:t>Engagement</a:t>
          </a:r>
        </a:p>
      </dsp:txBody>
      <dsp:txXfrm rot="16200000">
        <a:off x="7828308" y="2340614"/>
        <a:ext cx="2837573" cy="576742"/>
      </dsp:txXfrm>
    </dsp:sp>
    <dsp:sp modelId="{4F51F06D-8E3F-4D60-AB75-A5E881029B4F}">
      <dsp:nvSpPr>
        <dsp:cNvPr id="0" name=""/>
        <dsp:cNvSpPr/>
      </dsp:nvSpPr>
      <dsp:spPr>
        <a:xfrm rot="5400000">
          <a:off x="8719101" y="3957733"/>
          <a:ext cx="508082" cy="43255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2AE20-3C9A-4750-BBD0-7474B23FD265}">
      <dsp:nvSpPr>
        <dsp:cNvPr id="0" name=""/>
        <dsp:cNvSpPr/>
      </dsp:nvSpPr>
      <dsp:spPr>
        <a:xfrm>
          <a:off x="9535466" y="1210199"/>
          <a:ext cx="2148366" cy="346045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GM system: DMOG, Primary Care Board, Community Pharmacy provider Board, GP Provider Board, PCN Clinical directors, community pharmacies, CCGs, Practice-based pharmacists &amp; Practice managers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GMHSCP comms sent out late November 2021 referencing WPAF &amp; IIF – deployment reviewed &amp; streamlined to inc. increased activity from Jan 2022</a:t>
          </a:r>
        </a:p>
      </dsp:txBody>
      <dsp:txXfrm>
        <a:off x="9535466" y="1210199"/>
        <a:ext cx="2148366" cy="3460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A776A-6A48-495A-B271-ED2538B0A6FF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76C48-3FE0-453C-A33C-BA4FDB62A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43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76C48-3FE0-453C-A33C-BA4FDB62A21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887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76C48-3FE0-453C-A33C-BA4FDB62A2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575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76C48-3FE0-453C-A33C-BA4FDB62A2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956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76C48-3FE0-453C-A33C-BA4FDB62A2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959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76C48-3FE0-453C-A33C-BA4FDB62A2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645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76C48-3FE0-453C-A33C-BA4FDB62A2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86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76C48-3FE0-453C-A33C-BA4FDB62A2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874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76C48-3FE0-453C-A33C-BA4FDB62A2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165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76C48-3FE0-453C-A33C-BA4FDB62A2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038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76C48-3FE0-453C-A33C-BA4FDB62A2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227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76C48-3FE0-453C-A33C-BA4FDB62A2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024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76C48-3FE0-453C-A33C-BA4FDB62A2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97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0BBC1-BF85-4231-8B4C-241CEC0EE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238781-E462-438B-82F0-6461253B4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AFC47-4F8B-4D32-88A3-B242FC9D5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D971-FD6A-443A-9291-BA552B24D436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EBF14-34B6-4609-8C45-13940C91B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312F3-B1CD-47B1-B007-373FC209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8ECB-DBA0-4F0C-8657-8D23FB1E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61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21EB6-61A0-4629-BD98-5E5D65401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67D69-3ACB-4C87-9EF3-184778639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CFB28-26B3-48B9-9970-72BF681DC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D971-FD6A-443A-9291-BA552B24D436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023B9-DF5D-4B0D-9558-1E8FE3779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C5043-592B-4D2D-9AFE-3BD04C4F9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8ECB-DBA0-4F0C-8657-8D23FB1E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07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3708C5-17E3-4B49-AF72-FD86076DD0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53BA7-CEF5-42A5-BDA9-5E81CD8A2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A798B-2485-4350-A5DC-B57A218F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D971-FD6A-443A-9291-BA552B24D436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93FFD-A02E-4FC5-9418-85A5D9518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0D697-1410-4407-898A-0DBAC0F5D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8ECB-DBA0-4F0C-8657-8D23FB1E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36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9F53-2D10-4C10-92BF-6E4BAF277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39C68-7620-4734-AE67-D04B57311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3E0C0-A75B-4EEF-A5CC-CA5EA48F0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D971-FD6A-443A-9291-BA552B24D436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42D5F-C0D8-48EB-80AB-1D7089C0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89826-5ACF-4D3A-8694-67CF2C882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8ECB-DBA0-4F0C-8657-8D23FB1E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8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ADF33-BBFE-4CBA-94C3-C76D2390C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3E538-57C3-4A2F-9FC9-9E1993959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7240A-DFF5-40D1-9ADC-68E8D135D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D971-FD6A-443A-9291-BA552B24D436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80243-50F9-4AF5-A54A-2335EA88B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14EFF-2192-4AB0-BE31-D0702E172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8ECB-DBA0-4F0C-8657-8D23FB1E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75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EB292-85EA-4AF2-BE5D-C89748317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AC0EC-B4F5-4619-B3D3-4E73A3E1B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4F7B1-5BB7-417F-AD31-ED393F669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5BC180-BF3C-49DD-826C-79FD858D1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D971-FD6A-443A-9291-BA552B24D436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09639-9E8A-403E-AE83-7B7B8FD94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5B8BD-AEE0-4C8B-846E-1C9673A97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8ECB-DBA0-4F0C-8657-8D23FB1E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79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6446F-FAAC-489A-BA98-F7D7FECBD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C2513-3FBF-45E6-AE1E-18C4242EF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52EC5-7CCC-4094-9C30-D54938738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A5E328-3B80-4384-A360-4CF7753F3F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BF5BB-A0AD-4AC1-A97B-0ECD823BB6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92241C-150A-4418-A798-9C9D6D33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D971-FD6A-443A-9291-BA552B24D436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D33760-3642-4B39-86F7-3AF9922E6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E22269-3BB4-438B-91CC-A514DCC0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8ECB-DBA0-4F0C-8657-8D23FB1E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57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9A006-4817-420D-B441-B3924003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65B61-6AD0-42EB-B26B-35A6EEDB1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D971-FD6A-443A-9291-BA552B24D436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235DE-E2E0-42B7-BF6A-F639EB1E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D10932-50AB-4026-8CED-9076A42BC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8ECB-DBA0-4F0C-8657-8D23FB1E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51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7A4A4D-9DB5-4085-BE76-7E1F1A1F4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D971-FD6A-443A-9291-BA552B24D436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60D94E-6D4A-4B76-8482-F6E20E6C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6CE68-A256-4D4A-A456-24F47AAE7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8ECB-DBA0-4F0C-8657-8D23FB1E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13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FA4BA-8BF1-4D42-B884-578345AF9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04DD3-48E5-40FE-AFD4-E15040E22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E72B0E-0356-4CAF-99C7-E21DABB6A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0DE25-F5AE-4A5F-AF3F-A223EC7B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D971-FD6A-443A-9291-BA552B24D436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F553F-A724-4122-A59C-479FBD91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67CAB-F846-4B8A-A141-6F7ACBA81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8ECB-DBA0-4F0C-8657-8D23FB1E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84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DD29-1D7A-460D-8C6B-F417CF9F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94BC3B-CA9C-42E1-9977-52238345C3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81F37-4371-4DE7-AA21-92618696C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E00F9-F1DC-4E0C-8C46-E471A835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D971-FD6A-443A-9291-BA552B24D436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ABF58-9A3F-4D66-9CEF-B1D2FC13C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640AC-7E18-4FE7-BD7D-341D98D8C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8ECB-DBA0-4F0C-8657-8D23FB1E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02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7A2AAF-0731-4C43-A7AD-AD7720C08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C203B-21DF-4ECF-8DCC-96D06C1E6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5810-D8F3-43D2-AA1F-1316FB96F5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6D971-FD6A-443A-9291-BA552B24D436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3C247-21D6-4848-B582-2475B1F68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917ED-89CB-4F95-8043-7A026FFAC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C8ECB-DBA0-4F0C-8657-8D23FB1E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31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psnc.org.uk/services-commissioning/advanced-services/community-pharmacist-consultation-service/cpcs-gp-referral-pathway/" TargetMode="External"/><Relationship Id="rId3" Type="http://schemas.openxmlformats.org/officeDocument/2006/relationships/hyperlink" Target="https://www.england.nhs.uk/primary-care/pharmacy/community-pharmacist-consultation-service/referring-minor-illness-patients-to-a-community-pharmacist/" TargetMode="External"/><Relationship Id="rId7" Type="http://schemas.openxmlformats.org/officeDocument/2006/relationships/hyperlink" Target="https://www.nhsbsa.nhs.uk/pharmacies-gp-practices-and-appliance-contractors/dispensing-contractors-information/general-practice-community-pharmacist-consultation-service-gp-cpcs" TargetMode="External"/><Relationship Id="rId2" Type="http://schemas.openxmlformats.org/officeDocument/2006/relationships/hyperlink" Target="https://www.england.nhs.uk/wp-content/uploads/2021/03/CPCS-Minor-Illness-Pathway-GP-PCN-Toolkit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edia.pharmoutcomes.org/video.php?name=PharmRefer-2021_Update" TargetMode="External"/><Relationship Id="rId5" Type="http://schemas.openxmlformats.org/officeDocument/2006/relationships/hyperlink" Target="https://www.youtube.com/watch?v=pyQUfUR2lz0" TargetMode="External"/><Relationship Id="rId10" Type="http://schemas.openxmlformats.org/officeDocument/2006/relationships/hyperlink" Target="https://psnc.org.uk/wp-content/uploads/2020/12/FAQs_GP-CPCS_v1.3.pdf" TargetMode="External"/><Relationship Id="rId4" Type="http://schemas.openxmlformats.org/officeDocument/2006/relationships/hyperlink" Target="https://www.england.nhs.uk/wp-content/uploads/2019/10/CPCS-Advanced-Service-Specification.pdf" TargetMode="External"/><Relationship Id="rId9" Type="http://schemas.openxmlformats.org/officeDocument/2006/relationships/hyperlink" Target="https://www.england.nhs.uk/primary-care/pharmacy/community-pharmacist-consultation-service/gp-referral-to-nhs-community-pharmacist-consultation-service-bristol-north-somerset-and-south-gloucestershire-pilo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snc.org.uk/greater-manchester-lpc/wp-content/uploads/sites/118/2021/03/GP-CPCS-Toolkit-for-GP-and-PCN-Teams.pdf" TargetMode="Externa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media.pharmoutcomes.org/video.php?name=PharmRef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yQUfUR2lz0" TargetMode="External"/><Relationship Id="rId5" Type="http://schemas.openxmlformats.org/officeDocument/2006/relationships/hyperlink" Target="https://psnc.org.uk/greater-manchester-lpc/wp-content/uploads/sites/118/2021/03/GP-CPCS-Toolkit-for-GP-and-PCN-Teams.pdf" TargetMode="Externa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4A7292-48E6-427A-A96A-55F11849F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GB" sz="4100" b="1" dirty="0">
                <a:solidFill>
                  <a:srgbClr val="FFFFFF"/>
                </a:solidFill>
              </a:rPr>
            </a:br>
            <a:br>
              <a:rPr lang="en-GB" sz="4100" b="1" dirty="0">
                <a:solidFill>
                  <a:srgbClr val="FFFFFF"/>
                </a:solidFill>
              </a:rPr>
            </a:br>
            <a:r>
              <a:rPr lang="en-GB" sz="4100" dirty="0">
                <a:solidFill>
                  <a:srgbClr val="FFFFFF"/>
                </a:solidFill>
                <a:latin typeface="+mn-lt"/>
              </a:rPr>
              <a:t>GP CPCS: </a:t>
            </a:r>
            <a:br>
              <a:rPr lang="en-GB" sz="4100" b="1" dirty="0">
                <a:solidFill>
                  <a:srgbClr val="FFFFFF"/>
                </a:solidFill>
              </a:rPr>
            </a:br>
            <a:r>
              <a:rPr lang="en-GB" sz="4100" dirty="0">
                <a:solidFill>
                  <a:srgbClr val="FFFFFF"/>
                </a:solidFill>
                <a:latin typeface="+mn-lt"/>
              </a:rPr>
              <a:t>Initial Engagement for General Practice teams </a:t>
            </a:r>
            <a:br>
              <a:rPr lang="en-GB" sz="4100" b="1" dirty="0">
                <a:solidFill>
                  <a:srgbClr val="FFFFFF"/>
                </a:solidFill>
              </a:rPr>
            </a:br>
            <a:endParaRPr lang="en-GB" sz="4100" b="1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EBC4981-E126-4105-9D22-0D6766169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59" y="2580093"/>
            <a:ext cx="3737164" cy="171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5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6806D6-19B3-4EC3-9485-2048347ED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85" y="257480"/>
            <a:ext cx="9477377" cy="1030515"/>
          </a:xfrm>
        </p:spPr>
        <p:txBody>
          <a:bodyPr anchor="ctr"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GP CPCS vs. Minor Ailments Service (MAS)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337B3-E3C9-426C-9042-20D74698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5070346"/>
            <a:ext cx="9496427" cy="1385266"/>
          </a:xfrm>
        </p:spPr>
        <p:txBody>
          <a:bodyPr>
            <a:normAutofit/>
          </a:bodyPr>
          <a:lstStyle/>
          <a:p>
            <a:endParaRPr lang="en-GB" sz="2000"/>
          </a:p>
          <a:p>
            <a:endParaRPr lang="en-GB" sz="2000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CE7FBEE-88E4-43E9-BA3F-BA1CEB682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62" y="92013"/>
            <a:ext cx="2202438" cy="10089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023A8A-63F1-4448-A7B9-303B66D6A031}"/>
              </a:ext>
            </a:extLst>
          </p:cNvPr>
          <p:cNvSpPr/>
          <p:nvPr/>
        </p:nvSpPr>
        <p:spPr>
          <a:xfrm>
            <a:off x="408643" y="1771580"/>
            <a:ext cx="5571505" cy="4680856"/>
          </a:xfrm>
          <a:prstGeom prst="rect">
            <a:avLst/>
          </a:prstGeom>
          <a:solidFill>
            <a:srgbClr val="91C8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A19E76-BA82-4098-8CCB-7DBF5692FF8F}"/>
              </a:ext>
            </a:extLst>
          </p:cNvPr>
          <p:cNvSpPr/>
          <p:nvPr/>
        </p:nvSpPr>
        <p:spPr>
          <a:xfrm>
            <a:off x="6233243" y="1771580"/>
            <a:ext cx="5719947" cy="4680856"/>
          </a:xfrm>
          <a:prstGeom prst="rect">
            <a:avLst/>
          </a:prstGeom>
          <a:solidFill>
            <a:srgbClr val="55A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9536A4-1E3B-480C-9E97-2D1A0D7C2B60}"/>
              </a:ext>
            </a:extLst>
          </p:cNvPr>
          <p:cNvSpPr txBox="1"/>
          <p:nvPr/>
        </p:nvSpPr>
        <p:spPr>
          <a:xfrm>
            <a:off x="535313" y="2049905"/>
            <a:ext cx="5444835" cy="4124206"/>
          </a:xfrm>
          <a:prstGeom prst="rect">
            <a:avLst/>
          </a:prstGeom>
          <a:solidFill>
            <a:srgbClr val="91C8ED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sz="1600" b="1" dirty="0">
                <a:ea typeface="+mn-lt"/>
                <a:cs typeface="+mn-lt"/>
              </a:rPr>
              <a:t>MAS</a:t>
            </a:r>
          </a:p>
          <a:p>
            <a:pPr algn="just"/>
            <a:endParaRPr lang="en-GB" sz="1400" b="1" dirty="0">
              <a:ea typeface="+mn-lt"/>
              <a:cs typeface="+mn-lt"/>
            </a:endParaRPr>
          </a:p>
          <a:p>
            <a:pPr algn="just"/>
            <a:r>
              <a:rPr lang="en-GB" sz="1400" b="1" dirty="0">
                <a:ea typeface="+mn-lt"/>
                <a:cs typeface="+mn-lt"/>
              </a:rPr>
              <a:t>If the reception staff are:</a:t>
            </a:r>
          </a:p>
          <a:p>
            <a:pPr marL="171450" indent="-171450" algn="just">
              <a:buFont typeface="Arial"/>
              <a:buChar char="•"/>
            </a:pPr>
            <a:r>
              <a:rPr lang="en-GB" sz="1400" b="1" dirty="0">
                <a:ea typeface="+mn-lt"/>
                <a:cs typeface="+mn-lt"/>
              </a:rPr>
              <a:t>confident in patient's self-diagnosis</a:t>
            </a:r>
            <a:endParaRPr lang="en-GB" sz="1400" dirty="0">
              <a:cs typeface="Calibri" panose="020F0502020204030204"/>
            </a:endParaRPr>
          </a:p>
          <a:p>
            <a:pPr marL="171450" indent="-171450" algn="just">
              <a:buFont typeface="Arial"/>
              <a:buChar char="•"/>
            </a:pPr>
            <a:r>
              <a:rPr lang="en-GB" sz="1400" b="1" dirty="0">
                <a:ea typeface="+mn-lt"/>
                <a:cs typeface="+mn-lt"/>
              </a:rPr>
              <a:t>AND do not feel there is need for a clinical consultation with the pharmacist to exclude red flags e.g. sepsis</a:t>
            </a:r>
          </a:p>
          <a:p>
            <a:pPr marL="171450" indent="-171450" algn="just">
              <a:buFont typeface="Arial"/>
              <a:buChar char="•"/>
            </a:pPr>
            <a:endParaRPr lang="en-GB" sz="1400" b="1" dirty="0">
              <a:ea typeface="+mn-lt"/>
              <a:cs typeface="+mn-lt"/>
            </a:endParaRPr>
          </a:p>
          <a:p>
            <a:pPr algn="just"/>
            <a:r>
              <a:rPr lang="en-GB" sz="1400" b="1" dirty="0">
                <a:ea typeface="+mn-lt"/>
                <a:cs typeface="+mn-lt"/>
              </a:rPr>
              <a:t> then they can continue to signpost and NOT use GP CPCS to make a referral. </a:t>
            </a:r>
            <a:endParaRPr lang="en-GB" sz="1400" dirty="0">
              <a:cs typeface="Calibri"/>
            </a:endParaRPr>
          </a:p>
          <a:p>
            <a:pPr algn="just"/>
            <a:endParaRPr lang="en-GB" sz="1400" b="1" dirty="0">
              <a:ea typeface="+mn-lt"/>
              <a:cs typeface="+mn-lt"/>
            </a:endParaRPr>
          </a:p>
          <a:p>
            <a:pPr algn="just"/>
            <a:r>
              <a:rPr lang="en-GB" sz="1200" b="1" dirty="0">
                <a:ea typeface="+mn-lt"/>
                <a:cs typeface="+mn-lt"/>
              </a:rPr>
              <a:t>Key points:</a:t>
            </a:r>
          </a:p>
          <a:p>
            <a:pPr marL="171450" indent="-171450" algn="just">
              <a:buFont typeface="Arial"/>
              <a:buChar char="•"/>
            </a:pPr>
            <a:r>
              <a:rPr lang="en-GB" sz="1200" dirty="0">
                <a:ea typeface="+mn-lt"/>
                <a:cs typeface="+mn-lt"/>
              </a:rPr>
              <a:t>MAS patient assessment is carried out by any member of the healthcare team under the supervision of a responsible pharmacist </a:t>
            </a:r>
          </a:p>
          <a:p>
            <a:pPr marL="171450" indent="-171450" algn="just">
              <a:buFont typeface="Arial"/>
              <a:buChar char="•"/>
            </a:pPr>
            <a:endParaRPr lang="en-GB" sz="1200" dirty="0">
              <a:ea typeface="+mn-lt"/>
              <a:cs typeface="+mn-lt"/>
            </a:endParaRPr>
          </a:p>
          <a:p>
            <a:pPr marL="171450" indent="-171450" algn="just">
              <a:buFont typeface="Arial"/>
              <a:buChar char="•"/>
            </a:pPr>
            <a:r>
              <a:rPr lang="en-GB" sz="1200" dirty="0">
                <a:ea typeface="+mn-lt"/>
                <a:cs typeface="+mn-lt"/>
              </a:rPr>
              <a:t>Only patients who fit the eligibility criteria for the MAS  then they can be treated under the MAS and receive a medicine supply free of charge</a:t>
            </a:r>
            <a:endParaRPr lang="en-GB" sz="1200" dirty="0">
              <a:cs typeface="Calibri"/>
            </a:endParaRPr>
          </a:p>
          <a:p>
            <a:pPr marL="171450" indent="-171450" algn="just">
              <a:buFont typeface="Arial"/>
              <a:buChar char="•"/>
            </a:pPr>
            <a:endParaRPr lang="en-GB" sz="1200" dirty="0">
              <a:ea typeface="+mn-lt"/>
              <a:cs typeface="+mn-lt"/>
            </a:endParaRPr>
          </a:p>
          <a:p>
            <a:pPr marL="171450" indent="-171450" algn="just">
              <a:buFont typeface="Arial"/>
              <a:buChar char="•"/>
            </a:pPr>
            <a:r>
              <a:rPr lang="en-GB" sz="1200" dirty="0">
                <a:ea typeface="+mn-lt"/>
                <a:cs typeface="+mn-lt"/>
              </a:rPr>
              <a:t>Details of the interaction will not be shared with the GP </a:t>
            </a:r>
            <a:endParaRPr lang="en-GB" sz="1200" dirty="0">
              <a:cs typeface="Calibri"/>
            </a:endParaRPr>
          </a:p>
          <a:p>
            <a:pPr marL="285750" indent="-285750" algn="just">
              <a:buFont typeface="Arial,Sans-Serif"/>
              <a:buChar char="•"/>
            </a:pPr>
            <a:endParaRPr lang="en-GB" sz="1200" dirty="0">
              <a:cs typeface="Calibri"/>
            </a:endParaRPr>
          </a:p>
          <a:p>
            <a:pPr marL="285750" indent="-285750" algn="just">
              <a:buFont typeface="Arial,Sans-Serif"/>
              <a:buChar char="•"/>
            </a:pPr>
            <a:endParaRPr lang="en-GB" sz="1200" dirty="0"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299FAB-5090-4513-B930-03CF6F424B3D}"/>
              </a:ext>
            </a:extLst>
          </p:cNvPr>
          <p:cNvSpPr txBox="1"/>
          <p:nvPr/>
        </p:nvSpPr>
        <p:spPr>
          <a:xfrm>
            <a:off x="6320330" y="1880628"/>
            <a:ext cx="5632860" cy="4462760"/>
          </a:xfrm>
          <a:prstGeom prst="rect">
            <a:avLst/>
          </a:prstGeom>
          <a:solidFill>
            <a:srgbClr val="55A1D4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sz="1400" b="1" dirty="0">
                <a:ea typeface="+mn-lt"/>
                <a:cs typeface="+mn-lt"/>
              </a:rPr>
              <a:t>GP CPCS</a:t>
            </a:r>
          </a:p>
          <a:p>
            <a:pPr algn="just"/>
            <a:endParaRPr lang="en-GB" sz="1400" b="1" dirty="0">
              <a:ea typeface="+mn-lt"/>
              <a:cs typeface="+mn-lt"/>
            </a:endParaRPr>
          </a:p>
          <a:p>
            <a:pPr algn="just"/>
            <a:r>
              <a:rPr lang="en-GB" sz="1400" b="1" dirty="0">
                <a:ea typeface="+mn-lt"/>
                <a:cs typeface="+mn-lt"/>
              </a:rPr>
              <a:t>If the reception staff are :</a:t>
            </a:r>
          </a:p>
          <a:p>
            <a:pPr marL="285750" indent="-285750" algn="just">
              <a:buFont typeface="Arial"/>
              <a:buChar char="•"/>
            </a:pPr>
            <a:r>
              <a:rPr lang="en-GB" sz="1400" b="1" dirty="0">
                <a:ea typeface="+mn-lt"/>
                <a:cs typeface="+mn-lt"/>
              </a:rPr>
              <a:t>not confident in the patient's self-diagnosis</a:t>
            </a:r>
          </a:p>
          <a:p>
            <a:pPr marL="285750" indent="-285750" algn="just">
              <a:buFont typeface="Arial"/>
              <a:buChar char="•"/>
            </a:pPr>
            <a:r>
              <a:rPr lang="en-GB" sz="1400" b="1" dirty="0">
                <a:ea typeface="+mn-lt"/>
                <a:cs typeface="+mn-lt"/>
              </a:rPr>
              <a:t>OR feel that the patient would benefit from a clinical consultation with the pharmacist</a:t>
            </a:r>
          </a:p>
          <a:p>
            <a:pPr marL="285750" indent="-285750" algn="just">
              <a:buFont typeface="Arial"/>
              <a:buChar char="•"/>
            </a:pPr>
            <a:r>
              <a:rPr lang="en-GB" sz="1400" b="1" dirty="0">
                <a:ea typeface="+mn-lt"/>
                <a:cs typeface="+mn-lt"/>
              </a:rPr>
              <a:t>OR feel that a red flag discussion and a review of patient's medicines and relevant medical history is appropriate</a:t>
            </a:r>
          </a:p>
          <a:p>
            <a:pPr algn="just"/>
            <a:endParaRPr lang="en-GB" sz="1400" dirty="0">
              <a:ea typeface="+mn-lt"/>
              <a:cs typeface="+mn-lt"/>
            </a:endParaRPr>
          </a:p>
          <a:p>
            <a:pPr algn="just"/>
            <a:r>
              <a:rPr lang="en-GB" sz="1400" b="1" dirty="0">
                <a:ea typeface="+mn-lt"/>
                <a:cs typeface="+mn-lt"/>
              </a:rPr>
              <a:t>then they should refer under GP CPCS.</a:t>
            </a:r>
            <a:endParaRPr lang="en-GB" sz="1400" dirty="0">
              <a:cs typeface="Calibri"/>
            </a:endParaRPr>
          </a:p>
          <a:p>
            <a:pPr algn="just"/>
            <a:endParaRPr lang="en-GB" sz="1200" b="1" dirty="0">
              <a:ea typeface="+mn-lt"/>
              <a:cs typeface="+mn-lt"/>
            </a:endParaRPr>
          </a:p>
          <a:p>
            <a:pPr algn="just"/>
            <a:r>
              <a:rPr lang="en-GB" sz="1200" b="1" dirty="0">
                <a:ea typeface="+mn-lt"/>
                <a:cs typeface="+mn-lt"/>
              </a:rPr>
              <a:t>Key points:</a:t>
            </a:r>
          </a:p>
          <a:p>
            <a:pPr marL="171450" indent="-171450" algn="just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An electronic referral ensures that the patient is assessed by the pharmacist and that the pharmacy will get paid for the consultation</a:t>
            </a:r>
          </a:p>
          <a:p>
            <a:pPr algn="just"/>
            <a:endParaRPr lang="en-US" sz="1200" dirty="0">
              <a:ea typeface="+mn-lt"/>
              <a:cs typeface="+mn-lt"/>
            </a:endParaRPr>
          </a:p>
          <a:p>
            <a:pPr marL="171450" indent="-171450" algn="just">
              <a:buFont typeface="Arial"/>
              <a:buChar char="•"/>
            </a:pPr>
            <a:r>
              <a:rPr lang="en-GB" sz="1200" dirty="0">
                <a:ea typeface="+mn-lt"/>
                <a:cs typeface="+mn-lt"/>
              </a:rPr>
              <a:t>Patients referred via GP CPCS will receive a personal consultation with the pharmacist either remotely or in person </a:t>
            </a:r>
            <a:endParaRPr lang="en-GB" sz="1200" dirty="0">
              <a:cs typeface="Calibri"/>
            </a:endParaRPr>
          </a:p>
          <a:p>
            <a:pPr marL="285750" indent="-285750" algn="just">
              <a:buFont typeface="Arial,Sans-Serif"/>
              <a:buChar char="•"/>
            </a:pPr>
            <a:endParaRPr lang="en-US" sz="1200" dirty="0">
              <a:ea typeface="+mn-lt"/>
              <a:cs typeface="+mn-lt"/>
            </a:endParaRPr>
          </a:p>
          <a:p>
            <a:pPr marL="171450" indent="-171450" algn="just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Consultation outcomes and any product supplied will be sent back to practice</a:t>
            </a:r>
            <a:endParaRPr lang="en-US" sz="1200" dirty="0">
              <a:cs typeface="Calibri"/>
            </a:endParaRPr>
          </a:p>
          <a:p>
            <a:pPr algn="just"/>
            <a:endParaRPr lang="en-US" sz="1200" dirty="0">
              <a:ea typeface="+mn-lt"/>
              <a:cs typeface="+mn-lt"/>
            </a:endParaRPr>
          </a:p>
          <a:p>
            <a:pPr marL="171450" indent="-171450" algn="just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If patient requires a referral back to the practice this will be formally handled by the pharmacist ensuring that risk is managed across primary care</a:t>
            </a:r>
            <a:endParaRPr lang="en-GB" sz="1200" dirty="0"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C36A98-13A5-412D-B958-8CD478086A04}"/>
              </a:ext>
            </a:extLst>
          </p:cNvPr>
          <p:cNvSpPr txBox="1"/>
          <p:nvPr/>
        </p:nvSpPr>
        <p:spPr>
          <a:xfrm>
            <a:off x="126692" y="6406851"/>
            <a:ext cx="11656665" cy="5431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+mn-lt"/>
                <a:cs typeface="+mn-lt"/>
              </a:rPr>
              <a:t>Contact has been made with all pharmacies in Greater Manchester in preparation for GP CPCS deployment and conversations around Minor Ailment Scheme have been had where appropriate.</a:t>
            </a:r>
            <a:endParaRPr lang="en-US" sz="1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620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6806D6-19B3-4EC3-9485-2048347ED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85" y="257480"/>
            <a:ext cx="9477377" cy="1030515"/>
          </a:xfrm>
        </p:spPr>
        <p:txBody>
          <a:bodyPr anchor="ctr"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GM Deployment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337B3-E3C9-426C-9042-20D74698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5070346"/>
            <a:ext cx="9496427" cy="1385266"/>
          </a:xfrm>
        </p:spPr>
        <p:txBody>
          <a:bodyPr>
            <a:normAutofit/>
          </a:bodyPr>
          <a:lstStyle/>
          <a:p>
            <a:endParaRPr lang="en-GB" sz="2000"/>
          </a:p>
          <a:p>
            <a:endParaRPr lang="en-GB" sz="2000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CE7FBEE-88E4-43E9-BA3F-BA1CEB682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62" y="92013"/>
            <a:ext cx="2202438" cy="1008999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9651AE2-02F8-4A2B-ACE8-2E7944B8A4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4236974"/>
              </p:ext>
            </p:extLst>
          </p:nvPr>
        </p:nvGraphicFramePr>
        <p:xfrm>
          <a:off x="196195" y="1193025"/>
          <a:ext cx="11847231" cy="5880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08957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6806D6-19B3-4EC3-9485-2048347ED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85" y="257480"/>
            <a:ext cx="9477377" cy="1030515"/>
          </a:xfrm>
        </p:spPr>
        <p:txBody>
          <a:bodyPr anchor="ctr"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337B3-E3C9-426C-9042-20D74698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5070346"/>
            <a:ext cx="9496427" cy="1385266"/>
          </a:xfrm>
        </p:spPr>
        <p:txBody>
          <a:bodyPr>
            <a:normAutofit/>
          </a:bodyPr>
          <a:lstStyle/>
          <a:p>
            <a:endParaRPr lang="en-GB" sz="2000"/>
          </a:p>
          <a:p>
            <a:endParaRPr lang="en-GB" sz="2000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CE7FBEE-88E4-43E9-BA3F-BA1CEB682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62" y="92013"/>
            <a:ext cx="2202438" cy="100899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52018C6-E1A7-4F60-8444-D5F2AED90E63}"/>
              </a:ext>
            </a:extLst>
          </p:cNvPr>
          <p:cNvGrpSpPr/>
          <p:nvPr/>
        </p:nvGrpSpPr>
        <p:grpSpPr>
          <a:xfrm>
            <a:off x="704091" y="1763831"/>
            <a:ext cx="10793366" cy="5002156"/>
            <a:chOff x="680279" y="1234818"/>
            <a:chExt cx="10831441" cy="403807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0980BF0-2E19-4F46-BB9C-E6367A42AA7A}"/>
                </a:ext>
              </a:extLst>
            </p:cNvPr>
            <p:cNvSpPr/>
            <p:nvPr/>
          </p:nvSpPr>
          <p:spPr>
            <a:xfrm>
              <a:off x="680279" y="1234818"/>
              <a:ext cx="768114" cy="1097307"/>
            </a:xfrm>
            <a:custGeom>
              <a:avLst/>
              <a:gdLst>
                <a:gd name="connsiteX0" fmla="*/ 0 w 1097306"/>
                <a:gd name="connsiteY0" fmla="*/ 0 h 768114"/>
                <a:gd name="connsiteX1" fmla="*/ 713249 w 1097306"/>
                <a:gd name="connsiteY1" fmla="*/ 0 h 768114"/>
                <a:gd name="connsiteX2" fmla="*/ 1097306 w 1097306"/>
                <a:gd name="connsiteY2" fmla="*/ 384057 h 768114"/>
                <a:gd name="connsiteX3" fmla="*/ 713249 w 1097306"/>
                <a:gd name="connsiteY3" fmla="*/ 768114 h 768114"/>
                <a:gd name="connsiteX4" fmla="*/ 0 w 1097306"/>
                <a:gd name="connsiteY4" fmla="*/ 768114 h 768114"/>
                <a:gd name="connsiteX5" fmla="*/ 384057 w 1097306"/>
                <a:gd name="connsiteY5" fmla="*/ 384057 h 768114"/>
                <a:gd name="connsiteX6" fmla="*/ 0 w 1097306"/>
                <a:gd name="connsiteY6" fmla="*/ 0 h 76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306" h="768114">
                  <a:moveTo>
                    <a:pt x="1097305" y="0"/>
                  </a:moveTo>
                  <a:lnTo>
                    <a:pt x="1097305" y="499274"/>
                  </a:lnTo>
                  <a:lnTo>
                    <a:pt x="548653" y="768114"/>
                  </a:lnTo>
                  <a:lnTo>
                    <a:pt x="1" y="499274"/>
                  </a:lnTo>
                  <a:lnTo>
                    <a:pt x="1" y="0"/>
                  </a:lnTo>
                  <a:lnTo>
                    <a:pt x="548653" y="268840"/>
                  </a:lnTo>
                  <a:lnTo>
                    <a:pt x="1097305" y="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394218" rIns="10160" bIns="394217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	</a:t>
              </a:r>
              <a:r>
                <a:rPr lang="en-GB" sz="1600" dirty="0">
                  <a:solidFill>
                    <a:prstClr val="white"/>
                  </a:solidFill>
                  <a:latin typeface="Calibri" panose="020F0502020204030204"/>
                  <a:ea typeface="Calibri" panose="020F0502020204030204" pitchFamily="34" charset="0"/>
                </a:rPr>
                <a:t>Training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B140440-A6CF-4ED0-A20C-15D25A3F9A59}"/>
                </a:ext>
              </a:extLst>
            </p:cNvPr>
            <p:cNvSpPr/>
            <p:nvPr/>
          </p:nvSpPr>
          <p:spPr>
            <a:xfrm>
              <a:off x="1448392" y="1234820"/>
              <a:ext cx="10019470" cy="713248"/>
            </a:xfrm>
            <a:custGeom>
              <a:avLst/>
              <a:gdLst>
                <a:gd name="connsiteX0" fmla="*/ 118877 w 713248"/>
                <a:gd name="connsiteY0" fmla="*/ 0 h 9663554"/>
                <a:gd name="connsiteX1" fmla="*/ 594371 w 713248"/>
                <a:gd name="connsiteY1" fmla="*/ 0 h 9663554"/>
                <a:gd name="connsiteX2" fmla="*/ 713248 w 713248"/>
                <a:gd name="connsiteY2" fmla="*/ 118877 h 9663554"/>
                <a:gd name="connsiteX3" fmla="*/ 713248 w 713248"/>
                <a:gd name="connsiteY3" fmla="*/ 9663554 h 9663554"/>
                <a:gd name="connsiteX4" fmla="*/ 713248 w 713248"/>
                <a:gd name="connsiteY4" fmla="*/ 9663554 h 9663554"/>
                <a:gd name="connsiteX5" fmla="*/ 0 w 713248"/>
                <a:gd name="connsiteY5" fmla="*/ 9663554 h 9663554"/>
                <a:gd name="connsiteX6" fmla="*/ 0 w 713248"/>
                <a:gd name="connsiteY6" fmla="*/ 9663554 h 9663554"/>
                <a:gd name="connsiteX7" fmla="*/ 0 w 713248"/>
                <a:gd name="connsiteY7" fmla="*/ 118877 h 9663554"/>
                <a:gd name="connsiteX8" fmla="*/ 118877 w 713248"/>
                <a:gd name="connsiteY8" fmla="*/ 0 h 9663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248" h="9663554">
                  <a:moveTo>
                    <a:pt x="713248" y="1610628"/>
                  </a:moveTo>
                  <a:lnTo>
                    <a:pt x="713248" y="8052926"/>
                  </a:lnTo>
                  <a:cubicBezTo>
                    <a:pt x="713248" y="8942448"/>
                    <a:pt x="709320" y="9663547"/>
                    <a:pt x="704474" y="9663547"/>
                  </a:cubicBezTo>
                  <a:lnTo>
                    <a:pt x="0" y="9663547"/>
                  </a:lnTo>
                  <a:lnTo>
                    <a:pt x="0" y="9663547"/>
                  </a:lnTo>
                  <a:lnTo>
                    <a:pt x="0" y="7"/>
                  </a:lnTo>
                  <a:lnTo>
                    <a:pt x="0" y="7"/>
                  </a:lnTo>
                  <a:lnTo>
                    <a:pt x="704474" y="7"/>
                  </a:lnTo>
                  <a:cubicBezTo>
                    <a:pt x="709320" y="7"/>
                    <a:pt x="713248" y="721106"/>
                    <a:pt x="713248" y="1610628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43708" rIns="43708" bIns="43708" numCol="1" spcCol="1270" anchor="ctr" anchorCtr="0">
              <a:noAutofit/>
            </a:bodyPr>
            <a:lstStyle/>
            <a:p>
              <a:pPr marL="114300" marR="0" lvl="1" indent="-114300" algn="l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Book all appropriate reception / admin / care navigator staff onto a training session</a:t>
              </a:r>
            </a:p>
            <a:p>
              <a:pPr marL="114300" marR="0" lvl="1" indent="-114300" algn="l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See link shared separately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201FF64-C236-4CEA-B756-A7FA9ECD0639}"/>
                </a:ext>
              </a:extLst>
            </p:cNvPr>
            <p:cNvSpPr/>
            <p:nvPr/>
          </p:nvSpPr>
          <p:spPr>
            <a:xfrm>
              <a:off x="702201" y="2216843"/>
              <a:ext cx="768114" cy="1097306"/>
            </a:xfrm>
            <a:custGeom>
              <a:avLst/>
              <a:gdLst>
                <a:gd name="connsiteX0" fmla="*/ 0 w 1097306"/>
                <a:gd name="connsiteY0" fmla="*/ 0 h 768114"/>
                <a:gd name="connsiteX1" fmla="*/ 713249 w 1097306"/>
                <a:gd name="connsiteY1" fmla="*/ 0 h 768114"/>
                <a:gd name="connsiteX2" fmla="*/ 1097306 w 1097306"/>
                <a:gd name="connsiteY2" fmla="*/ 384057 h 768114"/>
                <a:gd name="connsiteX3" fmla="*/ 713249 w 1097306"/>
                <a:gd name="connsiteY3" fmla="*/ 768114 h 768114"/>
                <a:gd name="connsiteX4" fmla="*/ 0 w 1097306"/>
                <a:gd name="connsiteY4" fmla="*/ 768114 h 768114"/>
                <a:gd name="connsiteX5" fmla="*/ 384057 w 1097306"/>
                <a:gd name="connsiteY5" fmla="*/ 384057 h 768114"/>
                <a:gd name="connsiteX6" fmla="*/ 0 w 1097306"/>
                <a:gd name="connsiteY6" fmla="*/ 0 h 76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306" h="768114">
                  <a:moveTo>
                    <a:pt x="1097305" y="0"/>
                  </a:moveTo>
                  <a:lnTo>
                    <a:pt x="1097305" y="499274"/>
                  </a:lnTo>
                  <a:lnTo>
                    <a:pt x="548653" y="768114"/>
                  </a:lnTo>
                  <a:lnTo>
                    <a:pt x="1" y="499274"/>
                  </a:lnTo>
                  <a:lnTo>
                    <a:pt x="1" y="0"/>
                  </a:lnTo>
                  <a:lnTo>
                    <a:pt x="548653" y="268840"/>
                  </a:lnTo>
                  <a:lnTo>
                    <a:pt x="1097305" y="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394217" rIns="10160" bIns="394217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dirty="0">
                  <a:solidFill>
                    <a:prstClr val="white"/>
                  </a:solidFill>
                  <a:latin typeface="Calibri" panose="020F0502020204030204"/>
                </a:rPr>
                <a:t>Date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043AA1-263F-49B8-9C2F-B5EBF18FC021}"/>
                </a:ext>
              </a:extLst>
            </p:cNvPr>
            <p:cNvSpPr/>
            <p:nvPr/>
          </p:nvSpPr>
          <p:spPr>
            <a:xfrm>
              <a:off x="1470328" y="2211619"/>
              <a:ext cx="10019470" cy="780731"/>
            </a:xfrm>
            <a:custGeom>
              <a:avLst/>
              <a:gdLst>
                <a:gd name="connsiteX0" fmla="*/ 118877 w 713248"/>
                <a:gd name="connsiteY0" fmla="*/ 0 h 9619682"/>
                <a:gd name="connsiteX1" fmla="*/ 594371 w 713248"/>
                <a:gd name="connsiteY1" fmla="*/ 0 h 9619682"/>
                <a:gd name="connsiteX2" fmla="*/ 713248 w 713248"/>
                <a:gd name="connsiteY2" fmla="*/ 118877 h 9619682"/>
                <a:gd name="connsiteX3" fmla="*/ 713248 w 713248"/>
                <a:gd name="connsiteY3" fmla="*/ 9619682 h 9619682"/>
                <a:gd name="connsiteX4" fmla="*/ 713248 w 713248"/>
                <a:gd name="connsiteY4" fmla="*/ 9619682 h 9619682"/>
                <a:gd name="connsiteX5" fmla="*/ 0 w 713248"/>
                <a:gd name="connsiteY5" fmla="*/ 9619682 h 9619682"/>
                <a:gd name="connsiteX6" fmla="*/ 0 w 713248"/>
                <a:gd name="connsiteY6" fmla="*/ 9619682 h 9619682"/>
                <a:gd name="connsiteX7" fmla="*/ 0 w 713248"/>
                <a:gd name="connsiteY7" fmla="*/ 118877 h 9619682"/>
                <a:gd name="connsiteX8" fmla="*/ 118877 w 713248"/>
                <a:gd name="connsiteY8" fmla="*/ 0 h 961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248" h="9619682">
                  <a:moveTo>
                    <a:pt x="713248" y="1603316"/>
                  </a:moveTo>
                  <a:lnTo>
                    <a:pt x="713248" y="8016366"/>
                  </a:lnTo>
                  <a:cubicBezTo>
                    <a:pt x="713248" y="8901850"/>
                    <a:pt x="709302" y="9619675"/>
                    <a:pt x="704434" y="9619675"/>
                  </a:cubicBezTo>
                  <a:lnTo>
                    <a:pt x="0" y="9619675"/>
                  </a:lnTo>
                  <a:lnTo>
                    <a:pt x="0" y="9619675"/>
                  </a:lnTo>
                  <a:lnTo>
                    <a:pt x="0" y="7"/>
                  </a:lnTo>
                  <a:lnTo>
                    <a:pt x="0" y="7"/>
                  </a:lnTo>
                  <a:lnTo>
                    <a:pt x="704434" y="7"/>
                  </a:lnTo>
                  <a:cubicBezTo>
                    <a:pt x="709302" y="7"/>
                    <a:pt x="713248" y="717832"/>
                    <a:pt x="713248" y="1603316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41803" rIns="41803" bIns="41803" numCol="1" spcCol="1270" anchor="ctr" anchorCtr="0">
              <a:noAutofit/>
            </a:bodyPr>
            <a:lstStyle/>
            <a:p>
              <a:pPr marL="57150" marR="0" lvl="1" indent="-57150" algn="l" defTabSz="46672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Your GP CPCS WG lead will allocate a go live date once training has been booked</a:t>
              </a:r>
            </a:p>
            <a:p>
              <a:pPr marL="57150" marR="0" lvl="1" indent="-57150" algn="l" defTabSz="46672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Calibri" panose="020F0502020204030204" pitchFamily="34" charset="0"/>
                </a:rPr>
                <a:t>Date will be confirmed to you by email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BA958D-3B0D-436B-81CF-5430B7ACBF06}"/>
                </a:ext>
              </a:extLst>
            </p:cNvPr>
            <p:cNvSpPr/>
            <p:nvPr/>
          </p:nvSpPr>
          <p:spPr>
            <a:xfrm>
              <a:off x="680279" y="3195333"/>
              <a:ext cx="768114" cy="1097306"/>
            </a:xfrm>
            <a:custGeom>
              <a:avLst/>
              <a:gdLst>
                <a:gd name="connsiteX0" fmla="*/ 0 w 1097306"/>
                <a:gd name="connsiteY0" fmla="*/ 0 h 768114"/>
                <a:gd name="connsiteX1" fmla="*/ 713249 w 1097306"/>
                <a:gd name="connsiteY1" fmla="*/ 0 h 768114"/>
                <a:gd name="connsiteX2" fmla="*/ 1097306 w 1097306"/>
                <a:gd name="connsiteY2" fmla="*/ 384057 h 768114"/>
                <a:gd name="connsiteX3" fmla="*/ 713249 w 1097306"/>
                <a:gd name="connsiteY3" fmla="*/ 768114 h 768114"/>
                <a:gd name="connsiteX4" fmla="*/ 0 w 1097306"/>
                <a:gd name="connsiteY4" fmla="*/ 768114 h 768114"/>
                <a:gd name="connsiteX5" fmla="*/ 384057 w 1097306"/>
                <a:gd name="connsiteY5" fmla="*/ 384057 h 768114"/>
                <a:gd name="connsiteX6" fmla="*/ 0 w 1097306"/>
                <a:gd name="connsiteY6" fmla="*/ 0 h 76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306" h="768114">
                  <a:moveTo>
                    <a:pt x="1097305" y="0"/>
                  </a:moveTo>
                  <a:lnTo>
                    <a:pt x="1097305" y="499274"/>
                  </a:lnTo>
                  <a:lnTo>
                    <a:pt x="548653" y="768114"/>
                  </a:lnTo>
                  <a:lnTo>
                    <a:pt x="1" y="499274"/>
                  </a:lnTo>
                  <a:lnTo>
                    <a:pt x="1" y="0"/>
                  </a:lnTo>
                  <a:lnTo>
                    <a:pt x="548653" y="268840"/>
                  </a:lnTo>
                  <a:lnTo>
                    <a:pt x="1097305" y="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394217" rIns="10160" bIns="394217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GB" sz="1600" dirty="0">
                  <a:solidFill>
                    <a:prstClr val="white"/>
                  </a:solidFill>
                  <a:latin typeface="Calibri" panose="020F0502020204030204"/>
                </a:rPr>
                <a:t>Prep for g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 live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EF6C11A-5E34-4A34-8E68-12E82E04D832}"/>
                </a:ext>
              </a:extLst>
            </p:cNvPr>
            <p:cNvSpPr/>
            <p:nvPr/>
          </p:nvSpPr>
          <p:spPr>
            <a:xfrm>
              <a:off x="1459353" y="3187228"/>
              <a:ext cx="10041407" cy="713248"/>
            </a:xfrm>
            <a:custGeom>
              <a:avLst/>
              <a:gdLst>
                <a:gd name="connsiteX0" fmla="*/ 118877 w 713248"/>
                <a:gd name="connsiteY0" fmla="*/ 0 h 9663554"/>
                <a:gd name="connsiteX1" fmla="*/ 594371 w 713248"/>
                <a:gd name="connsiteY1" fmla="*/ 0 h 9663554"/>
                <a:gd name="connsiteX2" fmla="*/ 713248 w 713248"/>
                <a:gd name="connsiteY2" fmla="*/ 118877 h 9663554"/>
                <a:gd name="connsiteX3" fmla="*/ 713248 w 713248"/>
                <a:gd name="connsiteY3" fmla="*/ 9663554 h 9663554"/>
                <a:gd name="connsiteX4" fmla="*/ 713248 w 713248"/>
                <a:gd name="connsiteY4" fmla="*/ 9663554 h 9663554"/>
                <a:gd name="connsiteX5" fmla="*/ 0 w 713248"/>
                <a:gd name="connsiteY5" fmla="*/ 9663554 h 9663554"/>
                <a:gd name="connsiteX6" fmla="*/ 0 w 713248"/>
                <a:gd name="connsiteY6" fmla="*/ 9663554 h 9663554"/>
                <a:gd name="connsiteX7" fmla="*/ 0 w 713248"/>
                <a:gd name="connsiteY7" fmla="*/ 118877 h 9663554"/>
                <a:gd name="connsiteX8" fmla="*/ 118877 w 713248"/>
                <a:gd name="connsiteY8" fmla="*/ 0 h 9663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248" h="9663554">
                  <a:moveTo>
                    <a:pt x="713248" y="1610628"/>
                  </a:moveTo>
                  <a:lnTo>
                    <a:pt x="713248" y="8052926"/>
                  </a:lnTo>
                  <a:cubicBezTo>
                    <a:pt x="713248" y="8942448"/>
                    <a:pt x="709320" y="9663547"/>
                    <a:pt x="704474" y="9663547"/>
                  </a:cubicBezTo>
                  <a:lnTo>
                    <a:pt x="0" y="9663547"/>
                  </a:lnTo>
                  <a:lnTo>
                    <a:pt x="0" y="9663547"/>
                  </a:lnTo>
                  <a:lnTo>
                    <a:pt x="0" y="7"/>
                  </a:lnTo>
                  <a:lnTo>
                    <a:pt x="0" y="7"/>
                  </a:lnTo>
                  <a:lnTo>
                    <a:pt x="704474" y="7"/>
                  </a:lnTo>
                  <a:cubicBezTo>
                    <a:pt x="709320" y="7"/>
                    <a:pt x="713248" y="721106"/>
                    <a:pt x="713248" y="1610628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41168" rIns="41168" bIns="41168" numCol="1" spcCol="1270" anchor="ctr" anchorCtr="0">
              <a:noAutofit/>
            </a:bodyPr>
            <a:lstStyle/>
            <a:p>
              <a:pPr marL="57150" marR="0" lvl="1" indent="-57150" algn="l" defTabSz="46672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GP staff attend training session</a:t>
              </a:r>
            </a:p>
            <a:p>
              <a:pPr marL="57150" marR="0" lvl="1" indent="-57150" algn="l" defTabSz="46672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GP CPCS working group contact all pharmacies who dispense majority of prescriptions from your practice to confirm go live date &amp; share supporting information inc. contact info for non-urgent and urgent escalations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0DBD08E-CFAE-4472-9890-2510341C5736}"/>
                </a:ext>
              </a:extLst>
            </p:cNvPr>
            <p:cNvSpPr/>
            <p:nvPr/>
          </p:nvSpPr>
          <p:spPr>
            <a:xfrm>
              <a:off x="680279" y="4175590"/>
              <a:ext cx="768114" cy="1097306"/>
            </a:xfrm>
            <a:custGeom>
              <a:avLst/>
              <a:gdLst>
                <a:gd name="connsiteX0" fmla="*/ 0 w 1097306"/>
                <a:gd name="connsiteY0" fmla="*/ 0 h 768114"/>
                <a:gd name="connsiteX1" fmla="*/ 713249 w 1097306"/>
                <a:gd name="connsiteY1" fmla="*/ 0 h 768114"/>
                <a:gd name="connsiteX2" fmla="*/ 1097306 w 1097306"/>
                <a:gd name="connsiteY2" fmla="*/ 384057 h 768114"/>
                <a:gd name="connsiteX3" fmla="*/ 713249 w 1097306"/>
                <a:gd name="connsiteY3" fmla="*/ 768114 h 768114"/>
                <a:gd name="connsiteX4" fmla="*/ 0 w 1097306"/>
                <a:gd name="connsiteY4" fmla="*/ 768114 h 768114"/>
                <a:gd name="connsiteX5" fmla="*/ 384057 w 1097306"/>
                <a:gd name="connsiteY5" fmla="*/ 384057 h 768114"/>
                <a:gd name="connsiteX6" fmla="*/ 0 w 1097306"/>
                <a:gd name="connsiteY6" fmla="*/ 0 h 76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306" h="768114">
                  <a:moveTo>
                    <a:pt x="1097305" y="0"/>
                  </a:moveTo>
                  <a:lnTo>
                    <a:pt x="1097305" y="499274"/>
                  </a:lnTo>
                  <a:lnTo>
                    <a:pt x="548653" y="768114"/>
                  </a:lnTo>
                  <a:lnTo>
                    <a:pt x="1" y="499274"/>
                  </a:lnTo>
                  <a:lnTo>
                    <a:pt x="1" y="0"/>
                  </a:lnTo>
                  <a:lnTo>
                    <a:pt x="548653" y="268840"/>
                  </a:lnTo>
                  <a:lnTo>
                    <a:pt x="1097305" y="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394217" rIns="10160" bIns="394217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 Live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3F26309-5B25-4FF2-8681-6B9EFADE317D}"/>
                </a:ext>
              </a:extLst>
            </p:cNvPr>
            <p:cNvSpPr/>
            <p:nvPr/>
          </p:nvSpPr>
          <p:spPr>
            <a:xfrm>
              <a:off x="1448392" y="4175591"/>
              <a:ext cx="10063328" cy="713249"/>
            </a:xfrm>
            <a:custGeom>
              <a:avLst/>
              <a:gdLst>
                <a:gd name="connsiteX0" fmla="*/ 118877 w 713248"/>
                <a:gd name="connsiteY0" fmla="*/ 0 h 9663554"/>
                <a:gd name="connsiteX1" fmla="*/ 594371 w 713248"/>
                <a:gd name="connsiteY1" fmla="*/ 0 h 9663554"/>
                <a:gd name="connsiteX2" fmla="*/ 713248 w 713248"/>
                <a:gd name="connsiteY2" fmla="*/ 118877 h 9663554"/>
                <a:gd name="connsiteX3" fmla="*/ 713248 w 713248"/>
                <a:gd name="connsiteY3" fmla="*/ 9663554 h 9663554"/>
                <a:gd name="connsiteX4" fmla="*/ 713248 w 713248"/>
                <a:gd name="connsiteY4" fmla="*/ 9663554 h 9663554"/>
                <a:gd name="connsiteX5" fmla="*/ 0 w 713248"/>
                <a:gd name="connsiteY5" fmla="*/ 9663554 h 9663554"/>
                <a:gd name="connsiteX6" fmla="*/ 0 w 713248"/>
                <a:gd name="connsiteY6" fmla="*/ 9663554 h 9663554"/>
                <a:gd name="connsiteX7" fmla="*/ 0 w 713248"/>
                <a:gd name="connsiteY7" fmla="*/ 118877 h 9663554"/>
                <a:gd name="connsiteX8" fmla="*/ 118877 w 713248"/>
                <a:gd name="connsiteY8" fmla="*/ 0 h 9663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248" h="9663554">
                  <a:moveTo>
                    <a:pt x="713248" y="1610628"/>
                  </a:moveTo>
                  <a:lnTo>
                    <a:pt x="713248" y="8052926"/>
                  </a:lnTo>
                  <a:cubicBezTo>
                    <a:pt x="713248" y="8942448"/>
                    <a:pt x="709320" y="9663547"/>
                    <a:pt x="704474" y="9663547"/>
                  </a:cubicBezTo>
                  <a:lnTo>
                    <a:pt x="0" y="9663547"/>
                  </a:lnTo>
                  <a:lnTo>
                    <a:pt x="0" y="9663547"/>
                  </a:lnTo>
                  <a:lnTo>
                    <a:pt x="0" y="7"/>
                  </a:lnTo>
                  <a:lnTo>
                    <a:pt x="0" y="7"/>
                  </a:lnTo>
                  <a:lnTo>
                    <a:pt x="704474" y="7"/>
                  </a:lnTo>
                  <a:cubicBezTo>
                    <a:pt x="709320" y="7"/>
                    <a:pt x="713248" y="721106"/>
                    <a:pt x="713248" y="1610628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41168" rIns="41168" bIns="41169" numCol="1" spcCol="1270" anchor="ctr" anchorCtr="0">
              <a:noAutofit/>
            </a:bodyPr>
            <a:lstStyle/>
            <a:p>
              <a:pPr marL="57150" marR="0" lvl="1" indent="-57150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Practice team start to make referrals</a:t>
              </a:r>
            </a:p>
            <a:p>
              <a:pPr marL="57150" marR="0" lvl="1" indent="-57150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Target referrals are 0.65 referrals per week per 1000 patient list size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57150" marR="0" lvl="1" indent="-57150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Your GP CPCS lead is available should you require any information or support*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98F06A7-F6F5-4642-A85F-E00F22450DE5}"/>
              </a:ext>
            </a:extLst>
          </p:cNvPr>
          <p:cNvSpPr txBox="1"/>
          <p:nvPr/>
        </p:nvSpPr>
        <p:spPr>
          <a:xfrm>
            <a:off x="6945032" y="6488097"/>
            <a:ext cx="5409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For any issues which require formal escalation, please see GP FAQs for process </a:t>
            </a:r>
          </a:p>
        </p:txBody>
      </p:sp>
    </p:spTree>
    <p:extLst>
      <p:ext uri="{BB962C8B-B14F-4D97-AF65-F5344CB8AC3E}">
        <p14:creationId xmlns:p14="http://schemas.microsoft.com/office/powerpoint/2010/main" val="1651986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B653D8-8CBE-45D3-8B8A-A1BB9A3AE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</a:rPr>
              <a:t>To confirm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A1A1D7-5794-49CC-A714-9C5A6A99EB5D}"/>
              </a:ext>
            </a:extLst>
          </p:cNvPr>
          <p:cNvSpPr txBox="1"/>
          <p:nvPr/>
        </p:nvSpPr>
        <p:spPr>
          <a:xfrm>
            <a:off x="4512536" y="974659"/>
            <a:ext cx="6861058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It is vital that practices </a:t>
            </a:r>
            <a:r>
              <a:rPr lang="en-US" sz="2800" b="1" dirty="0"/>
              <a:t>attend a GP CPCS training session </a:t>
            </a:r>
            <a:r>
              <a:rPr lang="en-US" sz="2800" dirty="0"/>
              <a:t>and does not commence making referrals </a:t>
            </a:r>
            <a:r>
              <a:rPr lang="en-US" sz="2800" b="1" dirty="0"/>
              <a:t>until the go live date</a:t>
            </a:r>
            <a:r>
              <a:rPr lang="en-US" sz="2800" dirty="0"/>
              <a:t> confirmed by the GP CPCS working group lead.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If a practice starts to make referrals without completing these vital steps, there is as risk that</a:t>
            </a:r>
            <a:r>
              <a:rPr lang="en-US" sz="2800" dirty="0">
                <a:effectLst/>
              </a:rPr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effectLst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</a:rPr>
              <a:t>Practice staff will not receive training and so may make inappropriate referrals, leading to a higher rate of escalations and a negative patient experience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</a:rPr>
              <a:t>Referrals sent via NHSmail are not visible to the commissioner – they can only be seen when the pharmacy completes the consultation in PharmOutcomes, meaning no audit trail of missed or dropped referrals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</a:rPr>
              <a:t>Escalation information has not been collated from the practices &amp; shared with pharmacies – GM processes will not be followed as pharmacies will not have the escalation information we are collating as part of deployment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</a:rPr>
              <a:t>Pharmacies are not informed of a practice going live – they may miss referrals leading to a negative patient experience and potential damage to relationships</a:t>
            </a:r>
            <a:br>
              <a:rPr lang="en-US" sz="1300" dirty="0">
                <a:effectLst/>
              </a:rPr>
            </a:br>
            <a:br>
              <a:rPr lang="en-US" sz="1300" dirty="0"/>
            </a:br>
            <a:endParaRPr lang="en-US" sz="13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F99AB1-0752-428B-85D1-2B464F0FAE4A}"/>
              </a:ext>
            </a:extLst>
          </p:cNvPr>
          <p:cNvSpPr txBox="1"/>
          <p:nvPr/>
        </p:nvSpPr>
        <p:spPr>
          <a:xfrm>
            <a:off x="0" y="6559331"/>
            <a:ext cx="12192000" cy="33059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GB" sz="1350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4E6A579-63A0-4760-BEDC-AA6060C03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988" y="92013"/>
            <a:ext cx="1942011" cy="8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15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B653D8-8CBE-45D3-8B8A-A1BB9A3AE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567" y="207554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en-GB" sz="4000" dirty="0">
                <a:solidFill>
                  <a:srgbClr val="FFFFFF"/>
                </a:solidFill>
              </a:rPr>
              <a:t>Resources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E0D4ED3-A2B7-4233-A23E-0E71C6590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03049"/>
              </p:ext>
            </p:extLst>
          </p:nvPr>
        </p:nvGraphicFramePr>
        <p:xfrm>
          <a:off x="194928" y="2010380"/>
          <a:ext cx="11802139" cy="44103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52798">
                  <a:extLst>
                    <a:ext uri="{9D8B030D-6E8A-4147-A177-3AD203B41FA5}">
                      <a16:colId xmlns:a16="http://schemas.microsoft.com/office/drawing/2014/main" val="2385943228"/>
                    </a:ext>
                  </a:extLst>
                </a:gridCol>
                <a:gridCol w="7149341">
                  <a:extLst>
                    <a:ext uri="{9D8B030D-6E8A-4147-A177-3AD203B41FA5}">
                      <a16:colId xmlns:a16="http://schemas.microsoft.com/office/drawing/2014/main" val="1869641056"/>
                    </a:ext>
                  </a:extLst>
                </a:gridCol>
              </a:tblGrid>
              <a:tr h="340425">
                <a:tc>
                  <a:txBody>
                    <a:bodyPr/>
                    <a:lstStyle/>
                    <a:p>
                      <a:r>
                        <a:rPr lang="en-GB" sz="1400"/>
                        <a:t>GP CPCS Tools</a:t>
                      </a:r>
                    </a:p>
                  </a:txBody>
                  <a:tcPr marL="71580" marR="71580" marT="35790" marB="35790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Link</a:t>
                      </a:r>
                    </a:p>
                  </a:txBody>
                  <a:tcPr marL="71580" marR="71580" marT="35790" marB="35790"/>
                </a:tc>
                <a:extLst>
                  <a:ext uri="{0D108BD9-81ED-4DB2-BD59-A6C34878D82A}">
                    <a16:rowId xmlns:a16="http://schemas.microsoft.com/office/drawing/2014/main" val="1245760687"/>
                  </a:ext>
                </a:extLst>
              </a:tr>
              <a:tr h="520954">
                <a:tc>
                  <a:txBody>
                    <a:bodyPr/>
                    <a:lstStyle/>
                    <a:p>
                      <a:r>
                        <a:rPr lang="en-GB" sz="1300" b="0">
                          <a:latin typeface="+mn-lt"/>
                        </a:rPr>
                        <a:t>NHS CPCS Toolkit for GP and PCN teams</a:t>
                      </a:r>
                    </a:p>
                    <a:p>
                      <a:endParaRPr lang="en-GB" sz="1300" b="0">
                        <a:latin typeface="+mn-lt"/>
                      </a:endParaRPr>
                    </a:p>
                  </a:txBody>
                  <a:tcPr marL="71580" marR="71580" marT="35790" marB="35790"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hlinkClick r:id="rId2"/>
                        </a:rPr>
                        <a:t>Report template - NHSI website (england.nhs.uk)</a:t>
                      </a:r>
                      <a:endParaRPr lang="en-GB" sz="1300"/>
                    </a:p>
                  </a:txBody>
                  <a:tcPr marL="71580" marR="71580" marT="35790" marB="35790"/>
                </a:tc>
                <a:extLst>
                  <a:ext uri="{0D108BD9-81ED-4DB2-BD59-A6C34878D82A}">
                    <a16:rowId xmlns:a16="http://schemas.microsoft.com/office/drawing/2014/main" val="1746482452"/>
                  </a:ext>
                </a:extLst>
              </a:tr>
              <a:tr h="520954">
                <a:tc>
                  <a:txBody>
                    <a:bodyPr/>
                    <a:lstStyle/>
                    <a:p>
                      <a:r>
                        <a:rPr lang="en-GB" sz="1300" b="0">
                          <a:latin typeface="+mn-lt"/>
                        </a:rPr>
                        <a:t>NHS GP Briefing Note</a:t>
                      </a:r>
                    </a:p>
                  </a:txBody>
                  <a:tcPr marL="71580" marR="71580" marT="35790" marB="35790"/>
                </a:tc>
                <a:tc>
                  <a:txBody>
                    <a:bodyPr/>
                    <a:lstStyle/>
                    <a:p>
                      <a:r>
                        <a:rPr lang="en-GB" sz="13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https://www.england.nhs.uk/primary-care/pharmacy/community-pharmacist-consultation-service/referring-minor-illness-patients-to-a-community-pharmacist/</a:t>
                      </a:r>
                      <a:endParaRPr lang="en-GB" sz="1300"/>
                    </a:p>
                  </a:txBody>
                  <a:tcPr marL="71580" marR="71580" marT="35790" marB="35790"/>
                </a:tc>
                <a:extLst>
                  <a:ext uri="{0D108BD9-81ED-4DB2-BD59-A6C34878D82A}">
                    <a16:rowId xmlns:a16="http://schemas.microsoft.com/office/drawing/2014/main" val="123680703"/>
                  </a:ext>
                </a:extLst>
              </a:tr>
              <a:tr h="520954">
                <a:tc>
                  <a:txBody>
                    <a:bodyPr/>
                    <a:lstStyle/>
                    <a:p>
                      <a:r>
                        <a:rPr lang="en-GB" sz="1300" b="0">
                          <a:latin typeface="+mn-lt"/>
                        </a:rPr>
                        <a:t>Advanced Service Specification NHS CPCS</a:t>
                      </a:r>
                    </a:p>
                  </a:txBody>
                  <a:tcPr marL="71580" marR="71580" marT="35790" marB="35790"/>
                </a:tc>
                <a:tc>
                  <a:txBody>
                    <a:bodyPr/>
                    <a:lstStyle/>
                    <a:p>
                      <a:r>
                        <a:rPr lang="en-GB" sz="1300" b="0">
                          <a:latin typeface="+mn-lt"/>
                          <a:hlinkClick r:id="rId4"/>
                        </a:rPr>
                        <a:t>https://www.england.nhs.uk/wp-content/uploads/2019/10/CPCS-Advanced-Service-Specification.pdf</a:t>
                      </a:r>
                      <a:endParaRPr lang="en-GB" sz="1300" b="0">
                        <a:latin typeface="+mn-lt"/>
                      </a:endParaRPr>
                    </a:p>
                  </a:txBody>
                  <a:tcPr marL="71580" marR="71580" marT="35790" marB="35790"/>
                </a:tc>
                <a:extLst>
                  <a:ext uri="{0D108BD9-81ED-4DB2-BD59-A6C34878D82A}">
                    <a16:rowId xmlns:a16="http://schemas.microsoft.com/office/drawing/2014/main" val="183383840"/>
                  </a:ext>
                </a:extLst>
              </a:tr>
              <a:tr h="314635">
                <a:tc>
                  <a:txBody>
                    <a:bodyPr/>
                    <a:lstStyle/>
                    <a:p>
                      <a:r>
                        <a:rPr lang="en-GB" sz="1300" b="0">
                          <a:latin typeface="+mn-lt"/>
                        </a:rPr>
                        <a:t>Patient Access Patient Signposting Video</a:t>
                      </a:r>
                    </a:p>
                  </a:txBody>
                  <a:tcPr marL="71580" marR="71580" marT="35790" marB="35790"/>
                </a:tc>
                <a:tc>
                  <a:txBody>
                    <a:bodyPr/>
                    <a:lstStyle/>
                    <a:p>
                      <a:r>
                        <a:rPr lang="en-GB" sz="1300" b="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https://www.youtube.com/watch?v=pyQUfUR2lz0</a:t>
                      </a:r>
                      <a:endParaRPr lang="en-GB" sz="1300" b="0">
                        <a:latin typeface="+mn-lt"/>
                      </a:endParaRPr>
                    </a:p>
                  </a:txBody>
                  <a:tcPr marL="71580" marR="71580" marT="35790" marB="35790"/>
                </a:tc>
                <a:extLst>
                  <a:ext uri="{0D108BD9-81ED-4DB2-BD59-A6C34878D82A}">
                    <a16:rowId xmlns:a16="http://schemas.microsoft.com/office/drawing/2014/main" val="2876437773"/>
                  </a:ext>
                </a:extLst>
              </a:tr>
              <a:tr h="314635">
                <a:tc>
                  <a:txBody>
                    <a:bodyPr/>
                    <a:lstStyle/>
                    <a:p>
                      <a:r>
                        <a:rPr lang="en-GB" sz="1300" b="0">
                          <a:latin typeface="+mn-lt"/>
                        </a:rPr>
                        <a:t>PharmRefer Video</a:t>
                      </a:r>
                    </a:p>
                  </a:txBody>
                  <a:tcPr marL="71580" marR="71580" marT="35790" marB="357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hlinkClick r:id="rId6"/>
                        </a:rPr>
                        <a:t>https://media.pharmoutcomes.org/video.php?name=PharmRefer-2021_Update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+mn-cs"/>
                      </a:endParaRPr>
                    </a:p>
                  </a:txBody>
                  <a:tcPr marL="71580" marR="71580" marT="35790" marB="35790"/>
                </a:tc>
                <a:extLst>
                  <a:ext uri="{0D108BD9-81ED-4DB2-BD59-A6C34878D82A}">
                    <a16:rowId xmlns:a16="http://schemas.microsoft.com/office/drawing/2014/main" val="4076906769"/>
                  </a:ext>
                </a:extLst>
              </a:tr>
              <a:tr h="314635">
                <a:tc>
                  <a:txBody>
                    <a:bodyPr/>
                    <a:lstStyle/>
                    <a:p>
                      <a:r>
                        <a:rPr lang="en-GB" sz="1300" b="0">
                          <a:latin typeface="+mn-lt"/>
                        </a:rPr>
                        <a:t>NHSBSA GP CPCS Page</a:t>
                      </a:r>
                    </a:p>
                  </a:txBody>
                  <a:tcPr marL="71580" marR="71580" marT="35790" marB="35790"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hlinkClick r:id="rId7"/>
                        </a:rPr>
                        <a:t>General Practice Community Pharmacist Consultation Service (GP CPCS) | NHSBSA</a:t>
                      </a:r>
                      <a:endParaRPr lang="en-GB" sz="1300" b="0">
                        <a:latin typeface="+mn-lt"/>
                      </a:endParaRPr>
                    </a:p>
                  </a:txBody>
                  <a:tcPr marL="71580" marR="71580" marT="35790" marB="35790"/>
                </a:tc>
                <a:extLst>
                  <a:ext uri="{0D108BD9-81ED-4DB2-BD59-A6C34878D82A}">
                    <a16:rowId xmlns:a16="http://schemas.microsoft.com/office/drawing/2014/main" val="975493943"/>
                  </a:ext>
                </a:extLst>
              </a:tr>
              <a:tr h="314635">
                <a:tc>
                  <a:txBody>
                    <a:bodyPr/>
                    <a:lstStyle/>
                    <a:p>
                      <a:r>
                        <a:rPr lang="en-GB" sz="1300" b="0">
                          <a:latin typeface="+mn-lt"/>
                        </a:rPr>
                        <a:t>PSNC GP CPCS Page including GP CPCS Animation</a:t>
                      </a:r>
                    </a:p>
                  </a:txBody>
                  <a:tcPr marL="71580" marR="71580" marT="35790" marB="35790"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hlinkClick r:id="rId8"/>
                        </a:rPr>
                        <a:t>CPCS – GP referral pathway : PSNC Main site</a:t>
                      </a:r>
                      <a:endParaRPr lang="en-GB" sz="1300" b="0">
                        <a:latin typeface="+mn-lt"/>
                      </a:endParaRPr>
                    </a:p>
                  </a:txBody>
                  <a:tcPr marL="71580" marR="71580" marT="35790" marB="35790"/>
                </a:tc>
                <a:extLst>
                  <a:ext uri="{0D108BD9-81ED-4DB2-BD59-A6C34878D82A}">
                    <a16:rowId xmlns:a16="http://schemas.microsoft.com/office/drawing/2014/main" val="3183687100"/>
                  </a:ext>
                </a:extLst>
              </a:tr>
              <a:tr h="9339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 CPCS Pilot - Bristol, North Somerset and South Gloucestershire pilot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300" b="0">
                        <a:latin typeface="+mn-lt"/>
                      </a:endParaRPr>
                    </a:p>
                  </a:txBody>
                  <a:tcPr marL="71580" marR="71580" marT="35790" marB="35790"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hlinkClick r:id="rId9"/>
                        </a:rPr>
                        <a:t>NHS England » GP Referral to NHS Community Pharmacist Consultation Service – Bristol, North Somerset and South Gloucestershire pilot</a:t>
                      </a:r>
                      <a:endParaRPr lang="en-GB" sz="1300" b="0">
                        <a:latin typeface="+mn-lt"/>
                      </a:endParaRPr>
                    </a:p>
                  </a:txBody>
                  <a:tcPr marL="71580" marR="71580" marT="35790" marB="35790"/>
                </a:tc>
                <a:extLst>
                  <a:ext uri="{0D108BD9-81ED-4DB2-BD59-A6C34878D82A}">
                    <a16:rowId xmlns:a16="http://schemas.microsoft.com/office/drawing/2014/main" val="2843560335"/>
                  </a:ext>
                </a:extLst>
              </a:tr>
              <a:tr h="314635">
                <a:tc>
                  <a:txBody>
                    <a:bodyPr/>
                    <a:lstStyle/>
                    <a:p>
                      <a:r>
                        <a:rPr lang="en-GB" sz="1300" b="0">
                          <a:latin typeface="+mn-lt"/>
                        </a:rPr>
                        <a:t>Frequently Asked Questions (FAQ’s)</a:t>
                      </a:r>
                    </a:p>
                  </a:txBody>
                  <a:tcPr marL="71580" marR="71580" marT="35790" marB="35790"/>
                </a:tc>
                <a:tc>
                  <a:txBody>
                    <a:bodyPr/>
                    <a:lstStyle/>
                    <a:p>
                      <a:r>
                        <a:rPr lang="en-GB" sz="13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Frequently Asked Questions (primarily for general practice teams)</a:t>
                      </a:r>
                      <a:endParaRPr lang="en-GB" sz="1300" b="0" dirty="0">
                        <a:latin typeface="+mn-lt"/>
                      </a:endParaRPr>
                    </a:p>
                  </a:txBody>
                  <a:tcPr marL="71580" marR="71580" marT="35790" marB="35790"/>
                </a:tc>
                <a:extLst>
                  <a:ext uri="{0D108BD9-81ED-4DB2-BD59-A6C34878D82A}">
                    <a16:rowId xmlns:a16="http://schemas.microsoft.com/office/drawing/2014/main" val="2579232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61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CF4EF7-D91C-4DA5-AB1C-B5AE1171D130}"/>
              </a:ext>
            </a:extLst>
          </p:cNvPr>
          <p:cNvSpPr txBox="1">
            <a:spLocks/>
          </p:cNvSpPr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What is GP CPCS?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66095C-6517-4835-B53A-8678E4F2EC9D}"/>
              </a:ext>
            </a:extLst>
          </p:cNvPr>
          <p:cNvSpPr txBox="1"/>
          <p:nvPr/>
        </p:nvSpPr>
        <p:spPr>
          <a:xfrm>
            <a:off x="4228459" y="751700"/>
            <a:ext cx="7658741" cy="6096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Background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NHS CPCS (Community Pharmacist Consultation Service) is a nationally commissioned &amp; funded service that was launched in community pharmacies across England in October 2019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Electronic referrals from NHS 111 were made to community pharmacies for patients with a minor illness or those needing an urgent supply of a medicine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pathway to expand this to general practice patients with a minor illness was piloted by NHSE&amp;I in 2019-20 and the decision to expand the service to include referrals from general practice to community pharmacy was agreed from 1st November 2020</a:t>
            </a:r>
          </a:p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GP CPCS?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 CPCS is a pathway that general practices use to refer patients with minor illness or low acuity conditions to a community pharmacist 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patient referred electronically through GP CPCS will receive a consultation with a pharmacist (in the consultation room or remotely) where the pharmacist will clinically assess the patient, referring to SCR and NICE CKS as appropriate – this is not a conversation over the counter (e.g., Minor Ailments Service)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patients electronically referred from general practice or NHS 111 can be included in this service</a:t>
            </a: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0AC5AC8-BFE6-408E-AEEF-DA5976707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62" y="92013"/>
            <a:ext cx="2202438" cy="100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4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0524EFF-E6B2-4E09-A1AD-1C05ED536F13}"/>
              </a:ext>
            </a:extLst>
          </p:cNvPr>
          <p:cNvSpPr txBox="1">
            <a:spLocks/>
          </p:cNvSpPr>
          <p:nvPr/>
        </p:nvSpPr>
        <p:spPr>
          <a:xfrm>
            <a:off x="93611" y="278535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Evidence &amp; Impact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EBC4981-E126-4105-9D22-0D6766169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62" y="92013"/>
            <a:ext cx="2202438" cy="1008999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20C8C99-010F-4292-AC39-08A9BA211FED}"/>
              </a:ext>
            </a:extLst>
          </p:cNvPr>
          <p:cNvGraphicFramePr/>
          <p:nvPr/>
        </p:nvGraphicFramePr>
        <p:xfrm>
          <a:off x="-458100" y="109768"/>
          <a:ext cx="12650100" cy="7786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23492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0524EFF-E6B2-4E09-A1AD-1C05ED536F13}"/>
              </a:ext>
            </a:extLst>
          </p:cNvPr>
          <p:cNvSpPr txBox="1">
            <a:spLocks/>
          </p:cNvSpPr>
          <p:nvPr/>
        </p:nvSpPr>
        <p:spPr>
          <a:xfrm>
            <a:off x="257697" y="278535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Benefits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BF9E68-93B9-4F99-8476-76AEB9439D5D}"/>
              </a:ext>
            </a:extLst>
          </p:cNvPr>
          <p:cNvSpPr txBox="1">
            <a:spLocks/>
          </p:cNvSpPr>
          <p:nvPr/>
        </p:nvSpPr>
        <p:spPr>
          <a:xfrm>
            <a:off x="1233982" y="2334169"/>
            <a:ext cx="9724031" cy="4208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EBC4981-E126-4105-9D22-0D6766169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62" y="92013"/>
            <a:ext cx="2202438" cy="1008999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DFC6C02-82DD-4A34-8585-1C24E026513E}"/>
              </a:ext>
            </a:extLst>
          </p:cNvPr>
          <p:cNvGraphicFramePr>
            <a:graphicFrameLocks noGrp="1"/>
          </p:cNvGraphicFramePr>
          <p:nvPr/>
        </p:nvGraphicFramePr>
        <p:xfrm>
          <a:off x="323119" y="3281702"/>
          <a:ext cx="11545756" cy="3281760"/>
        </p:xfrm>
        <a:graphic>
          <a:graphicData uri="http://schemas.openxmlformats.org/drawingml/2006/table">
            <a:tbl>
              <a:tblPr firstRow="1" firstCol="1" bandRow="1"/>
              <a:tblGrid>
                <a:gridCol w="3160043">
                  <a:extLst>
                    <a:ext uri="{9D8B030D-6E8A-4147-A177-3AD203B41FA5}">
                      <a16:colId xmlns:a16="http://schemas.microsoft.com/office/drawing/2014/main" val="1803811325"/>
                    </a:ext>
                  </a:extLst>
                </a:gridCol>
                <a:gridCol w="8385713">
                  <a:extLst>
                    <a:ext uri="{9D8B030D-6E8A-4147-A177-3AD203B41FA5}">
                      <a16:colId xmlns:a16="http://schemas.microsoft.com/office/drawing/2014/main" val="2438179688"/>
                    </a:ext>
                  </a:extLst>
                </a:gridCol>
              </a:tblGrid>
              <a:tr h="7924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Accessible &amp; professional clinical service from the pharmacist of their choice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Re-educate patients to go to the most appropriate healthcare professional for their needs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648926"/>
                  </a:ext>
                </a:extLst>
              </a:tr>
              <a:tr h="10451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General Practice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Create capacity – more GP appointments available as those with minor illnesses/low acuity conditions have been referred to pharmacy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Patients seen by the right healthcare professional at the right time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Build on and enhance local relationships between primary care providers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970831"/>
                  </a:ext>
                </a:extLst>
              </a:tr>
              <a:tr h="9339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Pharmacy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Allows community pharmacy to demonstrate its place within the NHS to manage patients with minor illnesses/low acuity conditions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Build on and enhance local relationships between primary care providers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902400"/>
                  </a:ext>
                </a:extLst>
              </a:tr>
              <a:tr h="4240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NHS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Cost-effective use of NHS resources to support patients with minor illnesses/low acuity conditions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90050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528EED7-C449-4887-AEE9-878A53CDF71B}"/>
              </a:ext>
            </a:extLst>
          </p:cNvPr>
          <p:cNvSpPr txBox="1"/>
          <p:nvPr/>
        </p:nvSpPr>
        <p:spPr>
          <a:xfrm>
            <a:off x="323119" y="1682754"/>
            <a:ext cx="115457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 general practices continue to deliver the COVID-19 vaccination programme, this greater use of pharmacists’ expertise can help ensure patients are provided with the right care by the right person at a time most convenient to them. This will increase capacity within general practice for the treatment of patients with higher acuity needs, both now and post pandemic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This service aims to support the local NHS system and improve access to primary care through more effective use of existing resource, capacity, and expertise within the system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73979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6806D6-19B3-4EC3-9485-2048347ED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1" y="256989"/>
            <a:ext cx="9477377" cy="1030515"/>
          </a:xfrm>
        </p:spPr>
        <p:txBody>
          <a:bodyPr anchor="ctr"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GM Referral Process</a:t>
            </a:r>
            <a:r>
              <a:rPr lang="en-GB" sz="4000" dirty="0">
                <a:solidFill>
                  <a:srgbClr val="FFFFFF"/>
                </a:solidFill>
                <a:latin typeface="+mn-lt"/>
              </a:rPr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BBDA77-45EC-4224-AC11-7AC4841091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846" t="10982" r="34739" b="76383"/>
          <a:stretch/>
        </p:blipFill>
        <p:spPr>
          <a:xfrm>
            <a:off x="6680574" y="1802762"/>
            <a:ext cx="960880" cy="680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FAE42B-6D5B-46B4-BBDE-013123D995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39" t="30529" r="61582" b="34205"/>
          <a:stretch/>
        </p:blipFill>
        <p:spPr>
          <a:xfrm>
            <a:off x="774242" y="2336136"/>
            <a:ext cx="10643515" cy="44298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337B3-E3C9-426C-9042-20D74698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5070346"/>
            <a:ext cx="9496427" cy="1385266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CE7FBEE-88E4-43E9-BA3F-BA1CEB682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62" y="92013"/>
            <a:ext cx="2202438" cy="100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8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6806D6-19B3-4EC3-9485-2048347ED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21" y="272472"/>
            <a:ext cx="9477377" cy="1030515"/>
          </a:xfrm>
        </p:spPr>
        <p:txBody>
          <a:bodyPr anchor="ctr">
            <a:normAutofit fontScale="90000"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1. Identifying a Referral: Receptionist or Care Navigator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337B3-E3C9-426C-9042-20D74698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5070346"/>
            <a:ext cx="9496427" cy="1385266"/>
          </a:xfrm>
        </p:spPr>
        <p:txBody>
          <a:bodyPr>
            <a:normAutofit/>
          </a:bodyPr>
          <a:lstStyle/>
          <a:p>
            <a:endParaRPr lang="en-GB" sz="2000"/>
          </a:p>
          <a:p>
            <a:endParaRPr lang="en-GB" sz="2000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CE7FBEE-88E4-43E9-BA3F-BA1CEB682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62" y="92013"/>
            <a:ext cx="2202438" cy="1008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F599D2-DAD7-4ED1-BE53-F428A20F8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909" y="1751459"/>
            <a:ext cx="7090855" cy="50145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8F2DEE-C396-406E-B9EF-1960D5052A25}"/>
              </a:ext>
            </a:extLst>
          </p:cNvPr>
          <p:cNvSpPr txBox="1"/>
          <p:nvPr/>
        </p:nvSpPr>
        <p:spPr>
          <a:xfrm>
            <a:off x="240221" y="1673400"/>
            <a:ext cx="460856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The process begins in the general practice and should be considered as part of the total triage process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The patient contacts the general practice via telephone or online triage system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Care navigator or receptionist assesses the patient’s issue against a list of conditions which are suitable for referral under CPCS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rgbClr val="00A3BA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E4AC9F-D41D-4FE5-BA78-B35E6E2BC7B7}"/>
              </a:ext>
            </a:extLst>
          </p:cNvPr>
          <p:cNvSpPr txBox="1"/>
          <p:nvPr/>
        </p:nvSpPr>
        <p:spPr>
          <a:xfrm>
            <a:off x="0" y="6425512"/>
            <a:ext cx="48487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Please see Appendix B in the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 CPCS Toolkit for GP and PCN Teams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the full list of NHS CPCS symptom groups for determination by general practice.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570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6806D6-19B3-4EC3-9485-2048347ED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85" y="257480"/>
            <a:ext cx="9477377" cy="1030515"/>
          </a:xfrm>
        </p:spPr>
        <p:txBody>
          <a:bodyPr anchor="ctr">
            <a:normAutofit fontScale="90000"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2. Making a Referral: Receptionist or Care Navigator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337B3-E3C9-426C-9042-20D74698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5070346"/>
            <a:ext cx="9496427" cy="1385266"/>
          </a:xfrm>
        </p:spPr>
        <p:txBody>
          <a:bodyPr>
            <a:normAutofit/>
          </a:bodyPr>
          <a:lstStyle/>
          <a:p>
            <a:endParaRPr lang="en-GB" sz="2000"/>
          </a:p>
          <a:p>
            <a:endParaRPr lang="en-GB" sz="2000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CE7FBEE-88E4-43E9-BA3F-BA1CEB682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62" y="92013"/>
            <a:ext cx="2202438" cy="1008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7127F9-515F-49DE-BF28-DEB796A51D0A}"/>
              </a:ext>
            </a:extLst>
          </p:cNvPr>
          <p:cNvSpPr txBox="1"/>
          <p:nvPr/>
        </p:nvSpPr>
        <p:spPr>
          <a:xfrm>
            <a:off x="172385" y="1846750"/>
            <a:ext cx="47970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Care navigator or receptionist makes an electronic referral to the community pharmacy of the patient’s choice.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The referral details are sent through to the pharmacy as an electronic message using the electronic tool.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1CDBC0-28EE-4BAA-8564-BE44B2332A9B}"/>
              </a:ext>
            </a:extLst>
          </p:cNvPr>
          <p:cNvSpPr txBox="1"/>
          <p:nvPr/>
        </p:nvSpPr>
        <p:spPr>
          <a:xfrm>
            <a:off x="5495059" y="1810712"/>
            <a:ext cx="6565838" cy="45243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/>
                <a:cs typeface="+mn-cs"/>
              </a:rPr>
              <a:t>Patient Access Connect Template (EMIS)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/>
                <a:cs typeface="+mn-cs"/>
              </a:rPr>
              <a:t>This is a tool integrated into EMIS-web which includes the condition list and some triage questions to help to identify appropriate referrals. The tool pre-populates with patient demographic information and sends it directly from the EMIS to the community pharmacy system (PharmOutcomes) via ITK link.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/>
                <a:cs typeface="+mn-cs"/>
              </a:rPr>
              <a:t>[Please note patients are not required to sign up to the Patient Access app to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/>
                <a:cs typeface="+mn-cs"/>
              </a:rPr>
              <a:t>utilise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/>
                <a:cs typeface="+mn-cs"/>
              </a:rPr>
              <a:t> this referral mechanism.]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ea typeface="Arial Unicode MS"/>
            </a:endParaRPr>
          </a:p>
          <a:p>
            <a:pPr algn="just"/>
            <a:r>
              <a:rPr lang="en-GB" sz="1800" b="1" dirty="0"/>
              <a:t>PharmRefer (non-EMIS)</a:t>
            </a:r>
          </a:p>
          <a:p>
            <a:pPr algn="just"/>
            <a:r>
              <a:rPr lang="en-GB" sz="1800" dirty="0"/>
              <a:t>For non-EMIS practices, there is a web-based referral tool called PharmRefer, for which practices will have a login and which captures the same patient demographic information and </a:t>
            </a:r>
            <a:r>
              <a:rPr lang="en-US" sz="1800" dirty="0">
                <a:ea typeface="Arial Unicode MS"/>
              </a:rPr>
              <a:t>sends it directly to the community pharmacy system (PharmOutcomes.)</a:t>
            </a:r>
          </a:p>
          <a:p>
            <a:pPr algn="just"/>
            <a:r>
              <a:rPr lang="en-GB" sz="1800" dirty="0"/>
              <a:t>[There are currently no integrated tools on the market for non-EMIS practices.]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rial Unicode MS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D78E41-AD3B-4B1A-B928-2CA02B1EFD06}"/>
              </a:ext>
            </a:extLst>
          </p:cNvPr>
          <p:cNvSpPr/>
          <p:nvPr/>
        </p:nvSpPr>
        <p:spPr>
          <a:xfrm>
            <a:off x="172385" y="4767144"/>
            <a:ext cx="4977741" cy="221599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Please see Appendix C in the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 CPCS Toolkit for GP and PCN Teams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further information.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Funding for the IT referral mechanism has been sourced by GMHSCP.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There is a helpful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4-minute video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for general practice teams to see the EMIS tool in practice.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Further information about PharmRefer can be found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  <a:hlinkClick r:id="rId7"/>
              </a:rPr>
              <a:t>here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.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846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6806D6-19B3-4EC3-9485-2048347ED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85" y="257480"/>
            <a:ext cx="9477377" cy="1030515"/>
          </a:xfrm>
        </p:spPr>
        <p:txBody>
          <a:bodyPr anchor="ctr"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3. Pharmacist Conducts the Consultation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337B3-E3C9-426C-9042-20D74698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5070346"/>
            <a:ext cx="9496427" cy="1385266"/>
          </a:xfrm>
        </p:spPr>
        <p:txBody>
          <a:bodyPr>
            <a:normAutofit/>
          </a:bodyPr>
          <a:lstStyle/>
          <a:p>
            <a:endParaRPr lang="en-GB" sz="2000"/>
          </a:p>
          <a:p>
            <a:endParaRPr lang="en-GB" sz="2000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CE7FBEE-88E4-43E9-BA3F-BA1CEB682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62" y="92013"/>
            <a:ext cx="2202438" cy="1008999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B663BE6-CA9F-41AD-B723-D4516A105DD9}"/>
              </a:ext>
            </a:extLst>
          </p:cNvPr>
          <p:cNvGraphicFramePr/>
          <p:nvPr/>
        </p:nvGraphicFramePr>
        <p:xfrm>
          <a:off x="908981" y="1667474"/>
          <a:ext cx="10143217" cy="511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5835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6806D6-19B3-4EC3-9485-2048347ED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85" y="257480"/>
            <a:ext cx="9477377" cy="1030515"/>
          </a:xfrm>
        </p:spPr>
        <p:txBody>
          <a:bodyPr anchor="ctr"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4. Consultation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337B3-E3C9-426C-9042-20D74698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5070346"/>
            <a:ext cx="9496427" cy="1385266"/>
          </a:xfrm>
        </p:spPr>
        <p:txBody>
          <a:bodyPr>
            <a:normAutofit/>
          </a:bodyPr>
          <a:lstStyle/>
          <a:p>
            <a:endParaRPr lang="en-GB" sz="2000"/>
          </a:p>
          <a:p>
            <a:endParaRPr lang="en-GB" sz="2000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CE7FBEE-88E4-43E9-BA3F-BA1CEB682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62" y="92013"/>
            <a:ext cx="2202438" cy="100899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61F00ED-3395-4A94-8C5D-56BE347571C0}"/>
              </a:ext>
            </a:extLst>
          </p:cNvPr>
          <p:cNvGrpSpPr/>
          <p:nvPr/>
        </p:nvGrpSpPr>
        <p:grpSpPr>
          <a:xfrm>
            <a:off x="347661" y="1667474"/>
            <a:ext cx="11544300" cy="3626053"/>
            <a:chOff x="280687" y="2649206"/>
            <a:chExt cx="11544300" cy="350926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84DDE26-4D58-43E0-9452-AF0265F9A88C}"/>
                </a:ext>
              </a:extLst>
            </p:cNvPr>
            <p:cNvGrpSpPr/>
            <p:nvPr/>
          </p:nvGrpSpPr>
          <p:grpSpPr>
            <a:xfrm>
              <a:off x="280687" y="2649206"/>
              <a:ext cx="11544300" cy="2238497"/>
              <a:chOff x="323850" y="2630263"/>
              <a:chExt cx="11544300" cy="2238497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A5047323-55A9-4088-8F45-A39282A15218}"/>
                  </a:ext>
                </a:extLst>
              </p:cNvPr>
              <p:cNvSpPr/>
              <p:nvPr/>
            </p:nvSpPr>
            <p:spPr>
              <a:xfrm>
                <a:off x="323850" y="2630263"/>
                <a:ext cx="1924050" cy="2195151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Advice Only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5D09188-D6D8-4636-BDA4-440D21F37E30}"/>
                  </a:ext>
                </a:extLst>
              </p:cNvPr>
              <p:cNvSpPr/>
              <p:nvPr/>
            </p:nvSpPr>
            <p:spPr>
              <a:xfrm>
                <a:off x="2247900" y="2643108"/>
                <a:ext cx="1924050" cy="2195151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Advice &amp; OTC sale</a:t>
                </a: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1B0E8582-CE1D-4E23-9C6D-CAA23E811C81}"/>
                  </a:ext>
                </a:extLst>
              </p:cNvPr>
              <p:cNvSpPr/>
              <p:nvPr/>
            </p:nvSpPr>
            <p:spPr>
              <a:xfrm>
                <a:off x="4171950" y="2653275"/>
                <a:ext cx="1924050" cy="2195151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Advice &amp; referral into local MAS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AEA01D45-B31F-493D-B736-57A319BE39C1}"/>
                  </a:ext>
                </a:extLst>
              </p:cNvPr>
              <p:cNvSpPr/>
              <p:nvPr/>
            </p:nvSpPr>
            <p:spPr>
              <a:xfrm>
                <a:off x="6096000" y="2663442"/>
                <a:ext cx="1924050" cy="2195151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Advice &amp; non-urgent signposting to another service / GP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3684731-5A4B-41FB-8BEA-D387551A0F46}"/>
                  </a:ext>
                </a:extLst>
              </p:cNvPr>
              <p:cNvSpPr/>
              <p:nvPr/>
            </p:nvSpPr>
            <p:spPr>
              <a:xfrm>
                <a:off x="8020050" y="2673609"/>
                <a:ext cx="1924050" cy="2195151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Advice &amp; urgent escalation to GP (pharmacist makes contact)</a:t>
                </a: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AD04B78B-E1BF-4DF3-82F7-AD5CC40A76FA}"/>
                  </a:ext>
                </a:extLst>
              </p:cNvPr>
              <p:cNvSpPr/>
              <p:nvPr/>
            </p:nvSpPr>
            <p:spPr>
              <a:xfrm>
                <a:off x="9944100" y="2673609"/>
                <a:ext cx="1924050" cy="219515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Advice &amp; urgent escalation to urgent care e.g. A&amp;E or 999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B283F1-C4B9-469A-829E-FCDA020F3C52}"/>
                </a:ext>
              </a:extLst>
            </p:cNvPr>
            <p:cNvSpPr txBox="1"/>
            <p:nvPr/>
          </p:nvSpPr>
          <p:spPr>
            <a:xfrm>
              <a:off x="472471" y="5819918"/>
              <a:ext cx="3915052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0A3D53F-0055-4455-8511-DE8F077A3437}"/>
              </a:ext>
            </a:extLst>
          </p:cNvPr>
          <p:cNvSpPr txBox="1"/>
          <p:nvPr/>
        </p:nvSpPr>
        <p:spPr>
          <a:xfrm>
            <a:off x="361950" y="4060079"/>
            <a:ext cx="19240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 Reassurance. May also include provision of written information, or recommendation to use products the patient has at home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BD8947-3D8D-4423-A04D-22CD6EBED05A}"/>
              </a:ext>
            </a:extLst>
          </p:cNvPr>
          <p:cNvSpPr txBox="1"/>
          <p:nvPr/>
        </p:nvSpPr>
        <p:spPr>
          <a:xfrm>
            <a:off x="2377268" y="4161759"/>
            <a:ext cx="19240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 is encouraged to purchase a medicine OTC.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Pilot feedback shows this was not a barrier for patients even in deprived areas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497B02-456C-4622-8541-3691E53CDF1E}"/>
              </a:ext>
            </a:extLst>
          </p:cNvPr>
          <p:cNvSpPr txBox="1"/>
          <p:nvPr/>
        </p:nvSpPr>
        <p:spPr>
          <a:xfrm>
            <a:off x="4248540" y="4182770"/>
            <a:ext cx="19240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the MAS is commissioned and where the presenting symptoms and patient are included in the service eligibility criteria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784328-6636-49FA-8AD1-BC8F89AA0EE0}"/>
              </a:ext>
            </a:extLst>
          </p:cNvPr>
          <p:cNvSpPr txBox="1"/>
          <p:nvPr/>
        </p:nvSpPr>
        <p:spPr>
          <a:xfrm>
            <a:off x="6225368" y="4040626"/>
            <a:ext cx="19240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another hcp e.g. optometrist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to the GP for a routine appt.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 dermatitis / eczema which was previously treated with OTC steroid cream but is no longer effective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0197AD-FA37-47B0-8EE9-8B58FFD50592}"/>
              </a:ext>
            </a:extLst>
          </p:cNvPr>
          <p:cNvSpPr txBox="1"/>
          <p:nvPr/>
        </p:nvSpPr>
        <p:spPr>
          <a:xfrm>
            <a:off x="8254975" y="4060079"/>
            <a:ext cx="19240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the pharmacist considers the patient should be seen by their GP the same day – Pharmacist will contact the practice themselves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04FBCB-3FDC-4AAF-A5E8-D11F350BDC7F}"/>
              </a:ext>
            </a:extLst>
          </p:cNvPr>
          <p:cNvSpPr txBox="1"/>
          <p:nvPr/>
        </p:nvSpPr>
        <p:spPr>
          <a:xfrm>
            <a:off x="10073468" y="4026394"/>
            <a:ext cx="1924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minority of cases where a patient is urgently escalated to A&amp;E</a:t>
            </a:r>
          </a:p>
        </p:txBody>
      </p:sp>
    </p:spTree>
    <p:extLst>
      <p:ext uri="{BB962C8B-B14F-4D97-AF65-F5344CB8AC3E}">
        <p14:creationId xmlns:p14="http://schemas.microsoft.com/office/powerpoint/2010/main" val="1599806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6e1745b-6621-441e-9c39-7b7c2c763dda">
      <UserInfo>
        <DisplayName>Luvjit  Kandula</DisplayName>
        <AccountId>21</AccountId>
        <AccountType/>
      </UserInfo>
      <UserInfo>
        <DisplayName>Rikki Smeeton</DisplayName>
        <AccountId>14</AccountId>
        <AccountType/>
      </UserInfo>
      <UserInfo>
        <DisplayName>Imogen Halls</DisplayName>
        <AccountId>27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A3A05A8D9186479857FE125E80825C" ma:contentTypeVersion="13" ma:contentTypeDescription="Create a new document." ma:contentTypeScope="" ma:versionID="6a69632aa9c11e87ccc3446b95fd58d4">
  <xsd:schema xmlns:xsd="http://www.w3.org/2001/XMLSchema" xmlns:xs="http://www.w3.org/2001/XMLSchema" xmlns:p="http://schemas.microsoft.com/office/2006/metadata/properties" xmlns:ns2="44255bf8-93f8-47c0-965e-ebfff3a7e36f" xmlns:ns3="46e1745b-6621-441e-9c39-7b7c2c763dda" targetNamespace="http://schemas.microsoft.com/office/2006/metadata/properties" ma:root="true" ma:fieldsID="15afc17ef356d484f8a6719d1fb4b552" ns2:_="" ns3:_="">
    <xsd:import namespace="44255bf8-93f8-47c0-965e-ebfff3a7e36f"/>
    <xsd:import namespace="46e1745b-6621-441e-9c39-7b7c2c763d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255bf8-93f8-47c0-965e-ebfff3a7e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e1745b-6621-441e-9c39-7b7c2c763dd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94899D-2961-4ADF-85FE-351C58243ED7}">
  <ds:schemaRefs>
    <ds:schemaRef ds:uri="46e1745b-6621-441e-9c39-7b7c2c763dda"/>
    <ds:schemaRef ds:uri="a841b356-85ff-4c03-bd67-1e97d5130ca9"/>
    <ds:schemaRef ds:uri="b37833f2-786d-4bdc-9a5d-5cc3f239c39f"/>
    <ds:schemaRef ds:uri="c64df5f5-2f62-45a6-a223-7a2fbbd3cba1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08F941A-7584-4D18-B8B3-84E59F2F36FD}"/>
</file>

<file path=customXml/itemProps3.xml><?xml version="1.0" encoding="utf-8"?>
<ds:datastoreItem xmlns:ds="http://schemas.openxmlformats.org/officeDocument/2006/customXml" ds:itemID="{AB9CEFFF-94BC-4357-9FF5-0837B5F9D4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2104</Words>
  <Application>Microsoft Office PowerPoint</Application>
  <PresentationFormat>Widescreen</PresentationFormat>
  <Paragraphs>206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Arial,Sans-Serif</vt:lpstr>
      <vt:lpstr>Calibri</vt:lpstr>
      <vt:lpstr>Calibri Light</vt:lpstr>
      <vt:lpstr>Symbol</vt:lpstr>
      <vt:lpstr>Office Theme</vt:lpstr>
      <vt:lpstr>  GP CPCS:  Initial Engagement for General Practice teams  </vt:lpstr>
      <vt:lpstr>PowerPoint Presentation</vt:lpstr>
      <vt:lpstr>PowerPoint Presentation</vt:lpstr>
      <vt:lpstr>PowerPoint Presentation</vt:lpstr>
      <vt:lpstr>GM Referral Process </vt:lpstr>
      <vt:lpstr>1. Identifying a Referral: Receptionist or Care Navigator </vt:lpstr>
      <vt:lpstr>2. Making a Referral: Receptionist or Care Navigator </vt:lpstr>
      <vt:lpstr>3. Pharmacist Conducts the Consultation</vt:lpstr>
      <vt:lpstr>4. Consultation Outcomes</vt:lpstr>
      <vt:lpstr>GP CPCS vs. Minor Ailments Service (MAS) </vt:lpstr>
      <vt:lpstr>GM Deployment Overview</vt:lpstr>
      <vt:lpstr>Next Steps</vt:lpstr>
      <vt:lpstr>To confirm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 Community Pharmacist Consultation Service (CPCS)</dc:title>
  <dc:creator>Imogen Halls</dc:creator>
  <cp:lastModifiedBy>Alison Scowcroft</cp:lastModifiedBy>
  <cp:revision>5</cp:revision>
  <dcterms:created xsi:type="dcterms:W3CDTF">2021-02-02T11:05:22Z</dcterms:created>
  <dcterms:modified xsi:type="dcterms:W3CDTF">2021-11-30T09:47:43Z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0x010100A4A3A05A8D9186479857FE125E80825C</vt:lpwstr>
  </property>
</Properties>
</file>