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0" r:id="rId6"/>
    <p:sldId id="261" r:id="rId7"/>
    <p:sldId id="266" r:id="rId8"/>
    <p:sldId id="272" r:id="rId9"/>
    <p:sldId id="262" r:id="rId10"/>
    <p:sldId id="267" r:id="rId11"/>
    <p:sldId id="263" r:id="rId12"/>
    <p:sldId id="264" r:id="rId13"/>
    <p:sldId id="265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5CB86-9B56-490A-8D52-8CCB5FFC154B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DE48B-F032-4AF3-9E81-C1E557E46D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DE48B-F032-4AF3-9E81-C1E557E46DF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7" name="Picture 2" descr="Reading-Resource-Logo-bir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3461A3-02B4-4009-BE78-A6F1547913ED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9C4C9FA-292D-4F27-B02A-CDEBD0B11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BE124072-BB84-4C36-AC0D-C6B21A125068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8fbb5033-edbd-4b01-9653-18988a978708" descr="cid:BE124072-BB84-4C36-AC0D-C6B21A125068"/>
          <p:cNvPicPr>
            <a:picLocks noGrp="1"/>
          </p:cNvPicPr>
          <p:nvPr>
            <p:ph idx="1"/>
          </p:nvPr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057400" y="1905000"/>
            <a:ext cx="5257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</a:t>
            </a:r>
            <a:r>
              <a:rPr lang="en-US" u="sng" dirty="0" smtClean="0"/>
              <a:t>c</a:t>
            </a:r>
            <a:r>
              <a:rPr lang="en-US" dirty="0" smtClean="0"/>
              <a:t>nic Chi</a:t>
            </a:r>
            <a:r>
              <a:rPr lang="en-US" u="sng" dirty="0" smtClean="0"/>
              <a:t>ck</a:t>
            </a:r>
            <a:r>
              <a:rPr lang="en-US" dirty="0" smtClean="0"/>
              <a:t>en Bas</a:t>
            </a:r>
            <a:r>
              <a:rPr lang="en-US" u="sng" dirty="0" smtClean="0"/>
              <a:t>k</a:t>
            </a:r>
            <a:r>
              <a:rPr lang="en-US" dirty="0" smtClean="0"/>
              <a:t>et Spelling Rule:</a:t>
            </a:r>
          </a:p>
          <a:p>
            <a:pPr lvl="1"/>
            <a:r>
              <a:rPr lang="en-US" dirty="0" smtClean="0"/>
              <a:t>In the middle of a multi-syllable word – spell /k/ with a C whenever  you can</a:t>
            </a:r>
          </a:p>
          <a:p>
            <a:pPr lvl="1"/>
            <a:r>
              <a:rPr lang="en-US" dirty="0" smtClean="0"/>
              <a:t>If a C won’t work – use CK if /k/ is right after  a short vowel</a:t>
            </a:r>
          </a:p>
          <a:p>
            <a:pPr lvl="1"/>
            <a:r>
              <a:rPr lang="en-US" dirty="0" smtClean="0"/>
              <a:t>Otherwise, use a 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/K/ in the Middle</a:t>
            </a:r>
            <a:endParaRPr lang="en-US" dirty="0"/>
          </a:p>
        </p:txBody>
      </p:sp>
      <p:pic>
        <p:nvPicPr>
          <p:cNvPr id="1028" name="Picture 4" descr="C:\Users\Lori\Pictures\picnic bask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733800"/>
            <a:ext cx="2400503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Happy Spelling Rule:</a:t>
            </a:r>
          </a:p>
          <a:p>
            <a:pPr lvl="1"/>
            <a:r>
              <a:rPr lang="en-US" dirty="0" smtClean="0"/>
              <a:t>A vowel can only be short in a closed syllable</a:t>
            </a:r>
          </a:p>
          <a:p>
            <a:pPr lvl="1"/>
            <a:r>
              <a:rPr lang="en-US" dirty="0" smtClean="0"/>
              <a:t>If you can </a:t>
            </a:r>
            <a:r>
              <a:rPr lang="en-US" i="1" dirty="0" smtClean="0"/>
              <a:t>hear</a:t>
            </a:r>
            <a:r>
              <a:rPr lang="en-US" dirty="0" smtClean="0"/>
              <a:t> anything closing it off, double the next sound you </a:t>
            </a:r>
            <a:r>
              <a:rPr lang="en-US" i="1" dirty="0" smtClean="0"/>
              <a:t>can</a:t>
            </a:r>
            <a:r>
              <a:rPr lang="en-US" dirty="0" smtClean="0"/>
              <a:t> hear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u="sng" dirty="0" smtClean="0"/>
              <a:t>Cam</a:t>
            </a:r>
            <a:r>
              <a:rPr lang="en-US" dirty="0" smtClean="0"/>
              <a:t>pus Con</a:t>
            </a:r>
            <a:r>
              <a:rPr lang="en-US" u="sng" dirty="0" smtClean="0"/>
              <a:t>fess</a:t>
            </a:r>
            <a:r>
              <a:rPr lang="en-US" dirty="0" smtClean="0"/>
              <a:t> Spelling Rule:</a:t>
            </a:r>
          </a:p>
          <a:p>
            <a:pPr lvl="1"/>
            <a:r>
              <a:rPr lang="en-US" dirty="0" smtClean="0"/>
              <a:t>FLOSS rule only applies to words with one vowel</a:t>
            </a:r>
          </a:p>
          <a:p>
            <a:pPr lvl="1"/>
            <a:r>
              <a:rPr lang="en-US" dirty="0" smtClean="0"/>
              <a:t>S at the end of a multi-syllable words is doubled if the last syllable is accented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E-X-S (extent)</a:t>
            </a:r>
          </a:p>
          <a:p>
            <a:pPr lvl="1"/>
            <a:r>
              <a:rPr lang="en-US" dirty="0" smtClean="0"/>
              <a:t>The /s/ sound is part of the X.</a:t>
            </a:r>
          </a:p>
          <a:p>
            <a:r>
              <a:rPr lang="en-US" dirty="0" smtClean="0"/>
              <a:t>No E-G-S (exact)</a:t>
            </a:r>
          </a:p>
          <a:p>
            <a:pPr lvl="1"/>
            <a:r>
              <a:rPr lang="en-US" dirty="0" smtClean="0"/>
              <a:t>EX followed by a vowel says /</a:t>
            </a:r>
            <a:r>
              <a:rPr lang="en-US" dirty="0" err="1" smtClean="0"/>
              <a:t>egz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Double Letters</a:t>
            </a:r>
            <a:endParaRPr lang="en-US" dirty="0"/>
          </a:p>
        </p:txBody>
      </p:sp>
      <p:pic>
        <p:nvPicPr>
          <p:cNvPr id="6" name="Picture 5" descr="smiley f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1483" y="259246"/>
            <a:ext cx="1685317" cy="1721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Accenting</a:t>
            </a:r>
          </a:p>
          <a:p>
            <a:pPr lvl="1"/>
            <a:r>
              <a:rPr lang="en-US" dirty="0" smtClean="0"/>
              <a:t>In most two syllable words, the first one is accented</a:t>
            </a:r>
          </a:p>
          <a:p>
            <a:r>
              <a:rPr lang="en-US" dirty="0" smtClean="0"/>
              <a:t>Schwa</a:t>
            </a:r>
          </a:p>
          <a:p>
            <a:pPr lvl="1"/>
            <a:r>
              <a:rPr lang="en-US" dirty="0" smtClean="0"/>
              <a:t>The vowel in an unaccented syllable says /uh/ instead of its sound.  This allows us to talk faster.</a:t>
            </a:r>
          </a:p>
          <a:p>
            <a:r>
              <a:rPr lang="en-US" dirty="0" smtClean="0"/>
              <a:t>Reading Schwa</a:t>
            </a:r>
          </a:p>
          <a:p>
            <a:pPr lvl="1"/>
            <a:r>
              <a:rPr lang="en-US" dirty="0" smtClean="0"/>
              <a:t>An A or O in a closed unaccented syllable end will make the schwa sound</a:t>
            </a:r>
          </a:p>
          <a:p>
            <a:r>
              <a:rPr lang="en-US" dirty="0" smtClean="0"/>
              <a:t>Spelling Schwa</a:t>
            </a:r>
          </a:p>
          <a:p>
            <a:pPr lvl="1"/>
            <a:r>
              <a:rPr lang="en-US" dirty="0" smtClean="0"/>
              <a:t>If you hear /uh/ in the unaccented syllable – use Franklin Spelling Ace to determine which vowel is making that sound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Spelling: Schwa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 Letters between vowels</a:t>
            </a:r>
          </a:p>
          <a:p>
            <a:pPr lvl="1"/>
            <a:r>
              <a:rPr lang="en-US" dirty="0" smtClean="0"/>
              <a:t>1-2 split</a:t>
            </a:r>
          </a:p>
          <a:p>
            <a:pPr lvl="2"/>
            <a:r>
              <a:rPr lang="en-US" dirty="0" smtClean="0"/>
              <a:t>Never split digraph or units</a:t>
            </a:r>
          </a:p>
          <a:p>
            <a:r>
              <a:rPr lang="en-US" dirty="0" smtClean="0"/>
              <a:t>If it’s a compound word – just pull the two words apart</a:t>
            </a:r>
          </a:p>
          <a:p>
            <a:r>
              <a:rPr lang="en-US" dirty="0" smtClean="0"/>
              <a:t>Spelling Rule – if two small words mean one thing, run them together as a Compound word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Syllable Division Rule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Check for a Compound word. Just pull the two words apart</a:t>
            </a:r>
          </a:p>
          <a:p>
            <a:endParaRPr lang="en-US" dirty="0" smtClean="0"/>
          </a:p>
          <a:p>
            <a:r>
              <a:rPr lang="en-US" dirty="0" smtClean="0"/>
              <a:t>Otherwise do a 1-3 split so the three letter blend(that begins with an s) can stay together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There are only four three letter blends…</a:t>
            </a:r>
          </a:p>
          <a:p>
            <a:pPr lvl="2"/>
            <a:r>
              <a:rPr lang="en-US" dirty="0" smtClean="0"/>
              <a:t>SCR, SPR, STR, SPL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Syllable Division Rule #4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To divide long words into syllables…Start at the beginning</a:t>
            </a:r>
          </a:p>
          <a:p>
            <a:pPr lvl="1"/>
            <a:r>
              <a:rPr lang="en-US" dirty="0" smtClean="0"/>
              <a:t>Find the first two vowels and move them into syllables</a:t>
            </a:r>
          </a:p>
          <a:p>
            <a:pPr lvl="1"/>
            <a:r>
              <a:rPr lang="en-US" dirty="0" smtClean="0"/>
              <a:t>Divide the blue tiles according to the rule</a:t>
            </a:r>
          </a:p>
          <a:p>
            <a:pPr lvl="1"/>
            <a:r>
              <a:rPr lang="en-US" dirty="0" smtClean="0"/>
              <a:t>Find the next set of vowels and repeat process</a:t>
            </a:r>
          </a:p>
          <a:p>
            <a:pPr lvl="1"/>
            <a:r>
              <a:rPr lang="en-US" dirty="0" smtClean="0"/>
              <a:t>Pronounce each syllable – say it fast like a word</a:t>
            </a:r>
          </a:p>
          <a:p>
            <a:endParaRPr lang="en-US" dirty="0" smtClean="0"/>
          </a:p>
          <a:p>
            <a:r>
              <a:rPr lang="en-US" dirty="0" smtClean="0"/>
              <a:t>Be careful when there is only on letter between the vowels</a:t>
            </a:r>
          </a:p>
          <a:p>
            <a:pPr lvl="1"/>
            <a:r>
              <a:rPr lang="en-US" dirty="0" smtClean="0"/>
              <a:t>Move it to the end first</a:t>
            </a:r>
          </a:p>
          <a:p>
            <a:pPr lvl="1"/>
            <a:r>
              <a:rPr lang="en-US" dirty="0" smtClean="0"/>
              <a:t>If it doesn’t create a real word, move it the other way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Three-Syllable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unaccented Open-A syllable with change to Schwa</a:t>
            </a:r>
          </a:p>
          <a:p>
            <a:r>
              <a:rPr lang="en-US" dirty="0" smtClean="0"/>
              <a:t>In three-syllable words, the last syllable is never accented</a:t>
            </a:r>
          </a:p>
          <a:p>
            <a:r>
              <a:rPr lang="en-US" dirty="0" smtClean="0"/>
              <a:t>Only 1 syllable in a word is accented</a:t>
            </a:r>
          </a:p>
          <a:p>
            <a:pPr lvl="1"/>
            <a:r>
              <a:rPr lang="en-US" dirty="0" smtClean="0"/>
              <a:t>Usually the 1</a:t>
            </a:r>
            <a:r>
              <a:rPr lang="en-US" baseline="30000" dirty="0" smtClean="0"/>
              <a:t>st</a:t>
            </a:r>
            <a:r>
              <a:rPr lang="en-US" dirty="0" smtClean="0"/>
              <a:t> syllable is accented, but sometimes it’s the second syllable</a:t>
            </a:r>
          </a:p>
          <a:p>
            <a:r>
              <a:rPr lang="en-US" dirty="0" smtClean="0"/>
              <a:t>Banana spelling rule reminds students that if they hear /uh/ at the end of an unaccented syllable, spell it with an A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Spelling: The Banana Rule</a:t>
            </a:r>
            <a:endParaRPr lang="en-US" dirty="0"/>
          </a:p>
        </p:txBody>
      </p:sp>
      <p:pic>
        <p:nvPicPr>
          <p:cNvPr id="4" name="Picture 3" descr="bana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381000"/>
            <a:ext cx="1507787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middle syllable, Open –I’s and Open – E’s make their short sound</a:t>
            </a:r>
          </a:p>
          <a:p>
            <a:r>
              <a:rPr lang="en-US" dirty="0" smtClean="0"/>
              <a:t>To be in the middle syllable, a word has to have 3 syllables or more</a:t>
            </a:r>
          </a:p>
          <a:p>
            <a:r>
              <a:rPr lang="en-US" dirty="0" smtClean="0"/>
              <a:t>A word can follow both the Confident rule and the Banana rule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Confident Rule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Vowel Team syllable</a:t>
            </a:r>
          </a:p>
          <a:p>
            <a:pPr lvl="1"/>
            <a:r>
              <a:rPr lang="en-US" dirty="0" smtClean="0"/>
              <a:t>Page # 387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Spelling Long A,E and I at the End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Spelling: Long O and U at the End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</a:p>
          <a:p>
            <a:r>
              <a:rPr lang="en-US" dirty="0" smtClean="0"/>
              <a:t>Level 4 Basics</a:t>
            </a:r>
          </a:p>
          <a:p>
            <a:r>
              <a:rPr lang="en-US" dirty="0" smtClean="0"/>
              <a:t>Lunch 12:00 – Reading Resources Update</a:t>
            </a:r>
          </a:p>
          <a:p>
            <a:r>
              <a:rPr lang="en-US" dirty="0" smtClean="0"/>
              <a:t>Level 4 Wrap-up</a:t>
            </a:r>
          </a:p>
          <a:p>
            <a:r>
              <a:rPr lang="en-US" dirty="0" smtClean="0"/>
              <a:t>Psychology of Success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Todays</a:t>
            </a:r>
            <a:r>
              <a:rPr lang="en-US" dirty="0" smtClean="0"/>
              <a:t>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Vowel Teams in </a:t>
            </a:r>
            <a:r>
              <a:rPr lang="en-US" smtClean="0"/>
              <a:t>the Middle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DVD’s</a:t>
            </a:r>
          </a:p>
          <a:p>
            <a:r>
              <a:rPr lang="en-US" dirty="0" smtClean="0"/>
              <a:t>Bright Solutions website</a:t>
            </a:r>
          </a:p>
          <a:p>
            <a:r>
              <a:rPr lang="en-US" dirty="0" smtClean="0"/>
              <a:t>Reading Resources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4 – coaching support</a:t>
            </a:r>
            <a:endParaRPr lang="en-US" dirty="0"/>
          </a:p>
        </p:txBody>
      </p:sp>
      <p:pic>
        <p:nvPicPr>
          <p:cNvPr id="4098" name="Picture 2" descr="Reading-Resource-Logo-bi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038600"/>
            <a:ext cx="14478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Reading Resource label and tex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276600"/>
            <a:ext cx="5410200" cy="250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Classroom setting</a:t>
            </a:r>
          </a:p>
          <a:p>
            <a:r>
              <a:rPr lang="en-US" dirty="0" smtClean="0"/>
              <a:t>Level 1-3 Questions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pic>
        <p:nvPicPr>
          <p:cNvPr id="4" name="Picture 3" descr="DSC_40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276600"/>
            <a:ext cx="5107969" cy="3392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1 vowel -  vowel at the end – vowel says it’s own name</a:t>
            </a:r>
          </a:p>
          <a:p>
            <a:pPr lvl="1"/>
            <a:r>
              <a:rPr lang="en-US" dirty="0" smtClean="0"/>
              <a:t>Long-U makes 2 sounds Few / </a:t>
            </a:r>
            <a:r>
              <a:rPr lang="en-US" dirty="0" err="1" smtClean="0"/>
              <a:t>ee-oo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Flu /00/</a:t>
            </a:r>
          </a:p>
          <a:p>
            <a:endParaRPr lang="en-US" dirty="0" smtClean="0"/>
          </a:p>
          <a:p>
            <a:r>
              <a:rPr lang="en-US" dirty="0" smtClean="0"/>
              <a:t>Y is a vowel at the end of words</a:t>
            </a:r>
          </a:p>
          <a:p>
            <a:pPr lvl="1"/>
            <a:r>
              <a:rPr lang="en-US" dirty="0" smtClean="0"/>
              <a:t>Long I at the end of one syllable words (sky)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American words don’t end in I.  Spell the Long-I sound with a Y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Syllables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vowels not next to each other – two syllables</a:t>
            </a:r>
          </a:p>
          <a:p>
            <a:r>
              <a:rPr lang="en-US" dirty="0" smtClean="0"/>
              <a:t>Separate the vowels</a:t>
            </a:r>
          </a:p>
          <a:p>
            <a:r>
              <a:rPr lang="en-US" dirty="0" smtClean="0"/>
              <a:t>Move letter between to back…if it’s a real word – you’re done. If not – move the other way</a:t>
            </a:r>
          </a:p>
          <a:p>
            <a:endParaRPr lang="en-US" dirty="0" smtClean="0"/>
          </a:p>
          <a:p>
            <a:r>
              <a:rPr lang="en-US" dirty="0" smtClean="0"/>
              <a:t>New procedures for multi-syllable words</a:t>
            </a:r>
          </a:p>
          <a:p>
            <a:pPr lvl="1"/>
            <a:r>
              <a:rPr lang="en-US" dirty="0" smtClean="0"/>
              <a:t>Y at the end says /</a:t>
            </a:r>
            <a:r>
              <a:rPr lang="en-US" dirty="0" err="1" smtClean="0"/>
              <a:t>ee</a:t>
            </a:r>
            <a:r>
              <a:rPr lang="en-US" dirty="0" smtClean="0"/>
              <a:t>/ like Baby</a:t>
            </a:r>
          </a:p>
          <a:p>
            <a:pPr lvl="1"/>
            <a:r>
              <a:rPr lang="en-US" dirty="0" smtClean="0"/>
              <a:t>No FLOSS rule</a:t>
            </a:r>
          </a:p>
          <a:p>
            <a:pPr lvl="1"/>
            <a:r>
              <a:rPr lang="en-US" dirty="0" smtClean="0"/>
              <a:t>C switches to /s/ if the watch-out vowel is long  OR short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Syllable Division Rule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word has 2 letters between the vowels, split them</a:t>
            </a:r>
          </a:p>
          <a:p>
            <a:pPr lvl="1"/>
            <a:r>
              <a:rPr lang="en-US" dirty="0" smtClean="0"/>
              <a:t>Never split digraphs or blends</a:t>
            </a:r>
          </a:p>
          <a:p>
            <a:pPr lvl="1"/>
            <a:r>
              <a:rPr lang="en-US" dirty="0" smtClean="0"/>
              <a:t>Rotten Letters – if the second letter is an L or R – you usually don’t split those letters – send both to the end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Syllable Division Rule #2</a:t>
            </a:r>
            <a:endParaRPr lang="en-US" dirty="0"/>
          </a:p>
        </p:txBody>
      </p:sp>
      <p:pic>
        <p:nvPicPr>
          <p:cNvPr id="4" name="Picture 3" descr="DSC_38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18735" y="3505200"/>
            <a:ext cx="4840839" cy="3215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uinous_brick_wall_2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2133600"/>
            <a:ext cx="5667831" cy="35480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 – Brick Wall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Movement ideas…</a:t>
            </a:r>
          </a:p>
          <a:p>
            <a:pPr lvl="1"/>
            <a:r>
              <a:rPr lang="en-US" dirty="0" err="1" smtClean="0"/>
              <a:t>Excersize</a:t>
            </a:r>
            <a:r>
              <a:rPr lang="en-US" dirty="0" smtClean="0"/>
              <a:t> balls</a:t>
            </a:r>
          </a:p>
          <a:p>
            <a:pPr lvl="1"/>
            <a:r>
              <a:rPr lang="en-US" dirty="0" smtClean="0"/>
              <a:t>Standing/white board</a:t>
            </a:r>
          </a:p>
          <a:p>
            <a:pPr lvl="1"/>
            <a:r>
              <a:rPr lang="en-US" dirty="0" smtClean="0"/>
              <a:t>Rock/paper/scissors</a:t>
            </a:r>
          </a:p>
          <a:p>
            <a:pPr lvl="1"/>
            <a:r>
              <a:rPr lang="en-US" dirty="0" smtClean="0"/>
              <a:t>Connect 4</a:t>
            </a:r>
          </a:p>
          <a:p>
            <a:pPr lvl="1"/>
            <a:r>
              <a:rPr lang="en-US" smtClean="0"/>
              <a:t>Fiddle objects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“Buy In” strategies…</a:t>
            </a:r>
          </a:p>
          <a:p>
            <a:pPr lvl="1"/>
            <a:r>
              <a:rPr lang="en-US" dirty="0" err="1" smtClean="0"/>
              <a:t>Pokemon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Lego</a:t>
            </a:r>
          </a:p>
          <a:p>
            <a:pPr lvl="1"/>
            <a:r>
              <a:rPr lang="en-US" dirty="0" err="1" smtClean="0"/>
              <a:t>Oobi</a:t>
            </a:r>
            <a:r>
              <a:rPr lang="en-US" dirty="0" smtClean="0"/>
              <a:t> eyes</a:t>
            </a:r>
          </a:p>
          <a:p>
            <a:pPr lvl="1"/>
            <a:r>
              <a:rPr lang="en-US" dirty="0" err="1" smtClean="0"/>
              <a:t>Youtube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Musi</a:t>
            </a:r>
            <a:r>
              <a:rPr lang="en-US" u="sng" dirty="0" smtClean="0"/>
              <a:t>c</a:t>
            </a:r>
            <a:r>
              <a:rPr lang="en-US" dirty="0" smtClean="0"/>
              <a:t> Tri</a:t>
            </a:r>
            <a:r>
              <a:rPr lang="en-US" u="sng" dirty="0" smtClean="0"/>
              <a:t>ck</a:t>
            </a:r>
            <a:r>
              <a:rPr lang="en-US" dirty="0" smtClean="0"/>
              <a:t> Spelling Rule:</a:t>
            </a:r>
          </a:p>
          <a:p>
            <a:pPr lvl="1"/>
            <a:r>
              <a:rPr lang="en-US" dirty="0" smtClean="0"/>
              <a:t>Use Mil</a:t>
            </a:r>
            <a:r>
              <a:rPr lang="en-US" u="sng" dirty="0" smtClean="0"/>
              <a:t>k</a:t>
            </a:r>
            <a:r>
              <a:rPr lang="en-US" dirty="0" smtClean="0"/>
              <a:t> Tru</a:t>
            </a:r>
            <a:r>
              <a:rPr lang="en-US" u="sng" dirty="0" smtClean="0"/>
              <a:t>ck</a:t>
            </a:r>
            <a:r>
              <a:rPr lang="en-US" dirty="0" smtClean="0"/>
              <a:t> Rule in multi-syllable words </a:t>
            </a:r>
            <a:r>
              <a:rPr lang="en-US" i="1" dirty="0" smtClean="0"/>
              <a:t>unless </a:t>
            </a:r>
            <a:r>
              <a:rPr lang="en-US" dirty="0" smtClean="0"/>
              <a:t>the last sound is /</a:t>
            </a:r>
            <a:r>
              <a:rPr lang="en-US" dirty="0" err="1" smtClean="0"/>
              <a:t>ic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In multi-syllable words spell /</a:t>
            </a:r>
            <a:r>
              <a:rPr lang="en-US" dirty="0" err="1" smtClean="0"/>
              <a:t>ic</a:t>
            </a:r>
            <a:r>
              <a:rPr lang="en-US" dirty="0" smtClean="0"/>
              <a:t>/  as </a:t>
            </a:r>
            <a:r>
              <a:rPr lang="en-US" dirty="0" err="1" smtClean="0"/>
              <a:t>ic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K</a:t>
            </a:r>
            <a:r>
              <a:rPr lang="en-US" dirty="0" smtClean="0"/>
              <a:t>iss the </a:t>
            </a:r>
            <a:r>
              <a:rPr lang="en-US" u="sng" dirty="0" smtClean="0"/>
              <a:t>C</a:t>
            </a:r>
            <a:r>
              <a:rPr lang="en-US" dirty="0" smtClean="0"/>
              <a:t>at Spelling Rule: </a:t>
            </a:r>
          </a:p>
          <a:p>
            <a:pPr lvl="1"/>
            <a:r>
              <a:rPr lang="en-US" dirty="0" smtClean="0"/>
              <a:t>Applies to /k/ at the beginning of multi-syllable words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/k/ in the Middle</a:t>
            </a:r>
            <a:endParaRPr lang="en-US" dirty="0"/>
          </a:p>
        </p:txBody>
      </p:sp>
      <p:pic>
        <p:nvPicPr>
          <p:cNvPr id="7" name="Picture 6" descr="music no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2590800"/>
            <a:ext cx="2707966" cy="496401"/>
          </a:xfrm>
          <a:prstGeom prst="rect">
            <a:avLst/>
          </a:prstGeom>
        </p:spPr>
      </p:pic>
      <p:pic>
        <p:nvPicPr>
          <p:cNvPr id="8" name="Picture 7" descr="catki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4572000"/>
            <a:ext cx="2133600" cy="2117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4940</TotalTime>
  <Words>862</Words>
  <Application>Microsoft Office PowerPoint</Application>
  <PresentationFormat>On-screen Show (4:3)</PresentationFormat>
  <Paragraphs>138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PowerPoint Presentation</vt:lpstr>
      <vt:lpstr>Todays Schedule</vt:lpstr>
      <vt:lpstr>Q &amp; A</vt:lpstr>
      <vt:lpstr>Open Syllables</vt:lpstr>
      <vt:lpstr>Syllable Division Rule #1</vt:lpstr>
      <vt:lpstr>Syllable Division Rule #2</vt:lpstr>
      <vt:lpstr>Lesson 4 – Brick Wall</vt:lpstr>
      <vt:lpstr>Strategies</vt:lpstr>
      <vt:lpstr>Spelling /k/ in the Middle</vt:lpstr>
      <vt:lpstr>Spelling /K/ in the Middle</vt:lpstr>
      <vt:lpstr>Spelling Double Letters</vt:lpstr>
      <vt:lpstr>Spelling: Schwa</vt:lpstr>
      <vt:lpstr>Syllable Division Rule #3</vt:lpstr>
      <vt:lpstr>Syllable Division Rule #4</vt:lpstr>
      <vt:lpstr>Three-Syllable Words</vt:lpstr>
      <vt:lpstr>Spelling: The Banana Rule</vt:lpstr>
      <vt:lpstr>Confident Rule</vt:lpstr>
      <vt:lpstr>Spelling Long A,E and I at the End</vt:lpstr>
      <vt:lpstr>Spelling: Long O and U at the End</vt:lpstr>
      <vt:lpstr>Vowel Teams in the Middle</vt:lpstr>
      <vt:lpstr>Level 4 – coaching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</dc:creator>
  <cp:lastModifiedBy>Lori Langerud</cp:lastModifiedBy>
  <cp:revision>18</cp:revision>
  <dcterms:created xsi:type="dcterms:W3CDTF">2009-09-25T16:05:36Z</dcterms:created>
  <dcterms:modified xsi:type="dcterms:W3CDTF">2013-06-05T11:33:41Z</dcterms:modified>
</cp:coreProperties>
</file>