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0" r:id="rId4"/>
    <p:sldId id="259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255"/>
    <p:restoredTop sz="94674"/>
  </p:normalViewPr>
  <p:slideViewPr>
    <p:cSldViewPr snapToGrid="0" snapToObjects="1">
      <p:cViewPr varScale="1">
        <p:scale>
          <a:sx n="81" d="100"/>
          <a:sy n="81" d="100"/>
        </p:scale>
        <p:origin x="192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CC249-55F0-1840-A7E2-E75ECBBEF9C1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2ADF3-6343-BC40-9C2B-801C63DAF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542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CC249-55F0-1840-A7E2-E75ECBBEF9C1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2ADF3-6343-BC40-9C2B-801C63DAF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885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CC249-55F0-1840-A7E2-E75ECBBEF9C1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2ADF3-6343-BC40-9C2B-801C63DAF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337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CC249-55F0-1840-A7E2-E75ECBBEF9C1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2ADF3-6343-BC40-9C2B-801C63DAF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050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CC249-55F0-1840-A7E2-E75ECBBEF9C1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2ADF3-6343-BC40-9C2B-801C63DAF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964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CC249-55F0-1840-A7E2-E75ECBBEF9C1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2ADF3-6343-BC40-9C2B-801C63DAF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90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CC249-55F0-1840-A7E2-E75ECBBEF9C1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2ADF3-6343-BC40-9C2B-801C63DAF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29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CC249-55F0-1840-A7E2-E75ECBBEF9C1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2ADF3-6343-BC40-9C2B-801C63DAF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571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CC249-55F0-1840-A7E2-E75ECBBEF9C1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2ADF3-6343-BC40-9C2B-801C63DAF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82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CC249-55F0-1840-A7E2-E75ECBBEF9C1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2ADF3-6343-BC40-9C2B-801C63DAF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34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CC249-55F0-1840-A7E2-E75ECBBEF9C1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2ADF3-6343-BC40-9C2B-801C63DAF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35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8CC249-55F0-1840-A7E2-E75ECBBEF9C1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D2ADF3-6343-BC40-9C2B-801C63DAF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30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7000" y="4389438"/>
            <a:ext cx="7150100" cy="1668462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CARLOS LORES &amp; JORGE CURA</a:t>
            </a:r>
          </a:p>
          <a:p>
            <a:r>
              <a:rPr lang="en-US" sz="4000" dirty="0">
                <a:solidFill>
                  <a:schemeClr val="bg1"/>
                </a:solidFill>
              </a:rPr>
              <a:t>3-PLAYER KUHN POKER</a:t>
            </a:r>
          </a:p>
        </p:txBody>
      </p:sp>
    </p:spTree>
    <p:extLst>
      <p:ext uri="{BB962C8B-B14F-4D97-AF65-F5344CB8AC3E}">
        <p14:creationId xmlns:p14="http://schemas.microsoft.com/office/powerpoint/2010/main" val="2037949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8000" r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>
            <a:alphaModFix amt="8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00" y="1791493"/>
            <a:ext cx="11023600" cy="3323291"/>
          </a:xfrm>
        </p:spPr>
      </p:pic>
    </p:spTree>
    <p:extLst>
      <p:ext uri="{BB962C8B-B14F-4D97-AF65-F5344CB8AC3E}">
        <p14:creationId xmlns:p14="http://schemas.microsoft.com/office/powerpoint/2010/main" val="2047544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8000" r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Ace card on Hand, if it can Bet, place a BET.</a:t>
            </a:r>
          </a:p>
          <a:p>
            <a:r>
              <a:rPr lang="en-US" dirty="0">
                <a:solidFill>
                  <a:schemeClr val="bg1"/>
                </a:solidFill>
              </a:rPr>
              <a:t>Ace card on Hand, if it can’t Bet, place a Call.</a:t>
            </a:r>
          </a:p>
          <a:p>
            <a:r>
              <a:rPr lang="en-US" dirty="0">
                <a:solidFill>
                  <a:schemeClr val="bg1"/>
                </a:solidFill>
              </a:rPr>
              <a:t>King card on Hand, if it can Bet, play at Random(BET or CHECK).</a:t>
            </a:r>
          </a:p>
          <a:p>
            <a:r>
              <a:rPr lang="en-US" dirty="0">
                <a:solidFill>
                  <a:schemeClr val="bg1"/>
                </a:solidFill>
              </a:rPr>
              <a:t>King card on Hand, if it can’t Bet, Play at Random(Call or Fold).</a:t>
            </a:r>
          </a:p>
          <a:p>
            <a:r>
              <a:rPr lang="en-US" dirty="0">
                <a:solidFill>
                  <a:schemeClr val="bg1"/>
                </a:solidFill>
              </a:rPr>
              <a:t>Queen card on Hand, if it can Bet, place a Check.</a:t>
            </a:r>
          </a:p>
          <a:p>
            <a:r>
              <a:rPr lang="en-US" dirty="0">
                <a:solidFill>
                  <a:schemeClr val="bg1"/>
                </a:solidFill>
              </a:rPr>
              <a:t>Queen card on Hand, if it can’t Bet, Fold.</a:t>
            </a:r>
          </a:p>
          <a:p>
            <a:r>
              <a:rPr lang="en-US" dirty="0">
                <a:solidFill>
                  <a:schemeClr val="bg1"/>
                </a:solidFill>
              </a:rPr>
              <a:t>Jack card on Hand, if it can Bet, place a Check.</a:t>
            </a:r>
          </a:p>
          <a:p>
            <a:r>
              <a:rPr lang="en-US" dirty="0">
                <a:solidFill>
                  <a:schemeClr val="bg1"/>
                </a:solidFill>
              </a:rPr>
              <a:t>Jack card on Hand, if it can’t Bet, Fold.</a:t>
            </a:r>
          </a:p>
        </p:txBody>
      </p:sp>
    </p:spTree>
    <p:extLst>
      <p:ext uri="{BB962C8B-B14F-4D97-AF65-F5344CB8AC3E}">
        <p14:creationId xmlns:p14="http://schemas.microsoft.com/office/powerpoint/2010/main" val="531632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8000" r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3"/>
          <p:cNvPicPr>
            <a:picLocks/>
          </p:cNvPicPr>
          <p:nvPr/>
        </p:nvPicPr>
        <p:blipFill>
          <a:blip r:embed="rId3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920" y="1076325"/>
            <a:ext cx="6007359" cy="435133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286950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8000" r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00163" y="2714625"/>
            <a:ext cx="551497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>
                <a:solidFill>
                  <a:schemeClr val="bg1"/>
                </a:solidFill>
              </a:rPr>
              <a:t>THE END!</a:t>
            </a:r>
          </a:p>
        </p:txBody>
      </p:sp>
    </p:spTree>
    <p:extLst>
      <p:ext uri="{BB962C8B-B14F-4D97-AF65-F5344CB8AC3E}">
        <p14:creationId xmlns:p14="http://schemas.microsoft.com/office/powerpoint/2010/main" val="8681815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View</Template>
  <TotalTime>66</TotalTime>
  <Words>127</Words>
  <Application>Microsoft Office PowerPoint</Application>
  <PresentationFormat>Widescreen</PresentationFormat>
  <Paragraphs>11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carlos lores</dc:creator>
  <cp:lastModifiedBy>Sam Ganzfried</cp:lastModifiedBy>
  <cp:revision>9</cp:revision>
  <dcterms:created xsi:type="dcterms:W3CDTF">2017-12-07T03:12:48Z</dcterms:created>
  <dcterms:modified xsi:type="dcterms:W3CDTF">2017-12-15T05:01:00Z</dcterms:modified>
</cp:coreProperties>
</file>