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57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8CE1C-FE89-4947-8332-85930EBF9F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Year-End &amp; Year-Start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E7E3A-90E4-4A5C-ADC0-260C7ECAA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Spring 2018 Tennessee Data and Attendance Supervisors Conference</a:t>
            </a:r>
          </a:p>
          <a:p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Melissa Cordell</a:t>
            </a:r>
          </a:p>
        </p:txBody>
      </p:sp>
    </p:spTree>
    <p:extLst>
      <p:ext uri="{BB962C8B-B14F-4D97-AF65-F5344CB8AC3E}">
        <p14:creationId xmlns:p14="http://schemas.microsoft.com/office/powerpoint/2010/main" val="99088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FB26-F07F-4FA8-BB26-E12459FC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25CB-2113-49B0-B8F4-5CEBF9316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Checklists/SKYDOCS</a:t>
            </a:r>
          </a:p>
          <a:p>
            <a:r>
              <a:rPr lang="en-US" dirty="0"/>
              <a:t>Preparation</a:t>
            </a:r>
          </a:p>
          <a:p>
            <a:r>
              <a:rPr lang="en-US" dirty="0"/>
              <a:t>Year-End-Processing</a:t>
            </a:r>
          </a:p>
          <a:p>
            <a:r>
              <a:rPr lang="en-US" dirty="0"/>
              <a:t>Year-Start-Processing</a:t>
            </a:r>
          </a:p>
          <a:p>
            <a:r>
              <a:rPr lang="en-US" dirty="0"/>
              <a:t>EA Plus Utilities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7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7B2F-7304-4421-A6AB-3AC4D0F7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624A-49FB-49F2-A655-7BDACD59A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sure 200 Day Accountability Calendar is set up in all entities and the District. </a:t>
            </a:r>
          </a:p>
          <a:p>
            <a:r>
              <a:rPr lang="en-US" dirty="0"/>
              <a:t>Save report cards to portfolio. (This will save a lot of time and frustration if you need to reprint a report card later.)</a:t>
            </a:r>
          </a:p>
          <a:p>
            <a:r>
              <a:rPr lang="en-US" dirty="0"/>
              <a:t>Mass add students to an entity (Middle School &amp; High School)</a:t>
            </a:r>
          </a:p>
          <a:p>
            <a:r>
              <a:rPr lang="en-US" dirty="0"/>
              <a:t>Retain and Advance Students</a:t>
            </a:r>
          </a:p>
          <a:p>
            <a:r>
              <a:rPr lang="en-US" dirty="0"/>
              <a:t>Mass End Miscellaneous Programs</a:t>
            </a:r>
          </a:p>
          <a:p>
            <a:r>
              <a:rPr lang="en-US" dirty="0"/>
              <a:t>Mass Assign Completion Document Utility </a:t>
            </a:r>
          </a:p>
          <a:p>
            <a:r>
              <a:rPr lang="en-US" dirty="0"/>
              <a:t>Switch any staff members that will not be returning to “inactive” for the new school year.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3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3D29F-1A93-4409-A55D-9B32463A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Year-End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5671B-FE24-4DBC-9A90-A5228E192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Lock System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Year End Wizard WS/OF/YE/SY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Pre-Year-End Validation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Next Year Table Creation (May be completed in Future Scheduling)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Student Year-End Processes</a:t>
            </a:r>
          </a:p>
          <a:p>
            <a:r>
              <a:rPr lang="en-US" dirty="0"/>
              <a:t>Process each entity and then process the district entity last.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3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9313-5A5B-4B8F-8084-302B7AA3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Year-Start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55938-C645-4C49-9BEA-3C29FAE9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Year Start Utilities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Post-Year-End Validation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Complete for ALL entities and then complete the district processing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Year-End Utilities- EA Plus, Secondary Gradebook, Standards Gradebook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Run Mass Create Miscellaneous Program Utility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Run Mass Assign Date Entered 9</a:t>
            </a:r>
            <a:r>
              <a:rPr lang="en-US" baseline="30000" dirty="0"/>
              <a:t>th</a:t>
            </a:r>
            <a:r>
              <a:rPr lang="en-US" dirty="0"/>
              <a:t> Grade Utility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Unlock System</a:t>
            </a:r>
          </a:p>
        </p:txBody>
      </p:sp>
    </p:spTree>
    <p:extLst>
      <p:ext uri="{BB962C8B-B14F-4D97-AF65-F5344CB8AC3E}">
        <p14:creationId xmlns:p14="http://schemas.microsoft.com/office/powerpoint/2010/main" val="359438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B1CA-7AA6-46FE-85D7-F7FA1D7F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7ECE4-E866-4A0A-B250-2E4C4BFF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Melissa Cordell</a:t>
            </a:r>
          </a:p>
          <a:p>
            <a:r>
              <a:rPr lang="en-US" sz="2400" dirty="0"/>
              <a:t>(423)949-3617</a:t>
            </a:r>
          </a:p>
          <a:p>
            <a:r>
              <a:rPr lang="en-US" sz="2400" dirty="0"/>
              <a:t>mcordell@sequatchie.k12.tn.us</a:t>
            </a:r>
          </a:p>
        </p:txBody>
      </p:sp>
    </p:spTree>
    <p:extLst>
      <p:ext uri="{BB962C8B-B14F-4D97-AF65-F5344CB8AC3E}">
        <p14:creationId xmlns:p14="http://schemas.microsoft.com/office/powerpoint/2010/main" val="53080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484</TotalTime>
  <Words>213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Georgia</vt:lpstr>
      <vt:lpstr>Wingdings</vt:lpstr>
      <vt:lpstr>Wingdings 3</vt:lpstr>
      <vt:lpstr>Ion Boardroom</vt:lpstr>
      <vt:lpstr>Year-End &amp; Year-Start Processing</vt:lpstr>
      <vt:lpstr>Agenda</vt:lpstr>
      <vt:lpstr>Prepare</vt:lpstr>
      <vt:lpstr>Year-End Processing</vt:lpstr>
      <vt:lpstr>Year-Start Processing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Year-End &amp; Year-Start Processing</dc:title>
  <dc:creator>Melissa Cordell</dc:creator>
  <cp:lastModifiedBy>Melissa Cordell</cp:lastModifiedBy>
  <cp:revision>15</cp:revision>
  <dcterms:created xsi:type="dcterms:W3CDTF">2018-04-16T18:09:13Z</dcterms:created>
  <dcterms:modified xsi:type="dcterms:W3CDTF">2018-04-18T18:48:56Z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