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56" r:id="rId2"/>
    <p:sldId id="269" r:id="rId3"/>
    <p:sldId id="272" r:id="rId4"/>
    <p:sldId id="283" r:id="rId5"/>
    <p:sldId id="284" r:id="rId6"/>
    <p:sldId id="285" r:id="rId7"/>
    <p:sldId id="268" r:id="rId8"/>
    <p:sldId id="288" r:id="rId9"/>
    <p:sldId id="302" r:id="rId10"/>
    <p:sldId id="289" r:id="rId11"/>
    <p:sldId id="291" r:id="rId12"/>
    <p:sldId id="292" r:id="rId13"/>
    <p:sldId id="299" r:id="rId14"/>
    <p:sldId id="293" r:id="rId15"/>
    <p:sldId id="295" r:id="rId16"/>
    <p:sldId id="300" r:id="rId17"/>
    <p:sldId id="301" r:id="rId18"/>
    <p:sldId id="297" r:id="rId19"/>
    <p:sldId id="294" r:id="rId20"/>
    <p:sldId id="298" r:id="rId21"/>
    <p:sldId id="257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70" r:id="rId33"/>
    <p:sldId id="286" r:id="rId34"/>
    <p:sldId id="287" r:id="rId35"/>
    <p:sldId id="26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22A73-6EED-42AA-9AE9-8B744E3EA44E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1762-719E-40EC-9791-F37957DB5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3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ideas: Have VIP Seating for our Advisory Committee</a:t>
            </a:r>
            <a:r>
              <a:rPr lang="en-US" baseline="0" dirty="0" smtClean="0"/>
              <a:t> Members, Have our Business Management classes market and manage our Ag. Flower sale.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1762-719E-40EC-9791-F37957DB5A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4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6/26/2017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2155169"/>
            <a:ext cx="10572000" cy="1851169"/>
          </a:xfrm>
        </p:spPr>
        <p:txBody>
          <a:bodyPr/>
          <a:lstStyle/>
          <a:p>
            <a:r>
              <a:rPr lang="en-US" dirty="0" smtClean="0"/>
              <a:t>Ware Shoals High - </a:t>
            </a:r>
            <a:r>
              <a:rPr lang="en-US" dirty="0" err="1" smtClean="0"/>
              <a:t>TailCATE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Learning, Serving, Leading in Careers and Technology Education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323" y="179123"/>
            <a:ext cx="8682681" cy="2795823"/>
          </a:xfrm>
          <a:prstGeom prst="rect">
            <a:avLst/>
          </a:prstGeom>
        </p:spPr>
      </p:pic>
      <p:pic>
        <p:nvPicPr>
          <p:cNvPr id="1026" name="Picture 2" descr="http://nebula.wsimg.com/781158aaabb36eec9c059c1d2ceb4851?AccessKeyId=66E3C20ED975FC650C16&amp;disposition=0&amp;alloworigi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6464" y="4582997"/>
            <a:ext cx="3522540" cy="167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michiganpinball.com/wordpress/wp-content/uploads/2012/01/pinballro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9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86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0293" y="272955"/>
            <a:ext cx="11627893" cy="1868067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sz="8000" dirty="0" smtClean="0"/>
              <a:t>BRING CATE TO THEM!”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4334" y="2893325"/>
            <a:ext cx="7929350" cy="1637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246730" y="2291988"/>
            <a:ext cx="10572000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600" b="1" dirty="0" err="1" smtClean="0"/>
              <a:t>TailCATE</a:t>
            </a:r>
            <a:endParaRPr lang="en-US" sz="16600" b="1" dirty="0"/>
          </a:p>
        </p:txBody>
      </p:sp>
    </p:spTree>
    <p:extLst>
      <p:ext uri="{BB962C8B-B14F-4D97-AF65-F5344CB8AC3E}">
        <p14:creationId xmlns:p14="http://schemas.microsoft.com/office/powerpoint/2010/main" val="230883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photos.smugmug.com/Ware-Shoals-High-School-Baseba/2017-Ware-Shoals-Baseball/Ware-Shoals-vs-Ridge-SpringMonetta-31017/i-nd95qwt/0/daeb42d7/XL/IMG_5939-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18364"/>
            <a:ext cx="12192000" cy="732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4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Pre-game </a:t>
            </a:r>
            <a:r>
              <a:rPr lang="en-US" dirty="0" err="1" smtClean="0"/>
              <a:t>TailCATE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222287"/>
            <a:ext cx="12065000" cy="441981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Recruit non-traditional participation</a:t>
            </a:r>
          </a:p>
          <a:p>
            <a:r>
              <a:rPr lang="en-US" sz="3600" b="1" dirty="0" smtClean="0"/>
              <a:t>Bring awareness to next year’s course offerings</a:t>
            </a:r>
          </a:p>
          <a:p>
            <a:r>
              <a:rPr lang="en-US" sz="3600" b="1" dirty="0" smtClean="0"/>
              <a:t>Have fun!</a:t>
            </a:r>
          </a:p>
          <a:p>
            <a:pPr marL="457200" lvl="1" indent="0">
              <a:buNone/>
            </a:pPr>
            <a:r>
              <a:rPr lang="en-US" sz="3200" b="1" dirty="0" smtClean="0"/>
              <a:t>-Students attending the event got into the baseball game free.</a:t>
            </a:r>
          </a:p>
          <a:p>
            <a:pPr marL="457200" lvl="1" indent="0">
              <a:buNone/>
            </a:pPr>
            <a:r>
              <a:rPr lang="en-US" sz="3200" b="1" dirty="0" smtClean="0"/>
              <a:t>-This created a larger crowd and concession sales increased.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938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 smtClean="0"/>
              <a:t>TailCATEing</a:t>
            </a:r>
            <a:r>
              <a:rPr lang="en-US" sz="6000" dirty="0" smtClean="0"/>
              <a:t> - Pregame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94202" y="3468151"/>
            <a:ext cx="3638550" cy="2728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57561" y="2430184"/>
            <a:ext cx="3638550" cy="2728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08638" y="3522759"/>
            <a:ext cx="3638550" cy="2619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66089" y="2411798"/>
            <a:ext cx="3587578" cy="2690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858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TailCATE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48406" y="2454353"/>
            <a:ext cx="4574774" cy="3767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262" y="2973884"/>
            <a:ext cx="3638550" cy="2728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01554" y="2973884"/>
            <a:ext cx="3638549" cy="2728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952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dirty="0" smtClean="0"/>
              <a:t>During the Game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1258" y="2222287"/>
            <a:ext cx="5743328" cy="3638763"/>
          </a:xfrm>
        </p:spPr>
        <p:txBody>
          <a:bodyPr/>
          <a:lstStyle/>
          <a:p>
            <a:r>
              <a:rPr lang="en-US" sz="2400" dirty="0" smtClean="0"/>
              <a:t>FFA President threw first pitch</a:t>
            </a:r>
          </a:p>
          <a:p>
            <a:r>
              <a:rPr lang="en-US" sz="2400" dirty="0" smtClean="0"/>
              <a:t>FFA &amp; FBLA Officers recognized</a:t>
            </a:r>
          </a:p>
          <a:p>
            <a:r>
              <a:rPr lang="en-US" sz="2400" dirty="0" smtClean="0"/>
              <a:t>Drawings for ferns, plants, corn hole boards etc. </a:t>
            </a:r>
          </a:p>
          <a:p>
            <a:r>
              <a:rPr lang="en-US" sz="2400" dirty="0" smtClean="0"/>
              <a:t>Live Stats</a:t>
            </a:r>
          </a:p>
          <a:p>
            <a:r>
              <a:rPr lang="en-US" sz="2400" dirty="0" smtClean="0"/>
              <a:t>Tractor equipment displayed outside stadium</a:t>
            </a:r>
          </a:p>
          <a:p>
            <a:endParaRPr lang="en-US" dirty="0"/>
          </a:p>
        </p:txBody>
      </p:sp>
      <p:pic>
        <p:nvPicPr>
          <p:cNvPr id="5122" name="Picture 2" descr="https://photos.smugmug.com/Ware-Shoals-High-School-Baseba/2017-Ware-Shoals-Baseball/Ware-Shoals-vs-Ridge-SpringMonetta-31017/i-Dj86gjF/0/1da70fe1/XL/DSC_6804-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8496" y="2044700"/>
            <a:ext cx="550276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15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TailCATE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60" y="2304664"/>
            <a:ext cx="5892758" cy="4419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41119" y="2724359"/>
            <a:ext cx="4571285" cy="3428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069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TailCATE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53102" y="3672123"/>
            <a:ext cx="2640055" cy="1980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71462" y="3213058"/>
            <a:ext cx="3164701" cy="237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37324" y="3488991"/>
            <a:ext cx="2849348" cy="2137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666" y="2022215"/>
            <a:ext cx="4992129" cy="4073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21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Greenwood School District 51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12439"/>
            <a:ext cx="10554574" cy="363651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Introductions: </a:t>
            </a:r>
          </a:p>
          <a:p>
            <a:pPr lvl="1"/>
            <a:r>
              <a:rPr lang="en-US" sz="3200" b="1" dirty="0" smtClean="0"/>
              <a:t>Ryan </a:t>
            </a:r>
            <a:r>
              <a:rPr lang="en-US" sz="3200" b="1" dirty="0" err="1" smtClean="0"/>
              <a:t>Gambrell</a:t>
            </a:r>
            <a:endParaRPr lang="en-US" sz="3200" b="1" dirty="0" smtClean="0"/>
          </a:p>
          <a:p>
            <a:pPr lvl="1"/>
            <a:r>
              <a:rPr lang="en-US" sz="3200" b="1" dirty="0" smtClean="0"/>
              <a:t>Julie Madden</a:t>
            </a:r>
          </a:p>
          <a:p>
            <a:pPr lvl="1"/>
            <a:r>
              <a:rPr lang="en-US" sz="3200" b="1" dirty="0"/>
              <a:t>Daniel Crockett</a:t>
            </a:r>
          </a:p>
          <a:p>
            <a:pPr lvl="1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374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TailCATE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78872" y="2677320"/>
            <a:ext cx="3638550" cy="2728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78836" y="2677320"/>
            <a:ext cx="3638550" cy="2728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77700" y="2698880"/>
            <a:ext cx="3621303" cy="2703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39046" y="2800823"/>
            <a:ext cx="3621305" cy="2499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73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 Programs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88" y="2520575"/>
            <a:ext cx="5182795" cy="3851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008" y="2520575"/>
            <a:ext cx="6064912" cy="3851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5047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Desktop Publishing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1849" y="2222287"/>
            <a:ext cx="11101437" cy="36365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Students created flyers advertising the event</a:t>
            </a:r>
          </a:p>
          <a:p>
            <a:r>
              <a:rPr lang="en-US" sz="3200" dirty="0" smtClean="0"/>
              <a:t>Each student came up with their own design</a:t>
            </a:r>
          </a:p>
          <a:p>
            <a:r>
              <a:rPr lang="en-US" sz="3200" dirty="0" smtClean="0"/>
              <a:t>Student Competition</a:t>
            </a:r>
          </a:p>
          <a:p>
            <a:r>
              <a:rPr lang="en-US" sz="3200" dirty="0" smtClean="0"/>
              <a:t>A group of students also created the game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83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7434">
            <a:off x="741947" y="1450058"/>
            <a:ext cx="3529263" cy="45962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2329">
            <a:off x="3195545" y="625935"/>
            <a:ext cx="3474954" cy="45078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7467">
            <a:off x="8350767" y="1039963"/>
            <a:ext cx="3298924" cy="43856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72338">
            <a:off x="5695156" y="1844843"/>
            <a:ext cx="3437484" cy="44592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225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Students created baseball cards for senior baseball players</a:t>
            </a:r>
          </a:p>
          <a:p>
            <a:r>
              <a:rPr lang="en-US" sz="3600" dirty="0" smtClean="0"/>
              <a:t>Must include certain elements</a:t>
            </a:r>
          </a:p>
          <a:p>
            <a:r>
              <a:rPr lang="en-US" sz="3600" dirty="0" smtClean="0"/>
              <a:t>Student Competition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52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7434">
            <a:off x="1303420" y="1776518"/>
            <a:ext cx="3529263" cy="43848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2329">
            <a:off x="4462871" y="737208"/>
            <a:ext cx="3474954" cy="43173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3867">
            <a:off x="7331451" y="1874880"/>
            <a:ext cx="3437484" cy="42708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4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Ideas…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WebPage</a:t>
            </a:r>
            <a:r>
              <a:rPr lang="en-US" sz="3200" b="1" dirty="0" smtClean="0"/>
              <a:t> Design Class</a:t>
            </a:r>
          </a:p>
          <a:p>
            <a:pPr lvl="1"/>
            <a:r>
              <a:rPr lang="en-US" sz="2800" b="1" dirty="0" smtClean="0"/>
              <a:t>Create team website that includes profiles, stats, etc.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96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Business Applications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Responsible for the Live Stats</a:t>
            </a:r>
          </a:p>
          <a:p>
            <a:r>
              <a:rPr lang="en-US" sz="3200" b="1" dirty="0" smtClean="0"/>
              <a:t>Created the player </a:t>
            </a:r>
            <a:r>
              <a:rPr lang="en-US" sz="3200" b="1" dirty="0"/>
              <a:t>s</a:t>
            </a:r>
            <a:r>
              <a:rPr lang="en-US" sz="3200" b="1" dirty="0" smtClean="0"/>
              <a:t>tat sheets</a:t>
            </a:r>
          </a:p>
          <a:p>
            <a:r>
              <a:rPr lang="en-US" sz="3200" b="1" dirty="0" smtClean="0"/>
              <a:t>Photographed the players</a:t>
            </a:r>
          </a:p>
          <a:p>
            <a:r>
              <a:rPr lang="en-US" sz="3200" b="1" dirty="0"/>
              <a:t>Created the PowerPoint</a:t>
            </a:r>
          </a:p>
          <a:p>
            <a:r>
              <a:rPr lang="en-US" sz="3200" b="1" dirty="0" smtClean="0"/>
              <a:t>Set-up and managed the laptop and monitors during the game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2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Business Applications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083" y="2163278"/>
            <a:ext cx="3993894" cy="225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60" y="2305408"/>
            <a:ext cx="3692127" cy="426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083" y="4530811"/>
            <a:ext cx="3993894" cy="2236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05760" y="2712782"/>
            <a:ext cx="4548907" cy="3411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89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Applications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0000" y="2402591"/>
            <a:ext cx="10554574" cy="363651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Responsible for showcasing our CATE Programs</a:t>
            </a:r>
          </a:p>
          <a:p>
            <a:pPr marL="0" indent="0">
              <a:buNone/>
            </a:pPr>
            <a:endParaRPr lang="en-US" sz="3200" b="1" dirty="0" smtClean="0"/>
          </a:p>
          <a:p>
            <a:r>
              <a:rPr lang="en-US" sz="3200" b="1" dirty="0" smtClean="0"/>
              <a:t>Designed and created posters using Google Drawings</a:t>
            </a:r>
          </a:p>
          <a:p>
            <a:pPr marL="0" indent="0">
              <a:buNone/>
            </a:pPr>
            <a:endParaRPr lang="en-US" sz="3200" b="1" dirty="0" smtClean="0"/>
          </a:p>
          <a:p>
            <a:r>
              <a:rPr lang="en-US" sz="3200" b="1" dirty="0" smtClean="0"/>
              <a:t>Displayed the posters around </a:t>
            </a:r>
            <a:r>
              <a:rPr lang="en-US" sz="3200" b="1" dirty="0" err="1" smtClean="0"/>
              <a:t>TailCATE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4332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74" y="570368"/>
            <a:ext cx="12240570" cy="5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Applications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23003" y="2256957"/>
            <a:ext cx="4379978" cy="4182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44275" y="2414789"/>
            <a:ext cx="4479610" cy="3767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98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466" y="2222287"/>
            <a:ext cx="5642120" cy="36387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“</a:t>
            </a:r>
            <a:r>
              <a:rPr lang="en-US" sz="3600" dirty="0" smtClean="0"/>
              <a:t>That was fun. Can we do it every home game?” – William </a:t>
            </a:r>
            <a:r>
              <a:rPr lang="en-US" sz="3600" dirty="0" smtClean="0"/>
              <a:t>McClellan (student)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427004"/>
            <a:ext cx="5194583" cy="3638764"/>
          </a:xfrm>
        </p:spPr>
        <p:txBody>
          <a:bodyPr>
            <a:noAutofit/>
          </a:bodyPr>
          <a:lstStyle/>
          <a:p>
            <a:r>
              <a:rPr lang="en-US" sz="3200" dirty="0" smtClean="0"/>
              <a:t>“Shout out to WSH FBLA and FFA </a:t>
            </a:r>
            <a:r>
              <a:rPr lang="en-US" sz="3200" dirty="0" smtClean="0"/>
              <a:t>you were awesome tonight</a:t>
            </a:r>
            <a:r>
              <a:rPr lang="en-US" sz="3200" dirty="0" smtClean="0"/>
              <a:t>. Great job!” – April Bostic</a:t>
            </a:r>
          </a:p>
          <a:p>
            <a:r>
              <a:rPr lang="en-US" sz="3200" dirty="0" smtClean="0"/>
              <a:t>“Thanks to all who worked on this project they turned out great!” – April Wooten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313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1" y="2705245"/>
            <a:ext cx="12077699" cy="4152755"/>
          </a:xfrm>
        </p:spPr>
        <p:txBody>
          <a:bodyPr>
            <a:noAutofit/>
          </a:bodyPr>
          <a:lstStyle/>
          <a:p>
            <a:r>
              <a:rPr lang="en-US" sz="2800" b="1" dirty="0"/>
              <a:t>Typically 90-120 seconds between innings (be ready and brief).</a:t>
            </a:r>
          </a:p>
          <a:p>
            <a:r>
              <a:rPr lang="en-US" sz="2800" b="1" dirty="0" smtClean="0"/>
              <a:t>Winning </a:t>
            </a:r>
            <a:r>
              <a:rPr lang="en-US" sz="2800" b="1" dirty="0" smtClean="0"/>
              <a:t>ticket numbers should be displayed on projection screen.</a:t>
            </a:r>
          </a:p>
          <a:p>
            <a:r>
              <a:rPr lang="en-US" sz="2800" b="1" dirty="0" smtClean="0"/>
              <a:t>Choose a game earlier in the season – not so high stakes.</a:t>
            </a:r>
          </a:p>
          <a:p>
            <a:r>
              <a:rPr lang="en-US" sz="2800" b="1" dirty="0" smtClean="0"/>
              <a:t>Having students get into the game free was a good motivator (concession sales also increased).</a:t>
            </a:r>
          </a:p>
          <a:p>
            <a:r>
              <a:rPr lang="en-US" sz="2800" b="1" dirty="0" smtClean="0"/>
              <a:t>Strong </a:t>
            </a:r>
            <a:r>
              <a:rPr lang="en-US" sz="2800" b="1" dirty="0"/>
              <a:t>relationships with Athletic Directors and Head Coaches are very helpful! </a:t>
            </a:r>
            <a:endParaRPr lang="en-US" sz="2800" b="1" dirty="0" smtClean="0"/>
          </a:p>
          <a:p>
            <a:r>
              <a:rPr lang="en-US" sz="2800" b="1" dirty="0" smtClean="0"/>
              <a:t>Next year ideas: VIP </a:t>
            </a:r>
            <a:r>
              <a:rPr lang="en-US" sz="2800" b="1" dirty="0"/>
              <a:t>s</a:t>
            </a:r>
            <a:r>
              <a:rPr lang="en-US" sz="2800" b="1" dirty="0" smtClean="0"/>
              <a:t>eating for advisory council, business classes market Flower Sales, etc</a:t>
            </a:r>
            <a:r>
              <a:rPr lang="en-US" sz="2800" b="1" dirty="0"/>
              <a:t>.</a:t>
            </a:r>
            <a:endParaRPr lang="en-US" sz="2800" b="1" dirty="0"/>
          </a:p>
          <a:p>
            <a:endParaRPr lang="en-US" sz="2000" b="1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494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Curse of Knowledge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3075" y="1918952"/>
            <a:ext cx="8532158" cy="48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026" name="Picture 2" descr="http://www.xconomy.com/wordpress/wp-content/images/2011/11/question-mark-stock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301" y="2047164"/>
            <a:ext cx="5173051" cy="450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342" y="2224216"/>
            <a:ext cx="3902377" cy="237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0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692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8783" y="439939"/>
            <a:ext cx="40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Serves Grades 9-12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8784" y="1070946"/>
            <a:ext cx="444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Fewer than 300 students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28784" y="1640759"/>
            <a:ext cx="48073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CATE Offerings: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Horticulture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Environmental and Natural Resource Management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Business Information Management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708" y="501509"/>
            <a:ext cx="7916562" cy="970450"/>
          </a:xfrm>
        </p:spPr>
        <p:txBody>
          <a:bodyPr/>
          <a:lstStyle/>
          <a:p>
            <a:r>
              <a:rPr lang="en-US" dirty="0" smtClean="0"/>
              <a:t>Traditional Indicator Struggles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1S1: Academic Attainment – Reading / Language Arts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6S1: Nontraditional Participation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9106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THREE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57" y="1777385"/>
            <a:ext cx="11838284" cy="5080615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200" b="1" dirty="0" smtClean="0"/>
              <a:t>Desire students to be able to TRANSFER knowledge into real world situations.</a:t>
            </a:r>
          </a:p>
          <a:p>
            <a:pPr marL="457200" indent="-457200">
              <a:buAutoNum type="arabicPeriod"/>
            </a:pPr>
            <a:r>
              <a:rPr lang="en-US" sz="3200" b="1" dirty="0" smtClean="0"/>
              <a:t>PROMOTE great things taking place in our CATE programs and RECOGNIZE the accomplishments of students.</a:t>
            </a:r>
          </a:p>
          <a:p>
            <a:pPr marL="457200" indent="-457200">
              <a:buAutoNum type="arabicPeriod"/>
            </a:pPr>
            <a:r>
              <a:rPr lang="en-US" sz="3200" b="1" dirty="0" smtClean="0"/>
              <a:t>Generate more parent and community involvement. </a:t>
            </a:r>
            <a:r>
              <a:rPr lang="en-US" sz="2800" b="1" dirty="0" smtClean="0"/>
              <a:t>(</a:t>
            </a:r>
            <a:r>
              <a:rPr lang="en-US" sz="3200" b="1" dirty="0" smtClean="0"/>
              <a:t>Parents are busy…Work, ball games, other commitments).</a:t>
            </a:r>
          </a:p>
          <a:p>
            <a:r>
              <a:rPr lang="en-US" sz="3200" b="1" dirty="0" smtClean="0"/>
              <a:t> Have FUN!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01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TRANSFERENCE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Capacity to apply acquired knowledge and skills to new (real world) situations. </a:t>
            </a:r>
          </a:p>
          <a:p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3739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662703"/>
            <a:ext cx="10571998" cy="970450"/>
          </a:xfrm>
        </p:spPr>
        <p:txBody>
          <a:bodyPr/>
          <a:lstStyle/>
          <a:p>
            <a:pPr algn="ctr"/>
            <a:r>
              <a:rPr lang="en-US" dirty="0" smtClean="0"/>
              <a:t>TRANSFERENCE (continued)</a:t>
            </a:r>
            <a:br>
              <a:rPr lang="en-US" dirty="0" smtClean="0"/>
            </a:br>
            <a:r>
              <a:rPr lang="en-US" dirty="0" smtClean="0"/>
              <a:t>Gradual Release of Responsibility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 do it, you watch</a:t>
            </a:r>
          </a:p>
          <a:p>
            <a:r>
              <a:rPr lang="en-US" sz="3600" dirty="0" smtClean="0"/>
              <a:t>We do it together</a:t>
            </a:r>
          </a:p>
          <a:p>
            <a:r>
              <a:rPr lang="en-US" sz="3600" dirty="0" smtClean="0"/>
              <a:t>You do it, I’ll watch</a:t>
            </a:r>
          </a:p>
          <a:p>
            <a:r>
              <a:rPr lang="en-US" sz="3600" dirty="0" smtClean="0"/>
              <a:t>You do it alone</a:t>
            </a:r>
            <a:endParaRPr lang="en-US" sz="3600" dirty="0"/>
          </a:p>
        </p:txBody>
      </p:sp>
      <p:sp>
        <p:nvSpPr>
          <p:cNvPr id="4" name="Down Arrow 3"/>
          <p:cNvSpPr/>
          <p:nvPr/>
        </p:nvSpPr>
        <p:spPr>
          <a:xfrm>
            <a:off x="6305265" y="2430106"/>
            <a:ext cx="887105" cy="3220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avto-fly.info/catalog/ford/ford-escort-diesel/ford-escort-diesel-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8083" y="2764074"/>
            <a:ext cx="3403915" cy="25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49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THREE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57" y="1777385"/>
            <a:ext cx="11838284" cy="5080615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200" b="1" dirty="0" smtClean="0"/>
              <a:t>Desire students to be able to TRANSFER knowledge into real world situations.</a:t>
            </a:r>
          </a:p>
          <a:p>
            <a:pPr marL="457200" indent="-457200">
              <a:buAutoNum type="arabicPeriod"/>
            </a:pPr>
            <a:r>
              <a:rPr lang="en-US" sz="3200" b="1" dirty="0" smtClean="0"/>
              <a:t>PROMOTE great things taking place in our CATE programs and RECOGNIZE the accomplishments of students.</a:t>
            </a:r>
          </a:p>
          <a:p>
            <a:pPr marL="457200" indent="-457200">
              <a:buAutoNum type="arabicPeriod"/>
            </a:pPr>
            <a:r>
              <a:rPr lang="en-US" sz="3200" b="1" dirty="0" smtClean="0"/>
              <a:t>Generate more parent and community involvement. </a:t>
            </a:r>
            <a:r>
              <a:rPr lang="en-US" sz="2800" b="1" dirty="0" smtClean="0"/>
              <a:t>(</a:t>
            </a:r>
            <a:r>
              <a:rPr lang="en-US" sz="3200" b="1" dirty="0" smtClean="0"/>
              <a:t>Parents are busy…Work, ball games, other commitments).</a:t>
            </a:r>
          </a:p>
          <a:p>
            <a:r>
              <a:rPr lang="en-US" sz="3200" b="1" dirty="0" smtClean="0"/>
              <a:t> Have FUN!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883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2753</TotalTime>
  <Words>585</Words>
  <Application>Microsoft Office PowerPoint</Application>
  <PresentationFormat>Widescreen</PresentationFormat>
  <Paragraphs>97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Calibri</vt:lpstr>
      <vt:lpstr>Century Gothic</vt:lpstr>
      <vt:lpstr>Wingdings 2</vt:lpstr>
      <vt:lpstr>Quotable</vt:lpstr>
      <vt:lpstr>Ware Shoals High - TailCATE</vt:lpstr>
      <vt:lpstr>Greenwood School District 51</vt:lpstr>
      <vt:lpstr>PowerPoint Presentation</vt:lpstr>
      <vt:lpstr>PowerPoint Presentation</vt:lpstr>
      <vt:lpstr>Traditional Indicator Struggles</vt:lpstr>
      <vt:lpstr>THREE GOALS </vt:lpstr>
      <vt:lpstr>TRANSFERENCE </vt:lpstr>
      <vt:lpstr>TRANSFERENCE (continued) Gradual Release of Responsibility </vt:lpstr>
      <vt:lpstr>THREE GOALS </vt:lpstr>
      <vt:lpstr>PowerPoint Presentation</vt:lpstr>
      <vt:lpstr>“BRING CATE TO THEM!”</vt:lpstr>
      <vt:lpstr>PowerPoint Presentation</vt:lpstr>
      <vt:lpstr>Pre-game TailCATE</vt:lpstr>
      <vt:lpstr>TailCATEing - Pregame</vt:lpstr>
      <vt:lpstr>TailCATE</vt:lpstr>
      <vt:lpstr>During the Game</vt:lpstr>
      <vt:lpstr>PowerPoint Presentation</vt:lpstr>
      <vt:lpstr>TailCATE</vt:lpstr>
      <vt:lpstr>TailCATE</vt:lpstr>
      <vt:lpstr>TailCATE</vt:lpstr>
      <vt:lpstr>CATE Programs</vt:lpstr>
      <vt:lpstr>Digital Desktop Publishing</vt:lpstr>
      <vt:lpstr>PowerPoint Presentation</vt:lpstr>
      <vt:lpstr>Image Editing</vt:lpstr>
      <vt:lpstr>PowerPoint Presentation</vt:lpstr>
      <vt:lpstr>Other Ideas…</vt:lpstr>
      <vt:lpstr>Integrated Business Applications</vt:lpstr>
      <vt:lpstr>Integrated Business Applications</vt:lpstr>
      <vt:lpstr>Google Applications</vt:lpstr>
      <vt:lpstr>Google Applications</vt:lpstr>
      <vt:lpstr>Quotes</vt:lpstr>
      <vt:lpstr>What did we learn?</vt:lpstr>
      <vt:lpstr>Curse of Knowledge</vt:lpstr>
      <vt:lpstr>Questions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TailCATE 2017</dc:title>
  <dc:creator>Madden, Julie</dc:creator>
  <cp:lastModifiedBy>Crockett, Dan</cp:lastModifiedBy>
  <cp:revision>61</cp:revision>
  <dcterms:created xsi:type="dcterms:W3CDTF">2017-04-10T17:26:25Z</dcterms:created>
  <dcterms:modified xsi:type="dcterms:W3CDTF">2017-06-26T12:18:37Z</dcterms:modified>
</cp:coreProperties>
</file>