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4" r:id="rId3"/>
    <p:sldId id="298" r:id="rId4"/>
    <p:sldId id="299" r:id="rId5"/>
    <p:sldId id="300" r:id="rId6"/>
    <p:sldId id="307" r:id="rId7"/>
    <p:sldId id="326" r:id="rId8"/>
    <p:sldId id="309" r:id="rId9"/>
    <p:sldId id="323" r:id="rId10"/>
    <p:sldId id="327" r:id="rId11"/>
    <p:sldId id="328" r:id="rId12"/>
    <p:sldId id="329" r:id="rId13"/>
    <p:sldId id="330" r:id="rId14"/>
    <p:sldId id="331" r:id="rId15"/>
    <p:sldId id="332" r:id="rId16"/>
    <p:sldId id="333" r:id="rId17"/>
    <p:sldId id="334" r:id="rId18"/>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3414" autoAdjust="0"/>
  </p:normalViewPr>
  <p:slideViewPr>
    <p:cSldViewPr>
      <p:cViewPr varScale="1">
        <p:scale>
          <a:sx n="53" d="100"/>
          <a:sy n="53" d="100"/>
        </p:scale>
        <p:origin x="159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4" d="100"/>
        <a:sy n="134" d="100"/>
      </p:scale>
      <p:origin x="0" y="-4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75444D-1C01-4184-AD19-CAED89B327ED}"/>
              </a:ext>
            </a:extLst>
          </p:cNvPr>
          <p:cNvSpPr>
            <a:spLocks noGrp="1"/>
          </p:cNvSpPr>
          <p:nvPr>
            <p:ph type="hdr" sz="quarter"/>
          </p:nvPr>
        </p:nvSpPr>
        <p:spPr>
          <a:xfrm>
            <a:off x="0" y="0"/>
            <a:ext cx="3077739" cy="469424"/>
          </a:xfrm>
          <a:prstGeom prst="rect">
            <a:avLst/>
          </a:prstGeom>
        </p:spPr>
        <p:txBody>
          <a:bodyPr vert="horz" lIns="94229" tIns="47114" rIns="94229" bIns="47114"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C2E876E1-F0C6-437E-AA2A-B91E43904DEF}"/>
              </a:ext>
            </a:extLst>
          </p:cNvPr>
          <p:cNvSpPr>
            <a:spLocks noGrp="1"/>
          </p:cNvSpPr>
          <p:nvPr>
            <p:ph type="dt" idx="1"/>
          </p:nvPr>
        </p:nvSpPr>
        <p:spPr>
          <a:xfrm>
            <a:off x="4023092" y="0"/>
            <a:ext cx="3077739" cy="469424"/>
          </a:xfrm>
          <a:prstGeom prst="rect">
            <a:avLst/>
          </a:prstGeom>
        </p:spPr>
        <p:txBody>
          <a:bodyPr vert="horz" lIns="94229" tIns="47114" rIns="94229" bIns="47114" rtlCol="0"/>
          <a:lstStyle>
            <a:lvl1pPr algn="r" eaLnBrk="1" fontAlgn="auto" hangingPunct="1">
              <a:spcBef>
                <a:spcPts val="0"/>
              </a:spcBef>
              <a:spcAft>
                <a:spcPts val="0"/>
              </a:spcAft>
              <a:defRPr sz="1200">
                <a:latin typeface="+mn-lt"/>
                <a:cs typeface="+mn-cs"/>
              </a:defRPr>
            </a:lvl1pPr>
          </a:lstStyle>
          <a:p>
            <a:pPr>
              <a:defRPr/>
            </a:pPr>
            <a:fld id="{7A83B16D-5456-4B79-9FFE-28E9EEAC7697}" type="datetimeFigureOut">
              <a:rPr lang="en-US"/>
              <a:pPr>
                <a:defRPr/>
              </a:pPr>
              <a:t>12/12/2019</a:t>
            </a:fld>
            <a:endParaRPr lang="en-US"/>
          </a:p>
        </p:txBody>
      </p:sp>
      <p:sp>
        <p:nvSpPr>
          <p:cNvPr id="4" name="Slide Image Placeholder 3">
            <a:extLst>
              <a:ext uri="{FF2B5EF4-FFF2-40B4-BE49-F238E27FC236}">
                <a16:creationId xmlns:a16="http://schemas.microsoft.com/office/drawing/2014/main" id="{C9831434-FF87-4356-99FD-695F2A0856C8}"/>
              </a:ext>
            </a:extLst>
          </p:cNvPr>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a:extLst>
              <a:ext uri="{FF2B5EF4-FFF2-40B4-BE49-F238E27FC236}">
                <a16:creationId xmlns:a16="http://schemas.microsoft.com/office/drawing/2014/main" id="{489CC067-E2B5-46E6-AFE4-6465CBEBD980}"/>
              </a:ext>
            </a:extLst>
          </p:cNvPr>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BB2EB38-F2F9-458A-9D83-CB6233342D87}"/>
              </a:ext>
            </a:extLst>
          </p:cNvPr>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AD832AEB-70F2-4FFE-8B1E-39C23C1F1AB0}"/>
              </a:ext>
            </a:extLst>
          </p:cNvPr>
          <p:cNvSpPr>
            <a:spLocks noGrp="1"/>
          </p:cNvSpPr>
          <p:nvPr>
            <p:ph type="sldNum" sz="quarter" idx="5"/>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2DBC18-3DDF-4ABD-B3E4-4A65C3242A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6A8F4AA-9B37-46AC-B48D-A083B3FA0A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0DE0070-D447-42DB-B57D-7DD29E7EEE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607DD39F-A926-46DE-9DC7-546324A409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68BE8E-2813-4492-8A1B-5D40D84B32B6}"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3938013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305884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592167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3195431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3535374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3448106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486974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249751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705784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1512941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102125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3408978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2537581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3753826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097D1C-3D8C-4136-A5DB-639FD9E1FE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298CA31-36E8-4B1D-9E3F-2878253A0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A53924D9-4E3D-4E43-86B1-2C1A5187AF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11E57F-E453-4360-A3D0-1FFD8A70B8A7}"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176847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9B1821D-6CE3-4544-AB85-BD7E017CD40D}"/>
              </a:ext>
            </a:extLst>
          </p:cNvPr>
          <p:cNvSpPr>
            <a:spLocks noGrp="1"/>
          </p:cNvSpPr>
          <p:nvPr>
            <p:ph type="dt" sz="half" idx="10"/>
          </p:nvPr>
        </p:nvSpPr>
        <p:spPr/>
        <p:txBody>
          <a:bodyPr/>
          <a:lstStyle>
            <a:lvl1pPr>
              <a:defRPr/>
            </a:lvl1pPr>
          </a:lstStyle>
          <a:p>
            <a:pPr>
              <a:defRPr/>
            </a:pPr>
            <a:fld id="{11C3492F-C220-46CF-A910-2BD15D2BAE8D}" type="datetimeFigureOut">
              <a:rPr lang="en-US"/>
              <a:pPr>
                <a:defRPr/>
              </a:pPr>
              <a:t>12/12/2019</a:t>
            </a:fld>
            <a:endParaRPr lang="en-US"/>
          </a:p>
        </p:txBody>
      </p:sp>
      <p:sp>
        <p:nvSpPr>
          <p:cNvPr id="5" name="Footer Placeholder 4">
            <a:extLst>
              <a:ext uri="{FF2B5EF4-FFF2-40B4-BE49-F238E27FC236}">
                <a16:creationId xmlns:a16="http://schemas.microsoft.com/office/drawing/2014/main" id="{312333CE-2729-4D01-9A84-40D2A64706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6EEFB9-6542-48A1-B556-72AD0549A172}"/>
              </a:ext>
            </a:extLst>
          </p:cNvPr>
          <p:cNvSpPr>
            <a:spLocks noGrp="1"/>
          </p:cNvSpPr>
          <p:nvPr>
            <p:ph type="sldNum" sz="quarter" idx="12"/>
          </p:nvPr>
        </p:nvSpPr>
        <p:spPr/>
        <p:txBody>
          <a:bodyPr/>
          <a:lstStyle>
            <a:lvl1pPr>
              <a:defRPr/>
            </a:lvl1pPr>
          </a:lstStyle>
          <a:p>
            <a:pPr>
              <a:defRPr/>
            </a:pPr>
            <a:fld id="{32AED9BB-78FB-44C3-B887-AB18DCF00BDF}" type="slidenum">
              <a:rPr lang="en-US" altLang="en-US"/>
              <a:pPr>
                <a:defRPr/>
              </a:pPr>
              <a:t>‹#›</a:t>
            </a:fld>
            <a:endParaRPr lang="en-US" altLang="en-US"/>
          </a:p>
        </p:txBody>
      </p:sp>
    </p:spTree>
    <p:extLst>
      <p:ext uri="{BB962C8B-B14F-4D97-AF65-F5344CB8AC3E}">
        <p14:creationId xmlns:p14="http://schemas.microsoft.com/office/powerpoint/2010/main" val="15699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E91DA-8BF3-4705-93A5-9D27A7ED1CDC}"/>
              </a:ext>
            </a:extLst>
          </p:cNvPr>
          <p:cNvSpPr>
            <a:spLocks noGrp="1"/>
          </p:cNvSpPr>
          <p:nvPr>
            <p:ph type="dt" sz="half" idx="10"/>
          </p:nvPr>
        </p:nvSpPr>
        <p:spPr/>
        <p:txBody>
          <a:bodyPr/>
          <a:lstStyle>
            <a:lvl1pPr>
              <a:defRPr/>
            </a:lvl1pPr>
          </a:lstStyle>
          <a:p>
            <a:pPr>
              <a:defRPr/>
            </a:pPr>
            <a:fld id="{79B32678-C843-4EA4-9912-05C4144A8082}" type="datetimeFigureOut">
              <a:rPr lang="en-US"/>
              <a:pPr>
                <a:defRPr/>
              </a:pPr>
              <a:t>12/12/2019</a:t>
            </a:fld>
            <a:endParaRPr lang="en-US"/>
          </a:p>
        </p:txBody>
      </p:sp>
      <p:sp>
        <p:nvSpPr>
          <p:cNvPr id="5" name="Footer Placeholder 4">
            <a:extLst>
              <a:ext uri="{FF2B5EF4-FFF2-40B4-BE49-F238E27FC236}">
                <a16:creationId xmlns:a16="http://schemas.microsoft.com/office/drawing/2014/main" id="{4713C075-A053-4A1A-972F-B842587E23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7CE9D3-101F-4CFA-9081-ECA6E7B5BB3E}"/>
              </a:ext>
            </a:extLst>
          </p:cNvPr>
          <p:cNvSpPr>
            <a:spLocks noGrp="1"/>
          </p:cNvSpPr>
          <p:nvPr>
            <p:ph type="sldNum" sz="quarter" idx="12"/>
          </p:nvPr>
        </p:nvSpPr>
        <p:spPr/>
        <p:txBody>
          <a:bodyPr/>
          <a:lstStyle>
            <a:lvl1pPr>
              <a:defRPr/>
            </a:lvl1pPr>
          </a:lstStyle>
          <a:p>
            <a:pPr>
              <a:defRPr/>
            </a:pPr>
            <a:fld id="{C62599A9-9157-4796-BE62-82C008B4C7BC}" type="slidenum">
              <a:rPr lang="en-US" altLang="en-US"/>
              <a:pPr>
                <a:defRPr/>
              </a:pPr>
              <a:t>‹#›</a:t>
            </a:fld>
            <a:endParaRPr lang="en-US" altLang="en-US"/>
          </a:p>
        </p:txBody>
      </p:sp>
    </p:spTree>
    <p:extLst>
      <p:ext uri="{BB962C8B-B14F-4D97-AF65-F5344CB8AC3E}">
        <p14:creationId xmlns:p14="http://schemas.microsoft.com/office/powerpoint/2010/main" val="298340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F33EE-52A9-4E4B-91A2-DC9E80F23FAD}"/>
              </a:ext>
            </a:extLst>
          </p:cNvPr>
          <p:cNvSpPr>
            <a:spLocks noGrp="1"/>
          </p:cNvSpPr>
          <p:nvPr>
            <p:ph type="dt" sz="half" idx="10"/>
          </p:nvPr>
        </p:nvSpPr>
        <p:spPr/>
        <p:txBody>
          <a:bodyPr/>
          <a:lstStyle>
            <a:lvl1pPr>
              <a:defRPr/>
            </a:lvl1pPr>
          </a:lstStyle>
          <a:p>
            <a:pPr>
              <a:defRPr/>
            </a:pPr>
            <a:fld id="{C26FE582-7A6D-4AC6-B254-AC95F279C917}" type="datetimeFigureOut">
              <a:rPr lang="en-US"/>
              <a:pPr>
                <a:defRPr/>
              </a:pPr>
              <a:t>12/12/2019</a:t>
            </a:fld>
            <a:endParaRPr lang="en-US"/>
          </a:p>
        </p:txBody>
      </p:sp>
      <p:sp>
        <p:nvSpPr>
          <p:cNvPr id="5" name="Footer Placeholder 4">
            <a:extLst>
              <a:ext uri="{FF2B5EF4-FFF2-40B4-BE49-F238E27FC236}">
                <a16:creationId xmlns:a16="http://schemas.microsoft.com/office/drawing/2014/main" id="{9DD7D215-0441-48F1-A744-2206DA3CD5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1A98A5-2435-4424-880E-0B18A25DA419}"/>
              </a:ext>
            </a:extLst>
          </p:cNvPr>
          <p:cNvSpPr>
            <a:spLocks noGrp="1"/>
          </p:cNvSpPr>
          <p:nvPr>
            <p:ph type="sldNum" sz="quarter" idx="12"/>
          </p:nvPr>
        </p:nvSpPr>
        <p:spPr/>
        <p:txBody>
          <a:bodyPr/>
          <a:lstStyle>
            <a:lvl1pPr>
              <a:defRPr/>
            </a:lvl1pPr>
          </a:lstStyle>
          <a:p>
            <a:pPr>
              <a:defRPr/>
            </a:pPr>
            <a:fld id="{0D957A91-7603-4CE7-8011-28FDD51E720E}" type="slidenum">
              <a:rPr lang="en-US" altLang="en-US"/>
              <a:pPr>
                <a:defRPr/>
              </a:pPr>
              <a:t>‹#›</a:t>
            </a:fld>
            <a:endParaRPr lang="en-US" altLang="en-US"/>
          </a:p>
        </p:txBody>
      </p:sp>
    </p:spTree>
    <p:extLst>
      <p:ext uri="{BB962C8B-B14F-4D97-AF65-F5344CB8AC3E}">
        <p14:creationId xmlns:p14="http://schemas.microsoft.com/office/powerpoint/2010/main" val="332827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06499-8EC4-4086-A33B-816244C453CE}"/>
              </a:ext>
            </a:extLst>
          </p:cNvPr>
          <p:cNvSpPr>
            <a:spLocks noGrp="1"/>
          </p:cNvSpPr>
          <p:nvPr>
            <p:ph type="dt" sz="half" idx="10"/>
          </p:nvPr>
        </p:nvSpPr>
        <p:spPr/>
        <p:txBody>
          <a:bodyPr/>
          <a:lstStyle>
            <a:lvl1pPr>
              <a:defRPr/>
            </a:lvl1pPr>
          </a:lstStyle>
          <a:p>
            <a:pPr>
              <a:defRPr/>
            </a:pPr>
            <a:fld id="{1BEB218D-A5C5-4770-A8CF-4BABC13A5536}" type="datetimeFigureOut">
              <a:rPr lang="en-US"/>
              <a:pPr>
                <a:defRPr/>
              </a:pPr>
              <a:t>12/12/2019</a:t>
            </a:fld>
            <a:endParaRPr lang="en-US"/>
          </a:p>
        </p:txBody>
      </p:sp>
      <p:sp>
        <p:nvSpPr>
          <p:cNvPr id="5" name="Footer Placeholder 4">
            <a:extLst>
              <a:ext uri="{FF2B5EF4-FFF2-40B4-BE49-F238E27FC236}">
                <a16:creationId xmlns:a16="http://schemas.microsoft.com/office/drawing/2014/main" id="{E7D6300A-A589-4F67-AD01-97B4AB3BF5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867C3C-4DDE-44FF-A127-5DEFD2F73B6C}"/>
              </a:ext>
            </a:extLst>
          </p:cNvPr>
          <p:cNvSpPr>
            <a:spLocks noGrp="1"/>
          </p:cNvSpPr>
          <p:nvPr>
            <p:ph type="sldNum" sz="quarter" idx="12"/>
          </p:nvPr>
        </p:nvSpPr>
        <p:spPr/>
        <p:txBody>
          <a:bodyPr/>
          <a:lstStyle>
            <a:lvl1pPr>
              <a:defRPr/>
            </a:lvl1pPr>
          </a:lstStyle>
          <a:p>
            <a:pPr>
              <a:defRPr/>
            </a:pPr>
            <a:fld id="{DBB31CE4-D91C-4A3F-B509-0F39733945CE}" type="slidenum">
              <a:rPr lang="en-US" altLang="en-US"/>
              <a:pPr>
                <a:defRPr/>
              </a:pPr>
              <a:t>‹#›</a:t>
            </a:fld>
            <a:endParaRPr lang="en-US" altLang="en-US"/>
          </a:p>
        </p:txBody>
      </p:sp>
    </p:spTree>
    <p:extLst>
      <p:ext uri="{BB962C8B-B14F-4D97-AF65-F5344CB8AC3E}">
        <p14:creationId xmlns:p14="http://schemas.microsoft.com/office/powerpoint/2010/main" val="239408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EC2E39-3595-44EB-BDED-B0B91142B67E}"/>
              </a:ext>
            </a:extLst>
          </p:cNvPr>
          <p:cNvSpPr>
            <a:spLocks noGrp="1"/>
          </p:cNvSpPr>
          <p:nvPr>
            <p:ph type="dt" sz="half" idx="10"/>
          </p:nvPr>
        </p:nvSpPr>
        <p:spPr/>
        <p:txBody>
          <a:bodyPr/>
          <a:lstStyle>
            <a:lvl1pPr>
              <a:defRPr/>
            </a:lvl1pPr>
          </a:lstStyle>
          <a:p>
            <a:pPr>
              <a:defRPr/>
            </a:pPr>
            <a:fld id="{5AC7DCBC-4EE4-404E-829F-93A81DC084EC}" type="datetimeFigureOut">
              <a:rPr lang="en-US"/>
              <a:pPr>
                <a:defRPr/>
              </a:pPr>
              <a:t>12/12/2019</a:t>
            </a:fld>
            <a:endParaRPr lang="en-US"/>
          </a:p>
        </p:txBody>
      </p:sp>
      <p:sp>
        <p:nvSpPr>
          <p:cNvPr id="5" name="Footer Placeholder 4">
            <a:extLst>
              <a:ext uri="{FF2B5EF4-FFF2-40B4-BE49-F238E27FC236}">
                <a16:creationId xmlns:a16="http://schemas.microsoft.com/office/drawing/2014/main" id="{374B29CE-3801-4725-9CB6-4F72BC47F9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29C540-5534-4CCE-BE82-AD4EF253F2DA}"/>
              </a:ext>
            </a:extLst>
          </p:cNvPr>
          <p:cNvSpPr>
            <a:spLocks noGrp="1"/>
          </p:cNvSpPr>
          <p:nvPr>
            <p:ph type="sldNum" sz="quarter" idx="12"/>
          </p:nvPr>
        </p:nvSpPr>
        <p:spPr/>
        <p:txBody>
          <a:bodyPr/>
          <a:lstStyle>
            <a:lvl1pPr>
              <a:defRPr/>
            </a:lvl1pPr>
          </a:lstStyle>
          <a:p>
            <a:pPr>
              <a:defRPr/>
            </a:pPr>
            <a:fld id="{59388D3C-2079-48D7-B05D-316138ECA499}" type="slidenum">
              <a:rPr lang="en-US" altLang="en-US"/>
              <a:pPr>
                <a:defRPr/>
              </a:pPr>
              <a:t>‹#›</a:t>
            </a:fld>
            <a:endParaRPr lang="en-US" altLang="en-US"/>
          </a:p>
        </p:txBody>
      </p:sp>
    </p:spTree>
    <p:extLst>
      <p:ext uri="{BB962C8B-B14F-4D97-AF65-F5344CB8AC3E}">
        <p14:creationId xmlns:p14="http://schemas.microsoft.com/office/powerpoint/2010/main" val="343281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89626FB-A3C4-4987-A4A6-D6CCF1874694}"/>
              </a:ext>
            </a:extLst>
          </p:cNvPr>
          <p:cNvSpPr>
            <a:spLocks noGrp="1"/>
          </p:cNvSpPr>
          <p:nvPr>
            <p:ph type="dt" sz="half" idx="10"/>
          </p:nvPr>
        </p:nvSpPr>
        <p:spPr/>
        <p:txBody>
          <a:bodyPr/>
          <a:lstStyle>
            <a:lvl1pPr>
              <a:defRPr/>
            </a:lvl1pPr>
          </a:lstStyle>
          <a:p>
            <a:pPr>
              <a:defRPr/>
            </a:pPr>
            <a:fld id="{B1845B7F-D9C0-4D3E-BB5D-4D6E89D8B345}" type="datetimeFigureOut">
              <a:rPr lang="en-US"/>
              <a:pPr>
                <a:defRPr/>
              </a:pPr>
              <a:t>12/12/2019</a:t>
            </a:fld>
            <a:endParaRPr lang="en-US"/>
          </a:p>
        </p:txBody>
      </p:sp>
      <p:sp>
        <p:nvSpPr>
          <p:cNvPr id="6" name="Footer Placeholder 4">
            <a:extLst>
              <a:ext uri="{FF2B5EF4-FFF2-40B4-BE49-F238E27FC236}">
                <a16:creationId xmlns:a16="http://schemas.microsoft.com/office/drawing/2014/main" id="{FCA068A6-416B-4E10-B179-A8D9DE1D69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DEB3E71-2A84-46D0-A50D-64012EB8E1CA}"/>
              </a:ext>
            </a:extLst>
          </p:cNvPr>
          <p:cNvSpPr>
            <a:spLocks noGrp="1"/>
          </p:cNvSpPr>
          <p:nvPr>
            <p:ph type="sldNum" sz="quarter" idx="12"/>
          </p:nvPr>
        </p:nvSpPr>
        <p:spPr/>
        <p:txBody>
          <a:bodyPr/>
          <a:lstStyle>
            <a:lvl1pPr>
              <a:defRPr/>
            </a:lvl1pPr>
          </a:lstStyle>
          <a:p>
            <a:pPr>
              <a:defRPr/>
            </a:pPr>
            <a:fld id="{DD34212B-4ACA-49D1-8080-6E4D21B90BD4}" type="slidenum">
              <a:rPr lang="en-US" altLang="en-US"/>
              <a:pPr>
                <a:defRPr/>
              </a:pPr>
              <a:t>‹#›</a:t>
            </a:fld>
            <a:endParaRPr lang="en-US" altLang="en-US"/>
          </a:p>
        </p:txBody>
      </p:sp>
    </p:spTree>
    <p:extLst>
      <p:ext uri="{BB962C8B-B14F-4D97-AF65-F5344CB8AC3E}">
        <p14:creationId xmlns:p14="http://schemas.microsoft.com/office/powerpoint/2010/main" val="3566871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AFFFC09-300D-468A-84D6-66DAA2D65568}"/>
              </a:ext>
            </a:extLst>
          </p:cNvPr>
          <p:cNvSpPr>
            <a:spLocks noGrp="1"/>
          </p:cNvSpPr>
          <p:nvPr>
            <p:ph type="dt" sz="half" idx="10"/>
          </p:nvPr>
        </p:nvSpPr>
        <p:spPr/>
        <p:txBody>
          <a:bodyPr/>
          <a:lstStyle>
            <a:lvl1pPr>
              <a:defRPr/>
            </a:lvl1pPr>
          </a:lstStyle>
          <a:p>
            <a:pPr>
              <a:defRPr/>
            </a:pPr>
            <a:fld id="{93E51DED-E52F-4955-9D29-46D0BD7DA87F}" type="datetimeFigureOut">
              <a:rPr lang="en-US"/>
              <a:pPr>
                <a:defRPr/>
              </a:pPr>
              <a:t>12/12/2019</a:t>
            </a:fld>
            <a:endParaRPr lang="en-US"/>
          </a:p>
        </p:txBody>
      </p:sp>
      <p:sp>
        <p:nvSpPr>
          <p:cNvPr id="8" name="Footer Placeholder 4">
            <a:extLst>
              <a:ext uri="{FF2B5EF4-FFF2-40B4-BE49-F238E27FC236}">
                <a16:creationId xmlns:a16="http://schemas.microsoft.com/office/drawing/2014/main" id="{8144DD6C-17C9-4933-B273-E764F272FAA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3BC551A-536B-43CE-BEB2-2D3ED38A858F}"/>
              </a:ext>
            </a:extLst>
          </p:cNvPr>
          <p:cNvSpPr>
            <a:spLocks noGrp="1"/>
          </p:cNvSpPr>
          <p:nvPr>
            <p:ph type="sldNum" sz="quarter" idx="12"/>
          </p:nvPr>
        </p:nvSpPr>
        <p:spPr/>
        <p:txBody>
          <a:bodyPr/>
          <a:lstStyle>
            <a:lvl1pPr>
              <a:defRPr/>
            </a:lvl1pPr>
          </a:lstStyle>
          <a:p>
            <a:pPr>
              <a:defRPr/>
            </a:pPr>
            <a:fld id="{2BD3BB5F-9C5B-47FB-8710-22A5AEEE453A}" type="slidenum">
              <a:rPr lang="en-US" altLang="en-US"/>
              <a:pPr>
                <a:defRPr/>
              </a:pPr>
              <a:t>‹#›</a:t>
            </a:fld>
            <a:endParaRPr lang="en-US" altLang="en-US"/>
          </a:p>
        </p:txBody>
      </p:sp>
    </p:spTree>
    <p:extLst>
      <p:ext uri="{BB962C8B-B14F-4D97-AF65-F5344CB8AC3E}">
        <p14:creationId xmlns:p14="http://schemas.microsoft.com/office/powerpoint/2010/main" val="1865498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4A1F836-5C91-4CD3-8F22-5615B2BDD822}"/>
              </a:ext>
            </a:extLst>
          </p:cNvPr>
          <p:cNvSpPr>
            <a:spLocks noGrp="1"/>
          </p:cNvSpPr>
          <p:nvPr>
            <p:ph type="dt" sz="half" idx="10"/>
          </p:nvPr>
        </p:nvSpPr>
        <p:spPr/>
        <p:txBody>
          <a:bodyPr/>
          <a:lstStyle>
            <a:lvl1pPr>
              <a:defRPr/>
            </a:lvl1pPr>
          </a:lstStyle>
          <a:p>
            <a:pPr>
              <a:defRPr/>
            </a:pPr>
            <a:fld id="{AA1BE2C3-A409-4300-8A60-6FD6A7ED07EB}" type="datetimeFigureOut">
              <a:rPr lang="en-US"/>
              <a:pPr>
                <a:defRPr/>
              </a:pPr>
              <a:t>12/12/2019</a:t>
            </a:fld>
            <a:endParaRPr lang="en-US"/>
          </a:p>
        </p:txBody>
      </p:sp>
      <p:sp>
        <p:nvSpPr>
          <p:cNvPr id="4" name="Footer Placeholder 4">
            <a:extLst>
              <a:ext uri="{FF2B5EF4-FFF2-40B4-BE49-F238E27FC236}">
                <a16:creationId xmlns:a16="http://schemas.microsoft.com/office/drawing/2014/main" id="{E6C81EC6-9B16-4D87-B58C-C7D84DCFAAF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E6F91DA-61D7-4442-8B0C-7BD78401F093}"/>
              </a:ext>
            </a:extLst>
          </p:cNvPr>
          <p:cNvSpPr>
            <a:spLocks noGrp="1"/>
          </p:cNvSpPr>
          <p:nvPr>
            <p:ph type="sldNum" sz="quarter" idx="12"/>
          </p:nvPr>
        </p:nvSpPr>
        <p:spPr/>
        <p:txBody>
          <a:bodyPr/>
          <a:lstStyle>
            <a:lvl1pPr>
              <a:defRPr/>
            </a:lvl1pPr>
          </a:lstStyle>
          <a:p>
            <a:pPr>
              <a:defRPr/>
            </a:pPr>
            <a:fld id="{10783B10-0FDB-4AC0-9952-234B175692B5}" type="slidenum">
              <a:rPr lang="en-US" altLang="en-US"/>
              <a:pPr>
                <a:defRPr/>
              </a:pPr>
              <a:t>‹#›</a:t>
            </a:fld>
            <a:endParaRPr lang="en-US" altLang="en-US"/>
          </a:p>
        </p:txBody>
      </p:sp>
    </p:spTree>
    <p:extLst>
      <p:ext uri="{BB962C8B-B14F-4D97-AF65-F5344CB8AC3E}">
        <p14:creationId xmlns:p14="http://schemas.microsoft.com/office/powerpoint/2010/main" val="4023562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5748CF7-F73E-400D-AAD4-471DB675738A}"/>
              </a:ext>
            </a:extLst>
          </p:cNvPr>
          <p:cNvSpPr>
            <a:spLocks noGrp="1"/>
          </p:cNvSpPr>
          <p:nvPr>
            <p:ph type="dt" sz="half" idx="10"/>
          </p:nvPr>
        </p:nvSpPr>
        <p:spPr/>
        <p:txBody>
          <a:bodyPr/>
          <a:lstStyle>
            <a:lvl1pPr>
              <a:defRPr/>
            </a:lvl1pPr>
          </a:lstStyle>
          <a:p>
            <a:pPr>
              <a:defRPr/>
            </a:pPr>
            <a:fld id="{9E2FD92A-F60B-43E6-A0EA-5221D8F00EFA}" type="datetimeFigureOut">
              <a:rPr lang="en-US"/>
              <a:pPr>
                <a:defRPr/>
              </a:pPr>
              <a:t>12/12/2019</a:t>
            </a:fld>
            <a:endParaRPr lang="en-US"/>
          </a:p>
        </p:txBody>
      </p:sp>
      <p:sp>
        <p:nvSpPr>
          <p:cNvPr id="3" name="Footer Placeholder 4">
            <a:extLst>
              <a:ext uri="{FF2B5EF4-FFF2-40B4-BE49-F238E27FC236}">
                <a16:creationId xmlns:a16="http://schemas.microsoft.com/office/drawing/2014/main" id="{E2BC3C38-8CDE-4826-8B3B-5608DC8BDD0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D47CB99-A4C8-4CA3-B1FE-EC8DC51F4058}"/>
              </a:ext>
            </a:extLst>
          </p:cNvPr>
          <p:cNvSpPr>
            <a:spLocks noGrp="1"/>
          </p:cNvSpPr>
          <p:nvPr>
            <p:ph type="sldNum" sz="quarter" idx="12"/>
          </p:nvPr>
        </p:nvSpPr>
        <p:spPr/>
        <p:txBody>
          <a:bodyPr/>
          <a:lstStyle>
            <a:lvl1pPr>
              <a:defRPr/>
            </a:lvl1pPr>
          </a:lstStyle>
          <a:p>
            <a:pPr>
              <a:defRPr/>
            </a:pPr>
            <a:fld id="{E4E8F786-6B48-400B-AA9D-4FF1F9F19FBA}" type="slidenum">
              <a:rPr lang="en-US" altLang="en-US"/>
              <a:pPr>
                <a:defRPr/>
              </a:pPr>
              <a:t>‹#›</a:t>
            </a:fld>
            <a:endParaRPr lang="en-US" altLang="en-US"/>
          </a:p>
        </p:txBody>
      </p:sp>
    </p:spTree>
    <p:extLst>
      <p:ext uri="{BB962C8B-B14F-4D97-AF65-F5344CB8AC3E}">
        <p14:creationId xmlns:p14="http://schemas.microsoft.com/office/powerpoint/2010/main" val="2465406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AF6463A-E35D-426E-A9EC-43E4E8027B52}"/>
              </a:ext>
            </a:extLst>
          </p:cNvPr>
          <p:cNvSpPr>
            <a:spLocks noGrp="1"/>
          </p:cNvSpPr>
          <p:nvPr>
            <p:ph type="dt" sz="half" idx="10"/>
          </p:nvPr>
        </p:nvSpPr>
        <p:spPr/>
        <p:txBody>
          <a:bodyPr/>
          <a:lstStyle>
            <a:lvl1pPr>
              <a:defRPr/>
            </a:lvl1pPr>
          </a:lstStyle>
          <a:p>
            <a:pPr>
              <a:defRPr/>
            </a:pPr>
            <a:fld id="{34A2E6EC-A4AA-4209-8180-D55503EB3751}" type="datetimeFigureOut">
              <a:rPr lang="en-US"/>
              <a:pPr>
                <a:defRPr/>
              </a:pPr>
              <a:t>12/12/2019</a:t>
            </a:fld>
            <a:endParaRPr lang="en-US"/>
          </a:p>
        </p:txBody>
      </p:sp>
      <p:sp>
        <p:nvSpPr>
          <p:cNvPr id="6" name="Footer Placeholder 4">
            <a:extLst>
              <a:ext uri="{FF2B5EF4-FFF2-40B4-BE49-F238E27FC236}">
                <a16:creationId xmlns:a16="http://schemas.microsoft.com/office/drawing/2014/main" id="{22DC4CBB-876F-4B87-AAE5-EB26A8DEA4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799522-8A4B-4713-A98B-2AB7D5098A07}"/>
              </a:ext>
            </a:extLst>
          </p:cNvPr>
          <p:cNvSpPr>
            <a:spLocks noGrp="1"/>
          </p:cNvSpPr>
          <p:nvPr>
            <p:ph type="sldNum" sz="quarter" idx="12"/>
          </p:nvPr>
        </p:nvSpPr>
        <p:spPr/>
        <p:txBody>
          <a:bodyPr/>
          <a:lstStyle>
            <a:lvl1pPr>
              <a:defRPr/>
            </a:lvl1pPr>
          </a:lstStyle>
          <a:p>
            <a:pPr>
              <a:defRPr/>
            </a:pPr>
            <a:fld id="{9A030886-D6AF-45C6-A062-24D4C45BC2F5}" type="slidenum">
              <a:rPr lang="en-US" altLang="en-US"/>
              <a:pPr>
                <a:defRPr/>
              </a:pPr>
              <a:t>‹#›</a:t>
            </a:fld>
            <a:endParaRPr lang="en-US" altLang="en-US"/>
          </a:p>
        </p:txBody>
      </p:sp>
    </p:spTree>
    <p:extLst>
      <p:ext uri="{BB962C8B-B14F-4D97-AF65-F5344CB8AC3E}">
        <p14:creationId xmlns:p14="http://schemas.microsoft.com/office/powerpoint/2010/main" val="256533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A044391-CD66-4BD8-869A-B4E025F0E117}"/>
              </a:ext>
            </a:extLst>
          </p:cNvPr>
          <p:cNvSpPr>
            <a:spLocks noGrp="1"/>
          </p:cNvSpPr>
          <p:nvPr>
            <p:ph type="dt" sz="half" idx="10"/>
          </p:nvPr>
        </p:nvSpPr>
        <p:spPr/>
        <p:txBody>
          <a:bodyPr/>
          <a:lstStyle>
            <a:lvl1pPr>
              <a:defRPr/>
            </a:lvl1pPr>
          </a:lstStyle>
          <a:p>
            <a:pPr>
              <a:defRPr/>
            </a:pPr>
            <a:fld id="{942E22F7-4C63-4084-8A3E-AD3F6CB21F4D}" type="datetimeFigureOut">
              <a:rPr lang="en-US"/>
              <a:pPr>
                <a:defRPr/>
              </a:pPr>
              <a:t>12/12/2019</a:t>
            </a:fld>
            <a:endParaRPr lang="en-US"/>
          </a:p>
        </p:txBody>
      </p:sp>
      <p:sp>
        <p:nvSpPr>
          <p:cNvPr id="6" name="Footer Placeholder 4">
            <a:extLst>
              <a:ext uri="{FF2B5EF4-FFF2-40B4-BE49-F238E27FC236}">
                <a16:creationId xmlns:a16="http://schemas.microsoft.com/office/drawing/2014/main" id="{177B9FD4-9E7B-4562-A6FD-9D01C729A7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D4ED586-2471-4B0C-BE1E-50BE10A672C5}"/>
              </a:ext>
            </a:extLst>
          </p:cNvPr>
          <p:cNvSpPr>
            <a:spLocks noGrp="1"/>
          </p:cNvSpPr>
          <p:nvPr>
            <p:ph type="sldNum" sz="quarter" idx="12"/>
          </p:nvPr>
        </p:nvSpPr>
        <p:spPr/>
        <p:txBody>
          <a:bodyPr/>
          <a:lstStyle>
            <a:lvl1pPr>
              <a:defRPr/>
            </a:lvl1pPr>
          </a:lstStyle>
          <a:p>
            <a:pPr>
              <a:defRPr/>
            </a:pPr>
            <a:fld id="{048E8C68-58CD-408D-AE19-F587A1E2DB79}" type="slidenum">
              <a:rPr lang="en-US" altLang="en-US"/>
              <a:pPr>
                <a:defRPr/>
              </a:pPr>
              <a:t>‹#›</a:t>
            </a:fld>
            <a:endParaRPr lang="en-US" altLang="en-US"/>
          </a:p>
        </p:txBody>
      </p:sp>
    </p:spTree>
    <p:extLst>
      <p:ext uri="{BB962C8B-B14F-4D97-AF65-F5344CB8AC3E}">
        <p14:creationId xmlns:p14="http://schemas.microsoft.com/office/powerpoint/2010/main" val="211878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4D8246F-7B21-4F6A-B8AD-1138F0A5D32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0A6A207-A94C-413D-897D-BB3BE2A14D1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CCE0EDD-B6E2-4F51-A324-A8061D4C268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4B7BC10-5866-47DF-9C78-27CF763412BB}" type="datetimeFigureOut">
              <a:rPr lang="en-US"/>
              <a:pPr>
                <a:defRPr/>
              </a:pPr>
              <a:t>12/12/2019</a:t>
            </a:fld>
            <a:endParaRPr lang="en-US"/>
          </a:p>
        </p:txBody>
      </p:sp>
      <p:sp>
        <p:nvSpPr>
          <p:cNvPr id="5" name="Footer Placeholder 4">
            <a:extLst>
              <a:ext uri="{FF2B5EF4-FFF2-40B4-BE49-F238E27FC236}">
                <a16:creationId xmlns:a16="http://schemas.microsoft.com/office/drawing/2014/main" id="{C8DBFF02-A44C-49E3-AFAD-BD7D19A18D7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331E782-3106-492E-82BD-5E8EA752E07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32F4BF4-077C-4AB8-A35F-66DEDE65FF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5895E8-E658-40C8-84BC-DC0A127FE86F}"/>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75" name="Title 1">
            <a:extLst>
              <a:ext uri="{FF2B5EF4-FFF2-40B4-BE49-F238E27FC236}">
                <a16:creationId xmlns:a16="http://schemas.microsoft.com/office/drawing/2014/main" id="{35966C98-2192-4B69-981E-534C678522EA}"/>
              </a:ext>
            </a:extLst>
          </p:cNvPr>
          <p:cNvSpPr>
            <a:spLocks noGrp="1"/>
          </p:cNvSpPr>
          <p:nvPr>
            <p:ph type="ctrTitle"/>
          </p:nvPr>
        </p:nvSpPr>
        <p:spPr>
          <a:xfrm>
            <a:off x="609600" y="-9525"/>
            <a:ext cx="8153400" cy="1000125"/>
          </a:xfrm>
        </p:spPr>
        <p:txBody>
          <a:bodyPr/>
          <a:lstStyle/>
          <a:p>
            <a:pPr eaLnBrk="1" hangingPunct="1"/>
            <a:r>
              <a:rPr lang="en-US" altLang="en-US" b="1" dirty="0"/>
              <a:t>Ecclesiastes </a:t>
            </a:r>
            <a:endParaRPr lang="en-US" altLang="en-US" dirty="0"/>
          </a:p>
        </p:txBody>
      </p:sp>
      <p:pic>
        <p:nvPicPr>
          <p:cNvPr id="3076" name="Picture 2" descr="A picture containing clothing&#10;&#10;Description automatically generated">
            <a:extLst>
              <a:ext uri="{FF2B5EF4-FFF2-40B4-BE49-F238E27FC236}">
                <a16:creationId xmlns:a16="http://schemas.microsoft.com/office/drawing/2014/main" id="{17CE96E4-6312-4A14-8C8D-3CC8E1CD2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44080"/>
            <a:ext cx="8000999"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0"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381000" y="729246"/>
            <a:ext cx="8382000" cy="598766"/>
          </a:xfrm>
        </p:spPr>
        <p:txBody>
          <a:bodyPr/>
          <a:lstStyle/>
          <a:p>
            <a:r>
              <a:rPr lang="en-US" sz="2800" b="1" dirty="0"/>
              <a:t>Facing Life’s Cycles Forces us to Fear the God of Eternity </a:t>
            </a:r>
          </a:p>
        </p:txBody>
      </p:sp>
      <p:sp>
        <p:nvSpPr>
          <p:cNvPr id="2" name="Hexagon 1">
            <a:extLst>
              <a:ext uri="{FF2B5EF4-FFF2-40B4-BE49-F238E27FC236}">
                <a16:creationId xmlns:a16="http://schemas.microsoft.com/office/drawing/2014/main" id="{6D9DD52D-5FDC-4CE0-A08E-761DE32996D1}"/>
              </a:ext>
            </a:extLst>
          </p:cNvPr>
          <p:cNvSpPr/>
          <p:nvPr/>
        </p:nvSpPr>
        <p:spPr>
          <a:xfrm>
            <a:off x="188845" y="1968320"/>
            <a:ext cx="2362200" cy="1905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a:extLst>
              <a:ext uri="{FF2B5EF4-FFF2-40B4-BE49-F238E27FC236}">
                <a16:creationId xmlns:a16="http://schemas.microsoft.com/office/drawing/2014/main" id="{A912877F-8FE7-42E9-A38C-06A98BFCF2DF}"/>
              </a:ext>
            </a:extLst>
          </p:cNvPr>
          <p:cNvSpPr/>
          <p:nvPr/>
        </p:nvSpPr>
        <p:spPr>
          <a:xfrm>
            <a:off x="2547809" y="2015417"/>
            <a:ext cx="2362200" cy="18288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DC1B74D9-3A44-4676-B793-37DAF015B516}"/>
              </a:ext>
            </a:extLst>
          </p:cNvPr>
          <p:cNvSpPr/>
          <p:nvPr/>
        </p:nvSpPr>
        <p:spPr>
          <a:xfrm>
            <a:off x="4927315" y="2070097"/>
            <a:ext cx="2146022" cy="177165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DA7FC178-3F5B-45AB-BE11-81FD21AED7B5}"/>
              </a:ext>
            </a:extLst>
          </p:cNvPr>
          <p:cNvSpPr/>
          <p:nvPr/>
        </p:nvSpPr>
        <p:spPr>
          <a:xfrm>
            <a:off x="7083288" y="2111199"/>
            <a:ext cx="1908311" cy="1689445"/>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F687BF5-7D0F-41B5-977C-B3A0BE5A328C}"/>
              </a:ext>
            </a:extLst>
          </p:cNvPr>
          <p:cNvSpPr txBox="1"/>
          <p:nvPr/>
        </p:nvSpPr>
        <p:spPr>
          <a:xfrm>
            <a:off x="623671" y="1260712"/>
            <a:ext cx="1676400" cy="646331"/>
          </a:xfrm>
          <a:prstGeom prst="rect">
            <a:avLst/>
          </a:prstGeom>
          <a:noFill/>
        </p:spPr>
        <p:txBody>
          <a:bodyPr wrap="square" rtlCol="0">
            <a:spAutoFit/>
          </a:bodyPr>
          <a:lstStyle/>
          <a:p>
            <a:pPr algn="ctr"/>
            <a:r>
              <a:rPr lang="en-US" b="1" dirty="0"/>
              <a:t>Beginnings &amp; Endings</a:t>
            </a:r>
          </a:p>
        </p:txBody>
      </p:sp>
      <p:sp>
        <p:nvSpPr>
          <p:cNvPr id="10" name="TextBox 9">
            <a:extLst>
              <a:ext uri="{FF2B5EF4-FFF2-40B4-BE49-F238E27FC236}">
                <a16:creationId xmlns:a16="http://schemas.microsoft.com/office/drawing/2014/main" id="{ED893CCE-6A75-4AEF-B408-9550797369B2}"/>
              </a:ext>
            </a:extLst>
          </p:cNvPr>
          <p:cNvSpPr txBox="1"/>
          <p:nvPr/>
        </p:nvSpPr>
        <p:spPr>
          <a:xfrm>
            <a:off x="2843399" y="1260712"/>
            <a:ext cx="1785731" cy="646331"/>
          </a:xfrm>
          <a:prstGeom prst="rect">
            <a:avLst/>
          </a:prstGeom>
          <a:noFill/>
        </p:spPr>
        <p:txBody>
          <a:bodyPr wrap="square" rtlCol="0">
            <a:spAutoFit/>
          </a:bodyPr>
          <a:lstStyle/>
          <a:p>
            <a:pPr algn="ctr"/>
            <a:r>
              <a:rPr lang="en-US" b="1" dirty="0"/>
              <a:t>Emotions &amp; Relationships </a:t>
            </a:r>
          </a:p>
        </p:txBody>
      </p:sp>
      <p:sp>
        <p:nvSpPr>
          <p:cNvPr id="11" name="TextBox 10">
            <a:extLst>
              <a:ext uri="{FF2B5EF4-FFF2-40B4-BE49-F238E27FC236}">
                <a16:creationId xmlns:a16="http://schemas.microsoft.com/office/drawing/2014/main" id="{D7E2A5DD-D46A-439A-837D-1B5B0D91953B}"/>
              </a:ext>
            </a:extLst>
          </p:cNvPr>
          <p:cNvSpPr txBox="1"/>
          <p:nvPr/>
        </p:nvSpPr>
        <p:spPr>
          <a:xfrm>
            <a:off x="5164218" y="1328615"/>
            <a:ext cx="1676400" cy="646331"/>
          </a:xfrm>
          <a:prstGeom prst="rect">
            <a:avLst/>
          </a:prstGeom>
          <a:noFill/>
        </p:spPr>
        <p:txBody>
          <a:bodyPr wrap="square" rtlCol="0">
            <a:spAutoFit/>
          </a:bodyPr>
          <a:lstStyle/>
          <a:p>
            <a:pPr algn="ctr"/>
            <a:r>
              <a:rPr lang="en-US" b="1" dirty="0"/>
              <a:t>Value &amp; Possessions </a:t>
            </a:r>
          </a:p>
        </p:txBody>
      </p:sp>
      <p:sp>
        <p:nvSpPr>
          <p:cNvPr id="12" name="TextBox 11">
            <a:extLst>
              <a:ext uri="{FF2B5EF4-FFF2-40B4-BE49-F238E27FC236}">
                <a16:creationId xmlns:a16="http://schemas.microsoft.com/office/drawing/2014/main" id="{5DA13CC1-8B7F-41D4-AB64-F1F8CA9798A6}"/>
              </a:ext>
            </a:extLst>
          </p:cNvPr>
          <p:cNvSpPr txBox="1"/>
          <p:nvPr/>
        </p:nvSpPr>
        <p:spPr>
          <a:xfrm>
            <a:off x="7221608" y="1369086"/>
            <a:ext cx="1676400" cy="646331"/>
          </a:xfrm>
          <a:prstGeom prst="rect">
            <a:avLst/>
          </a:prstGeom>
          <a:noFill/>
        </p:spPr>
        <p:txBody>
          <a:bodyPr wrap="square" rtlCol="0">
            <a:spAutoFit/>
          </a:bodyPr>
          <a:lstStyle/>
          <a:p>
            <a:pPr algn="ctr"/>
            <a:r>
              <a:rPr lang="en-US" b="1" dirty="0"/>
              <a:t>Action &amp; Convictions </a:t>
            </a:r>
          </a:p>
        </p:txBody>
      </p:sp>
      <p:sp>
        <p:nvSpPr>
          <p:cNvPr id="13" name="TextBox 12">
            <a:extLst>
              <a:ext uri="{FF2B5EF4-FFF2-40B4-BE49-F238E27FC236}">
                <a16:creationId xmlns:a16="http://schemas.microsoft.com/office/drawing/2014/main" id="{78EEADD3-083D-4D4C-9FB8-646963EFCF4F}"/>
              </a:ext>
            </a:extLst>
          </p:cNvPr>
          <p:cNvSpPr txBox="1"/>
          <p:nvPr/>
        </p:nvSpPr>
        <p:spPr>
          <a:xfrm>
            <a:off x="147430" y="2278020"/>
            <a:ext cx="2362200" cy="1077218"/>
          </a:xfrm>
          <a:prstGeom prst="rect">
            <a:avLst/>
          </a:prstGeom>
          <a:noFill/>
          <a:ln>
            <a:noFill/>
          </a:ln>
        </p:spPr>
        <p:txBody>
          <a:bodyPr wrap="square" rtlCol="0">
            <a:spAutoFit/>
          </a:bodyPr>
          <a:lstStyle/>
          <a:p>
            <a:pPr algn="ctr"/>
            <a:r>
              <a:rPr lang="en-US" sz="1600" dirty="0"/>
              <a:t>Life &amp; Death </a:t>
            </a:r>
          </a:p>
          <a:p>
            <a:pPr algn="ctr"/>
            <a:r>
              <a:rPr lang="en-US" sz="1600" dirty="0"/>
              <a:t>Planting/Harvesting</a:t>
            </a:r>
          </a:p>
          <a:p>
            <a:pPr algn="ctr"/>
            <a:r>
              <a:rPr lang="en-US" sz="1600" dirty="0"/>
              <a:t>Kill/Heal </a:t>
            </a:r>
          </a:p>
          <a:p>
            <a:pPr algn="ctr"/>
            <a:r>
              <a:rPr lang="en-US" sz="1600" dirty="0"/>
              <a:t>Tear Down/Build Up  </a:t>
            </a:r>
          </a:p>
        </p:txBody>
      </p:sp>
      <p:sp>
        <p:nvSpPr>
          <p:cNvPr id="14" name="TextBox 13">
            <a:extLst>
              <a:ext uri="{FF2B5EF4-FFF2-40B4-BE49-F238E27FC236}">
                <a16:creationId xmlns:a16="http://schemas.microsoft.com/office/drawing/2014/main" id="{80C5CBB3-F50A-4FB8-BE7F-30816C8BD7FE}"/>
              </a:ext>
            </a:extLst>
          </p:cNvPr>
          <p:cNvSpPr txBox="1"/>
          <p:nvPr/>
        </p:nvSpPr>
        <p:spPr>
          <a:xfrm>
            <a:off x="2555164" y="2392756"/>
            <a:ext cx="2362200" cy="1077218"/>
          </a:xfrm>
          <a:prstGeom prst="rect">
            <a:avLst/>
          </a:prstGeom>
          <a:noFill/>
          <a:ln>
            <a:noFill/>
          </a:ln>
        </p:spPr>
        <p:txBody>
          <a:bodyPr wrap="square" rtlCol="0">
            <a:spAutoFit/>
          </a:bodyPr>
          <a:lstStyle/>
          <a:p>
            <a:pPr algn="ctr"/>
            <a:r>
              <a:rPr lang="en-US" sz="1600" dirty="0"/>
              <a:t>Weeping/Laughing</a:t>
            </a:r>
          </a:p>
          <a:p>
            <a:pPr algn="ctr"/>
            <a:r>
              <a:rPr lang="en-US" sz="1600" dirty="0"/>
              <a:t>Mourning/Dancing </a:t>
            </a:r>
          </a:p>
          <a:p>
            <a:pPr algn="ctr"/>
            <a:r>
              <a:rPr lang="en-US" sz="1600" dirty="0"/>
              <a:t>Throw/Gather Stones</a:t>
            </a:r>
          </a:p>
          <a:p>
            <a:pPr algn="ctr"/>
            <a:r>
              <a:rPr lang="en-US" sz="1600" dirty="0"/>
              <a:t>Embrace/Shun  </a:t>
            </a:r>
          </a:p>
        </p:txBody>
      </p:sp>
      <p:sp>
        <p:nvSpPr>
          <p:cNvPr id="15" name="TextBox 14">
            <a:extLst>
              <a:ext uri="{FF2B5EF4-FFF2-40B4-BE49-F238E27FC236}">
                <a16:creationId xmlns:a16="http://schemas.microsoft.com/office/drawing/2014/main" id="{B55EF2D0-E443-4BA4-AF6D-FFA745F2A3F0}"/>
              </a:ext>
            </a:extLst>
          </p:cNvPr>
          <p:cNvSpPr txBox="1"/>
          <p:nvPr/>
        </p:nvSpPr>
        <p:spPr>
          <a:xfrm>
            <a:off x="5197359" y="2447125"/>
            <a:ext cx="1676400" cy="830997"/>
          </a:xfrm>
          <a:prstGeom prst="rect">
            <a:avLst/>
          </a:prstGeom>
          <a:noFill/>
          <a:ln>
            <a:noFill/>
          </a:ln>
        </p:spPr>
        <p:txBody>
          <a:bodyPr wrap="square" rtlCol="0">
            <a:spAutoFit/>
          </a:bodyPr>
          <a:lstStyle/>
          <a:p>
            <a:pPr algn="ctr"/>
            <a:r>
              <a:rPr lang="en-US" sz="1600" dirty="0"/>
              <a:t>Search/Give Up </a:t>
            </a:r>
          </a:p>
          <a:p>
            <a:pPr algn="ctr"/>
            <a:r>
              <a:rPr lang="en-US" sz="1600" dirty="0"/>
              <a:t>Keep/Cast </a:t>
            </a:r>
          </a:p>
          <a:p>
            <a:pPr algn="ctr"/>
            <a:r>
              <a:rPr lang="en-US" sz="1600" dirty="0"/>
              <a:t>Tear/Sew</a:t>
            </a:r>
          </a:p>
        </p:txBody>
      </p:sp>
      <p:sp>
        <p:nvSpPr>
          <p:cNvPr id="16" name="TextBox 15">
            <a:extLst>
              <a:ext uri="{FF2B5EF4-FFF2-40B4-BE49-F238E27FC236}">
                <a16:creationId xmlns:a16="http://schemas.microsoft.com/office/drawing/2014/main" id="{E8703B7E-18EE-4EF7-8DBC-05BFB233FC84}"/>
              </a:ext>
            </a:extLst>
          </p:cNvPr>
          <p:cNvSpPr txBox="1"/>
          <p:nvPr/>
        </p:nvSpPr>
        <p:spPr>
          <a:xfrm>
            <a:off x="7143803" y="2447124"/>
            <a:ext cx="1676400" cy="830997"/>
          </a:xfrm>
          <a:prstGeom prst="rect">
            <a:avLst/>
          </a:prstGeom>
          <a:noFill/>
          <a:ln>
            <a:noFill/>
          </a:ln>
        </p:spPr>
        <p:txBody>
          <a:bodyPr wrap="square" rtlCol="0">
            <a:spAutoFit/>
          </a:bodyPr>
          <a:lstStyle/>
          <a:p>
            <a:pPr algn="ctr"/>
            <a:r>
              <a:rPr lang="en-US" sz="1600" dirty="0"/>
              <a:t>Silent/Speak </a:t>
            </a:r>
          </a:p>
          <a:p>
            <a:pPr algn="ctr"/>
            <a:r>
              <a:rPr lang="en-US" sz="1600" dirty="0"/>
              <a:t>Love/Hate </a:t>
            </a:r>
          </a:p>
          <a:p>
            <a:pPr algn="ctr"/>
            <a:r>
              <a:rPr lang="en-US" sz="1600" dirty="0"/>
              <a:t>War/Peace </a:t>
            </a:r>
          </a:p>
        </p:txBody>
      </p:sp>
      <p:sp>
        <p:nvSpPr>
          <p:cNvPr id="17" name="TextBox 16">
            <a:extLst>
              <a:ext uri="{FF2B5EF4-FFF2-40B4-BE49-F238E27FC236}">
                <a16:creationId xmlns:a16="http://schemas.microsoft.com/office/drawing/2014/main" id="{0EAAF6A7-7906-416B-81DD-19D0025739F8}"/>
              </a:ext>
            </a:extLst>
          </p:cNvPr>
          <p:cNvSpPr txBox="1"/>
          <p:nvPr/>
        </p:nvSpPr>
        <p:spPr>
          <a:xfrm>
            <a:off x="1861875" y="4058490"/>
            <a:ext cx="5211462" cy="2554545"/>
          </a:xfrm>
          <a:prstGeom prst="rect">
            <a:avLst/>
          </a:prstGeom>
          <a:noFill/>
          <a:ln w="28575">
            <a:solidFill>
              <a:schemeClr val="tx1"/>
            </a:solidFill>
          </a:ln>
        </p:spPr>
        <p:txBody>
          <a:bodyPr wrap="square" rtlCol="0">
            <a:spAutoFit/>
          </a:bodyPr>
          <a:lstStyle/>
          <a:p>
            <a:r>
              <a:rPr lang="en-US" sz="1600" dirty="0"/>
              <a:t>He gives tasks to occupy our time </a:t>
            </a:r>
          </a:p>
          <a:p>
            <a:r>
              <a:rPr lang="en-US" sz="1600" dirty="0"/>
              <a:t>He makes everything beautiful in its time (Rom. 8:28) </a:t>
            </a:r>
          </a:p>
          <a:p>
            <a:r>
              <a:rPr lang="en-US" sz="1600" dirty="0"/>
              <a:t>He places eternity in your hearts </a:t>
            </a:r>
          </a:p>
          <a:p>
            <a:r>
              <a:rPr lang="en-US" sz="1600" dirty="0"/>
              <a:t>He has hidden is purposes from us </a:t>
            </a:r>
          </a:p>
          <a:p>
            <a:r>
              <a:rPr lang="en-US" sz="1600" dirty="0"/>
              <a:t>He desires us to rejoice and trust His purposes </a:t>
            </a:r>
          </a:p>
          <a:p>
            <a:r>
              <a:rPr lang="en-US" sz="1600" dirty="0"/>
              <a:t>He desires us to do good</a:t>
            </a:r>
          </a:p>
          <a:p>
            <a:r>
              <a:rPr lang="en-US" sz="1600" dirty="0"/>
              <a:t>His works remain forever </a:t>
            </a:r>
          </a:p>
          <a:p>
            <a:r>
              <a:rPr lang="en-US" sz="1600" dirty="0"/>
              <a:t>We cannot add anything to the works of God </a:t>
            </a:r>
          </a:p>
          <a:p>
            <a:r>
              <a:rPr lang="en-US" sz="1600" dirty="0"/>
              <a:t>We cannot take anything away from the works of God </a:t>
            </a:r>
          </a:p>
          <a:p>
            <a:r>
              <a:rPr lang="en-US" sz="1600" dirty="0"/>
              <a:t>He desires  that we should fear Him</a:t>
            </a:r>
          </a:p>
        </p:txBody>
      </p:sp>
      <p:sp>
        <p:nvSpPr>
          <p:cNvPr id="18" name="TextBox 17">
            <a:extLst>
              <a:ext uri="{FF2B5EF4-FFF2-40B4-BE49-F238E27FC236}">
                <a16:creationId xmlns:a16="http://schemas.microsoft.com/office/drawing/2014/main" id="{5CF491EA-9950-4484-8E2F-8E1D7AABA6F9}"/>
              </a:ext>
            </a:extLst>
          </p:cNvPr>
          <p:cNvSpPr txBox="1"/>
          <p:nvPr/>
        </p:nvSpPr>
        <p:spPr>
          <a:xfrm rot="16200000">
            <a:off x="408298" y="5151096"/>
            <a:ext cx="2209799" cy="369332"/>
          </a:xfrm>
          <a:prstGeom prst="rect">
            <a:avLst/>
          </a:prstGeom>
          <a:noFill/>
        </p:spPr>
        <p:txBody>
          <a:bodyPr wrap="square" rtlCol="0">
            <a:spAutoFit/>
          </a:bodyPr>
          <a:lstStyle/>
          <a:p>
            <a:r>
              <a:rPr lang="en-US" dirty="0"/>
              <a:t>The Sovereign God </a:t>
            </a:r>
          </a:p>
        </p:txBody>
      </p:sp>
      <p:sp>
        <p:nvSpPr>
          <p:cNvPr id="20" name="TextBox 19">
            <a:extLst>
              <a:ext uri="{FF2B5EF4-FFF2-40B4-BE49-F238E27FC236}">
                <a16:creationId xmlns:a16="http://schemas.microsoft.com/office/drawing/2014/main" id="{E7A9EDC1-B619-4E94-8C26-B25B5A3779B1}"/>
              </a:ext>
            </a:extLst>
          </p:cNvPr>
          <p:cNvSpPr txBox="1"/>
          <p:nvPr/>
        </p:nvSpPr>
        <p:spPr>
          <a:xfrm>
            <a:off x="304800" y="244965"/>
            <a:ext cx="1219200" cy="461665"/>
          </a:xfrm>
          <a:prstGeom prst="rect">
            <a:avLst/>
          </a:prstGeom>
          <a:noFill/>
        </p:spPr>
        <p:txBody>
          <a:bodyPr wrap="square" rtlCol="0">
            <a:spAutoFit/>
          </a:bodyPr>
          <a:lstStyle/>
          <a:p>
            <a:r>
              <a:rPr lang="en-US" sz="2400" b="1" dirty="0" err="1"/>
              <a:t>Ecc</a:t>
            </a:r>
            <a:r>
              <a:rPr lang="en-US" sz="2400" b="1" dirty="0"/>
              <a:t>. 3</a:t>
            </a:r>
          </a:p>
        </p:txBody>
      </p:sp>
    </p:spTree>
    <p:extLst>
      <p:ext uri="{BB962C8B-B14F-4D97-AF65-F5344CB8AC3E}">
        <p14:creationId xmlns:p14="http://schemas.microsoft.com/office/powerpoint/2010/main" val="1055036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152400" y="0"/>
            <a:ext cx="92964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Content Placeholder 7" descr="A screenshot of text&#10;&#10;Description automatically generated">
            <a:extLst>
              <a:ext uri="{FF2B5EF4-FFF2-40B4-BE49-F238E27FC236}">
                <a16:creationId xmlns:a16="http://schemas.microsoft.com/office/drawing/2014/main" id="{DA9D43CD-1D29-487D-85A6-9FD67D8157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0"/>
            <a:ext cx="6096000" cy="6858000"/>
          </a:xfrm>
        </p:spPr>
      </p:pic>
      <p:sp>
        <p:nvSpPr>
          <p:cNvPr id="9" name="Title 8">
            <a:extLst>
              <a:ext uri="{FF2B5EF4-FFF2-40B4-BE49-F238E27FC236}">
                <a16:creationId xmlns:a16="http://schemas.microsoft.com/office/drawing/2014/main" id="{4C7B6218-0591-46A4-ADFC-C7E671CC809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325251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p:txBody>
          <a:bodyPr/>
          <a:lstStyle/>
          <a:p>
            <a:r>
              <a:rPr lang="en-US" b="1" dirty="0" err="1"/>
              <a:t>Ecc</a:t>
            </a:r>
            <a:r>
              <a:rPr lang="en-US" b="1" dirty="0"/>
              <a:t>. 3 – Mystery of Time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417638"/>
            <a:ext cx="8229600" cy="5287962"/>
          </a:xfrm>
        </p:spPr>
        <p:txBody>
          <a:bodyPr/>
          <a:lstStyle/>
          <a:p>
            <a:pPr marL="0" indent="0">
              <a:buNone/>
            </a:pPr>
            <a:r>
              <a:rPr lang="en-US" dirty="0"/>
              <a:t>See notes </a:t>
            </a:r>
            <a:r>
              <a:rPr lang="en-US"/>
              <a:t>and recopy </a:t>
            </a:r>
            <a:endParaRPr lang="en-US" dirty="0"/>
          </a:p>
        </p:txBody>
      </p:sp>
    </p:spTree>
    <p:extLst>
      <p:ext uri="{BB962C8B-B14F-4D97-AF65-F5344CB8AC3E}">
        <p14:creationId xmlns:p14="http://schemas.microsoft.com/office/powerpoint/2010/main" val="3781741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p:txBody>
          <a:bodyPr/>
          <a:lstStyle/>
          <a:p>
            <a:r>
              <a:rPr lang="en-US" b="1" dirty="0" err="1"/>
              <a:t>Ecc</a:t>
            </a:r>
            <a:r>
              <a:rPr lang="en-US" b="1" dirty="0"/>
              <a:t>. 3 – Mystery of Time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417638"/>
            <a:ext cx="8229600" cy="5287962"/>
          </a:xfrm>
        </p:spPr>
        <p:txBody>
          <a:bodyPr/>
          <a:lstStyle/>
          <a:p>
            <a:pPr marL="0" indent="0">
              <a:buNone/>
            </a:pPr>
            <a:endParaRPr lang="en-US" dirty="0"/>
          </a:p>
        </p:txBody>
      </p:sp>
    </p:spTree>
    <p:extLst>
      <p:ext uri="{BB962C8B-B14F-4D97-AF65-F5344CB8AC3E}">
        <p14:creationId xmlns:p14="http://schemas.microsoft.com/office/powerpoint/2010/main" val="887256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p:txBody>
          <a:bodyPr/>
          <a:lstStyle/>
          <a:p>
            <a:r>
              <a:rPr lang="en-US" b="1" dirty="0" err="1"/>
              <a:t>Ecc</a:t>
            </a:r>
            <a:r>
              <a:rPr lang="en-US" b="1" dirty="0"/>
              <a:t>. 3 – Mystery of Time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417638"/>
            <a:ext cx="8229600" cy="5287962"/>
          </a:xfrm>
        </p:spPr>
        <p:txBody>
          <a:bodyPr/>
          <a:lstStyle/>
          <a:p>
            <a:pPr marL="0" indent="0">
              <a:buNone/>
            </a:pPr>
            <a:endParaRPr lang="en-US" dirty="0"/>
          </a:p>
        </p:txBody>
      </p:sp>
    </p:spTree>
    <p:extLst>
      <p:ext uri="{BB962C8B-B14F-4D97-AF65-F5344CB8AC3E}">
        <p14:creationId xmlns:p14="http://schemas.microsoft.com/office/powerpoint/2010/main" val="3948736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p:txBody>
          <a:bodyPr/>
          <a:lstStyle/>
          <a:p>
            <a:r>
              <a:rPr lang="en-US" b="1" dirty="0" err="1"/>
              <a:t>Ecc</a:t>
            </a:r>
            <a:r>
              <a:rPr lang="en-US" b="1" dirty="0"/>
              <a:t>. 3 – Mystery of Time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417638"/>
            <a:ext cx="8229600" cy="5287962"/>
          </a:xfrm>
        </p:spPr>
        <p:txBody>
          <a:bodyPr/>
          <a:lstStyle/>
          <a:p>
            <a:pPr marL="0" indent="0">
              <a:buNone/>
            </a:pPr>
            <a:endParaRPr lang="en-US" dirty="0"/>
          </a:p>
        </p:txBody>
      </p:sp>
    </p:spTree>
    <p:extLst>
      <p:ext uri="{BB962C8B-B14F-4D97-AF65-F5344CB8AC3E}">
        <p14:creationId xmlns:p14="http://schemas.microsoft.com/office/powerpoint/2010/main" val="1406335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p:txBody>
          <a:bodyPr/>
          <a:lstStyle/>
          <a:p>
            <a:r>
              <a:rPr lang="en-US" b="1" dirty="0" err="1"/>
              <a:t>Ecc</a:t>
            </a:r>
            <a:r>
              <a:rPr lang="en-US" b="1" dirty="0"/>
              <a:t>. 3 – Mystery of Time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417638"/>
            <a:ext cx="8229600" cy="5287962"/>
          </a:xfrm>
        </p:spPr>
        <p:txBody>
          <a:bodyPr/>
          <a:lstStyle/>
          <a:p>
            <a:pPr marL="0" indent="0">
              <a:buNone/>
            </a:pPr>
            <a:endParaRPr lang="en-US" dirty="0"/>
          </a:p>
        </p:txBody>
      </p:sp>
    </p:spTree>
    <p:extLst>
      <p:ext uri="{BB962C8B-B14F-4D97-AF65-F5344CB8AC3E}">
        <p14:creationId xmlns:p14="http://schemas.microsoft.com/office/powerpoint/2010/main" val="790422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p:txBody>
          <a:bodyPr/>
          <a:lstStyle/>
          <a:p>
            <a:r>
              <a:rPr lang="en-US" b="1" dirty="0" err="1"/>
              <a:t>Ecc</a:t>
            </a:r>
            <a:r>
              <a:rPr lang="en-US" b="1" dirty="0"/>
              <a:t>. 3 – Mystery of Time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417638"/>
            <a:ext cx="8229600" cy="5287962"/>
          </a:xfrm>
        </p:spPr>
        <p:txBody>
          <a:bodyPr/>
          <a:lstStyle/>
          <a:p>
            <a:pPr marL="0" indent="0">
              <a:buNone/>
            </a:pPr>
            <a:endParaRPr lang="en-US" dirty="0"/>
          </a:p>
        </p:txBody>
      </p:sp>
    </p:spTree>
    <p:extLst>
      <p:ext uri="{BB962C8B-B14F-4D97-AF65-F5344CB8AC3E}">
        <p14:creationId xmlns:p14="http://schemas.microsoft.com/office/powerpoint/2010/main" val="4025474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7967"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459" name="Title 1">
            <a:extLst>
              <a:ext uri="{FF2B5EF4-FFF2-40B4-BE49-F238E27FC236}">
                <a16:creationId xmlns:a16="http://schemas.microsoft.com/office/drawing/2014/main" id="{14D9DFDD-85F8-4A31-9ECA-0EC74946A5E3}"/>
              </a:ext>
            </a:extLst>
          </p:cNvPr>
          <p:cNvSpPr>
            <a:spLocks noGrp="1"/>
          </p:cNvSpPr>
          <p:nvPr>
            <p:ph type="title"/>
          </p:nvPr>
        </p:nvSpPr>
        <p:spPr>
          <a:xfrm>
            <a:off x="1066799" y="645558"/>
            <a:ext cx="7772399" cy="597820"/>
          </a:xfrm>
        </p:spPr>
        <p:txBody>
          <a:bodyPr/>
          <a:lstStyle/>
          <a:p>
            <a:pPr eaLnBrk="1" hangingPunct="1"/>
            <a:r>
              <a:rPr lang="en-US" altLang="en-US" sz="2800" b="1" dirty="0"/>
              <a:t>Discovering a Life of Fullness in an Empty World </a:t>
            </a:r>
          </a:p>
        </p:txBody>
      </p:sp>
      <p:sp>
        <p:nvSpPr>
          <p:cNvPr id="2" name="Rectangle 1">
            <a:extLst>
              <a:ext uri="{FF2B5EF4-FFF2-40B4-BE49-F238E27FC236}">
                <a16:creationId xmlns:a16="http://schemas.microsoft.com/office/drawing/2014/main" id="{42C5FD1D-D5A8-4A2D-AF03-2A8085793784}"/>
              </a:ext>
            </a:extLst>
          </p:cNvPr>
          <p:cNvSpPr/>
          <p:nvPr/>
        </p:nvSpPr>
        <p:spPr>
          <a:xfrm>
            <a:off x="304801" y="2819400"/>
            <a:ext cx="8229599" cy="3352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arallelogram 2">
            <a:extLst>
              <a:ext uri="{FF2B5EF4-FFF2-40B4-BE49-F238E27FC236}">
                <a16:creationId xmlns:a16="http://schemas.microsoft.com/office/drawing/2014/main" id="{AE4DC175-2FD9-4F64-9F3E-3D45C60CAD48}"/>
              </a:ext>
            </a:extLst>
          </p:cNvPr>
          <p:cNvSpPr/>
          <p:nvPr/>
        </p:nvSpPr>
        <p:spPr>
          <a:xfrm>
            <a:off x="304801" y="1181100"/>
            <a:ext cx="8656982" cy="1638300"/>
          </a:xfrm>
          <a:prstGeom prst="parallelogram">
            <a:avLst>
              <a:gd name="adj" fmla="val 26932"/>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6" name="Straight Connector 5">
            <a:extLst>
              <a:ext uri="{FF2B5EF4-FFF2-40B4-BE49-F238E27FC236}">
                <a16:creationId xmlns:a16="http://schemas.microsoft.com/office/drawing/2014/main" id="{649EE398-5FF9-4905-8BF4-3E592FEC490B}"/>
              </a:ext>
            </a:extLst>
          </p:cNvPr>
          <p:cNvCxnSpPr/>
          <p:nvPr/>
        </p:nvCxnSpPr>
        <p:spPr>
          <a:xfrm flipH="1">
            <a:off x="1676400" y="1181100"/>
            <a:ext cx="457200" cy="1638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AB7E59D-46B2-4D84-841F-E989ED9FCD70}"/>
              </a:ext>
            </a:extLst>
          </p:cNvPr>
          <p:cNvCxnSpPr/>
          <p:nvPr/>
        </p:nvCxnSpPr>
        <p:spPr>
          <a:xfrm flipH="1">
            <a:off x="4565374" y="1181100"/>
            <a:ext cx="457200" cy="1638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5C2364-7D19-4F0F-9F95-E96999C675F4}"/>
              </a:ext>
            </a:extLst>
          </p:cNvPr>
          <p:cNvCxnSpPr/>
          <p:nvPr/>
        </p:nvCxnSpPr>
        <p:spPr>
          <a:xfrm flipH="1">
            <a:off x="7315200" y="1181100"/>
            <a:ext cx="457200" cy="16383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74E0381-E491-4515-B05B-D409DEFE55DB}"/>
              </a:ext>
            </a:extLst>
          </p:cNvPr>
          <p:cNvSpPr txBox="1"/>
          <p:nvPr/>
        </p:nvSpPr>
        <p:spPr>
          <a:xfrm rot="17309737">
            <a:off x="25227" y="1641342"/>
            <a:ext cx="2209800" cy="707886"/>
          </a:xfrm>
          <a:prstGeom prst="rect">
            <a:avLst/>
          </a:prstGeom>
          <a:noFill/>
        </p:spPr>
        <p:txBody>
          <a:bodyPr wrap="square" rtlCol="0">
            <a:spAutoFit/>
          </a:bodyPr>
          <a:lstStyle/>
          <a:p>
            <a:pPr algn="ctr"/>
            <a:r>
              <a:rPr lang="en-US" sz="2000" b="1" dirty="0"/>
              <a:t>The </a:t>
            </a:r>
          </a:p>
          <a:p>
            <a:pPr algn="ctr"/>
            <a:r>
              <a:rPr lang="en-US" sz="2000" b="1" dirty="0"/>
              <a:t>Preacher </a:t>
            </a:r>
          </a:p>
        </p:txBody>
      </p:sp>
      <p:cxnSp>
        <p:nvCxnSpPr>
          <p:cNvPr id="9" name="Straight Connector 8">
            <a:extLst>
              <a:ext uri="{FF2B5EF4-FFF2-40B4-BE49-F238E27FC236}">
                <a16:creationId xmlns:a16="http://schemas.microsoft.com/office/drawing/2014/main" id="{07E403CF-DC58-4AE2-921B-B24B42027AD4}"/>
              </a:ext>
            </a:extLst>
          </p:cNvPr>
          <p:cNvCxnSpPr>
            <a:cxnSpLocks/>
          </p:cNvCxnSpPr>
          <p:nvPr/>
        </p:nvCxnSpPr>
        <p:spPr>
          <a:xfrm>
            <a:off x="311428" y="3201952"/>
            <a:ext cx="82295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D74FFF2-EEB5-4E32-ACCB-D36EEEA9BEBE}"/>
              </a:ext>
            </a:extLst>
          </p:cNvPr>
          <p:cNvCxnSpPr>
            <a:cxnSpLocks/>
          </p:cNvCxnSpPr>
          <p:nvPr/>
        </p:nvCxnSpPr>
        <p:spPr>
          <a:xfrm>
            <a:off x="1676400" y="2819400"/>
            <a:ext cx="0" cy="3352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5E100E-D036-42E6-853D-2F8B8E0AE304}"/>
              </a:ext>
            </a:extLst>
          </p:cNvPr>
          <p:cNvCxnSpPr>
            <a:cxnSpLocks/>
          </p:cNvCxnSpPr>
          <p:nvPr/>
        </p:nvCxnSpPr>
        <p:spPr>
          <a:xfrm>
            <a:off x="4572000" y="2819400"/>
            <a:ext cx="0" cy="3352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0EBF0F1-DA7C-47E5-A65A-3CE3D465B8B6}"/>
              </a:ext>
            </a:extLst>
          </p:cNvPr>
          <p:cNvCxnSpPr>
            <a:cxnSpLocks/>
          </p:cNvCxnSpPr>
          <p:nvPr/>
        </p:nvCxnSpPr>
        <p:spPr>
          <a:xfrm>
            <a:off x="7326923" y="2819400"/>
            <a:ext cx="0" cy="3352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D77B216-FDB3-49CA-9E27-9FAF08A426ED}"/>
              </a:ext>
            </a:extLst>
          </p:cNvPr>
          <p:cNvSpPr txBox="1"/>
          <p:nvPr/>
        </p:nvSpPr>
        <p:spPr>
          <a:xfrm>
            <a:off x="1676393" y="2819400"/>
            <a:ext cx="6858007" cy="369332"/>
          </a:xfrm>
          <a:prstGeom prst="rect">
            <a:avLst/>
          </a:prstGeom>
          <a:noFill/>
          <a:ln>
            <a:noFill/>
          </a:ln>
        </p:spPr>
        <p:txBody>
          <a:bodyPr wrap="square" rtlCol="0">
            <a:spAutoFit/>
          </a:bodyPr>
          <a:lstStyle/>
          <a:p>
            <a:r>
              <a:rPr lang="en-US" dirty="0"/>
              <a:t>Emptiness of Exploration      Exasperation of Mystery    Exaltation </a:t>
            </a:r>
          </a:p>
        </p:txBody>
      </p:sp>
      <p:sp>
        <p:nvSpPr>
          <p:cNvPr id="18" name="TextBox 17">
            <a:extLst>
              <a:ext uri="{FF2B5EF4-FFF2-40B4-BE49-F238E27FC236}">
                <a16:creationId xmlns:a16="http://schemas.microsoft.com/office/drawing/2014/main" id="{1F6641C4-B073-432D-87ED-75D24E1B45D7}"/>
              </a:ext>
            </a:extLst>
          </p:cNvPr>
          <p:cNvSpPr txBox="1"/>
          <p:nvPr/>
        </p:nvSpPr>
        <p:spPr>
          <a:xfrm>
            <a:off x="1870647" y="2172299"/>
            <a:ext cx="1295400" cy="369332"/>
          </a:xfrm>
          <a:prstGeom prst="rect">
            <a:avLst/>
          </a:prstGeom>
          <a:noFill/>
        </p:spPr>
        <p:txBody>
          <a:bodyPr wrap="square" rtlCol="0">
            <a:spAutoFit/>
          </a:bodyPr>
          <a:lstStyle/>
          <a:p>
            <a:r>
              <a:rPr lang="en-US" b="1" dirty="0"/>
              <a:t>Cynicism </a:t>
            </a:r>
          </a:p>
        </p:txBody>
      </p:sp>
      <p:sp>
        <p:nvSpPr>
          <p:cNvPr id="24" name="TextBox 23">
            <a:extLst>
              <a:ext uri="{FF2B5EF4-FFF2-40B4-BE49-F238E27FC236}">
                <a16:creationId xmlns:a16="http://schemas.microsoft.com/office/drawing/2014/main" id="{0AF4D5E7-AB32-4759-A9E2-6212140BB8BE}"/>
              </a:ext>
            </a:extLst>
          </p:cNvPr>
          <p:cNvSpPr txBox="1"/>
          <p:nvPr/>
        </p:nvSpPr>
        <p:spPr>
          <a:xfrm>
            <a:off x="3699485" y="1582747"/>
            <a:ext cx="1295400" cy="369332"/>
          </a:xfrm>
          <a:prstGeom prst="rect">
            <a:avLst/>
          </a:prstGeom>
          <a:noFill/>
        </p:spPr>
        <p:txBody>
          <a:bodyPr wrap="square" rtlCol="0">
            <a:spAutoFit/>
          </a:bodyPr>
          <a:lstStyle/>
          <a:p>
            <a:r>
              <a:rPr lang="en-US" b="1" dirty="0"/>
              <a:t>Fatalism  </a:t>
            </a:r>
          </a:p>
        </p:txBody>
      </p:sp>
      <p:sp>
        <p:nvSpPr>
          <p:cNvPr id="25" name="TextBox 24">
            <a:extLst>
              <a:ext uri="{FF2B5EF4-FFF2-40B4-BE49-F238E27FC236}">
                <a16:creationId xmlns:a16="http://schemas.microsoft.com/office/drawing/2014/main" id="{79393B82-8806-4A79-8FBC-BED44BFA71D7}"/>
              </a:ext>
            </a:extLst>
          </p:cNvPr>
          <p:cNvSpPr txBox="1"/>
          <p:nvPr/>
        </p:nvSpPr>
        <p:spPr>
          <a:xfrm>
            <a:off x="4963007" y="1381479"/>
            <a:ext cx="1450091" cy="369332"/>
          </a:xfrm>
          <a:prstGeom prst="rect">
            <a:avLst/>
          </a:prstGeom>
          <a:noFill/>
        </p:spPr>
        <p:txBody>
          <a:bodyPr wrap="square" rtlCol="0">
            <a:spAutoFit/>
          </a:bodyPr>
          <a:lstStyle/>
          <a:p>
            <a:r>
              <a:rPr lang="en-US" b="1" dirty="0"/>
              <a:t>Frustration </a:t>
            </a:r>
          </a:p>
        </p:txBody>
      </p:sp>
      <p:sp>
        <p:nvSpPr>
          <p:cNvPr id="26" name="TextBox 25">
            <a:extLst>
              <a:ext uri="{FF2B5EF4-FFF2-40B4-BE49-F238E27FC236}">
                <a16:creationId xmlns:a16="http://schemas.microsoft.com/office/drawing/2014/main" id="{62E6B836-21A7-4154-892E-6FB4EEF426EB}"/>
              </a:ext>
            </a:extLst>
          </p:cNvPr>
          <p:cNvSpPr txBox="1"/>
          <p:nvPr/>
        </p:nvSpPr>
        <p:spPr>
          <a:xfrm>
            <a:off x="5889148" y="2191899"/>
            <a:ext cx="1216283" cy="369332"/>
          </a:xfrm>
          <a:prstGeom prst="rect">
            <a:avLst/>
          </a:prstGeom>
          <a:noFill/>
        </p:spPr>
        <p:txBody>
          <a:bodyPr wrap="square" rtlCol="0">
            <a:spAutoFit/>
          </a:bodyPr>
          <a:lstStyle/>
          <a:p>
            <a:r>
              <a:rPr lang="en-US" b="1" dirty="0"/>
              <a:t>Wisdom  </a:t>
            </a:r>
          </a:p>
        </p:txBody>
      </p:sp>
      <p:sp>
        <p:nvSpPr>
          <p:cNvPr id="27" name="TextBox 26">
            <a:extLst>
              <a:ext uri="{FF2B5EF4-FFF2-40B4-BE49-F238E27FC236}">
                <a16:creationId xmlns:a16="http://schemas.microsoft.com/office/drawing/2014/main" id="{AF95CB04-55D8-441B-B4AF-1525CEA48F6B}"/>
              </a:ext>
            </a:extLst>
          </p:cNvPr>
          <p:cNvSpPr txBox="1"/>
          <p:nvPr/>
        </p:nvSpPr>
        <p:spPr>
          <a:xfrm>
            <a:off x="6770072" y="1764419"/>
            <a:ext cx="785768" cy="369332"/>
          </a:xfrm>
          <a:prstGeom prst="rect">
            <a:avLst/>
          </a:prstGeom>
          <a:noFill/>
        </p:spPr>
        <p:txBody>
          <a:bodyPr wrap="square" rtlCol="0">
            <a:spAutoFit/>
          </a:bodyPr>
          <a:lstStyle/>
          <a:p>
            <a:r>
              <a:rPr lang="en-US" b="1" dirty="0"/>
              <a:t>Folly   </a:t>
            </a:r>
          </a:p>
        </p:txBody>
      </p:sp>
      <p:sp>
        <p:nvSpPr>
          <p:cNvPr id="28" name="TextBox 27">
            <a:extLst>
              <a:ext uri="{FF2B5EF4-FFF2-40B4-BE49-F238E27FC236}">
                <a16:creationId xmlns:a16="http://schemas.microsoft.com/office/drawing/2014/main" id="{5750A888-05CC-4241-A6D5-7A8E10BE27E6}"/>
              </a:ext>
            </a:extLst>
          </p:cNvPr>
          <p:cNvSpPr txBox="1"/>
          <p:nvPr/>
        </p:nvSpPr>
        <p:spPr>
          <a:xfrm>
            <a:off x="7639217" y="1967291"/>
            <a:ext cx="974593" cy="646331"/>
          </a:xfrm>
          <a:prstGeom prst="rect">
            <a:avLst/>
          </a:prstGeom>
          <a:noFill/>
        </p:spPr>
        <p:txBody>
          <a:bodyPr wrap="square" rtlCol="0">
            <a:spAutoFit/>
          </a:bodyPr>
          <a:lstStyle/>
          <a:p>
            <a:r>
              <a:rPr lang="en-US" b="1" dirty="0"/>
              <a:t>Fear </a:t>
            </a:r>
          </a:p>
          <a:p>
            <a:r>
              <a:rPr lang="en-US" sz="1600" dirty="0"/>
              <a:t>12:1-14</a:t>
            </a:r>
            <a:r>
              <a:rPr lang="en-US" b="1" dirty="0"/>
              <a:t>  </a:t>
            </a:r>
          </a:p>
        </p:txBody>
      </p:sp>
      <p:sp>
        <p:nvSpPr>
          <p:cNvPr id="29" name="TextBox 28">
            <a:extLst>
              <a:ext uri="{FF2B5EF4-FFF2-40B4-BE49-F238E27FC236}">
                <a16:creationId xmlns:a16="http://schemas.microsoft.com/office/drawing/2014/main" id="{DA9E1494-26E7-47C5-86F2-CCEF1BA09906}"/>
              </a:ext>
            </a:extLst>
          </p:cNvPr>
          <p:cNvSpPr txBox="1"/>
          <p:nvPr/>
        </p:nvSpPr>
        <p:spPr>
          <a:xfrm>
            <a:off x="8034923" y="1466426"/>
            <a:ext cx="785768" cy="369332"/>
          </a:xfrm>
          <a:prstGeom prst="rect">
            <a:avLst/>
          </a:prstGeom>
          <a:noFill/>
        </p:spPr>
        <p:txBody>
          <a:bodyPr wrap="square" rtlCol="0">
            <a:spAutoFit/>
          </a:bodyPr>
          <a:lstStyle/>
          <a:p>
            <a:r>
              <a:rPr lang="en-US" b="1" dirty="0"/>
              <a:t>Faith</a:t>
            </a:r>
          </a:p>
        </p:txBody>
      </p:sp>
      <p:sp>
        <p:nvSpPr>
          <p:cNvPr id="19" name="TextBox 18">
            <a:extLst>
              <a:ext uri="{FF2B5EF4-FFF2-40B4-BE49-F238E27FC236}">
                <a16:creationId xmlns:a16="http://schemas.microsoft.com/office/drawing/2014/main" id="{E02716EE-4387-41C2-AB15-6AEDCA736A14}"/>
              </a:ext>
            </a:extLst>
          </p:cNvPr>
          <p:cNvSpPr txBox="1"/>
          <p:nvPr/>
        </p:nvSpPr>
        <p:spPr>
          <a:xfrm>
            <a:off x="304801" y="3200400"/>
            <a:ext cx="1371592" cy="2862322"/>
          </a:xfrm>
          <a:prstGeom prst="rect">
            <a:avLst/>
          </a:prstGeom>
          <a:noFill/>
          <a:ln>
            <a:noFill/>
          </a:ln>
        </p:spPr>
        <p:txBody>
          <a:bodyPr wrap="square" rtlCol="0">
            <a:spAutoFit/>
          </a:bodyPr>
          <a:lstStyle/>
          <a:p>
            <a:pPr algn="ctr"/>
            <a:r>
              <a:rPr lang="en-US" dirty="0"/>
              <a:t>Vs.1:1-18 </a:t>
            </a:r>
          </a:p>
          <a:p>
            <a:pPr algn="ctr"/>
            <a:r>
              <a:rPr lang="en-US" dirty="0"/>
              <a:t>Preacher </a:t>
            </a:r>
          </a:p>
          <a:p>
            <a:pPr algn="ctr"/>
            <a:r>
              <a:rPr lang="en-US" dirty="0"/>
              <a:t>Precept</a:t>
            </a:r>
          </a:p>
          <a:p>
            <a:pPr algn="ctr"/>
            <a:r>
              <a:rPr lang="en-US" dirty="0"/>
              <a:t>Poem</a:t>
            </a:r>
          </a:p>
          <a:p>
            <a:pPr algn="ctr"/>
            <a:r>
              <a:rPr lang="en-US" dirty="0"/>
              <a:t>Problem</a:t>
            </a:r>
          </a:p>
          <a:p>
            <a:pPr algn="ctr"/>
            <a:endParaRPr lang="en-US" i="1" dirty="0"/>
          </a:p>
          <a:p>
            <a:pPr algn="ctr"/>
            <a:r>
              <a:rPr lang="en-US" i="1" dirty="0"/>
              <a:t>Explore everything under the sun </a:t>
            </a:r>
          </a:p>
        </p:txBody>
      </p:sp>
      <p:sp>
        <p:nvSpPr>
          <p:cNvPr id="22" name="TextBox 21">
            <a:extLst>
              <a:ext uri="{FF2B5EF4-FFF2-40B4-BE49-F238E27FC236}">
                <a16:creationId xmlns:a16="http://schemas.microsoft.com/office/drawing/2014/main" id="{568816D6-8B22-4A6F-A850-56E929C7D6F2}"/>
              </a:ext>
            </a:extLst>
          </p:cNvPr>
          <p:cNvSpPr txBox="1"/>
          <p:nvPr/>
        </p:nvSpPr>
        <p:spPr>
          <a:xfrm>
            <a:off x="1987820" y="3374411"/>
            <a:ext cx="2621135" cy="2585323"/>
          </a:xfrm>
          <a:prstGeom prst="rect">
            <a:avLst/>
          </a:prstGeom>
          <a:noFill/>
        </p:spPr>
        <p:txBody>
          <a:bodyPr wrap="square" rtlCol="0">
            <a:spAutoFit/>
          </a:bodyPr>
          <a:lstStyle/>
          <a:p>
            <a:pPr lvl="0"/>
            <a:r>
              <a:rPr lang="en-US" dirty="0"/>
              <a:t>Pleasure 2:1-3 </a:t>
            </a:r>
          </a:p>
          <a:p>
            <a:pPr lvl="0"/>
            <a:r>
              <a:rPr lang="en-US" dirty="0"/>
              <a:t>Possessions 2:4-11 </a:t>
            </a:r>
          </a:p>
          <a:p>
            <a:pPr lvl="0"/>
            <a:r>
              <a:rPr lang="en-US" dirty="0"/>
              <a:t>Madness/Folly 2:12-26 </a:t>
            </a:r>
          </a:p>
          <a:p>
            <a:pPr lvl="0"/>
            <a:r>
              <a:rPr lang="en-US" dirty="0"/>
              <a:t>Time 3:1-5 </a:t>
            </a:r>
          </a:p>
          <a:p>
            <a:pPr lvl="0"/>
            <a:r>
              <a:rPr lang="en-US" dirty="0"/>
              <a:t>Justice 3:16-4:3 </a:t>
            </a:r>
          </a:p>
          <a:p>
            <a:pPr lvl="0"/>
            <a:r>
              <a:rPr lang="en-US" dirty="0"/>
              <a:t>Labor 4:4-16 </a:t>
            </a:r>
          </a:p>
          <a:p>
            <a:pPr lvl="0"/>
            <a:r>
              <a:rPr lang="en-US" dirty="0"/>
              <a:t>Religion 5:1-7 </a:t>
            </a:r>
          </a:p>
          <a:p>
            <a:pPr lvl="0"/>
            <a:r>
              <a:rPr lang="en-US" dirty="0"/>
              <a:t>Riches 5:10-6:9 </a:t>
            </a:r>
          </a:p>
          <a:p>
            <a:r>
              <a:rPr lang="en-US" dirty="0"/>
              <a:t>Refrain 6:10-12</a:t>
            </a:r>
          </a:p>
        </p:txBody>
      </p:sp>
      <p:sp>
        <p:nvSpPr>
          <p:cNvPr id="23" name="TextBox 22">
            <a:extLst>
              <a:ext uri="{FF2B5EF4-FFF2-40B4-BE49-F238E27FC236}">
                <a16:creationId xmlns:a16="http://schemas.microsoft.com/office/drawing/2014/main" id="{B9C91FFD-335F-4BB1-8512-CDA3A41E8385}"/>
              </a:ext>
            </a:extLst>
          </p:cNvPr>
          <p:cNvSpPr txBox="1"/>
          <p:nvPr/>
        </p:nvSpPr>
        <p:spPr>
          <a:xfrm>
            <a:off x="4572000" y="3243470"/>
            <a:ext cx="2754922" cy="3077766"/>
          </a:xfrm>
          <a:prstGeom prst="rect">
            <a:avLst/>
          </a:prstGeom>
          <a:noFill/>
        </p:spPr>
        <p:txBody>
          <a:bodyPr wrap="square" rtlCol="0">
            <a:spAutoFit/>
          </a:bodyPr>
          <a:lstStyle/>
          <a:p>
            <a:pPr lvl="0"/>
            <a:r>
              <a:rPr lang="en-US" sz="1600" dirty="0"/>
              <a:t>Mystery of Suffering </a:t>
            </a:r>
            <a:r>
              <a:rPr lang="en-US" sz="1400" dirty="0"/>
              <a:t>7:1-14</a:t>
            </a:r>
          </a:p>
          <a:p>
            <a:pPr lvl="0"/>
            <a:r>
              <a:rPr lang="en-US" sz="1600" dirty="0"/>
              <a:t>Mystery of Wickedness &amp; righteousness </a:t>
            </a:r>
            <a:r>
              <a:rPr lang="en-US" sz="1400" dirty="0"/>
              <a:t>7:15-22</a:t>
            </a:r>
          </a:p>
          <a:p>
            <a:pPr lvl="0"/>
            <a:r>
              <a:rPr lang="en-US" sz="1600" dirty="0"/>
              <a:t>Mystery of Wisdom </a:t>
            </a:r>
            <a:r>
              <a:rPr lang="en-US" sz="1400" dirty="0"/>
              <a:t>7:23-8:1 </a:t>
            </a:r>
          </a:p>
          <a:p>
            <a:pPr lvl="0"/>
            <a:r>
              <a:rPr lang="en-US" sz="1600" dirty="0"/>
              <a:t>Mystery of Authority </a:t>
            </a:r>
            <a:r>
              <a:rPr lang="en-US" sz="1400" dirty="0"/>
              <a:t>8:2-9</a:t>
            </a:r>
          </a:p>
          <a:p>
            <a:pPr lvl="0"/>
            <a:r>
              <a:rPr lang="en-US" sz="1600" dirty="0"/>
              <a:t>Mystery of Mortality </a:t>
            </a:r>
            <a:r>
              <a:rPr lang="en-US" sz="1400" dirty="0"/>
              <a:t>8:10-9:12 </a:t>
            </a:r>
          </a:p>
          <a:p>
            <a:pPr lvl="0"/>
            <a:r>
              <a:rPr lang="en-US" sz="1600" dirty="0"/>
              <a:t>Mystery of Folly </a:t>
            </a:r>
            <a:r>
              <a:rPr lang="en-US" sz="1400" dirty="0"/>
              <a:t>10:1-20 </a:t>
            </a:r>
          </a:p>
          <a:p>
            <a:pPr lvl="0"/>
            <a:r>
              <a:rPr lang="en-US" sz="1600" dirty="0"/>
              <a:t>Mystery of Sowing &amp; Reaping </a:t>
            </a:r>
            <a:r>
              <a:rPr lang="en-US" sz="1400" dirty="0"/>
              <a:t>11:1-6 </a:t>
            </a:r>
          </a:p>
          <a:p>
            <a:pPr lvl="0"/>
            <a:r>
              <a:rPr lang="en-US" sz="1600" dirty="0"/>
              <a:t>Mystery of Life’s Brevity </a:t>
            </a:r>
            <a:r>
              <a:rPr lang="en-US" sz="1400" dirty="0"/>
              <a:t>11:7-10 </a:t>
            </a:r>
          </a:p>
          <a:p>
            <a:endParaRPr lang="en-US" dirty="0"/>
          </a:p>
        </p:txBody>
      </p:sp>
      <p:sp>
        <p:nvSpPr>
          <p:cNvPr id="30" name="TextBox 29">
            <a:extLst>
              <a:ext uri="{FF2B5EF4-FFF2-40B4-BE49-F238E27FC236}">
                <a16:creationId xmlns:a16="http://schemas.microsoft.com/office/drawing/2014/main" id="{902C261D-10DA-4A0D-AFAA-24BA3D6DAF37}"/>
              </a:ext>
            </a:extLst>
          </p:cNvPr>
          <p:cNvSpPr txBox="1"/>
          <p:nvPr/>
        </p:nvSpPr>
        <p:spPr>
          <a:xfrm>
            <a:off x="7315201" y="3196697"/>
            <a:ext cx="1225826" cy="2800767"/>
          </a:xfrm>
          <a:prstGeom prst="rect">
            <a:avLst/>
          </a:prstGeom>
          <a:noFill/>
        </p:spPr>
        <p:txBody>
          <a:bodyPr wrap="square" rtlCol="0">
            <a:spAutoFit/>
          </a:bodyPr>
          <a:lstStyle/>
          <a:p>
            <a:pPr algn="ctr"/>
            <a:r>
              <a:rPr lang="en-US" sz="1600" dirty="0"/>
              <a:t>12:1-14</a:t>
            </a:r>
          </a:p>
          <a:p>
            <a:pPr algn="ctr"/>
            <a:r>
              <a:rPr lang="en-US" sz="1600" dirty="0"/>
              <a:t>Remember</a:t>
            </a:r>
          </a:p>
          <a:p>
            <a:pPr algn="ctr"/>
            <a:r>
              <a:rPr lang="en-US" sz="1600" dirty="0"/>
              <a:t>Creator</a:t>
            </a:r>
          </a:p>
          <a:p>
            <a:pPr algn="ctr"/>
            <a:endParaRPr lang="en-US" sz="800" dirty="0"/>
          </a:p>
          <a:p>
            <a:pPr algn="ctr"/>
            <a:r>
              <a:rPr lang="en-US" sz="1600" dirty="0"/>
              <a:t>Remember Time </a:t>
            </a:r>
          </a:p>
          <a:p>
            <a:pPr algn="ctr"/>
            <a:endParaRPr lang="en-US" sz="800" dirty="0"/>
          </a:p>
          <a:p>
            <a:pPr algn="ctr"/>
            <a:r>
              <a:rPr lang="en-US" sz="1600" dirty="0"/>
              <a:t>Remember </a:t>
            </a:r>
          </a:p>
          <a:p>
            <a:pPr algn="ctr"/>
            <a:r>
              <a:rPr lang="en-US" sz="1600" dirty="0"/>
              <a:t>Commands</a:t>
            </a:r>
          </a:p>
          <a:p>
            <a:pPr algn="ctr"/>
            <a:r>
              <a:rPr lang="en-US" sz="1600" dirty="0"/>
              <a:t> </a:t>
            </a:r>
          </a:p>
          <a:p>
            <a:pPr algn="ctr"/>
            <a:r>
              <a:rPr lang="en-US" sz="1600" dirty="0"/>
              <a:t>Remember </a:t>
            </a:r>
          </a:p>
          <a:p>
            <a:pPr algn="ctr"/>
            <a:r>
              <a:rPr lang="en-US" sz="1600" dirty="0"/>
              <a:t>Fear God </a:t>
            </a:r>
          </a:p>
        </p:txBody>
      </p:sp>
      <p:sp>
        <p:nvSpPr>
          <p:cNvPr id="31" name="TextBox 30">
            <a:extLst>
              <a:ext uri="{FF2B5EF4-FFF2-40B4-BE49-F238E27FC236}">
                <a16:creationId xmlns:a16="http://schemas.microsoft.com/office/drawing/2014/main" id="{D39B3F30-1F35-4158-87F5-D9220B9828DD}"/>
              </a:ext>
            </a:extLst>
          </p:cNvPr>
          <p:cNvSpPr txBox="1"/>
          <p:nvPr/>
        </p:nvSpPr>
        <p:spPr>
          <a:xfrm>
            <a:off x="304801" y="6172200"/>
            <a:ext cx="8236226" cy="646331"/>
          </a:xfrm>
          <a:prstGeom prst="rect">
            <a:avLst/>
          </a:prstGeom>
          <a:noFill/>
          <a:ln>
            <a:noFill/>
          </a:ln>
        </p:spPr>
        <p:txBody>
          <a:bodyPr wrap="square" rtlCol="0">
            <a:spAutoFit/>
          </a:bodyPr>
          <a:lstStyle/>
          <a:p>
            <a:pPr algn="ctr"/>
            <a:r>
              <a:rPr lang="en-US" dirty="0"/>
              <a:t>12:13 The conclusion when all has been heard is fear God and keep His commandments because this applies to every person. </a:t>
            </a:r>
          </a:p>
        </p:txBody>
      </p:sp>
      <p:sp>
        <p:nvSpPr>
          <p:cNvPr id="19456" name="TextBox 19455">
            <a:extLst>
              <a:ext uri="{FF2B5EF4-FFF2-40B4-BE49-F238E27FC236}">
                <a16:creationId xmlns:a16="http://schemas.microsoft.com/office/drawing/2014/main" id="{31F8E379-7F74-4E72-9EB9-7C56385F657D}"/>
              </a:ext>
            </a:extLst>
          </p:cNvPr>
          <p:cNvSpPr txBox="1"/>
          <p:nvPr/>
        </p:nvSpPr>
        <p:spPr>
          <a:xfrm>
            <a:off x="3324922" y="94390"/>
            <a:ext cx="2514599" cy="523220"/>
          </a:xfrm>
          <a:prstGeom prst="rect">
            <a:avLst/>
          </a:prstGeom>
          <a:noFill/>
        </p:spPr>
        <p:txBody>
          <a:bodyPr wrap="square" rtlCol="0">
            <a:spAutoFit/>
          </a:bodyPr>
          <a:lstStyle/>
          <a:p>
            <a:r>
              <a:rPr lang="en-US" sz="2800" b="1" dirty="0"/>
              <a:t>Ecclesiastes </a:t>
            </a:r>
          </a:p>
        </p:txBody>
      </p:sp>
      <p:sp>
        <p:nvSpPr>
          <p:cNvPr id="36" name="TextBox 35">
            <a:extLst>
              <a:ext uri="{FF2B5EF4-FFF2-40B4-BE49-F238E27FC236}">
                <a16:creationId xmlns:a16="http://schemas.microsoft.com/office/drawing/2014/main" id="{D8D47EF6-B09A-47A2-94CE-0BC600A980F2}"/>
              </a:ext>
            </a:extLst>
          </p:cNvPr>
          <p:cNvSpPr txBox="1"/>
          <p:nvPr/>
        </p:nvSpPr>
        <p:spPr>
          <a:xfrm>
            <a:off x="5744803" y="23889"/>
            <a:ext cx="3286537" cy="584775"/>
          </a:xfrm>
          <a:prstGeom prst="rect">
            <a:avLst/>
          </a:prstGeom>
          <a:noFill/>
        </p:spPr>
        <p:txBody>
          <a:bodyPr wrap="square" rtlCol="0">
            <a:spAutoFit/>
          </a:bodyPr>
          <a:lstStyle/>
          <a:p>
            <a:r>
              <a:rPr lang="en-US" sz="1600" b="1" dirty="0"/>
              <a:t>Hebrew – </a:t>
            </a:r>
            <a:r>
              <a:rPr lang="en-US" sz="1600" b="1" dirty="0" err="1"/>
              <a:t>Koheleth</a:t>
            </a:r>
            <a:r>
              <a:rPr lang="en-US" sz="1600" b="1" dirty="0"/>
              <a:t> – Preacher </a:t>
            </a:r>
          </a:p>
          <a:p>
            <a:r>
              <a:rPr lang="en-US" sz="1600" b="1" dirty="0"/>
              <a:t>Greek – Ecclesia  - Gathering  </a:t>
            </a:r>
          </a:p>
        </p:txBody>
      </p:sp>
      <p:cxnSp>
        <p:nvCxnSpPr>
          <p:cNvPr id="19458" name="Straight Connector 19457">
            <a:extLst>
              <a:ext uri="{FF2B5EF4-FFF2-40B4-BE49-F238E27FC236}">
                <a16:creationId xmlns:a16="http://schemas.microsoft.com/office/drawing/2014/main" id="{44533EAF-788F-4E30-ACBF-FD5F913873F0}"/>
              </a:ext>
            </a:extLst>
          </p:cNvPr>
          <p:cNvCxnSpPr>
            <a:cxnSpLocks/>
          </p:cNvCxnSpPr>
          <p:nvPr/>
        </p:nvCxnSpPr>
        <p:spPr>
          <a:xfrm>
            <a:off x="2141567" y="1217104"/>
            <a:ext cx="2459065" cy="1628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64" name="Straight Connector 19463">
            <a:extLst>
              <a:ext uri="{FF2B5EF4-FFF2-40B4-BE49-F238E27FC236}">
                <a16:creationId xmlns:a16="http://schemas.microsoft.com/office/drawing/2014/main" id="{E107C828-A299-4AD4-B0E3-6FD13008306B}"/>
              </a:ext>
            </a:extLst>
          </p:cNvPr>
          <p:cNvCxnSpPr>
            <a:cxnSpLocks/>
          </p:cNvCxnSpPr>
          <p:nvPr/>
        </p:nvCxnSpPr>
        <p:spPr>
          <a:xfrm flipV="1">
            <a:off x="4564033" y="1208158"/>
            <a:ext cx="3181862" cy="16192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46E8EF6-451E-465C-BC57-0F089C210D49}"/>
              </a:ext>
            </a:extLst>
          </p:cNvPr>
          <p:cNvSpPr txBox="1"/>
          <p:nvPr/>
        </p:nvSpPr>
        <p:spPr>
          <a:xfrm rot="19983033">
            <a:off x="4565377" y="1702086"/>
            <a:ext cx="3055483" cy="338554"/>
          </a:xfrm>
          <a:prstGeom prst="rect">
            <a:avLst/>
          </a:prstGeom>
          <a:noFill/>
        </p:spPr>
        <p:txBody>
          <a:bodyPr wrap="square" rtlCol="0">
            <a:spAutoFit/>
          </a:bodyPr>
          <a:lstStyle/>
          <a:p>
            <a:r>
              <a:rPr lang="en-US" sz="1600" dirty="0"/>
              <a:t>Ascending towards faith 7-11  </a:t>
            </a:r>
            <a:r>
              <a:rPr lang="en-US" sz="1600" b="1" dirty="0"/>
              <a:t> </a:t>
            </a:r>
          </a:p>
        </p:txBody>
      </p:sp>
      <p:sp>
        <p:nvSpPr>
          <p:cNvPr id="52" name="TextBox 51">
            <a:extLst>
              <a:ext uri="{FF2B5EF4-FFF2-40B4-BE49-F238E27FC236}">
                <a16:creationId xmlns:a16="http://schemas.microsoft.com/office/drawing/2014/main" id="{2543FD3B-152C-444C-9FCA-7D4D88C0AD50}"/>
              </a:ext>
            </a:extLst>
          </p:cNvPr>
          <p:cNvSpPr txBox="1"/>
          <p:nvPr/>
        </p:nvSpPr>
        <p:spPr>
          <a:xfrm rot="2022858">
            <a:off x="2158471" y="1777304"/>
            <a:ext cx="2652601" cy="338554"/>
          </a:xfrm>
          <a:prstGeom prst="rect">
            <a:avLst/>
          </a:prstGeom>
          <a:noFill/>
        </p:spPr>
        <p:txBody>
          <a:bodyPr wrap="square" rtlCol="0">
            <a:spAutoFit/>
          </a:bodyPr>
          <a:lstStyle/>
          <a:p>
            <a:r>
              <a:rPr lang="en-US" sz="1600" dirty="0"/>
              <a:t>Descending to fatalism 2-6 </a:t>
            </a:r>
            <a:r>
              <a:rPr lang="en-US" sz="1600" b="1" dirty="0"/>
              <a:t> </a:t>
            </a:r>
          </a:p>
        </p:txBody>
      </p:sp>
      <p:sp>
        <p:nvSpPr>
          <p:cNvPr id="5" name="TextBox 4">
            <a:extLst>
              <a:ext uri="{FF2B5EF4-FFF2-40B4-BE49-F238E27FC236}">
                <a16:creationId xmlns:a16="http://schemas.microsoft.com/office/drawing/2014/main" id="{EFD18BEE-5A2C-404D-9205-6240DB21F044}"/>
              </a:ext>
            </a:extLst>
          </p:cNvPr>
          <p:cNvSpPr txBox="1"/>
          <p:nvPr/>
        </p:nvSpPr>
        <p:spPr>
          <a:xfrm>
            <a:off x="298174" y="2819400"/>
            <a:ext cx="1342959" cy="369332"/>
          </a:xfrm>
          <a:prstGeom prst="rect">
            <a:avLst/>
          </a:prstGeom>
          <a:noFill/>
        </p:spPr>
        <p:txBody>
          <a:bodyPr wrap="square" rtlCol="0">
            <a:spAutoFit/>
          </a:bodyPr>
          <a:lstStyle/>
          <a:p>
            <a:r>
              <a:rPr lang="en-US" sz="1600" dirty="0"/>
              <a:t>Experiment</a:t>
            </a:r>
            <a:r>
              <a:rPr lang="en-US" dirty="0"/>
              <a:t> </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7" grpId="0"/>
      <p:bldP spid="17" grpId="0"/>
      <p:bldP spid="18" grpId="0"/>
      <p:bldP spid="24" grpId="0"/>
      <p:bldP spid="25" grpId="0"/>
      <p:bldP spid="26" grpId="0"/>
      <p:bldP spid="27" grpId="0"/>
      <p:bldP spid="28" grpId="0"/>
      <p:bldP spid="29" grpId="0"/>
      <p:bldP spid="19" grpId="0"/>
      <p:bldP spid="22" grpId="0"/>
      <p:bldP spid="23" grpId="0"/>
      <p:bldP spid="30" grpId="0"/>
      <p:bldP spid="31" grpId="0"/>
      <p:bldP spid="43" grpId="0"/>
      <p:bldP spid="5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p:txBody>
          <a:bodyPr/>
          <a:lstStyle/>
          <a:p>
            <a:r>
              <a:rPr lang="en-US" b="1" dirty="0" err="1"/>
              <a:t>Ecc</a:t>
            </a:r>
            <a:r>
              <a:rPr lang="en-US" b="1" dirty="0"/>
              <a:t>. 2 – Pleasure and Work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417638"/>
            <a:ext cx="8229600" cy="5287962"/>
          </a:xfrm>
        </p:spPr>
        <p:txBody>
          <a:bodyPr/>
          <a:lstStyle/>
          <a:p>
            <a:pPr marL="0" indent="0">
              <a:buNone/>
            </a:pPr>
            <a:r>
              <a:rPr lang="en-US" b="1" dirty="0"/>
              <a:t>Solomon gives us three insights about work. </a:t>
            </a:r>
          </a:p>
          <a:p>
            <a:pPr marL="514350" indent="-514350">
              <a:buFont typeface="+mj-lt"/>
              <a:buAutoNum type="arabicPeriod"/>
            </a:pPr>
            <a:r>
              <a:rPr lang="en-US" dirty="0"/>
              <a:t>Solomon tells us why work won’t work as the way of meaning and satisfaction. 18-19 </a:t>
            </a:r>
          </a:p>
          <a:p>
            <a:pPr marL="514350" indent="-514350">
              <a:buFont typeface="+mj-lt"/>
              <a:buAutoNum type="arabicPeriod"/>
            </a:pPr>
            <a:r>
              <a:rPr lang="en-US" dirty="0"/>
              <a:t>He then tells us why work alone, apart from a relationship with God brings despair. (20-13)</a:t>
            </a:r>
          </a:p>
          <a:p>
            <a:pPr marL="514350" indent="-514350">
              <a:buFont typeface="+mj-lt"/>
              <a:buAutoNum type="arabicPeriod"/>
            </a:pPr>
            <a:r>
              <a:rPr lang="en-US" dirty="0"/>
              <a:t>Finally, he tells us that work with a relationship with God brings satisfaction and joy. (24-26)</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22656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p:txBody>
          <a:bodyPr/>
          <a:lstStyle/>
          <a:p>
            <a:r>
              <a:rPr lang="en-US" b="1" dirty="0" err="1"/>
              <a:t>Ecc</a:t>
            </a:r>
            <a:r>
              <a:rPr lang="en-US" b="1" dirty="0"/>
              <a:t>. 2 – Pleasure and Work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417638"/>
            <a:ext cx="8229600" cy="5287962"/>
          </a:xfrm>
        </p:spPr>
        <p:txBody>
          <a:bodyPr/>
          <a:lstStyle/>
          <a:p>
            <a:pPr marL="514350" indent="-514350">
              <a:buFont typeface="+mj-lt"/>
              <a:buAutoNum type="arabicPeriod"/>
            </a:pPr>
            <a:r>
              <a:rPr lang="en-US" b="1" dirty="0"/>
              <a:t>Work won’t bring satisfaction (18-19)</a:t>
            </a:r>
          </a:p>
          <a:p>
            <a:pPr marL="914400" lvl="1" indent="-514350">
              <a:buFont typeface="+mj-lt"/>
              <a:buAutoNum type="alphaLcPeriod"/>
            </a:pPr>
            <a:r>
              <a:rPr lang="en-US" dirty="0"/>
              <a:t>All of our work will be left to a successor. </a:t>
            </a:r>
          </a:p>
          <a:p>
            <a:pPr marL="914400" lvl="1" indent="-514350">
              <a:buFont typeface="+mj-lt"/>
              <a:buAutoNum type="alphaLcPeriod"/>
            </a:pPr>
            <a:r>
              <a:rPr lang="en-US" dirty="0"/>
              <a:t>There is no guarantee the successor  will be wise. He may be a fool and squander the fruit of our labor. </a:t>
            </a:r>
          </a:p>
          <a:p>
            <a:pPr marL="914400" lvl="1" indent="-514350">
              <a:buFont typeface="+mj-lt"/>
              <a:buAutoNum type="alphaLcPeriod"/>
            </a:pPr>
            <a:r>
              <a:rPr lang="en-US" dirty="0"/>
              <a:t>There is no guarantee that your work will be used to benefit the next generation. (Harvard, Yale, YMCA, etc.)</a:t>
            </a:r>
          </a:p>
        </p:txBody>
      </p:sp>
    </p:spTree>
    <p:extLst>
      <p:ext uri="{BB962C8B-B14F-4D97-AF65-F5344CB8AC3E}">
        <p14:creationId xmlns:p14="http://schemas.microsoft.com/office/powerpoint/2010/main" val="2574448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p:txBody>
          <a:bodyPr/>
          <a:lstStyle/>
          <a:p>
            <a:r>
              <a:rPr lang="en-US" b="1" dirty="0" err="1"/>
              <a:t>Ecc</a:t>
            </a:r>
            <a:r>
              <a:rPr lang="en-US" b="1" dirty="0"/>
              <a:t>. 2 – Pleasure and Work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417638"/>
            <a:ext cx="8229600" cy="5287962"/>
          </a:xfrm>
        </p:spPr>
        <p:txBody>
          <a:bodyPr/>
          <a:lstStyle/>
          <a:p>
            <a:pPr marL="0" indent="0">
              <a:buNone/>
            </a:pPr>
            <a:r>
              <a:rPr lang="en-US" b="1" dirty="0"/>
              <a:t>Work apart from a relationship with God brings despair. (20-23) </a:t>
            </a:r>
          </a:p>
          <a:p>
            <a:pPr marL="914400" lvl="1" indent="-514350">
              <a:buFont typeface="+mj-lt"/>
              <a:buAutoNum type="arabicPeriod"/>
            </a:pPr>
            <a:r>
              <a:rPr lang="en-US" dirty="0"/>
              <a:t>Giving an inheritance to someone who has not toiled for it causes despair because they will not have the same appreciation for the hard work required to gain the inheritance. </a:t>
            </a:r>
          </a:p>
          <a:p>
            <a:pPr marL="914400" lvl="1" indent="-514350">
              <a:buFont typeface="+mj-lt"/>
              <a:buAutoNum type="arabicPeriod"/>
            </a:pPr>
            <a:r>
              <a:rPr lang="en-US" dirty="0"/>
              <a:t>Work which results in success is lost when one dies. The success can’t be taken past the grave therefore it is vanity. </a:t>
            </a:r>
          </a:p>
        </p:txBody>
      </p:sp>
    </p:spTree>
    <p:extLst>
      <p:ext uri="{BB962C8B-B14F-4D97-AF65-F5344CB8AC3E}">
        <p14:creationId xmlns:p14="http://schemas.microsoft.com/office/powerpoint/2010/main" val="530800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p:txBody>
          <a:bodyPr/>
          <a:lstStyle/>
          <a:p>
            <a:r>
              <a:rPr lang="en-US" b="1" dirty="0" err="1"/>
              <a:t>Ecc</a:t>
            </a:r>
            <a:r>
              <a:rPr lang="en-US" b="1" dirty="0"/>
              <a:t>. 2 – Pleasure and Work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417638"/>
            <a:ext cx="8229600" cy="5287962"/>
          </a:xfrm>
        </p:spPr>
        <p:txBody>
          <a:bodyPr/>
          <a:lstStyle/>
          <a:p>
            <a:pPr marL="0" indent="0">
              <a:buNone/>
            </a:pPr>
            <a:r>
              <a:rPr lang="en-US" b="1" dirty="0"/>
              <a:t>Work with a relationship with God brings satisfaction and joy. (24-26)</a:t>
            </a:r>
          </a:p>
          <a:p>
            <a:pPr marL="514350" indent="-514350">
              <a:buFont typeface="+mj-lt"/>
              <a:buAutoNum type="arabicPeriod"/>
            </a:pPr>
            <a:r>
              <a:rPr lang="en-US" sz="2800" dirty="0"/>
              <a:t>Recognizing that everything we have is from God allows us to eat, drink and see labor as being good. </a:t>
            </a:r>
          </a:p>
          <a:p>
            <a:pPr marL="514350" indent="-514350">
              <a:buFont typeface="+mj-lt"/>
              <a:buAutoNum type="arabicPeriod"/>
            </a:pPr>
            <a:r>
              <a:rPr lang="en-US" sz="2800" dirty="0"/>
              <a:t>God is the source of our enjoyment and sustenance. </a:t>
            </a:r>
          </a:p>
          <a:p>
            <a:pPr marL="514350" indent="-514350">
              <a:buFont typeface="+mj-lt"/>
              <a:buAutoNum type="arabicPeriod"/>
            </a:pPr>
            <a:r>
              <a:rPr lang="en-US" sz="2800" dirty="0"/>
              <a:t>A relationship with God brings wisdom, knowledge and joy. (moth and rust can’t destroy these) </a:t>
            </a:r>
          </a:p>
          <a:p>
            <a:pPr marL="514350" indent="-514350">
              <a:buFont typeface="+mj-lt"/>
              <a:buAutoNum type="arabicPeriod"/>
            </a:pPr>
            <a:r>
              <a:rPr lang="en-US" sz="2800" dirty="0"/>
              <a:t>The sinner gathers and collects only to have it taken by God and (bestowed, granted, entrusted) to the righteous. Vs. 26 ??(Prov. 13:22; 28:8; Matt. 13:12) </a:t>
            </a:r>
            <a:endParaRPr lang="en-US" dirty="0"/>
          </a:p>
        </p:txBody>
      </p:sp>
    </p:spTree>
    <p:extLst>
      <p:ext uri="{BB962C8B-B14F-4D97-AF65-F5344CB8AC3E}">
        <p14:creationId xmlns:p14="http://schemas.microsoft.com/office/powerpoint/2010/main" val="422407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a:xfrm>
            <a:off x="457200" y="289891"/>
            <a:ext cx="8229600" cy="1143000"/>
          </a:xfrm>
        </p:spPr>
        <p:txBody>
          <a:bodyPr/>
          <a:lstStyle/>
          <a:p>
            <a:r>
              <a:rPr lang="en-US" b="1" dirty="0" err="1"/>
              <a:t>Ecc</a:t>
            </a:r>
            <a:r>
              <a:rPr lang="en-US" b="1" dirty="0"/>
              <a:t>. 2 – Pleasure and Work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676400"/>
            <a:ext cx="8305800" cy="5029200"/>
          </a:xfrm>
        </p:spPr>
        <p:txBody>
          <a:bodyPr/>
          <a:lstStyle/>
          <a:p>
            <a:r>
              <a:rPr lang="en-US" dirty="0"/>
              <a:t>Proverbs 13:22 - </a:t>
            </a:r>
            <a:r>
              <a:rPr lang="en-US" b="1" baseline="30000" dirty="0"/>
              <a:t> </a:t>
            </a:r>
            <a:r>
              <a:rPr lang="en-US" i="1" dirty="0"/>
              <a:t>A good person leaves an inheritance for their children’s children, but a sinner’s wealth is stored up for the righteous.</a:t>
            </a:r>
          </a:p>
          <a:p>
            <a:r>
              <a:rPr lang="en-US" dirty="0"/>
              <a:t>The irony for the wicked person is that God may give his possession to the righteous.  Just like the righteous, his inheritance might be squandered by children who are wicked or foolish so the wicked face the reversal and the good person might inherit it. </a:t>
            </a:r>
          </a:p>
          <a:p>
            <a:endParaRPr lang="en-US" sz="2800" i="1" dirty="0"/>
          </a:p>
          <a:p>
            <a:endParaRPr lang="en-US" dirty="0"/>
          </a:p>
        </p:txBody>
      </p:sp>
    </p:spTree>
    <p:extLst>
      <p:ext uri="{BB962C8B-B14F-4D97-AF65-F5344CB8AC3E}">
        <p14:creationId xmlns:p14="http://schemas.microsoft.com/office/powerpoint/2010/main" val="34997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p:txBody>
          <a:bodyPr/>
          <a:lstStyle/>
          <a:p>
            <a:r>
              <a:rPr lang="en-US" b="1" dirty="0"/>
              <a:t>Take </a:t>
            </a:r>
            <a:r>
              <a:rPr lang="en-US" b="1" dirty="0" err="1"/>
              <a:t>Aways</a:t>
            </a:r>
            <a:r>
              <a:rPr lang="en-US" b="1" dirty="0"/>
              <a:t>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417638"/>
            <a:ext cx="8229600" cy="5287962"/>
          </a:xfrm>
        </p:spPr>
        <p:txBody>
          <a:bodyPr/>
          <a:lstStyle/>
          <a:p>
            <a:pPr marL="514350" indent="-514350">
              <a:buFont typeface="+mj-lt"/>
              <a:buAutoNum type="arabicPeriod"/>
            </a:pPr>
            <a:r>
              <a:rPr lang="en-US" dirty="0"/>
              <a:t>Work and pleasure must be tempered by Godly perspective. </a:t>
            </a:r>
          </a:p>
          <a:p>
            <a:pPr marL="514350" indent="-514350">
              <a:buFont typeface="+mj-lt"/>
              <a:buAutoNum type="arabicPeriod"/>
            </a:pPr>
            <a:r>
              <a:rPr lang="en-US" dirty="0"/>
              <a:t>Christians resist hedonism because God is left out of the equation and pleasure becomes an end in itself.  </a:t>
            </a:r>
          </a:p>
          <a:p>
            <a:pPr marL="514350" indent="-514350">
              <a:buFont typeface="+mj-lt"/>
              <a:buAutoNum type="arabicPeriod"/>
            </a:pPr>
            <a:r>
              <a:rPr lang="en-US" dirty="0"/>
              <a:t>Christians overcome pain and suffering not by seeking pleasure or work  to dull the pain but by seeking a deeper relationship with Christ. </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98140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898BA-57A4-462E-9A89-60347928F556}"/>
              </a:ext>
            </a:extLst>
          </p:cNvPr>
          <p:cNvSpPr/>
          <p:nvPr/>
        </p:nvSpPr>
        <p:spPr>
          <a:xfrm>
            <a:off x="9939" y="0"/>
            <a:ext cx="9144000" cy="685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4">
            <a:extLst>
              <a:ext uri="{FF2B5EF4-FFF2-40B4-BE49-F238E27FC236}">
                <a16:creationId xmlns:a16="http://schemas.microsoft.com/office/drawing/2014/main" id="{B6F85CD3-4838-4DFD-AE93-604567CB554A}"/>
              </a:ext>
            </a:extLst>
          </p:cNvPr>
          <p:cNvSpPr>
            <a:spLocks noGrp="1"/>
          </p:cNvSpPr>
          <p:nvPr>
            <p:ph type="title"/>
          </p:nvPr>
        </p:nvSpPr>
        <p:spPr/>
        <p:txBody>
          <a:bodyPr/>
          <a:lstStyle/>
          <a:p>
            <a:r>
              <a:rPr lang="en-US" b="1" dirty="0"/>
              <a:t>Take </a:t>
            </a:r>
            <a:r>
              <a:rPr lang="en-US" b="1" dirty="0" err="1"/>
              <a:t>Aways</a:t>
            </a:r>
            <a:r>
              <a:rPr lang="en-US" b="1" dirty="0"/>
              <a:t> </a:t>
            </a:r>
          </a:p>
        </p:txBody>
      </p:sp>
      <p:sp>
        <p:nvSpPr>
          <p:cNvPr id="6" name="Content Placeholder 5">
            <a:extLst>
              <a:ext uri="{FF2B5EF4-FFF2-40B4-BE49-F238E27FC236}">
                <a16:creationId xmlns:a16="http://schemas.microsoft.com/office/drawing/2014/main" id="{673590BA-5D41-442C-ACE8-B2F30B51D967}"/>
              </a:ext>
            </a:extLst>
          </p:cNvPr>
          <p:cNvSpPr>
            <a:spLocks noGrp="1"/>
          </p:cNvSpPr>
          <p:nvPr>
            <p:ph idx="1"/>
          </p:nvPr>
        </p:nvSpPr>
        <p:spPr>
          <a:xfrm>
            <a:off x="457200" y="1417638"/>
            <a:ext cx="8229600" cy="5287962"/>
          </a:xfrm>
        </p:spPr>
        <p:txBody>
          <a:bodyPr/>
          <a:lstStyle/>
          <a:p>
            <a:pPr marL="514350" lvl="0" indent="-514350">
              <a:buFont typeface="+mj-lt"/>
              <a:buAutoNum type="arabicPeriod" startAt="4"/>
            </a:pPr>
            <a:r>
              <a:rPr lang="en-US" dirty="0"/>
              <a:t>The pursuit of pleasure or happiness is healthy when it recognizes that all good gifts come from our heavenly Father above. </a:t>
            </a:r>
          </a:p>
          <a:p>
            <a:pPr marL="514350" lvl="0" indent="-514350">
              <a:buFont typeface="+mj-lt"/>
              <a:buAutoNum type="arabicPeriod" startAt="4"/>
            </a:pPr>
            <a:r>
              <a:rPr lang="en-US" dirty="0"/>
              <a:t>Christians should be wise in determining how their inheritance is distributed and trust the Lord for the future. </a:t>
            </a:r>
          </a:p>
          <a:p>
            <a:pPr marL="514350" lvl="0" indent="-514350">
              <a:buFont typeface="+mj-lt"/>
              <a:buAutoNum type="arabicPeriod" startAt="4"/>
            </a:pPr>
            <a:r>
              <a:rPr lang="en-US" dirty="0"/>
              <a:t>Work that contributes to the advancement of the Kingdom of God has eternal reward. </a:t>
            </a:r>
          </a:p>
          <a:p>
            <a:pPr marL="0" indent="0">
              <a:buNone/>
            </a:pPr>
            <a:endParaRPr lang="en-US" dirty="0"/>
          </a:p>
        </p:txBody>
      </p:sp>
    </p:spTree>
    <p:extLst>
      <p:ext uri="{BB962C8B-B14F-4D97-AF65-F5344CB8AC3E}">
        <p14:creationId xmlns:p14="http://schemas.microsoft.com/office/powerpoint/2010/main" val="3686323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4728</TotalTime>
  <Words>885</Words>
  <Application>Microsoft Office PowerPoint</Application>
  <PresentationFormat>On-screen Show (4:3)</PresentationFormat>
  <Paragraphs>141</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Ecclesiastes </vt:lpstr>
      <vt:lpstr>Discovering a Life of Fullness in an Empty World </vt:lpstr>
      <vt:lpstr>Ecc. 2 – Pleasure and Work </vt:lpstr>
      <vt:lpstr>Ecc. 2 – Pleasure and Work </vt:lpstr>
      <vt:lpstr>Ecc. 2 – Pleasure and Work </vt:lpstr>
      <vt:lpstr>Ecc. 2 – Pleasure and Work </vt:lpstr>
      <vt:lpstr>Ecc. 2 – Pleasure and Work </vt:lpstr>
      <vt:lpstr>Take Aways </vt:lpstr>
      <vt:lpstr>Take Aways </vt:lpstr>
      <vt:lpstr>Facing Life’s Cycles Forces us to Fear the God of Eternity </vt:lpstr>
      <vt:lpstr>PowerPoint Presentation</vt:lpstr>
      <vt:lpstr>Ecc. 3 – Mystery of Time </vt:lpstr>
      <vt:lpstr>Ecc. 3 – Mystery of Time </vt:lpstr>
      <vt:lpstr>Ecc. 3 – Mystery of Time </vt:lpstr>
      <vt:lpstr>Ecc. 3 – Mystery of Time </vt:lpstr>
      <vt:lpstr>Ecc. 3 – Mystery of Time </vt:lpstr>
      <vt:lpstr>Ecc. 3 – Mystery of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A Prophetic Voice in the World</dc:title>
  <dc:creator>Valued Acer Customer</dc:creator>
  <cp:lastModifiedBy>James Westgate</cp:lastModifiedBy>
  <cp:revision>144</cp:revision>
  <cp:lastPrinted>2019-08-22T17:41:51Z</cp:lastPrinted>
  <dcterms:created xsi:type="dcterms:W3CDTF">2013-01-13T04:49:47Z</dcterms:created>
  <dcterms:modified xsi:type="dcterms:W3CDTF">2019-12-13T00:23:48Z</dcterms:modified>
</cp:coreProperties>
</file>