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Goals and Priorities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 Branch Middle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Action 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12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Step 4:  Identify any obstacles.</a:t>
            </a:r>
          </a:p>
          <a:p>
            <a:pPr marL="0" indent="0">
              <a:buNone/>
            </a:pPr>
            <a:endParaRPr lang="en-US" sz="4000" dirty="0" smtClean="0"/>
          </a:p>
          <a:p>
            <a:pPr marL="457200" lvl="1" indent="0">
              <a:buNone/>
            </a:pPr>
            <a:r>
              <a:rPr lang="en-US" sz="3600" dirty="0" smtClean="0"/>
              <a:t>List the things that might get in the way of your goal.  Think about ways you might overcome them and write them down.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17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Action 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Step 5:</a:t>
            </a:r>
            <a:r>
              <a:rPr lang="en-US" sz="4400" dirty="0" smtClean="0"/>
              <a:t> Identify sources of help.</a:t>
            </a:r>
          </a:p>
          <a:p>
            <a:pPr marL="0" indent="0">
              <a:buNone/>
            </a:pPr>
            <a:endParaRPr lang="en-US" sz="4400" dirty="0" smtClean="0"/>
          </a:p>
          <a:p>
            <a:pPr marL="457200" lvl="1" indent="0">
              <a:buNone/>
            </a:pPr>
            <a:r>
              <a:rPr lang="en-US" sz="4000" dirty="0" smtClean="0"/>
              <a:t>Think about what help you might need to reach your goal.  If needed ask for help.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99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Action 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15173" cy="4176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Step 6:</a:t>
            </a:r>
            <a:r>
              <a:rPr lang="en-US" sz="4400" dirty="0" smtClean="0"/>
              <a:t> Check your progress.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600" dirty="0" smtClean="0"/>
              <a:t>As you work toward your goal, review your plan.  </a:t>
            </a:r>
          </a:p>
          <a:p>
            <a:pPr marL="457200" lvl="1" indent="0">
              <a:buNone/>
            </a:pPr>
            <a:r>
              <a:rPr lang="en-US" sz="3600" dirty="0" smtClean="0"/>
              <a:t>Are you on schedule?  </a:t>
            </a:r>
          </a:p>
          <a:p>
            <a:pPr marL="457200" lvl="1" indent="0">
              <a:buNone/>
            </a:pPr>
            <a:r>
              <a:rPr lang="en-US" sz="3600" dirty="0" smtClean="0"/>
              <a:t>If not, is your plan realistic?  </a:t>
            </a:r>
          </a:p>
          <a:p>
            <a:pPr marL="457200" lvl="1" indent="0">
              <a:buNone/>
            </a:pPr>
            <a:r>
              <a:rPr lang="en-US" sz="3600" dirty="0" smtClean="0"/>
              <a:t>Make changes if you need to.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Goals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4055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What is a goal?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When </a:t>
            </a:r>
            <a:r>
              <a:rPr lang="en-US" sz="2200" dirty="0"/>
              <a:t>a goal is important to us in our lives, we give that goal a high </a:t>
            </a:r>
            <a:r>
              <a:rPr lang="en-US" sz="2200" u="sng" dirty="0"/>
              <a:t>priority</a:t>
            </a:r>
            <a:r>
              <a:rPr lang="en-US" sz="2200" u="sng" dirty="0" smtClean="0"/>
              <a:t>.</a:t>
            </a:r>
          </a:p>
          <a:p>
            <a:pPr marL="914400" lvl="2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Sometimes </a:t>
            </a:r>
            <a:r>
              <a:rPr lang="en-US" sz="2200" dirty="0"/>
              <a:t>things get in the way of our goals.  They are called </a:t>
            </a:r>
            <a:r>
              <a:rPr lang="en-US" sz="2200" u="sng" dirty="0"/>
              <a:t>obstacles</a:t>
            </a:r>
            <a:r>
              <a:rPr lang="en-US" sz="2200" u="sng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6275824" cy="4055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Goal: </a:t>
            </a:r>
            <a:r>
              <a:rPr lang="en-US" dirty="0"/>
              <a:t>something that you want to do.</a:t>
            </a:r>
          </a:p>
          <a:p>
            <a:pPr marL="914400" lvl="2" indent="0">
              <a:buNone/>
            </a:pPr>
            <a:endParaRPr lang="en-US" dirty="0"/>
          </a:p>
          <a:p>
            <a:pPr marL="0" lvl="2" indent="0">
              <a:spcBef>
                <a:spcPts val="1000"/>
              </a:spcBef>
              <a:buNone/>
            </a:pPr>
            <a:endParaRPr lang="en-US" sz="2400" b="1" dirty="0" smtClean="0"/>
          </a:p>
          <a:p>
            <a:pPr marL="0" lvl="2" indent="0">
              <a:spcBef>
                <a:spcPts val="1000"/>
              </a:spcBef>
              <a:buNone/>
            </a:pPr>
            <a:r>
              <a:rPr lang="en-US" sz="2400" b="1" dirty="0" smtClean="0"/>
              <a:t>Priority</a:t>
            </a:r>
            <a:r>
              <a:rPr lang="en-US" sz="2400" b="1" dirty="0"/>
              <a:t>:</a:t>
            </a:r>
            <a:r>
              <a:rPr lang="en-US" sz="2400" dirty="0"/>
              <a:t> something that is more important than other things and that needs to be done or dealt with </a:t>
            </a:r>
            <a:r>
              <a:rPr lang="en-US" sz="2400" dirty="0" smtClean="0"/>
              <a:t>first.</a:t>
            </a:r>
            <a:endParaRPr lang="en-US" sz="2400" dirty="0"/>
          </a:p>
          <a:p>
            <a:pPr marL="0" lvl="2" indent="0">
              <a:spcBef>
                <a:spcPts val="1000"/>
              </a:spcBef>
              <a:buNone/>
            </a:pPr>
            <a:endParaRPr lang="en-US" b="1" dirty="0" smtClean="0"/>
          </a:p>
          <a:p>
            <a:pPr marL="0" lvl="2" indent="0">
              <a:spcBef>
                <a:spcPts val="1000"/>
              </a:spcBef>
              <a:buNone/>
            </a:pPr>
            <a:endParaRPr lang="en-US" sz="2400" b="1" dirty="0" smtClean="0"/>
          </a:p>
          <a:p>
            <a:pPr marL="0" lvl="2" indent="0">
              <a:spcBef>
                <a:spcPts val="1000"/>
              </a:spcBef>
              <a:buNone/>
            </a:pPr>
            <a:r>
              <a:rPr lang="en-US" sz="2400" b="1" dirty="0" smtClean="0"/>
              <a:t>Obstacle</a:t>
            </a:r>
            <a:r>
              <a:rPr lang="en-US" sz="2400" b="1" dirty="0"/>
              <a:t>:</a:t>
            </a:r>
            <a:r>
              <a:rPr lang="en-US" sz="2400" dirty="0"/>
              <a:t>  something that makes it difficult to do </a:t>
            </a:r>
            <a:r>
              <a:rPr lang="en-US" sz="2400" dirty="0" smtClean="0"/>
              <a:t>something.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6600" dirty="0" smtClean="0"/>
              <a:t>Why </a:t>
            </a:r>
            <a:r>
              <a:rPr lang="en-US" sz="6600" dirty="0"/>
              <a:t>do we have goals?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Goals give our lives purpose.  </a:t>
            </a:r>
            <a:r>
              <a:rPr lang="en-US" sz="3600" dirty="0"/>
              <a:t>People who do not have goals tend to drift along without a clear direction</a:t>
            </a:r>
            <a:r>
              <a:rPr lang="en-US" sz="3600" dirty="0" smtClean="0"/>
              <a:t>.  </a:t>
            </a:r>
          </a:p>
          <a:p>
            <a:pPr marL="0" indent="0">
              <a:buNone/>
            </a:pPr>
            <a:r>
              <a:rPr lang="en-US" sz="3600" dirty="0" smtClean="0"/>
              <a:t>They </a:t>
            </a:r>
            <a:r>
              <a:rPr lang="en-US" sz="3600" dirty="0"/>
              <a:t>might drop out of school</a:t>
            </a:r>
            <a:r>
              <a:rPr lang="en-US" sz="3600" dirty="0" smtClean="0"/>
              <a:t>.  </a:t>
            </a:r>
          </a:p>
          <a:p>
            <a:pPr marL="0" indent="0">
              <a:buNone/>
            </a:pPr>
            <a:r>
              <a:rPr lang="en-US" sz="3600" dirty="0" smtClean="0"/>
              <a:t>If </a:t>
            </a:r>
            <a:r>
              <a:rPr lang="en-US" sz="3600" dirty="0"/>
              <a:t>they don’t have any goals, school might not seem that important to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6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Setting Goals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When setting our goals, they need to be </a:t>
            </a:r>
            <a:r>
              <a:rPr lang="en-US" sz="3200" u="sng" dirty="0"/>
              <a:t>specific</a:t>
            </a:r>
            <a:r>
              <a:rPr lang="en-US" sz="3200" dirty="0"/>
              <a:t> and </a:t>
            </a:r>
            <a:r>
              <a:rPr lang="en-US" sz="3200" u="sng" dirty="0"/>
              <a:t>realistic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Specific: </a:t>
            </a:r>
            <a:r>
              <a:rPr lang="en-US" sz="3200" dirty="0" smtClean="0"/>
              <a:t>clearly described and can be measured.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Realistic: </a:t>
            </a:r>
            <a:r>
              <a:rPr lang="en-US" sz="3200" dirty="0" smtClean="0"/>
              <a:t>within your reach.  You can meet it with your own skills.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1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Setting Goals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Short-Term Goal:  </a:t>
            </a:r>
            <a:r>
              <a:rPr lang="en-US" sz="4000" dirty="0" smtClean="0"/>
              <a:t>a goal you expect to reach in a few hours, days, or weeks.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/>
              <a:t>Long-Term Goal:  </a:t>
            </a:r>
            <a:r>
              <a:rPr lang="en-US" sz="4000" dirty="0" smtClean="0"/>
              <a:t>a goal you expect to reach in several months or years.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37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Setting Goals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When you want to set a goal you must first make an </a:t>
            </a:r>
            <a:r>
              <a:rPr lang="en-US" sz="3600" u="sng" dirty="0"/>
              <a:t>A</a:t>
            </a:r>
            <a:r>
              <a:rPr lang="en-US" sz="3600" u="sng" dirty="0" smtClean="0"/>
              <a:t>ction </a:t>
            </a:r>
            <a:r>
              <a:rPr lang="en-US" sz="3600" u="sng" dirty="0"/>
              <a:t>P</a:t>
            </a:r>
            <a:r>
              <a:rPr lang="en-US" sz="3600" u="sng" dirty="0" smtClean="0"/>
              <a:t>lan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dirty="0" smtClean="0"/>
              <a:t>Action Plan: </a:t>
            </a:r>
            <a:r>
              <a:rPr lang="en-US" sz="4400" dirty="0" smtClean="0"/>
              <a:t>a list of steps that will help you reach your goal. 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Action 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8653460" cy="3599316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Step 1:</a:t>
            </a:r>
            <a:r>
              <a:rPr lang="en-US" sz="4400" dirty="0" smtClean="0"/>
              <a:t>  Write down your goal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4000" dirty="0" smtClean="0"/>
              <a:t>Write down your goal and post it somewhere so you can see it every day.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Action 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39640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Step 2:</a:t>
            </a:r>
            <a:r>
              <a:rPr lang="en-US" sz="4400" dirty="0" smtClean="0"/>
              <a:t> List the steps to reach your goal.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600" dirty="0" smtClean="0"/>
              <a:t>Break a long term goal into several smaller goals.  Break smaller goals into steps.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89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Action 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20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Step 3:</a:t>
            </a:r>
            <a:r>
              <a:rPr lang="en-US" sz="4400" dirty="0" smtClean="0"/>
              <a:t>  Set up a timeline</a:t>
            </a:r>
          </a:p>
          <a:p>
            <a:pPr marL="0" indent="0">
              <a:buNone/>
            </a:pPr>
            <a:endParaRPr lang="en-US" sz="4000" dirty="0" smtClean="0"/>
          </a:p>
          <a:p>
            <a:pPr marL="457200" lvl="1" indent="0">
              <a:buNone/>
            </a:pPr>
            <a:r>
              <a:rPr lang="en-US" sz="3600" dirty="0" smtClean="0"/>
              <a:t>Decide how much time each step should take.  </a:t>
            </a:r>
            <a:endParaRPr lang="en-US" sz="3600" dirty="0"/>
          </a:p>
          <a:p>
            <a:pPr marL="457200" lvl="1" indent="0">
              <a:buNone/>
            </a:pPr>
            <a:r>
              <a:rPr lang="en-US" sz="3600" dirty="0" smtClean="0"/>
              <a:t>Write each step on a chart or calendar.</a:t>
            </a:r>
          </a:p>
          <a:p>
            <a:pPr marL="457200" lvl="1" indent="0">
              <a:buNone/>
            </a:pPr>
            <a:r>
              <a:rPr lang="en-US" sz="3600" dirty="0" smtClean="0"/>
              <a:t>Keep track of the steps on your chart.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80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72</TotalTime>
  <Words>431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Goals and Priorities</vt:lpstr>
      <vt:lpstr>Goals</vt:lpstr>
      <vt:lpstr> Why do we have goals? </vt:lpstr>
      <vt:lpstr>Setting Goals</vt:lpstr>
      <vt:lpstr>Setting Goals</vt:lpstr>
      <vt:lpstr>Setting Goals</vt:lpstr>
      <vt:lpstr>Action Plan</vt:lpstr>
      <vt:lpstr>Action Plan</vt:lpstr>
      <vt:lpstr>Action Plan</vt:lpstr>
      <vt:lpstr>Action Plan</vt:lpstr>
      <vt:lpstr>Action Plan</vt:lpstr>
      <vt:lpstr>Action Plan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</dc:title>
  <dc:creator>MCCTC_WBHS_ADMIN</dc:creator>
  <cp:lastModifiedBy>MCCTC_WBHS_ADMIN</cp:lastModifiedBy>
  <cp:revision>7</cp:revision>
  <dcterms:created xsi:type="dcterms:W3CDTF">2019-02-18T23:11:14Z</dcterms:created>
  <dcterms:modified xsi:type="dcterms:W3CDTF">2019-02-19T00:23:31Z</dcterms:modified>
</cp:coreProperties>
</file>