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468" y="-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6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4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98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34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12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9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46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7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2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5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4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1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0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8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0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42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1" y="357188"/>
            <a:ext cx="8532812" cy="3586162"/>
          </a:xfrm>
        </p:spPr>
        <p:txBody>
          <a:bodyPr/>
          <a:lstStyle/>
          <a:p>
            <a:pPr algn="ctr"/>
            <a:r>
              <a:rPr lang="en-US" sz="8800" dirty="0" smtClean="0"/>
              <a:t>	</a:t>
            </a:r>
            <a:br>
              <a:rPr lang="en-US" sz="8800" dirty="0" smtClean="0"/>
            </a:br>
            <a:r>
              <a:rPr lang="en-US" sz="8800" dirty="0" smtClean="0"/>
              <a:t>	</a:t>
            </a:r>
            <a:r>
              <a:rPr lang="en-US" sz="8000" dirty="0" smtClean="0"/>
              <a:t>A RESPONSE </a:t>
            </a:r>
            <a:br>
              <a:rPr lang="en-US" sz="8000" dirty="0" smtClean="0"/>
            </a:br>
            <a:r>
              <a:rPr lang="en-US" sz="8000" dirty="0" smtClean="0"/>
              <a:t>TO ESSA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1" y="4214812"/>
            <a:ext cx="8129588" cy="2643187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Larrissa</a:t>
            </a:r>
            <a:r>
              <a:rPr lang="en-US" dirty="0" smtClean="0"/>
              <a:t> </a:t>
            </a:r>
            <a:r>
              <a:rPr lang="en-US" dirty="0" smtClean="0"/>
              <a:t>Henderson (Oak Ridge) , </a:t>
            </a:r>
          </a:p>
          <a:p>
            <a:pPr algn="ctr"/>
            <a:r>
              <a:rPr lang="en-US" dirty="0" smtClean="0"/>
              <a:t>Chad Jackson (West Tennessee) and </a:t>
            </a:r>
          </a:p>
          <a:p>
            <a:pPr algn="ctr"/>
            <a:r>
              <a:rPr lang="en-US" dirty="0" smtClean="0"/>
              <a:t>Cheryl </a:t>
            </a:r>
            <a:r>
              <a:rPr lang="en-US" dirty="0" err="1" smtClean="0"/>
              <a:t>Routzahn</a:t>
            </a:r>
            <a:r>
              <a:rPr lang="en-US" dirty="0" smtClean="0"/>
              <a:t> (Clarksville-Montgomery Co.)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  ESSA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913" y="2052918"/>
            <a:ext cx="8463940" cy="419548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Chronic Absenteeism= 10% or 18 days a school year to include excused OR unexcused absences (suspensions/expulsions as well).</a:t>
            </a:r>
          </a:p>
          <a:p>
            <a:r>
              <a:rPr lang="en-US" dirty="0" smtClean="0"/>
              <a:t>2017-18 District accountability in 6 areas: specifically chronic absenteeism rate. Grades A-F for reporting.</a:t>
            </a:r>
          </a:p>
          <a:p>
            <a:r>
              <a:rPr lang="en-US" dirty="0" smtClean="0"/>
              <a:t>Guiding principles: All means all, growth should be rewarded, reporting should be transparent and schools should have the opportunity to receive an “A.”</a:t>
            </a:r>
          </a:p>
          <a:p>
            <a:r>
              <a:rPr lang="en-US" dirty="0" smtClean="0"/>
              <a:t>Schools will be measured based on either low chronic absenteeism rate OR reducing the rate.</a:t>
            </a:r>
          </a:p>
          <a:p>
            <a:r>
              <a:rPr lang="en-US" dirty="0" smtClean="0"/>
              <a:t>Things to consider: alternatives to suspension &amp; expulsion, discipline disparities, connecting health, nutrition and attendance. Need to layer supports for students and should always be student-focused.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4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69652" cy="5619470"/>
          </a:xfrm>
        </p:spPr>
        <p:txBody>
          <a:bodyPr/>
          <a:lstStyle/>
          <a:p>
            <a:pPr algn="ctr"/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 smtClean="0"/>
              <a:t>ESSA TIERS</a:t>
            </a:r>
            <a:br>
              <a:rPr lang="en-US" sz="9600" dirty="0" smtClean="0"/>
            </a:br>
            <a:r>
              <a:rPr lang="en-US" sz="9600" dirty="0" smtClean="0"/>
              <a:t>I, II and III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2832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10117138" cy="1400530"/>
          </a:xfrm>
        </p:spPr>
        <p:txBody>
          <a:bodyPr/>
          <a:lstStyle/>
          <a:p>
            <a:pPr algn="ctr"/>
            <a:r>
              <a:rPr lang="en-US" sz="6600" dirty="0" smtClean="0"/>
              <a:t>INTERVENTIONS &amp; IDEAS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52650"/>
            <a:ext cx="10001250" cy="4419600"/>
          </a:xfrm>
        </p:spPr>
        <p:txBody>
          <a:bodyPr/>
          <a:lstStyle/>
          <a:p>
            <a:r>
              <a:rPr lang="en-US" dirty="0" smtClean="0"/>
              <a:t>Impact Day-Commitment Cards/Student Pledge</a:t>
            </a:r>
          </a:p>
          <a:p>
            <a:r>
              <a:rPr lang="en-US" dirty="0" smtClean="0"/>
              <a:t>Monthly PSA Messages-Former Student Ricky Lumpkin</a:t>
            </a:r>
          </a:p>
          <a:p>
            <a:endParaRPr lang="en-US" dirty="0" smtClean="0"/>
          </a:p>
          <a:p>
            <a:r>
              <a:rPr lang="en-US" dirty="0" smtClean="0"/>
              <a:t>9 week incentives, yearly drawing (big ticket items)</a:t>
            </a:r>
          </a:p>
          <a:p>
            <a:r>
              <a:rPr lang="en-US" dirty="0" smtClean="0"/>
              <a:t>Banners, posters and attendance cards in front offices</a:t>
            </a:r>
          </a:p>
          <a:p>
            <a:r>
              <a:rPr lang="en-US" dirty="0" smtClean="0"/>
              <a:t>Meetings with 2016-17 Chronic Absent Students</a:t>
            </a:r>
          </a:p>
          <a:p>
            <a:r>
              <a:rPr lang="en-US" dirty="0" smtClean="0"/>
              <a:t>Schools developing intervention strategies (i.e. NWHS)</a:t>
            </a:r>
          </a:p>
          <a:p>
            <a:r>
              <a:rPr lang="en-US" dirty="0" smtClean="0"/>
              <a:t>Focus Attendance </a:t>
            </a:r>
            <a:r>
              <a:rPr lang="en-US" dirty="0"/>
              <a:t>V</a:t>
            </a:r>
            <a:r>
              <a:rPr lang="en-US" dirty="0" smtClean="0"/>
              <a:t>ideo on </a:t>
            </a:r>
            <a:r>
              <a:rPr lang="en-US" dirty="0" smtClean="0"/>
              <a:t>website-</a:t>
            </a:r>
            <a:r>
              <a:rPr lang="en-US" sz="1800" dirty="0" smtClean="0"/>
              <a:t>CUT AND PASTE INTO YOUR BROWSER</a:t>
            </a:r>
            <a:endParaRPr lang="en-US" sz="1800" dirty="0" smtClean="0"/>
          </a:p>
          <a:p>
            <a:pPr marL="0" indent="0">
              <a:buNone/>
            </a:pPr>
            <a:r>
              <a:rPr lang="en-US" u="sng" dirty="0" smtClean="0"/>
              <a:t>https</a:t>
            </a:r>
            <a:r>
              <a:rPr lang="en-US" u="sng" dirty="0"/>
              <a:t>://cmcssfocus.net/2014/02/06/cmcss-attendance/</a:t>
            </a:r>
            <a:endParaRPr lang="en-US" u="sng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Ricky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69589" cy="5205132"/>
          </a:xfrm>
        </p:spPr>
        <p:txBody>
          <a:bodyPr/>
          <a:lstStyle/>
          <a:p>
            <a:pPr algn="ctr"/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TRUANCY</a:t>
            </a:r>
            <a:br>
              <a:rPr lang="en-US" sz="9600" dirty="0" smtClean="0"/>
            </a:br>
            <a:r>
              <a:rPr lang="en-US" sz="7200" dirty="0" smtClean="0"/>
              <a:t>What is working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324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41039" cy="448123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9600" dirty="0" smtClean="0"/>
              <a:t>QUESTIONS</a:t>
            </a:r>
            <a:br>
              <a:rPr lang="en-US" sz="9600" dirty="0" smtClean="0"/>
            </a:b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23165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697</TotalTime>
  <Words>201</Words>
  <Application>Microsoft Office PowerPoint</Application>
  <PresentationFormat>Widescreen</PresentationFormat>
  <Paragraphs>25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   A RESPONSE  TO ESSA</vt:lpstr>
      <vt:lpstr>  ESSA</vt:lpstr>
      <vt:lpstr> ESSA TIERS I, II and III</vt:lpstr>
      <vt:lpstr>INTERVENTIONS &amp; IDEAS</vt:lpstr>
      <vt:lpstr> TRUANCY What is working</vt:lpstr>
      <vt:lpstr>   QUESTIONS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 101</dc:title>
  <dc:creator>Administrator</dc:creator>
  <cp:lastModifiedBy>Administrator</cp:lastModifiedBy>
  <cp:revision>32</cp:revision>
  <dcterms:created xsi:type="dcterms:W3CDTF">2017-09-08T12:29:44Z</dcterms:created>
  <dcterms:modified xsi:type="dcterms:W3CDTF">2017-09-15T14:41:56Z</dcterms:modified>
</cp:coreProperties>
</file>