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312-1E3E-4D8D-A866-951C0351E180}" type="datetimeFigureOut">
              <a:rPr lang="en-US" smtClean="0"/>
              <a:t>06/28/2021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5E20-AD0C-49A4-B41C-8F99F39E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mcook@legalshieldassociat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" y="-152400"/>
            <a:ext cx="9230061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9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4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" y="-76200"/>
            <a:ext cx="9230061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3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4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F7A5-2F23-466E-80F4-0AB2969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br>
              <a:rPr lang="en-US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0000CC"/>
                </a:solidFill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Arial Black" panose="020B0A04020102020204" pitchFamily="34" charset="0"/>
              </a:rPr>
              <a:t>Your Associate 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F9EA-EC43-4386-A840-4D25AB60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CookEnterprises.net</a:t>
            </a:r>
          </a:p>
          <a:p>
            <a:r>
              <a:rPr lang="en-US" b="1" dirty="0">
                <a:latin typeface="Century Schoolbook" panose="02040604050505020304" pitchFamily="18" charset="0"/>
              </a:rPr>
              <a:t>Ty Cook</a:t>
            </a:r>
          </a:p>
          <a:p>
            <a:r>
              <a:rPr lang="en-US" sz="2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tmcook.legalshieldassociate.com</a:t>
            </a:r>
          </a:p>
          <a:p>
            <a:r>
              <a:rPr lang="en-US" sz="2400" dirty="0">
                <a:solidFill>
                  <a:srgbClr val="0000CC"/>
                </a:solidFill>
                <a:latin typeface="Century Schoolbook" panose="02040604050505020304" pitchFamily="18" charset="0"/>
              </a:rPr>
              <a:t>Email</a:t>
            </a:r>
            <a:r>
              <a:rPr lang="en-US" sz="2400" dirty="0">
                <a:solidFill>
                  <a:srgbClr val="0000FF"/>
                </a:solidFill>
                <a:latin typeface="Century Schoolbook" panose="02040604050505020304" pitchFamily="18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  <a:hlinkClick r:id="rId2"/>
              </a:rPr>
              <a:t>tmcook@legalshieldassociate.com</a:t>
            </a:r>
            <a:endParaRPr lang="en-US" sz="2400" dirty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Century Schoolbook" panose="02040604050505020304" pitchFamily="18" charset="0"/>
              </a:rPr>
              <a:t>Bus. Phone: 313.550.5395</a:t>
            </a: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0" y="-236755"/>
            <a:ext cx="9412940" cy="72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97" y="-152400"/>
            <a:ext cx="9348395" cy="72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27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Your Associate Contact </vt:lpstr>
    </vt:vector>
  </TitlesOfParts>
  <Company>Pre-Paid Legal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Jeannie L. Forneris</dc:creator>
  <cp:lastModifiedBy>T Cook</cp:lastModifiedBy>
  <cp:revision>12</cp:revision>
  <dcterms:created xsi:type="dcterms:W3CDTF">2014-04-30T17:14:06Z</dcterms:created>
  <dcterms:modified xsi:type="dcterms:W3CDTF">2021-06-28T13:33:52Z</dcterms:modified>
</cp:coreProperties>
</file>