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70" r:id="rId3"/>
    <p:sldId id="267" r:id="rId4"/>
    <p:sldId id="268" r:id="rId5"/>
    <p:sldId id="258" r:id="rId6"/>
    <p:sldId id="269" r:id="rId7"/>
    <p:sldId id="259" r:id="rId8"/>
    <p:sldId id="264" r:id="rId9"/>
    <p:sldId id="277" r:id="rId10"/>
    <p:sldId id="271" r:id="rId11"/>
    <p:sldId id="273" r:id="rId12"/>
    <p:sldId id="276" r:id="rId13"/>
    <p:sldId id="275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0113" autoAdjust="0"/>
  </p:normalViewPr>
  <p:slideViewPr>
    <p:cSldViewPr snapToGrid="0" snapToObjects="1">
      <p:cViewPr varScale="1">
        <p:scale>
          <a:sx n="106" d="100"/>
          <a:sy n="106" d="100"/>
        </p:scale>
        <p:origin x="-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7EB-64F2-0540-A2F6-AA3C470A0640}" type="datetimeFigureOut">
              <a:rPr lang="en-US" smtClean="0"/>
              <a:pPr/>
              <a:t>9/9/14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911C-90E9-534C-A4B5-AF4C92782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7EB-64F2-0540-A2F6-AA3C470A0640}" type="datetimeFigureOut">
              <a:rPr lang="en-US" smtClean="0"/>
              <a:pPr/>
              <a:t>9/9/14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911C-90E9-534C-A4B5-AF4C92782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7EB-64F2-0540-A2F6-AA3C470A0640}" type="datetimeFigureOut">
              <a:rPr lang="en-US" smtClean="0"/>
              <a:pPr/>
              <a:t>9/9/14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911C-90E9-534C-A4B5-AF4C92782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7EB-64F2-0540-A2F6-AA3C470A0640}" type="datetimeFigureOut">
              <a:rPr lang="en-US" smtClean="0"/>
              <a:pPr/>
              <a:t>9/9/14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911C-90E9-534C-A4B5-AF4C92782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7EB-64F2-0540-A2F6-AA3C470A0640}" type="datetimeFigureOut">
              <a:rPr lang="en-US" smtClean="0"/>
              <a:pPr/>
              <a:t>9/9/14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911C-90E9-534C-A4B5-AF4C92782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7EB-64F2-0540-A2F6-AA3C470A0640}" type="datetimeFigureOut">
              <a:rPr lang="en-US" smtClean="0"/>
              <a:pPr/>
              <a:t>9/9/14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911C-90E9-534C-A4B5-AF4C92782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7EB-64F2-0540-A2F6-AA3C470A0640}" type="datetimeFigureOut">
              <a:rPr lang="en-US" smtClean="0"/>
              <a:pPr/>
              <a:t>9/9/14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911C-90E9-534C-A4B5-AF4C92782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7EB-64F2-0540-A2F6-AA3C470A0640}" type="datetimeFigureOut">
              <a:rPr lang="en-US" smtClean="0"/>
              <a:pPr/>
              <a:t>9/9/14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911C-90E9-534C-A4B5-AF4C92782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7EB-64F2-0540-A2F6-AA3C470A0640}" type="datetimeFigureOut">
              <a:rPr lang="en-US" smtClean="0"/>
              <a:pPr/>
              <a:t>9/9/14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911C-90E9-534C-A4B5-AF4C92782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7EB-64F2-0540-A2F6-AA3C470A0640}" type="datetimeFigureOut">
              <a:rPr lang="en-US" smtClean="0"/>
              <a:pPr/>
              <a:t>9/9/14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911C-90E9-534C-A4B5-AF4C92782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7EB-64F2-0540-A2F6-AA3C470A0640}" type="datetimeFigureOut">
              <a:rPr lang="en-US" smtClean="0"/>
              <a:pPr/>
              <a:t>9/9/14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911C-90E9-534C-A4B5-AF4C92782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2A7EB-64F2-0540-A2F6-AA3C470A0640}" type="datetimeFigureOut">
              <a:rPr lang="en-US" smtClean="0"/>
              <a:pPr/>
              <a:t>9/9/14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C911C-90E9-534C-A4B5-AF4C92782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EMILY CARR – 1871-1945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985" y="1417639"/>
            <a:ext cx="3797079" cy="4708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91" y="2037141"/>
            <a:ext cx="2000454" cy="2961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990" y="2419033"/>
            <a:ext cx="2339949" cy="3525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paint this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598" y="1417638"/>
            <a:ext cx="4326451" cy="5176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Sample – Inspired by Emily Carr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45" y="1491129"/>
            <a:ext cx="6647826" cy="498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Third Grade Students Inspired by Emily Carr &amp; the Manistee National Forest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74" y="1811655"/>
            <a:ext cx="27178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39" y="1811655"/>
            <a:ext cx="27178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Inspired by Emily Carr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41" y="1785738"/>
            <a:ext cx="27178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these look like an Emily Carr forest?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65" y="1850529"/>
            <a:ext cx="27178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799" y="2507257"/>
            <a:ext cx="4064000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Kisplox</a:t>
            </a:r>
            <a:r>
              <a:rPr lang="en-US" dirty="0" smtClean="0"/>
              <a:t> Village, 1929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0" y="2321578"/>
            <a:ext cx="4864100" cy="353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Church, 1929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0375" y="1111251"/>
            <a:ext cx="5313096" cy="57467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219" y="1417638"/>
            <a:ext cx="3472938" cy="5021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Raven, 1931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038984"/>
            <a:ext cx="5080000" cy="375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Little Pine, 1931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423" y="1600200"/>
            <a:ext cx="3343351" cy="4930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Reforestation, 1936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547" y="1600200"/>
            <a:ext cx="3052318" cy="500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Rushing Sea of Undergrowth, 1932-35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02" y="1417638"/>
            <a:ext cx="3696448" cy="5275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in Autumn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00200"/>
            <a:ext cx="5080000" cy="450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Crater Lake National 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25" y="16002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80</Words>
  <Application>Microsoft Macintosh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EMILY CARR – 1871-1945</vt:lpstr>
      <vt:lpstr>Kisplox Village, 1929</vt:lpstr>
      <vt:lpstr>Indian Church, 1929</vt:lpstr>
      <vt:lpstr>Big Raven, 1931</vt:lpstr>
      <vt:lpstr>The Little Pine, 1931</vt:lpstr>
      <vt:lpstr>Reforestation, 1936</vt:lpstr>
      <vt:lpstr>Rushing Sea of Undergrowth, 1932-35</vt:lpstr>
      <vt:lpstr>Tree in Autumn</vt:lpstr>
      <vt:lpstr>Crater Lake National Park</vt:lpstr>
      <vt:lpstr>How would you paint this image?</vt:lpstr>
      <vt:lpstr>Student Sample – Inspired by Emily Carr</vt:lpstr>
      <vt:lpstr>Third Grade Students Inspired by Emily Carr &amp; the Manistee National Forest </vt:lpstr>
      <vt:lpstr>Inspired by Emily Carr</vt:lpstr>
      <vt:lpstr>Do these look like an Emily Carr forest?</vt:lpstr>
    </vt:vector>
  </TitlesOfParts>
  <Company>Tigard-Tualatin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EMILY CARR</dc:title>
  <dc:creator>Tech</dc:creator>
  <cp:lastModifiedBy>Tech</cp:lastModifiedBy>
  <cp:revision>38</cp:revision>
  <dcterms:created xsi:type="dcterms:W3CDTF">2014-09-09T23:13:46Z</dcterms:created>
  <dcterms:modified xsi:type="dcterms:W3CDTF">2014-09-09T23:22:15Z</dcterms:modified>
</cp:coreProperties>
</file>