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81" r:id="rId4"/>
    <p:sldId id="288" r:id="rId5"/>
    <p:sldId id="283" r:id="rId6"/>
    <p:sldId id="284" r:id="rId7"/>
    <p:sldId id="285" r:id="rId8"/>
    <p:sldId id="286" r:id="rId9"/>
    <p:sldId id="279" r:id="rId10"/>
    <p:sldId id="265" r:id="rId11"/>
    <p:sldId id="258" r:id="rId12"/>
    <p:sldId id="268" r:id="rId13"/>
    <p:sldId id="267" r:id="rId14"/>
    <p:sldId id="266" r:id="rId15"/>
    <p:sldId id="260" r:id="rId16"/>
    <p:sldId id="261" r:id="rId17"/>
    <p:sldId id="289" r:id="rId18"/>
    <p:sldId id="290" r:id="rId19"/>
    <p:sldId id="291" r:id="rId20"/>
    <p:sldId id="292" r:id="rId21"/>
    <p:sldId id="294" r:id="rId22"/>
    <p:sldId id="293" r:id="rId23"/>
    <p:sldId id="271" r:id="rId24"/>
    <p:sldId id="278" r:id="rId25"/>
    <p:sldId id="282" r:id="rId26"/>
    <p:sldId id="272" r:id="rId27"/>
    <p:sldId id="273" r:id="rId28"/>
    <p:sldId id="275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26A0B8"/>
    <a:srgbClr val="6DA400"/>
    <a:srgbClr val="5C8A00"/>
    <a:srgbClr val="8BD000"/>
    <a:srgbClr val="436535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E20B1-3269-B64D-B61C-66D05EA4A6C7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D197-4FED-9D47-82A0-D9F2BFA57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CE679-EDD8-5E41-AE54-A077F6B01A65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09ADB-45EA-3142-A623-EDA7966B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09ADB-45EA-3142-A623-EDA7966B4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6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5B92-A903-4DE0-9994-95E8FA7077F9}" type="datetimeFigureOut">
              <a:rPr lang="en-US" smtClean="0"/>
              <a:t>10/17/14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9D1-9B34-4294-A331-C560F10F3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09" y="1065816"/>
            <a:ext cx="7886700" cy="407583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Inventory Management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High Risk Assets - </a:t>
            </a:r>
            <a:r>
              <a:rPr lang="en-US" sz="6000" dirty="0" err="1" smtClean="0"/>
              <a:t>TrackIt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2147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List ACE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CE devic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3367"/>
          <a:stretch>
            <a:fillRect/>
          </a:stretch>
        </p:blipFill>
        <p:spPr>
          <a:xfrm>
            <a:off x="179106" y="1809321"/>
            <a:ext cx="8771734" cy="4839639"/>
          </a:xfrm>
        </p:spPr>
      </p:pic>
    </p:spTree>
    <p:extLst>
      <p:ext uri="{BB962C8B-B14F-4D97-AF65-F5344CB8AC3E}">
        <p14:creationId xmlns:p14="http://schemas.microsoft.com/office/powerpoint/2010/main" val="296089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5" y="1118847"/>
            <a:ext cx="1947120" cy="4477771"/>
          </a:xfrm>
          <a:solidFill>
            <a:srgbClr val="26A0B8"/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Screen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sset Quick View no ope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r="3086"/>
          <a:stretch>
            <a:fillRect/>
          </a:stretch>
        </p:blipFill>
        <p:spPr>
          <a:xfrm>
            <a:off x="2382838" y="179388"/>
            <a:ext cx="6562725" cy="6462712"/>
          </a:xfrm>
        </p:spPr>
      </p:pic>
    </p:spTree>
    <p:extLst>
      <p:ext uri="{BB962C8B-B14F-4D97-AF65-F5344CB8AC3E}">
        <p14:creationId xmlns:p14="http://schemas.microsoft.com/office/powerpoint/2010/main" val="289246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iPad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List (High Risk)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iP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5889"/>
          <a:stretch>
            <a:fillRect/>
          </a:stretch>
        </p:blipFill>
        <p:spPr>
          <a:xfrm>
            <a:off x="179107" y="1483419"/>
            <a:ext cx="8771734" cy="5199256"/>
          </a:xfrm>
        </p:spPr>
      </p:pic>
    </p:spTree>
    <p:extLst>
      <p:ext uri="{BB962C8B-B14F-4D97-AF65-F5344CB8AC3E}">
        <p14:creationId xmlns:p14="http://schemas.microsoft.com/office/powerpoint/2010/main" val="293831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iPad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(High Risk)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sset Tag iP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7" b="14217"/>
          <a:stretch>
            <a:fillRect/>
          </a:stretch>
        </p:blipFill>
        <p:spPr>
          <a:xfrm>
            <a:off x="201584" y="1584560"/>
            <a:ext cx="8751364" cy="5041923"/>
          </a:xfrm>
        </p:spPr>
      </p:pic>
    </p:spTree>
    <p:extLst>
      <p:ext uri="{BB962C8B-B14F-4D97-AF65-F5344CB8AC3E}">
        <p14:creationId xmlns:p14="http://schemas.microsoft.com/office/powerpoint/2010/main" val="77022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Audit Trail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Asset Properti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3082"/>
          <a:stretch>
            <a:fillRect/>
          </a:stretch>
        </p:blipFill>
        <p:spPr>
          <a:xfrm>
            <a:off x="179105" y="1786845"/>
            <a:ext cx="8792101" cy="4850876"/>
          </a:xfrm>
        </p:spPr>
      </p:pic>
    </p:spTree>
    <p:extLst>
      <p:ext uri="{BB962C8B-B14F-4D97-AF65-F5344CB8AC3E}">
        <p14:creationId xmlns:p14="http://schemas.microsoft.com/office/powerpoint/2010/main" val="29970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with Software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sset with Softwa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2" b="20572"/>
          <a:stretch>
            <a:fillRect/>
          </a:stretch>
        </p:blipFill>
        <p:spPr>
          <a:xfrm>
            <a:off x="167867" y="1191230"/>
            <a:ext cx="8792101" cy="5513919"/>
          </a:xfrm>
        </p:spPr>
      </p:pic>
    </p:spTree>
    <p:extLst>
      <p:ext uri="{BB962C8B-B14F-4D97-AF65-F5344CB8AC3E}">
        <p14:creationId xmlns:p14="http://schemas.microsoft.com/office/powerpoint/2010/main" val="245289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with IP Data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Asset with IP 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2" b="20662"/>
          <a:stretch>
            <a:fillRect/>
          </a:stretch>
        </p:blipFill>
        <p:spPr>
          <a:xfrm>
            <a:off x="120520" y="1393515"/>
            <a:ext cx="8845085" cy="5284678"/>
          </a:xfrm>
        </p:spPr>
      </p:pic>
    </p:spTree>
    <p:extLst>
      <p:ext uri="{BB962C8B-B14F-4D97-AF65-F5344CB8AC3E}">
        <p14:creationId xmlns:p14="http://schemas.microsoft.com/office/powerpoint/2010/main" val="411991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26" y="2419200"/>
            <a:ext cx="7551063" cy="22291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/>
              <a:t>TrackIt</a:t>
            </a:r>
            <a:r>
              <a:rPr lang="en-US" sz="6000" b="1" dirty="0" smtClean="0"/>
              <a:t> – Full Software</a:t>
            </a:r>
            <a:r>
              <a:rPr lang="en-US" sz="4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864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Help Desk – Task List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HelpDes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 b="11925"/>
          <a:stretch>
            <a:fillRect/>
          </a:stretch>
        </p:blipFill>
        <p:spPr>
          <a:xfrm>
            <a:off x="145390" y="1477246"/>
            <a:ext cx="8769704" cy="4838519"/>
          </a:xfrm>
        </p:spPr>
      </p:pic>
    </p:spTree>
    <p:extLst>
      <p:ext uri="{BB962C8B-B14F-4D97-AF65-F5344CB8AC3E}">
        <p14:creationId xmlns:p14="http://schemas.microsoft.com/office/powerpoint/2010/main" val="74206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Solutions Library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Solutions screen for softwa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20972"/>
          <a:stretch>
            <a:fillRect/>
          </a:stretch>
        </p:blipFill>
        <p:spPr>
          <a:xfrm>
            <a:off x="145390" y="1303610"/>
            <a:ext cx="8812472" cy="4862115"/>
          </a:xfrm>
        </p:spPr>
      </p:pic>
    </p:spTree>
    <p:extLst>
      <p:ext uri="{BB962C8B-B14F-4D97-AF65-F5344CB8AC3E}">
        <p14:creationId xmlns:p14="http://schemas.microsoft.com/office/powerpoint/2010/main" val="41279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82" y="1064966"/>
            <a:ext cx="7886700" cy="40758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Project Scope: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>	</a:t>
            </a:r>
            <a:r>
              <a:rPr lang="en-US" sz="4900" dirty="0"/>
              <a:t>T</a:t>
            </a:r>
            <a:r>
              <a:rPr lang="en-US" sz="4900" dirty="0" smtClean="0"/>
              <a:t>o determine a solution for inventory management that also includes help desk, change management, licensing, and any additional access.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58306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Purchasing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Purchas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483"/>
          <a:stretch>
            <a:fillRect/>
          </a:stretch>
        </p:blipFill>
        <p:spPr>
          <a:xfrm>
            <a:off x="122913" y="1409818"/>
            <a:ext cx="8810442" cy="4860995"/>
          </a:xfrm>
        </p:spPr>
      </p:pic>
    </p:spTree>
    <p:extLst>
      <p:ext uri="{BB962C8B-B14F-4D97-AF65-F5344CB8AC3E}">
        <p14:creationId xmlns:p14="http://schemas.microsoft.com/office/powerpoint/2010/main" val="267651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Professional Development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Content Placeholder 6" descr="Train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2" b="17032"/>
          <a:stretch>
            <a:fillRect/>
          </a:stretch>
        </p:blipFill>
        <p:spPr>
          <a:xfrm>
            <a:off x="100435" y="1297437"/>
            <a:ext cx="8851179" cy="4883471"/>
          </a:xfrm>
        </p:spPr>
      </p:pic>
    </p:spTree>
    <p:extLst>
      <p:ext uri="{BB962C8B-B14F-4D97-AF65-F5344CB8AC3E}">
        <p14:creationId xmlns:p14="http://schemas.microsoft.com/office/powerpoint/2010/main" val="406619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Loan Library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Library for loan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21298"/>
          <a:stretch>
            <a:fillRect/>
          </a:stretch>
        </p:blipFill>
        <p:spPr>
          <a:xfrm>
            <a:off x="156628" y="1589627"/>
            <a:ext cx="8789291" cy="4849326"/>
          </a:xfrm>
        </p:spPr>
      </p:pic>
    </p:spTree>
    <p:extLst>
      <p:ext uri="{BB962C8B-B14F-4D97-AF65-F5344CB8AC3E}">
        <p14:creationId xmlns:p14="http://schemas.microsoft.com/office/powerpoint/2010/main" val="175402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Departments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dministration Setting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15370"/>
          <a:stretch>
            <a:fillRect/>
          </a:stretch>
        </p:blipFill>
        <p:spPr>
          <a:xfrm>
            <a:off x="145389" y="1483419"/>
            <a:ext cx="8792101" cy="4850876"/>
          </a:xfrm>
        </p:spPr>
      </p:pic>
    </p:spTree>
    <p:extLst>
      <p:ext uri="{BB962C8B-B14F-4D97-AF65-F5344CB8AC3E}">
        <p14:creationId xmlns:p14="http://schemas.microsoft.com/office/powerpoint/2010/main" val="246894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Dashboard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Dashboard Tickets closed 1 hou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 b="19328"/>
          <a:stretch>
            <a:fillRect/>
          </a:stretch>
        </p:blipFill>
        <p:spPr>
          <a:xfrm>
            <a:off x="179106" y="1409818"/>
            <a:ext cx="8830812" cy="4872234"/>
          </a:xfrm>
        </p:spPr>
      </p:pic>
    </p:spTree>
    <p:extLst>
      <p:ext uri="{BB962C8B-B14F-4D97-AF65-F5344CB8AC3E}">
        <p14:creationId xmlns:p14="http://schemas.microsoft.com/office/powerpoint/2010/main" val="16107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5" y="1118847"/>
            <a:ext cx="1947120" cy="4477771"/>
          </a:xfrm>
          <a:solidFill>
            <a:srgbClr val="26A0B8"/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Change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Mgmt.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10" y="392110"/>
            <a:ext cx="6618823" cy="5931243"/>
          </a:xfrm>
        </p:spPr>
      </p:pic>
    </p:spTree>
    <p:extLst>
      <p:ext uri="{BB962C8B-B14F-4D97-AF65-F5344CB8AC3E}">
        <p14:creationId xmlns:p14="http://schemas.microsoft.com/office/powerpoint/2010/main" val="213042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Vendor List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Vendor 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4" b="15104"/>
          <a:stretch>
            <a:fillRect/>
          </a:stretch>
        </p:blipFill>
        <p:spPr>
          <a:xfrm>
            <a:off x="122913" y="1522198"/>
            <a:ext cx="8830810" cy="4872233"/>
          </a:xfrm>
        </p:spPr>
      </p:pic>
    </p:spTree>
    <p:extLst>
      <p:ext uri="{BB962C8B-B14F-4D97-AF65-F5344CB8AC3E}">
        <p14:creationId xmlns:p14="http://schemas.microsoft.com/office/powerpoint/2010/main" val="79456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User List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User Lis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b="15203"/>
          <a:stretch>
            <a:fillRect/>
          </a:stretch>
        </p:blipFill>
        <p:spPr>
          <a:xfrm>
            <a:off x="111675" y="1409818"/>
            <a:ext cx="8891918" cy="4905948"/>
          </a:xfrm>
        </p:spPr>
      </p:pic>
    </p:spTree>
    <p:extLst>
      <p:ext uri="{BB962C8B-B14F-4D97-AF65-F5344CB8AC3E}">
        <p14:creationId xmlns:p14="http://schemas.microsoft.com/office/powerpoint/2010/main" val="111143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Technicians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Technicians repo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b="15478"/>
          <a:stretch>
            <a:fillRect/>
          </a:stretch>
        </p:blipFill>
        <p:spPr>
          <a:xfrm>
            <a:off x="167868" y="1443532"/>
            <a:ext cx="8830810" cy="4872233"/>
          </a:xfrm>
        </p:spPr>
      </p:pic>
    </p:spTree>
    <p:extLst>
      <p:ext uri="{BB962C8B-B14F-4D97-AF65-F5344CB8AC3E}">
        <p14:creationId xmlns:p14="http://schemas.microsoft.com/office/powerpoint/2010/main" val="53506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26" y="2419200"/>
            <a:ext cx="7551063" cy="22291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6857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1" y="1064966"/>
            <a:ext cx="8570543" cy="4983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Software Comparison: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>	</a:t>
            </a:r>
            <a:r>
              <a:rPr lang="en-US" sz="4900" dirty="0" err="1" smtClean="0"/>
              <a:t>TrackIt</a:t>
            </a:r>
            <a:r>
              <a:rPr lang="en-US" sz="4900" dirty="0" smtClean="0"/>
              <a:t> by Numara</a:t>
            </a:r>
            <a:br>
              <a:rPr lang="en-US" sz="4900" dirty="0" smtClean="0"/>
            </a:br>
            <a:r>
              <a:rPr lang="en-US" sz="4900" dirty="0"/>
              <a:t>	</a:t>
            </a:r>
            <a:r>
              <a:rPr lang="en-US" sz="4900" dirty="0" smtClean="0"/>
              <a:t>Service Desk Plus by </a:t>
            </a:r>
            <a:r>
              <a:rPr lang="en-US" sz="4900" dirty="0" err="1" smtClean="0"/>
              <a:t>ManageEngine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	</a:t>
            </a:r>
            <a:r>
              <a:rPr lang="en-US" sz="4900" dirty="0" err="1" smtClean="0"/>
              <a:t>WiseTrack</a:t>
            </a:r>
            <a:r>
              <a:rPr lang="en-US" sz="4900" dirty="0" smtClean="0"/>
              <a:t> by </a:t>
            </a:r>
            <a:r>
              <a:rPr lang="en-US" sz="4900" dirty="0" err="1" smtClean="0"/>
              <a:t>WiseTrack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Freeware used before: </a:t>
            </a:r>
            <a:r>
              <a:rPr lang="en-US" sz="4900" dirty="0" err="1" smtClean="0"/>
              <a:t>OneorZero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149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26" y="2419200"/>
            <a:ext cx="7551063" cy="222912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Inventory Management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630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Inventory Home Screen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Inventory Hom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8" b="20528"/>
          <a:stretch>
            <a:fillRect/>
          </a:stretch>
        </p:blipFill>
        <p:spPr>
          <a:xfrm>
            <a:off x="145390" y="1191231"/>
            <a:ext cx="8792103" cy="5502682"/>
          </a:xfrm>
        </p:spPr>
      </p:pic>
    </p:spTree>
    <p:extLst>
      <p:ext uri="{BB962C8B-B14F-4D97-AF65-F5344CB8AC3E}">
        <p14:creationId xmlns:p14="http://schemas.microsoft.com/office/powerpoint/2010/main" val="65963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 New Asset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 descr="Add New Asse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1" b="24991"/>
          <a:stretch>
            <a:fillRect/>
          </a:stretch>
        </p:blipFill>
        <p:spPr>
          <a:xfrm>
            <a:off x="201582" y="1820559"/>
            <a:ext cx="8771733" cy="4839638"/>
          </a:xfrm>
        </p:spPr>
      </p:pic>
    </p:spTree>
    <p:extLst>
      <p:ext uri="{BB962C8B-B14F-4D97-AF65-F5344CB8AC3E}">
        <p14:creationId xmlns:p14="http://schemas.microsoft.com/office/powerpoint/2010/main" val="32273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 New Asset-Properties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New Asset 1st 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20509"/>
          <a:stretch>
            <a:fillRect/>
          </a:stretch>
        </p:blipFill>
        <p:spPr>
          <a:xfrm>
            <a:off x="176713" y="1809321"/>
            <a:ext cx="8845085" cy="4880109"/>
          </a:xfrm>
        </p:spPr>
      </p:pic>
    </p:spTree>
    <p:extLst>
      <p:ext uri="{BB962C8B-B14F-4D97-AF65-F5344CB8AC3E}">
        <p14:creationId xmlns:p14="http://schemas.microsoft.com/office/powerpoint/2010/main" val="66692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4341" y="242282"/>
            <a:ext cx="7329832" cy="701712"/>
          </a:xfrm>
          <a:solidFill>
            <a:srgbClr val="26A0B8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Asset with Data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Content Placeholder 4" descr="Asset with 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6" b="20716"/>
          <a:stretch>
            <a:fillRect/>
          </a:stretch>
        </p:blipFill>
        <p:spPr>
          <a:xfrm>
            <a:off x="124901" y="1168755"/>
            <a:ext cx="8839992" cy="5506628"/>
          </a:xfrm>
        </p:spPr>
      </p:pic>
    </p:spTree>
    <p:extLst>
      <p:ext uri="{BB962C8B-B14F-4D97-AF65-F5344CB8AC3E}">
        <p14:creationId xmlns:p14="http://schemas.microsoft.com/office/powerpoint/2010/main" val="3833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025" y="1078850"/>
            <a:ext cx="1947120" cy="4483750"/>
          </a:xfrm>
          <a:solidFill>
            <a:srgbClr val="26A0B8"/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Scan Assets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91" y="392110"/>
            <a:ext cx="2039467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9" y="1438275"/>
            <a:ext cx="3343071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85</Words>
  <Application>Microsoft Macintosh PowerPoint</Application>
  <PresentationFormat>On-screen Show (4:3)</PresentationFormat>
  <Paragraphs>30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Inventory Management  High Risk Assets - TrackIt</vt:lpstr>
      <vt:lpstr>Project Scope:   To determine a solution for inventory management that also includes help desk, change management, licensing, and any additional access.</vt:lpstr>
      <vt:lpstr>Software Comparison:   TrackIt by Numara  Service Desk Plus by ManageEngine  WiseTrack by WiseTrack  Freeware used before: OneorZero  </vt:lpstr>
      <vt:lpstr>Inventory Management  </vt:lpstr>
      <vt:lpstr>Inventory Home Screen</vt:lpstr>
      <vt:lpstr>Add New Asset</vt:lpstr>
      <vt:lpstr>Add New Asset-Properties</vt:lpstr>
      <vt:lpstr>Asset with Data</vt:lpstr>
      <vt:lpstr>Scan Assets</vt:lpstr>
      <vt:lpstr>Asset List ACE</vt:lpstr>
      <vt:lpstr>Asset Screen</vt:lpstr>
      <vt:lpstr>Asset iPad List (High Risk)</vt:lpstr>
      <vt:lpstr>Asset iPad (High Risk)</vt:lpstr>
      <vt:lpstr>Asset Audit Trail</vt:lpstr>
      <vt:lpstr>Asset with Software</vt:lpstr>
      <vt:lpstr>Asset with IP Data</vt:lpstr>
      <vt:lpstr>TrackIt – Full Software </vt:lpstr>
      <vt:lpstr> Help Desk – Task List</vt:lpstr>
      <vt:lpstr>Solutions Library</vt:lpstr>
      <vt:lpstr> Purchasing</vt:lpstr>
      <vt:lpstr> Professional Development</vt:lpstr>
      <vt:lpstr>Loan Library</vt:lpstr>
      <vt:lpstr>Departments</vt:lpstr>
      <vt:lpstr> Dashboard</vt:lpstr>
      <vt:lpstr>Change Mgmt.</vt:lpstr>
      <vt:lpstr>Vendor List</vt:lpstr>
      <vt:lpstr>User List</vt:lpstr>
      <vt:lpstr> Technicians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gadrdfv</dc:title>
  <dc:creator>Ronnie Bryant</dc:creator>
  <cp:lastModifiedBy>Ronnie Bryant</cp:lastModifiedBy>
  <cp:revision>33</cp:revision>
  <cp:lastPrinted>2014-10-17T19:19:19Z</cp:lastPrinted>
  <dcterms:created xsi:type="dcterms:W3CDTF">2014-09-30T19:18:48Z</dcterms:created>
  <dcterms:modified xsi:type="dcterms:W3CDTF">2014-10-17T20:07:30Z</dcterms:modified>
</cp:coreProperties>
</file>