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4" r:id="rId4"/>
    <p:sldId id="258" r:id="rId5"/>
    <p:sldId id="275" r:id="rId6"/>
    <p:sldId id="287" r:id="rId7"/>
    <p:sldId id="288" r:id="rId8"/>
    <p:sldId id="259" r:id="rId9"/>
    <p:sldId id="260" r:id="rId10"/>
    <p:sldId id="276" r:id="rId11"/>
    <p:sldId id="280" r:id="rId12"/>
    <p:sldId id="291" r:id="rId13"/>
    <p:sldId id="279" r:id="rId14"/>
    <p:sldId id="261" r:id="rId15"/>
    <p:sldId id="277" r:id="rId16"/>
    <p:sldId id="278" r:id="rId17"/>
    <p:sldId id="262" r:id="rId18"/>
    <p:sldId id="271" r:id="rId19"/>
    <p:sldId id="282" r:id="rId20"/>
    <p:sldId id="286" r:id="rId21"/>
    <p:sldId id="272" r:id="rId22"/>
    <p:sldId id="265" r:id="rId23"/>
    <p:sldId id="293" r:id="rId24"/>
    <p:sldId id="294" r:id="rId25"/>
    <p:sldId id="295" r:id="rId26"/>
    <p:sldId id="296" r:id="rId27"/>
    <p:sldId id="270" r:id="rId28"/>
    <p:sldId id="267" r:id="rId29"/>
    <p:sldId id="268" r:id="rId30"/>
    <p:sldId id="292" r:id="rId31"/>
    <p:sldId id="283" r:id="rId32"/>
    <p:sldId id="269" r:id="rId33"/>
    <p:sldId id="273" r:id="rId34"/>
    <p:sldId id="284" r:id="rId35"/>
    <p:sldId id="285" r:id="rId36"/>
    <p:sldId id="289" r:id="rId37"/>
    <p:sldId id="29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54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68F732-3541-4BEE-8595-908C975FD210}"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FFFDC246-F31C-40E3-B7A9-C20684CB5721}">
      <dgm:prSet phldrT="[Text]"/>
      <dgm:spPr/>
      <dgm:t>
        <a:bodyPr/>
        <a:lstStyle/>
        <a:p>
          <a:r>
            <a:rPr lang="en-US" dirty="0" smtClean="0"/>
            <a:t>Father</a:t>
          </a:r>
          <a:endParaRPr lang="en-US" dirty="0"/>
        </a:p>
      </dgm:t>
    </dgm:pt>
    <dgm:pt modelId="{F25E1BC8-6423-47C1-8FDF-642C64DFB380}" type="parTrans" cxnId="{C3B86245-9E6A-40E1-8460-8DC11D0E2917}">
      <dgm:prSet/>
      <dgm:spPr/>
      <dgm:t>
        <a:bodyPr/>
        <a:lstStyle/>
        <a:p>
          <a:endParaRPr lang="en-US"/>
        </a:p>
      </dgm:t>
    </dgm:pt>
    <dgm:pt modelId="{8EFE4024-489D-4D07-81A5-D8331F7C6BD1}" type="sibTrans" cxnId="{C3B86245-9E6A-40E1-8460-8DC11D0E2917}">
      <dgm:prSet/>
      <dgm:spPr/>
      <dgm:t>
        <a:bodyPr/>
        <a:lstStyle/>
        <a:p>
          <a:endParaRPr lang="en-US"/>
        </a:p>
      </dgm:t>
    </dgm:pt>
    <dgm:pt modelId="{74C1C036-2CE0-48FA-AFFE-CDEFC3D6E5FF}">
      <dgm:prSet phldrT="[Text]"/>
      <dgm:spPr/>
      <dgm:t>
        <a:bodyPr/>
        <a:lstStyle/>
        <a:p>
          <a:r>
            <a:rPr lang="en-US" dirty="0" smtClean="0"/>
            <a:t>Loves his wife and children</a:t>
          </a:r>
          <a:endParaRPr lang="en-US" dirty="0"/>
        </a:p>
      </dgm:t>
    </dgm:pt>
    <dgm:pt modelId="{52EC72FE-DF26-45B9-BEC9-20B43660D3DB}" type="parTrans" cxnId="{D43273F4-94C3-4300-AC39-17877F26FE1E}">
      <dgm:prSet/>
      <dgm:spPr/>
      <dgm:t>
        <a:bodyPr/>
        <a:lstStyle/>
        <a:p>
          <a:endParaRPr lang="en-US"/>
        </a:p>
      </dgm:t>
    </dgm:pt>
    <dgm:pt modelId="{8C4FE761-260A-4BEE-A286-25E858AC631A}" type="sibTrans" cxnId="{D43273F4-94C3-4300-AC39-17877F26FE1E}">
      <dgm:prSet/>
      <dgm:spPr/>
      <dgm:t>
        <a:bodyPr/>
        <a:lstStyle/>
        <a:p>
          <a:endParaRPr lang="en-US"/>
        </a:p>
      </dgm:t>
    </dgm:pt>
    <dgm:pt modelId="{B7069712-8FB8-43D6-B95D-961C89601A60}">
      <dgm:prSet phldrT="[Text]"/>
      <dgm:spPr/>
      <dgm:t>
        <a:bodyPr/>
        <a:lstStyle/>
        <a:p>
          <a:r>
            <a:rPr lang="en-US" dirty="0" smtClean="0"/>
            <a:t>Has responsibility for mother and children</a:t>
          </a:r>
          <a:endParaRPr lang="en-US" dirty="0"/>
        </a:p>
      </dgm:t>
    </dgm:pt>
    <dgm:pt modelId="{0281EE24-C3BD-4DB2-9F96-99ABC780F8EA}" type="parTrans" cxnId="{1FAF6CC1-8DF3-4904-80DD-7F3A35F125FE}">
      <dgm:prSet/>
      <dgm:spPr/>
      <dgm:t>
        <a:bodyPr/>
        <a:lstStyle/>
        <a:p>
          <a:endParaRPr lang="en-US"/>
        </a:p>
      </dgm:t>
    </dgm:pt>
    <dgm:pt modelId="{A2B89580-0C93-4AEB-9D52-50F9DFAB667D}" type="sibTrans" cxnId="{1FAF6CC1-8DF3-4904-80DD-7F3A35F125FE}">
      <dgm:prSet/>
      <dgm:spPr/>
      <dgm:t>
        <a:bodyPr/>
        <a:lstStyle/>
        <a:p>
          <a:endParaRPr lang="en-US"/>
        </a:p>
      </dgm:t>
    </dgm:pt>
    <dgm:pt modelId="{25B7447D-0569-4BB2-A0E5-33022C8A1ECC}">
      <dgm:prSet phldrT="[Text]"/>
      <dgm:spPr/>
      <dgm:t>
        <a:bodyPr/>
        <a:lstStyle/>
        <a:p>
          <a:r>
            <a:rPr lang="en-US" dirty="0" smtClean="0"/>
            <a:t>Mother</a:t>
          </a:r>
          <a:endParaRPr lang="en-US" dirty="0"/>
        </a:p>
      </dgm:t>
    </dgm:pt>
    <dgm:pt modelId="{B32226A1-FA1A-45BA-BBDB-58D1BF73C2F2}" type="parTrans" cxnId="{58622757-5C71-41D6-937B-95AB6339570F}">
      <dgm:prSet/>
      <dgm:spPr/>
      <dgm:t>
        <a:bodyPr/>
        <a:lstStyle/>
        <a:p>
          <a:endParaRPr lang="en-US"/>
        </a:p>
      </dgm:t>
    </dgm:pt>
    <dgm:pt modelId="{3AFC5141-2DD3-44D1-8ACA-F629A88071CF}" type="sibTrans" cxnId="{58622757-5C71-41D6-937B-95AB6339570F}">
      <dgm:prSet/>
      <dgm:spPr/>
      <dgm:t>
        <a:bodyPr/>
        <a:lstStyle/>
        <a:p>
          <a:endParaRPr lang="en-US"/>
        </a:p>
      </dgm:t>
    </dgm:pt>
    <dgm:pt modelId="{9A5BD0D9-49F7-4430-A38B-641F5C834B69}">
      <dgm:prSet phldrT="[Text]"/>
      <dgm:spPr/>
      <dgm:t>
        <a:bodyPr/>
        <a:lstStyle/>
        <a:p>
          <a:r>
            <a:rPr lang="en-US" dirty="0" smtClean="0"/>
            <a:t>Submits to father/ husband</a:t>
          </a:r>
          <a:endParaRPr lang="en-US" dirty="0"/>
        </a:p>
      </dgm:t>
    </dgm:pt>
    <dgm:pt modelId="{EAFB8A05-DDBD-4101-8F0F-F3F9593D567E}" type="parTrans" cxnId="{F0233F5D-834C-422C-AC71-7DEC9B2588B0}">
      <dgm:prSet/>
      <dgm:spPr/>
      <dgm:t>
        <a:bodyPr/>
        <a:lstStyle/>
        <a:p>
          <a:endParaRPr lang="en-US"/>
        </a:p>
      </dgm:t>
    </dgm:pt>
    <dgm:pt modelId="{997745C8-75CA-45E9-B3FD-E12E4773AB9D}" type="sibTrans" cxnId="{F0233F5D-834C-422C-AC71-7DEC9B2588B0}">
      <dgm:prSet/>
      <dgm:spPr/>
      <dgm:t>
        <a:bodyPr/>
        <a:lstStyle/>
        <a:p>
          <a:endParaRPr lang="en-US"/>
        </a:p>
      </dgm:t>
    </dgm:pt>
    <dgm:pt modelId="{2B8130C9-0BB0-4721-8FB7-2E4CFBA25BFB}">
      <dgm:prSet phldrT="[Text]"/>
      <dgm:spPr/>
      <dgm:t>
        <a:bodyPr/>
        <a:lstStyle/>
        <a:p>
          <a:r>
            <a:rPr lang="en-US" dirty="0" smtClean="0"/>
            <a:t>Has responsibility </a:t>
          </a:r>
        </a:p>
        <a:p>
          <a:r>
            <a:rPr lang="en-US" dirty="0" smtClean="0"/>
            <a:t>for  children</a:t>
          </a:r>
          <a:endParaRPr lang="en-US" dirty="0"/>
        </a:p>
      </dgm:t>
    </dgm:pt>
    <dgm:pt modelId="{8FAC15E6-C781-45B7-8C06-48A250596FAC}" type="parTrans" cxnId="{84FD82B3-BA60-4B77-8900-E35A0FE56E4F}">
      <dgm:prSet/>
      <dgm:spPr/>
      <dgm:t>
        <a:bodyPr/>
        <a:lstStyle/>
        <a:p>
          <a:endParaRPr lang="en-US"/>
        </a:p>
      </dgm:t>
    </dgm:pt>
    <dgm:pt modelId="{F0900856-C78C-413D-AF87-727FDE347687}" type="sibTrans" cxnId="{84FD82B3-BA60-4B77-8900-E35A0FE56E4F}">
      <dgm:prSet/>
      <dgm:spPr/>
      <dgm:t>
        <a:bodyPr/>
        <a:lstStyle/>
        <a:p>
          <a:endParaRPr lang="en-US"/>
        </a:p>
      </dgm:t>
    </dgm:pt>
    <dgm:pt modelId="{85642709-8A7D-4954-A78F-4B5BB1E27CBE}">
      <dgm:prSet phldrT="[Text]"/>
      <dgm:spPr/>
      <dgm:t>
        <a:bodyPr/>
        <a:lstStyle/>
        <a:p>
          <a:r>
            <a:rPr lang="en-US" dirty="0" smtClean="0"/>
            <a:t>Children</a:t>
          </a:r>
          <a:endParaRPr lang="en-US" dirty="0"/>
        </a:p>
      </dgm:t>
    </dgm:pt>
    <dgm:pt modelId="{F2E14786-DA00-42DA-806B-30595F44CE99}" type="parTrans" cxnId="{30D60265-B979-4AE4-943C-8334D0D2D832}">
      <dgm:prSet/>
      <dgm:spPr/>
      <dgm:t>
        <a:bodyPr/>
        <a:lstStyle/>
        <a:p>
          <a:endParaRPr lang="en-US"/>
        </a:p>
      </dgm:t>
    </dgm:pt>
    <dgm:pt modelId="{9339B240-B819-4F93-9FCA-F982357A0382}" type="sibTrans" cxnId="{30D60265-B979-4AE4-943C-8334D0D2D832}">
      <dgm:prSet/>
      <dgm:spPr/>
      <dgm:t>
        <a:bodyPr/>
        <a:lstStyle/>
        <a:p>
          <a:endParaRPr lang="en-US"/>
        </a:p>
      </dgm:t>
    </dgm:pt>
    <dgm:pt modelId="{49850F8B-29C4-45A6-8A5E-5ECA0764514D}">
      <dgm:prSet phldrT="[Text]"/>
      <dgm:spPr/>
      <dgm:t>
        <a:bodyPr/>
        <a:lstStyle/>
        <a:p>
          <a:r>
            <a:rPr lang="en-US" dirty="0" smtClean="0"/>
            <a:t>Submits to  </a:t>
          </a:r>
          <a:r>
            <a:rPr lang="en-US" smtClean="0"/>
            <a:t>mother </a:t>
          </a:r>
        </a:p>
        <a:p>
          <a:r>
            <a:rPr lang="en-US" smtClean="0"/>
            <a:t>and </a:t>
          </a:r>
          <a:r>
            <a:rPr lang="en-US" dirty="0" smtClean="0"/>
            <a:t>father</a:t>
          </a:r>
          <a:endParaRPr lang="en-US" dirty="0"/>
        </a:p>
      </dgm:t>
    </dgm:pt>
    <dgm:pt modelId="{97146DA5-8FBA-4C3A-99B9-B39B04290B4A}" type="parTrans" cxnId="{1506B77A-0DA0-4F03-9CED-3DB2A772B753}">
      <dgm:prSet/>
      <dgm:spPr/>
      <dgm:t>
        <a:bodyPr/>
        <a:lstStyle/>
        <a:p>
          <a:endParaRPr lang="en-US"/>
        </a:p>
      </dgm:t>
    </dgm:pt>
    <dgm:pt modelId="{A75A0077-0667-4308-B69D-B663D581D6C0}" type="sibTrans" cxnId="{1506B77A-0DA0-4F03-9CED-3DB2A772B753}">
      <dgm:prSet/>
      <dgm:spPr/>
      <dgm:t>
        <a:bodyPr/>
        <a:lstStyle/>
        <a:p>
          <a:endParaRPr lang="en-US"/>
        </a:p>
      </dgm:t>
    </dgm:pt>
    <dgm:pt modelId="{F2BC5EAA-38C6-433E-9237-C1B7A88128A8}">
      <dgm:prSet phldrT="[Text]"/>
      <dgm:spPr/>
      <dgm:t>
        <a:bodyPr/>
        <a:lstStyle/>
        <a:p>
          <a:r>
            <a:rPr lang="en-US" dirty="0" smtClean="0"/>
            <a:t>Children learn justice and righteousness</a:t>
          </a:r>
          <a:endParaRPr lang="en-US" dirty="0"/>
        </a:p>
      </dgm:t>
    </dgm:pt>
    <dgm:pt modelId="{11060A58-3149-44FE-9D65-43488E2E79C2}" type="parTrans" cxnId="{B11E3692-C47F-4BD5-843C-2E2158695EF8}">
      <dgm:prSet/>
      <dgm:spPr/>
      <dgm:t>
        <a:bodyPr/>
        <a:lstStyle/>
        <a:p>
          <a:endParaRPr lang="en-US"/>
        </a:p>
      </dgm:t>
    </dgm:pt>
    <dgm:pt modelId="{E0F7342F-0EB3-4F8C-BED9-FBC50176069A}" type="sibTrans" cxnId="{B11E3692-C47F-4BD5-843C-2E2158695EF8}">
      <dgm:prSet/>
      <dgm:spPr/>
      <dgm:t>
        <a:bodyPr/>
        <a:lstStyle/>
        <a:p>
          <a:endParaRPr lang="en-US"/>
        </a:p>
      </dgm:t>
    </dgm:pt>
    <dgm:pt modelId="{06ABC74F-B051-49AB-A188-F2AD46DE4B90}" type="pres">
      <dgm:prSet presAssocID="{3D68F732-3541-4BEE-8595-908C975FD210}" presName="Name0" presStyleCnt="0">
        <dgm:presLayoutVars>
          <dgm:dir/>
          <dgm:animLvl val="lvl"/>
          <dgm:resizeHandles val="exact"/>
        </dgm:presLayoutVars>
      </dgm:prSet>
      <dgm:spPr/>
      <dgm:t>
        <a:bodyPr/>
        <a:lstStyle/>
        <a:p>
          <a:endParaRPr lang="en-US"/>
        </a:p>
      </dgm:t>
    </dgm:pt>
    <dgm:pt modelId="{262FADF9-DA17-4A10-AE0F-309DDE91C03D}" type="pres">
      <dgm:prSet presAssocID="{85642709-8A7D-4954-A78F-4B5BB1E27CBE}" presName="boxAndChildren" presStyleCnt="0"/>
      <dgm:spPr/>
    </dgm:pt>
    <dgm:pt modelId="{645EB2C6-A4EE-4E37-847B-9A7311AB026F}" type="pres">
      <dgm:prSet presAssocID="{85642709-8A7D-4954-A78F-4B5BB1E27CBE}" presName="parentTextBox" presStyleLbl="node1" presStyleIdx="0" presStyleCnt="3"/>
      <dgm:spPr/>
      <dgm:t>
        <a:bodyPr/>
        <a:lstStyle/>
        <a:p>
          <a:endParaRPr lang="en-US"/>
        </a:p>
      </dgm:t>
    </dgm:pt>
    <dgm:pt modelId="{AD13436B-4923-4E9F-82D3-BD9CA74F0566}" type="pres">
      <dgm:prSet presAssocID="{85642709-8A7D-4954-A78F-4B5BB1E27CBE}" presName="entireBox" presStyleLbl="node1" presStyleIdx="0" presStyleCnt="3"/>
      <dgm:spPr/>
      <dgm:t>
        <a:bodyPr/>
        <a:lstStyle/>
        <a:p>
          <a:endParaRPr lang="en-US"/>
        </a:p>
      </dgm:t>
    </dgm:pt>
    <dgm:pt modelId="{12D90BC7-7C72-417B-900A-B4B3EAAAC2FB}" type="pres">
      <dgm:prSet presAssocID="{85642709-8A7D-4954-A78F-4B5BB1E27CBE}" presName="descendantBox" presStyleCnt="0"/>
      <dgm:spPr/>
    </dgm:pt>
    <dgm:pt modelId="{A7B956EB-D85E-41D1-921B-59F0EEAA902F}" type="pres">
      <dgm:prSet presAssocID="{49850F8B-29C4-45A6-8A5E-5ECA0764514D}" presName="childTextBox" presStyleLbl="fgAccFollowNode1" presStyleIdx="0" presStyleCnt="6">
        <dgm:presLayoutVars>
          <dgm:bulletEnabled val="1"/>
        </dgm:presLayoutVars>
      </dgm:prSet>
      <dgm:spPr/>
      <dgm:t>
        <a:bodyPr/>
        <a:lstStyle/>
        <a:p>
          <a:endParaRPr lang="en-US"/>
        </a:p>
      </dgm:t>
    </dgm:pt>
    <dgm:pt modelId="{CB8B136D-DBDA-4BB5-85D1-CD03E353245F}" type="pres">
      <dgm:prSet presAssocID="{F2BC5EAA-38C6-433E-9237-C1B7A88128A8}" presName="childTextBox" presStyleLbl="fgAccFollowNode1" presStyleIdx="1" presStyleCnt="6">
        <dgm:presLayoutVars>
          <dgm:bulletEnabled val="1"/>
        </dgm:presLayoutVars>
      </dgm:prSet>
      <dgm:spPr/>
      <dgm:t>
        <a:bodyPr/>
        <a:lstStyle/>
        <a:p>
          <a:endParaRPr lang="en-US"/>
        </a:p>
      </dgm:t>
    </dgm:pt>
    <dgm:pt modelId="{F69663E9-FA23-4E0A-98FE-5D0A9312F393}" type="pres">
      <dgm:prSet presAssocID="{3AFC5141-2DD3-44D1-8ACA-F629A88071CF}" presName="sp" presStyleCnt="0"/>
      <dgm:spPr/>
    </dgm:pt>
    <dgm:pt modelId="{C552D73F-24DD-4821-B7E0-D46E5F0909AC}" type="pres">
      <dgm:prSet presAssocID="{25B7447D-0569-4BB2-A0E5-33022C8A1ECC}" presName="arrowAndChildren" presStyleCnt="0"/>
      <dgm:spPr/>
    </dgm:pt>
    <dgm:pt modelId="{18DDB6BE-1993-49A2-9CF8-A58A3B1394F9}" type="pres">
      <dgm:prSet presAssocID="{25B7447D-0569-4BB2-A0E5-33022C8A1ECC}" presName="parentTextArrow" presStyleLbl="node1" presStyleIdx="0" presStyleCnt="3"/>
      <dgm:spPr/>
      <dgm:t>
        <a:bodyPr/>
        <a:lstStyle/>
        <a:p>
          <a:endParaRPr lang="en-US"/>
        </a:p>
      </dgm:t>
    </dgm:pt>
    <dgm:pt modelId="{75FE1CD6-6F55-4269-82A4-9629AFB74D03}" type="pres">
      <dgm:prSet presAssocID="{25B7447D-0569-4BB2-A0E5-33022C8A1ECC}" presName="arrow" presStyleLbl="node1" presStyleIdx="1" presStyleCnt="3"/>
      <dgm:spPr/>
      <dgm:t>
        <a:bodyPr/>
        <a:lstStyle/>
        <a:p>
          <a:endParaRPr lang="en-US"/>
        </a:p>
      </dgm:t>
    </dgm:pt>
    <dgm:pt modelId="{02AB99F1-2653-4211-8A0B-762CE1934A77}" type="pres">
      <dgm:prSet presAssocID="{25B7447D-0569-4BB2-A0E5-33022C8A1ECC}" presName="descendantArrow" presStyleCnt="0"/>
      <dgm:spPr/>
    </dgm:pt>
    <dgm:pt modelId="{D9BB43EF-0FA3-4F0A-BC76-0CD85C6E5801}" type="pres">
      <dgm:prSet presAssocID="{9A5BD0D9-49F7-4430-A38B-641F5C834B69}" presName="childTextArrow" presStyleLbl="fgAccFollowNode1" presStyleIdx="2" presStyleCnt="6">
        <dgm:presLayoutVars>
          <dgm:bulletEnabled val="1"/>
        </dgm:presLayoutVars>
      </dgm:prSet>
      <dgm:spPr/>
      <dgm:t>
        <a:bodyPr/>
        <a:lstStyle/>
        <a:p>
          <a:endParaRPr lang="en-US"/>
        </a:p>
      </dgm:t>
    </dgm:pt>
    <dgm:pt modelId="{9C84CB95-F1C2-4B06-BAD8-9AA94B180158}" type="pres">
      <dgm:prSet presAssocID="{2B8130C9-0BB0-4721-8FB7-2E4CFBA25BFB}" presName="childTextArrow" presStyleLbl="fgAccFollowNode1" presStyleIdx="3" presStyleCnt="6">
        <dgm:presLayoutVars>
          <dgm:bulletEnabled val="1"/>
        </dgm:presLayoutVars>
      </dgm:prSet>
      <dgm:spPr/>
      <dgm:t>
        <a:bodyPr/>
        <a:lstStyle/>
        <a:p>
          <a:endParaRPr lang="en-US"/>
        </a:p>
      </dgm:t>
    </dgm:pt>
    <dgm:pt modelId="{03F6DED4-140A-47E4-8A4D-DB8A5C2EF1B0}" type="pres">
      <dgm:prSet presAssocID="{8EFE4024-489D-4D07-81A5-D8331F7C6BD1}" presName="sp" presStyleCnt="0"/>
      <dgm:spPr/>
    </dgm:pt>
    <dgm:pt modelId="{39A95697-3B5B-46BC-90B7-A3043ADCE9BD}" type="pres">
      <dgm:prSet presAssocID="{FFFDC246-F31C-40E3-B7A9-C20684CB5721}" presName="arrowAndChildren" presStyleCnt="0"/>
      <dgm:spPr/>
    </dgm:pt>
    <dgm:pt modelId="{C852F435-B2C4-450E-B445-7096066E619A}" type="pres">
      <dgm:prSet presAssocID="{FFFDC246-F31C-40E3-B7A9-C20684CB5721}" presName="parentTextArrow" presStyleLbl="node1" presStyleIdx="1" presStyleCnt="3"/>
      <dgm:spPr/>
      <dgm:t>
        <a:bodyPr/>
        <a:lstStyle/>
        <a:p>
          <a:endParaRPr lang="en-US"/>
        </a:p>
      </dgm:t>
    </dgm:pt>
    <dgm:pt modelId="{75C15C4C-E0C1-480E-B6A1-AD0053E2E148}" type="pres">
      <dgm:prSet presAssocID="{FFFDC246-F31C-40E3-B7A9-C20684CB5721}" presName="arrow" presStyleLbl="node1" presStyleIdx="2" presStyleCnt="3"/>
      <dgm:spPr/>
      <dgm:t>
        <a:bodyPr/>
        <a:lstStyle/>
        <a:p>
          <a:endParaRPr lang="en-US"/>
        </a:p>
      </dgm:t>
    </dgm:pt>
    <dgm:pt modelId="{4E9DEF51-CAF4-4969-ACA9-D2A94AAEB324}" type="pres">
      <dgm:prSet presAssocID="{FFFDC246-F31C-40E3-B7A9-C20684CB5721}" presName="descendantArrow" presStyleCnt="0"/>
      <dgm:spPr/>
    </dgm:pt>
    <dgm:pt modelId="{C06A4F62-E2D7-4CCC-8318-FE6208F95789}" type="pres">
      <dgm:prSet presAssocID="{74C1C036-2CE0-48FA-AFFE-CDEFC3D6E5FF}" presName="childTextArrow" presStyleLbl="fgAccFollowNode1" presStyleIdx="4" presStyleCnt="6">
        <dgm:presLayoutVars>
          <dgm:bulletEnabled val="1"/>
        </dgm:presLayoutVars>
      </dgm:prSet>
      <dgm:spPr/>
      <dgm:t>
        <a:bodyPr/>
        <a:lstStyle/>
        <a:p>
          <a:endParaRPr lang="en-US"/>
        </a:p>
      </dgm:t>
    </dgm:pt>
    <dgm:pt modelId="{9BAF3367-82A1-48AB-AB15-0B32D006D77B}" type="pres">
      <dgm:prSet presAssocID="{B7069712-8FB8-43D6-B95D-961C89601A60}" presName="childTextArrow" presStyleLbl="fgAccFollowNode1" presStyleIdx="5" presStyleCnt="6">
        <dgm:presLayoutVars>
          <dgm:bulletEnabled val="1"/>
        </dgm:presLayoutVars>
      </dgm:prSet>
      <dgm:spPr/>
      <dgm:t>
        <a:bodyPr/>
        <a:lstStyle/>
        <a:p>
          <a:endParaRPr lang="en-US"/>
        </a:p>
      </dgm:t>
    </dgm:pt>
  </dgm:ptLst>
  <dgm:cxnLst>
    <dgm:cxn modelId="{58622757-5C71-41D6-937B-95AB6339570F}" srcId="{3D68F732-3541-4BEE-8595-908C975FD210}" destId="{25B7447D-0569-4BB2-A0E5-33022C8A1ECC}" srcOrd="1" destOrd="0" parTransId="{B32226A1-FA1A-45BA-BBDB-58D1BF73C2F2}" sibTransId="{3AFC5141-2DD3-44D1-8ACA-F629A88071CF}"/>
    <dgm:cxn modelId="{B0F4BC6C-A2BA-4CFD-AB80-3F0D7DC31A30}" type="presOf" srcId="{FFFDC246-F31C-40E3-B7A9-C20684CB5721}" destId="{75C15C4C-E0C1-480E-B6A1-AD0053E2E148}" srcOrd="1" destOrd="0" presId="urn:microsoft.com/office/officeart/2005/8/layout/process4"/>
    <dgm:cxn modelId="{1506B77A-0DA0-4F03-9CED-3DB2A772B753}" srcId="{85642709-8A7D-4954-A78F-4B5BB1E27CBE}" destId="{49850F8B-29C4-45A6-8A5E-5ECA0764514D}" srcOrd="0" destOrd="0" parTransId="{97146DA5-8FBA-4C3A-99B9-B39B04290B4A}" sibTransId="{A75A0077-0667-4308-B69D-B663D581D6C0}"/>
    <dgm:cxn modelId="{82A72538-970D-434B-AF05-92FECD2FFEB7}" type="presOf" srcId="{49850F8B-29C4-45A6-8A5E-5ECA0764514D}" destId="{A7B956EB-D85E-41D1-921B-59F0EEAA902F}" srcOrd="0" destOrd="0" presId="urn:microsoft.com/office/officeart/2005/8/layout/process4"/>
    <dgm:cxn modelId="{C3B86245-9E6A-40E1-8460-8DC11D0E2917}" srcId="{3D68F732-3541-4BEE-8595-908C975FD210}" destId="{FFFDC246-F31C-40E3-B7A9-C20684CB5721}" srcOrd="0" destOrd="0" parTransId="{F25E1BC8-6423-47C1-8FDF-642C64DFB380}" sibTransId="{8EFE4024-489D-4D07-81A5-D8331F7C6BD1}"/>
    <dgm:cxn modelId="{F93ACBDA-E4D8-4B5E-A6CD-0B7AC0A748CE}" type="presOf" srcId="{3D68F732-3541-4BEE-8595-908C975FD210}" destId="{06ABC74F-B051-49AB-A188-F2AD46DE4B90}" srcOrd="0" destOrd="0" presId="urn:microsoft.com/office/officeart/2005/8/layout/process4"/>
    <dgm:cxn modelId="{06B642FE-0E13-4105-B112-2774E1FDBE27}" type="presOf" srcId="{25B7447D-0569-4BB2-A0E5-33022C8A1ECC}" destId="{18DDB6BE-1993-49A2-9CF8-A58A3B1394F9}" srcOrd="0" destOrd="0" presId="urn:microsoft.com/office/officeart/2005/8/layout/process4"/>
    <dgm:cxn modelId="{30D60265-B979-4AE4-943C-8334D0D2D832}" srcId="{3D68F732-3541-4BEE-8595-908C975FD210}" destId="{85642709-8A7D-4954-A78F-4B5BB1E27CBE}" srcOrd="2" destOrd="0" parTransId="{F2E14786-DA00-42DA-806B-30595F44CE99}" sibTransId="{9339B240-B819-4F93-9FCA-F982357A0382}"/>
    <dgm:cxn modelId="{F0233F5D-834C-422C-AC71-7DEC9B2588B0}" srcId="{25B7447D-0569-4BB2-A0E5-33022C8A1ECC}" destId="{9A5BD0D9-49F7-4430-A38B-641F5C834B69}" srcOrd="0" destOrd="0" parTransId="{EAFB8A05-DDBD-4101-8F0F-F3F9593D567E}" sibTransId="{997745C8-75CA-45E9-B3FD-E12E4773AB9D}"/>
    <dgm:cxn modelId="{84FD82B3-BA60-4B77-8900-E35A0FE56E4F}" srcId="{25B7447D-0569-4BB2-A0E5-33022C8A1ECC}" destId="{2B8130C9-0BB0-4721-8FB7-2E4CFBA25BFB}" srcOrd="1" destOrd="0" parTransId="{8FAC15E6-C781-45B7-8C06-48A250596FAC}" sibTransId="{F0900856-C78C-413D-AF87-727FDE347687}"/>
    <dgm:cxn modelId="{D43273F4-94C3-4300-AC39-17877F26FE1E}" srcId="{FFFDC246-F31C-40E3-B7A9-C20684CB5721}" destId="{74C1C036-2CE0-48FA-AFFE-CDEFC3D6E5FF}" srcOrd="0" destOrd="0" parTransId="{52EC72FE-DF26-45B9-BEC9-20B43660D3DB}" sibTransId="{8C4FE761-260A-4BEE-A286-25E858AC631A}"/>
    <dgm:cxn modelId="{1B8E3550-A31F-45F5-9F3E-727E001B35DE}" type="presOf" srcId="{85642709-8A7D-4954-A78F-4B5BB1E27CBE}" destId="{645EB2C6-A4EE-4E37-847B-9A7311AB026F}" srcOrd="0" destOrd="0" presId="urn:microsoft.com/office/officeart/2005/8/layout/process4"/>
    <dgm:cxn modelId="{0DF00839-8069-4066-B00A-EE59CE5381D5}" type="presOf" srcId="{F2BC5EAA-38C6-433E-9237-C1B7A88128A8}" destId="{CB8B136D-DBDA-4BB5-85D1-CD03E353245F}" srcOrd="0" destOrd="0" presId="urn:microsoft.com/office/officeart/2005/8/layout/process4"/>
    <dgm:cxn modelId="{55FBA8B6-93D0-4E70-8A79-31B86DAB4301}" type="presOf" srcId="{B7069712-8FB8-43D6-B95D-961C89601A60}" destId="{9BAF3367-82A1-48AB-AB15-0B32D006D77B}" srcOrd="0" destOrd="0" presId="urn:microsoft.com/office/officeart/2005/8/layout/process4"/>
    <dgm:cxn modelId="{0F1A8623-11C9-411B-ADCB-C6D37410AD08}" type="presOf" srcId="{85642709-8A7D-4954-A78F-4B5BB1E27CBE}" destId="{AD13436B-4923-4E9F-82D3-BD9CA74F0566}" srcOrd="1" destOrd="0" presId="urn:microsoft.com/office/officeart/2005/8/layout/process4"/>
    <dgm:cxn modelId="{03CB3ADD-8A63-4E37-A4F7-7B5C99503D30}" type="presOf" srcId="{FFFDC246-F31C-40E3-B7A9-C20684CB5721}" destId="{C852F435-B2C4-450E-B445-7096066E619A}" srcOrd="0" destOrd="0" presId="urn:microsoft.com/office/officeart/2005/8/layout/process4"/>
    <dgm:cxn modelId="{5963A6D8-ADC8-40E2-9580-0EBDD7CBCF7C}" type="presOf" srcId="{9A5BD0D9-49F7-4430-A38B-641F5C834B69}" destId="{D9BB43EF-0FA3-4F0A-BC76-0CD85C6E5801}" srcOrd="0" destOrd="0" presId="urn:microsoft.com/office/officeart/2005/8/layout/process4"/>
    <dgm:cxn modelId="{8B102F09-07B3-4FBA-B891-F58B36C6FCB5}" type="presOf" srcId="{25B7447D-0569-4BB2-A0E5-33022C8A1ECC}" destId="{75FE1CD6-6F55-4269-82A4-9629AFB74D03}" srcOrd="1" destOrd="0" presId="urn:microsoft.com/office/officeart/2005/8/layout/process4"/>
    <dgm:cxn modelId="{47397025-0F4F-430E-85BA-5640F03A2560}" type="presOf" srcId="{74C1C036-2CE0-48FA-AFFE-CDEFC3D6E5FF}" destId="{C06A4F62-E2D7-4CCC-8318-FE6208F95789}" srcOrd="0" destOrd="0" presId="urn:microsoft.com/office/officeart/2005/8/layout/process4"/>
    <dgm:cxn modelId="{9805C911-9558-46AD-B4B0-43B2D5AFC5EE}" type="presOf" srcId="{2B8130C9-0BB0-4721-8FB7-2E4CFBA25BFB}" destId="{9C84CB95-F1C2-4B06-BAD8-9AA94B180158}" srcOrd="0" destOrd="0" presId="urn:microsoft.com/office/officeart/2005/8/layout/process4"/>
    <dgm:cxn modelId="{1FAF6CC1-8DF3-4904-80DD-7F3A35F125FE}" srcId="{FFFDC246-F31C-40E3-B7A9-C20684CB5721}" destId="{B7069712-8FB8-43D6-B95D-961C89601A60}" srcOrd="1" destOrd="0" parTransId="{0281EE24-C3BD-4DB2-9F96-99ABC780F8EA}" sibTransId="{A2B89580-0C93-4AEB-9D52-50F9DFAB667D}"/>
    <dgm:cxn modelId="{B11E3692-C47F-4BD5-843C-2E2158695EF8}" srcId="{85642709-8A7D-4954-A78F-4B5BB1E27CBE}" destId="{F2BC5EAA-38C6-433E-9237-C1B7A88128A8}" srcOrd="1" destOrd="0" parTransId="{11060A58-3149-44FE-9D65-43488E2E79C2}" sibTransId="{E0F7342F-0EB3-4F8C-BED9-FBC50176069A}"/>
    <dgm:cxn modelId="{B2E85580-6D27-4943-BDBA-ABD8C58FEDBC}" type="presParOf" srcId="{06ABC74F-B051-49AB-A188-F2AD46DE4B90}" destId="{262FADF9-DA17-4A10-AE0F-309DDE91C03D}" srcOrd="0" destOrd="0" presId="urn:microsoft.com/office/officeart/2005/8/layout/process4"/>
    <dgm:cxn modelId="{6A17C740-01F3-42E6-A3D9-7FCC6A6D60DB}" type="presParOf" srcId="{262FADF9-DA17-4A10-AE0F-309DDE91C03D}" destId="{645EB2C6-A4EE-4E37-847B-9A7311AB026F}" srcOrd="0" destOrd="0" presId="urn:microsoft.com/office/officeart/2005/8/layout/process4"/>
    <dgm:cxn modelId="{790A161F-0E4A-42F7-91E3-B514250D5CE3}" type="presParOf" srcId="{262FADF9-DA17-4A10-AE0F-309DDE91C03D}" destId="{AD13436B-4923-4E9F-82D3-BD9CA74F0566}" srcOrd="1" destOrd="0" presId="urn:microsoft.com/office/officeart/2005/8/layout/process4"/>
    <dgm:cxn modelId="{24B6B930-8243-4CC6-BAC2-C1C74F8784A3}" type="presParOf" srcId="{262FADF9-DA17-4A10-AE0F-309DDE91C03D}" destId="{12D90BC7-7C72-417B-900A-B4B3EAAAC2FB}" srcOrd="2" destOrd="0" presId="urn:microsoft.com/office/officeart/2005/8/layout/process4"/>
    <dgm:cxn modelId="{28B18FBF-3EC4-4247-9EDF-5276142FBFEE}" type="presParOf" srcId="{12D90BC7-7C72-417B-900A-B4B3EAAAC2FB}" destId="{A7B956EB-D85E-41D1-921B-59F0EEAA902F}" srcOrd="0" destOrd="0" presId="urn:microsoft.com/office/officeart/2005/8/layout/process4"/>
    <dgm:cxn modelId="{70F6B328-EC38-45EB-A2FD-389BB4761496}" type="presParOf" srcId="{12D90BC7-7C72-417B-900A-B4B3EAAAC2FB}" destId="{CB8B136D-DBDA-4BB5-85D1-CD03E353245F}" srcOrd="1" destOrd="0" presId="urn:microsoft.com/office/officeart/2005/8/layout/process4"/>
    <dgm:cxn modelId="{D6BD86D6-D076-4AEF-AAF6-885AFC527942}" type="presParOf" srcId="{06ABC74F-B051-49AB-A188-F2AD46DE4B90}" destId="{F69663E9-FA23-4E0A-98FE-5D0A9312F393}" srcOrd="1" destOrd="0" presId="urn:microsoft.com/office/officeart/2005/8/layout/process4"/>
    <dgm:cxn modelId="{833ED417-0845-49E1-B702-75739C9F4D48}" type="presParOf" srcId="{06ABC74F-B051-49AB-A188-F2AD46DE4B90}" destId="{C552D73F-24DD-4821-B7E0-D46E5F0909AC}" srcOrd="2" destOrd="0" presId="urn:microsoft.com/office/officeart/2005/8/layout/process4"/>
    <dgm:cxn modelId="{604017FE-D6B4-456A-844D-0D1648C77A7A}" type="presParOf" srcId="{C552D73F-24DD-4821-B7E0-D46E5F0909AC}" destId="{18DDB6BE-1993-49A2-9CF8-A58A3B1394F9}" srcOrd="0" destOrd="0" presId="urn:microsoft.com/office/officeart/2005/8/layout/process4"/>
    <dgm:cxn modelId="{C702EC0F-83E3-4424-A36E-3DF3CC5C1809}" type="presParOf" srcId="{C552D73F-24DD-4821-B7E0-D46E5F0909AC}" destId="{75FE1CD6-6F55-4269-82A4-9629AFB74D03}" srcOrd="1" destOrd="0" presId="urn:microsoft.com/office/officeart/2005/8/layout/process4"/>
    <dgm:cxn modelId="{5936A49C-9293-440E-8171-B7FF0368A785}" type="presParOf" srcId="{C552D73F-24DD-4821-B7E0-D46E5F0909AC}" destId="{02AB99F1-2653-4211-8A0B-762CE1934A77}" srcOrd="2" destOrd="0" presId="urn:microsoft.com/office/officeart/2005/8/layout/process4"/>
    <dgm:cxn modelId="{EB91B308-A5E1-4E49-8F0E-825CDA533B6B}" type="presParOf" srcId="{02AB99F1-2653-4211-8A0B-762CE1934A77}" destId="{D9BB43EF-0FA3-4F0A-BC76-0CD85C6E5801}" srcOrd="0" destOrd="0" presId="urn:microsoft.com/office/officeart/2005/8/layout/process4"/>
    <dgm:cxn modelId="{1DB83466-3355-4AB7-8A20-49E34DD9E6E4}" type="presParOf" srcId="{02AB99F1-2653-4211-8A0B-762CE1934A77}" destId="{9C84CB95-F1C2-4B06-BAD8-9AA94B180158}" srcOrd="1" destOrd="0" presId="urn:microsoft.com/office/officeart/2005/8/layout/process4"/>
    <dgm:cxn modelId="{5E20D8F9-2C50-4CB1-9DEF-AADAB105B0B5}" type="presParOf" srcId="{06ABC74F-B051-49AB-A188-F2AD46DE4B90}" destId="{03F6DED4-140A-47E4-8A4D-DB8A5C2EF1B0}" srcOrd="3" destOrd="0" presId="urn:microsoft.com/office/officeart/2005/8/layout/process4"/>
    <dgm:cxn modelId="{25F918AD-D769-4120-BEF3-ECF17482911C}" type="presParOf" srcId="{06ABC74F-B051-49AB-A188-F2AD46DE4B90}" destId="{39A95697-3B5B-46BC-90B7-A3043ADCE9BD}" srcOrd="4" destOrd="0" presId="urn:microsoft.com/office/officeart/2005/8/layout/process4"/>
    <dgm:cxn modelId="{DAE01184-171E-4F94-99EA-65AA26C4E812}" type="presParOf" srcId="{39A95697-3B5B-46BC-90B7-A3043ADCE9BD}" destId="{C852F435-B2C4-450E-B445-7096066E619A}" srcOrd="0" destOrd="0" presId="urn:microsoft.com/office/officeart/2005/8/layout/process4"/>
    <dgm:cxn modelId="{3FB03221-22C6-400A-87D5-1159B78D7103}" type="presParOf" srcId="{39A95697-3B5B-46BC-90B7-A3043ADCE9BD}" destId="{75C15C4C-E0C1-480E-B6A1-AD0053E2E148}" srcOrd="1" destOrd="0" presId="urn:microsoft.com/office/officeart/2005/8/layout/process4"/>
    <dgm:cxn modelId="{35E8FE99-F847-41F1-842F-858FACEDE82E}" type="presParOf" srcId="{39A95697-3B5B-46BC-90B7-A3043ADCE9BD}" destId="{4E9DEF51-CAF4-4969-ACA9-D2A94AAEB324}" srcOrd="2" destOrd="0" presId="urn:microsoft.com/office/officeart/2005/8/layout/process4"/>
    <dgm:cxn modelId="{F933F838-898D-4398-8636-9E1A0A0DABAC}" type="presParOf" srcId="{4E9DEF51-CAF4-4969-ACA9-D2A94AAEB324}" destId="{C06A4F62-E2D7-4CCC-8318-FE6208F95789}" srcOrd="0" destOrd="0" presId="urn:microsoft.com/office/officeart/2005/8/layout/process4"/>
    <dgm:cxn modelId="{A2C0EE40-AFEB-4F1C-BF2E-8742669621EC}" type="presParOf" srcId="{4E9DEF51-CAF4-4969-ACA9-D2A94AAEB324}" destId="{9BAF3367-82A1-48AB-AB15-0B32D006D77B}" srcOrd="1" destOrd="0" presId="urn:microsoft.com/office/officeart/2005/8/layout/process4"/>
  </dgm:cxnLst>
  <dgm:bg/>
  <dgm:whole/>
</dgm:dataModel>
</file>

<file path=ppt/diagrams/data2.xml><?xml version="1.0" encoding="utf-8"?>
<dgm:dataModel xmlns:dgm="http://schemas.openxmlformats.org/drawingml/2006/diagram" xmlns:a="http://schemas.openxmlformats.org/drawingml/2006/main">
  <dgm:ptLst>
    <dgm:pt modelId="{217255AA-B417-4624-AC81-0B0138ECD6F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AC30A7F3-7C42-4D04-820D-8FF882DC7EDF}">
      <dgm:prSet phldrT="[Text]"/>
      <dgm:spPr/>
      <dgm:t>
        <a:bodyPr/>
        <a:lstStyle/>
        <a:p>
          <a:r>
            <a:rPr lang="en-US" dirty="0" smtClean="0"/>
            <a:t>Rulers</a:t>
          </a:r>
          <a:endParaRPr lang="en-US" dirty="0"/>
        </a:p>
      </dgm:t>
    </dgm:pt>
    <dgm:pt modelId="{D87044E3-CD3B-47ED-81B3-967F3F46494F}" type="parTrans" cxnId="{7A05CD0E-B9BE-4419-8CD4-D6AEFA454D97}">
      <dgm:prSet/>
      <dgm:spPr/>
      <dgm:t>
        <a:bodyPr/>
        <a:lstStyle/>
        <a:p>
          <a:endParaRPr lang="en-US"/>
        </a:p>
      </dgm:t>
    </dgm:pt>
    <dgm:pt modelId="{51000FAA-2FED-432F-BDA8-29D769FA060C}" type="sibTrans" cxnId="{7A05CD0E-B9BE-4419-8CD4-D6AEFA454D97}">
      <dgm:prSet/>
      <dgm:spPr/>
      <dgm:t>
        <a:bodyPr/>
        <a:lstStyle/>
        <a:p>
          <a:endParaRPr lang="en-US"/>
        </a:p>
      </dgm:t>
    </dgm:pt>
    <dgm:pt modelId="{4264A0A0-3BDB-4338-BCA2-FF7FE4FF3EC9}">
      <dgm:prSet phldrT="[Text]"/>
      <dgm:spPr/>
      <dgm:t>
        <a:bodyPr/>
        <a:lstStyle/>
        <a:p>
          <a:r>
            <a:rPr lang="en-US" dirty="0" smtClean="0"/>
            <a:t>Executes justice and righteousness</a:t>
          </a:r>
          <a:endParaRPr lang="en-US" dirty="0"/>
        </a:p>
      </dgm:t>
    </dgm:pt>
    <dgm:pt modelId="{458F2BA1-E20C-473C-A568-B318851CD5FA}" type="parTrans" cxnId="{8A13C359-0BC6-4906-921E-CA7568E467B3}">
      <dgm:prSet/>
      <dgm:spPr/>
      <dgm:t>
        <a:bodyPr/>
        <a:lstStyle/>
        <a:p>
          <a:endParaRPr lang="en-US"/>
        </a:p>
      </dgm:t>
    </dgm:pt>
    <dgm:pt modelId="{6D6AB175-BD2B-408C-A413-F742B4BB740F}" type="sibTrans" cxnId="{8A13C359-0BC6-4906-921E-CA7568E467B3}">
      <dgm:prSet/>
      <dgm:spPr/>
      <dgm:t>
        <a:bodyPr/>
        <a:lstStyle/>
        <a:p>
          <a:endParaRPr lang="en-US"/>
        </a:p>
      </dgm:t>
    </dgm:pt>
    <dgm:pt modelId="{47C71485-967E-4CAA-A211-560B98C2AA96}">
      <dgm:prSet phldrT="[Text]"/>
      <dgm:spPr/>
      <dgm:t>
        <a:bodyPr/>
        <a:lstStyle/>
        <a:p>
          <a:r>
            <a:rPr lang="en-US" dirty="0" smtClean="0"/>
            <a:t>Has responsibility for officials and people</a:t>
          </a:r>
          <a:endParaRPr lang="en-US" dirty="0"/>
        </a:p>
      </dgm:t>
    </dgm:pt>
    <dgm:pt modelId="{DC2D31E3-7B9C-4E58-88CE-19A7EC440105}" type="parTrans" cxnId="{652DDF90-1C8C-4BEB-8943-E18A5FF818EE}">
      <dgm:prSet/>
      <dgm:spPr/>
      <dgm:t>
        <a:bodyPr/>
        <a:lstStyle/>
        <a:p>
          <a:endParaRPr lang="en-US"/>
        </a:p>
      </dgm:t>
    </dgm:pt>
    <dgm:pt modelId="{1D6FCD3A-606B-492E-8B8B-70804DC64725}" type="sibTrans" cxnId="{652DDF90-1C8C-4BEB-8943-E18A5FF818EE}">
      <dgm:prSet/>
      <dgm:spPr/>
      <dgm:t>
        <a:bodyPr/>
        <a:lstStyle/>
        <a:p>
          <a:endParaRPr lang="en-US"/>
        </a:p>
      </dgm:t>
    </dgm:pt>
    <dgm:pt modelId="{2999AAAA-16F7-4B50-BBD7-6A4FB4BF882A}">
      <dgm:prSet phldrT="[Text]"/>
      <dgm:spPr/>
      <dgm:t>
        <a:bodyPr/>
        <a:lstStyle/>
        <a:p>
          <a:r>
            <a:rPr lang="en-US" dirty="0" smtClean="0"/>
            <a:t>Officials</a:t>
          </a:r>
          <a:endParaRPr lang="en-US" dirty="0"/>
        </a:p>
      </dgm:t>
    </dgm:pt>
    <dgm:pt modelId="{2A2F289B-D496-4711-8791-1F7220A19063}" type="parTrans" cxnId="{35BDC9A4-C135-402D-83A8-76A90CBAB324}">
      <dgm:prSet/>
      <dgm:spPr/>
      <dgm:t>
        <a:bodyPr/>
        <a:lstStyle/>
        <a:p>
          <a:endParaRPr lang="en-US"/>
        </a:p>
      </dgm:t>
    </dgm:pt>
    <dgm:pt modelId="{E37A4CBC-396B-4CD3-994B-F20A07911422}" type="sibTrans" cxnId="{35BDC9A4-C135-402D-83A8-76A90CBAB324}">
      <dgm:prSet/>
      <dgm:spPr/>
      <dgm:t>
        <a:bodyPr/>
        <a:lstStyle/>
        <a:p>
          <a:endParaRPr lang="en-US"/>
        </a:p>
      </dgm:t>
    </dgm:pt>
    <dgm:pt modelId="{4FADF735-0664-49CB-BCCF-07B61A902998}">
      <dgm:prSet phldrT="[Text]"/>
      <dgm:spPr/>
      <dgm:t>
        <a:bodyPr/>
        <a:lstStyle/>
        <a:p>
          <a:r>
            <a:rPr lang="en-US" dirty="0" smtClean="0"/>
            <a:t>Submits to rulers</a:t>
          </a:r>
          <a:endParaRPr lang="en-US" dirty="0"/>
        </a:p>
      </dgm:t>
    </dgm:pt>
    <dgm:pt modelId="{14CDB13B-5752-437D-B382-97D8FEB177EB}" type="parTrans" cxnId="{434B2FEE-D1E3-4848-AA54-D35E62EFA7F0}">
      <dgm:prSet/>
      <dgm:spPr/>
      <dgm:t>
        <a:bodyPr/>
        <a:lstStyle/>
        <a:p>
          <a:endParaRPr lang="en-US"/>
        </a:p>
      </dgm:t>
    </dgm:pt>
    <dgm:pt modelId="{29451C78-D1F3-4E47-888C-233273D0CD64}" type="sibTrans" cxnId="{434B2FEE-D1E3-4848-AA54-D35E62EFA7F0}">
      <dgm:prSet/>
      <dgm:spPr/>
      <dgm:t>
        <a:bodyPr/>
        <a:lstStyle/>
        <a:p>
          <a:endParaRPr lang="en-US"/>
        </a:p>
      </dgm:t>
    </dgm:pt>
    <dgm:pt modelId="{02312271-E7E0-4216-99E0-D33233ABAFBD}">
      <dgm:prSet phldrT="[Text]"/>
      <dgm:spPr/>
      <dgm:t>
        <a:bodyPr/>
        <a:lstStyle/>
        <a:p>
          <a:r>
            <a:rPr lang="en-US" dirty="0" smtClean="0"/>
            <a:t>Rewards the good and punishes the wicked </a:t>
          </a:r>
          <a:endParaRPr lang="en-US" dirty="0"/>
        </a:p>
      </dgm:t>
    </dgm:pt>
    <dgm:pt modelId="{146F16F5-7685-40C9-8501-EA37134AC928}" type="parTrans" cxnId="{F360D98F-918F-4BA9-B6A7-71C51593BC71}">
      <dgm:prSet/>
      <dgm:spPr/>
      <dgm:t>
        <a:bodyPr/>
        <a:lstStyle/>
        <a:p>
          <a:endParaRPr lang="en-US"/>
        </a:p>
      </dgm:t>
    </dgm:pt>
    <dgm:pt modelId="{21B28569-4509-49C6-BE8A-49F78E8941CD}" type="sibTrans" cxnId="{F360D98F-918F-4BA9-B6A7-71C51593BC71}">
      <dgm:prSet/>
      <dgm:spPr/>
      <dgm:t>
        <a:bodyPr/>
        <a:lstStyle/>
        <a:p>
          <a:endParaRPr lang="en-US"/>
        </a:p>
      </dgm:t>
    </dgm:pt>
    <dgm:pt modelId="{A44DDAE6-0CBC-4C09-BDA6-1457161F6FA8}">
      <dgm:prSet phldrT="[Text]"/>
      <dgm:spPr/>
      <dgm:t>
        <a:bodyPr/>
        <a:lstStyle/>
        <a:p>
          <a:r>
            <a:rPr lang="en-US" dirty="0" smtClean="0"/>
            <a:t>Citizens</a:t>
          </a:r>
          <a:endParaRPr lang="en-US" dirty="0"/>
        </a:p>
      </dgm:t>
    </dgm:pt>
    <dgm:pt modelId="{A4579463-4F1D-42FC-ADED-D981933EFE1C}" type="parTrans" cxnId="{C1030ECC-2466-4742-9388-EFCCF9BE796C}">
      <dgm:prSet/>
      <dgm:spPr/>
      <dgm:t>
        <a:bodyPr/>
        <a:lstStyle/>
        <a:p>
          <a:endParaRPr lang="en-US"/>
        </a:p>
      </dgm:t>
    </dgm:pt>
    <dgm:pt modelId="{00335852-3AFA-4C6B-A496-75CF06423A3B}" type="sibTrans" cxnId="{C1030ECC-2466-4742-9388-EFCCF9BE796C}">
      <dgm:prSet/>
      <dgm:spPr/>
      <dgm:t>
        <a:bodyPr/>
        <a:lstStyle/>
        <a:p>
          <a:endParaRPr lang="en-US"/>
        </a:p>
      </dgm:t>
    </dgm:pt>
    <dgm:pt modelId="{C8EEA5B4-1C70-40AA-B5AB-9A3A4B0FF869}">
      <dgm:prSet phldrT="[Text]"/>
      <dgm:spPr/>
      <dgm:t>
        <a:bodyPr/>
        <a:lstStyle/>
        <a:p>
          <a:r>
            <a:rPr lang="en-US" dirty="0" smtClean="0"/>
            <a:t>Submits to officials and respects rulers</a:t>
          </a:r>
          <a:endParaRPr lang="en-US" dirty="0"/>
        </a:p>
      </dgm:t>
    </dgm:pt>
    <dgm:pt modelId="{EF16634F-D3CA-443C-992E-61D220971B26}" type="parTrans" cxnId="{6ED3973D-84F1-40BC-B6AB-21C99E22AB82}">
      <dgm:prSet/>
      <dgm:spPr/>
      <dgm:t>
        <a:bodyPr/>
        <a:lstStyle/>
        <a:p>
          <a:endParaRPr lang="en-US"/>
        </a:p>
      </dgm:t>
    </dgm:pt>
    <dgm:pt modelId="{F32C09BC-9401-4F1B-9780-086625EF0F46}" type="sibTrans" cxnId="{6ED3973D-84F1-40BC-B6AB-21C99E22AB82}">
      <dgm:prSet/>
      <dgm:spPr/>
      <dgm:t>
        <a:bodyPr/>
        <a:lstStyle/>
        <a:p>
          <a:endParaRPr lang="en-US"/>
        </a:p>
      </dgm:t>
    </dgm:pt>
    <dgm:pt modelId="{EDB9FF4C-8C60-4C0B-A051-592591F7FCFB}">
      <dgm:prSet phldrT="[Text]"/>
      <dgm:spPr/>
      <dgm:t>
        <a:bodyPr/>
        <a:lstStyle/>
        <a:p>
          <a:r>
            <a:rPr lang="en-US" dirty="0" smtClean="0"/>
            <a:t>Families are the building block of society</a:t>
          </a:r>
          <a:endParaRPr lang="en-US" dirty="0"/>
        </a:p>
      </dgm:t>
    </dgm:pt>
    <dgm:pt modelId="{27179BE9-ACFC-4B63-A138-3AC288A3DA59}" type="parTrans" cxnId="{EDAC88F3-6457-4283-9AB7-B72CD791BF73}">
      <dgm:prSet/>
      <dgm:spPr/>
      <dgm:t>
        <a:bodyPr/>
        <a:lstStyle/>
        <a:p>
          <a:endParaRPr lang="en-US"/>
        </a:p>
      </dgm:t>
    </dgm:pt>
    <dgm:pt modelId="{5667B359-67D1-441A-88C6-70675BD0B757}" type="sibTrans" cxnId="{EDAC88F3-6457-4283-9AB7-B72CD791BF73}">
      <dgm:prSet/>
      <dgm:spPr/>
      <dgm:t>
        <a:bodyPr/>
        <a:lstStyle/>
        <a:p>
          <a:endParaRPr lang="en-US"/>
        </a:p>
      </dgm:t>
    </dgm:pt>
    <dgm:pt modelId="{2BB389C8-5833-4EE7-B1D9-DE700794C45B}" type="pres">
      <dgm:prSet presAssocID="{217255AA-B417-4624-AC81-0B0138ECD6FC}" presName="Name0" presStyleCnt="0">
        <dgm:presLayoutVars>
          <dgm:dir/>
          <dgm:animLvl val="lvl"/>
          <dgm:resizeHandles val="exact"/>
        </dgm:presLayoutVars>
      </dgm:prSet>
      <dgm:spPr/>
      <dgm:t>
        <a:bodyPr/>
        <a:lstStyle/>
        <a:p>
          <a:endParaRPr lang="en-US"/>
        </a:p>
      </dgm:t>
    </dgm:pt>
    <dgm:pt modelId="{082DBD8B-5A0B-439D-8E5E-60C1247DAE14}" type="pres">
      <dgm:prSet presAssocID="{A44DDAE6-0CBC-4C09-BDA6-1457161F6FA8}" presName="boxAndChildren" presStyleCnt="0"/>
      <dgm:spPr/>
    </dgm:pt>
    <dgm:pt modelId="{3ACD3E59-2707-4901-AFBC-E1A9733D5391}" type="pres">
      <dgm:prSet presAssocID="{A44DDAE6-0CBC-4C09-BDA6-1457161F6FA8}" presName="parentTextBox" presStyleLbl="node1" presStyleIdx="0" presStyleCnt="3"/>
      <dgm:spPr/>
      <dgm:t>
        <a:bodyPr/>
        <a:lstStyle/>
        <a:p>
          <a:endParaRPr lang="en-US"/>
        </a:p>
      </dgm:t>
    </dgm:pt>
    <dgm:pt modelId="{4480B9E9-D89E-436E-8F97-7446998AEE61}" type="pres">
      <dgm:prSet presAssocID="{A44DDAE6-0CBC-4C09-BDA6-1457161F6FA8}" presName="entireBox" presStyleLbl="node1" presStyleIdx="0" presStyleCnt="3"/>
      <dgm:spPr/>
      <dgm:t>
        <a:bodyPr/>
        <a:lstStyle/>
        <a:p>
          <a:endParaRPr lang="en-US"/>
        </a:p>
      </dgm:t>
    </dgm:pt>
    <dgm:pt modelId="{F5121080-AFA3-430B-BA3A-26D1BEC2A4A9}" type="pres">
      <dgm:prSet presAssocID="{A44DDAE6-0CBC-4C09-BDA6-1457161F6FA8}" presName="descendantBox" presStyleCnt="0"/>
      <dgm:spPr/>
    </dgm:pt>
    <dgm:pt modelId="{2EE2BF23-9FD7-4633-9F26-E85DF04B5F07}" type="pres">
      <dgm:prSet presAssocID="{C8EEA5B4-1C70-40AA-B5AB-9A3A4B0FF869}" presName="childTextBox" presStyleLbl="fgAccFollowNode1" presStyleIdx="0" presStyleCnt="6">
        <dgm:presLayoutVars>
          <dgm:bulletEnabled val="1"/>
        </dgm:presLayoutVars>
      </dgm:prSet>
      <dgm:spPr/>
      <dgm:t>
        <a:bodyPr/>
        <a:lstStyle/>
        <a:p>
          <a:endParaRPr lang="en-US"/>
        </a:p>
      </dgm:t>
    </dgm:pt>
    <dgm:pt modelId="{9EEDB793-FCB8-4AFD-ABBB-71C89AC6F608}" type="pres">
      <dgm:prSet presAssocID="{EDB9FF4C-8C60-4C0B-A051-592591F7FCFB}" presName="childTextBox" presStyleLbl="fgAccFollowNode1" presStyleIdx="1" presStyleCnt="6">
        <dgm:presLayoutVars>
          <dgm:bulletEnabled val="1"/>
        </dgm:presLayoutVars>
      </dgm:prSet>
      <dgm:spPr/>
      <dgm:t>
        <a:bodyPr/>
        <a:lstStyle/>
        <a:p>
          <a:endParaRPr lang="en-US"/>
        </a:p>
      </dgm:t>
    </dgm:pt>
    <dgm:pt modelId="{8173C36C-46A1-4DB9-9BEE-B3D5C4B2B339}" type="pres">
      <dgm:prSet presAssocID="{E37A4CBC-396B-4CD3-994B-F20A07911422}" presName="sp" presStyleCnt="0"/>
      <dgm:spPr/>
    </dgm:pt>
    <dgm:pt modelId="{0612ADC8-7843-47B2-8C8F-AEC96EB29891}" type="pres">
      <dgm:prSet presAssocID="{2999AAAA-16F7-4B50-BBD7-6A4FB4BF882A}" presName="arrowAndChildren" presStyleCnt="0"/>
      <dgm:spPr/>
    </dgm:pt>
    <dgm:pt modelId="{65235F4C-EA23-4DC2-BE4E-34E6E952C467}" type="pres">
      <dgm:prSet presAssocID="{2999AAAA-16F7-4B50-BBD7-6A4FB4BF882A}" presName="parentTextArrow" presStyleLbl="node1" presStyleIdx="0" presStyleCnt="3"/>
      <dgm:spPr/>
      <dgm:t>
        <a:bodyPr/>
        <a:lstStyle/>
        <a:p>
          <a:endParaRPr lang="en-US"/>
        </a:p>
      </dgm:t>
    </dgm:pt>
    <dgm:pt modelId="{EA829FD4-9E09-40F4-B8CD-C7F78EA4DC59}" type="pres">
      <dgm:prSet presAssocID="{2999AAAA-16F7-4B50-BBD7-6A4FB4BF882A}" presName="arrow" presStyleLbl="node1" presStyleIdx="1" presStyleCnt="3"/>
      <dgm:spPr/>
      <dgm:t>
        <a:bodyPr/>
        <a:lstStyle/>
        <a:p>
          <a:endParaRPr lang="en-US"/>
        </a:p>
      </dgm:t>
    </dgm:pt>
    <dgm:pt modelId="{D72EFE87-5E38-42B0-A6F1-A1EDCACA7A1A}" type="pres">
      <dgm:prSet presAssocID="{2999AAAA-16F7-4B50-BBD7-6A4FB4BF882A}" presName="descendantArrow" presStyleCnt="0"/>
      <dgm:spPr/>
    </dgm:pt>
    <dgm:pt modelId="{A822FCA0-02C5-4400-9087-7B45B4A0E542}" type="pres">
      <dgm:prSet presAssocID="{4FADF735-0664-49CB-BCCF-07B61A902998}" presName="childTextArrow" presStyleLbl="fgAccFollowNode1" presStyleIdx="2" presStyleCnt="6">
        <dgm:presLayoutVars>
          <dgm:bulletEnabled val="1"/>
        </dgm:presLayoutVars>
      </dgm:prSet>
      <dgm:spPr/>
      <dgm:t>
        <a:bodyPr/>
        <a:lstStyle/>
        <a:p>
          <a:endParaRPr lang="en-US"/>
        </a:p>
      </dgm:t>
    </dgm:pt>
    <dgm:pt modelId="{A11F29B3-BC72-4AC3-96FF-941EA5CF0E3B}" type="pres">
      <dgm:prSet presAssocID="{02312271-E7E0-4216-99E0-D33233ABAFBD}" presName="childTextArrow" presStyleLbl="fgAccFollowNode1" presStyleIdx="3" presStyleCnt="6">
        <dgm:presLayoutVars>
          <dgm:bulletEnabled val="1"/>
        </dgm:presLayoutVars>
      </dgm:prSet>
      <dgm:spPr/>
      <dgm:t>
        <a:bodyPr/>
        <a:lstStyle/>
        <a:p>
          <a:endParaRPr lang="en-US"/>
        </a:p>
      </dgm:t>
    </dgm:pt>
    <dgm:pt modelId="{DB6E1FBF-AD4A-4AEF-B2DE-D369A13510A7}" type="pres">
      <dgm:prSet presAssocID="{51000FAA-2FED-432F-BDA8-29D769FA060C}" presName="sp" presStyleCnt="0"/>
      <dgm:spPr/>
    </dgm:pt>
    <dgm:pt modelId="{886381C5-528D-49D9-B11A-AB8A3A4950FD}" type="pres">
      <dgm:prSet presAssocID="{AC30A7F3-7C42-4D04-820D-8FF882DC7EDF}" presName="arrowAndChildren" presStyleCnt="0"/>
      <dgm:spPr/>
    </dgm:pt>
    <dgm:pt modelId="{73B40654-7740-40B4-AED6-40C2994F0029}" type="pres">
      <dgm:prSet presAssocID="{AC30A7F3-7C42-4D04-820D-8FF882DC7EDF}" presName="parentTextArrow" presStyleLbl="node1" presStyleIdx="1" presStyleCnt="3"/>
      <dgm:spPr/>
      <dgm:t>
        <a:bodyPr/>
        <a:lstStyle/>
        <a:p>
          <a:endParaRPr lang="en-US"/>
        </a:p>
      </dgm:t>
    </dgm:pt>
    <dgm:pt modelId="{03AAE105-7D67-4491-9CCD-4C636A414DD1}" type="pres">
      <dgm:prSet presAssocID="{AC30A7F3-7C42-4D04-820D-8FF882DC7EDF}" presName="arrow" presStyleLbl="node1" presStyleIdx="2" presStyleCnt="3"/>
      <dgm:spPr/>
      <dgm:t>
        <a:bodyPr/>
        <a:lstStyle/>
        <a:p>
          <a:endParaRPr lang="en-US"/>
        </a:p>
      </dgm:t>
    </dgm:pt>
    <dgm:pt modelId="{CC39B5AF-F1E6-4185-8A88-6EFBA64CE59C}" type="pres">
      <dgm:prSet presAssocID="{AC30A7F3-7C42-4D04-820D-8FF882DC7EDF}" presName="descendantArrow" presStyleCnt="0"/>
      <dgm:spPr/>
    </dgm:pt>
    <dgm:pt modelId="{3A08E424-DE20-4753-A9F9-29144275D43F}" type="pres">
      <dgm:prSet presAssocID="{4264A0A0-3BDB-4338-BCA2-FF7FE4FF3EC9}" presName="childTextArrow" presStyleLbl="fgAccFollowNode1" presStyleIdx="4" presStyleCnt="6">
        <dgm:presLayoutVars>
          <dgm:bulletEnabled val="1"/>
        </dgm:presLayoutVars>
      </dgm:prSet>
      <dgm:spPr/>
      <dgm:t>
        <a:bodyPr/>
        <a:lstStyle/>
        <a:p>
          <a:endParaRPr lang="en-US"/>
        </a:p>
      </dgm:t>
    </dgm:pt>
    <dgm:pt modelId="{918044EC-3227-499F-BBE7-DE56807FB8FA}" type="pres">
      <dgm:prSet presAssocID="{47C71485-967E-4CAA-A211-560B98C2AA96}" presName="childTextArrow" presStyleLbl="fgAccFollowNode1" presStyleIdx="5" presStyleCnt="6">
        <dgm:presLayoutVars>
          <dgm:bulletEnabled val="1"/>
        </dgm:presLayoutVars>
      </dgm:prSet>
      <dgm:spPr/>
      <dgm:t>
        <a:bodyPr/>
        <a:lstStyle/>
        <a:p>
          <a:endParaRPr lang="en-US"/>
        </a:p>
      </dgm:t>
    </dgm:pt>
  </dgm:ptLst>
  <dgm:cxnLst>
    <dgm:cxn modelId="{1D7DE38D-F50C-4E38-B6C5-3738912A7D53}" type="presOf" srcId="{4264A0A0-3BDB-4338-BCA2-FF7FE4FF3EC9}" destId="{3A08E424-DE20-4753-A9F9-29144275D43F}" srcOrd="0" destOrd="0" presId="urn:microsoft.com/office/officeart/2005/8/layout/process4"/>
    <dgm:cxn modelId="{1DB14930-3A41-4838-80C4-907FB012FA96}" type="presOf" srcId="{A44DDAE6-0CBC-4C09-BDA6-1457161F6FA8}" destId="{4480B9E9-D89E-436E-8F97-7446998AEE61}" srcOrd="1" destOrd="0" presId="urn:microsoft.com/office/officeart/2005/8/layout/process4"/>
    <dgm:cxn modelId="{C1030ECC-2466-4742-9388-EFCCF9BE796C}" srcId="{217255AA-B417-4624-AC81-0B0138ECD6FC}" destId="{A44DDAE6-0CBC-4C09-BDA6-1457161F6FA8}" srcOrd="2" destOrd="0" parTransId="{A4579463-4F1D-42FC-ADED-D981933EFE1C}" sibTransId="{00335852-3AFA-4C6B-A496-75CF06423A3B}"/>
    <dgm:cxn modelId="{652DDF90-1C8C-4BEB-8943-E18A5FF818EE}" srcId="{AC30A7F3-7C42-4D04-820D-8FF882DC7EDF}" destId="{47C71485-967E-4CAA-A211-560B98C2AA96}" srcOrd="1" destOrd="0" parTransId="{DC2D31E3-7B9C-4E58-88CE-19A7EC440105}" sibTransId="{1D6FCD3A-606B-492E-8B8B-70804DC64725}"/>
    <dgm:cxn modelId="{EBDA7625-5D96-4C1B-9993-7A8FCB6F23CE}" type="presOf" srcId="{A44DDAE6-0CBC-4C09-BDA6-1457161F6FA8}" destId="{3ACD3E59-2707-4901-AFBC-E1A9733D5391}" srcOrd="0" destOrd="0" presId="urn:microsoft.com/office/officeart/2005/8/layout/process4"/>
    <dgm:cxn modelId="{EDAC88F3-6457-4283-9AB7-B72CD791BF73}" srcId="{A44DDAE6-0CBC-4C09-BDA6-1457161F6FA8}" destId="{EDB9FF4C-8C60-4C0B-A051-592591F7FCFB}" srcOrd="1" destOrd="0" parTransId="{27179BE9-ACFC-4B63-A138-3AC288A3DA59}" sibTransId="{5667B359-67D1-441A-88C6-70675BD0B757}"/>
    <dgm:cxn modelId="{7A05CD0E-B9BE-4419-8CD4-D6AEFA454D97}" srcId="{217255AA-B417-4624-AC81-0B0138ECD6FC}" destId="{AC30A7F3-7C42-4D04-820D-8FF882DC7EDF}" srcOrd="0" destOrd="0" parTransId="{D87044E3-CD3B-47ED-81B3-967F3F46494F}" sibTransId="{51000FAA-2FED-432F-BDA8-29D769FA060C}"/>
    <dgm:cxn modelId="{28017A37-862B-4BA9-9BB1-785798AFAF2C}" type="presOf" srcId="{02312271-E7E0-4216-99E0-D33233ABAFBD}" destId="{A11F29B3-BC72-4AC3-96FF-941EA5CF0E3B}" srcOrd="0" destOrd="0" presId="urn:microsoft.com/office/officeart/2005/8/layout/process4"/>
    <dgm:cxn modelId="{7A89905E-8DD2-4798-AE39-2C7C049F0152}" type="presOf" srcId="{AC30A7F3-7C42-4D04-820D-8FF882DC7EDF}" destId="{03AAE105-7D67-4491-9CCD-4C636A414DD1}" srcOrd="1" destOrd="0" presId="urn:microsoft.com/office/officeart/2005/8/layout/process4"/>
    <dgm:cxn modelId="{B4B8C159-9940-4766-B1EE-120B4CC1F545}" type="presOf" srcId="{C8EEA5B4-1C70-40AA-B5AB-9A3A4B0FF869}" destId="{2EE2BF23-9FD7-4633-9F26-E85DF04B5F07}" srcOrd="0" destOrd="0" presId="urn:microsoft.com/office/officeart/2005/8/layout/process4"/>
    <dgm:cxn modelId="{6614E1F0-6E5F-4215-9752-881D9F7F8CF0}" type="presOf" srcId="{4FADF735-0664-49CB-BCCF-07B61A902998}" destId="{A822FCA0-02C5-4400-9087-7B45B4A0E542}" srcOrd="0" destOrd="0" presId="urn:microsoft.com/office/officeart/2005/8/layout/process4"/>
    <dgm:cxn modelId="{434B2FEE-D1E3-4848-AA54-D35E62EFA7F0}" srcId="{2999AAAA-16F7-4B50-BBD7-6A4FB4BF882A}" destId="{4FADF735-0664-49CB-BCCF-07B61A902998}" srcOrd="0" destOrd="0" parTransId="{14CDB13B-5752-437D-B382-97D8FEB177EB}" sibTransId="{29451C78-D1F3-4E47-888C-233273D0CD64}"/>
    <dgm:cxn modelId="{F360D98F-918F-4BA9-B6A7-71C51593BC71}" srcId="{2999AAAA-16F7-4B50-BBD7-6A4FB4BF882A}" destId="{02312271-E7E0-4216-99E0-D33233ABAFBD}" srcOrd="1" destOrd="0" parTransId="{146F16F5-7685-40C9-8501-EA37134AC928}" sibTransId="{21B28569-4509-49C6-BE8A-49F78E8941CD}"/>
    <dgm:cxn modelId="{7F76B12B-95C8-4CA8-ACE1-79C90E3ADC37}" type="presOf" srcId="{217255AA-B417-4624-AC81-0B0138ECD6FC}" destId="{2BB389C8-5833-4EE7-B1D9-DE700794C45B}" srcOrd="0" destOrd="0" presId="urn:microsoft.com/office/officeart/2005/8/layout/process4"/>
    <dgm:cxn modelId="{5FE60D8C-8DC6-4583-884F-D257282FD455}" type="presOf" srcId="{47C71485-967E-4CAA-A211-560B98C2AA96}" destId="{918044EC-3227-499F-BBE7-DE56807FB8FA}" srcOrd="0" destOrd="0" presId="urn:microsoft.com/office/officeart/2005/8/layout/process4"/>
    <dgm:cxn modelId="{35BDC9A4-C135-402D-83A8-76A90CBAB324}" srcId="{217255AA-B417-4624-AC81-0B0138ECD6FC}" destId="{2999AAAA-16F7-4B50-BBD7-6A4FB4BF882A}" srcOrd="1" destOrd="0" parTransId="{2A2F289B-D496-4711-8791-1F7220A19063}" sibTransId="{E37A4CBC-396B-4CD3-994B-F20A07911422}"/>
    <dgm:cxn modelId="{729B6115-5FA5-40A8-8B9F-6345D1F60F32}" type="presOf" srcId="{EDB9FF4C-8C60-4C0B-A051-592591F7FCFB}" destId="{9EEDB793-FCB8-4AFD-ABBB-71C89AC6F608}" srcOrd="0" destOrd="0" presId="urn:microsoft.com/office/officeart/2005/8/layout/process4"/>
    <dgm:cxn modelId="{6ED3973D-84F1-40BC-B6AB-21C99E22AB82}" srcId="{A44DDAE6-0CBC-4C09-BDA6-1457161F6FA8}" destId="{C8EEA5B4-1C70-40AA-B5AB-9A3A4B0FF869}" srcOrd="0" destOrd="0" parTransId="{EF16634F-D3CA-443C-992E-61D220971B26}" sibTransId="{F32C09BC-9401-4F1B-9780-086625EF0F46}"/>
    <dgm:cxn modelId="{71579586-7E0C-45E6-A1E4-44AB8681850B}" type="presOf" srcId="{AC30A7F3-7C42-4D04-820D-8FF882DC7EDF}" destId="{73B40654-7740-40B4-AED6-40C2994F0029}" srcOrd="0" destOrd="0" presId="urn:microsoft.com/office/officeart/2005/8/layout/process4"/>
    <dgm:cxn modelId="{8A13C359-0BC6-4906-921E-CA7568E467B3}" srcId="{AC30A7F3-7C42-4D04-820D-8FF882DC7EDF}" destId="{4264A0A0-3BDB-4338-BCA2-FF7FE4FF3EC9}" srcOrd="0" destOrd="0" parTransId="{458F2BA1-E20C-473C-A568-B318851CD5FA}" sibTransId="{6D6AB175-BD2B-408C-A413-F742B4BB740F}"/>
    <dgm:cxn modelId="{E1B8DAD5-6BEB-4D02-9A13-BFA3645C46A4}" type="presOf" srcId="{2999AAAA-16F7-4B50-BBD7-6A4FB4BF882A}" destId="{65235F4C-EA23-4DC2-BE4E-34E6E952C467}" srcOrd="0" destOrd="0" presId="urn:microsoft.com/office/officeart/2005/8/layout/process4"/>
    <dgm:cxn modelId="{F49238A3-49EE-4873-92C1-28EC7D6DFC41}" type="presOf" srcId="{2999AAAA-16F7-4B50-BBD7-6A4FB4BF882A}" destId="{EA829FD4-9E09-40F4-B8CD-C7F78EA4DC59}" srcOrd="1" destOrd="0" presId="urn:microsoft.com/office/officeart/2005/8/layout/process4"/>
    <dgm:cxn modelId="{8254AC19-9FE3-413D-A647-1A5C4E4F167B}" type="presParOf" srcId="{2BB389C8-5833-4EE7-B1D9-DE700794C45B}" destId="{082DBD8B-5A0B-439D-8E5E-60C1247DAE14}" srcOrd="0" destOrd="0" presId="urn:microsoft.com/office/officeart/2005/8/layout/process4"/>
    <dgm:cxn modelId="{F6DE04F3-8730-408C-8B7A-3926C4D14B74}" type="presParOf" srcId="{082DBD8B-5A0B-439D-8E5E-60C1247DAE14}" destId="{3ACD3E59-2707-4901-AFBC-E1A9733D5391}" srcOrd="0" destOrd="0" presId="urn:microsoft.com/office/officeart/2005/8/layout/process4"/>
    <dgm:cxn modelId="{DFF2A08D-83D9-4EF5-93CD-2549C0E281C2}" type="presParOf" srcId="{082DBD8B-5A0B-439D-8E5E-60C1247DAE14}" destId="{4480B9E9-D89E-436E-8F97-7446998AEE61}" srcOrd="1" destOrd="0" presId="urn:microsoft.com/office/officeart/2005/8/layout/process4"/>
    <dgm:cxn modelId="{D7715225-D35C-4A2B-9AFB-4BA8B8F1AB87}" type="presParOf" srcId="{082DBD8B-5A0B-439D-8E5E-60C1247DAE14}" destId="{F5121080-AFA3-430B-BA3A-26D1BEC2A4A9}" srcOrd="2" destOrd="0" presId="urn:microsoft.com/office/officeart/2005/8/layout/process4"/>
    <dgm:cxn modelId="{D14A9C7F-6423-4DB6-ACD7-58042710922A}" type="presParOf" srcId="{F5121080-AFA3-430B-BA3A-26D1BEC2A4A9}" destId="{2EE2BF23-9FD7-4633-9F26-E85DF04B5F07}" srcOrd="0" destOrd="0" presId="urn:microsoft.com/office/officeart/2005/8/layout/process4"/>
    <dgm:cxn modelId="{62E5CA56-8C4C-463E-BC42-FC48760E8B1B}" type="presParOf" srcId="{F5121080-AFA3-430B-BA3A-26D1BEC2A4A9}" destId="{9EEDB793-FCB8-4AFD-ABBB-71C89AC6F608}" srcOrd="1" destOrd="0" presId="urn:microsoft.com/office/officeart/2005/8/layout/process4"/>
    <dgm:cxn modelId="{44AC21AD-1C8B-4D96-99F2-3B826E02EA42}" type="presParOf" srcId="{2BB389C8-5833-4EE7-B1D9-DE700794C45B}" destId="{8173C36C-46A1-4DB9-9BEE-B3D5C4B2B339}" srcOrd="1" destOrd="0" presId="urn:microsoft.com/office/officeart/2005/8/layout/process4"/>
    <dgm:cxn modelId="{E8BC2BAA-1364-46E5-96D9-1B8980946352}" type="presParOf" srcId="{2BB389C8-5833-4EE7-B1D9-DE700794C45B}" destId="{0612ADC8-7843-47B2-8C8F-AEC96EB29891}" srcOrd="2" destOrd="0" presId="urn:microsoft.com/office/officeart/2005/8/layout/process4"/>
    <dgm:cxn modelId="{0FC3DFA7-CF6A-427B-A86A-FFF9F6A57005}" type="presParOf" srcId="{0612ADC8-7843-47B2-8C8F-AEC96EB29891}" destId="{65235F4C-EA23-4DC2-BE4E-34E6E952C467}" srcOrd="0" destOrd="0" presId="urn:microsoft.com/office/officeart/2005/8/layout/process4"/>
    <dgm:cxn modelId="{3174C3DD-02C3-4957-BB0A-F9405576081B}" type="presParOf" srcId="{0612ADC8-7843-47B2-8C8F-AEC96EB29891}" destId="{EA829FD4-9E09-40F4-B8CD-C7F78EA4DC59}" srcOrd="1" destOrd="0" presId="urn:microsoft.com/office/officeart/2005/8/layout/process4"/>
    <dgm:cxn modelId="{2E96B00A-E733-4070-BBA0-D502C9B01572}" type="presParOf" srcId="{0612ADC8-7843-47B2-8C8F-AEC96EB29891}" destId="{D72EFE87-5E38-42B0-A6F1-A1EDCACA7A1A}" srcOrd="2" destOrd="0" presId="urn:microsoft.com/office/officeart/2005/8/layout/process4"/>
    <dgm:cxn modelId="{FC9BC5EB-1A64-45F4-ACBE-2FCF70EC2F32}" type="presParOf" srcId="{D72EFE87-5E38-42B0-A6F1-A1EDCACA7A1A}" destId="{A822FCA0-02C5-4400-9087-7B45B4A0E542}" srcOrd="0" destOrd="0" presId="urn:microsoft.com/office/officeart/2005/8/layout/process4"/>
    <dgm:cxn modelId="{2F0CA076-9B5D-4C75-8D49-7418E0715BC7}" type="presParOf" srcId="{D72EFE87-5E38-42B0-A6F1-A1EDCACA7A1A}" destId="{A11F29B3-BC72-4AC3-96FF-941EA5CF0E3B}" srcOrd="1" destOrd="0" presId="urn:microsoft.com/office/officeart/2005/8/layout/process4"/>
    <dgm:cxn modelId="{6B262AF1-F159-4F5C-9E3D-08A7950E06A4}" type="presParOf" srcId="{2BB389C8-5833-4EE7-B1D9-DE700794C45B}" destId="{DB6E1FBF-AD4A-4AEF-B2DE-D369A13510A7}" srcOrd="3" destOrd="0" presId="urn:microsoft.com/office/officeart/2005/8/layout/process4"/>
    <dgm:cxn modelId="{6C33EA47-6284-4452-AAE5-239C8F83192C}" type="presParOf" srcId="{2BB389C8-5833-4EE7-B1D9-DE700794C45B}" destId="{886381C5-528D-49D9-B11A-AB8A3A4950FD}" srcOrd="4" destOrd="0" presId="urn:microsoft.com/office/officeart/2005/8/layout/process4"/>
    <dgm:cxn modelId="{2B4853A7-303E-40B9-88BF-A3D464F9191B}" type="presParOf" srcId="{886381C5-528D-49D9-B11A-AB8A3A4950FD}" destId="{73B40654-7740-40B4-AED6-40C2994F0029}" srcOrd="0" destOrd="0" presId="urn:microsoft.com/office/officeart/2005/8/layout/process4"/>
    <dgm:cxn modelId="{58CAEBED-ABB8-41AD-8BD0-6960DAEC3F8B}" type="presParOf" srcId="{886381C5-528D-49D9-B11A-AB8A3A4950FD}" destId="{03AAE105-7D67-4491-9CCD-4C636A414DD1}" srcOrd="1" destOrd="0" presId="urn:microsoft.com/office/officeart/2005/8/layout/process4"/>
    <dgm:cxn modelId="{B70085FE-721A-495A-B6B0-E707896B0789}" type="presParOf" srcId="{886381C5-528D-49D9-B11A-AB8A3A4950FD}" destId="{CC39B5AF-F1E6-4185-8A88-6EFBA64CE59C}" srcOrd="2" destOrd="0" presId="urn:microsoft.com/office/officeart/2005/8/layout/process4"/>
    <dgm:cxn modelId="{76F8BA0F-173F-4DC7-93B9-254D895230A3}" type="presParOf" srcId="{CC39B5AF-F1E6-4185-8A88-6EFBA64CE59C}" destId="{3A08E424-DE20-4753-A9F9-29144275D43F}" srcOrd="0" destOrd="0" presId="urn:microsoft.com/office/officeart/2005/8/layout/process4"/>
    <dgm:cxn modelId="{8D393FEE-9054-4B7B-B6E5-F2AE4E4A16FF}" type="presParOf" srcId="{CC39B5AF-F1E6-4185-8A88-6EFBA64CE59C}" destId="{918044EC-3227-499F-BBE7-DE56807FB8FA}" srcOrd="1" destOrd="0" presId="urn:microsoft.com/office/officeart/2005/8/layout/process4"/>
  </dgm:cxnLst>
  <dgm:bg/>
  <dgm:whole/>
</dgm:dataModel>
</file>

<file path=ppt/diagrams/data3.xml><?xml version="1.0" encoding="utf-8"?>
<dgm:dataModel xmlns:dgm="http://schemas.openxmlformats.org/drawingml/2006/diagram" xmlns:a="http://schemas.openxmlformats.org/drawingml/2006/main">
  <dgm:ptLst>
    <dgm:pt modelId="{0D5EF36C-31CE-412C-9AF0-3C710F6A5619}"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7ACDAC1A-D566-41F6-921F-051FC45C19AA}">
      <dgm:prSet phldrT="[Text]"/>
      <dgm:spPr/>
      <dgm:t>
        <a:bodyPr/>
        <a:lstStyle/>
        <a:p>
          <a:r>
            <a:rPr lang="en-US" dirty="0" smtClean="0"/>
            <a:t>Pastor/ Elders</a:t>
          </a:r>
          <a:endParaRPr lang="en-US" dirty="0"/>
        </a:p>
      </dgm:t>
    </dgm:pt>
    <dgm:pt modelId="{8300EE9E-7A18-4F16-B989-C50083BA0A43}" type="parTrans" cxnId="{E38216BA-E598-4426-BAAE-03F5CEED9F12}">
      <dgm:prSet/>
      <dgm:spPr/>
      <dgm:t>
        <a:bodyPr/>
        <a:lstStyle/>
        <a:p>
          <a:endParaRPr lang="en-US"/>
        </a:p>
      </dgm:t>
    </dgm:pt>
    <dgm:pt modelId="{C11008E0-9D73-47C5-B089-FE8C8B57B459}" type="sibTrans" cxnId="{E38216BA-E598-4426-BAAE-03F5CEED9F12}">
      <dgm:prSet/>
      <dgm:spPr/>
      <dgm:t>
        <a:bodyPr/>
        <a:lstStyle/>
        <a:p>
          <a:endParaRPr lang="en-US"/>
        </a:p>
      </dgm:t>
    </dgm:pt>
    <dgm:pt modelId="{C2F47C7F-F35D-4B0D-A88A-11A8712F5905}">
      <dgm:prSet phldrT="[Text]"/>
      <dgm:spPr/>
      <dgm:t>
        <a:bodyPr/>
        <a:lstStyle/>
        <a:p>
          <a:r>
            <a:rPr lang="en-US" dirty="0" smtClean="0"/>
            <a:t>The pastor is the head elder</a:t>
          </a:r>
          <a:endParaRPr lang="en-US" dirty="0"/>
        </a:p>
      </dgm:t>
    </dgm:pt>
    <dgm:pt modelId="{117AB73E-4128-41EB-B755-E04E52AF6F0D}" type="parTrans" cxnId="{442EE773-5C45-43C5-9583-7C4DD429CD20}">
      <dgm:prSet/>
      <dgm:spPr/>
      <dgm:t>
        <a:bodyPr/>
        <a:lstStyle/>
        <a:p>
          <a:endParaRPr lang="en-US"/>
        </a:p>
      </dgm:t>
    </dgm:pt>
    <dgm:pt modelId="{A4117DFF-A236-4D49-97F9-18CF3F731BB6}" type="sibTrans" cxnId="{442EE773-5C45-43C5-9583-7C4DD429CD20}">
      <dgm:prSet/>
      <dgm:spPr/>
      <dgm:t>
        <a:bodyPr/>
        <a:lstStyle/>
        <a:p>
          <a:endParaRPr lang="en-US"/>
        </a:p>
      </dgm:t>
    </dgm:pt>
    <dgm:pt modelId="{A4B4B5ED-1F90-4A75-807D-A3B2A0D79D33}">
      <dgm:prSet phldrT="[Text]"/>
      <dgm:spPr/>
      <dgm:t>
        <a:bodyPr/>
        <a:lstStyle/>
        <a:p>
          <a:r>
            <a:rPr lang="en-US" dirty="0" smtClean="0"/>
            <a:t>The elders are responsible to lead the local congregation</a:t>
          </a:r>
          <a:endParaRPr lang="en-US" dirty="0"/>
        </a:p>
      </dgm:t>
    </dgm:pt>
    <dgm:pt modelId="{1F71AA1E-9253-42F1-884A-616073FA6F70}" type="parTrans" cxnId="{EBD294F4-D88B-4BEA-8465-4151595ABB88}">
      <dgm:prSet/>
      <dgm:spPr/>
      <dgm:t>
        <a:bodyPr/>
        <a:lstStyle/>
        <a:p>
          <a:endParaRPr lang="en-US"/>
        </a:p>
      </dgm:t>
    </dgm:pt>
    <dgm:pt modelId="{27970CCB-80D6-4044-A9B0-A991B76FD1AE}" type="sibTrans" cxnId="{EBD294F4-D88B-4BEA-8465-4151595ABB88}">
      <dgm:prSet/>
      <dgm:spPr/>
      <dgm:t>
        <a:bodyPr/>
        <a:lstStyle/>
        <a:p>
          <a:endParaRPr lang="en-US"/>
        </a:p>
      </dgm:t>
    </dgm:pt>
    <dgm:pt modelId="{83730C8D-41B7-419D-8B17-AA46F2C298F2}">
      <dgm:prSet phldrT="[Text]"/>
      <dgm:spPr/>
      <dgm:t>
        <a:bodyPr/>
        <a:lstStyle/>
        <a:p>
          <a:r>
            <a:rPr lang="en-US" dirty="0" smtClean="0"/>
            <a:t>Deacons</a:t>
          </a:r>
          <a:endParaRPr lang="en-US" dirty="0"/>
        </a:p>
      </dgm:t>
    </dgm:pt>
    <dgm:pt modelId="{ACA03736-0191-4550-859B-597C5082655B}" type="parTrans" cxnId="{25D7B79F-746A-4A63-9A26-69AA936E9579}">
      <dgm:prSet/>
      <dgm:spPr/>
      <dgm:t>
        <a:bodyPr/>
        <a:lstStyle/>
        <a:p>
          <a:endParaRPr lang="en-US"/>
        </a:p>
      </dgm:t>
    </dgm:pt>
    <dgm:pt modelId="{4EDC586D-245E-480D-A08E-3F72D0C9D98E}" type="sibTrans" cxnId="{25D7B79F-746A-4A63-9A26-69AA936E9579}">
      <dgm:prSet/>
      <dgm:spPr/>
      <dgm:t>
        <a:bodyPr/>
        <a:lstStyle/>
        <a:p>
          <a:endParaRPr lang="en-US"/>
        </a:p>
      </dgm:t>
    </dgm:pt>
    <dgm:pt modelId="{4E4A2343-3C70-46D1-8090-A079C4769082}">
      <dgm:prSet phldrT="[Text]"/>
      <dgm:spPr/>
      <dgm:t>
        <a:bodyPr/>
        <a:lstStyle/>
        <a:p>
          <a:r>
            <a:rPr lang="en-US" dirty="0" smtClean="0"/>
            <a:t>The deacons must submit to the pastor and elders</a:t>
          </a:r>
          <a:endParaRPr lang="en-US" dirty="0"/>
        </a:p>
      </dgm:t>
    </dgm:pt>
    <dgm:pt modelId="{C2E66B4A-9DB1-4AEF-9FBF-3E032C3F0ECD}" type="parTrans" cxnId="{FB38147B-4F89-431F-8181-498C68A4E155}">
      <dgm:prSet/>
      <dgm:spPr/>
      <dgm:t>
        <a:bodyPr/>
        <a:lstStyle/>
        <a:p>
          <a:endParaRPr lang="en-US"/>
        </a:p>
      </dgm:t>
    </dgm:pt>
    <dgm:pt modelId="{11483AD6-CCE9-4A41-B3C2-09F078BE4BA7}" type="sibTrans" cxnId="{FB38147B-4F89-431F-8181-498C68A4E155}">
      <dgm:prSet/>
      <dgm:spPr/>
      <dgm:t>
        <a:bodyPr/>
        <a:lstStyle/>
        <a:p>
          <a:endParaRPr lang="en-US"/>
        </a:p>
      </dgm:t>
    </dgm:pt>
    <dgm:pt modelId="{4B5A158B-CC36-49D0-AC22-193575FCFAE1}">
      <dgm:prSet phldrT="[Text]"/>
      <dgm:spPr/>
      <dgm:t>
        <a:bodyPr/>
        <a:lstStyle/>
        <a:p>
          <a:r>
            <a:rPr lang="en-US" dirty="0" smtClean="0"/>
            <a:t>The deacons offer a limited form of authority and leadership</a:t>
          </a:r>
          <a:endParaRPr lang="en-US" dirty="0"/>
        </a:p>
      </dgm:t>
    </dgm:pt>
    <dgm:pt modelId="{11951231-E0F6-4377-81B0-DC6B89DD887C}" type="parTrans" cxnId="{FF363823-A3A0-4122-8F79-4FF40CCEA1F0}">
      <dgm:prSet/>
      <dgm:spPr/>
      <dgm:t>
        <a:bodyPr/>
        <a:lstStyle/>
        <a:p>
          <a:endParaRPr lang="en-US"/>
        </a:p>
      </dgm:t>
    </dgm:pt>
    <dgm:pt modelId="{DE250C95-7C1A-4844-B060-A30C1DDEFBB0}" type="sibTrans" cxnId="{FF363823-A3A0-4122-8F79-4FF40CCEA1F0}">
      <dgm:prSet/>
      <dgm:spPr/>
      <dgm:t>
        <a:bodyPr/>
        <a:lstStyle/>
        <a:p>
          <a:endParaRPr lang="en-US"/>
        </a:p>
      </dgm:t>
    </dgm:pt>
    <dgm:pt modelId="{05264B0A-E996-4DA7-90A3-92DC6E04F016}">
      <dgm:prSet phldrT="[Text]"/>
      <dgm:spPr/>
      <dgm:t>
        <a:bodyPr/>
        <a:lstStyle/>
        <a:p>
          <a:r>
            <a:rPr lang="en-US" dirty="0" smtClean="0"/>
            <a:t>Laity</a:t>
          </a:r>
          <a:endParaRPr lang="en-US" dirty="0"/>
        </a:p>
      </dgm:t>
    </dgm:pt>
    <dgm:pt modelId="{D61115E8-DDB7-4CD5-BAE8-84E6D4D44798}" type="parTrans" cxnId="{C396B238-CF57-42B6-AA7D-E9C54724425D}">
      <dgm:prSet/>
      <dgm:spPr/>
      <dgm:t>
        <a:bodyPr/>
        <a:lstStyle/>
        <a:p>
          <a:endParaRPr lang="en-US"/>
        </a:p>
      </dgm:t>
    </dgm:pt>
    <dgm:pt modelId="{15D7C18D-7146-476C-8C25-AE1D3B23C9C7}" type="sibTrans" cxnId="{C396B238-CF57-42B6-AA7D-E9C54724425D}">
      <dgm:prSet/>
      <dgm:spPr/>
      <dgm:t>
        <a:bodyPr/>
        <a:lstStyle/>
        <a:p>
          <a:endParaRPr lang="en-US"/>
        </a:p>
      </dgm:t>
    </dgm:pt>
    <dgm:pt modelId="{2514F2AD-76D8-4C6E-AB90-0E4D46FFC38D}">
      <dgm:prSet phldrT="[Text]"/>
      <dgm:spPr/>
      <dgm:t>
        <a:bodyPr/>
        <a:lstStyle/>
        <a:p>
          <a:r>
            <a:rPr lang="en-US" dirty="0" smtClean="0"/>
            <a:t>The laity must submit to the pastor and elders</a:t>
          </a:r>
          <a:endParaRPr lang="en-US" dirty="0"/>
        </a:p>
      </dgm:t>
    </dgm:pt>
    <dgm:pt modelId="{3AAC1BB0-EEC3-40FD-A71E-4F26A47E73FC}" type="parTrans" cxnId="{DFE84EFB-0D1B-43BF-A400-432413FE8402}">
      <dgm:prSet/>
      <dgm:spPr/>
      <dgm:t>
        <a:bodyPr/>
        <a:lstStyle/>
        <a:p>
          <a:endParaRPr lang="en-US"/>
        </a:p>
      </dgm:t>
    </dgm:pt>
    <dgm:pt modelId="{9221EA8D-4A4C-4C62-8495-72E9F29022BA}" type="sibTrans" cxnId="{DFE84EFB-0D1B-43BF-A400-432413FE8402}">
      <dgm:prSet/>
      <dgm:spPr/>
      <dgm:t>
        <a:bodyPr/>
        <a:lstStyle/>
        <a:p>
          <a:endParaRPr lang="en-US"/>
        </a:p>
      </dgm:t>
    </dgm:pt>
    <dgm:pt modelId="{EF3ABD15-F80A-4297-9B0A-0863DC728B8B}">
      <dgm:prSet phldrT="[Text]"/>
      <dgm:spPr/>
      <dgm:t>
        <a:bodyPr/>
        <a:lstStyle/>
        <a:p>
          <a:r>
            <a:rPr lang="en-US" dirty="0" smtClean="0"/>
            <a:t>The people are ambassadors </a:t>
          </a:r>
        </a:p>
        <a:p>
          <a:r>
            <a:rPr lang="en-US" dirty="0" smtClean="0"/>
            <a:t>for Christ</a:t>
          </a:r>
          <a:endParaRPr lang="en-US" dirty="0"/>
        </a:p>
      </dgm:t>
    </dgm:pt>
    <dgm:pt modelId="{C964FA31-85A3-457D-980A-0D227AE11140}" type="parTrans" cxnId="{32C77793-3222-476D-9332-F4E81BA922D8}">
      <dgm:prSet/>
      <dgm:spPr/>
      <dgm:t>
        <a:bodyPr/>
        <a:lstStyle/>
        <a:p>
          <a:endParaRPr lang="en-US"/>
        </a:p>
      </dgm:t>
    </dgm:pt>
    <dgm:pt modelId="{DEE426E0-D799-402B-92BB-9DE28DC93FD5}" type="sibTrans" cxnId="{32C77793-3222-476D-9332-F4E81BA922D8}">
      <dgm:prSet/>
      <dgm:spPr/>
      <dgm:t>
        <a:bodyPr/>
        <a:lstStyle/>
        <a:p>
          <a:endParaRPr lang="en-US"/>
        </a:p>
      </dgm:t>
    </dgm:pt>
    <dgm:pt modelId="{4876F461-4200-429A-9EC4-31CD5F0B4B6E}" type="pres">
      <dgm:prSet presAssocID="{0D5EF36C-31CE-412C-9AF0-3C710F6A5619}" presName="Name0" presStyleCnt="0">
        <dgm:presLayoutVars>
          <dgm:dir/>
          <dgm:animLvl val="lvl"/>
          <dgm:resizeHandles val="exact"/>
        </dgm:presLayoutVars>
      </dgm:prSet>
      <dgm:spPr/>
      <dgm:t>
        <a:bodyPr/>
        <a:lstStyle/>
        <a:p>
          <a:endParaRPr lang="en-US"/>
        </a:p>
      </dgm:t>
    </dgm:pt>
    <dgm:pt modelId="{1FA59781-42B4-4F37-A6CD-6E5B091ABD56}" type="pres">
      <dgm:prSet presAssocID="{05264B0A-E996-4DA7-90A3-92DC6E04F016}" presName="boxAndChildren" presStyleCnt="0"/>
      <dgm:spPr/>
    </dgm:pt>
    <dgm:pt modelId="{FE7FF358-985E-4103-9331-DE5CEC18DF47}" type="pres">
      <dgm:prSet presAssocID="{05264B0A-E996-4DA7-90A3-92DC6E04F016}" presName="parentTextBox" presStyleLbl="node1" presStyleIdx="0" presStyleCnt="3"/>
      <dgm:spPr/>
      <dgm:t>
        <a:bodyPr/>
        <a:lstStyle/>
        <a:p>
          <a:endParaRPr lang="en-US"/>
        </a:p>
      </dgm:t>
    </dgm:pt>
    <dgm:pt modelId="{6F86CC57-1D65-467D-B77B-083CC439DE3B}" type="pres">
      <dgm:prSet presAssocID="{05264B0A-E996-4DA7-90A3-92DC6E04F016}" presName="entireBox" presStyleLbl="node1" presStyleIdx="0" presStyleCnt="3"/>
      <dgm:spPr/>
      <dgm:t>
        <a:bodyPr/>
        <a:lstStyle/>
        <a:p>
          <a:endParaRPr lang="en-US"/>
        </a:p>
      </dgm:t>
    </dgm:pt>
    <dgm:pt modelId="{303B2447-A13E-43FE-8AF3-990B1ADE8AA4}" type="pres">
      <dgm:prSet presAssocID="{05264B0A-E996-4DA7-90A3-92DC6E04F016}" presName="descendantBox" presStyleCnt="0"/>
      <dgm:spPr/>
    </dgm:pt>
    <dgm:pt modelId="{1614772C-7B4C-482F-BB5C-5FCEEE55ADC5}" type="pres">
      <dgm:prSet presAssocID="{2514F2AD-76D8-4C6E-AB90-0E4D46FFC38D}" presName="childTextBox" presStyleLbl="fgAccFollowNode1" presStyleIdx="0" presStyleCnt="6">
        <dgm:presLayoutVars>
          <dgm:bulletEnabled val="1"/>
        </dgm:presLayoutVars>
      </dgm:prSet>
      <dgm:spPr/>
      <dgm:t>
        <a:bodyPr/>
        <a:lstStyle/>
        <a:p>
          <a:endParaRPr lang="en-US"/>
        </a:p>
      </dgm:t>
    </dgm:pt>
    <dgm:pt modelId="{6851D7FE-EA5F-41ED-B5C6-2177D7EFF290}" type="pres">
      <dgm:prSet presAssocID="{EF3ABD15-F80A-4297-9B0A-0863DC728B8B}" presName="childTextBox" presStyleLbl="fgAccFollowNode1" presStyleIdx="1" presStyleCnt="6">
        <dgm:presLayoutVars>
          <dgm:bulletEnabled val="1"/>
        </dgm:presLayoutVars>
      </dgm:prSet>
      <dgm:spPr/>
      <dgm:t>
        <a:bodyPr/>
        <a:lstStyle/>
        <a:p>
          <a:endParaRPr lang="en-US"/>
        </a:p>
      </dgm:t>
    </dgm:pt>
    <dgm:pt modelId="{C7D069DE-EC5E-4FCD-9C25-1232DF01D786}" type="pres">
      <dgm:prSet presAssocID="{4EDC586D-245E-480D-A08E-3F72D0C9D98E}" presName="sp" presStyleCnt="0"/>
      <dgm:spPr/>
    </dgm:pt>
    <dgm:pt modelId="{436A6E8A-7517-46AF-A7FB-559C5D3A663F}" type="pres">
      <dgm:prSet presAssocID="{83730C8D-41B7-419D-8B17-AA46F2C298F2}" presName="arrowAndChildren" presStyleCnt="0"/>
      <dgm:spPr/>
    </dgm:pt>
    <dgm:pt modelId="{F9F3E7B8-DB3A-4311-BC8C-7E5687E2A8D2}" type="pres">
      <dgm:prSet presAssocID="{83730C8D-41B7-419D-8B17-AA46F2C298F2}" presName="parentTextArrow" presStyleLbl="node1" presStyleIdx="0" presStyleCnt="3"/>
      <dgm:spPr/>
      <dgm:t>
        <a:bodyPr/>
        <a:lstStyle/>
        <a:p>
          <a:endParaRPr lang="en-US"/>
        </a:p>
      </dgm:t>
    </dgm:pt>
    <dgm:pt modelId="{15C774AA-67E7-40B9-9844-B26475F04E08}" type="pres">
      <dgm:prSet presAssocID="{83730C8D-41B7-419D-8B17-AA46F2C298F2}" presName="arrow" presStyleLbl="node1" presStyleIdx="1" presStyleCnt="3"/>
      <dgm:spPr/>
      <dgm:t>
        <a:bodyPr/>
        <a:lstStyle/>
        <a:p>
          <a:endParaRPr lang="en-US"/>
        </a:p>
      </dgm:t>
    </dgm:pt>
    <dgm:pt modelId="{C6017A87-8436-44BA-9132-F9C6CC9A623B}" type="pres">
      <dgm:prSet presAssocID="{83730C8D-41B7-419D-8B17-AA46F2C298F2}" presName="descendantArrow" presStyleCnt="0"/>
      <dgm:spPr/>
    </dgm:pt>
    <dgm:pt modelId="{30235A88-5BB7-4CC5-B365-9D8F6CD1CC2F}" type="pres">
      <dgm:prSet presAssocID="{4E4A2343-3C70-46D1-8090-A079C4769082}" presName="childTextArrow" presStyleLbl="fgAccFollowNode1" presStyleIdx="2" presStyleCnt="6">
        <dgm:presLayoutVars>
          <dgm:bulletEnabled val="1"/>
        </dgm:presLayoutVars>
      </dgm:prSet>
      <dgm:spPr/>
      <dgm:t>
        <a:bodyPr/>
        <a:lstStyle/>
        <a:p>
          <a:endParaRPr lang="en-US"/>
        </a:p>
      </dgm:t>
    </dgm:pt>
    <dgm:pt modelId="{E70A8AF4-398C-4339-988C-DFCE0ECC4258}" type="pres">
      <dgm:prSet presAssocID="{4B5A158B-CC36-49D0-AC22-193575FCFAE1}" presName="childTextArrow" presStyleLbl="fgAccFollowNode1" presStyleIdx="3" presStyleCnt="6">
        <dgm:presLayoutVars>
          <dgm:bulletEnabled val="1"/>
        </dgm:presLayoutVars>
      </dgm:prSet>
      <dgm:spPr/>
      <dgm:t>
        <a:bodyPr/>
        <a:lstStyle/>
        <a:p>
          <a:endParaRPr lang="en-US"/>
        </a:p>
      </dgm:t>
    </dgm:pt>
    <dgm:pt modelId="{8D0EFDC7-B8C6-4ED4-B239-308080A93A5D}" type="pres">
      <dgm:prSet presAssocID="{C11008E0-9D73-47C5-B089-FE8C8B57B459}" presName="sp" presStyleCnt="0"/>
      <dgm:spPr/>
    </dgm:pt>
    <dgm:pt modelId="{8CDDF40F-55BF-4A08-AF94-ABD6BD789289}" type="pres">
      <dgm:prSet presAssocID="{7ACDAC1A-D566-41F6-921F-051FC45C19AA}" presName="arrowAndChildren" presStyleCnt="0"/>
      <dgm:spPr/>
    </dgm:pt>
    <dgm:pt modelId="{11F627D2-D2F7-4D72-8F4F-6E7337FB9612}" type="pres">
      <dgm:prSet presAssocID="{7ACDAC1A-D566-41F6-921F-051FC45C19AA}" presName="parentTextArrow" presStyleLbl="node1" presStyleIdx="1" presStyleCnt="3"/>
      <dgm:spPr/>
      <dgm:t>
        <a:bodyPr/>
        <a:lstStyle/>
        <a:p>
          <a:endParaRPr lang="en-US"/>
        </a:p>
      </dgm:t>
    </dgm:pt>
    <dgm:pt modelId="{1FBA2321-F004-4635-BDD4-D5E9F829A20D}" type="pres">
      <dgm:prSet presAssocID="{7ACDAC1A-D566-41F6-921F-051FC45C19AA}" presName="arrow" presStyleLbl="node1" presStyleIdx="2" presStyleCnt="3"/>
      <dgm:spPr/>
      <dgm:t>
        <a:bodyPr/>
        <a:lstStyle/>
        <a:p>
          <a:endParaRPr lang="en-US"/>
        </a:p>
      </dgm:t>
    </dgm:pt>
    <dgm:pt modelId="{935866CB-C4F7-42E6-9961-DF2D5932ABF3}" type="pres">
      <dgm:prSet presAssocID="{7ACDAC1A-D566-41F6-921F-051FC45C19AA}" presName="descendantArrow" presStyleCnt="0"/>
      <dgm:spPr/>
    </dgm:pt>
    <dgm:pt modelId="{85A442E5-04F9-4C52-8459-534CF4D487D7}" type="pres">
      <dgm:prSet presAssocID="{C2F47C7F-F35D-4B0D-A88A-11A8712F5905}" presName="childTextArrow" presStyleLbl="fgAccFollowNode1" presStyleIdx="4" presStyleCnt="6">
        <dgm:presLayoutVars>
          <dgm:bulletEnabled val="1"/>
        </dgm:presLayoutVars>
      </dgm:prSet>
      <dgm:spPr/>
      <dgm:t>
        <a:bodyPr/>
        <a:lstStyle/>
        <a:p>
          <a:endParaRPr lang="en-US"/>
        </a:p>
      </dgm:t>
    </dgm:pt>
    <dgm:pt modelId="{801ECB93-16E2-44F6-BAEE-30CA2ACE844E}" type="pres">
      <dgm:prSet presAssocID="{A4B4B5ED-1F90-4A75-807D-A3B2A0D79D33}" presName="childTextArrow" presStyleLbl="fgAccFollowNode1" presStyleIdx="5" presStyleCnt="6">
        <dgm:presLayoutVars>
          <dgm:bulletEnabled val="1"/>
        </dgm:presLayoutVars>
      </dgm:prSet>
      <dgm:spPr/>
      <dgm:t>
        <a:bodyPr/>
        <a:lstStyle/>
        <a:p>
          <a:endParaRPr lang="en-US"/>
        </a:p>
      </dgm:t>
    </dgm:pt>
  </dgm:ptLst>
  <dgm:cxnLst>
    <dgm:cxn modelId="{A649A713-917D-451E-A5C1-64A2535241AB}" type="presOf" srcId="{2514F2AD-76D8-4C6E-AB90-0E4D46FFC38D}" destId="{1614772C-7B4C-482F-BB5C-5FCEEE55ADC5}" srcOrd="0" destOrd="0" presId="urn:microsoft.com/office/officeart/2005/8/layout/process4"/>
    <dgm:cxn modelId="{DFE84EFB-0D1B-43BF-A400-432413FE8402}" srcId="{05264B0A-E996-4DA7-90A3-92DC6E04F016}" destId="{2514F2AD-76D8-4C6E-AB90-0E4D46FFC38D}" srcOrd="0" destOrd="0" parTransId="{3AAC1BB0-EEC3-40FD-A71E-4F26A47E73FC}" sibTransId="{9221EA8D-4A4C-4C62-8495-72E9F29022BA}"/>
    <dgm:cxn modelId="{4933D227-5F4B-4CA1-95D2-B18047C170BB}" type="presOf" srcId="{EF3ABD15-F80A-4297-9B0A-0863DC728B8B}" destId="{6851D7FE-EA5F-41ED-B5C6-2177D7EFF290}" srcOrd="0" destOrd="0" presId="urn:microsoft.com/office/officeart/2005/8/layout/process4"/>
    <dgm:cxn modelId="{88FC2A61-C3B9-437E-A4E2-3CEA288DFE0D}" type="presOf" srcId="{C2F47C7F-F35D-4B0D-A88A-11A8712F5905}" destId="{85A442E5-04F9-4C52-8459-534CF4D487D7}" srcOrd="0" destOrd="0" presId="urn:microsoft.com/office/officeart/2005/8/layout/process4"/>
    <dgm:cxn modelId="{25D7B79F-746A-4A63-9A26-69AA936E9579}" srcId="{0D5EF36C-31CE-412C-9AF0-3C710F6A5619}" destId="{83730C8D-41B7-419D-8B17-AA46F2C298F2}" srcOrd="1" destOrd="0" parTransId="{ACA03736-0191-4550-859B-597C5082655B}" sibTransId="{4EDC586D-245E-480D-A08E-3F72D0C9D98E}"/>
    <dgm:cxn modelId="{6E2C982C-0CD0-4421-BFA7-3310299810CC}" type="presOf" srcId="{0D5EF36C-31CE-412C-9AF0-3C710F6A5619}" destId="{4876F461-4200-429A-9EC4-31CD5F0B4B6E}" srcOrd="0" destOrd="0" presId="urn:microsoft.com/office/officeart/2005/8/layout/process4"/>
    <dgm:cxn modelId="{FB38147B-4F89-431F-8181-498C68A4E155}" srcId="{83730C8D-41B7-419D-8B17-AA46F2C298F2}" destId="{4E4A2343-3C70-46D1-8090-A079C4769082}" srcOrd="0" destOrd="0" parTransId="{C2E66B4A-9DB1-4AEF-9FBF-3E032C3F0ECD}" sibTransId="{11483AD6-CCE9-4A41-B3C2-09F078BE4BA7}"/>
    <dgm:cxn modelId="{1D87FB44-FF57-4E24-98A4-1A6F94BC49A6}" type="presOf" srcId="{05264B0A-E996-4DA7-90A3-92DC6E04F016}" destId="{FE7FF358-985E-4103-9331-DE5CEC18DF47}" srcOrd="0" destOrd="0" presId="urn:microsoft.com/office/officeart/2005/8/layout/process4"/>
    <dgm:cxn modelId="{32C77793-3222-476D-9332-F4E81BA922D8}" srcId="{05264B0A-E996-4DA7-90A3-92DC6E04F016}" destId="{EF3ABD15-F80A-4297-9B0A-0863DC728B8B}" srcOrd="1" destOrd="0" parTransId="{C964FA31-85A3-457D-980A-0D227AE11140}" sibTransId="{DEE426E0-D799-402B-92BB-9DE28DC93FD5}"/>
    <dgm:cxn modelId="{769266E1-2CB8-47B3-9FCE-1A09ABCE38FD}" type="presOf" srcId="{83730C8D-41B7-419D-8B17-AA46F2C298F2}" destId="{15C774AA-67E7-40B9-9844-B26475F04E08}" srcOrd="1" destOrd="0" presId="urn:microsoft.com/office/officeart/2005/8/layout/process4"/>
    <dgm:cxn modelId="{E38216BA-E598-4426-BAAE-03F5CEED9F12}" srcId="{0D5EF36C-31CE-412C-9AF0-3C710F6A5619}" destId="{7ACDAC1A-D566-41F6-921F-051FC45C19AA}" srcOrd="0" destOrd="0" parTransId="{8300EE9E-7A18-4F16-B989-C50083BA0A43}" sibTransId="{C11008E0-9D73-47C5-B089-FE8C8B57B459}"/>
    <dgm:cxn modelId="{9042F8A2-EB56-4F3A-8B88-9926807E880E}" type="presOf" srcId="{7ACDAC1A-D566-41F6-921F-051FC45C19AA}" destId="{1FBA2321-F004-4635-BDD4-D5E9F829A20D}" srcOrd="1" destOrd="0" presId="urn:microsoft.com/office/officeart/2005/8/layout/process4"/>
    <dgm:cxn modelId="{7B8A24D7-92E6-4F7B-8ECB-E869B9D36D89}" type="presOf" srcId="{83730C8D-41B7-419D-8B17-AA46F2C298F2}" destId="{F9F3E7B8-DB3A-4311-BC8C-7E5687E2A8D2}" srcOrd="0" destOrd="0" presId="urn:microsoft.com/office/officeart/2005/8/layout/process4"/>
    <dgm:cxn modelId="{205C354B-886C-4E7A-8908-EBFC8D9D65C7}" type="presOf" srcId="{A4B4B5ED-1F90-4A75-807D-A3B2A0D79D33}" destId="{801ECB93-16E2-44F6-BAEE-30CA2ACE844E}" srcOrd="0" destOrd="0" presId="urn:microsoft.com/office/officeart/2005/8/layout/process4"/>
    <dgm:cxn modelId="{BC8B1931-3C4B-437F-A395-623424A903DA}" type="presOf" srcId="{7ACDAC1A-D566-41F6-921F-051FC45C19AA}" destId="{11F627D2-D2F7-4D72-8F4F-6E7337FB9612}" srcOrd="0" destOrd="0" presId="urn:microsoft.com/office/officeart/2005/8/layout/process4"/>
    <dgm:cxn modelId="{C396B238-CF57-42B6-AA7D-E9C54724425D}" srcId="{0D5EF36C-31CE-412C-9AF0-3C710F6A5619}" destId="{05264B0A-E996-4DA7-90A3-92DC6E04F016}" srcOrd="2" destOrd="0" parTransId="{D61115E8-DDB7-4CD5-BAE8-84E6D4D44798}" sibTransId="{15D7C18D-7146-476C-8C25-AE1D3B23C9C7}"/>
    <dgm:cxn modelId="{FF363823-A3A0-4122-8F79-4FF40CCEA1F0}" srcId="{83730C8D-41B7-419D-8B17-AA46F2C298F2}" destId="{4B5A158B-CC36-49D0-AC22-193575FCFAE1}" srcOrd="1" destOrd="0" parTransId="{11951231-E0F6-4377-81B0-DC6B89DD887C}" sibTransId="{DE250C95-7C1A-4844-B060-A30C1DDEFBB0}"/>
    <dgm:cxn modelId="{EE81E0E8-9239-483F-9960-85AF4A36ECA0}" type="presOf" srcId="{05264B0A-E996-4DA7-90A3-92DC6E04F016}" destId="{6F86CC57-1D65-467D-B77B-083CC439DE3B}" srcOrd="1" destOrd="0" presId="urn:microsoft.com/office/officeart/2005/8/layout/process4"/>
    <dgm:cxn modelId="{97130F77-954D-4A62-B27B-FD0F1DB0E5CA}" type="presOf" srcId="{4E4A2343-3C70-46D1-8090-A079C4769082}" destId="{30235A88-5BB7-4CC5-B365-9D8F6CD1CC2F}" srcOrd="0" destOrd="0" presId="urn:microsoft.com/office/officeart/2005/8/layout/process4"/>
    <dgm:cxn modelId="{442EE773-5C45-43C5-9583-7C4DD429CD20}" srcId="{7ACDAC1A-D566-41F6-921F-051FC45C19AA}" destId="{C2F47C7F-F35D-4B0D-A88A-11A8712F5905}" srcOrd="0" destOrd="0" parTransId="{117AB73E-4128-41EB-B755-E04E52AF6F0D}" sibTransId="{A4117DFF-A236-4D49-97F9-18CF3F731BB6}"/>
    <dgm:cxn modelId="{7147D827-6F5D-4C62-A33F-9907584B3A7A}" type="presOf" srcId="{4B5A158B-CC36-49D0-AC22-193575FCFAE1}" destId="{E70A8AF4-398C-4339-988C-DFCE0ECC4258}" srcOrd="0" destOrd="0" presId="urn:microsoft.com/office/officeart/2005/8/layout/process4"/>
    <dgm:cxn modelId="{EBD294F4-D88B-4BEA-8465-4151595ABB88}" srcId="{7ACDAC1A-D566-41F6-921F-051FC45C19AA}" destId="{A4B4B5ED-1F90-4A75-807D-A3B2A0D79D33}" srcOrd="1" destOrd="0" parTransId="{1F71AA1E-9253-42F1-884A-616073FA6F70}" sibTransId="{27970CCB-80D6-4044-A9B0-A991B76FD1AE}"/>
    <dgm:cxn modelId="{F6B9B884-2FEE-480B-8B50-FC2172D13808}" type="presParOf" srcId="{4876F461-4200-429A-9EC4-31CD5F0B4B6E}" destId="{1FA59781-42B4-4F37-A6CD-6E5B091ABD56}" srcOrd="0" destOrd="0" presId="urn:microsoft.com/office/officeart/2005/8/layout/process4"/>
    <dgm:cxn modelId="{13DB783E-E8A9-4F51-8B8E-70497A84F798}" type="presParOf" srcId="{1FA59781-42B4-4F37-A6CD-6E5B091ABD56}" destId="{FE7FF358-985E-4103-9331-DE5CEC18DF47}" srcOrd="0" destOrd="0" presId="urn:microsoft.com/office/officeart/2005/8/layout/process4"/>
    <dgm:cxn modelId="{933188DD-0ECF-4AF4-9DE6-55B87C4ACE19}" type="presParOf" srcId="{1FA59781-42B4-4F37-A6CD-6E5B091ABD56}" destId="{6F86CC57-1D65-467D-B77B-083CC439DE3B}" srcOrd="1" destOrd="0" presId="urn:microsoft.com/office/officeart/2005/8/layout/process4"/>
    <dgm:cxn modelId="{A6BBF89A-856B-41D0-8D97-D78DA1D8E741}" type="presParOf" srcId="{1FA59781-42B4-4F37-A6CD-6E5B091ABD56}" destId="{303B2447-A13E-43FE-8AF3-990B1ADE8AA4}" srcOrd="2" destOrd="0" presId="urn:microsoft.com/office/officeart/2005/8/layout/process4"/>
    <dgm:cxn modelId="{F7870D5F-9ADA-4ACC-BE04-B91BEE1B69A5}" type="presParOf" srcId="{303B2447-A13E-43FE-8AF3-990B1ADE8AA4}" destId="{1614772C-7B4C-482F-BB5C-5FCEEE55ADC5}" srcOrd="0" destOrd="0" presId="urn:microsoft.com/office/officeart/2005/8/layout/process4"/>
    <dgm:cxn modelId="{E6DE95A3-7776-4F15-8E90-6E4126B931AE}" type="presParOf" srcId="{303B2447-A13E-43FE-8AF3-990B1ADE8AA4}" destId="{6851D7FE-EA5F-41ED-B5C6-2177D7EFF290}" srcOrd="1" destOrd="0" presId="urn:microsoft.com/office/officeart/2005/8/layout/process4"/>
    <dgm:cxn modelId="{3C000ED2-3AF3-4D11-A1CE-B040379638E8}" type="presParOf" srcId="{4876F461-4200-429A-9EC4-31CD5F0B4B6E}" destId="{C7D069DE-EC5E-4FCD-9C25-1232DF01D786}" srcOrd="1" destOrd="0" presId="urn:microsoft.com/office/officeart/2005/8/layout/process4"/>
    <dgm:cxn modelId="{DAB8D011-238E-4394-8090-93682EC644B6}" type="presParOf" srcId="{4876F461-4200-429A-9EC4-31CD5F0B4B6E}" destId="{436A6E8A-7517-46AF-A7FB-559C5D3A663F}" srcOrd="2" destOrd="0" presId="urn:microsoft.com/office/officeart/2005/8/layout/process4"/>
    <dgm:cxn modelId="{6FE53589-61F2-4A78-AD5C-FD7E0A9B2EF3}" type="presParOf" srcId="{436A6E8A-7517-46AF-A7FB-559C5D3A663F}" destId="{F9F3E7B8-DB3A-4311-BC8C-7E5687E2A8D2}" srcOrd="0" destOrd="0" presId="urn:microsoft.com/office/officeart/2005/8/layout/process4"/>
    <dgm:cxn modelId="{CC3B6C2F-F191-40EE-B6F8-2D72816D651F}" type="presParOf" srcId="{436A6E8A-7517-46AF-A7FB-559C5D3A663F}" destId="{15C774AA-67E7-40B9-9844-B26475F04E08}" srcOrd="1" destOrd="0" presId="urn:microsoft.com/office/officeart/2005/8/layout/process4"/>
    <dgm:cxn modelId="{20B8BF47-BBA6-41E3-808C-017B001A9577}" type="presParOf" srcId="{436A6E8A-7517-46AF-A7FB-559C5D3A663F}" destId="{C6017A87-8436-44BA-9132-F9C6CC9A623B}" srcOrd="2" destOrd="0" presId="urn:microsoft.com/office/officeart/2005/8/layout/process4"/>
    <dgm:cxn modelId="{9AB1C1E7-25A2-4CC9-8251-9F3A78C858FA}" type="presParOf" srcId="{C6017A87-8436-44BA-9132-F9C6CC9A623B}" destId="{30235A88-5BB7-4CC5-B365-9D8F6CD1CC2F}" srcOrd="0" destOrd="0" presId="urn:microsoft.com/office/officeart/2005/8/layout/process4"/>
    <dgm:cxn modelId="{F7094E67-ACAA-4B5A-A987-101055683B48}" type="presParOf" srcId="{C6017A87-8436-44BA-9132-F9C6CC9A623B}" destId="{E70A8AF4-398C-4339-988C-DFCE0ECC4258}" srcOrd="1" destOrd="0" presId="urn:microsoft.com/office/officeart/2005/8/layout/process4"/>
    <dgm:cxn modelId="{8C1B3DD7-7EB9-4ADF-ABA2-D08DE8C6201E}" type="presParOf" srcId="{4876F461-4200-429A-9EC4-31CD5F0B4B6E}" destId="{8D0EFDC7-B8C6-4ED4-B239-308080A93A5D}" srcOrd="3" destOrd="0" presId="urn:microsoft.com/office/officeart/2005/8/layout/process4"/>
    <dgm:cxn modelId="{733D28AB-2627-472B-B122-9D519FE93207}" type="presParOf" srcId="{4876F461-4200-429A-9EC4-31CD5F0B4B6E}" destId="{8CDDF40F-55BF-4A08-AF94-ABD6BD789289}" srcOrd="4" destOrd="0" presId="urn:microsoft.com/office/officeart/2005/8/layout/process4"/>
    <dgm:cxn modelId="{23460C6B-9754-41DD-A9D9-62905C14496B}" type="presParOf" srcId="{8CDDF40F-55BF-4A08-AF94-ABD6BD789289}" destId="{11F627D2-D2F7-4D72-8F4F-6E7337FB9612}" srcOrd="0" destOrd="0" presId="urn:microsoft.com/office/officeart/2005/8/layout/process4"/>
    <dgm:cxn modelId="{ABC07663-9D47-454E-9168-EB8ECB79BAF6}" type="presParOf" srcId="{8CDDF40F-55BF-4A08-AF94-ABD6BD789289}" destId="{1FBA2321-F004-4635-BDD4-D5E9F829A20D}" srcOrd="1" destOrd="0" presId="urn:microsoft.com/office/officeart/2005/8/layout/process4"/>
    <dgm:cxn modelId="{030BB3CF-3C82-4F6B-932B-E05AB4C258DC}" type="presParOf" srcId="{8CDDF40F-55BF-4A08-AF94-ABD6BD789289}" destId="{935866CB-C4F7-42E6-9961-DF2D5932ABF3}" srcOrd="2" destOrd="0" presId="urn:microsoft.com/office/officeart/2005/8/layout/process4"/>
    <dgm:cxn modelId="{1D0CA680-34A7-46CE-BCF6-A3BB5B028634}" type="presParOf" srcId="{935866CB-C4F7-42E6-9961-DF2D5932ABF3}" destId="{85A442E5-04F9-4C52-8459-534CF4D487D7}" srcOrd="0" destOrd="0" presId="urn:microsoft.com/office/officeart/2005/8/layout/process4"/>
    <dgm:cxn modelId="{B3696B02-8226-4D67-9E1F-5F8BBC24B74E}" type="presParOf" srcId="{935866CB-C4F7-42E6-9961-DF2D5932ABF3}" destId="{801ECB93-16E2-44F6-BAEE-30CA2ACE844E}" srcOrd="1" destOrd="0" presId="urn:microsoft.com/office/officeart/2005/8/layout/process4"/>
  </dgm:cxnLst>
  <dgm:bg/>
  <dgm:whole/>
</dgm:dataModel>
</file>

<file path=ppt/diagrams/data4.xml><?xml version="1.0" encoding="utf-8"?>
<dgm:dataModel xmlns:dgm="http://schemas.openxmlformats.org/drawingml/2006/diagram" xmlns:a="http://schemas.openxmlformats.org/drawingml/2006/main">
  <dgm:ptLst>
    <dgm:pt modelId="{AEA31CF7-0927-4B0B-AAAF-AE9CBDC6C59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F401AFD-5E71-4F7C-91E5-03CD18EA6758}">
      <dgm:prSet phldrT="[Text]"/>
      <dgm:spPr/>
      <dgm:t>
        <a:bodyPr/>
        <a:lstStyle/>
        <a:p>
          <a:r>
            <a:rPr lang="en-US" dirty="0" smtClean="0"/>
            <a:t>Social Order</a:t>
          </a:r>
          <a:endParaRPr lang="en-US" dirty="0"/>
        </a:p>
      </dgm:t>
    </dgm:pt>
    <dgm:pt modelId="{5410E346-5B79-4A86-B04C-DE68DAA9417B}" type="parTrans" cxnId="{9FC7CC90-A4B4-4177-8159-6D559F8C0CBA}">
      <dgm:prSet/>
      <dgm:spPr/>
      <dgm:t>
        <a:bodyPr/>
        <a:lstStyle/>
        <a:p>
          <a:endParaRPr lang="en-US"/>
        </a:p>
      </dgm:t>
    </dgm:pt>
    <dgm:pt modelId="{77B1239F-AFC2-4182-B699-EE571684A62A}" type="sibTrans" cxnId="{9FC7CC90-A4B4-4177-8159-6D559F8C0CBA}">
      <dgm:prSet/>
      <dgm:spPr/>
      <dgm:t>
        <a:bodyPr/>
        <a:lstStyle/>
        <a:p>
          <a:endParaRPr lang="en-US"/>
        </a:p>
      </dgm:t>
    </dgm:pt>
    <dgm:pt modelId="{8316B751-CEE6-494F-9901-75498C3FDAF6}">
      <dgm:prSet phldrT="[Text]"/>
      <dgm:spPr/>
      <dgm:t>
        <a:bodyPr/>
        <a:lstStyle/>
        <a:p>
          <a:r>
            <a:rPr lang="en-US" dirty="0" smtClean="0"/>
            <a:t>Law</a:t>
          </a:r>
          <a:endParaRPr lang="en-US" dirty="0"/>
        </a:p>
      </dgm:t>
    </dgm:pt>
    <dgm:pt modelId="{AFC6A9C5-4D54-4F27-AABD-B680153E20C2}" type="parTrans" cxnId="{1078B577-AFA0-4EEF-9CCD-EC353AA41075}">
      <dgm:prSet/>
      <dgm:spPr/>
      <dgm:t>
        <a:bodyPr/>
        <a:lstStyle/>
        <a:p>
          <a:endParaRPr lang="en-US"/>
        </a:p>
      </dgm:t>
    </dgm:pt>
    <dgm:pt modelId="{C0968D23-BFE9-4358-AD61-9957F7B437CA}" type="sibTrans" cxnId="{1078B577-AFA0-4EEF-9CCD-EC353AA41075}">
      <dgm:prSet/>
      <dgm:spPr/>
      <dgm:t>
        <a:bodyPr/>
        <a:lstStyle/>
        <a:p>
          <a:endParaRPr lang="en-US"/>
        </a:p>
      </dgm:t>
    </dgm:pt>
    <dgm:pt modelId="{99D70398-A2F7-40A9-8853-C271DB3FFE9F}">
      <dgm:prSet phldrT="[Text]"/>
      <dgm:spPr/>
      <dgm:t>
        <a:bodyPr/>
        <a:lstStyle/>
        <a:p>
          <a:r>
            <a:rPr lang="en-US" dirty="0" smtClean="0"/>
            <a:t>Politics</a:t>
          </a:r>
          <a:endParaRPr lang="en-US" dirty="0"/>
        </a:p>
      </dgm:t>
    </dgm:pt>
    <dgm:pt modelId="{FA4E310E-EE69-4F28-B76A-89037DBE0B51}" type="parTrans" cxnId="{9DAA9B8E-E8D8-49AC-9D16-90A3EEA4A083}">
      <dgm:prSet/>
      <dgm:spPr/>
      <dgm:t>
        <a:bodyPr/>
        <a:lstStyle/>
        <a:p>
          <a:endParaRPr lang="en-US"/>
        </a:p>
      </dgm:t>
    </dgm:pt>
    <dgm:pt modelId="{CB12445D-D129-4B66-A985-9D827934FBEB}" type="sibTrans" cxnId="{9DAA9B8E-E8D8-49AC-9D16-90A3EEA4A083}">
      <dgm:prSet/>
      <dgm:spPr/>
      <dgm:t>
        <a:bodyPr/>
        <a:lstStyle/>
        <a:p>
          <a:endParaRPr lang="en-US"/>
        </a:p>
      </dgm:t>
    </dgm:pt>
    <dgm:pt modelId="{B69C1B90-998A-4640-894F-1B6DD887018F}">
      <dgm:prSet phldrT="[Text]"/>
      <dgm:spPr/>
      <dgm:t>
        <a:bodyPr/>
        <a:lstStyle/>
        <a:p>
          <a:r>
            <a:rPr lang="en-US" dirty="0" smtClean="0"/>
            <a:t>Economics</a:t>
          </a:r>
          <a:endParaRPr lang="en-US" dirty="0"/>
        </a:p>
      </dgm:t>
    </dgm:pt>
    <dgm:pt modelId="{AD320796-141E-4233-AB16-B6D37C79806A}" type="parTrans" cxnId="{15FA363E-B6B2-4D3C-8179-42714BF182DF}">
      <dgm:prSet/>
      <dgm:spPr/>
      <dgm:t>
        <a:bodyPr/>
        <a:lstStyle/>
        <a:p>
          <a:endParaRPr lang="en-US"/>
        </a:p>
      </dgm:t>
    </dgm:pt>
    <dgm:pt modelId="{509B2904-C8B3-4E12-B441-73AB6EBC4096}" type="sibTrans" cxnId="{15FA363E-B6B2-4D3C-8179-42714BF182DF}">
      <dgm:prSet/>
      <dgm:spPr/>
      <dgm:t>
        <a:bodyPr/>
        <a:lstStyle/>
        <a:p>
          <a:endParaRPr lang="en-US"/>
        </a:p>
      </dgm:t>
    </dgm:pt>
    <dgm:pt modelId="{87B901E9-D588-44A8-961C-C44BD69E0191}" type="pres">
      <dgm:prSet presAssocID="{AEA31CF7-0927-4B0B-AAAF-AE9CBDC6C597}" presName="hierChild1" presStyleCnt="0">
        <dgm:presLayoutVars>
          <dgm:orgChart val="1"/>
          <dgm:chPref val="1"/>
          <dgm:dir/>
          <dgm:animOne val="branch"/>
          <dgm:animLvl val="lvl"/>
          <dgm:resizeHandles/>
        </dgm:presLayoutVars>
      </dgm:prSet>
      <dgm:spPr/>
      <dgm:t>
        <a:bodyPr/>
        <a:lstStyle/>
        <a:p>
          <a:endParaRPr lang="en-US"/>
        </a:p>
      </dgm:t>
    </dgm:pt>
    <dgm:pt modelId="{61255060-0EB1-4E0C-8C13-A454E64B7C96}" type="pres">
      <dgm:prSet presAssocID="{CF401AFD-5E71-4F7C-91E5-03CD18EA6758}" presName="hierRoot1" presStyleCnt="0">
        <dgm:presLayoutVars>
          <dgm:hierBranch val="init"/>
        </dgm:presLayoutVars>
      </dgm:prSet>
      <dgm:spPr/>
    </dgm:pt>
    <dgm:pt modelId="{8173D489-D517-4B98-ABAC-F85A56E7C126}" type="pres">
      <dgm:prSet presAssocID="{CF401AFD-5E71-4F7C-91E5-03CD18EA6758}" presName="rootComposite1" presStyleCnt="0"/>
      <dgm:spPr/>
    </dgm:pt>
    <dgm:pt modelId="{47091760-3265-4283-B56E-DFC5C1EFBA68}" type="pres">
      <dgm:prSet presAssocID="{CF401AFD-5E71-4F7C-91E5-03CD18EA6758}" presName="rootText1" presStyleLbl="node0" presStyleIdx="0" presStyleCnt="1">
        <dgm:presLayoutVars>
          <dgm:chPref val="3"/>
        </dgm:presLayoutVars>
      </dgm:prSet>
      <dgm:spPr/>
      <dgm:t>
        <a:bodyPr/>
        <a:lstStyle/>
        <a:p>
          <a:endParaRPr lang="en-US"/>
        </a:p>
      </dgm:t>
    </dgm:pt>
    <dgm:pt modelId="{E68B9D97-3F65-4428-A04D-5BE5C1C1FC52}" type="pres">
      <dgm:prSet presAssocID="{CF401AFD-5E71-4F7C-91E5-03CD18EA6758}" presName="rootConnector1" presStyleLbl="node1" presStyleIdx="0" presStyleCnt="0"/>
      <dgm:spPr/>
      <dgm:t>
        <a:bodyPr/>
        <a:lstStyle/>
        <a:p>
          <a:endParaRPr lang="en-US"/>
        </a:p>
      </dgm:t>
    </dgm:pt>
    <dgm:pt modelId="{960FE0F1-0E6B-4056-948A-D7BEFFCF1D00}" type="pres">
      <dgm:prSet presAssocID="{CF401AFD-5E71-4F7C-91E5-03CD18EA6758}" presName="hierChild2" presStyleCnt="0"/>
      <dgm:spPr/>
    </dgm:pt>
    <dgm:pt modelId="{E0E634FF-EFC7-4FD6-ADE5-B46AE0B997A9}" type="pres">
      <dgm:prSet presAssocID="{AFC6A9C5-4D54-4F27-AABD-B680153E20C2}" presName="Name37" presStyleLbl="parChTrans1D2" presStyleIdx="0" presStyleCnt="3"/>
      <dgm:spPr/>
      <dgm:t>
        <a:bodyPr/>
        <a:lstStyle/>
        <a:p>
          <a:endParaRPr lang="en-US"/>
        </a:p>
      </dgm:t>
    </dgm:pt>
    <dgm:pt modelId="{9E575F0A-E87B-4195-855D-09E7474C7EBF}" type="pres">
      <dgm:prSet presAssocID="{8316B751-CEE6-494F-9901-75498C3FDAF6}" presName="hierRoot2" presStyleCnt="0">
        <dgm:presLayoutVars>
          <dgm:hierBranch val="init"/>
        </dgm:presLayoutVars>
      </dgm:prSet>
      <dgm:spPr/>
    </dgm:pt>
    <dgm:pt modelId="{9E988AA9-CD55-4E9F-A23B-9ADCCFD0D917}" type="pres">
      <dgm:prSet presAssocID="{8316B751-CEE6-494F-9901-75498C3FDAF6}" presName="rootComposite" presStyleCnt="0"/>
      <dgm:spPr/>
    </dgm:pt>
    <dgm:pt modelId="{00820E7F-5BF6-423A-A37D-D5A9537D33F6}" type="pres">
      <dgm:prSet presAssocID="{8316B751-CEE6-494F-9901-75498C3FDAF6}" presName="rootText" presStyleLbl="node2" presStyleIdx="0" presStyleCnt="3">
        <dgm:presLayoutVars>
          <dgm:chPref val="3"/>
        </dgm:presLayoutVars>
      </dgm:prSet>
      <dgm:spPr/>
      <dgm:t>
        <a:bodyPr/>
        <a:lstStyle/>
        <a:p>
          <a:endParaRPr lang="en-US"/>
        </a:p>
      </dgm:t>
    </dgm:pt>
    <dgm:pt modelId="{75D1438B-2E34-463F-8B97-87F4FE0BCAA8}" type="pres">
      <dgm:prSet presAssocID="{8316B751-CEE6-494F-9901-75498C3FDAF6}" presName="rootConnector" presStyleLbl="node2" presStyleIdx="0" presStyleCnt="3"/>
      <dgm:spPr/>
      <dgm:t>
        <a:bodyPr/>
        <a:lstStyle/>
        <a:p>
          <a:endParaRPr lang="en-US"/>
        </a:p>
      </dgm:t>
    </dgm:pt>
    <dgm:pt modelId="{AF383CDF-3E4F-47FD-A0D5-37A4CA20C32D}" type="pres">
      <dgm:prSet presAssocID="{8316B751-CEE6-494F-9901-75498C3FDAF6}" presName="hierChild4" presStyleCnt="0"/>
      <dgm:spPr/>
    </dgm:pt>
    <dgm:pt modelId="{E9C6ADA7-9621-43F7-979F-CDF13D5896CE}" type="pres">
      <dgm:prSet presAssocID="{8316B751-CEE6-494F-9901-75498C3FDAF6}" presName="hierChild5" presStyleCnt="0"/>
      <dgm:spPr/>
    </dgm:pt>
    <dgm:pt modelId="{163EC60C-B5D3-493B-9A52-CF64A193B3E4}" type="pres">
      <dgm:prSet presAssocID="{FA4E310E-EE69-4F28-B76A-89037DBE0B51}" presName="Name37" presStyleLbl="parChTrans1D2" presStyleIdx="1" presStyleCnt="3"/>
      <dgm:spPr/>
      <dgm:t>
        <a:bodyPr/>
        <a:lstStyle/>
        <a:p>
          <a:endParaRPr lang="en-US"/>
        </a:p>
      </dgm:t>
    </dgm:pt>
    <dgm:pt modelId="{4D848584-5427-43B9-903A-D518AFEC1C04}" type="pres">
      <dgm:prSet presAssocID="{99D70398-A2F7-40A9-8853-C271DB3FFE9F}" presName="hierRoot2" presStyleCnt="0">
        <dgm:presLayoutVars>
          <dgm:hierBranch val="init"/>
        </dgm:presLayoutVars>
      </dgm:prSet>
      <dgm:spPr/>
    </dgm:pt>
    <dgm:pt modelId="{E2A36A21-7E76-4046-84B4-70F879D0A2FB}" type="pres">
      <dgm:prSet presAssocID="{99D70398-A2F7-40A9-8853-C271DB3FFE9F}" presName="rootComposite" presStyleCnt="0"/>
      <dgm:spPr/>
    </dgm:pt>
    <dgm:pt modelId="{F3A0D417-E026-444A-9057-61E287D1E07D}" type="pres">
      <dgm:prSet presAssocID="{99D70398-A2F7-40A9-8853-C271DB3FFE9F}" presName="rootText" presStyleLbl="node2" presStyleIdx="1" presStyleCnt="3">
        <dgm:presLayoutVars>
          <dgm:chPref val="3"/>
        </dgm:presLayoutVars>
      </dgm:prSet>
      <dgm:spPr/>
      <dgm:t>
        <a:bodyPr/>
        <a:lstStyle/>
        <a:p>
          <a:endParaRPr lang="en-US"/>
        </a:p>
      </dgm:t>
    </dgm:pt>
    <dgm:pt modelId="{6D9DE2C8-D5AC-4540-8F24-BFBDB591DE0D}" type="pres">
      <dgm:prSet presAssocID="{99D70398-A2F7-40A9-8853-C271DB3FFE9F}" presName="rootConnector" presStyleLbl="node2" presStyleIdx="1" presStyleCnt="3"/>
      <dgm:spPr/>
      <dgm:t>
        <a:bodyPr/>
        <a:lstStyle/>
        <a:p>
          <a:endParaRPr lang="en-US"/>
        </a:p>
      </dgm:t>
    </dgm:pt>
    <dgm:pt modelId="{14A4EC76-D6D3-4990-AD53-752E25652216}" type="pres">
      <dgm:prSet presAssocID="{99D70398-A2F7-40A9-8853-C271DB3FFE9F}" presName="hierChild4" presStyleCnt="0"/>
      <dgm:spPr/>
    </dgm:pt>
    <dgm:pt modelId="{A21739AF-BFB9-46CF-B18E-C3B198A58C14}" type="pres">
      <dgm:prSet presAssocID="{99D70398-A2F7-40A9-8853-C271DB3FFE9F}" presName="hierChild5" presStyleCnt="0"/>
      <dgm:spPr/>
    </dgm:pt>
    <dgm:pt modelId="{5FE2AF88-943C-48E1-9108-0D8EB92665AE}" type="pres">
      <dgm:prSet presAssocID="{AD320796-141E-4233-AB16-B6D37C79806A}" presName="Name37" presStyleLbl="parChTrans1D2" presStyleIdx="2" presStyleCnt="3"/>
      <dgm:spPr/>
      <dgm:t>
        <a:bodyPr/>
        <a:lstStyle/>
        <a:p>
          <a:endParaRPr lang="en-US"/>
        </a:p>
      </dgm:t>
    </dgm:pt>
    <dgm:pt modelId="{F6923873-756A-439B-B420-8B063DC84B23}" type="pres">
      <dgm:prSet presAssocID="{B69C1B90-998A-4640-894F-1B6DD887018F}" presName="hierRoot2" presStyleCnt="0">
        <dgm:presLayoutVars>
          <dgm:hierBranch val="init"/>
        </dgm:presLayoutVars>
      </dgm:prSet>
      <dgm:spPr/>
    </dgm:pt>
    <dgm:pt modelId="{9EC44572-21A0-4A56-BF71-462C784AB071}" type="pres">
      <dgm:prSet presAssocID="{B69C1B90-998A-4640-894F-1B6DD887018F}" presName="rootComposite" presStyleCnt="0"/>
      <dgm:spPr/>
    </dgm:pt>
    <dgm:pt modelId="{FA60D293-1F03-4C61-B5E5-1AE705D2FF57}" type="pres">
      <dgm:prSet presAssocID="{B69C1B90-998A-4640-894F-1B6DD887018F}" presName="rootText" presStyleLbl="node2" presStyleIdx="2" presStyleCnt="3">
        <dgm:presLayoutVars>
          <dgm:chPref val="3"/>
        </dgm:presLayoutVars>
      </dgm:prSet>
      <dgm:spPr/>
      <dgm:t>
        <a:bodyPr/>
        <a:lstStyle/>
        <a:p>
          <a:endParaRPr lang="en-US"/>
        </a:p>
      </dgm:t>
    </dgm:pt>
    <dgm:pt modelId="{29FE4F25-6878-4975-B158-8FD0A1967EE7}" type="pres">
      <dgm:prSet presAssocID="{B69C1B90-998A-4640-894F-1B6DD887018F}" presName="rootConnector" presStyleLbl="node2" presStyleIdx="2" presStyleCnt="3"/>
      <dgm:spPr/>
      <dgm:t>
        <a:bodyPr/>
        <a:lstStyle/>
        <a:p>
          <a:endParaRPr lang="en-US"/>
        </a:p>
      </dgm:t>
    </dgm:pt>
    <dgm:pt modelId="{3F65C100-4967-42BE-A574-83C10FB64A94}" type="pres">
      <dgm:prSet presAssocID="{B69C1B90-998A-4640-894F-1B6DD887018F}" presName="hierChild4" presStyleCnt="0"/>
      <dgm:spPr/>
    </dgm:pt>
    <dgm:pt modelId="{922DB627-7C7E-4B54-8FBF-930620748238}" type="pres">
      <dgm:prSet presAssocID="{B69C1B90-998A-4640-894F-1B6DD887018F}" presName="hierChild5" presStyleCnt="0"/>
      <dgm:spPr/>
    </dgm:pt>
    <dgm:pt modelId="{8347A5FC-28D5-40E0-80AB-632585B9AF85}" type="pres">
      <dgm:prSet presAssocID="{CF401AFD-5E71-4F7C-91E5-03CD18EA6758}" presName="hierChild3" presStyleCnt="0"/>
      <dgm:spPr/>
    </dgm:pt>
  </dgm:ptLst>
  <dgm:cxnLst>
    <dgm:cxn modelId="{92672524-6DC3-46D3-AA2C-AA8CD82F93AF}" type="presOf" srcId="{B69C1B90-998A-4640-894F-1B6DD887018F}" destId="{29FE4F25-6878-4975-B158-8FD0A1967EE7}" srcOrd="1" destOrd="0" presId="urn:microsoft.com/office/officeart/2005/8/layout/orgChart1"/>
    <dgm:cxn modelId="{9EBF9936-AF12-4B33-8A5F-CD5E0200E8D5}" type="presOf" srcId="{B69C1B90-998A-4640-894F-1B6DD887018F}" destId="{FA60D293-1F03-4C61-B5E5-1AE705D2FF57}" srcOrd="0" destOrd="0" presId="urn:microsoft.com/office/officeart/2005/8/layout/orgChart1"/>
    <dgm:cxn modelId="{9DAA9B8E-E8D8-49AC-9D16-90A3EEA4A083}" srcId="{CF401AFD-5E71-4F7C-91E5-03CD18EA6758}" destId="{99D70398-A2F7-40A9-8853-C271DB3FFE9F}" srcOrd="1" destOrd="0" parTransId="{FA4E310E-EE69-4F28-B76A-89037DBE0B51}" sibTransId="{CB12445D-D129-4B66-A985-9D827934FBEB}"/>
    <dgm:cxn modelId="{47B92AF8-E6C8-43D9-A513-7FEB567449D4}" type="presOf" srcId="{AFC6A9C5-4D54-4F27-AABD-B680153E20C2}" destId="{E0E634FF-EFC7-4FD6-ADE5-B46AE0B997A9}" srcOrd="0" destOrd="0" presId="urn:microsoft.com/office/officeart/2005/8/layout/orgChart1"/>
    <dgm:cxn modelId="{C5C64D6D-5011-4415-9554-63C443D7DDCF}" type="presOf" srcId="{AD320796-141E-4233-AB16-B6D37C79806A}" destId="{5FE2AF88-943C-48E1-9108-0D8EB92665AE}" srcOrd="0" destOrd="0" presId="urn:microsoft.com/office/officeart/2005/8/layout/orgChart1"/>
    <dgm:cxn modelId="{7FD5A0DA-38EB-4161-9BBF-29554E4036FD}" type="presOf" srcId="{99D70398-A2F7-40A9-8853-C271DB3FFE9F}" destId="{6D9DE2C8-D5AC-4540-8F24-BFBDB591DE0D}" srcOrd="1" destOrd="0" presId="urn:microsoft.com/office/officeart/2005/8/layout/orgChart1"/>
    <dgm:cxn modelId="{849BBB0D-B89C-488A-B2A0-3EA73B8C24E6}" type="presOf" srcId="{8316B751-CEE6-494F-9901-75498C3FDAF6}" destId="{75D1438B-2E34-463F-8B97-87F4FE0BCAA8}" srcOrd="1" destOrd="0" presId="urn:microsoft.com/office/officeart/2005/8/layout/orgChart1"/>
    <dgm:cxn modelId="{7D27C2D8-39D0-4D5C-A7B7-FFF222FB477B}" type="presOf" srcId="{8316B751-CEE6-494F-9901-75498C3FDAF6}" destId="{00820E7F-5BF6-423A-A37D-D5A9537D33F6}" srcOrd="0" destOrd="0" presId="urn:microsoft.com/office/officeart/2005/8/layout/orgChart1"/>
    <dgm:cxn modelId="{89958064-603C-456F-BF32-564C50D1010E}" type="presOf" srcId="{CF401AFD-5E71-4F7C-91E5-03CD18EA6758}" destId="{47091760-3265-4283-B56E-DFC5C1EFBA68}" srcOrd="0" destOrd="0" presId="urn:microsoft.com/office/officeart/2005/8/layout/orgChart1"/>
    <dgm:cxn modelId="{A24E9691-1311-43AB-BDFA-F48C687119DF}" type="presOf" srcId="{AEA31CF7-0927-4B0B-AAAF-AE9CBDC6C597}" destId="{87B901E9-D588-44A8-961C-C44BD69E0191}" srcOrd="0" destOrd="0" presId="urn:microsoft.com/office/officeart/2005/8/layout/orgChart1"/>
    <dgm:cxn modelId="{15FA363E-B6B2-4D3C-8179-42714BF182DF}" srcId="{CF401AFD-5E71-4F7C-91E5-03CD18EA6758}" destId="{B69C1B90-998A-4640-894F-1B6DD887018F}" srcOrd="2" destOrd="0" parTransId="{AD320796-141E-4233-AB16-B6D37C79806A}" sibTransId="{509B2904-C8B3-4E12-B441-73AB6EBC4096}"/>
    <dgm:cxn modelId="{9FC7CC90-A4B4-4177-8159-6D559F8C0CBA}" srcId="{AEA31CF7-0927-4B0B-AAAF-AE9CBDC6C597}" destId="{CF401AFD-5E71-4F7C-91E5-03CD18EA6758}" srcOrd="0" destOrd="0" parTransId="{5410E346-5B79-4A86-B04C-DE68DAA9417B}" sibTransId="{77B1239F-AFC2-4182-B699-EE571684A62A}"/>
    <dgm:cxn modelId="{270053B1-F8AD-4548-BBFD-5B3F237CB000}" type="presOf" srcId="{99D70398-A2F7-40A9-8853-C271DB3FFE9F}" destId="{F3A0D417-E026-444A-9057-61E287D1E07D}" srcOrd="0" destOrd="0" presId="urn:microsoft.com/office/officeart/2005/8/layout/orgChart1"/>
    <dgm:cxn modelId="{AADD4FAC-A657-40E5-982D-12632FC34FD4}" type="presOf" srcId="{CF401AFD-5E71-4F7C-91E5-03CD18EA6758}" destId="{E68B9D97-3F65-4428-A04D-5BE5C1C1FC52}" srcOrd="1" destOrd="0" presId="urn:microsoft.com/office/officeart/2005/8/layout/orgChart1"/>
    <dgm:cxn modelId="{1078B577-AFA0-4EEF-9CCD-EC353AA41075}" srcId="{CF401AFD-5E71-4F7C-91E5-03CD18EA6758}" destId="{8316B751-CEE6-494F-9901-75498C3FDAF6}" srcOrd="0" destOrd="0" parTransId="{AFC6A9C5-4D54-4F27-AABD-B680153E20C2}" sibTransId="{C0968D23-BFE9-4358-AD61-9957F7B437CA}"/>
    <dgm:cxn modelId="{E3302D0E-FD19-4F50-976A-9EBC073FC855}" type="presOf" srcId="{FA4E310E-EE69-4F28-B76A-89037DBE0B51}" destId="{163EC60C-B5D3-493B-9A52-CF64A193B3E4}" srcOrd="0" destOrd="0" presId="urn:microsoft.com/office/officeart/2005/8/layout/orgChart1"/>
    <dgm:cxn modelId="{4D59EE02-61BC-4606-9870-735AFAFA7314}" type="presParOf" srcId="{87B901E9-D588-44A8-961C-C44BD69E0191}" destId="{61255060-0EB1-4E0C-8C13-A454E64B7C96}" srcOrd="0" destOrd="0" presId="urn:microsoft.com/office/officeart/2005/8/layout/orgChart1"/>
    <dgm:cxn modelId="{C3F419A3-3C6D-4F05-AE60-E8993ED2BA0C}" type="presParOf" srcId="{61255060-0EB1-4E0C-8C13-A454E64B7C96}" destId="{8173D489-D517-4B98-ABAC-F85A56E7C126}" srcOrd="0" destOrd="0" presId="urn:microsoft.com/office/officeart/2005/8/layout/orgChart1"/>
    <dgm:cxn modelId="{838B94DE-A165-49ED-AC6C-EE1CAFFC5950}" type="presParOf" srcId="{8173D489-D517-4B98-ABAC-F85A56E7C126}" destId="{47091760-3265-4283-B56E-DFC5C1EFBA68}" srcOrd="0" destOrd="0" presId="urn:microsoft.com/office/officeart/2005/8/layout/orgChart1"/>
    <dgm:cxn modelId="{B5EBA06F-4CF1-48C8-8678-90B2900215CA}" type="presParOf" srcId="{8173D489-D517-4B98-ABAC-F85A56E7C126}" destId="{E68B9D97-3F65-4428-A04D-5BE5C1C1FC52}" srcOrd="1" destOrd="0" presId="urn:microsoft.com/office/officeart/2005/8/layout/orgChart1"/>
    <dgm:cxn modelId="{3266866F-BB0B-45EF-90C7-F442F7D358C3}" type="presParOf" srcId="{61255060-0EB1-4E0C-8C13-A454E64B7C96}" destId="{960FE0F1-0E6B-4056-948A-D7BEFFCF1D00}" srcOrd="1" destOrd="0" presId="urn:microsoft.com/office/officeart/2005/8/layout/orgChart1"/>
    <dgm:cxn modelId="{AD5AE9B2-F8D5-4651-89A6-7BE0FC9E86B1}" type="presParOf" srcId="{960FE0F1-0E6B-4056-948A-D7BEFFCF1D00}" destId="{E0E634FF-EFC7-4FD6-ADE5-B46AE0B997A9}" srcOrd="0" destOrd="0" presId="urn:microsoft.com/office/officeart/2005/8/layout/orgChart1"/>
    <dgm:cxn modelId="{E3501FBF-0D9D-4443-9752-D3EB5E0C47EF}" type="presParOf" srcId="{960FE0F1-0E6B-4056-948A-D7BEFFCF1D00}" destId="{9E575F0A-E87B-4195-855D-09E7474C7EBF}" srcOrd="1" destOrd="0" presId="urn:microsoft.com/office/officeart/2005/8/layout/orgChart1"/>
    <dgm:cxn modelId="{9597CDE0-3F6B-4575-BD8D-413CD38924D7}" type="presParOf" srcId="{9E575F0A-E87B-4195-855D-09E7474C7EBF}" destId="{9E988AA9-CD55-4E9F-A23B-9ADCCFD0D917}" srcOrd="0" destOrd="0" presId="urn:microsoft.com/office/officeart/2005/8/layout/orgChart1"/>
    <dgm:cxn modelId="{D278C2EE-99AE-4E30-8823-D9F5056DEE4F}" type="presParOf" srcId="{9E988AA9-CD55-4E9F-A23B-9ADCCFD0D917}" destId="{00820E7F-5BF6-423A-A37D-D5A9537D33F6}" srcOrd="0" destOrd="0" presId="urn:microsoft.com/office/officeart/2005/8/layout/orgChart1"/>
    <dgm:cxn modelId="{50308D82-126F-499E-880D-BFC0F21A7574}" type="presParOf" srcId="{9E988AA9-CD55-4E9F-A23B-9ADCCFD0D917}" destId="{75D1438B-2E34-463F-8B97-87F4FE0BCAA8}" srcOrd="1" destOrd="0" presId="urn:microsoft.com/office/officeart/2005/8/layout/orgChart1"/>
    <dgm:cxn modelId="{25CF28FC-A80D-48EF-8EBE-371F7B8B3960}" type="presParOf" srcId="{9E575F0A-E87B-4195-855D-09E7474C7EBF}" destId="{AF383CDF-3E4F-47FD-A0D5-37A4CA20C32D}" srcOrd="1" destOrd="0" presId="urn:microsoft.com/office/officeart/2005/8/layout/orgChart1"/>
    <dgm:cxn modelId="{1E42E230-A3C4-4178-82FD-BA8D424CC2CB}" type="presParOf" srcId="{9E575F0A-E87B-4195-855D-09E7474C7EBF}" destId="{E9C6ADA7-9621-43F7-979F-CDF13D5896CE}" srcOrd="2" destOrd="0" presId="urn:microsoft.com/office/officeart/2005/8/layout/orgChart1"/>
    <dgm:cxn modelId="{91E5EAEF-5E2D-4DEA-995E-B8681E9B2106}" type="presParOf" srcId="{960FE0F1-0E6B-4056-948A-D7BEFFCF1D00}" destId="{163EC60C-B5D3-493B-9A52-CF64A193B3E4}" srcOrd="2" destOrd="0" presId="urn:microsoft.com/office/officeart/2005/8/layout/orgChart1"/>
    <dgm:cxn modelId="{18F4EB9E-3360-4E38-A267-F19F1EE1349F}" type="presParOf" srcId="{960FE0F1-0E6B-4056-948A-D7BEFFCF1D00}" destId="{4D848584-5427-43B9-903A-D518AFEC1C04}" srcOrd="3" destOrd="0" presId="urn:microsoft.com/office/officeart/2005/8/layout/orgChart1"/>
    <dgm:cxn modelId="{1645CB32-FD23-4A2B-BD87-13963C3EDEF7}" type="presParOf" srcId="{4D848584-5427-43B9-903A-D518AFEC1C04}" destId="{E2A36A21-7E76-4046-84B4-70F879D0A2FB}" srcOrd="0" destOrd="0" presId="urn:microsoft.com/office/officeart/2005/8/layout/orgChart1"/>
    <dgm:cxn modelId="{5675EF6E-09AD-453D-B0E4-020F54D4C4FD}" type="presParOf" srcId="{E2A36A21-7E76-4046-84B4-70F879D0A2FB}" destId="{F3A0D417-E026-444A-9057-61E287D1E07D}" srcOrd="0" destOrd="0" presId="urn:microsoft.com/office/officeart/2005/8/layout/orgChart1"/>
    <dgm:cxn modelId="{31F4AF28-6015-4DD7-B1CA-6618218D461D}" type="presParOf" srcId="{E2A36A21-7E76-4046-84B4-70F879D0A2FB}" destId="{6D9DE2C8-D5AC-4540-8F24-BFBDB591DE0D}" srcOrd="1" destOrd="0" presId="urn:microsoft.com/office/officeart/2005/8/layout/orgChart1"/>
    <dgm:cxn modelId="{09482A08-0928-40BB-8D94-0E3590AD122F}" type="presParOf" srcId="{4D848584-5427-43B9-903A-D518AFEC1C04}" destId="{14A4EC76-D6D3-4990-AD53-752E25652216}" srcOrd="1" destOrd="0" presId="urn:microsoft.com/office/officeart/2005/8/layout/orgChart1"/>
    <dgm:cxn modelId="{80EC7BD0-7076-4241-B8FD-E29419EB3186}" type="presParOf" srcId="{4D848584-5427-43B9-903A-D518AFEC1C04}" destId="{A21739AF-BFB9-46CF-B18E-C3B198A58C14}" srcOrd="2" destOrd="0" presId="urn:microsoft.com/office/officeart/2005/8/layout/orgChart1"/>
    <dgm:cxn modelId="{85B288CB-EE9F-4AF0-9FFC-8C6CDEDC90CD}" type="presParOf" srcId="{960FE0F1-0E6B-4056-948A-D7BEFFCF1D00}" destId="{5FE2AF88-943C-48E1-9108-0D8EB92665AE}" srcOrd="4" destOrd="0" presId="urn:microsoft.com/office/officeart/2005/8/layout/orgChart1"/>
    <dgm:cxn modelId="{F5906022-B43F-4629-9A0C-AE6515FB4ED2}" type="presParOf" srcId="{960FE0F1-0E6B-4056-948A-D7BEFFCF1D00}" destId="{F6923873-756A-439B-B420-8B063DC84B23}" srcOrd="5" destOrd="0" presId="urn:microsoft.com/office/officeart/2005/8/layout/orgChart1"/>
    <dgm:cxn modelId="{1FAD2E83-A8D3-41D6-9DB9-86F8AAEF93D1}" type="presParOf" srcId="{F6923873-756A-439B-B420-8B063DC84B23}" destId="{9EC44572-21A0-4A56-BF71-462C784AB071}" srcOrd="0" destOrd="0" presId="urn:microsoft.com/office/officeart/2005/8/layout/orgChart1"/>
    <dgm:cxn modelId="{ECDA93B9-C66D-4A1F-81D3-D50934001293}" type="presParOf" srcId="{9EC44572-21A0-4A56-BF71-462C784AB071}" destId="{FA60D293-1F03-4C61-B5E5-1AE705D2FF57}" srcOrd="0" destOrd="0" presId="urn:microsoft.com/office/officeart/2005/8/layout/orgChart1"/>
    <dgm:cxn modelId="{D42957E2-1A47-44DE-8C8E-7F6B1DD7D495}" type="presParOf" srcId="{9EC44572-21A0-4A56-BF71-462C784AB071}" destId="{29FE4F25-6878-4975-B158-8FD0A1967EE7}" srcOrd="1" destOrd="0" presId="urn:microsoft.com/office/officeart/2005/8/layout/orgChart1"/>
    <dgm:cxn modelId="{9864FD9A-D346-4C2A-B737-8C9148C33851}" type="presParOf" srcId="{F6923873-756A-439B-B420-8B063DC84B23}" destId="{3F65C100-4967-42BE-A574-83C10FB64A94}" srcOrd="1" destOrd="0" presId="urn:microsoft.com/office/officeart/2005/8/layout/orgChart1"/>
    <dgm:cxn modelId="{8DB65F06-A9A4-4858-AD89-9AE411045F1E}" type="presParOf" srcId="{F6923873-756A-439B-B420-8B063DC84B23}" destId="{922DB627-7C7E-4B54-8FBF-930620748238}" srcOrd="2" destOrd="0" presId="urn:microsoft.com/office/officeart/2005/8/layout/orgChart1"/>
    <dgm:cxn modelId="{6161C82E-197B-4465-89BD-EB5C00E61F1D}" type="presParOf" srcId="{61255060-0EB1-4E0C-8C13-A454E64B7C96}" destId="{8347A5FC-28D5-40E0-80AB-632585B9AF85}" srcOrd="2" destOrd="0" presId="urn:microsoft.com/office/officeart/2005/8/layout/orgChart1"/>
  </dgm:cxnLst>
  <dgm:bg/>
  <dgm:whole/>
</dgm:dataModel>
</file>

<file path=ppt/diagrams/data5.xml><?xml version="1.0" encoding="utf-8"?>
<dgm:dataModel xmlns:dgm="http://schemas.openxmlformats.org/drawingml/2006/diagram" xmlns:a="http://schemas.openxmlformats.org/drawingml/2006/main">
  <dgm:ptLst>
    <dgm:pt modelId="{B3351749-44FA-4C6E-9A72-F2813055D9C0}" type="doc">
      <dgm:prSet loTypeId="urn:microsoft.com/office/officeart/2005/8/layout/pyramid1" loCatId="pyramid" qsTypeId="urn:microsoft.com/office/officeart/2005/8/quickstyle/simple1" qsCatId="simple" csTypeId="urn:microsoft.com/office/officeart/2005/8/colors/accent1_2" csCatId="accent1" phldr="1"/>
      <dgm:spPr/>
    </dgm:pt>
    <dgm:pt modelId="{FAA9300D-8B5E-480D-A354-84C61DB1DE50}">
      <dgm:prSet phldrT="[Text]"/>
      <dgm:spPr/>
      <dgm:t>
        <a:bodyPr/>
        <a:lstStyle/>
        <a:p>
          <a:r>
            <a:rPr lang="en-US" b="1" dirty="0" smtClean="0"/>
            <a:t>Politics/</a:t>
          </a:r>
        </a:p>
        <a:p>
          <a:r>
            <a:rPr lang="en-US" b="1" dirty="0" smtClean="0"/>
            <a:t>Economics</a:t>
          </a:r>
          <a:endParaRPr lang="en-US" b="1" dirty="0"/>
        </a:p>
      </dgm:t>
    </dgm:pt>
    <dgm:pt modelId="{C17A0282-591C-4A20-B3D1-7250361CCBFF}" type="parTrans" cxnId="{F637FA1B-383D-4E32-B7DB-177A4E01574B}">
      <dgm:prSet/>
      <dgm:spPr/>
      <dgm:t>
        <a:bodyPr/>
        <a:lstStyle/>
        <a:p>
          <a:endParaRPr lang="en-US"/>
        </a:p>
      </dgm:t>
    </dgm:pt>
    <dgm:pt modelId="{30647CAE-9F8B-44A4-B671-450E961DF2E0}" type="sibTrans" cxnId="{F637FA1B-383D-4E32-B7DB-177A4E01574B}">
      <dgm:prSet/>
      <dgm:spPr/>
      <dgm:t>
        <a:bodyPr/>
        <a:lstStyle/>
        <a:p>
          <a:endParaRPr lang="en-US"/>
        </a:p>
      </dgm:t>
    </dgm:pt>
    <dgm:pt modelId="{55401CCB-C31C-44E4-A4E4-B33FABE7766A}">
      <dgm:prSet phldrT="[Text]"/>
      <dgm:spPr/>
      <dgm:t>
        <a:bodyPr/>
        <a:lstStyle/>
        <a:p>
          <a:r>
            <a:rPr lang="en-US" b="1" dirty="0" smtClean="0"/>
            <a:t>Civil law</a:t>
          </a:r>
          <a:endParaRPr lang="en-US" b="1" dirty="0"/>
        </a:p>
      </dgm:t>
    </dgm:pt>
    <dgm:pt modelId="{CE9A188A-5B7A-4D35-8E18-65CDA5CE1F09}" type="parTrans" cxnId="{D0367A83-7908-4BF5-8424-C10B56C228DE}">
      <dgm:prSet/>
      <dgm:spPr/>
      <dgm:t>
        <a:bodyPr/>
        <a:lstStyle/>
        <a:p>
          <a:endParaRPr lang="en-US"/>
        </a:p>
      </dgm:t>
    </dgm:pt>
    <dgm:pt modelId="{8AD15960-02EF-4FA9-83CE-3EF58581AA30}" type="sibTrans" cxnId="{D0367A83-7908-4BF5-8424-C10B56C228DE}">
      <dgm:prSet/>
      <dgm:spPr/>
      <dgm:t>
        <a:bodyPr/>
        <a:lstStyle/>
        <a:p>
          <a:endParaRPr lang="en-US"/>
        </a:p>
      </dgm:t>
    </dgm:pt>
    <dgm:pt modelId="{5A50B766-9A8D-48E9-B14C-EB614FA774AA}">
      <dgm:prSet phldrT="[Text]"/>
      <dgm:spPr/>
      <dgm:t>
        <a:bodyPr/>
        <a:lstStyle/>
        <a:p>
          <a:r>
            <a:rPr lang="en-US" b="1" dirty="0" smtClean="0"/>
            <a:t>Morality</a:t>
          </a:r>
          <a:endParaRPr lang="en-US" b="1" dirty="0"/>
        </a:p>
      </dgm:t>
    </dgm:pt>
    <dgm:pt modelId="{4A453051-BB3A-4287-9BE3-EEB5E9E62772}" type="parTrans" cxnId="{4A175EB2-874B-4072-9A8E-C81641AB6240}">
      <dgm:prSet/>
      <dgm:spPr/>
      <dgm:t>
        <a:bodyPr/>
        <a:lstStyle/>
        <a:p>
          <a:endParaRPr lang="en-US"/>
        </a:p>
      </dgm:t>
    </dgm:pt>
    <dgm:pt modelId="{DDEDF95A-DF6E-4953-AB21-301A64D1544B}" type="sibTrans" cxnId="{4A175EB2-874B-4072-9A8E-C81641AB6240}">
      <dgm:prSet/>
      <dgm:spPr/>
      <dgm:t>
        <a:bodyPr/>
        <a:lstStyle/>
        <a:p>
          <a:endParaRPr lang="en-US"/>
        </a:p>
      </dgm:t>
    </dgm:pt>
    <dgm:pt modelId="{7B066A36-A17A-4F3A-BE9C-79CD5E602A27}" type="pres">
      <dgm:prSet presAssocID="{B3351749-44FA-4C6E-9A72-F2813055D9C0}" presName="Name0" presStyleCnt="0">
        <dgm:presLayoutVars>
          <dgm:dir/>
          <dgm:animLvl val="lvl"/>
          <dgm:resizeHandles val="exact"/>
        </dgm:presLayoutVars>
      </dgm:prSet>
      <dgm:spPr/>
    </dgm:pt>
    <dgm:pt modelId="{EC5F2247-25AC-475A-A162-0EE89687069B}" type="pres">
      <dgm:prSet presAssocID="{FAA9300D-8B5E-480D-A354-84C61DB1DE50}" presName="Name8" presStyleCnt="0"/>
      <dgm:spPr/>
    </dgm:pt>
    <dgm:pt modelId="{4B9FD8CA-A55F-4495-862A-B5FB91727CA3}" type="pres">
      <dgm:prSet presAssocID="{FAA9300D-8B5E-480D-A354-84C61DB1DE50}" presName="level" presStyleLbl="node1" presStyleIdx="0" presStyleCnt="3">
        <dgm:presLayoutVars>
          <dgm:chMax val="1"/>
          <dgm:bulletEnabled val="1"/>
        </dgm:presLayoutVars>
      </dgm:prSet>
      <dgm:spPr/>
      <dgm:t>
        <a:bodyPr/>
        <a:lstStyle/>
        <a:p>
          <a:endParaRPr lang="en-US"/>
        </a:p>
      </dgm:t>
    </dgm:pt>
    <dgm:pt modelId="{10BD540E-D72F-413C-BE1C-0BCA2497ACA9}" type="pres">
      <dgm:prSet presAssocID="{FAA9300D-8B5E-480D-A354-84C61DB1DE50}" presName="levelTx" presStyleLbl="revTx" presStyleIdx="0" presStyleCnt="0">
        <dgm:presLayoutVars>
          <dgm:chMax val="1"/>
          <dgm:bulletEnabled val="1"/>
        </dgm:presLayoutVars>
      </dgm:prSet>
      <dgm:spPr/>
      <dgm:t>
        <a:bodyPr/>
        <a:lstStyle/>
        <a:p>
          <a:endParaRPr lang="en-US"/>
        </a:p>
      </dgm:t>
    </dgm:pt>
    <dgm:pt modelId="{B90D60ED-28F0-42C6-AAF1-0619C56D09A9}" type="pres">
      <dgm:prSet presAssocID="{55401CCB-C31C-44E4-A4E4-B33FABE7766A}" presName="Name8" presStyleCnt="0"/>
      <dgm:spPr/>
    </dgm:pt>
    <dgm:pt modelId="{BD0589FC-92C4-4D7C-B99D-4AA2BA8B874E}" type="pres">
      <dgm:prSet presAssocID="{55401CCB-C31C-44E4-A4E4-B33FABE7766A}" presName="level" presStyleLbl="node1" presStyleIdx="1" presStyleCnt="3">
        <dgm:presLayoutVars>
          <dgm:chMax val="1"/>
          <dgm:bulletEnabled val="1"/>
        </dgm:presLayoutVars>
      </dgm:prSet>
      <dgm:spPr/>
      <dgm:t>
        <a:bodyPr/>
        <a:lstStyle/>
        <a:p>
          <a:endParaRPr lang="en-US"/>
        </a:p>
      </dgm:t>
    </dgm:pt>
    <dgm:pt modelId="{B4B73C97-7DE8-4DCF-8059-9CE7912A3EDF}" type="pres">
      <dgm:prSet presAssocID="{55401CCB-C31C-44E4-A4E4-B33FABE7766A}" presName="levelTx" presStyleLbl="revTx" presStyleIdx="0" presStyleCnt="0">
        <dgm:presLayoutVars>
          <dgm:chMax val="1"/>
          <dgm:bulletEnabled val="1"/>
        </dgm:presLayoutVars>
      </dgm:prSet>
      <dgm:spPr/>
      <dgm:t>
        <a:bodyPr/>
        <a:lstStyle/>
        <a:p>
          <a:endParaRPr lang="en-US"/>
        </a:p>
      </dgm:t>
    </dgm:pt>
    <dgm:pt modelId="{8058CE24-E79B-40D9-B767-78FE350E3AC3}" type="pres">
      <dgm:prSet presAssocID="{5A50B766-9A8D-48E9-B14C-EB614FA774AA}" presName="Name8" presStyleCnt="0"/>
      <dgm:spPr/>
    </dgm:pt>
    <dgm:pt modelId="{E16EB586-66F6-4BA5-BF16-AC842C01306F}" type="pres">
      <dgm:prSet presAssocID="{5A50B766-9A8D-48E9-B14C-EB614FA774AA}" presName="level" presStyleLbl="node1" presStyleIdx="2" presStyleCnt="3">
        <dgm:presLayoutVars>
          <dgm:chMax val="1"/>
          <dgm:bulletEnabled val="1"/>
        </dgm:presLayoutVars>
      </dgm:prSet>
      <dgm:spPr/>
      <dgm:t>
        <a:bodyPr/>
        <a:lstStyle/>
        <a:p>
          <a:endParaRPr lang="en-US"/>
        </a:p>
      </dgm:t>
    </dgm:pt>
    <dgm:pt modelId="{2E2DBE76-A260-4E4F-A904-03B43734B270}" type="pres">
      <dgm:prSet presAssocID="{5A50B766-9A8D-48E9-B14C-EB614FA774AA}" presName="levelTx" presStyleLbl="revTx" presStyleIdx="0" presStyleCnt="0">
        <dgm:presLayoutVars>
          <dgm:chMax val="1"/>
          <dgm:bulletEnabled val="1"/>
        </dgm:presLayoutVars>
      </dgm:prSet>
      <dgm:spPr/>
      <dgm:t>
        <a:bodyPr/>
        <a:lstStyle/>
        <a:p>
          <a:endParaRPr lang="en-US"/>
        </a:p>
      </dgm:t>
    </dgm:pt>
  </dgm:ptLst>
  <dgm:cxnLst>
    <dgm:cxn modelId="{F637FA1B-383D-4E32-B7DB-177A4E01574B}" srcId="{B3351749-44FA-4C6E-9A72-F2813055D9C0}" destId="{FAA9300D-8B5E-480D-A354-84C61DB1DE50}" srcOrd="0" destOrd="0" parTransId="{C17A0282-591C-4A20-B3D1-7250361CCBFF}" sibTransId="{30647CAE-9F8B-44A4-B671-450E961DF2E0}"/>
    <dgm:cxn modelId="{7CAE96E7-7B76-4266-BC1D-52E2B5D964C1}" type="presOf" srcId="{5A50B766-9A8D-48E9-B14C-EB614FA774AA}" destId="{E16EB586-66F6-4BA5-BF16-AC842C01306F}" srcOrd="0" destOrd="0" presId="urn:microsoft.com/office/officeart/2005/8/layout/pyramid1"/>
    <dgm:cxn modelId="{56716A34-D39D-4AF3-BD64-ABA23D53FF16}" type="presOf" srcId="{FAA9300D-8B5E-480D-A354-84C61DB1DE50}" destId="{4B9FD8CA-A55F-4495-862A-B5FB91727CA3}" srcOrd="0" destOrd="0" presId="urn:microsoft.com/office/officeart/2005/8/layout/pyramid1"/>
    <dgm:cxn modelId="{40E98E21-2D94-43A1-AF53-244D65347441}" type="presOf" srcId="{55401CCB-C31C-44E4-A4E4-B33FABE7766A}" destId="{B4B73C97-7DE8-4DCF-8059-9CE7912A3EDF}" srcOrd="1" destOrd="0" presId="urn:microsoft.com/office/officeart/2005/8/layout/pyramid1"/>
    <dgm:cxn modelId="{70AFACFC-2130-4F03-983F-7D4B2DDDA61B}" type="presOf" srcId="{FAA9300D-8B5E-480D-A354-84C61DB1DE50}" destId="{10BD540E-D72F-413C-BE1C-0BCA2497ACA9}" srcOrd="1" destOrd="0" presId="urn:microsoft.com/office/officeart/2005/8/layout/pyramid1"/>
    <dgm:cxn modelId="{7F948DD3-47A0-46F5-9BF7-2F5990AD20EF}" type="presOf" srcId="{55401CCB-C31C-44E4-A4E4-B33FABE7766A}" destId="{BD0589FC-92C4-4D7C-B99D-4AA2BA8B874E}" srcOrd="0" destOrd="0" presId="urn:microsoft.com/office/officeart/2005/8/layout/pyramid1"/>
    <dgm:cxn modelId="{DA14CC4C-A030-4D51-A8D5-E9773D63126D}" type="presOf" srcId="{5A50B766-9A8D-48E9-B14C-EB614FA774AA}" destId="{2E2DBE76-A260-4E4F-A904-03B43734B270}" srcOrd="1" destOrd="0" presId="urn:microsoft.com/office/officeart/2005/8/layout/pyramid1"/>
    <dgm:cxn modelId="{4A175EB2-874B-4072-9A8E-C81641AB6240}" srcId="{B3351749-44FA-4C6E-9A72-F2813055D9C0}" destId="{5A50B766-9A8D-48E9-B14C-EB614FA774AA}" srcOrd="2" destOrd="0" parTransId="{4A453051-BB3A-4287-9BE3-EEB5E9E62772}" sibTransId="{DDEDF95A-DF6E-4953-AB21-301A64D1544B}"/>
    <dgm:cxn modelId="{D0367A83-7908-4BF5-8424-C10B56C228DE}" srcId="{B3351749-44FA-4C6E-9A72-F2813055D9C0}" destId="{55401CCB-C31C-44E4-A4E4-B33FABE7766A}" srcOrd="1" destOrd="0" parTransId="{CE9A188A-5B7A-4D35-8E18-65CDA5CE1F09}" sibTransId="{8AD15960-02EF-4FA9-83CE-3EF58581AA30}"/>
    <dgm:cxn modelId="{B7EAB3A5-B51E-4C23-B36F-A98D2EAE2225}" type="presOf" srcId="{B3351749-44FA-4C6E-9A72-F2813055D9C0}" destId="{7B066A36-A17A-4F3A-BE9C-79CD5E602A27}" srcOrd="0" destOrd="0" presId="urn:microsoft.com/office/officeart/2005/8/layout/pyramid1"/>
    <dgm:cxn modelId="{F15F126E-A763-43F7-AABB-33EDD9590A76}" type="presParOf" srcId="{7B066A36-A17A-4F3A-BE9C-79CD5E602A27}" destId="{EC5F2247-25AC-475A-A162-0EE89687069B}" srcOrd="0" destOrd="0" presId="urn:microsoft.com/office/officeart/2005/8/layout/pyramid1"/>
    <dgm:cxn modelId="{461FA9BF-0B14-454E-9DE9-A6F8A81F2C40}" type="presParOf" srcId="{EC5F2247-25AC-475A-A162-0EE89687069B}" destId="{4B9FD8CA-A55F-4495-862A-B5FB91727CA3}" srcOrd="0" destOrd="0" presId="urn:microsoft.com/office/officeart/2005/8/layout/pyramid1"/>
    <dgm:cxn modelId="{AFB67952-B99D-4178-A6FE-5A9BB7EB6F89}" type="presParOf" srcId="{EC5F2247-25AC-475A-A162-0EE89687069B}" destId="{10BD540E-D72F-413C-BE1C-0BCA2497ACA9}" srcOrd="1" destOrd="0" presId="urn:microsoft.com/office/officeart/2005/8/layout/pyramid1"/>
    <dgm:cxn modelId="{F113EF51-D246-4530-96B1-2D080F6BD8C6}" type="presParOf" srcId="{7B066A36-A17A-4F3A-BE9C-79CD5E602A27}" destId="{B90D60ED-28F0-42C6-AAF1-0619C56D09A9}" srcOrd="1" destOrd="0" presId="urn:microsoft.com/office/officeart/2005/8/layout/pyramid1"/>
    <dgm:cxn modelId="{9C560A0D-71A8-4347-A587-0F49CF78B987}" type="presParOf" srcId="{B90D60ED-28F0-42C6-AAF1-0619C56D09A9}" destId="{BD0589FC-92C4-4D7C-B99D-4AA2BA8B874E}" srcOrd="0" destOrd="0" presId="urn:microsoft.com/office/officeart/2005/8/layout/pyramid1"/>
    <dgm:cxn modelId="{36F445B1-E43D-4EAA-8029-69FCB1B2CE34}" type="presParOf" srcId="{B90D60ED-28F0-42C6-AAF1-0619C56D09A9}" destId="{B4B73C97-7DE8-4DCF-8059-9CE7912A3EDF}" srcOrd="1" destOrd="0" presId="urn:microsoft.com/office/officeart/2005/8/layout/pyramid1"/>
    <dgm:cxn modelId="{7BBA9F63-CEEB-44C6-B6AC-EEBD87231539}" type="presParOf" srcId="{7B066A36-A17A-4F3A-BE9C-79CD5E602A27}" destId="{8058CE24-E79B-40D9-B767-78FE350E3AC3}" srcOrd="2" destOrd="0" presId="urn:microsoft.com/office/officeart/2005/8/layout/pyramid1"/>
    <dgm:cxn modelId="{427C8298-32B7-48DE-8721-73A52EA113EC}" type="presParOf" srcId="{8058CE24-E79B-40D9-B767-78FE350E3AC3}" destId="{E16EB586-66F6-4BA5-BF16-AC842C01306F}" srcOrd="0" destOrd="0" presId="urn:microsoft.com/office/officeart/2005/8/layout/pyramid1"/>
    <dgm:cxn modelId="{913192FC-6437-4972-B309-BADD1ABC1DBB}" type="presParOf" srcId="{8058CE24-E79B-40D9-B767-78FE350E3AC3}" destId="{2E2DBE76-A260-4E4F-A904-03B43734B270}" srcOrd="1" destOrd="0" presId="urn:microsoft.com/office/officeart/2005/8/layout/pyramid1"/>
  </dgm:cxnLst>
  <dgm:bg/>
  <dgm:whole/>
</dgm:dataModel>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CB01F0F-7144-4A35-8A9A-B016C8ECC2B7}" type="datetimeFigureOut">
              <a:rPr lang="en-US" smtClean="0"/>
              <a:pPr/>
              <a:t>6/28/2011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FEBA6-A34C-4F68-8833-73925580B2C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B01F0F-7144-4A35-8A9A-B016C8ECC2B7}" type="datetimeFigureOut">
              <a:rPr lang="en-US" smtClean="0"/>
              <a:pPr/>
              <a:t>6/28/2011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FEBA6-A34C-4F68-8833-73925580B2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B01F0F-7144-4A35-8A9A-B016C8ECC2B7}" type="datetimeFigureOut">
              <a:rPr lang="en-US" smtClean="0"/>
              <a:pPr/>
              <a:t>6/28/2011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FEBA6-A34C-4F68-8833-73925580B2C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B01F0F-7144-4A35-8A9A-B016C8ECC2B7}" type="datetimeFigureOut">
              <a:rPr lang="en-US" smtClean="0"/>
              <a:pPr/>
              <a:t>6/28/2011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FEBA6-A34C-4F68-8833-73925580B2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B01F0F-7144-4A35-8A9A-B016C8ECC2B7}" type="datetimeFigureOut">
              <a:rPr lang="en-US" smtClean="0"/>
              <a:pPr/>
              <a:t>6/28/2011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FEBA6-A34C-4F68-8833-73925580B2C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B01F0F-7144-4A35-8A9A-B016C8ECC2B7}" type="datetimeFigureOut">
              <a:rPr lang="en-US" smtClean="0"/>
              <a:pPr/>
              <a:t>6/28/2011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FEBA6-A34C-4F68-8833-73925580B2C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B01F0F-7144-4A35-8A9A-B016C8ECC2B7}" type="datetimeFigureOut">
              <a:rPr lang="en-US" smtClean="0"/>
              <a:pPr/>
              <a:t>6/28/2011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9FEBA6-A34C-4F68-8833-73925580B2C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B01F0F-7144-4A35-8A9A-B016C8ECC2B7}" type="datetimeFigureOut">
              <a:rPr lang="en-US" smtClean="0"/>
              <a:pPr/>
              <a:t>6/28/2011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9FEBA6-A34C-4F68-8833-73925580B2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B01F0F-7144-4A35-8A9A-B016C8ECC2B7}" type="datetimeFigureOut">
              <a:rPr lang="en-US" smtClean="0"/>
              <a:pPr/>
              <a:t>6/28/2011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9FEBA6-A34C-4F68-8833-73925580B2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B01F0F-7144-4A35-8A9A-B016C8ECC2B7}" type="datetimeFigureOut">
              <a:rPr lang="en-US" smtClean="0"/>
              <a:pPr/>
              <a:t>6/28/2011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FEBA6-A34C-4F68-8833-73925580B2C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B01F0F-7144-4A35-8A9A-B016C8ECC2B7}" type="datetimeFigureOut">
              <a:rPr lang="en-US" smtClean="0"/>
              <a:pPr/>
              <a:t>6/28/2011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FEBA6-A34C-4F68-8833-73925580B2C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SGP3541 (2).JP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01F0F-7144-4A35-8A9A-B016C8ECC2B7}" type="datetimeFigureOut">
              <a:rPr lang="en-US" smtClean="0"/>
              <a:pPr/>
              <a:t>6/28/2011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FEBA6-A34C-4F68-8833-73925580B2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r>
              <a:rPr lang="en-US" b="1" dirty="0" smtClean="0"/>
              <a:t>Law and Creation Order</a:t>
            </a:r>
            <a:endParaRPr lang="en-US" b="1" dirty="0"/>
          </a:p>
        </p:txBody>
      </p:sp>
      <p:sp>
        <p:nvSpPr>
          <p:cNvPr id="3" name="Subtitle 2"/>
          <p:cNvSpPr>
            <a:spLocks noGrp="1"/>
          </p:cNvSpPr>
          <p:nvPr>
            <p:ph type="subTitle" idx="1"/>
          </p:nvPr>
        </p:nvSpPr>
        <p:spPr/>
        <p:txBody>
          <a:bodyPr>
            <a:normAutofit fontScale="92500" lnSpcReduction="20000"/>
          </a:bodyPr>
          <a:lstStyle/>
          <a:p>
            <a:r>
              <a:rPr lang="en-US" dirty="0" smtClean="0"/>
              <a:t>Craig Vincent Mitchell</a:t>
            </a:r>
          </a:p>
          <a:p>
            <a:r>
              <a:rPr lang="en-US" dirty="0" smtClean="0"/>
              <a:t>Assistant Professor of Christian Ethics</a:t>
            </a:r>
          </a:p>
          <a:p>
            <a:r>
              <a:rPr lang="en-US" dirty="0" smtClean="0"/>
              <a:t>Southwestern Baptist Theological Seminary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Hebrew Creation Ethics</a:t>
            </a:r>
            <a:endParaRPr lang="en-US" b="1" dirty="0"/>
          </a:p>
        </p:txBody>
      </p:sp>
      <p:sp>
        <p:nvSpPr>
          <p:cNvPr id="3" name="Content Placeholder 2"/>
          <p:cNvSpPr>
            <a:spLocks noGrp="1"/>
          </p:cNvSpPr>
          <p:nvPr>
            <p:ph idx="1"/>
          </p:nvPr>
        </p:nvSpPr>
        <p:spPr/>
        <p:txBody>
          <a:bodyPr/>
          <a:lstStyle/>
          <a:p>
            <a:r>
              <a:rPr lang="en-US" dirty="0" smtClean="0"/>
              <a:t>In the </a:t>
            </a:r>
            <a:r>
              <a:rPr lang="en-US" b="1" dirty="0" smtClean="0"/>
              <a:t>Fall</a:t>
            </a:r>
            <a:r>
              <a:rPr lang="en-US" dirty="0" smtClean="0"/>
              <a:t> some of the angelic powers rebelled and everything is subjected to futility</a:t>
            </a:r>
          </a:p>
          <a:p>
            <a:r>
              <a:rPr lang="en-US" b="1" dirty="0" smtClean="0"/>
              <a:t>Sin</a:t>
            </a:r>
            <a:r>
              <a:rPr lang="en-US" dirty="0" smtClean="0"/>
              <a:t> is anything that is contrary to God’s will, purpose or law</a:t>
            </a:r>
          </a:p>
          <a:p>
            <a:r>
              <a:rPr lang="en-US" b="1" dirty="0" smtClean="0"/>
              <a:t>Sin</a:t>
            </a:r>
            <a:r>
              <a:rPr lang="en-US" dirty="0" smtClean="0"/>
              <a:t> can be equated with bad, evil, chaos,  disorder, and rebellion </a:t>
            </a:r>
          </a:p>
          <a:p>
            <a:r>
              <a:rPr lang="en-US" dirty="0" smtClean="0"/>
              <a:t>Evil is nothing in itself, it is merely the lack of </a:t>
            </a:r>
            <a:r>
              <a:rPr lang="en-US" b="1" dirty="0" smtClean="0"/>
              <a:t>good </a:t>
            </a:r>
            <a:r>
              <a:rPr lang="en-US" dirty="0" smtClean="0"/>
              <a:t>or the corruption of the </a:t>
            </a:r>
            <a:r>
              <a:rPr lang="en-US" b="1" dirty="0" smtClean="0"/>
              <a:t>good</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Hebrew Creation Ethics</a:t>
            </a:r>
            <a:endParaRPr lang="en-US" dirty="0"/>
          </a:p>
        </p:txBody>
      </p:sp>
      <p:sp>
        <p:nvSpPr>
          <p:cNvPr id="5" name="Content Placeholder 4"/>
          <p:cNvSpPr>
            <a:spLocks noGrp="1"/>
          </p:cNvSpPr>
          <p:nvPr>
            <p:ph sz="half" idx="1"/>
          </p:nvPr>
        </p:nvSpPr>
        <p:spPr/>
        <p:txBody>
          <a:bodyPr>
            <a:normAutofit lnSpcReduction="10000"/>
          </a:bodyPr>
          <a:lstStyle/>
          <a:p>
            <a:r>
              <a:rPr lang="en-US" dirty="0" smtClean="0"/>
              <a:t>In the </a:t>
            </a:r>
            <a:r>
              <a:rPr lang="en-US" b="1" dirty="0" smtClean="0"/>
              <a:t>Fall</a:t>
            </a:r>
            <a:r>
              <a:rPr lang="en-US" dirty="0" smtClean="0"/>
              <a:t>, man and the rest of creation is damaged and things are not the way that they are supposed to be.</a:t>
            </a:r>
          </a:p>
          <a:p>
            <a:r>
              <a:rPr lang="en-US" dirty="0" smtClean="0"/>
              <a:t>Men love the wrong things and hate the wrong things</a:t>
            </a:r>
          </a:p>
          <a:p>
            <a:r>
              <a:rPr lang="en-US" dirty="0" smtClean="0"/>
              <a:t>Men become hostile to the truth</a:t>
            </a:r>
            <a:endParaRPr lang="en-US" dirty="0"/>
          </a:p>
        </p:txBody>
      </p:sp>
      <p:pic>
        <p:nvPicPr>
          <p:cNvPr id="7" name="Content Placeholder 6" descr="adam-and-eve-expelled.png"/>
          <p:cNvPicPr>
            <a:picLocks noGrp="1" noChangeAspect="1"/>
          </p:cNvPicPr>
          <p:nvPr>
            <p:ph sz="half" idx="2"/>
          </p:nvPr>
        </p:nvPicPr>
        <p:blipFill>
          <a:blip r:embed="rId2"/>
          <a:stretch>
            <a:fillRect/>
          </a:stretch>
        </p:blipFill>
        <p:spPr>
          <a:xfrm>
            <a:off x="4648200" y="1600200"/>
            <a:ext cx="3733799" cy="45720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Hebrew Creation Ethics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After the Fall, man is at war with God.</a:t>
            </a:r>
          </a:p>
          <a:p>
            <a:r>
              <a:rPr lang="en-US" dirty="0" smtClean="0"/>
              <a:t>Man has rebelled against God</a:t>
            </a:r>
          </a:p>
          <a:p>
            <a:r>
              <a:rPr lang="en-US" dirty="0" smtClean="0"/>
              <a:t>Because of man’s sin, the wrath of God is coming upon the world</a:t>
            </a:r>
          </a:p>
          <a:p>
            <a:r>
              <a:rPr lang="en-US" dirty="0" smtClean="0"/>
              <a:t>Man is helpless</a:t>
            </a:r>
            <a:r>
              <a:rPr lang="en-US" smtClean="0"/>
              <a:t>, and only </a:t>
            </a:r>
            <a:r>
              <a:rPr lang="en-US" dirty="0" smtClean="0"/>
              <a:t>God can make </a:t>
            </a:r>
            <a:r>
              <a:rPr lang="en-US" smtClean="0"/>
              <a:t>things right.</a:t>
            </a:r>
            <a:endParaRPr lang="en-US" dirty="0"/>
          </a:p>
        </p:txBody>
      </p:sp>
      <p:pic>
        <p:nvPicPr>
          <p:cNvPr id="5" name="Content Placeholder 4" descr="smite.bmp"/>
          <p:cNvPicPr>
            <a:picLocks noGrp="1" noChangeAspect="1"/>
          </p:cNvPicPr>
          <p:nvPr>
            <p:ph sz="half" idx="2"/>
          </p:nvPr>
        </p:nvPicPr>
        <p:blipFill>
          <a:blip r:embed="rId2"/>
          <a:stretch>
            <a:fillRect/>
          </a:stretch>
        </p:blipFill>
        <p:spPr>
          <a:xfrm>
            <a:off x="4495800" y="1600200"/>
            <a:ext cx="4038600" cy="4648199"/>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Jesus Christ and Salvation History</a:t>
            </a:r>
            <a:endParaRPr lang="en-US" b="1" dirty="0"/>
          </a:p>
        </p:txBody>
      </p:sp>
      <p:sp>
        <p:nvSpPr>
          <p:cNvPr id="4" name="Content Placeholder 3"/>
          <p:cNvSpPr>
            <a:spLocks noGrp="1"/>
          </p:cNvSpPr>
          <p:nvPr>
            <p:ph sz="half" idx="1"/>
          </p:nvPr>
        </p:nvSpPr>
        <p:spPr/>
        <p:txBody>
          <a:bodyPr>
            <a:normAutofit lnSpcReduction="10000"/>
          </a:bodyPr>
          <a:lstStyle/>
          <a:p>
            <a:r>
              <a:rPr lang="en-US" dirty="0" smtClean="0"/>
              <a:t>Jesus Christ came to reconcile God to man.</a:t>
            </a:r>
          </a:p>
          <a:p>
            <a:r>
              <a:rPr lang="en-US" dirty="0" smtClean="0"/>
              <a:t> He came to redeem creation and to restore justice and righteousness</a:t>
            </a:r>
          </a:p>
          <a:p>
            <a:r>
              <a:rPr lang="en-US" dirty="0" smtClean="0"/>
              <a:t>It is in the life, death, burial and resurrection of Jesus Christ than man is justified (made righteous)</a:t>
            </a:r>
          </a:p>
          <a:p>
            <a:endParaRPr lang="en-US" dirty="0"/>
          </a:p>
        </p:txBody>
      </p:sp>
      <p:pic>
        <p:nvPicPr>
          <p:cNvPr id="6" name="Content Placeholder 5" descr="living jesus christ.jpg"/>
          <p:cNvPicPr>
            <a:picLocks noGrp="1" noChangeAspect="1"/>
          </p:cNvPicPr>
          <p:nvPr>
            <p:ph sz="half" idx="2"/>
          </p:nvPr>
        </p:nvPicPr>
        <p:blipFill>
          <a:blip r:embed="rId2"/>
          <a:stretch>
            <a:fillRect/>
          </a:stretch>
        </p:blipFill>
        <p:spPr>
          <a:xfrm>
            <a:off x="5105400" y="1676400"/>
            <a:ext cx="3200400" cy="46482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Created Order</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God established (</a:t>
            </a:r>
            <a:r>
              <a:rPr lang="en-US" b="1" dirty="0" smtClean="0"/>
              <a:t>ordained</a:t>
            </a:r>
            <a:r>
              <a:rPr lang="en-US" dirty="0" smtClean="0"/>
              <a:t>) every part of this social order</a:t>
            </a:r>
          </a:p>
          <a:p>
            <a:r>
              <a:rPr lang="en-US" dirty="0" smtClean="0"/>
              <a:t>All authority comes from God (Romans 13)</a:t>
            </a:r>
          </a:p>
          <a:p>
            <a:r>
              <a:rPr lang="en-US" dirty="0" smtClean="0"/>
              <a:t>God ordained the family</a:t>
            </a:r>
          </a:p>
          <a:p>
            <a:r>
              <a:rPr lang="en-US" dirty="0" smtClean="0"/>
              <a:t>God ordained the state</a:t>
            </a:r>
          </a:p>
          <a:p>
            <a:r>
              <a:rPr lang="en-US" dirty="0" smtClean="0"/>
              <a:t>God ordained the church</a:t>
            </a:r>
          </a:p>
          <a:p>
            <a:r>
              <a:rPr lang="en-US" dirty="0" smtClean="0"/>
              <a:t>These ordinations include a structure and a purpose</a:t>
            </a:r>
          </a:p>
          <a:p>
            <a:r>
              <a:rPr lang="en-US" dirty="0" smtClean="0"/>
              <a:t>Morality is operating in accordance with the order</a:t>
            </a:r>
          </a:p>
          <a:p>
            <a:endParaRPr lang="en-US" dirty="0" smtClean="0"/>
          </a:p>
          <a:p>
            <a:endParaRPr lang="en-US"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Social Order: Authority</a:t>
            </a:r>
            <a:endParaRPr lang="en-US" b="1" dirty="0"/>
          </a:p>
        </p:txBody>
      </p:sp>
      <p:sp>
        <p:nvSpPr>
          <p:cNvPr id="3" name="Content Placeholder 2"/>
          <p:cNvSpPr>
            <a:spLocks noGrp="1"/>
          </p:cNvSpPr>
          <p:nvPr>
            <p:ph idx="1"/>
          </p:nvPr>
        </p:nvSpPr>
        <p:spPr/>
        <p:txBody>
          <a:bodyPr>
            <a:normAutofit lnSpcReduction="10000"/>
          </a:bodyPr>
          <a:lstStyle/>
          <a:p>
            <a:r>
              <a:rPr lang="en-US" dirty="0" smtClean="0"/>
              <a:t>All authority is given by God to execute justice and righteousness</a:t>
            </a:r>
          </a:p>
          <a:p>
            <a:r>
              <a:rPr lang="en-US" dirty="0" smtClean="0"/>
              <a:t>In every relationship there is a </a:t>
            </a:r>
            <a:r>
              <a:rPr lang="en-US" b="1" dirty="0" smtClean="0"/>
              <a:t>super- ordinate </a:t>
            </a:r>
            <a:r>
              <a:rPr lang="en-US" dirty="0" smtClean="0"/>
              <a:t>and a </a:t>
            </a:r>
            <a:r>
              <a:rPr lang="en-US" b="1" dirty="0" smtClean="0"/>
              <a:t>subordinate</a:t>
            </a:r>
            <a:r>
              <a:rPr lang="en-US" dirty="0" smtClean="0"/>
              <a:t> (there are also equals)</a:t>
            </a:r>
          </a:p>
          <a:p>
            <a:r>
              <a:rPr lang="en-US" dirty="0" smtClean="0"/>
              <a:t>God created all men equal</a:t>
            </a:r>
          </a:p>
          <a:p>
            <a:r>
              <a:rPr lang="en-US" dirty="0" smtClean="0"/>
              <a:t>God created the social order to operate properly with His structure and authority</a:t>
            </a:r>
          </a:p>
          <a:p>
            <a:r>
              <a:rPr lang="en-US" dirty="0" smtClean="0"/>
              <a:t>The social order should act in accordance with moral order</a:t>
            </a:r>
          </a:p>
          <a:p>
            <a:endParaRPr 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Social Order: Authority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For individuals to execute justice and righteousness, they should act accordingly</a:t>
            </a:r>
          </a:p>
          <a:p>
            <a:r>
              <a:rPr lang="en-US" dirty="0" smtClean="0"/>
              <a:t>When the individual is a </a:t>
            </a:r>
            <a:r>
              <a:rPr lang="en-US" b="1" dirty="0" smtClean="0"/>
              <a:t>sub-ordinate</a:t>
            </a:r>
            <a:r>
              <a:rPr lang="en-US" dirty="0" smtClean="0"/>
              <a:t> he should submit to his </a:t>
            </a:r>
            <a:r>
              <a:rPr lang="en-US" b="1" dirty="0" smtClean="0"/>
              <a:t>super-ordinates</a:t>
            </a:r>
            <a:r>
              <a:rPr lang="en-US" dirty="0" smtClean="0"/>
              <a:t> and show proper respect. </a:t>
            </a:r>
            <a:r>
              <a:rPr lang="en-US" b="1" dirty="0" smtClean="0"/>
              <a:t>Insubordination </a:t>
            </a:r>
            <a:r>
              <a:rPr lang="en-US" dirty="0" smtClean="0"/>
              <a:t>happens when he fails to do so.</a:t>
            </a:r>
          </a:p>
          <a:p>
            <a:r>
              <a:rPr lang="en-US" dirty="0" smtClean="0"/>
              <a:t>When the individual is the </a:t>
            </a:r>
            <a:r>
              <a:rPr lang="en-US" b="1" dirty="0" smtClean="0"/>
              <a:t>super-ordinate</a:t>
            </a:r>
            <a:r>
              <a:rPr lang="en-US" dirty="0" smtClean="0"/>
              <a:t> he should not abuse his authority and give proper respect to the </a:t>
            </a:r>
            <a:r>
              <a:rPr lang="en-US" b="1" dirty="0" smtClean="0"/>
              <a:t>sub-ordinate</a:t>
            </a:r>
          </a:p>
          <a:p>
            <a:r>
              <a:rPr lang="en-US" b="1" dirty="0" smtClean="0">
                <a:solidFill>
                  <a:srgbClr val="FF0000"/>
                </a:solidFill>
              </a:rPr>
              <a:t>God is always the Super-ordinate</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Social Order: The Family</a:t>
            </a:r>
            <a:endParaRPr lang="en-US" b="1" dirty="0"/>
          </a:p>
        </p:txBody>
      </p:sp>
      <p:sp>
        <p:nvSpPr>
          <p:cNvPr id="3" name="Content Placeholder 2"/>
          <p:cNvSpPr>
            <a:spLocks noGrp="1"/>
          </p:cNvSpPr>
          <p:nvPr>
            <p:ph sz="half" idx="1"/>
          </p:nvPr>
        </p:nvSpPr>
        <p:spPr/>
        <p:txBody>
          <a:bodyPr>
            <a:normAutofit lnSpcReduction="10000"/>
          </a:bodyPr>
          <a:lstStyle/>
          <a:p>
            <a:r>
              <a:rPr lang="en-US" dirty="0" smtClean="0"/>
              <a:t>God ordained marriage and family</a:t>
            </a:r>
          </a:p>
          <a:p>
            <a:r>
              <a:rPr lang="en-US" dirty="0" smtClean="0"/>
              <a:t>The purpose of the family is to fulfill the command to be fruitful and multiply and to teach children justice and righteousness</a:t>
            </a:r>
          </a:p>
          <a:p>
            <a:r>
              <a:rPr lang="en-US" dirty="0" smtClean="0"/>
              <a:t>The family has a God –given structure (Ephesians  5-6)</a:t>
            </a:r>
          </a:p>
        </p:txBody>
      </p:sp>
      <p:graphicFrame>
        <p:nvGraphicFramePr>
          <p:cNvPr id="5" name="Content Placeholder 4"/>
          <p:cNvGraphicFramePr>
            <a:graphicFrameLocks noGrp="1"/>
          </p:cNvGraphicFramePr>
          <p:nvPr>
            <p:ph sz="half" idx="2"/>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The Social Order: The State</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lstStyle/>
          <a:p>
            <a:r>
              <a:rPr lang="en-US" dirty="0" smtClean="0"/>
              <a:t>The Purpose of the state is to execute justice and righteousness in the social order by rewarding the good and punishing the wicked</a:t>
            </a:r>
          </a:p>
          <a:p>
            <a:r>
              <a:rPr lang="en-US" dirty="0" smtClean="0"/>
              <a:t>No particular form of government is mandated in scripture</a:t>
            </a:r>
          </a:p>
          <a:p>
            <a:endParaRPr lang="en-US" dirty="0"/>
          </a:p>
        </p:txBody>
      </p:sp>
      <p:graphicFrame>
        <p:nvGraphicFramePr>
          <p:cNvPr id="5" name="Content Placeholder 4"/>
          <p:cNvGraphicFramePr>
            <a:graphicFrameLocks noGrp="1"/>
          </p:cNvGraphicFramePr>
          <p:nvPr>
            <p:ph sz="half" idx="2"/>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The Social Order: The State</a:t>
            </a:r>
            <a:endParaRPr lang="en-US" dirty="0"/>
          </a:p>
        </p:txBody>
      </p:sp>
      <p:sp>
        <p:nvSpPr>
          <p:cNvPr id="6" name="Content Placeholder 5"/>
          <p:cNvSpPr>
            <a:spLocks noGrp="1"/>
          </p:cNvSpPr>
          <p:nvPr>
            <p:ph sz="half" idx="1"/>
          </p:nvPr>
        </p:nvSpPr>
        <p:spPr/>
        <p:txBody>
          <a:bodyPr>
            <a:normAutofit lnSpcReduction="10000"/>
          </a:bodyPr>
          <a:lstStyle/>
          <a:p>
            <a:r>
              <a:rPr lang="en-US" dirty="0" smtClean="0"/>
              <a:t>The state should pass laws to protect the family</a:t>
            </a:r>
          </a:p>
          <a:p>
            <a:r>
              <a:rPr lang="en-US" dirty="0" smtClean="0"/>
              <a:t>The state should also protect the rights of the individual</a:t>
            </a:r>
          </a:p>
          <a:p>
            <a:r>
              <a:rPr lang="en-US" dirty="0" smtClean="0"/>
              <a:t>The state should spend only on public works, a legal /justice system, and </a:t>
            </a:r>
            <a:r>
              <a:rPr lang="en-US" smtClean="0"/>
              <a:t>national defense</a:t>
            </a:r>
            <a:endParaRPr lang="en-US"/>
          </a:p>
        </p:txBody>
      </p:sp>
      <p:pic>
        <p:nvPicPr>
          <p:cNvPr id="5" name="Content Placeholder 4" descr="white house.jpg"/>
          <p:cNvPicPr>
            <a:picLocks noGrp="1" noChangeAspect="1"/>
          </p:cNvPicPr>
          <p:nvPr>
            <p:ph sz="half" idx="2"/>
          </p:nvPr>
        </p:nvPicPr>
        <p:blipFill>
          <a:blip r:embed="rId2"/>
          <a:stretch>
            <a:fillRect/>
          </a:stretch>
        </p:blipFill>
        <p:spPr>
          <a:xfrm>
            <a:off x="4724400" y="1828800"/>
            <a:ext cx="3657599" cy="35814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Hebrew Creation Ethics</a:t>
            </a:r>
            <a:endParaRPr lang="en-US" b="1" dirty="0"/>
          </a:p>
        </p:txBody>
      </p:sp>
      <p:sp>
        <p:nvSpPr>
          <p:cNvPr id="3" name="Content Placeholder 2"/>
          <p:cNvSpPr>
            <a:spLocks noGrp="1"/>
          </p:cNvSpPr>
          <p:nvPr>
            <p:ph sz="half" idx="1"/>
          </p:nvPr>
        </p:nvSpPr>
        <p:spPr/>
        <p:txBody>
          <a:bodyPr>
            <a:normAutofit fontScale="85000" lnSpcReduction="10000"/>
          </a:bodyPr>
          <a:lstStyle/>
          <a:p>
            <a:r>
              <a:rPr lang="en-US" b="1" dirty="0" smtClean="0"/>
              <a:t>God</a:t>
            </a:r>
            <a:r>
              <a:rPr lang="en-US" dirty="0" smtClean="0"/>
              <a:t> (</a:t>
            </a:r>
            <a:r>
              <a:rPr lang="en-US" b="1" dirty="0" smtClean="0"/>
              <a:t>Yahweh</a:t>
            </a:r>
            <a:r>
              <a:rPr lang="en-US" dirty="0" smtClean="0"/>
              <a:t>) is the </a:t>
            </a:r>
            <a:r>
              <a:rPr lang="en-US" b="1" dirty="0" smtClean="0"/>
              <a:t>Creator</a:t>
            </a:r>
          </a:p>
          <a:p>
            <a:r>
              <a:rPr lang="en-US" dirty="0" smtClean="0"/>
              <a:t>In the beginning He created everything to reflect his will, His power, and His purpose</a:t>
            </a:r>
          </a:p>
          <a:p>
            <a:r>
              <a:rPr lang="en-US" dirty="0" smtClean="0"/>
              <a:t>Everything that He created is “</a:t>
            </a:r>
            <a:r>
              <a:rPr lang="en-US" b="1" dirty="0" smtClean="0"/>
              <a:t>good</a:t>
            </a:r>
            <a:r>
              <a:rPr lang="en-US" dirty="0" smtClean="0"/>
              <a:t>”</a:t>
            </a:r>
          </a:p>
          <a:p>
            <a:r>
              <a:rPr lang="en-US" b="1" dirty="0" smtClean="0"/>
              <a:t>Good</a:t>
            </a:r>
            <a:r>
              <a:rPr lang="en-US" dirty="0" smtClean="0"/>
              <a:t>- appropriate to purpose, function, or genre. Beautiful, orderly, fitting</a:t>
            </a:r>
          </a:p>
          <a:p>
            <a:r>
              <a:rPr lang="en-US" dirty="0" smtClean="0"/>
              <a:t>The </a:t>
            </a:r>
            <a:r>
              <a:rPr lang="en-US" b="1" dirty="0" smtClean="0"/>
              <a:t>Created Order </a:t>
            </a:r>
            <a:r>
              <a:rPr lang="en-US" dirty="0" smtClean="0"/>
              <a:t>reflects </a:t>
            </a:r>
            <a:r>
              <a:rPr lang="en-US" b="1" dirty="0" smtClean="0"/>
              <a:t>justice</a:t>
            </a:r>
            <a:r>
              <a:rPr lang="en-US" dirty="0" smtClean="0"/>
              <a:t> and </a:t>
            </a:r>
            <a:r>
              <a:rPr lang="en-US" b="1" dirty="0" smtClean="0"/>
              <a:t>righteousness</a:t>
            </a:r>
          </a:p>
          <a:p>
            <a:endParaRPr lang="en-US" dirty="0" smtClean="0"/>
          </a:p>
        </p:txBody>
      </p:sp>
      <p:pic>
        <p:nvPicPr>
          <p:cNvPr id="5" name="Content Placeholder 4" descr="GodSprinklesJerks.jpg"/>
          <p:cNvPicPr>
            <a:picLocks noGrp="1" noChangeAspect="1"/>
          </p:cNvPicPr>
          <p:nvPr>
            <p:ph sz="half" idx="2"/>
          </p:nvPr>
        </p:nvPicPr>
        <p:blipFill>
          <a:blip r:embed="rId2"/>
          <a:stretch>
            <a:fillRect/>
          </a:stretch>
        </p:blipFill>
        <p:spPr>
          <a:xfrm>
            <a:off x="4648200" y="1600200"/>
            <a:ext cx="3810000" cy="44958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The Social Order: The State</a:t>
            </a:r>
            <a:endParaRPr lang="en-US" dirty="0"/>
          </a:p>
        </p:txBody>
      </p:sp>
      <p:sp>
        <p:nvSpPr>
          <p:cNvPr id="3" name="Content Placeholder 2"/>
          <p:cNvSpPr>
            <a:spLocks noGrp="1"/>
          </p:cNvSpPr>
          <p:nvPr>
            <p:ph sz="half" idx="1"/>
          </p:nvPr>
        </p:nvSpPr>
        <p:spPr/>
        <p:txBody>
          <a:bodyPr>
            <a:normAutofit fontScale="70000" lnSpcReduction="20000"/>
          </a:bodyPr>
          <a:lstStyle/>
          <a:p>
            <a:r>
              <a:rPr lang="en-US" sz="3600" dirty="0" smtClean="0"/>
              <a:t>The state has the responsibility to ensure justice and righteousness</a:t>
            </a:r>
          </a:p>
          <a:p>
            <a:r>
              <a:rPr lang="en-US" sz="3600" dirty="0" smtClean="0"/>
              <a:t>Consequently</a:t>
            </a:r>
            <a:r>
              <a:rPr lang="en-US" sz="3600" smtClean="0"/>
              <a:t>, the </a:t>
            </a:r>
            <a:r>
              <a:rPr lang="en-US" sz="3600" dirty="0" smtClean="0"/>
              <a:t>state has the right to:</a:t>
            </a:r>
          </a:p>
          <a:p>
            <a:pPr lvl="1"/>
            <a:r>
              <a:rPr lang="en-US" sz="3600" dirty="0" smtClean="0"/>
              <a:t> charge taxes</a:t>
            </a:r>
          </a:p>
          <a:p>
            <a:pPr lvl="1"/>
            <a:r>
              <a:rPr lang="en-US" sz="3600" dirty="0" smtClean="0"/>
              <a:t>Declare and conduct war</a:t>
            </a:r>
          </a:p>
          <a:p>
            <a:pPr lvl="1"/>
            <a:r>
              <a:rPr lang="en-US" sz="3600" dirty="0" smtClean="0"/>
              <a:t>Perform capital punishment</a:t>
            </a:r>
          </a:p>
          <a:p>
            <a:pPr lvl="1"/>
            <a:r>
              <a:rPr lang="en-US" sz="3600" dirty="0" smtClean="0"/>
              <a:t>Make and enforce just laws</a:t>
            </a:r>
          </a:p>
          <a:p>
            <a:endParaRPr lang="en-US" dirty="0"/>
          </a:p>
        </p:txBody>
      </p:sp>
      <p:pic>
        <p:nvPicPr>
          <p:cNvPr id="5" name="Content Placeholder 4" descr="continental congress.jpg"/>
          <p:cNvPicPr>
            <a:picLocks noGrp="1" noChangeAspect="1"/>
          </p:cNvPicPr>
          <p:nvPr>
            <p:ph sz="half" idx="2"/>
          </p:nvPr>
        </p:nvPicPr>
        <p:blipFill>
          <a:blip r:embed="rId2"/>
          <a:stretch>
            <a:fillRect/>
          </a:stretch>
        </p:blipFill>
        <p:spPr>
          <a:xfrm>
            <a:off x="4800600" y="2133600"/>
            <a:ext cx="3810000" cy="3124199"/>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Social Order: The Church</a:t>
            </a:r>
            <a:endParaRPr lang="en-US" b="1" dirty="0"/>
          </a:p>
        </p:txBody>
      </p:sp>
      <p:sp>
        <p:nvSpPr>
          <p:cNvPr id="3" name="Content Placeholder 2"/>
          <p:cNvSpPr>
            <a:spLocks noGrp="1"/>
          </p:cNvSpPr>
          <p:nvPr>
            <p:ph sz="half" idx="1"/>
          </p:nvPr>
        </p:nvSpPr>
        <p:spPr/>
        <p:txBody>
          <a:bodyPr>
            <a:normAutofit fontScale="85000" lnSpcReduction="20000"/>
          </a:bodyPr>
          <a:lstStyle/>
          <a:p>
            <a:r>
              <a:rPr lang="en-US" dirty="0" smtClean="0"/>
              <a:t>The church is a new part of the social order</a:t>
            </a:r>
          </a:p>
          <a:p>
            <a:r>
              <a:rPr lang="en-US" dirty="0" smtClean="0"/>
              <a:t>The church is a manifestation of the kingdom of God</a:t>
            </a:r>
          </a:p>
          <a:p>
            <a:r>
              <a:rPr lang="en-US" dirty="0" smtClean="0"/>
              <a:t>The Great Commission (Matthew 28: )  is the purpose of the Church: to evangelize the lost and to disciple the saved so that Jesus Christ may be glorified</a:t>
            </a:r>
          </a:p>
          <a:p>
            <a:r>
              <a:rPr lang="en-US" dirty="0" smtClean="0"/>
              <a:t>The Church has a God- ordained structure</a:t>
            </a:r>
            <a:endParaRPr lang="en-US" dirty="0"/>
          </a:p>
        </p:txBody>
      </p:sp>
      <p:graphicFrame>
        <p:nvGraphicFramePr>
          <p:cNvPr id="5" name="Content Placeholder 4"/>
          <p:cNvGraphicFramePr>
            <a:graphicFrameLocks noGrp="1"/>
          </p:cNvGraphicFramePr>
          <p:nvPr>
            <p:ph sz="half" idx="2"/>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Created Order</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Law and the Individual</a:t>
            </a:r>
            <a:endParaRPr lang="en-US" b="1" dirty="0"/>
          </a:p>
        </p:txBody>
      </p:sp>
      <p:sp>
        <p:nvSpPr>
          <p:cNvPr id="3" name="Content Placeholder 2"/>
          <p:cNvSpPr>
            <a:spLocks noGrp="1"/>
          </p:cNvSpPr>
          <p:nvPr>
            <p:ph idx="1"/>
          </p:nvPr>
        </p:nvSpPr>
        <p:spPr/>
        <p:txBody>
          <a:bodyPr/>
          <a:lstStyle/>
          <a:p>
            <a:r>
              <a:rPr lang="en-US" dirty="0" smtClean="0"/>
              <a:t>Law, impacting the integrated dynamics of the community should be :</a:t>
            </a:r>
          </a:p>
          <a:p>
            <a:r>
              <a:rPr lang="en-US" dirty="0" smtClean="0"/>
              <a:t>A balance of mercy and discipline for the individual</a:t>
            </a:r>
          </a:p>
          <a:p>
            <a:r>
              <a:rPr lang="en-US" dirty="0" smtClean="0"/>
              <a:t>An ordinance of reason serving the common good (rational)</a:t>
            </a:r>
          </a:p>
          <a:p>
            <a:r>
              <a:rPr lang="en-US" dirty="0" smtClean="0"/>
              <a:t>A purposeful guide through life or lived experience (goal directed)</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Law and Morality</a:t>
            </a:r>
            <a:endParaRPr lang="en-US" b="1" dirty="0"/>
          </a:p>
        </p:txBody>
      </p:sp>
      <p:sp>
        <p:nvSpPr>
          <p:cNvPr id="3" name="Content Placeholder 2"/>
          <p:cNvSpPr>
            <a:spLocks noGrp="1"/>
          </p:cNvSpPr>
          <p:nvPr>
            <p:ph idx="1"/>
          </p:nvPr>
        </p:nvSpPr>
        <p:spPr/>
        <p:txBody>
          <a:bodyPr>
            <a:normAutofit lnSpcReduction="10000"/>
          </a:bodyPr>
          <a:lstStyle/>
          <a:p>
            <a:r>
              <a:rPr lang="en-US" dirty="0" smtClean="0"/>
              <a:t>The existence of unjust laws proves that law and morality are not identical.</a:t>
            </a:r>
          </a:p>
          <a:p>
            <a:r>
              <a:rPr lang="en-US" dirty="0" smtClean="0"/>
              <a:t>The existence of laws that serve to defend basic values prove that the two can  work together. (i.e., laws against murder, rape, etc.)</a:t>
            </a:r>
          </a:p>
          <a:p>
            <a:r>
              <a:rPr lang="en-US" dirty="0" smtClean="0"/>
              <a:t>Laws can state what overt offenses count as wrong and therefore punishable.</a:t>
            </a:r>
          </a:p>
          <a:p>
            <a:r>
              <a:rPr lang="en-US" dirty="0" smtClean="0"/>
              <a:t>Laws govern conduct at least partly through fear of punishment.</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Law and Morality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Morality can influence the law in the sense that it can provide the rational understanding of the “common good” by which whole groups of immoral actions can be deemed illegal.</a:t>
            </a:r>
          </a:p>
          <a:p>
            <a:r>
              <a:rPr lang="en-US" dirty="0" smtClean="0"/>
              <a:t>Law can be a public expression of morality which codifies in a public way the basic principles of conduct which a society accepts. In that way it can guide the educators of the next generation by giving them a clear outline of the values society wants taught to its children.</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Law and the Market</a:t>
            </a:r>
            <a:endParaRPr lang="en-US" b="1" dirty="0"/>
          </a:p>
        </p:txBody>
      </p:sp>
      <p:sp>
        <p:nvSpPr>
          <p:cNvPr id="3" name="Content Placeholder 2"/>
          <p:cNvSpPr>
            <a:spLocks noGrp="1"/>
          </p:cNvSpPr>
          <p:nvPr>
            <p:ph idx="1"/>
          </p:nvPr>
        </p:nvSpPr>
        <p:spPr/>
        <p:txBody>
          <a:bodyPr/>
          <a:lstStyle/>
          <a:p>
            <a:r>
              <a:rPr lang="en-US" dirty="0" smtClean="0"/>
              <a:t>Markets can limit freedom and virtue if there is (socialist) central planning</a:t>
            </a:r>
          </a:p>
          <a:p>
            <a:r>
              <a:rPr lang="en-US" dirty="0" smtClean="0"/>
              <a:t>The market can limit virtue by eliminating the choice for the good by planning or malevolence</a:t>
            </a:r>
          </a:p>
          <a:p>
            <a:r>
              <a:rPr lang="en-US" dirty="0" smtClean="0"/>
              <a:t>The market can limit virtue when non-market structures eliminate charity, inspiration or aspiration.</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Natural Law</a:t>
            </a:r>
            <a:endParaRPr lang="en-US" dirty="0"/>
          </a:p>
        </p:txBody>
      </p:sp>
      <p:sp>
        <p:nvSpPr>
          <p:cNvPr id="5" name="Content Placeholder 4"/>
          <p:cNvSpPr>
            <a:spLocks noGrp="1"/>
          </p:cNvSpPr>
          <p:nvPr>
            <p:ph sz="half" idx="1"/>
          </p:nvPr>
        </p:nvSpPr>
        <p:spPr/>
        <p:txBody>
          <a:bodyPr>
            <a:normAutofit fontScale="92500"/>
          </a:bodyPr>
          <a:lstStyle/>
          <a:p>
            <a:r>
              <a:rPr lang="en-US" dirty="0" smtClean="0"/>
              <a:t>The created order has a natural law</a:t>
            </a:r>
          </a:p>
          <a:p>
            <a:r>
              <a:rPr lang="en-US" dirty="0" smtClean="0"/>
              <a:t>In the social order, the natural law unites morality, politics and economics and civil law.</a:t>
            </a:r>
          </a:p>
          <a:p>
            <a:r>
              <a:rPr lang="en-US" dirty="0" smtClean="0"/>
              <a:t>Civil law should rest on the natural law</a:t>
            </a:r>
          </a:p>
          <a:p>
            <a:r>
              <a:rPr lang="en-US" dirty="0" smtClean="0"/>
              <a:t>Angelic powers are involved in each of these</a:t>
            </a:r>
          </a:p>
          <a:p>
            <a:endParaRPr lang="en-US" dirty="0"/>
          </a:p>
        </p:txBody>
      </p:sp>
      <p:graphicFrame>
        <p:nvGraphicFramePr>
          <p:cNvPr id="7" name="Content Placeholder 6"/>
          <p:cNvGraphicFramePr>
            <a:graphicFrameLocks noGrp="1"/>
          </p:cNvGraphicFramePr>
          <p:nvPr>
            <p:ph sz="half" idx="2"/>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Natural Law</a:t>
            </a:r>
            <a:endParaRPr lang="en-US" b="1" dirty="0"/>
          </a:p>
        </p:txBody>
      </p:sp>
      <p:sp>
        <p:nvSpPr>
          <p:cNvPr id="5" name="Content Placeholder 4"/>
          <p:cNvSpPr>
            <a:spLocks noGrp="1"/>
          </p:cNvSpPr>
          <p:nvPr>
            <p:ph sz="half" idx="1"/>
          </p:nvPr>
        </p:nvSpPr>
        <p:spPr/>
        <p:txBody>
          <a:bodyPr>
            <a:normAutofit lnSpcReduction="10000"/>
          </a:bodyPr>
          <a:lstStyle/>
          <a:p>
            <a:r>
              <a:rPr lang="en-US" dirty="0" smtClean="0"/>
              <a:t>Aristotle argued that there is a natural law that affects all men everywhere. (</a:t>
            </a:r>
            <a:r>
              <a:rPr lang="en-US" b="1" i="1" dirty="0" err="1" smtClean="0"/>
              <a:t>Nicomachean</a:t>
            </a:r>
            <a:r>
              <a:rPr lang="en-US" b="1" i="1" dirty="0" smtClean="0"/>
              <a:t> Ethics</a:t>
            </a:r>
            <a:r>
              <a:rPr lang="en-US" b="1" dirty="0" smtClean="0"/>
              <a:t>)</a:t>
            </a:r>
            <a:r>
              <a:rPr lang="en-US" dirty="0" smtClean="0"/>
              <a:t> </a:t>
            </a:r>
          </a:p>
          <a:p>
            <a:r>
              <a:rPr lang="en-US" dirty="0" smtClean="0"/>
              <a:t>We know this natural law through reason.</a:t>
            </a:r>
          </a:p>
          <a:p>
            <a:r>
              <a:rPr lang="en-US" dirty="0" smtClean="0"/>
              <a:t>To be virtuous is to act in accordance with this law. To be vicious is to act contrary to it. </a:t>
            </a:r>
            <a:endParaRPr lang="en-US" dirty="0"/>
          </a:p>
        </p:txBody>
      </p:sp>
      <p:pic>
        <p:nvPicPr>
          <p:cNvPr id="7" name="Content Placeholder 6" descr="Aristotleof athens.jpg"/>
          <p:cNvPicPr>
            <a:picLocks noGrp="1" noChangeAspect="1"/>
          </p:cNvPicPr>
          <p:nvPr>
            <p:ph sz="half" idx="2"/>
          </p:nvPr>
        </p:nvPicPr>
        <p:blipFill>
          <a:blip r:embed="rId2"/>
          <a:stretch>
            <a:fillRect/>
          </a:stretch>
        </p:blipFill>
        <p:spPr>
          <a:xfrm>
            <a:off x="4925004" y="1600200"/>
            <a:ext cx="3484992" cy="4525963"/>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Natural Law</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St Thomas Aquinas combined the theology of Augustine with the philosophy of Aristotle</a:t>
            </a:r>
          </a:p>
          <a:p>
            <a:r>
              <a:rPr lang="en-US" dirty="0" smtClean="0"/>
              <a:t>He argued that the natural law is in accordance with the 10 commandments</a:t>
            </a:r>
          </a:p>
          <a:p>
            <a:r>
              <a:rPr lang="en-US" dirty="0" smtClean="0"/>
              <a:t>He also argued that civil law should be based on natural law</a:t>
            </a:r>
            <a:endParaRPr lang="en-US" dirty="0"/>
          </a:p>
        </p:txBody>
      </p:sp>
      <p:pic>
        <p:nvPicPr>
          <p:cNvPr id="5" name="Content Placeholder 4" descr="St-thomas-aquinas.jpg"/>
          <p:cNvPicPr>
            <a:picLocks noGrp="1" noChangeAspect="1"/>
          </p:cNvPicPr>
          <p:nvPr>
            <p:ph sz="half" idx="2"/>
          </p:nvPr>
        </p:nvPicPr>
        <p:blipFill>
          <a:blip r:embed="rId2"/>
          <a:stretch>
            <a:fillRect/>
          </a:stretch>
        </p:blipFill>
        <p:spPr>
          <a:xfrm>
            <a:off x="5182418" y="1600200"/>
            <a:ext cx="2970163" cy="45259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Hebrew Creation Ethics</a:t>
            </a:r>
            <a:endParaRPr lang="en-US" dirty="0"/>
          </a:p>
        </p:txBody>
      </p:sp>
      <p:sp>
        <p:nvSpPr>
          <p:cNvPr id="3" name="Content Placeholder 2"/>
          <p:cNvSpPr>
            <a:spLocks noGrp="1"/>
          </p:cNvSpPr>
          <p:nvPr>
            <p:ph idx="1"/>
          </p:nvPr>
        </p:nvSpPr>
        <p:spPr/>
        <p:txBody>
          <a:bodyPr>
            <a:normAutofit lnSpcReduction="10000"/>
          </a:bodyPr>
          <a:lstStyle/>
          <a:p>
            <a:r>
              <a:rPr lang="en-US" dirty="0" smtClean="0"/>
              <a:t>Throughout the Old Testament we see the word pair or phrase “justice and righteousness” over and over</a:t>
            </a:r>
          </a:p>
          <a:p>
            <a:r>
              <a:rPr lang="en-US" b="1" i="1" dirty="0" err="1" smtClean="0"/>
              <a:t>Tsideqa</a:t>
            </a:r>
            <a:r>
              <a:rPr lang="en-US" b="1" i="1" dirty="0" smtClean="0"/>
              <a:t>- </a:t>
            </a:r>
            <a:r>
              <a:rPr lang="en-US" b="1" dirty="0" smtClean="0"/>
              <a:t>(Hebrew-</a:t>
            </a:r>
            <a:r>
              <a:rPr lang="en-US" dirty="0" smtClean="0"/>
              <a:t>righteous</a:t>
            </a:r>
            <a:r>
              <a:rPr lang="en-US" b="1" dirty="0" smtClean="0"/>
              <a:t>)</a:t>
            </a:r>
            <a:r>
              <a:rPr lang="en-US" dirty="0" smtClean="0"/>
              <a:t> the state of being right, according to the natural or created order, appropriate. Can be applied to inanimate things like scales.</a:t>
            </a:r>
          </a:p>
          <a:p>
            <a:r>
              <a:rPr lang="en-US" b="1" i="1" dirty="0" err="1" smtClean="0"/>
              <a:t>Mishpat</a:t>
            </a:r>
            <a:r>
              <a:rPr lang="en-US" b="1" i="1" dirty="0" smtClean="0"/>
              <a:t>- </a:t>
            </a:r>
            <a:r>
              <a:rPr lang="en-US" b="1" dirty="0" smtClean="0"/>
              <a:t>(Hebrew- </a:t>
            </a:r>
            <a:r>
              <a:rPr lang="en-US" dirty="0" smtClean="0"/>
              <a:t>justice</a:t>
            </a:r>
            <a:r>
              <a:rPr lang="en-US" b="1" dirty="0" smtClean="0"/>
              <a:t>)</a:t>
            </a:r>
            <a:r>
              <a:rPr lang="en-US" dirty="0" smtClean="0"/>
              <a:t> righteousness in the social order</a:t>
            </a:r>
            <a:endParaRPr lang="en-US" b="1" i="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Thomas Aquinas</a:t>
            </a:r>
            <a:endParaRPr lang="en-US" b="1" dirty="0"/>
          </a:p>
        </p:txBody>
      </p:sp>
      <p:sp>
        <p:nvSpPr>
          <p:cNvPr id="6" name="Content Placeholder 5"/>
          <p:cNvSpPr>
            <a:spLocks noGrp="1"/>
          </p:cNvSpPr>
          <p:nvPr>
            <p:ph idx="1"/>
          </p:nvPr>
        </p:nvSpPr>
        <p:spPr/>
        <p:txBody>
          <a:bodyPr/>
          <a:lstStyle/>
          <a:p>
            <a:r>
              <a:rPr lang="en-US" dirty="0" smtClean="0"/>
              <a:t>Law is an ordinance of reason from the leader of the community promulgated for the sake of the common good (</a:t>
            </a:r>
            <a:r>
              <a:rPr lang="en-US" b="1" i="1" dirty="0" smtClean="0"/>
              <a:t>Summa </a:t>
            </a:r>
            <a:r>
              <a:rPr lang="en-US" b="1" i="1" dirty="0" err="1" smtClean="0"/>
              <a:t>Theologiaie</a:t>
            </a:r>
            <a:r>
              <a:rPr lang="en-US" b="1" i="1" dirty="0" smtClean="0"/>
              <a:t> </a:t>
            </a:r>
            <a:r>
              <a:rPr lang="en-US" b="1" dirty="0" smtClean="0"/>
              <a:t>I-II, 90A</a:t>
            </a:r>
          </a:p>
          <a:p>
            <a:r>
              <a:rPr lang="en-US" dirty="0" smtClean="0"/>
              <a:t>The purpose of human law is to lead men to virtue, not suddenly, but gradually.” </a:t>
            </a:r>
            <a:r>
              <a:rPr lang="en-US" b="1" i="1" dirty="0" smtClean="0"/>
              <a:t>Summa </a:t>
            </a:r>
            <a:r>
              <a:rPr lang="en-US" b="1" i="1" dirty="0" err="1" smtClean="0"/>
              <a:t>Theologiaei</a:t>
            </a:r>
            <a:r>
              <a:rPr lang="en-US" b="1" i="1" dirty="0" smtClean="0"/>
              <a:t> </a:t>
            </a:r>
            <a:r>
              <a:rPr lang="en-US" b="1" dirty="0" smtClean="0"/>
              <a:t>II, I, Q. 96, Art 2, ad 2.</a:t>
            </a:r>
            <a:endParaRPr lang="en-US" dirty="0" smtClean="0"/>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Natural Law</a:t>
            </a:r>
            <a:endParaRPr lang="en-US" dirty="0"/>
          </a:p>
        </p:txBody>
      </p:sp>
      <p:sp>
        <p:nvSpPr>
          <p:cNvPr id="6" name="Content Placeholder 5"/>
          <p:cNvSpPr>
            <a:spLocks noGrp="1"/>
          </p:cNvSpPr>
          <p:nvPr>
            <p:ph idx="1"/>
          </p:nvPr>
        </p:nvSpPr>
        <p:spPr/>
        <p:txBody>
          <a:bodyPr/>
          <a:lstStyle/>
          <a:p>
            <a:r>
              <a:rPr lang="en-US" dirty="0" smtClean="0"/>
              <a:t>Natural law is part of the eternal law of God</a:t>
            </a:r>
          </a:p>
          <a:p>
            <a:r>
              <a:rPr lang="en-US" dirty="0" smtClean="0"/>
              <a:t>Civil law is only temporal and established by man</a:t>
            </a:r>
          </a:p>
          <a:p>
            <a:r>
              <a:rPr lang="en-US" dirty="0" smtClean="0"/>
              <a:t>Thomas Aquinas believed that there should be little difference between morality and the law</a:t>
            </a:r>
          </a:p>
          <a:p>
            <a:r>
              <a:rPr lang="en-US" dirty="0" smtClean="0"/>
              <a:t>Aquinas also believed that not every moral precept should be put into law because then law would become a tyrant</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Natural Law</a:t>
            </a:r>
            <a:endParaRPr lang="en-US" dirty="0"/>
          </a:p>
        </p:txBody>
      </p:sp>
      <p:sp>
        <p:nvSpPr>
          <p:cNvPr id="3" name="Content Placeholder 2"/>
          <p:cNvSpPr>
            <a:spLocks noGrp="1"/>
          </p:cNvSpPr>
          <p:nvPr>
            <p:ph sz="half" idx="1"/>
          </p:nvPr>
        </p:nvSpPr>
        <p:spPr/>
        <p:txBody>
          <a:bodyPr/>
          <a:lstStyle/>
          <a:p>
            <a:r>
              <a:rPr lang="en-US" dirty="0" smtClean="0"/>
              <a:t>William Blackstone argued for natural law in his </a:t>
            </a:r>
            <a:r>
              <a:rPr lang="en-US" b="1" i="1" dirty="0" smtClean="0"/>
              <a:t>Commentaries on the Law of England</a:t>
            </a:r>
            <a:r>
              <a:rPr lang="en-US" dirty="0" smtClean="0"/>
              <a:t> volume 1, section 2.</a:t>
            </a:r>
          </a:p>
          <a:p>
            <a:r>
              <a:rPr lang="en-US" dirty="0" smtClean="0"/>
              <a:t>He argued that law and morality rests upon a God who set everything in order.</a:t>
            </a:r>
          </a:p>
          <a:p>
            <a:endParaRPr lang="en-US" dirty="0"/>
          </a:p>
        </p:txBody>
      </p:sp>
      <p:pic>
        <p:nvPicPr>
          <p:cNvPr id="5" name="Content Placeholder 4" descr="blackstone.jpg"/>
          <p:cNvPicPr>
            <a:picLocks noGrp="1" noChangeAspect="1"/>
          </p:cNvPicPr>
          <p:nvPr>
            <p:ph sz="half" idx="2"/>
          </p:nvPr>
        </p:nvPicPr>
        <p:blipFill>
          <a:blip r:embed="rId2"/>
          <a:stretch>
            <a:fillRect/>
          </a:stretch>
        </p:blipFill>
        <p:spPr>
          <a:xfrm>
            <a:off x="5105400" y="1676400"/>
            <a:ext cx="3581400" cy="449580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Natural Law</a:t>
            </a:r>
            <a:endParaRPr lang="en-US" dirty="0"/>
          </a:p>
        </p:txBody>
      </p:sp>
      <p:sp>
        <p:nvSpPr>
          <p:cNvPr id="6" name="Content Placeholder 5"/>
          <p:cNvSpPr>
            <a:spLocks noGrp="1"/>
          </p:cNvSpPr>
          <p:nvPr>
            <p:ph idx="1"/>
          </p:nvPr>
        </p:nvSpPr>
        <p:spPr/>
        <p:txBody>
          <a:bodyPr>
            <a:normAutofit fontScale="85000" lnSpcReduction="20000"/>
          </a:bodyPr>
          <a:lstStyle/>
          <a:p>
            <a:r>
              <a:rPr lang="en-US" dirty="0" smtClean="0"/>
              <a:t>As man depends absolutely upon his maker for everything, it is necessary that he should in all points conform  to his  maker’s will. This will of his maker is called the law of nature. For as God, when he created matter, and endued it with a principle of mobility, established certain rules for the perpetual direction of that motion; so , when he created man, and endued him with freewill to conduct himself in all parts of life, he laid down certain immutable laws of human nature, whereby that freewill is in some degree regulated and restrained, and gave him also the faculty of reason to discover the purpose of those laws.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Natural Law</a:t>
            </a:r>
            <a:endParaRPr lang="en-US" dirty="0"/>
          </a:p>
        </p:txBody>
      </p:sp>
      <p:sp>
        <p:nvSpPr>
          <p:cNvPr id="4" name="Content Placeholder 3"/>
          <p:cNvSpPr>
            <a:spLocks noGrp="1"/>
          </p:cNvSpPr>
          <p:nvPr>
            <p:ph sz="half" idx="1"/>
          </p:nvPr>
        </p:nvSpPr>
        <p:spPr/>
        <p:txBody>
          <a:bodyPr>
            <a:normAutofit lnSpcReduction="10000"/>
          </a:bodyPr>
          <a:lstStyle/>
          <a:p>
            <a:r>
              <a:rPr lang="en-US" b="1" dirty="0" smtClean="0"/>
              <a:t>David Hume </a:t>
            </a:r>
            <a:r>
              <a:rPr lang="en-US" dirty="0" smtClean="0"/>
              <a:t>argued against the natural law with his </a:t>
            </a:r>
            <a:r>
              <a:rPr lang="en-US" b="1" dirty="0" smtClean="0"/>
              <a:t>fact/ value dichotomy</a:t>
            </a:r>
          </a:p>
          <a:p>
            <a:r>
              <a:rPr lang="en-US" dirty="0" smtClean="0"/>
              <a:t>This dichotomy teaches that morality is based on the passions while facts are judged by reason</a:t>
            </a:r>
          </a:p>
          <a:p>
            <a:r>
              <a:rPr lang="en-US" dirty="0" smtClean="0"/>
              <a:t>This resulted in </a:t>
            </a:r>
            <a:r>
              <a:rPr lang="en-US" b="1" dirty="0" smtClean="0"/>
              <a:t>positivism</a:t>
            </a:r>
            <a:endParaRPr lang="en-US" b="1" dirty="0"/>
          </a:p>
        </p:txBody>
      </p:sp>
      <p:pic>
        <p:nvPicPr>
          <p:cNvPr id="6" name="Content Placeholder 5" descr="d_hume.jpg"/>
          <p:cNvPicPr>
            <a:picLocks noGrp="1" noChangeAspect="1"/>
          </p:cNvPicPr>
          <p:nvPr>
            <p:ph sz="half" idx="2"/>
          </p:nvPr>
        </p:nvPicPr>
        <p:blipFill>
          <a:blip r:embed="rId2"/>
          <a:stretch>
            <a:fillRect/>
          </a:stretch>
        </p:blipFill>
        <p:spPr>
          <a:xfrm>
            <a:off x="5029200" y="1752600"/>
            <a:ext cx="3352800" cy="411480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Positivism</a:t>
            </a:r>
            <a:endParaRPr lang="en-US" b="1" dirty="0"/>
          </a:p>
        </p:txBody>
      </p:sp>
      <p:sp>
        <p:nvSpPr>
          <p:cNvPr id="6" name="Content Placeholder 5"/>
          <p:cNvSpPr>
            <a:spLocks noGrp="1"/>
          </p:cNvSpPr>
          <p:nvPr>
            <p:ph idx="1"/>
          </p:nvPr>
        </p:nvSpPr>
        <p:spPr/>
        <p:txBody>
          <a:bodyPr>
            <a:normAutofit fontScale="92500" lnSpcReduction="20000"/>
          </a:bodyPr>
          <a:lstStyle/>
          <a:p>
            <a:r>
              <a:rPr lang="en-US" b="1" dirty="0" smtClean="0"/>
              <a:t>Positivism</a:t>
            </a:r>
            <a:r>
              <a:rPr lang="en-US" dirty="0" smtClean="0"/>
              <a:t> separates law from morality</a:t>
            </a:r>
          </a:p>
          <a:p>
            <a:r>
              <a:rPr lang="en-US" b="1" dirty="0" smtClean="0"/>
              <a:t>Positivism</a:t>
            </a:r>
            <a:r>
              <a:rPr lang="en-US" dirty="0" smtClean="0"/>
              <a:t> separates morality from politics</a:t>
            </a:r>
          </a:p>
          <a:p>
            <a:r>
              <a:rPr lang="en-US" b="1" dirty="0" smtClean="0"/>
              <a:t>Positivism</a:t>
            </a:r>
            <a:r>
              <a:rPr lang="en-US" dirty="0" smtClean="0"/>
              <a:t> separates morality from economics</a:t>
            </a:r>
          </a:p>
          <a:p>
            <a:r>
              <a:rPr lang="en-US" b="1" dirty="0" smtClean="0"/>
              <a:t>Positivism</a:t>
            </a:r>
            <a:r>
              <a:rPr lang="en-US" dirty="0" smtClean="0"/>
              <a:t> results in increased confusion about how men should live</a:t>
            </a:r>
          </a:p>
          <a:p>
            <a:r>
              <a:rPr lang="en-US" b="1" dirty="0" smtClean="0"/>
              <a:t>Positivism</a:t>
            </a:r>
            <a:r>
              <a:rPr lang="en-US" dirty="0" smtClean="0"/>
              <a:t> is contrary to God’s design, it argues that everything is meaningless</a:t>
            </a:r>
          </a:p>
          <a:p>
            <a:r>
              <a:rPr lang="en-US" b="1" dirty="0" smtClean="0"/>
              <a:t>Positivism</a:t>
            </a:r>
            <a:r>
              <a:rPr lang="en-US" dirty="0" smtClean="0"/>
              <a:t> is just one tool, among many, employed by fallen angels to destroy the world of men</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Jesus Christ and Salvation History</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When Christ returns justice and righteousness will be completely restored</a:t>
            </a:r>
          </a:p>
          <a:p>
            <a:r>
              <a:rPr lang="en-US" dirty="0" smtClean="0"/>
              <a:t>Until Christ returns sin will run its course</a:t>
            </a:r>
          </a:p>
          <a:p>
            <a:r>
              <a:rPr lang="en-US" dirty="0" smtClean="0"/>
              <a:t>Until Christ returns disorder and rebellion will continue to  infect the created order</a:t>
            </a:r>
          </a:p>
          <a:p>
            <a:endParaRPr lang="en-US" dirty="0"/>
          </a:p>
        </p:txBody>
      </p:sp>
      <p:pic>
        <p:nvPicPr>
          <p:cNvPr id="5" name="Content Placeholder 4" descr="Second_Coming.jpg"/>
          <p:cNvPicPr>
            <a:picLocks noGrp="1" noChangeAspect="1"/>
          </p:cNvPicPr>
          <p:nvPr>
            <p:ph sz="half" idx="2"/>
          </p:nvPr>
        </p:nvPicPr>
        <p:blipFill>
          <a:blip r:embed="rId2"/>
          <a:stretch>
            <a:fillRect/>
          </a:stretch>
        </p:blipFill>
        <p:spPr>
          <a:xfrm>
            <a:off x="5075869" y="1600200"/>
            <a:ext cx="3183261" cy="4525963"/>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a:t>
            </a:r>
            <a:endParaRPr lang="en-US" b="1" dirty="0"/>
          </a:p>
        </p:txBody>
      </p:sp>
      <p:sp>
        <p:nvSpPr>
          <p:cNvPr id="5" name="Content Placeholder 4"/>
          <p:cNvSpPr>
            <a:spLocks noGrp="1"/>
          </p:cNvSpPr>
          <p:nvPr>
            <p:ph idx="1"/>
          </p:nvPr>
        </p:nvSpPr>
        <p:spPr/>
        <p:txBody>
          <a:bodyPr>
            <a:normAutofit fontScale="85000" lnSpcReduction="10000"/>
          </a:bodyPr>
          <a:lstStyle/>
          <a:p>
            <a:r>
              <a:rPr lang="en-US" dirty="0" smtClean="0"/>
              <a:t>Until Christ returns, Christians must strive to being about justice and righteousness</a:t>
            </a:r>
          </a:p>
          <a:p>
            <a:r>
              <a:rPr lang="en-US" dirty="0" smtClean="0"/>
              <a:t>The primary way to bring about justice and righteousness comes through evangelism and discipleship.</a:t>
            </a:r>
          </a:p>
          <a:p>
            <a:r>
              <a:rPr lang="en-US" dirty="0" smtClean="0"/>
              <a:t>Secondarily, we can bring about justice and righteousness by affecting the social order in the legal system, the political system and the economic system.</a:t>
            </a:r>
          </a:p>
          <a:p>
            <a:r>
              <a:rPr lang="en-US" dirty="0" smtClean="0"/>
              <a:t>Christian Lawyers are God’s representative to the legal system.  They should be concerned about justice </a:t>
            </a:r>
            <a:r>
              <a:rPr lang="en-US" smtClean="0"/>
              <a:t>and righteousness.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Hebrew Creation Ethics</a:t>
            </a:r>
            <a:endParaRPr lang="en-US" b="1" dirty="0"/>
          </a:p>
        </p:txBody>
      </p:sp>
      <p:sp>
        <p:nvSpPr>
          <p:cNvPr id="3" name="Content Placeholder 2"/>
          <p:cNvSpPr>
            <a:spLocks noGrp="1"/>
          </p:cNvSpPr>
          <p:nvPr>
            <p:ph idx="1"/>
          </p:nvPr>
        </p:nvSpPr>
        <p:spPr/>
        <p:txBody>
          <a:bodyPr>
            <a:normAutofit lnSpcReduction="10000"/>
          </a:bodyPr>
          <a:lstStyle/>
          <a:p>
            <a:r>
              <a:rPr lang="en-US" dirty="0" smtClean="0"/>
              <a:t>There is an order to creation because it reflects God’s nature</a:t>
            </a:r>
          </a:p>
          <a:p>
            <a:r>
              <a:rPr lang="en-US" dirty="0" smtClean="0"/>
              <a:t>There are two aspects to the </a:t>
            </a:r>
            <a:r>
              <a:rPr lang="en-US" b="1" dirty="0" smtClean="0"/>
              <a:t>created order</a:t>
            </a:r>
          </a:p>
          <a:p>
            <a:r>
              <a:rPr lang="en-US" dirty="0" smtClean="0"/>
              <a:t>One aspect of the created order is the </a:t>
            </a:r>
            <a:r>
              <a:rPr lang="en-US" b="1" dirty="0" smtClean="0"/>
              <a:t>natural order</a:t>
            </a:r>
          </a:p>
          <a:p>
            <a:r>
              <a:rPr lang="en-US" dirty="0" smtClean="0"/>
              <a:t>The other aspect of the created order is the </a:t>
            </a:r>
            <a:r>
              <a:rPr lang="en-US" b="1" dirty="0" smtClean="0"/>
              <a:t>social order</a:t>
            </a:r>
          </a:p>
          <a:p>
            <a:r>
              <a:rPr lang="en-US" dirty="0" smtClean="0"/>
              <a:t>God assigned angelic powers to operate both aspects of the created order</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Hebrew Creation Ethics</a:t>
            </a:r>
            <a:endParaRPr lang="en-US" dirty="0"/>
          </a:p>
        </p:txBody>
      </p:sp>
      <p:sp>
        <p:nvSpPr>
          <p:cNvPr id="5" name="Content Placeholder 4"/>
          <p:cNvSpPr>
            <a:spLocks noGrp="1"/>
          </p:cNvSpPr>
          <p:nvPr>
            <p:ph sz="half" idx="1"/>
          </p:nvPr>
        </p:nvSpPr>
        <p:spPr/>
        <p:txBody>
          <a:bodyPr>
            <a:normAutofit fontScale="92500"/>
          </a:bodyPr>
          <a:lstStyle/>
          <a:p>
            <a:r>
              <a:rPr lang="en-US" dirty="0" smtClean="0"/>
              <a:t>God has assigned a hierarchy of angelic powers to control the natural order</a:t>
            </a:r>
          </a:p>
          <a:p>
            <a:r>
              <a:rPr lang="en-US" dirty="0" smtClean="0"/>
              <a:t>God has also assigned angelic powers to control the social order</a:t>
            </a:r>
          </a:p>
          <a:p>
            <a:r>
              <a:rPr lang="en-US" dirty="0" smtClean="0"/>
              <a:t>There is a hierarchy of angelic powers (</a:t>
            </a:r>
            <a:r>
              <a:rPr lang="en-US" b="1" i="1" dirty="0" err="1" smtClean="0"/>
              <a:t>kosmos</a:t>
            </a:r>
            <a:r>
              <a:rPr lang="en-US" dirty="0" smtClean="0"/>
              <a:t>)</a:t>
            </a:r>
          </a:p>
          <a:p>
            <a:r>
              <a:rPr lang="en-US" dirty="0" smtClean="0"/>
              <a:t>Fallen angels are demons</a:t>
            </a:r>
            <a:endParaRPr lang="en-US" dirty="0"/>
          </a:p>
        </p:txBody>
      </p:sp>
      <p:pic>
        <p:nvPicPr>
          <p:cNvPr id="7" name="Content Placeholder 6" descr="guardian-angels.jpg"/>
          <p:cNvPicPr>
            <a:picLocks noGrp="1" noChangeAspect="1"/>
          </p:cNvPicPr>
          <p:nvPr>
            <p:ph sz="half" idx="2"/>
          </p:nvPr>
        </p:nvPicPr>
        <p:blipFill>
          <a:blip r:embed="rId2"/>
          <a:stretch>
            <a:fillRect/>
          </a:stretch>
        </p:blipFill>
        <p:spPr>
          <a:xfrm>
            <a:off x="4724400" y="1676400"/>
            <a:ext cx="3733800" cy="44958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Hebrew Creation Ethics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Demons or fallen angels can employ the natural forces to destroy men and the social order.</a:t>
            </a:r>
          </a:p>
          <a:p>
            <a:r>
              <a:rPr lang="en-US" dirty="0" smtClean="0"/>
              <a:t>Demons are factors in law, politics and economics</a:t>
            </a:r>
          </a:p>
          <a:p>
            <a:r>
              <a:rPr lang="en-US" dirty="0" smtClean="0"/>
              <a:t>Demons also employ false religion to enslave men</a:t>
            </a:r>
          </a:p>
          <a:p>
            <a:r>
              <a:rPr lang="en-US" dirty="0" smtClean="0"/>
              <a:t>They desire to destroy Christians and the church.</a:t>
            </a:r>
          </a:p>
          <a:p>
            <a:endParaRPr lang="en-US" dirty="0" smtClean="0"/>
          </a:p>
          <a:p>
            <a:endParaRPr lang="en-US" dirty="0"/>
          </a:p>
        </p:txBody>
      </p:sp>
      <p:pic>
        <p:nvPicPr>
          <p:cNvPr id="5" name="Content Placeholder 4" descr="neighbors from hell.jpg"/>
          <p:cNvPicPr>
            <a:picLocks noGrp="1" noChangeAspect="1"/>
          </p:cNvPicPr>
          <p:nvPr>
            <p:ph sz="half" idx="2"/>
          </p:nvPr>
        </p:nvPicPr>
        <p:blipFill>
          <a:blip r:embed="rId2"/>
          <a:stretch>
            <a:fillRect/>
          </a:stretch>
        </p:blipFill>
        <p:spPr>
          <a:xfrm>
            <a:off x="5029200" y="1752600"/>
            <a:ext cx="3429000" cy="42672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Hebrew Creation Ethics</a:t>
            </a:r>
            <a:endParaRPr lang="en-US" dirty="0"/>
          </a:p>
        </p:txBody>
      </p:sp>
      <p:sp>
        <p:nvSpPr>
          <p:cNvPr id="5" name="Content Placeholder 4"/>
          <p:cNvSpPr>
            <a:spLocks noGrp="1"/>
          </p:cNvSpPr>
          <p:nvPr>
            <p:ph idx="1"/>
          </p:nvPr>
        </p:nvSpPr>
        <p:spPr/>
        <p:txBody>
          <a:bodyPr>
            <a:normAutofit fontScale="92500"/>
          </a:bodyPr>
          <a:lstStyle/>
          <a:p>
            <a:r>
              <a:rPr lang="en-US" dirty="0" smtClean="0"/>
              <a:t>Spiritual warfare involves demonic powers actually attacking the followers of Christ.</a:t>
            </a:r>
          </a:p>
          <a:p>
            <a:r>
              <a:rPr lang="en-US" dirty="0" smtClean="0"/>
              <a:t>Demonic powers are also responsible for the propagation of false philosophical ideas and false theology. Which can be manifested in unjust law.</a:t>
            </a:r>
          </a:p>
          <a:p>
            <a:r>
              <a:rPr lang="en-US" dirty="0" smtClean="0"/>
              <a:t>Christians are involved in spiritual warfare when they preach, evangelize, and pray</a:t>
            </a:r>
          </a:p>
          <a:p>
            <a:r>
              <a:rPr lang="en-US" dirty="0" smtClean="0"/>
              <a:t>It also involves Christians standing up for what is true and right</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Created Order: The Natural Order</a:t>
            </a:r>
            <a:endParaRPr lang="en-US" b="1" dirty="0"/>
          </a:p>
        </p:txBody>
      </p:sp>
      <p:sp>
        <p:nvSpPr>
          <p:cNvPr id="3" name="Content Placeholder 2"/>
          <p:cNvSpPr>
            <a:spLocks noGrp="1"/>
          </p:cNvSpPr>
          <p:nvPr>
            <p:ph idx="1"/>
          </p:nvPr>
        </p:nvSpPr>
        <p:spPr/>
        <p:txBody>
          <a:bodyPr>
            <a:normAutofit lnSpcReduction="10000"/>
          </a:bodyPr>
          <a:lstStyle/>
          <a:p>
            <a:r>
              <a:rPr lang="en-US" dirty="0" smtClean="0"/>
              <a:t>The </a:t>
            </a:r>
            <a:r>
              <a:rPr lang="en-US" b="1" dirty="0" smtClean="0"/>
              <a:t>natural order </a:t>
            </a:r>
            <a:r>
              <a:rPr lang="en-US" dirty="0" smtClean="0"/>
              <a:t>is composed of  every physical aspect of reality</a:t>
            </a:r>
          </a:p>
          <a:p>
            <a:r>
              <a:rPr lang="en-US" dirty="0" smtClean="0"/>
              <a:t>The </a:t>
            </a:r>
            <a:r>
              <a:rPr lang="en-US" b="1" dirty="0" smtClean="0"/>
              <a:t>natural order </a:t>
            </a:r>
            <a:r>
              <a:rPr lang="en-US" dirty="0" smtClean="0"/>
              <a:t>includes the laws of physics and chemistry</a:t>
            </a:r>
          </a:p>
          <a:p>
            <a:r>
              <a:rPr lang="en-US" dirty="0" smtClean="0"/>
              <a:t>The </a:t>
            </a:r>
            <a:r>
              <a:rPr lang="en-US" b="1" dirty="0" smtClean="0"/>
              <a:t>natural order </a:t>
            </a:r>
            <a:r>
              <a:rPr lang="en-US" dirty="0" smtClean="0"/>
              <a:t>also includes the realm of plants and animals (biology)</a:t>
            </a:r>
          </a:p>
          <a:p>
            <a:r>
              <a:rPr lang="en-US" dirty="0" smtClean="0"/>
              <a:t>Scripture shows angels controlling the wind, lightning, fire and other forces of the </a:t>
            </a:r>
            <a:r>
              <a:rPr lang="en-US" b="1" dirty="0" smtClean="0"/>
              <a:t>natural order.</a:t>
            </a:r>
            <a:endParaRPr 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Created Order: The Social Order</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The </a:t>
            </a:r>
            <a:r>
              <a:rPr lang="en-US" b="1" dirty="0" smtClean="0"/>
              <a:t>social order </a:t>
            </a:r>
            <a:r>
              <a:rPr lang="en-US" dirty="0" smtClean="0"/>
              <a:t>is another part of the created order</a:t>
            </a:r>
          </a:p>
          <a:p>
            <a:r>
              <a:rPr lang="en-US" dirty="0" smtClean="0"/>
              <a:t>The </a:t>
            </a:r>
            <a:r>
              <a:rPr lang="en-US" b="1" dirty="0" smtClean="0"/>
              <a:t>social order </a:t>
            </a:r>
            <a:r>
              <a:rPr lang="en-US" dirty="0" smtClean="0"/>
              <a:t>is concerned with the world of men</a:t>
            </a:r>
          </a:p>
          <a:p>
            <a:r>
              <a:rPr lang="en-US" dirty="0" smtClean="0"/>
              <a:t>The </a:t>
            </a:r>
            <a:r>
              <a:rPr lang="en-US" b="1" dirty="0" smtClean="0"/>
              <a:t>social order </a:t>
            </a:r>
            <a:r>
              <a:rPr lang="en-US" dirty="0" smtClean="0"/>
              <a:t>includes the family, the state and the church</a:t>
            </a:r>
          </a:p>
          <a:p>
            <a:r>
              <a:rPr lang="en-US" dirty="0" smtClean="0"/>
              <a:t>The </a:t>
            </a:r>
            <a:r>
              <a:rPr lang="en-US" b="1" dirty="0" smtClean="0"/>
              <a:t>social order </a:t>
            </a:r>
            <a:r>
              <a:rPr lang="en-US" dirty="0" smtClean="0"/>
              <a:t>is the realm of morality, politics, economics and law</a:t>
            </a:r>
          </a:p>
          <a:p>
            <a:r>
              <a:rPr lang="en-US" dirty="0" smtClean="0"/>
              <a:t>Scripture shows angels over every part of the </a:t>
            </a:r>
            <a:r>
              <a:rPr lang="en-US" b="1" dirty="0" smtClean="0"/>
              <a:t>social order</a:t>
            </a:r>
          </a:p>
        </p:txBody>
      </p:sp>
    </p:spTree>
  </p:cSld>
  <p:clrMapOvr>
    <a:masterClrMapping/>
  </p:clrMapOvr>
</p:sld>
</file>

<file path=ppt/theme/theme1.xml><?xml version="1.0" encoding="utf-8"?>
<a:theme xmlns:a="http://schemas.openxmlformats.org/drawingml/2006/main" name="Earth as viewed from Space Shuttle Columb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Earth as viewed from Space Shuttle Columbia</Template>
  <TotalTime>594</TotalTime>
  <Words>2081</Words>
  <Application>Microsoft Office PowerPoint</Application>
  <PresentationFormat>On-screen Show (4:3)</PresentationFormat>
  <Paragraphs>209</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Earth as viewed from Space Shuttle Columbia</vt:lpstr>
      <vt:lpstr> Law and Creation Order</vt:lpstr>
      <vt:lpstr>Hebrew Creation Ethics</vt:lpstr>
      <vt:lpstr>Hebrew Creation Ethics</vt:lpstr>
      <vt:lpstr>Hebrew Creation Ethics</vt:lpstr>
      <vt:lpstr>Hebrew Creation Ethics</vt:lpstr>
      <vt:lpstr>Hebrew Creation Ethics</vt:lpstr>
      <vt:lpstr>Hebrew Creation Ethics</vt:lpstr>
      <vt:lpstr>The Created Order: The Natural Order</vt:lpstr>
      <vt:lpstr>The Created Order: The Social Order</vt:lpstr>
      <vt:lpstr>Hebrew Creation Ethics</vt:lpstr>
      <vt:lpstr>Hebrew Creation Ethics</vt:lpstr>
      <vt:lpstr>Hebrew Creation Ethics</vt:lpstr>
      <vt:lpstr>Jesus Christ and Salvation History</vt:lpstr>
      <vt:lpstr>The Created Order</vt:lpstr>
      <vt:lpstr>The Social Order: Authority</vt:lpstr>
      <vt:lpstr>The Social Order: Authority</vt:lpstr>
      <vt:lpstr>The Social Order: The Family</vt:lpstr>
      <vt:lpstr>The Social Order: The State</vt:lpstr>
      <vt:lpstr>The Social Order: The State</vt:lpstr>
      <vt:lpstr>The Social Order: The State</vt:lpstr>
      <vt:lpstr>The Social Order: The Church</vt:lpstr>
      <vt:lpstr>The Created Order</vt:lpstr>
      <vt:lpstr>Law and the Individual</vt:lpstr>
      <vt:lpstr>Law and Morality</vt:lpstr>
      <vt:lpstr>Law and Morality</vt:lpstr>
      <vt:lpstr>Law and the Market</vt:lpstr>
      <vt:lpstr>Natural Law</vt:lpstr>
      <vt:lpstr>Natural Law</vt:lpstr>
      <vt:lpstr>Natural Law</vt:lpstr>
      <vt:lpstr>Thomas Aquinas</vt:lpstr>
      <vt:lpstr>Natural Law</vt:lpstr>
      <vt:lpstr>Natural Law</vt:lpstr>
      <vt:lpstr>Natural Law</vt:lpstr>
      <vt:lpstr>Natural Law</vt:lpstr>
      <vt:lpstr>Positivism</vt:lpstr>
      <vt:lpstr>Jesus Christ and Salvation History</vt:lpstr>
      <vt:lpstr>Conclusion</vt:lpstr>
    </vt:vector>
  </TitlesOfParts>
  <Company>SWBTS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 and The Created Order</dc:title>
  <dc:creator>cmitchell</dc:creator>
  <cp:lastModifiedBy>cmitchell</cp:lastModifiedBy>
  <cp:revision>84</cp:revision>
  <dcterms:created xsi:type="dcterms:W3CDTF">2009-09-10T22:11:07Z</dcterms:created>
  <dcterms:modified xsi:type="dcterms:W3CDTF">2011-06-28T20:23:54Z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TC300012891033</vt:lpwstr>
  </property>
</Properties>
</file>