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36"/>
  </p:notesMasterIdLst>
  <p:sldIdLst>
    <p:sldId id="256" r:id="rId2"/>
    <p:sldId id="260" r:id="rId3"/>
    <p:sldId id="257" r:id="rId4"/>
    <p:sldId id="263" r:id="rId5"/>
    <p:sldId id="259" r:id="rId6"/>
    <p:sldId id="262" r:id="rId7"/>
    <p:sldId id="258" r:id="rId8"/>
    <p:sldId id="261" r:id="rId9"/>
    <p:sldId id="264" r:id="rId10"/>
    <p:sldId id="278" r:id="rId11"/>
    <p:sldId id="294" r:id="rId12"/>
    <p:sldId id="292" r:id="rId13"/>
    <p:sldId id="274" r:id="rId14"/>
    <p:sldId id="270" r:id="rId15"/>
    <p:sldId id="272" r:id="rId16"/>
    <p:sldId id="276" r:id="rId17"/>
    <p:sldId id="277" r:id="rId18"/>
    <p:sldId id="265" r:id="rId19"/>
    <p:sldId id="279" r:id="rId20"/>
    <p:sldId id="267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284" r:id="rId29"/>
    <p:sldId id="289" r:id="rId30"/>
    <p:sldId id="290" r:id="rId31"/>
    <p:sldId id="293" r:id="rId32"/>
    <p:sldId id="271" r:id="rId33"/>
    <p:sldId id="291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7" autoAdjust="0"/>
    <p:restoredTop sz="86421" autoAdjust="0"/>
  </p:normalViewPr>
  <p:slideViewPr>
    <p:cSldViewPr snapToGrid="0">
      <p:cViewPr varScale="1">
        <p:scale>
          <a:sx n="73" d="100"/>
          <a:sy n="73" d="100"/>
        </p:scale>
        <p:origin x="43" y="72"/>
      </p:cViewPr>
      <p:guideLst/>
    </p:cSldViewPr>
  </p:slideViewPr>
  <p:outlineViewPr>
    <p:cViewPr>
      <p:scale>
        <a:sx n="33" d="100"/>
        <a:sy n="33" d="100"/>
      </p:scale>
      <p:origin x="0" y="-10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2751-9EDD-4202-9789-244E37123A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7DAC-CA8A-4D00-B454-E62BC3E7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57DAC-CA8A-4D00-B454-E62BC3E7A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57DAC-CA8A-4D00-B454-E62BC3E7A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57DAC-CA8A-4D00-B454-E62BC3E7A1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2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57DAC-CA8A-4D00-B454-E62BC3E7A1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26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4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7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0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0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012D6F-9336-49BE-A064-DB26B510D4F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6D0F56-B472-4BBF-BE37-1C6F9646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365" y="2348346"/>
            <a:ext cx="11242962" cy="1059872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Improving Attendance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932544"/>
            <a:ext cx="2655071" cy="49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12" y="571690"/>
            <a:ext cx="9249691" cy="56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student reached their goal they signed the “A” and they received a prize.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262831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1" y="1132114"/>
            <a:ext cx="8349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SUPER ATTENDANCE SPIRIT WEEK</a:t>
            </a:r>
          </a:p>
          <a:p>
            <a:r>
              <a:rPr lang="en-US" sz="2400" dirty="0" smtClean="0"/>
              <a:t>SEPT. 6 – </a:t>
            </a:r>
          </a:p>
          <a:p>
            <a:r>
              <a:rPr lang="en-US" sz="2400" dirty="0" smtClean="0"/>
              <a:t>SUPER HEROES SAVE THE DAY – DRESS UP AS YOUR FAVORITE    SUPER HERO AND SAVE THE DAY WITH GREAT ATTENDANCE!</a:t>
            </a:r>
          </a:p>
          <a:p>
            <a:r>
              <a:rPr lang="en-US" sz="2400" dirty="0" smtClean="0"/>
              <a:t>SEPT. 7 – </a:t>
            </a:r>
          </a:p>
          <a:p>
            <a:r>
              <a:rPr lang="en-US" sz="2400" dirty="0" smtClean="0"/>
              <a:t>DISGUISE DAY – DON’T LET ABSENCES “SNEAK UP” ON YOU!</a:t>
            </a:r>
          </a:p>
          <a:p>
            <a:r>
              <a:rPr lang="en-US" sz="2400" dirty="0" smtClean="0"/>
              <a:t>SEPT. 8 – </a:t>
            </a:r>
          </a:p>
          <a:p>
            <a:r>
              <a:rPr lang="en-US" sz="2400" dirty="0" smtClean="0"/>
              <a:t>CAPE DAY! – WE ARE ALL CAPABLE” TO COME TO SCHOOL ON TIME EVERY DAY!</a:t>
            </a:r>
          </a:p>
          <a:p>
            <a:r>
              <a:rPr lang="en-US" sz="2400" dirty="0" smtClean="0"/>
              <a:t>SEPT. 9 – </a:t>
            </a:r>
          </a:p>
          <a:p>
            <a:r>
              <a:rPr lang="en-US" sz="2400" dirty="0" smtClean="0"/>
              <a:t>TACKY TIGHTS AND SOCK DAY! – WEARING TACKY TIGHTS AND SOCKS IS OKAY! WHEN YOU’RE ON TIME TODAY. </a:t>
            </a:r>
          </a:p>
        </p:txBody>
      </p:sp>
    </p:spTree>
    <p:extLst>
      <p:ext uri="{BB962C8B-B14F-4D97-AF65-F5344CB8AC3E}">
        <p14:creationId xmlns:p14="http://schemas.microsoft.com/office/powerpoint/2010/main" val="28122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Crm4FLkXgAAFG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89" y="374072"/>
            <a:ext cx="10504457" cy="59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7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CAPE-able to be here &amp; on time today</a:t>
            </a:r>
            <a:endParaRPr lang="en-US" sz="2800" dirty="0"/>
          </a:p>
        </p:txBody>
      </p:sp>
      <p:pic>
        <p:nvPicPr>
          <p:cNvPr id="1026" name="Picture 2" descr="https://pbs.twimg.com/media/Cr3AhmdUAAApq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29" y="1379539"/>
            <a:ext cx="7107081" cy="53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65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Kid Designed Posters with Messages</a:t>
            </a:r>
            <a:endParaRPr lang="en-US" dirty="0"/>
          </a:p>
        </p:txBody>
      </p:sp>
      <p:pic>
        <p:nvPicPr>
          <p:cNvPr id="2050" name="Picture 2" descr="https://pbs.twimg.com/media/Cr1acN7WEAAwe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57" y="1327309"/>
            <a:ext cx="7208279" cy="51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media/CrWlTgPWIAA1h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7" y="2445026"/>
            <a:ext cx="4720851" cy="41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034" y="1311965"/>
            <a:ext cx="2723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PROCLAMATION PRESENTED TO EACH SCHOOL BY BOARD MEMBERS AND SUPERVISORS</a:t>
            </a:r>
            <a:endParaRPr lang="en-US" sz="2800" dirty="0"/>
          </a:p>
        </p:txBody>
      </p:sp>
      <p:pic>
        <p:nvPicPr>
          <p:cNvPr id="4" name="Picture 3" descr="https://pbs.twimg.com/media/CrNvVeZWcAAXF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65" y="396618"/>
            <a:ext cx="3962133" cy="52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bs.twimg.com/media/CrWlT2PWgAAHe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2" y="637912"/>
            <a:ext cx="2985189" cy="53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3343" y="290591"/>
            <a:ext cx="49876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STUDENTS SET AN ATTENDANCE GOAL FOR THEMSELVES. THEY WROTE THE GOAL ON SLIPS OF PAPER THAT WAS PLACED IN A TIME CAPSULE THAT WAS BURIED.  THE TIME CAPSULE WILL BE DUG UP AT THE END OF THE SCHOOL YEAR FOR THE STUDENTS TO PROVE THEY MET THEIR GOAL.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East Coffee – Droid</a:t>
            </a:r>
            <a:r>
              <a:rPr lang="en-US" baseline="0" dirty="0" smtClean="0"/>
              <a:t> Arial Photo of the percentage</a:t>
            </a:r>
            <a:r>
              <a:rPr lang="en-US" dirty="0" smtClean="0"/>
              <a:t> they are striving to achieve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47" y="1596177"/>
            <a:ext cx="8085507" cy="4548098"/>
          </a:xfrm>
        </p:spPr>
      </p:pic>
    </p:spTree>
    <p:extLst>
      <p:ext uri="{BB962C8B-B14F-4D97-AF65-F5344CB8AC3E}">
        <p14:creationId xmlns:p14="http://schemas.microsoft.com/office/powerpoint/2010/main" val="2949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50" y="290272"/>
            <a:ext cx="11576097" cy="1596177"/>
          </a:xfrm>
        </p:spPr>
        <p:txBody>
          <a:bodyPr>
            <a:normAutofit/>
          </a:bodyPr>
          <a:lstStyle/>
          <a:p>
            <a:r>
              <a:rPr lang="en-US" dirty="0" smtClean="0"/>
              <a:t>Blowing Attendance Awareness out of the Water</a:t>
            </a:r>
            <a:endParaRPr lang="en-US" dirty="0"/>
          </a:p>
        </p:txBody>
      </p:sp>
      <p:pic>
        <p:nvPicPr>
          <p:cNvPr id="11266" name="Picture 2" descr="https://pbs.twimg.com/media/CrS_Mf5WAAAI2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30" y="1886449"/>
            <a:ext cx="6324738" cy="47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School Year 2014-15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181389"/>
            <a:ext cx="10515600" cy="49284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Attendance was becoming a major issue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Schools were Slow to take action or provide intervention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juvenile judge had several hoops the school system must go through before a petition could be filed for truancy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There was no way one person could handle the issues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Saw a major need for change or a focus in a different direction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Principal placing blame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Director asked the principal “what have you done?”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RoadTrip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120609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2800" cap="none" dirty="0" smtClean="0"/>
              <a:t>ROAD TRIP</a:t>
            </a:r>
          </a:p>
          <a:p>
            <a:pPr marL="0" indent="0" algn="ctr">
              <a:buNone/>
            </a:pPr>
            <a:r>
              <a:rPr lang="en-US" sz="2800" cap="none" dirty="0" smtClean="0"/>
              <a:t>LEARNING BARRIERS </a:t>
            </a:r>
            <a:r>
              <a:rPr lang="en-US" sz="2800" cap="none" dirty="0"/>
              <a:t>T</a:t>
            </a:r>
            <a:r>
              <a:rPr lang="en-US" sz="2800" cap="none" dirty="0" smtClean="0"/>
              <a:t>HAT IMPACT KIDS</a:t>
            </a:r>
            <a:endParaRPr lang="en-US" sz="2800" cap="none" dirty="0"/>
          </a:p>
        </p:txBody>
      </p:sp>
      <p:pic>
        <p:nvPicPr>
          <p:cNvPr id="7170" name="Picture 2" descr="https://pbs.twimg.com/media/CrXr7W-WgAAGZ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83" y="529155"/>
            <a:ext cx="7530410" cy="56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to Success is Good Attendance</a:t>
            </a:r>
            <a:endParaRPr lang="en-US" dirty="0"/>
          </a:p>
        </p:txBody>
      </p:sp>
      <p:pic>
        <p:nvPicPr>
          <p:cNvPr id="12290" name="Picture 2" descr="https://pbs.twimg.com/media/CrRS_IPUEAEYgy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145" y="1834645"/>
            <a:ext cx="6089073" cy="456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803" y="2605374"/>
            <a:ext cx="2425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STUDENTS DRESS IN COLLEGE COLORS OF THEY UNIVERSITY THEY HOPE TO ATTEND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30451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1744"/>
          </a:xfrm>
        </p:spPr>
        <p:txBody>
          <a:bodyPr/>
          <a:lstStyle/>
          <a:p>
            <a:r>
              <a:rPr lang="en-US" dirty="0" smtClean="0"/>
              <a:t>Cool to Attend School</a:t>
            </a:r>
            <a:endParaRPr lang="en-US" dirty="0"/>
          </a:p>
        </p:txBody>
      </p:sp>
      <p:pic>
        <p:nvPicPr>
          <p:cNvPr id="13314" name="Picture 2" descr="https://pbs.twimg.com/media/CrOhIxAVYAAvp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47" y="1825625"/>
            <a:ext cx="8265905" cy="46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bs.twimg.com/media/CrNwbFKWIAARG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16" y="464908"/>
            <a:ext cx="7484027" cy="56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CrMZC6gXgAAjT7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1" y="1367311"/>
            <a:ext cx="6922315" cy="519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66" y="506895"/>
            <a:ext cx="1100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POOL DAYS ARE COOL BUT SO IS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CrEYDp9WYAEYa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6" y="1268792"/>
            <a:ext cx="6377471" cy="47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4351" y="47707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TOO COOL IN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8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bs.twimg.com/media/CrDQRNfWcAAIT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3" y="457200"/>
            <a:ext cx="3074918" cy="54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8226" y="775252"/>
            <a:ext cx="580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Attending school is </a:t>
            </a:r>
            <a:r>
              <a:rPr lang="en-US" sz="4800" u="sng" dirty="0" smtClean="0"/>
              <a:t>SO</a:t>
            </a:r>
            <a:r>
              <a:rPr lang="en-US" sz="4800" dirty="0" smtClean="0"/>
              <a:t> </a:t>
            </a:r>
            <a:r>
              <a:rPr lang="en-US" sz="4800" u="sng" dirty="0" smtClean="0"/>
              <a:t>BRIGHT</a:t>
            </a:r>
            <a:r>
              <a:rPr lang="en-US" sz="4800" dirty="0" smtClean="0"/>
              <a:t> that we need our shades.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9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bs.twimg.com/media/CrCkKhaWcAA19-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6" y="315669"/>
            <a:ext cx="8305662" cy="62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bs.twimg.com/media/CrMattFWAAAo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65" y="575791"/>
            <a:ext cx="7901471" cy="59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337930" y="2306527"/>
            <a:ext cx="2345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Signs for Attendance Pep-Rally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bs.twimg.com/media/CrCEtnIW8AATQ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56" y="564149"/>
            <a:ext cx="7947853" cy="59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2015-16 District wide Effort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935182"/>
            <a:ext cx="10515600" cy="52417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Director impressed upon the administrators that the school it the frontline of defense to address attendance</a:t>
            </a:r>
          </a:p>
          <a:p>
            <a:r>
              <a:rPr lang="en-US" sz="2400" dirty="0" smtClean="0"/>
              <a:t>Teachers should take an active part by contacting the parent</a:t>
            </a:r>
          </a:p>
          <a:p>
            <a:r>
              <a:rPr lang="en-US" sz="2400" dirty="0" smtClean="0"/>
              <a:t>Be proactive rather than reactive</a:t>
            </a:r>
          </a:p>
          <a:p>
            <a:r>
              <a:rPr lang="en-US" sz="2400" dirty="0" smtClean="0"/>
              <a:t>Schools and Central Office Show a united front of support </a:t>
            </a:r>
          </a:p>
          <a:p>
            <a:r>
              <a:rPr lang="en-US" sz="2400" dirty="0" smtClean="0"/>
              <a:t>Develop of team approach - referrals to support services within the schools (counselors, nurse, psychologist, family resource etc.)</a:t>
            </a:r>
          </a:p>
          <a:p>
            <a:r>
              <a:rPr lang="en-US" sz="2400" dirty="0" smtClean="0"/>
              <a:t>Get medical release signed to communicate with physicians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CqvrqZxVIAEY8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9" y="207818"/>
            <a:ext cx="48005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7378" y="592062"/>
            <a:ext cx="4094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HEALTH CARE DEPARTMENT IN THE SCHOOLS ARE PROMOTING GOOD ATTENDANCE IN  THEIR MESSAGE TO START OFF THE YEAR.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89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952202"/>
            <a:ext cx="10145485" cy="55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4634970" cy="1596177"/>
          </a:xfrm>
        </p:spPr>
        <p:txBody>
          <a:bodyPr/>
          <a:lstStyle/>
          <a:p>
            <a:r>
              <a:rPr lang="en-US" dirty="0" smtClean="0"/>
              <a:t>CEO Partners Welcome Students to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373843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Their Focus is on soft skills and</a:t>
            </a:r>
          </a:p>
          <a:p>
            <a:pPr marL="0" indent="0" algn="ctr">
              <a:buNone/>
            </a:pPr>
            <a:r>
              <a:rPr lang="en-US" sz="3200" dirty="0" smtClean="0"/>
              <a:t>The importance of attendance</a:t>
            </a:r>
            <a:endParaRPr lang="en-US" sz="3200" dirty="0"/>
          </a:p>
        </p:txBody>
      </p:sp>
      <p:pic>
        <p:nvPicPr>
          <p:cNvPr id="3074" name="Picture 2" descr="https://pbs.twimg.com/media/CrwGE5mVYAAL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874644"/>
            <a:ext cx="3830016" cy="51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r7QYAhVMAA6W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8" y="706582"/>
            <a:ext cx="3631622" cy="48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2280" y="865505"/>
            <a:ext cx="4821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TOP 100 </a:t>
            </a:r>
            <a:endParaRPr lang="en-US" sz="3600" dirty="0"/>
          </a:p>
          <a:p>
            <a:pPr algn="ctr"/>
            <a:r>
              <a:rPr lang="en-US" sz="3600" dirty="0" smtClean="0"/>
              <a:t>The top 100 are students at the high school who have been identified as potential dropouts.  These students are assigned a mentor from our CEO partners.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9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2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Improving or Achieving Your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340129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Signing Contract of </a:t>
            </a:r>
          </a:p>
          <a:p>
            <a:pPr marL="0" indent="0" algn="ctr">
              <a:buNone/>
            </a:pPr>
            <a:r>
              <a:rPr lang="en-US" dirty="0" smtClean="0"/>
              <a:t>Commitment to </a:t>
            </a:r>
          </a:p>
          <a:p>
            <a:pPr marL="0" indent="0" algn="ctr">
              <a:buNone/>
            </a:pPr>
            <a:r>
              <a:rPr lang="en-US" dirty="0" smtClean="0"/>
              <a:t>Graduate</a:t>
            </a:r>
          </a:p>
          <a:p>
            <a:endParaRPr lang="en-US" dirty="0"/>
          </a:p>
        </p:txBody>
      </p:sp>
      <p:pic>
        <p:nvPicPr>
          <p:cNvPr id="4098" name="Picture 2" descr="https://pbs.twimg.com/media/CrtMMprUMAAX1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1343819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</a:t>
            </a:r>
            <a:r>
              <a:rPr lang="en-US" baseline="0" dirty="0" smtClean="0"/>
              <a:t> Attendance Conference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Attendance Works Presentation</a:t>
            </a:r>
          </a:p>
          <a:p>
            <a:r>
              <a:rPr lang="en-US" sz="2400" dirty="0" smtClean="0"/>
              <a:t>Went back to district fired up and Ready to take our efforts to a new level</a:t>
            </a:r>
          </a:p>
          <a:p>
            <a:r>
              <a:rPr lang="en-US" sz="2400" dirty="0" smtClean="0"/>
              <a:t>We were already doing a lot of the things discussed</a:t>
            </a:r>
          </a:p>
          <a:p>
            <a:r>
              <a:rPr lang="en-US" sz="2400" dirty="0" smtClean="0"/>
              <a:t>Thought of ways to turn it up a notch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1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1431" y="338655"/>
            <a:ext cx="10515600" cy="6388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Action Plan For 2016-17</a:t>
            </a:r>
          </a:p>
          <a:p>
            <a:r>
              <a:rPr lang="en-US" dirty="0" smtClean="0"/>
              <a:t>End of 2015-16 I provided each school their chronic attendance percentage with a list of the student who made up that percentage </a:t>
            </a:r>
          </a:p>
          <a:p>
            <a:r>
              <a:rPr lang="en-US" dirty="0"/>
              <a:t>During the summer a Community Meeting of all agencies involved was scheduled with Chuck Cagle Presenting</a:t>
            </a:r>
          </a:p>
          <a:p>
            <a:endParaRPr lang="en-US" dirty="0" smtClean="0"/>
          </a:p>
          <a:p>
            <a:r>
              <a:rPr lang="en-US" dirty="0" smtClean="0"/>
              <a:t>Revised our attendance procedures manual incorporating suggestions and documents from the attendance Works Website</a:t>
            </a:r>
          </a:p>
          <a:p>
            <a:r>
              <a:rPr lang="en-US" dirty="0"/>
              <a:t> Sent the administrators the </a:t>
            </a:r>
            <a:r>
              <a:rPr lang="en-US" dirty="0" err="1"/>
              <a:t>url</a:t>
            </a:r>
            <a:r>
              <a:rPr lang="en-US" dirty="0"/>
              <a:t> for the Attendance Works website </a:t>
            </a:r>
            <a:endParaRPr lang="en-US" dirty="0" smtClean="0"/>
          </a:p>
          <a:p>
            <a:r>
              <a:rPr lang="en-US" dirty="0"/>
              <a:t>gave guidance for the administrators to become familiar with all the resources on the website</a:t>
            </a:r>
          </a:p>
          <a:p>
            <a:r>
              <a:rPr lang="en-US" dirty="0" smtClean="0"/>
              <a:t>Mailed letters to the parents of every student on the list prior to the 2016-17 school year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35182"/>
            <a:ext cx="10363826" cy="485601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Director challenged all administrators to improve their overall annual </a:t>
            </a:r>
            <a:r>
              <a:rPr lang="en-US" sz="2800" dirty="0" smtClean="0"/>
              <a:t>attendance percentage </a:t>
            </a:r>
            <a:r>
              <a:rPr lang="en-US" sz="2800" dirty="0"/>
              <a:t>by 1.5%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school put in place a plan of action to design the appropriate intervention plan for each student on the list. ( personal calls, meetings with parent/student, or assigned a mentor per say)</a:t>
            </a:r>
          </a:p>
          <a:p>
            <a:r>
              <a:rPr lang="en-US" sz="2800" dirty="0" smtClean="0"/>
              <a:t>Effort </a:t>
            </a:r>
            <a:r>
              <a:rPr lang="en-US" sz="2800" dirty="0"/>
              <a:t>was made to identify specific issues or barriers impacting </a:t>
            </a:r>
            <a:r>
              <a:rPr lang="en-US" sz="2800" dirty="0" smtClean="0"/>
              <a:t>their </a:t>
            </a:r>
            <a:r>
              <a:rPr lang="en-US" sz="2800" dirty="0"/>
              <a:t>school </a:t>
            </a:r>
            <a:r>
              <a:rPr lang="en-US" sz="2800" dirty="0" smtClean="0"/>
              <a:t>attendance</a:t>
            </a:r>
          </a:p>
          <a:p>
            <a:r>
              <a:rPr lang="en-US" sz="2800" dirty="0" smtClean="0"/>
              <a:t>Attendance Teams – Home visits</a:t>
            </a:r>
          </a:p>
          <a:p>
            <a:r>
              <a:rPr lang="en-US" sz="2800" dirty="0" smtClean="0"/>
              <a:t>The need to improve attendance integrated in all aspects of learning and academic success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48146"/>
            <a:ext cx="10363826" cy="504305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Community Wide Slogan - Strive for less than 5 Absences </a:t>
            </a:r>
          </a:p>
          <a:p>
            <a:r>
              <a:rPr lang="en-US" sz="2800" dirty="0" smtClean="0"/>
              <a:t>Challenge presented and explained To the students at all schools</a:t>
            </a:r>
          </a:p>
          <a:p>
            <a:r>
              <a:rPr lang="en-US" sz="2800" dirty="0" smtClean="0"/>
              <a:t>All schools signed on the Attendance Works showing their support and efforts </a:t>
            </a:r>
          </a:p>
          <a:p>
            <a:r>
              <a:rPr lang="en-US" sz="2800" dirty="0" smtClean="0"/>
              <a:t>When Registration Day Rolled around, the Needs of 401 students were met in several areas through our FRC…..Clothes, food, school supplies, rent, and parent finding work.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8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CEO </a:t>
            </a:r>
            <a:br>
              <a:rPr lang="en-US" dirty="0" smtClean="0"/>
            </a:br>
            <a:r>
              <a:rPr lang="en-US" dirty="0" smtClean="0"/>
              <a:t>(Community Education Opportunities)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Presentation at the local chamber</a:t>
            </a:r>
          </a:p>
          <a:p>
            <a:r>
              <a:rPr lang="en-US" dirty="0" smtClean="0"/>
              <a:t>Local Chamber identified two areas of weakness in the workforce - soft skills and attendance</a:t>
            </a:r>
          </a:p>
          <a:p>
            <a:r>
              <a:rPr lang="en-US" dirty="0" smtClean="0"/>
              <a:t>Partnered with the schools to focus on these two areas</a:t>
            </a:r>
          </a:p>
          <a:p>
            <a:r>
              <a:rPr lang="en-US" dirty="0" smtClean="0"/>
              <a:t>Business partners are welcoming students to school in the morning and speaking to the students about the importance of attending school on a regular bases to grow academically and achieve in the future.</a:t>
            </a:r>
          </a:p>
          <a:p>
            <a:r>
              <a:rPr lang="en-US" dirty="0" smtClean="0"/>
              <a:t>They also impress how important attendance is as an adult in the workforce</a:t>
            </a:r>
          </a:p>
          <a:p>
            <a:r>
              <a:rPr lang="en-US" dirty="0" smtClean="0"/>
              <a:t>Promote our Slogan of Strive for Less than 5 Absences across the county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2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</a:t>
            </a:r>
            <a:r>
              <a:rPr lang="en-US" baseline="0" dirty="0" smtClean="0"/>
              <a:t> Awareness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Major Kick-off Activities </a:t>
            </a:r>
          </a:p>
          <a:p>
            <a:r>
              <a:rPr lang="en-US" dirty="0" smtClean="0"/>
              <a:t>Proclamation presented to all schools from Board of Education, Director of Schools, Director of Attendance</a:t>
            </a:r>
          </a:p>
          <a:p>
            <a:r>
              <a:rPr lang="en-US" dirty="0" smtClean="0"/>
              <a:t>Bulletin Boards at the schools for children to see Their individual progress</a:t>
            </a:r>
            <a:endParaRPr lang="en-US" baseline="0" dirty="0" smtClean="0"/>
          </a:p>
          <a:p>
            <a:r>
              <a:rPr lang="en-US" baseline="0" dirty="0" smtClean="0"/>
              <a:t>Bulletin Boards showing the school's daily/weekly progress</a:t>
            </a:r>
          </a:p>
          <a:p>
            <a:r>
              <a:rPr lang="en-US" baseline="0" dirty="0" smtClean="0"/>
              <a:t>Parties to celebrate success at various times</a:t>
            </a:r>
          </a:p>
          <a:p>
            <a:pPr marL="0" indent="0">
              <a:buNone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679</TotalTime>
  <Words>935</Words>
  <Application>Microsoft Office PowerPoint</Application>
  <PresentationFormat>Widescreen</PresentationFormat>
  <Paragraphs>93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Tw Cen MT</vt:lpstr>
      <vt:lpstr>Droplet</vt:lpstr>
      <vt:lpstr>Improving Attendance</vt:lpstr>
      <vt:lpstr>School Year 2014-15</vt:lpstr>
      <vt:lpstr>2015-16 District wide Effort</vt:lpstr>
      <vt:lpstr>Spring Attendance Conference 2016</vt:lpstr>
      <vt:lpstr>PowerPoint Presentation</vt:lpstr>
      <vt:lpstr>PowerPoint Presentation</vt:lpstr>
      <vt:lpstr>PowerPoint Presentation</vt:lpstr>
      <vt:lpstr>Developed CEO  (Community Education Opportunities) </vt:lpstr>
      <vt:lpstr>September Awareness Month</vt:lpstr>
      <vt:lpstr>PowerPoint Presentation</vt:lpstr>
      <vt:lpstr>If student reached their goal they signed the “A” and they received a prize.  </vt:lpstr>
      <vt:lpstr>PowerPoint Presentation</vt:lpstr>
      <vt:lpstr>PowerPoint Presentation</vt:lpstr>
      <vt:lpstr>We are CAPE-able to be here &amp; on time today</vt:lpstr>
      <vt:lpstr>Kid Designed Posters with Messages</vt:lpstr>
      <vt:lpstr>PowerPoint Presentation</vt:lpstr>
      <vt:lpstr>PowerPoint Presentation</vt:lpstr>
      <vt:lpstr>East Coffee – Droid Arial Photo of the percentage they are striving to achieve</vt:lpstr>
      <vt:lpstr>Blowing Attendance Awareness out of the Water</vt:lpstr>
      <vt:lpstr>RoadTrip</vt:lpstr>
      <vt:lpstr>Road to Success is Good Attendance</vt:lpstr>
      <vt:lpstr>Cool to Attend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CEO Partners Welcome Students to School</vt:lpstr>
      <vt:lpstr>PowerPoint Presentation</vt:lpstr>
      <vt:lpstr>Improving or Achieving Your Goals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Improving Attendance</dc:title>
  <dc:creator>Sharon Spears</dc:creator>
  <cp:lastModifiedBy>wcrouch</cp:lastModifiedBy>
  <cp:revision>44</cp:revision>
  <dcterms:created xsi:type="dcterms:W3CDTF">2016-09-07T14:40:24Z</dcterms:created>
  <dcterms:modified xsi:type="dcterms:W3CDTF">2016-09-14T19:46:16Z</dcterms:modified>
</cp:coreProperties>
</file>