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96" r:id="rId2"/>
    <p:sldId id="285" r:id="rId3"/>
    <p:sldId id="286" r:id="rId4"/>
    <p:sldId id="295" r:id="rId5"/>
    <p:sldId id="312" r:id="rId6"/>
    <p:sldId id="283" r:id="rId7"/>
    <p:sldId id="272" r:id="rId8"/>
    <p:sldId id="299" r:id="rId9"/>
    <p:sldId id="319" r:id="rId10"/>
    <p:sldId id="320" r:id="rId11"/>
    <p:sldId id="316" r:id="rId12"/>
    <p:sldId id="300" r:id="rId13"/>
    <p:sldId id="321" r:id="rId14"/>
    <p:sldId id="314" r:id="rId15"/>
    <p:sldId id="315" r:id="rId16"/>
    <p:sldId id="322" r:id="rId17"/>
    <p:sldId id="311" r:id="rId18"/>
    <p:sldId id="288" r:id="rId1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a:srgbClr val="EBF2F7"/>
    <a:srgbClr val="E4E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66" autoAdjust="0"/>
    <p:restoredTop sz="94667"/>
  </p:normalViewPr>
  <p:slideViewPr>
    <p:cSldViewPr>
      <p:cViewPr varScale="1">
        <p:scale>
          <a:sx n="109" d="100"/>
          <a:sy n="109" d="100"/>
        </p:scale>
        <p:origin x="1848" y="102"/>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11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9DCA7D3-1BE0-4C2F-8382-B0FB90231328}" type="datetimeFigureOut">
              <a:rPr lang="en-US" smtClean="0"/>
              <a:t>7/31/2017</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8ECEED0-2982-461B-ADB1-D5108FC3A993}" type="slidenum">
              <a:rPr lang="en-US" smtClean="0"/>
              <a:t>‹#›</a:t>
            </a:fld>
            <a:endParaRPr lang="en-US" dirty="0"/>
          </a:p>
        </p:txBody>
      </p:sp>
    </p:spTree>
    <p:extLst>
      <p:ext uri="{BB962C8B-B14F-4D97-AF65-F5344CB8AC3E}">
        <p14:creationId xmlns:p14="http://schemas.microsoft.com/office/powerpoint/2010/main" val="100253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93A1575-6A02-45DA-8B42-2D91A02F7B5E}" type="datetimeFigureOut">
              <a:rPr lang="en-US" smtClean="0"/>
              <a:t>7/31/2017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959FD72-48E2-4724-BFBE-1B3F6D64FB8A}" type="slidenum">
              <a:rPr lang="en-US" smtClean="0"/>
              <a:t>‹#›</a:t>
            </a:fld>
            <a:endParaRPr lang="en-US" dirty="0"/>
          </a:p>
        </p:txBody>
      </p:sp>
    </p:spTree>
    <p:extLst>
      <p:ext uri="{BB962C8B-B14F-4D97-AF65-F5344CB8AC3E}">
        <p14:creationId xmlns:p14="http://schemas.microsoft.com/office/powerpoint/2010/main" val="419466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tiredamericans.org/signup"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alianzadejubilados.org/" TargetMode="External"/><Relationship Id="rId4" Type="http://schemas.openxmlformats.org/officeDocument/2006/relationships/hyperlink" Target="http://www.retiredamericans.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Alliance for Retired Americans works to ensure social and economic justice and full civil rights for all citizens so that they may enjoy lives of dignity, personal and family fulfillment and security.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Alliance believes that all older and retired persons have a responsibility to strive to create a society that incorporates these goals and rights and that retirement provides them with opportunities to pursue new and expanded activities with their unions, civic organizations and their communities.</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Alliance enrolls and mobilizes retired union members and other senior and community activists into a nationwide grassroots movement advocating a progressive political and social agenda-one that respects work and strengthens families.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Alliance was launched in 2001</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have 4.3 million members and are growing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have over 1600 local chapters and participation by unions and community groups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B6778E-2229-4AC1-AAD9-84935FDF5510}" type="slidenum">
              <a:rPr lang="en-US" smtClean="0"/>
              <a:t>2</a:t>
            </a:fld>
            <a:endParaRPr lang="en-US" dirty="0"/>
          </a:p>
        </p:txBody>
      </p:sp>
    </p:spTree>
    <p:extLst>
      <p:ext uri="{BB962C8B-B14F-4D97-AF65-F5344CB8AC3E}">
        <p14:creationId xmlns:p14="http://schemas.microsoft.com/office/powerpoint/2010/main" val="143020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Please visit and use resources from our website. </a:t>
            </a:r>
          </a:p>
          <a:p>
            <a:pPr marL="171450" indent="-171450">
              <a:buFont typeface="Arial" panose="020B0604020202020204" pitchFamily="34" charset="0"/>
              <a:buChar char="•"/>
            </a:pPr>
            <a:r>
              <a:rPr lang="en-US" baseline="0" dirty="0" smtClean="0"/>
              <a:t>We are active on Facebook and Twitter. Be sure to follow us there.</a:t>
            </a:r>
          </a:p>
          <a:p>
            <a:pPr marL="171450" indent="-171450">
              <a:buFont typeface="Arial" panose="020B0604020202020204" pitchFamily="34" charset="0"/>
              <a:buChar char="•"/>
            </a:pPr>
            <a:r>
              <a:rPr lang="en-US" baseline="0" dirty="0" smtClean="0"/>
              <a:t>If you want to check out videos and photos, see our YouTube and Flickr streams.</a:t>
            </a:r>
          </a:p>
          <a:p>
            <a:pPr marL="171450" indent="-171450">
              <a:buFont typeface="Arial" panose="020B0604020202020204" pitchFamily="34" charset="0"/>
              <a:buChar char="•"/>
            </a:pPr>
            <a:r>
              <a:rPr lang="en-US" baseline="0" dirty="0" smtClean="0"/>
              <a:t>*SIGN UP FOR EMAIL UPDATES AT WWW.RETIREDAMERICANS.ORG/SIGNUP*</a:t>
            </a:r>
          </a:p>
        </p:txBody>
      </p:sp>
      <p:sp>
        <p:nvSpPr>
          <p:cNvPr id="4" name="Slide Number Placeholder 3"/>
          <p:cNvSpPr>
            <a:spLocks noGrp="1"/>
          </p:cNvSpPr>
          <p:nvPr>
            <p:ph type="sldNum" sz="quarter" idx="10"/>
          </p:nvPr>
        </p:nvSpPr>
        <p:spPr/>
        <p:txBody>
          <a:bodyPr/>
          <a:lstStyle/>
          <a:p>
            <a:fld id="{42B6778E-2229-4AC1-AAD9-84935FDF5510}" type="slidenum">
              <a:rPr lang="en-US" smtClean="0"/>
              <a:t>18</a:t>
            </a:fld>
            <a:endParaRPr lang="en-US" dirty="0"/>
          </a:p>
        </p:txBody>
      </p:sp>
    </p:spTree>
    <p:extLst>
      <p:ext uri="{BB962C8B-B14F-4D97-AF65-F5344CB8AC3E}">
        <p14:creationId xmlns:p14="http://schemas.microsoft.com/office/powerpoint/2010/main" val="130041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dirty="0" smtClean="0"/>
              <a:t>The Alliance has members in all 50 states and many territories, and we have 34 state affiliates</a:t>
            </a:r>
          </a:p>
          <a:p>
            <a:pPr marL="174625" indent="-174625" eaLnBrk="1" hangingPunct="1">
              <a:spcBef>
                <a:spcPct val="0"/>
              </a:spcBef>
              <a:buFontTx/>
              <a:buChar char="•"/>
            </a:pPr>
            <a:r>
              <a:rPr lang="en-US" altLang="en-US" dirty="0" smtClean="0"/>
              <a:t>Affiliated states indicates elected leadership and, in most cases, staff presence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57238" indent="-290513">
              <a:defRPr>
                <a:solidFill>
                  <a:schemeClr val="tx1"/>
                </a:solidFill>
                <a:latin typeface="Times New Roman" panose="02020603050405020304" pitchFamily="18" charset="0"/>
                <a:cs typeface="Arial" panose="020B0604020202020204" pitchFamily="34" charset="0"/>
              </a:defRPr>
            </a:lvl2pPr>
            <a:lvl3pPr marL="1165225" indent="-231775">
              <a:defRPr>
                <a:solidFill>
                  <a:schemeClr val="tx1"/>
                </a:solidFill>
                <a:latin typeface="Times New Roman" panose="02020603050405020304" pitchFamily="18" charset="0"/>
                <a:cs typeface="Arial" panose="020B0604020202020204" pitchFamily="34" charset="0"/>
              </a:defRPr>
            </a:lvl3pPr>
            <a:lvl4pPr marL="1631950" indent="-231775">
              <a:defRPr>
                <a:solidFill>
                  <a:schemeClr val="tx1"/>
                </a:solidFill>
                <a:latin typeface="Times New Roman" panose="02020603050405020304" pitchFamily="18" charset="0"/>
                <a:cs typeface="Arial" panose="020B0604020202020204" pitchFamily="34" charset="0"/>
              </a:defRPr>
            </a:lvl4pPr>
            <a:lvl5pPr marL="2098675" indent="-231775">
              <a:defRPr>
                <a:solidFill>
                  <a:schemeClr val="tx1"/>
                </a:solidFill>
                <a:latin typeface="Times New Roman" panose="02020603050405020304" pitchFamily="18"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79E7A8C6-9460-49AD-96FC-F7798DC1F552}" type="slidenum">
              <a:rPr lang="en-US" altLang="en-US" smtClean="0">
                <a:solidFill>
                  <a:srgbClr val="000000"/>
                </a:solidFill>
                <a:latin typeface="Calibri" panose="020F0502020204030204" pitchFamily="34" charset="0"/>
                <a:ea typeface="MS PGothic" panose="020B0600070205080204" pitchFamily="34" charset="-128"/>
              </a:rPr>
              <a:pPr/>
              <a:t>3</a:t>
            </a:fld>
            <a:endParaRPr lang="en-US" altLang="en-US" dirty="0" smtClean="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7812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174982" indent="-174982" eaLnBrk="1" fontAlgn="auto" hangingPunct="1">
              <a:spcBef>
                <a:spcPts val="0"/>
              </a:spcBef>
              <a:spcAft>
                <a:spcPts val="0"/>
              </a:spcAft>
              <a:buFont typeface="Arial" panose="020B0604020202020204" pitchFamily="34" charset="0"/>
              <a:buChar char="•"/>
              <a:defRPr/>
            </a:pPr>
            <a:r>
              <a:rPr lang="en-US" dirty="0" smtClean="0"/>
              <a:t>We fight for retirement security and economic fairness for all Americans through:</a:t>
            </a:r>
          </a:p>
          <a:p>
            <a:pPr marL="174982" indent="-174982" eaLnBrk="1" fontAlgn="auto" hangingPunct="1">
              <a:spcBef>
                <a:spcPts val="0"/>
              </a:spcBef>
              <a:spcAft>
                <a:spcPts val="0"/>
              </a:spcAft>
              <a:buFont typeface="Courier New" panose="02070309020205020404" pitchFamily="49" charset="0"/>
              <a:buChar char="o"/>
              <a:defRPr/>
            </a:pPr>
            <a:r>
              <a:rPr lang="en-US" dirty="0" smtClean="0"/>
              <a:t>Grassroots advocacy and actions</a:t>
            </a:r>
          </a:p>
          <a:p>
            <a:pPr lvl="1" eaLnBrk="1" fontAlgn="auto" hangingPunct="1">
              <a:spcBef>
                <a:spcPts val="0"/>
              </a:spcBef>
              <a:spcAft>
                <a:spcPts val="0"/>
              </a:spcAft>
              <a:defRPr/>
            </a:pPr>
            <a:r>
              <a:rPr lang="en-US" dirty="0" smtClean="0"/>
              <a:t>Town halls, presentations, protests, earned media events/press conferences</a:t>
            </a:r>
          </a:p>
          <a:p>
            <a:pPr marL="174982" indent="-174982" eaLnBrk="1" fontAlgn="auto" hangingPunct="1">
              <a:spcBef>
                <a:spcPts val="0"/>
              </a:spcBef>
              <a:spcAft>
                <a:spcPts val="0"/>
              </a:spcAft>
              <a:buFont typeface="Courier New" panose="02070309020205020404" pitchFamily="49" charset="0"/>
              <a:buChar char="o"/>
              <a:defRPr/>
            </a:pPr>
            <a:r>
              <a:rPr lang="en-US" dirty="0" smtClean="0"/>
              <a:t>Legislative advocacy</a:t>
            </a:r>
          </a:p>
          <a:p>
            <a:pPr lvl="1" eaLnBrk="1" fontAlgn="auto" hangingPunct="1">
              <a:spcBef>
                <a:spcPts val="0"/>
              </a:spcBef>
              <a:spcAft>
                <a:spcPts val="0"/>
              </a:spcAft>
              <a:defRPr/>
            </a:pPr>
            <a:r>
              <a:rPr lang="en-US" dirty="0" smtClean="0"/>
              <a:t>Online and offline actions and advocacy</a:t>
            </a:r>
          </a:p>
          <a:p>
            <a:pPr marL="174982" indent="-174982" eaLnBrk="1" fontAlgn="auto" hangingPunct="1">
              <a:spcBef>
                <a:spcPts val="0"/>
              </a:spcBef>
              <a:spcAft>
                <a:spcPts val="0"/>
              </a:spcAft>
              <a:buFont typeface="Courier New" panose="02070309020205020404" pitchFamily="49" charset="0"/>
              <a:buChar char="o"/>
              <a:defRPr/>
            </a:pPr>
            <a:r>
              <a:rPr lang="en-US" dirty="0" smtClean="0"/>
              <a:t>Educate, Empower, Mobilize</a:t>
            </a:r>
          </a:p>
          <a:p>
            <a:pPr lvl="1" eaLnBrk="1" fontAlgn="auto" hangingPunct="1">
              <a:spcBef>
                <a:spcPts val="0"/>
              </a:spcBef>
              <a:spcAft>
                <a:spcPts val="0"/>
              </a:spcAft>
              <a:defRPr/>
            </a:pPr>
            <a:r>
              <a:rPr lang="en-US" dirty="0" smtClean="0"/>
              <a:t>Through our grassroots advocacy and action, we educate our members and the public</a:t>
            </a:r>
          </a:p>
          <a:p>
            <a:pPr lvl="1" eaLnBrk="1" fontAlgn="auto" hangingPunct="1">
              <a:spcBef>
                <a:spcPts val="0"/>
              </a:spcBef>
              <a:spcAft>
                <a:spcPts val="0"/>
              </a:spcAft>
              <a:defRPr/>
            </a:pPr>
            <a:r>
              <a:rPr lang="en-US" dirty="0" smtClean="0"/>
              <a:t>Through our trainings and advocacy work, we empower and mobilize activists to make a difference on the issues that matter in their lives</a:t>
            </a:r>
          </a:p>
          <a:p>
            <a:pPr eaLnBrk="1" fontAlgn="auto" hangingPunct="1">
              <a:spcBef>
                <a:spcPts val="0"/>
              </a:spcBef>
              <a:spcAft>
                <a:spcPts val="0"/>
              </a:spcAft>
              <a:defRPr/>
            </a:pP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57238" indent="-290513">
              <a:defRPr>
                <a:solidFill>
                  <a:schemeClr val="tx1"/>
                </a:solidFill>
                <a:latin typeface="Times New Roman" panose="02020603050405020304" pitchFamily="18" charset="0"/>
                <a:cs typeface="Arial" panose="020B0604020202020204" pitchFamily="34" charset="0"/>
              </a:defRPr>
            </a:lvl2pPr>
            <a:lvl3pPr marL="1165225" indent="-231775">
              <a:defRPr>
                <a:solidFill>
                  <a:schemeClr val="tx1"/>
                </a:solidFill>
                <a:latin typeface="Times New Roman" panose="02020603050405020304" pitchFamily="18" charset="0"/>
                <a:cs typeface="Arial" panose="020B0604020202020204" pitchFamily="34" charset="0"/>
              </a:defRPr>
            </a:lvl3pPr>
            <a:lvl4pPr marL="1631950" indent="-231775">
              <a:defRPr>
                <a:solidFill>
                  <a:schemeClr val="tx1"/>
                </a:solidFill>
                <a:latin typeface="Times New Roman" panose="02020603050405020304" pitchFamily="18" charset="0"/>
                <a:cs typeface="Arial" panose="020B0604020202020204" pitchFamily="34" charset="0"/>
              </a:defRPr>
            </a:lvl4pPr>
            <a:lvl5pPr marL="2098675" indent="-231775">
              <a:defRPr>
                <a:solidFill>
                  <a:schemeClr val="tx1"/>
                </a:solidFill>
                <a:latin typeface="Times New Roman" panose="02020603050405020304" pitchFamily="18"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EBE1670-E030-414E-BA15-39701C954ED3}" type="slidenum">
              <a:rPr lang="en-US" altLang="en-US" smtClean="0">
                <a:solidFill>
                  <a:srgbClr val="000000"/>
                </a:solidFill>
                <a:latin typeface="Calibri" panose="020F0502020204030204" pitchFamily="34" charset="0"/>
                <a:ea typeface="MS PGothic" panose="020B0600070205080204" pitchFamily="34" charset="-128"/>
              </a:rPr>
              <a:pPr/>
              <a:t>4</a:t>
            </a:fld>
            <a:endParaRPr lang="en-US" altLang="en-US" dirty="0" smtClean="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888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982" indent="-174982" eaLnBrk="1" fontAlgn="auto" hangingPunct="1">
              <a:spcBef>
                <a:spcPts val="0"/>
              </a:spcBef>
              <a:spcAft>
                <a:spcPts val="0"/>
              </a:spcAft>
              <a:buFont typeface="Arial" panose="020B0604020202020204" pitchFamily="34" charset="0"/>
              <a:buChar char="•"/>
              <a:defRPr/>
            </a:pPr>
            <a:r>
              <a:rPr lang="en-US" dirty="0" smtClean="0"/>
              <a:t>Congressional Voting Record comes out each year to rate the past Congressional year on senior-relevant issues. All members of Congress receive a score for the past year and a lifetime score. This resource is great for education and advocacy. We are the only group that puts out a voting record on senior issues and it is reported on widely and used by Congressional offices.</a:t>
            </a:r>
          </a:p>
          <a:p>
            <a:pPr marL="174982" indent="-174982" eaLnBrk="1" fontAlgn="auto" hangingPunct="1">
              <a:spcBef>
                <a:spcPts val="0"/>
              </a:spcBef>
              <a:spcAft>
                <a:spcPts val="0"/>
              </a:spcAft>
              <a:buFont typeface="Arial" panose="020B0604020202020204" pitchFamily="34" charset="0"/>
              <a:buChar char="•"/>
              <a:defRPr/>
            </a:pPr>
            <a:r>
              <a:rPr lang="en-US" dirty="0" smtClean="0"/>
              <a:t>Our Friday Alert email newsletter keeps members and supporters informed about Alliance news and retirement security issues. You can sign up to receive it at </a:t>
            </a:r>
            <a:r>
              <a:rPr lang="en-US" u="sng" dirty="0" smtClean="0">
                <a:hlinkClick r:id="rId3"/>
              </a:rPr>
              <a:t>www.retiredamericans.org/signup</a:t>
            </a:r>
            <a:r>
              <a:rPr lang="en-US" dirty="0" smtClean="0"/>
              <a:t>. You will see that link on a future slide.</a:t>
            </a:r>
          </a:p>
          <a:p>
            <a:pPr marL="174982" indent="-174982" eaLnBrk="1" fontAlgn="auto" hangingPunct="1">
              <a:spcBef>
                <a:spcPts val="0"/>
              </a:spcBef>
              <a:spcAft>
                <a:spcPts val="0"/>
              </a:spcAft>
              <a:buFont typeface="Arial" panose="020B0604020202020204" pitchFamily="34" charset="0"/>
              <a:buChar char="•"/>
              <a:defRPr/>
            </a:pPr>
            <a:r>
              <a:rPr lang="en-US" dirty="0" smtClean="0"/>
              <a:t>Alerta Semanal is our new Spanish-language translation of the Friday Alert. It comes out every Monday to summarize the past week’s news and make news about the Alliance and retirement security available to our Spanish-speaking members and supporters. </a:t>
            </a:r>
          </a:p>
          <a:p>
            <a:pPr marL="174982" indent="-174982" eaLnBrk="1" fontAlgn="auto" hangingPunct="1">
              <a:spcBef>
                <a:spcPts val="0"/>
              </a:spcBef>
              <a:spcAft>
                <a:spcPts val="0"/>
              </a:spcAft>
              <a:buFont typeface="Arial" panose="020B0604020202020204" pitchFamily="34" charset="0"/>
              <a:buChar char="•"/>
              <a:defRPr/>
            </a:pPr>
            <a:r>
              <a:rPr lang="en-US" dirty="0" smtClean="0"/>
              <a:t>Fact sheets and reports may be found on the Alliance website </a:t>
            </a:r>
            <a:r>
              <a:rPr lang="en-US" u="sng" dirty="0" smtClean="0">
                <a:hlinkClick r:id="rId4"/>
              </a:rPr>
              <a:t>www.retiredamericans.org</a:t>
            </a:r>
            <a:r>
              <a:rPr lang="en-US" dirty="0" smtClean="0"/>
              <a:t>. They cover a wide variety of topics, but focus on Social Security, Medicare and Medicaid. These fact sheets are translated into Spanish and posted on the Spanish language page </a:t>
            </a:r>
            <a:r>
              <a:rPr lang="en-US" u="sng" dirty="0" smtClean="0">
                <a:hlinkClick r:id="rId5"/>
              </a:rPr>
              <a:t>www.alianzadejubilados.org</a:t>
            </a:r>
            <a:r>
              <a:rPr lang="en-US" dirty="0" smtClean="0"/>
              <a:t>.</a:t>
            </a:r>
          </a:p>
          <a:p>
            <a:pPr marL="174982" indent="-174982" eaLnBrk="1" fontAlgn="auto" hangingPunct="1">
              <a:spcBef>
                <a:spcPts val="0"/>
              </a:spcBef>
              <a:spcAft>
                <a:spcPts val="0"/>
              </a:spcAft>
              <a:buFont typeface="Arial" panose="020B0604020202020204" pitchFamily="34" charset="0"/>
              <a:buChar char="•"/>
              <a:defRPr/>
            </a:pPr>
            <a:r>
              <a:rPr lang="en-US" dirty="0" smtClean="0"/>
              <a:t>Many of the Alliance’s chartered states have field organizers who cross the state organizing retirees.</a:t>
            </a:r>
          </a:p>
          <a:p>
            <a:pPr marL="174982" indent="-174982" eaLnBrk="1" fontAlgn="auto" hangingPunct="1">
              <a:spcBef>
                <a:spcPts val="0"/>
              </a:spcBef>
              <a:spcAft>
                <a:spcPts val="0"/>
              </a:spcAft>
              <a:buFont typeface="Arial" panose="020B0604020202020204" pitchFamily="34" charset="0"/>
              <a:buChar char="•"/>
              <a:defRPr/>
            </a:pPr>
            <a:r>
              <a:rPr lang="en-US" dirty="0" smtClean="0"/>
              <a:t>The Alliance holds advocacy trainings on various issues at local state meetings, state conventions and of course at their national annual conventions. </a:t>
            </a:r>
          </a:p>
          <a:p>
            <a:pPr eaLnBrk="1" fontAlgn="auto" hangingPunct="1">
              <a:spcBef>
                <a:spcPts val="0"/>
              </a:spcBef>
              <a:spcAft>
                <a:spcPts val="0"/>
              </a:spcAft>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57238" indent="-290513">
              <a:defRPr>
                <a:solidFill>
                  <a:schemeClr val="tx1"/>
                </a:solidFill>
                <a:latin typeface="Times New Roman" panose="02020603050405020304" pitchFamily="18" charset="0"/>
                <a:cs typeface="Arial" panose="020B0604020202020204" pitchFamily="34" charset="0"/>
              </a:defRPr>
            </a:lvl2pPr>
            <a:lvl3pPr marL="1165225" indent="-231775">
              <a:defRPr>
                <a:solidFill>
                  <a:schemeClr val="tx1"/>
                </a:solidFill>
                <a:latin typeface="Times New Roman" panose="02020603050405020304" pitchFamily="18" charset="0"/>
                <a:cs typeface="Arial" panose="020B0604020202020204" pitchFamily="34" charset="0"/>
              </a:defRPr>
            </a:lvl3pPr>
            <a:lvl4pPr marL="1631950" indent="-231775">
              <a:defRPr>
                <a:solidFill>
                  <a:schemeClr val="tx1"/>
                </a:solidFill>
                <a:latin typeface="Times New Roman" panose="02020603050405020304" pitchFamily="18" charset="0"/>
                <a:cs typeface="Arial" panose="020B0604020202020204" pitchFamily="34" charset="0"/>
              </a:defRPr>
            </a:lvl4pPr>
            <a:lvl5pPr marL="2098675" indent="-231775">
              <a:defRPr>
                <a:solidFill>
                  <a:schemeClr val="tx1"/>
                </a:solidFill>
                <a:latin typeface="Times New Roman" panose="02020603050405020304" pitchFamily="18"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CE1CE6A-95F0-4189-BDDF-DCDD2B79F6FC}" type="slidenum">
              <a:rPr lang="en-US" altLang="en-US" smtClean="0">
                <a:solidFill>
                  <a:srgbClr val="000000"/>
                </a:solidFill>
                <a:latin typeface="Calibri" panose="020F0502020204030204" pitchFamily="34" charset="0"/>
                <a:ea typeface="MS PGothic" panose="020B0600070205080204" pitchFamily="34" charset="-128"/>
              </a:rPr>
              <a:pPr/>
              <a:t>5</a:t>
            </a:fld>
            <a:endParaRPr lang="en-US" altLang="en-US" dirty="0" smtClean="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54278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9FD72-48E2-4724-BFBE-1B3F6D64FB8A}" type="slidenum">
              <a:rPr lang="en-US" smtClean="0"/>
              <a:t>8</a:t>
            </a:fld>
            <a:endParaRPr lang="en-US" dirty="0"/>
          </a:p>
        </p:txBody>
      </p:sp>
    </p:spTree>
    <p:extLst>
      <p:ext uri="{BB962C8B-B14F-4D97-AF65-F5344CB8AC3E}">
        <p14:creationId xmlns:p14="http://schemas.microsoft.com/office/powerpoint/2010/main" val="57278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May 23, 2017,</a:t>
            </a:r>
            <a:r>
              <a:rPr lang="en-US" baseline="0" dirty="0" smtClean="0"/>
              <a:t> the President released his full budget for FY 2018.  His budget is irresponsible and cruel.  It would add $5 trillion to the debt by giving $5.5 trillion in tax breaks to the wealthy and corporations. At the same time, his budget cuts $600 billion from Medicaid.  This is on top of the $834 billion cut in the Republican health care bill, making a total cut of $1.4 trillion.  The budget also cuts $5.8 billion from NIH, at a time when 10,000 baby boomers turn 65 every day and will need medical research to help combat Alzheimer’s and other diseases.  Eliminates LIHEAP funding, which provides heating and cooling for seniors.  It eliminates the Community Development Block Grant, which helps local communities fund home-delivered meals. It zeroes out SCSEP funding, which provides up to 20 hours of pay to help seniors supplement their income.  It cuts funding for Legal Services funding, which help protect seniors from neglect, abuse and exploitation.  It cuts funding the State Health Insurance Program (SHIP), which provides assistance to seniors signing up for Medicare, Med Advantage, </a:t>
            </a:r>
            <a:r>
              <a:rPr lang="en-US" baseline="0" dirty="0" err="1" smtClean="0"/>
              <a:t>Megigap</a:t>
            </a:r>
            <a:r>
              <a:rPr lang="en-US" baseline="0" dirty="0" smtClean="0"/>
              <a:t> and Part D prescription drugs.  Finally, it eliminates the Community Services Block Grant, which funds programs that allows seniors to remain self-sufficient.    </a:t>
            </a:r>
            <a:endParaRPr lang="en-US" dirty="0"/>
          </a:p>
        </p:txBody>
      </p:sp>
      <p:sp>
        <p:nvSpPr>
          <p:cNvPr id="4" name="Slide Number Placeholder 3"/>
          <p:cNvSpPr>
            <a:spLocks noGrp="1"/>
          </p:cNvSpPr>
          <p:nvPr>
            <p:ph type="sldNum" sz="quarter" idx="10"/>
          </p:nvPr>
        </p:nvSpPr>
        <p:spPr/>
        <p:txBody>
          <a:bodyPr/>
          <a:lstStyle/>
          <a:p>
            <a:fld id="{2959FD72-48E2-4724-BFBE-1B3F6D64FB8A}" type="slidenum">
              <a:rPr lang="en-US" smtClean="0"/>
              <a:t>9</a:t>
            </a:fld>
            <a:endParaRPr lang="en-US"/>
          </a:p>
        </p:txBody>
      </p:sp>
    </p:spTree>
    <p:extLst>
      <p:ext uri="{BB962C8B-B14F-4D97-AF65-F5344CB8AC3E}">
        <p14:creationId xmlns:p14="http://schemas.microsoft.com/office/powerpoint/2010/main" val="268813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Repeals 3.8% tax on unearned income</a:t>
            </a:r>
            <a:r>
              <a:rPr lang="en-US" baseline="0" dirty="0" smtClean="0"/>
              <a:t> as well as the</a:t>
            </a:r>
            <a:r>
              <a:rPr lang="en-US" dirty="0" smtClean="0"/>
              <a:t> Medicare 0.9</a:t>
            </a:r>
            <a:r>
              <a:rPr lang="en-US" baseline="0" dirty="0" smtClean="0"/>
              <a:t>% tax on individuals with incomes above $200,000 and couples with incomes above $250,000.  This will be a loss of $223 billion over 10 years and is a huge windfall for the wealthy.  The repeal of  the tax on insurers, drug makers and medical device manufacturers is also windfall to those industries.  Millionaires will get a $50,000 tax breaks and the top 1% (incomes above $3.8 million) will get almost a tax break of about $195,000 tax break.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repeal bill keeps the excise tax on worker’s health benefits. This is referred to as the Cadillac tax, which is a tax on high cost employer-sponsored health plans.  This would hit plans with more ill, disabled or older works, as well as those in regions with high health-care costs. (Originally, Republican wanted to get rid of the tax exclusion on health.  This would have taxed the health care of millions of workers and raised $200 million in revenue, while providing tax breaks for millionaires. The average middle income family would have gotten taxed nearly $4,000 for their health benefits.  While this is not in the current version, it could be included at some point). </a:t>
            </a:r>
            <a:endParaRPr lang="en-US" dirty="0" smtClean="0"/>
          </a:p>
          <a:p>
            <a:endParaRPr lang="en-US" dirty="0"/>
          </a:p>
        </p:txBody>
      </p:sp>
      <p:sp>
        <p:nvSpPr>
          <p:cNvPr id="4" name="Slide Number Placeholder 3"/>
          <p:cNvSpPr>
            <a:spLocks noGrp="1"/>
          </p:cNvSpPr>
          <p:nvPr>
            <p:ph type="sldNum" sz="quarter" idx="10"/>
          </p:nvPr>
        </p:nvSpPr>
        <p:spPr/>
        <p:txBody>
          <a:bodyPr/>
          <a:lstStyle/>
          <a:p>
            <a:fld id="{2959FD72-48E2-4724-BFBE-1B3F6D64FB8A}" type="slidenum">
              <a:rPr lang="en-US" smtClean="0"/>
              <a:t>11</a:t>
            </a:fld>
            <a:endParaRPr lang="en-US"/>
          </a:p>
        </p:txBody>
      </p:sp>
    </p:spTree>
    <p:extLst>
      <p:ext uri="{BB962C8B-B14F-4D97-AF65-F5344CB8AC3E}">
        <p14:creationId xmlns:p14="http://schemas.microsoft.com/office/powerpoint/2010/main" val="244961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12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16</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2222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512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noProof="0" smtClean="0"/>
              <a:t>Click to edit Master subtitle style</a:t>
            </a:r>
          </a:p>
        </p:txBody>
      </p:sp>
      <p:sp>
        <p:nvSpPr>
          <p:cNvPr id="5127" name="Rectangle 7"/>
          <p:cNvSpPr>
            <a:spLocks noGrp="1" noChangeArrowheads="1"/>
          </p:cNvSpPr>
          <p:nvPr>
            <p:ph type="dt" sz="quarter" idx="2"/>
          </p:nvPr>
        </p:nvSpPr>
        <p:spPr/>
        <p:txBody>
          <a:bodyPr/>
          <a:lstStyle>
            <a:lvl1pPr>
              <a:defRPr/>
            </a:lvl1pPr>
          </a:lstStyle>
          <a:p>
            <a:endParaRPr lang="en-US" dirty="0"/>
          </a:p>
        </p:txBody>
      </p:sp>
      <p:sp>
        <p:nvSpPr>
          <p:cNvPr id="5128" name="Rectangle 8"/>
          <p:cNvSpPr>
            <a:spLocks noGrp="1" noChangeArrowheads="1"/>
          </p:cNvSpPr>
          <p:nvPr>
            <p:ph type="ftr" sz="quarter" idx="3"/>
          </p:nvPr>
        </p:nvSpPr>
        <p:spPr/>
        <p:txBody>
          <a:bodyPr/>
          <a:lstStyle>
            <a:lvl1pPr>
              <a:defRPr/>
            </a:lvl1pPr>
          </a:lstStyle>
          <a:p>
            <a:endParaRPr lang="en-US" dirty="0"/>
          </a:p>
        </p:txBody>
      </p:sp>
      <p:sp>
        <p:nvSpPr>
          <p:cNvPr id="5129" name="Rectangle 9"/>
          <p:cNvSpPr>
            <a:spLocks noGrp="1" noChangeArrowheads="1"/>
          </p:cNvSpPr>
          <p:nvPr>
            <p:ph type="sldNum" sz="quarter" idx="4"/>
          </p:nvPr>
        </p:nvSpPr>
        <p:spPr/>
        <p:txBody>
          <a:bodyPr/>
          <a:lstStyle>
            <a:lvl1pPr>
              <a:defRPr/>
            </a:lvl1pPr>
          </a:lstStyle>
          <a:p>
            <a:fld id="{944F490E-5035-4E19-8EAA-352DBFEA0ED5}" type="slidenum">
              <a:rPr lang="en-US"/>
              <a:pPr/>
              <a:t>‹#›</a:t>
            </a:fld>
            <a:endParaRPr lang="en-US" dirty="0"/>
          </a:p>
        </p:txBody>
      </p:sp>
      <p:graphicFrame>
        <p:nvGraphicFramePr>
          <p:cNvPr id="5131" name="Object 11"/>
          <p:cNvGraphicFramePr>
            <a:graphicFrameLocks noChangeAspect="1"/>
          </p:cNvGraphicFramePr>
          <p:nvPr userDrawn="1"/>
        </p:nvGraphicFramePr>
        <p:xfrm>
          <a:off x="3175" y="5791200"/>
          <a:ext cx="9140825" cy="1066800"/>
        </p:xfrm>
        <a:graphic>
          <a:graphicData uri="http://schemas.openxmlformats.org/presentationml/2006/ole">
            <mc:AlternateContent xmlns:mc="http://schemas.openxmlformats.org/markup-compatibility/2006">
              <mc:Choice xmlns:v="urn:schemas-microsoft-com:vml" Requires="v">
                <p:oleObj spid="_x0000_s5217" name="Photo Editor Photo" r:id="rId3" imgW="7430537" imgH="866896" progId="MSPhotoEd.3">
                  <p:embed/>
                </p:oleObj>
              </mc:Choice>
              <mc:Fallback>
                <p:oleObj name="Photo Editor Photo" r:id="rId3" imgW="7430537" imgH="866896" progId="MSPhotoEd.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5791200"/>
                        <a:ext cx="9140825"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2FDAD93-B3E9-44ED-8E56-5D9D036DEB26}" type="slidenum">
              <a:rPr lang="en-US"/>
              <a:pPr/>
              <a:t>‹#›</a:t>
            </a:fld>
            <a:endParaRPr lang="en-US" dirty="0"/>
          </a:p>
        </p:txBody>
      </p:sp>
    </p:spTree>
    <p:extLst>
      <p:ext uri="{BB962C8B-B14F-4D97-AF65-F5344CB8AC3E}">
        <p14:creationId xmlns:p14="http://schemas.microsoft.com/office/powerpoint/2010/main" val="397244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446316A-A589-4DFA-95C0-5DB63DCDAE52}" type="slidenum">
              <a:rPr lang="en-US"/>
              <a:pPr/>
              <a:t>‹#›</a:t>
            </a:fld>
            <a:endParaRPr lang="en-US" dirty="0"/>
          </a:p>
        </p:txBody>
      </p:sp>
    </p:spTree>
    <p:extLst>
      <p:ext uri="{BB962C8B-B14F-4D97-AF65-F5344CB8AC3E}">
        <p14:creationId xmlns:p14="http://schemas.microsoft.com/office/powerpoint/2010/main" val="144325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3733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49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176928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391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48DE998-D728-47FD-B331-9DB4AFF4446F}" type="slidenum">
              <a:rPr lang="en-US"/>
              <a:pPr/>
              <a:t>‹#›</a:t>
            </a:fld>
            <a:endParaRPr lang="en-US" dirty="0"/>
          </a:p>
        </p:txBody>
      </p:sp>
    </p:spTree>
    <p:extLst>
      <p:ext uri="{BB962C8B-B14F-4D97-AF65-F5344CB8AC3E}">
        <p14:creationId xmlns:p14="http://schemas.microsoft.com/office/powerpoint/2010/main" val="394203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A220EA30-43D0-4FE3-B551-F57A3F3D94D3}" type="slidenum">
              <a:rPr lang="en-US"/>
              <a:pPr/>
              <a:t>‹#›</a:t>
            </a:fld>
            <a:endParaRPr lang="en-US" dirty="0"/>
          </a:p>
        </p:txBody>
      </p:sp>
    </p:spTree>
    <p:extLst>
      <p:ext uri="{BB962C8B-B14F-4D97-AF65-F5344CB8AC3E}">
        <p14:creationId xmlns:p14="http://schemas.microsoft.com/office/powerpoint/2010/main" val="93379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3E6833F-C2CA-467D-9A63-3AD7A4A86AD7}" type="slidenum">
              <a:rPr lang="en-US"/>
              <a:pPr/>
              <a:t>‹#›</a:t>
            </a:fld>
            <a:endParaRPr lang="en-US" dirty="0"/>
          </a:p>
        </p:txBody>
      </p:sp>
    </p:spTree>
    <p:extLst>
      <p:ext uri="{BB962C8B-B14F-4D97-AF65-F5344CB8AC3E}">
        <p14:creationId xmlns:p14="http://schemas.microsoft.com/office/powerpoint/2010/main" val="214823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B8E9915-5919-4B01-8528-08BDB2604FA9}" type="slidenum">
              <a:rPr lang="en-US"/>
              <a:pPr/>
              <a:t>‹#›</a:t>
            </a:fld>
            <a:endParaRPr lang="en-US" dirty="0"/>
          </a:p>
        </p:txBody>
      </p:sp>
    </p:spTree>
    <p:extLst>
      <p:ext uri="{BB962C8B-B14F-4D97-AF65-F5344CB8AC3E}">
        <p14:creationId xmlns:p14="http://schemas.microsoft.com/office/powerpoint/2010/main" val="67803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815637E-4246-4D6E-BE22-C62D53165720}" type="slidenum">
              <a:rPr lang="en-US"/>
              <a:pPr/>
              <a:t>‹#›</a:t>
            </a:fld>
            <a:endParaRPr lang="en-US" dirty="0"/>
          </a:p>
        </p:txBody>
      </p:sp>
    </p:spTree>
    <p:extLst>
      <p:ext uri="{BB962C8B-B14F-4D97-AF65-F5344CB8AC3E}">
        <p14:creationId xmlns:p14="http://schemas.microsoft.com/office/powerpoint/2010/main" val="230727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4102"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en-US" dirty="0"/>
          </a:p>
        </p:txBody>
      </p:sp>
      <p:sp>
        <p:nvSpPr>
          <p:cNvPr id="4103"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dirty="0"/>
          </a:p>
        </p:txBody>
      </p:sp>
      <p:sp>
        <p:nvSpPr>
          <p:cNvPr id="4104"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AF868FAC-D215-4684-95E3-8405DE8BA963}" type="slidenum">
              <a:rPr lang="en-US"/>
              <a:pPr/>
              <a:t>‹#›</a:t>
            </a:fld>
            <a:endParaRPr lang="en-US" dirty="0"/>
          </a:p>
        </p:txBody>
      </p:sp>
      <p:sp>
        <p:nvSpPr>
          <p:cNvPr id="4105"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aphicFrame>
        <p:nvGraphicFramePr>
          <p:cNvPr id="4106" name="Object 10"/>
          <p:cNvGraphicFramePr>
            <a:graphicFrameLocks noChangeAspect="1"/>
          </p:cNvGraphicFramePr>
          <p:nvPr>
            <p:extLst>
              <p:ext uri="{D42A27DB-BD31-4B8C-83A1-F6EECF244321}">
                <p14:modId xmlns:p14="http://schemas.microsoft.com/office/powerpoint/2010/main" val="1379336819"/>
              </p:ext>
            </p:extLst>
          </p:nvPr>
        </p:nvGraphicFramePr>
        <p:xfrm>
          <a:off x="3175" y="5791200"/>
          <a:ext cx="9140825" cy="1066800"/>
        </p:xfrm>
        <a:graphic>
          <a:graphicData uri="http://schemas.openxmlformats.org/presentationml/2006/ole">
            <mc:AlternateContent xmlns:mc="http://schemas.openxmlformats.org/markup-compatibility/2006">
              <mc:Choice xmlns:v="urn:schemas-microsoft-com:vml" Requires="v">
                <p:oleObj spid="_x0000_s4193" name="Photo Editor Photo" r:id="rId14" imgW="7430537" imgH="866896" progId="MSPhotoEd.3">
                  <p:embed/>
                </p:oleObj>
              </mc:Choice>
              <mc:Fallback>
                <p:oleObj name="Photo Editor Photo" r:id="rId14" imgW="7430537" imgH="866896" progId="MSPhotoEd.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 y="5791200"/>
                        <a:ext cx="9140825"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400" b="1" baseline="0">
          <a:solidFill>
            <a:schemeClr val="tx1">
              <a:lumMod val="75000"/>
              <a:lumOff val="25000"/>
            </a:schemeClr>
          </a:solidFill>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tx1"/>
          </a:solidFill>
          <a:latin typeface="+mn-lt"/>
        </a:defRPr>
      </a:lvl2pPr>
      <a:lvl3pPr marL="1143000" indent="-228600" algn="l" rtl="0" eaLnBrk="1" fontAlgn="base" hangingPunct="1">
        <a:spcBef>
          <a:spcPct val="20000"/>
        </a:spcBef>
        <a:spcAft>
          <a:spcPct val="0"/>
        </a:spcAft>
        <a:buClr>
          <a:schemeClr val="accent4">
            <a:lumMod val="50000"/>
            <a:lumOff val="50000"/>
          </a:schemeClr>
        </a:buClr>
        <a:buSzPct val="60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4">
            <a:lumMod val="25000"/>
            <a:lumOff val="75000"/>
          </a:schemeClr>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290" y="685800"/>
            <a:ext cx="4913710" cy="2245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extBox 2"/>
          <p:cNvSpPr txBox="1">
            <a:spLocks noChangeArrowheads="1"/>
          </p:cNvSpPr>
          <p:nvPr/>
        </p:nvSpPr>
        <p:spPr bwMode="auto">
          <a:xfrm>
            <a:off x="762000" y="3829050"/>
            <a:ext cx="7267575"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SzTx/>
              <a:buFontTx/>
              <a:buNone/>
            </a:pPr>
            <a:r>
              <a:rPr lang="en-US" altLang="en-US" sz="2100" b="1" dirty="0">
                <a:solidFill>
                  <a:srgbClr val="001F3E"/>
                </a:solidFill>
                <a:latin typeface="Arial" panose="020B0604020202020204" pitchFamily="34" charset="0"/>
                <a:ea typeface="MS PGothic" panose="020B0600070205080204" pitchFamily="34" charset="-128"/>
                <a:cs typeface="Arial" panose="020B0604020202020204" pitchFamily="34" charset="0"/>
              </a:rPr>
              <a:t>Richard Fiesta</a:t>
            </a:r>
            <a:endParaRPr lang="en-US" altLang="en-US" sz="1500" b="1" dirty="0">
              <a:solidFill>
                <a:srgbClr val="001F3E"/>
              </a:solidFill>
              <a:latin typeface="Arial" panose="020B0604020202020204" pitchFamily="34" charset="0"/>
              <a:ea typeface="MS PGothic" panose="020B0600070205080204" pitchFamily="34" charset="-128"/>
              <a:cs typeface="Arial" panose="020B0604020202020204" pitchFamily="34" charset="0"/>
            </a:endParaRPr>
          </a:p>
          <a:p>
            <a:pPr algn="ctr" fontAlgn="base">
              <a:spcBef>
                <a:spcPct val="0"/>
              </a:spcBef>
              <a:spcAft>
                <a:spcPct val="0"/>
              </a:spcAft>
              <a:buSzTx/>
              <a:buFontTx/>
              <a:buNone/>
            </a:pPr>
            <a:r>
              <a:rPr lang="en-US" altLang="en-US" sz="1500" b="1" i="1" dirty="0">
                <a:solidFill>
                  <a:srgbClr val="001F3E"/>
                </a:solidFill>
                <a:latin typeface="Arial" panose="020B0604020202020204" pitchFamily="34" charset="0"/>
                <a:ea typeface="MS PGothic" panose="020B0600070205080204" pitchFamily="34" charset="-128"/>
                <a:cs typeface="Arial" panose="020B0604020202020204" pitchFamily="34" charset="0"/>
              </a:rPr>
              <a:t>Executive Director</a:t>
            </a:r>
          </a:p>
          <a:p>
            <a:pPr algn="ctr" fontAlgn="base">
              <a:spcBef>
                <a:spcPct val="0"/>
              </a:spcBef>
              <a:spcAft>
                <a:spcPct val="0"/>
              </a:spcAft>
              <a:buSzTx/>
              <a:buFontTx/>
              <a:buNone/>
            </a:pPr>
            <a:r>
              <a:rPr lang="en-US" altLang="en-US" sz="1350" b="1" i="1" dirty="0">
                <a:solidFill>
                  <a:srgbClr val="001F3E"/>
                </a:solidFill>
                <a:latin typeface="Arial" panose="020B0604020202020204" pitchFamily="34" charset="0"/>
                <a:ea typeface="MS PGothic" panose="020B0600070205080204" pitchFamily="34" charset="-128"/>
                <a:cs typeface="Arial" panose="020B0604020202020204" pitchFamily="34" charset="0"/>
              </a:rPr>
              <a:t>RFiesta@retiredamericans.org</a:t>
            </a:r>
          </a:p>
          <a:p>
            <a:pPr algn="ctr" fontAlgn="base">
              <a:spcBef>
                <a:spcPct val="0"/>
              </a:spcBef>
              <a:spcAft>
                <a:spcPct val="0"/>
              </a:spcAft>
              <a:buSzTx/>
              <a:buFontTx/>
              <a:buNone/>
            </a:pPr>
            <a:r>
              <a:rPr lang="en-US" altLang="en-US" sz="1350" b="1" i="1" dirty="0">
                <a:solidFill>
                  <a:srgbClr val="001F3E"/>
                </a:solidFill>
                <a:latin typeface="Arial" panose="020B0604020202020204" pitchFamily="34" charset="0"/>
                <a:ea typeface="MS PGothic" panose="020B0600070205080204" pitchFamily="34" charset="-128"/>
                <a:cs typeface="Arial" panose="020B0604020202020204" pitchFamily="34" charset="0"/>
              </a:rPr>
              <a:t>202-637-5271</a:t>
            </a:r>
          </a:p>
        </p:txBody>
      </p:sp>
      <p:sp>
        <p:nvSpPr>
          <p:cNvPr id="2" name="TextBox 1"/>
          <p:cNvSpPr txBox="1"/>
          <p:nvPr/>
        </p:nvSpPr>
        <p:spPr>
          <a:xfrm>
            <a:off x="2657475" y="5210175"/>
            <a:ext cx="3790950" cy="461665"/>
          </a:xfrm>
          <a:prstGeom prst="rect">
            <a:avLst/>
          </a:prstGeom>
          <a:noFill/>
        </p:spPr>
        <p:txBody>
          <a:bodyPr>
            <a:spAutoFit/>
          </a:bodyPr>
          <a:lstStyle/>
          <a:p>
            <a:pPr algn="ctr">
              <a:defRPr/>
            </a:pPr>
            <a:r>
              <a:rPr lang="en-US" sz="1200" b="1" dirty="0">
                <a:solidFill>
                  <a:srgbClr val="001F3E"/>
                </a:solidFill>
                <a:latin typeface="Arial"/>
                <a:cs typeface="Arial" panose="020B0604020202020204" pitchFamily="34" charset="0"/>
              </a:rPr>
              <a:t>815 16</a:t>
            </a:r>
            <a:r>
              <a:rPr lang="en-US" sz="1200" b="1" baseline="30000" dirty="0">
                <a:solidFill>
                  <a:srgbClr val="001F3E"/>
                </a:solidFill>
                <a:latin typeface="Arial"/>
                <a:cs typeface="Arial" panose="020B0604020202020204" pitchFamily="34" charset="0"/>
              </a:rPr>
              <a:t>th</a:t>
            </a:r>
            <a:r>
              <a:rPr lang="en-US" sz="1200" b="1" dirty="0">
                <a:solidFill>
                  <a:srgbClr val="001F3E"/>
                </a:solidFill>
                <a:latin typeface="Arial"/>
                <a:cs typeface="Arial" panose="020B0604020202020204" pitchFamily="34" charset="0"/>
              </a:rPr>
              <a:t> Street, NW, Washington, DC 20006</a:t>
            </a:r>
          </a:p>
          <a:p>
            <a:pPr algn="ctr">
              <a:defRPr/>
            </a:pPr>
            <a:r>
              <a:rPr lang="en-US" sz="1200" b="1" i="1" dirty="0">
                <a:solidFill>
                  <a:srgbClr val="001F3E"/>
                </a:solidFill>
                <a:latin typeface="Arial"/>
                <a:cs typeface="Arial" panose="020B0604020202020204" pitchFamily="34" charset="0"/>
              </a:rPr>
              <a:t>www.retiredamericans.org</a:t>
            </a:r>
          </a:p>
        </p:txBody>
      </p:sp>
    </p:spTree>
    <p:extLst>
      <p:ext uri="{BB962C8B-B14F-4D97-AF65-F5344CB8AC3E}">
        <p14:creationId xmlns:p14="http://schemas.microsoft.com/office/powerpoint/2010/main" val="411168383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14400"/>
          </a:xfrm>
        </p:spPr>
        <p:txBody>
          <a:bodyPr/>
          <a:lstStyle/>
          <a:p>
            <a:r>
              <a:rPr lang="en-US" dirty="0" smtClean="0">
                <a:latin typeface="Calibri" panose="020F0502020204030204" pitchFamily="34" charset="0"/>
              </a:rPr>
              <a:t>House Black Budget</a:t>
            </a:r>
            <a:endParaRPr lang="en-US" dirty="0">
              <a:latin typeface="Calibri" panose="020F0502020204030204" pitchFamily="34" charset="0"/>
            </a:endParaRPr>
          </a:p>
        </p:txBody>
      </p:sp>
      <p:sp>
        <p:nvSpPr>
          <p:cNvPr id="3" name="Content Placeholder 2"/>
          <p:cNvSpPr>
            <a:spLocks noGrp="1"/>
          </p:cNvSpPr>
          <p:nvPr>
            <p:ph idx="1"/>
          </p:nvPr>
        </p:nvSpPr>
        <p:spPr>
          <a:xfrm>
            <a:off x="685800" y="1066800"/>
            <a:ext cx="7772400" cy="4038600"/>
          </a:xfrm>
        </p:spPr>
        <p:txBody>
          <a:bodyPr/>
          <a:lstStyle/>
          <a:p>
            <a:r>
              <a:rPr lang="en-US" dirty="0" smtClean="0"/>
              <a:t>Cuts </a:t>
            </a:r>
            <a:r>
              <a:rPr lang="en-US" dirty="0" smtClean="0"/>
              <a:t>Medicare by $487B, increases age of eligibility and </a:t>
            </a:r>
            <a:r>
              <a:rPr lang="en-US" dirty="0" err="1" smtClean="0"/>
              <a:t>voucherizes</a:t>
            </a:r>
            <a:r>
              <a:rPr lang="en-US" dirty="0" smtClean="0"/>
              <a:t> program</a:t>
            </a:r>
          </a:p>
          <a:p>
            <a:r>
              <a:rPr lang="en-US" dirty="0" smtClean="0"/>
              <a:t>Cuts Medicaid by $1T </a:t>
            </a:r>
          </a:p>
          <a:p>
            <a:r>
              <a:rPr lang="en-US" dirty="0" smtClean="0"/>
              <a:t>Cuts SSDI by $5.4B</a:t>
            </a:r>
          </a:p>
          <a:p>
            <a:r>
              <a:rPr lang="en-US" dirty="0" smtClean="0"/>
              <a:t>Cuts $893B in non-defense discretionary spending </a:t>
            </a:r>
            <a:endParaRPr lang="en-US" dirty="0" smtClean="0"/>
          </a:p>
          <a:p>
            <a:r>
              <a:rPr lang="en-US" dirty="0" smtClean="0"/>
              <a:t>Increases </a:t>
            </a:r>
            <a:r>
              <a:rPr lang="en-US" dirty="0"/>
              <a:t>defense by $72Billion</a:t>
            </a:r>
          </a:p>
          <a:p>
            <a:endParaRPr lang="en-US" dirty="0"/>
          </a:p>
        </p:txBody>
      </p:sp>
    </p:spTree>
    <p:extLst>
      <p:ext uri="{BB962C8B-B14F-4D97-AF65-F5344CB8AC3E}">
        <p14:creationId xmlns:p14="http://schemas.microsoft.com/office/powerpoint/2010/main" val="72050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smtClean="0">
                <a:latin typeface="Calibri" panose="020F0502020204030204" pitchFamily="34" charset="0"/>
              </a:rPr>
              <a:t>GOP Still Wants to Repeal ACA </a:t>
            </a:r>
            <a:endParaRPr lang="en-US" dirty="0">
              <a:latin typeface="Calibri" panose="020F0502020204030204" pitchFamily="34" charset="0"/>
            </a:endParaRPr>
          </a:p>
        </p:txBody>
      </p:sp>
      <p:sp>
        <p:nvSpPr>
          <p:cNvPr id="3" name="Content Placeholder 2"/>
          <p:cNvSpPr>
            <a:spLocks noGrp="1"/>
          </p:cNvSpPr>
          <p:nvPr>
            <p:ph idx="1"/>
          </p:nvPr>
        </p:nvSpPr>
        <p:spPr>
          <a:xfrm>
            <a:off x="685800" y="1371600"/>
            <a:ext cx="7772400" cy="4114800"/>
          </a:xfrm>
        </p:spPr>
        <p:txBody>
          <a:bodyPr/>
          <a:lstStyle/>
          <a:p>
            <a:r>
              <a:rPr lang="en-US" dirty="0" smtClean="0"/>
              <a:t>Tax Breaks for Millionaires &amp; Corporations</a:t>
            </a:r>
            <a:endParaRPr lang="en-US" dirty="0" smtClean="0"/>
          </a:p>
          <a:p>
            <a:r>
              <a:rPr lang="en-US" dirty="0" smtClean="0"/>
              <a:t>Keeps </a:t>
            </a:r>
            <a:r>
              <a:rPr lang="en-US" dirty="0" smtClean="0"/>
              <a:t>tax on Workers’ Health Care</a:t>
            </a:r>
          </a:p>
          <a:p>
            <a:r>
              <a:rPr lang="en-US" dirty="0" smtClean="0"/>
              <a:t>16-23 </a:t>
            </a:r>
            <a:r>
              <a:rPr lang="en-US" dirty="0" smtClean="0"/>
              <a:t>million people lose </a:t>
            </a:r>
            <a:r>
              <a:rPr lang="en-US" dirty="0" smtClean="0"/>
              <a:t>insurance</a:t>
            </a:r>
          </a:p>
          <a:p>
            <a:r>
              <a:rPr lang="en-US" dirty="0" smtClean="0"/>
              <a:t>$700 Billion in Medicaid cuts</a:t>
            </a:r>
          </a:p>
          <a:p>
            <a:r>
              <a:rPr lang="en-US" dirty="0" smtClean="0"/>
              <a:t>Insurance </a:t>
            </a:r>
            <a:r>
              <a:rPr lang="en-US" dirty="0"/>
              <a:t>premiums would increase $1,700-$14,600 per </a:t>
            </a:r>
            <a:r>
              <a:rPr lang="en-US" dirty="0" smtClean="0"/>
              <a:t>year for people aged 50-64 </a:t>
            </a:r>
            <a:endParaRPr lang="en-US" dirty="0"/>
          </a:p>
          <a:p>
            <a:endParaRPr lang="en-US" dirty="0" smtClean="0"/>
          </a:p>
        </p:txBody>
      </p:sp>
    </p:spTree>
    <p:extLst>
      <p:ext uri="{BB962C8B-B14F-4D97-AF65-F5344CB8AC3E}">
        <p14:creationId xmlns:p14="http://schemas.microsoft.com/office/powerpoint/2010/main" val="267533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Alliance Efforts to Protect Retiree Health Care </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161 </a:t>
            </a:r>
            <a:r>
              <a:rPr lang="en-US" sz="2800" dirty="0"/>
              <a:t>D</a:t>
            </a:r>
            <a:r>
              <a:rPr lang="en-US" sz="2800" dirty="0" smtClean="0"/>
              <a:t>istrict Office meetings</a:t>
            </a:r>
          </a:p>
          <a:p>
            <a:pPr>
              <a:buFont typeface="Arial" panose="020B0604020202020204" pitchFamily="34" charset="0"/>
              <a:buChar char="•"/>
            </a:pPr>
            <a:r>
              <a:rPr lang="en-US" sz="2800" dirty="0" smtClean="0"/>
              <a:t>30,000+ constituent calls to 300+ Capitol Hill offices</a:t>
            </a:r>
          </a:p>
          <a:p>
            <a:pPr>
              <a:buFont typeface="Arial" panose="020B0604020202020204" pitchFamily="34" charset="0"/>
              <a:buChar char="•"/>
            </a:pPr>
            <a:r>
              <a:rPr lang="en-US" sz="2800" dirty="0" smtClean="0"/>
              <a:t>Gathered 1,000,000+ petition signatures</a:t>
            </a:r>
          </a:p>
          <a:p>
            <a:pPr>
              <a:buFont typeface="Arial" panose="020B0604020202020204" pitchFamily="34" charset="0"/>
              <a:buChar char="•"/>
            </a:pPr>
            <a:r>
              <a:rPr lang="en-US" sz="2800" dirty="0" smtClean="0"/>
              <a:t>Protests </a:t>
            </a:r>
            <a:r>
              <a:rPr lang="en-US" sz="2800" dirty="0" smtClean="0"/>
              <a:t>in key districts</a:t>
            </a:r>
          </a:p>
          <a:p>
            <a:pPr>
              <a:buFont typeface="Arial" panose="020B0604020202020204" pitchFamily="34" charset="0"/>
              <a:buChar char="•"/>
            </a:pPr>
            <a:r>
              <a:rPr lang="en-US" sz="2800" dirty="0" smtClean="0"/>
              <a:t>Highlighted the effects of ACA repeal and cuts to Medicaid on seniors</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62795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85800" y="762000"/>
            <a:ext cx="7772400" cy="857250"/>
          </a:xfrm>
          <a:prstGeom prst="rect">
            <a:avLst/>
          </a:prstGeom>
          <a:noFill/>
          <a:ln>
            <a:noFill/>
          </a:ln>
        </p:spPr>
        <p:txBody>
          <a:bodyPr vert="horz" wrap="square" lIns="69050" tIns="34525" rIns="69050" bIns="34525" numCol="1" anchor="ctr" anchorCtr="0" compatLnSpc="1">
            <a:prstTxWarp prst="textNoShape">
              <a:avLst/>
            </a:prstTxWarp>
            <a:noAutofit/>
          </a:bodyPr>
          <a:lstStyle/>
          <a:p>
            <a:pPr>
              <a:spcBef>
                <a:spcPts val="0"/>
              </a:spcBef>
              <a:spcAft>
                <a:spcPts val="0"/>
              </a:spcAft>
              <a:buSzPct val="25000"/>
            </a:pPr>
            <a:r>
              <a:rPr lang="en" b="1" dirty="0">
                <a:latin typeface="Calibri" panose="020F0502020204030204" pitchFamily="34" charset="0"/>
              </a:rPr>
              <a:t>Trumpcare Protests</a:t>
            </a:r>
          </a:p>
        </p:txBody>
      </p:sp>
      <p:pic>
        <p:nvPicPr>
          <p:cNvPr id="150" name="Shape 150" descr="Schumer 2.JPG"/>
          <p:cNvPicPr preferRelativeResize="0"/>
          <p:nvPr/>
        </p:nvPicPr>
        <p:blipFill>
          <a:blip r:embed="rId3">
            <a:alphaModFix/>
          </a:blip>
          <a:stretch>
            <a:fillRect/>
          </a:stretch>
        </p:blipFill>
        <p:spPr>
          <a:xfrm>
            <a:off x="5010649" y="2294800"/>
            <a:ext cx="3545876" cy="2659399"/>
          </a:xfrm>
          <a:prstGeom prst="rect">
            <a:avLst/>
          </a:prstGeom>
          <a:noFill/>
          <a:ln>
            <a:noFill/>
          </a:ln>
        </p:spPr>
      </p:pic>
      <p:pic>
        <p:nvPicPr>
          <p:cNvPr id="151" name="Shape 151" descr="Wyden Medicaid.JPG"/>
          <p:cNvPicPr preferRelativeResize="0"/>
          <p:nvPr/>
        </p:nvPicPr>
        <p:blipFill>
          <a:blip r:embed="rId4">
            <a:alphaModFix/>
          </a:blip>
          <a:stretch>
            <a:fillRect/>
          </a:stretch>
        </p:blipFill>
        <p:spPr>
          <a:xfrm>
            <a:off x="685800" y="2309450"/>
            <a:ext cx="3506800" cy="2630100"/>
          </a:xfrm>
          <a:prstGeom prst="rect">
            <a:avLst/>
          </a:prstGeom>
          <a:noFill/>
          <a:ln>
            <a:noFill/>
          </a:ln>
        </p:spPr>
      </p:pic>
    </p:spTree>
    <p:extLst>
      <p:ext uri="{BB962C8B-B14F-4D97-AF65-F5344CB8AC3E}">
        <p14:creationId xmlns:p14="http://schemas.microsoft.com/office/powerpoint/2010/main" val="12127874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latin typeface="Calibri" panose="020F0502020204030204" pitchFamily="34" charset="0"/>
              </a:rPr>
              <a:t>New Assault on Voting Rights</a:t>
            </a:r>
            <a:endParaRPr lang="en-US" dirty="0">
              <a:latin typeface="Calibri" panose="020F0502020204030204" pitchFamily="34" charset="0"/>
            </a:endParaRPr>
          </a:p>
        </p:txBody>
      </p:sp>
      <p:sp>
        <p:nvSpPr>
          <p:cNvPr id="3" name="Content Placeholder 2"/>
          <p:cNvSpPr>
            <a:spLocks noGrp="1"/>
          </p:cNvSpPr>
          <p:nvPr>
            <p:ph idx="1"/>
          </p:nvPr>
        </p:nvSpPr>
        <p:spPr>
          <a:xfrm>
            <a:off x="685800" y="1676400"/>
            <a:ext cx="7772400" cy="3733800"/>
          </a:xfrm>
        </p:spPr>
        <p:txBody>
          <a:bodyPr/>
          <a:lstStyle/>
          <a:p>
            <a:r>
              <a:rPr lang="en-US" dirty="0" smtClean="0"/>
              <a:t>Presidential Advisory Commission on Voting Integrity</a:t>
            </a:r>
          </a:p>
          <a:p>
            <a:r>
              <a:rPr lang="en-US" dirty="0" smtClean="0"/>
              <a:t>Led by Vice Chair Kris </a:t>
            </a:r>
            <a:r>
              <a:rPr lang="en-US" dirty="0" err="1" smtClean="0"/>
              <a:t>Kobach</a:t>
            </a:r>
            <a:r>
              <a:rPr lang="en-US" dirty="0" smtClean="0"/>
              <a:t>, Kansas Secretary of State </a:t>
            </a:r>
          </a:p>
          <a:p>
            <a:r>
              <a:rPr lang="en-US" dirty="0" smtClean="0"/>
              <a:t>Experts expect effort to disenfranchise millions through a push for nationwide strict Voter ID</a:t>
            </a:r>
            <a:endParaRPr lang="en-US" dirty="0"/>
          </a:p>
        </p:txBody>
      </p:sp>
    </p:spTree>
    <p:extLst>
      <p:ext uri="{BB962C8B-B14F-4D97-AF65-F5344CB8AC3E}">
        <p14:creationId xmlns:p14="http://schemas.microsoft.com/office/powerpoint/2010/main" val="264702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Voter ID Hurts Seniors</a:t>
            </a:r>
            <a:endParaRPr lang="en-US" dirty="0">
              <a:latin typeface="Calibri" panose="020F0502020204030204" pitchFamily="34" charset="0"/>
            </a:endParaRPr>
          </a:p>
        </p:txBody>
      </p:sp>
      <p:sp>
        <p:nvSpPr>
          <p:cNvPr id="3" name="Content Placeholder 2"/>
          <p:cNvSpPr>
            <a:spLocks noGrp="1"/>
          </p:cNvSpPr>
          <p:nvPr>
            <p:ph idx="1"/>
          </p:nvPr>
        </p:nvSpPr>
        <p:spPr>
          <a:xfrm>
            <a:off x="685800" y="1752600"/>
            <a:ext cx="7772400" cy="3733800"/>
          </a:xfrm>
        </p:spPr>
        <p:txBody>
          <a:bodyPr/>
          <a:lstStyle/>
          <a:p>
            <a:r>
              <a:rPr lang="en-US" dirty="0" smtClean="0"/>
              <a:t>5 to 7% of all Americans don’t have passport or birth certificate</a:t>
            </a:r>
          </a:p>
          <a:p>
            <a:r>
              <a:rPr lang="en-US" dirty="0" smtClean="0"/>
              <a:t>Many older Americans lack driver’s licenses </a:t>
            </a:r>
          </a:p>
          <a:p>
            <a:r>
              <a:rPr lang="en-US" dirty="0" smtClean="0"/>
              <a:t>State IDs – expensive and difficult for seniors with limited transportation</a:t>
            </a:r>
          </a:p>
          <a:p>
            <a:r>
              <a:rPr lang="en-US" dirty="0" smtClean="0"/>
              <a:t>www.866ourvote.org</a:t>
            </a:r>
          </a:p>
          <a:p>
            <a:endParaRPr lang="en-US" dirty="0" smtClean="0"/>
          </a:p>
          <a:p>
            <a:endParaRPr lang="en-US" dirty="0"/>
          </a:p>
        </p:txBody>
      </p:sp>
    </p:spTree>
    <p:extLst>
      <p:ext uri="{BB962C8B-B14F-4D97-AF65-F5344CB8AC3E}">
        <p14:creationId xmlns:p14="http://schemas.microsoft.com/office/powerpoint/2010/main" val="93489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descr="IMG_6186.JPG"/>
          <p:cNvPicPr preferRelativeResize="0"/>
          <p:nvPr/>
        </p:nvPicPr>
        <p:blipFill>
          <a:blip r:embed="rId3">
            <a:alphaModFix/>
          </a:blip>
          <a:stretch>
            <a:fillRect/>
          </a:stretch>
        </p:blipFill>
        <p:spPr>
          <a:xfrm>
            <a:off x="908552" y="996351"/>
            <a:ext cx="2977648" cy="2233251"/>
          </a:xfrm>
          <a:prstGeom prst="rect">
            <a:avLst/>
          </a:prstGeom>
          <a:noFill/>
          <a:ln>
            <a:noFill/>
          </a:ln>
        </p:spPr>
      </p:pic>
      <p:pic>
        <p:nvPicPr>
          <p:cNvPr id="158" name="Shape 158" descr="NB-Ryan-1.jpg"/>
          <p:cNvPicPr preferRelativeResize="0"/>
          <p:nvPr/>
        </p:nvPicPr>
        <p:blipFill>
          <a:blip r:embed="rId4">
            <a:alphaModFix/>
          </a:blip>
          <a:stretch>
            <a:fillRect/>
          </a:stretch>
        </p:blipFill>
        <p:spPr>
          <a:xfrm>
            <a:off x="4495800" y="1006500"/>
            <a:ext cx="1588240" cy="2117700"/>
          </a:xfrm>
          <a:prstGeom prst="rect">
            <a:avLst/>
          </a:prstGeom>
          <a:noFill/>
          <a:ln>
            <a:noFill/>
          </a:ln>
        </p:spPr>
      </p:pic>
      <p:pic>
        <p:nvPicPr>
          <p:cNvPr id="160" name="Shape 160" descr="TARA protest arrest.JPG"/>
          <p:cNvPicPr preferRelativeResize="0"/>
          <p:nvPr/>
        </p:nvPicPr>
        <p:blipFill>
          <a:blip r:embed="rId5">
            <a:alphaModFix/>
          </a:blip>
          <a:stretch>
            <a:fillRect/>
          </a:stretch>
        </p:blipFill>
        <p:spPr>
          <a:xfrm>
            <a:off x="4964026" y="3403074"/>
            <a:ext cx="2503574" cy="1668024"/>
          </a:xfrm>
          <a:prstGeom prst="rect">
            <a:avLst/>
          </a:prstGeom>
          <a:noFill/>
          <a:ln>
            <a:noFill/>
          </a:ln>
        </p:spPr>
      </p:pic>
      <p:pic>
        <p:nvPicPr>
          <p:cNvPr id="161" name="Shape 161" descr="Zen Biasco.jpg"/>
          <p:cNvPicPr preferRelativeResize="0"/>
          <p:nvPr/>
        </p:nvPicPr>
        <p:blipFill>
          <a:blip r:embed="rId6">
            <a:alphaModFix/>
          </a:blip>
          <a:stretch>
            <a:fillRect/>
          </a:stretch>
        </p:blipFill>
        <p:spPr>
          <a:xfrm>
            <a:off x="2058297" y="3462238"/>
            <a:ext cx="2285103" cy="1549700"/>
          </a:xfrm>
          <a:prstGeom prst="rect">
            <a:avLst/>
          </a:prstGeom>
          <a:noFill/>
          <a:ln>
            <a:noFill/>
          </a:ln>
        </p:spPr>
      </p:pic>
    </p:spTree>
    <p:extLst>
      <p:ext uri="{BB962C8B-B14F-4D97-AF65-F5344CB8AC3E}">
        <p14:creationId xmlns:p14="http://schemas.microsoft.com/office/powerpoint/2010/main" val="422309932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How to Resist </a:t>
            </a:r>
            <a:r>
              <a:rPr lang="en-US" dirty="0" smtClean="0">
                <a:latin typeface="Calibri" panose="020F0502020204030204" pitchFamily="34" charset="0"/>
              </a:rPr>
              <a:t>Trump and GOP Congress?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3600" dirty="0" smtClean="0"/>
              <a:t>Educate </a:t>
            </a:r>
          </a:p>
          <a:p>
            <a:r>
              <a:rPr lang="en-US" sz="3600" dirty="0" smtClean="0"/>
              <a:t>Organize</a:t>
            </a:r>
          </a:p>
          <a:p>
            <a:r>
              <a:rPr lang="en-US" sz="3600" dirty="0" smtClean="0"/>
              <a:t>Mobilize</a:t>
            </a:r>
          </a:p>
          <a:p>
            <a:r>
              <a:rPr lang="en-US" sz="3600" dirty="0"/>
              <a:t>Voter </a:t>
            </a:r>
            <a:r>
              <a:rPr lang="en-US" sz="3600" dirty="0" smtClean="0"/>
              <a:t>Protection – </a:t>
            </a:r>
            <a:r>
              <a:rPr lang="en-US" sz="3600" dirty="0" smtClean="0"/>
              <a:t>33 </a:t>
            </a:r>
            <a:r>
              <a:rPr lang="en-US" sz="3600" dirty="0" smtClean="0"/>
              <a:t>states now have Voter ID </a:t>
            </a:r>
            <a:r>
              <a:rPr lang="en-US" sz="3600" dirty="0" smtClean="0"/>
              <a:t>laws (18 require a photo ID)</a:t>
            </a:r>
            <a:endParaRPr lang="en-US" sz="3600" dirty="0"/>
          </a:p>
        </p:txBody>
      </p:sp>
    </p:spTree>
    <p:extLst>
      <p:ext uri="{BB962C8B-B14F-4D97-AF65-F5344CB8AC3E}">
        <p14:creationId xmlns:p14="http://schemas.microsoft.com/office/powerpoint/2010/main" val="277306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 y="76677"/>
            <a:ext cx="9140825" cy="1157922"/>
          </a:xfrm>
        </p:spPr>
        <p:txBody>
          <a:bodyPr>
            <a:normAutofit/>
          </a:bodyPr>
          <a:lstStyle/>
          <a:p>
            <a:r>
              <a:rPr lang="en-US" dirty="0" smtClean="0">
                <a:solidFill>
                  <a:srgbClr val="00589A"/>
                </a:solidFill>
                <a:latin typeface="Calibri" panose="020F0502020204030204" pitchFamily="34" charset="0"/>
                <a:cs typeface="Arial" panose="020B0604020202020204" pitchFamily="34" charset="0"/>
              </a:rPr>
              <a:t>Follow Online, Spread the Word</a:t>
            </a:r>
            <a:endParaRPr lang="en-US" dirty="0">
              <a:solidFill>
                <a:srgbClr val="00589A"/>
              </a:solidFill>
              <a:latin typeface="Calibri" panose="020F0502020204030204" pitchFamily="34" charset="0"/>
              <a:cs typeface="Arial" panose="020B0604020202020204" pitchFamily="34" charset="0"/>
            </a:endParaRPr>
          </a:p>
        </p:txBody>
      </p:sp>
      <p:sp>
        <p:nvSpPr>
          <p:cNvPr id="4" name="TextBox 3"/>
          <p:cNvSpPr txBox="1"/>
          <p:nvPr/>
        </p:nvSpPr>
        <p:spPr>
          <a:xfrm>
            <a:off x="1579002" y="1010432"/>
            <a:ext cx="7260198" cy="3942567"/>
          </a:xfrm>
          <a:prstGeom prst="rect">
            <a:avLst/>
          </a:prstGeom>
          <a:noFill/>
        </p:spPr>
        <p:txBody>
          <a:bodyPr wrap="square" rtlCol="0">
            <a:spAutoFit/>
          </a:bodyPr>
          <a:lstStyle/>
          <a:p>
            <a:r>
              <a:rPr lang="en-US" sz="2800" dirty="0" smtClean="0">
                <a:solidFill>
                  <a:prstClr val="black"/>
                </a:solidFill>
                <a:latin typeface="Times New Roman" panose="02020603050405020304" pitchFamily="18" charset="0"/>
                <a:cs typeface="Times New Roman" panose="02020603050405020304" pitchFamily="18" charset="0"/>
              </a:rPr>
              <a:t>www.retiredamericans.org</a:t>
            </a:r>
            <a:endParaRPr lang="en-US" sz="2800" dirty="0">
              <a:solidFill>
                <a:prstClr val="black"/>
              </a:solidFill>
              <a:latin typeface="Times New Roman" panose="02020603050405020304" pitchFamily="18" charset="0"/>
              <a:cs typeface="Times New Roman" panose="02020603050405020304" pitchFamily="18" charset="0"/>
            </a:endParaRP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Facebook.com/retiredamericans</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a:t>
            </a:r>
            <a:r>
              <a:rPr lang="en-US" sz="2800" dirty="0" smtClean="0">
                <a:solidFill>
                  <a:prstClr val="black"/>
                </a:solidFill>
                <a:latin typeface="Times New Roman" panose="02020603050405020304" pitchFamily="18" charset="0"/>
                <a:cs typeface="Times New Roman" panose="02020603050405020304" pitchFamily="18" charset="0"/>
              </a:rPr>
              <a:t>activeretirees and @RFiestaARA</a:t>
            </a:r>
            <a:endParaRPr lang="en-US" sz="2800" dirty="0">
              <a:solidFill>
                <a:prstClr val="black"/>
              </a:solidFill>
              <a:latin typeface="Times New Roman" panose="02020603050405020304" pitchFamily="18" charset="0"/>
              <a:cs typeface="Times New Roman" panose="02020603050405020304" pitchFamily="18" charset="0"/>
            </a:endParaRP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Youtube.com/retiredamericans</a:t>
            </a:r>
          </a:p>
          <a:p>
            <a:endParaRPr lang="en-US" sz="2800"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79" y="1066800"/>
            <a:ext cx="640080" cy="640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descr="http://www.marketingpilgrim.com/wp-content/uploads/2013/04/Facebook-Logo-Chan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838200" y="1965960"/>
            <a:ext cx="488022"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s://pbs.twimg.com/profile_images/2284174758/v65oai7fxn47qv9nect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788920"/>
            <a:ext cx="640080" cy="64008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https://lh6.ggpht.com/NrQdFAdPSI9-hreB4C7HNhj3yXRiW1jqOOi7eFyakIx_IA-Im0huIeYCs5jTidMT2qA=w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55" y="3642360"/>
            <a:ext cx="548640" cy="5486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28600" y="4648201"/>
            <a:ext cx="8915400" cy="492443"/>
          </a:xfrm>
          <a:prstGeom prst="rect">
            <a:avLst/>
          </a:prstGeom>
          <a:noFill/>
        </p:spPr>
        <p:txBody>
          <a:bodyPr wrap="square" rtlCol="0">
            <a:spAutoFit/>
          </a:bodyPr>
          <a:lstStyle/>
          <a:p>
            <a:r>
              <a:rPr lang="en-US" sz="2600" dirty="0" smtClean="0">
                <a:solidFill>
                  <a:schemeClr val="tx2"/>
                </a:solidFill>
                <a:latin typeface="Times New Roman" panose="02020603050405020304" pitchFamily="18" charset="0"/>
                <a:cs typeface="Times New Roman" panose="02020603050405020304" pitchFamily="18" charset="0"/>
              </a:rPr>
              <a:t>*Sign up for email updates: www.retiredamericans.org/signup</a:t>
            </a:r>
            <a:endParaRPr lang="en-US" sz="2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091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886" y="1676400"/>
            <a:ext cx="7427913" cy="3619500"/>
          </a:xfrm>
        </p:spPr>
        <p:txBody>
          <a:bodyPr>
            <a:normAutofit/>
          </a:bodyPr>
          <a:lstStyle/>
          <a:p>
            <a:pPr>
              <a:buFont typeface="Arial" panose="020B0604020202020204" pitchFamily="34" charset="0"/>
              <a:buChar char="•"/>
            </a:pPr>
            <a:r>
              <a:rPr lang="en-US" sz="3400" dirty="0" smtClean="0">
                <a:latin typeface="Times New Roman" panose="02020603050405020304" pitchFamily="18" charset="0"/>
                <a:cs typeface="Times New Roman" panose="02020603050405020304" pitchFamily="18" charset="0"/>
              </a:rPr>
              <a:t>4.4 million members and growing</a:t>
            </a:r>
          </a:p>
          <a:p>
            <a:pPr>
              <a:buFont typeface="Arial" panose="020B0604020202020204" pitchFamily="34" charset="0"/>
              <a:buChar char="•"/>
            </a:pPr>
            <a:r>
              <a:rPr lang="en-US" sz="3400" dirty="0" smtClean="0">
                <a:latin typeface="Times New Roman" panose="02020603050405020304" pitchFamily="18" charset="0"/>
                <a:cs typeface="Times New Roman" panose="02020603050405020304" pitchFamily="18" charset="0"/>
              </a:rPr>
              <a:t>1600+ local chapters in all states</a:t>
            </a:r>
          </a:p>
          <a:p>
            <a:pPr>
              <a:buFont typeface="Arial" panose="020B0604020202020204" pitchFamily="34" charset="0"/>
              <a:buChar char="•"/>
            </a:pPr>
            <a:r>
              <a:rPr lang="en-US" sz="3400" dirty="0" smtClean="0">
                <a:latin typeface="Times New Roman" panose="02020603050405020304" pitchFamily="18" charset="0"/>
                <a:cs typeface="Times New Roman" panose="02020603050405020304" pitchFamily="18" charset="0"/>
              </a:rPr>
              <a:t>Union retirees and community members</a:t>
            </a:r>
            <a:endParaRPr lang="en-US" sz="34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457200" y="266700"/>
            <a:ext cx="7772400" cy="1143000"/>
          </a:xfrm>
        </p:spPr>
        <p:txBody>
          <a:bodyPr/>
          <a:lstStyle/>
          <a:p>
            <a:r>
              <a:rPr lang="en-US" dirty="0" smtClean="0">
                <a:solidFill>
                  <a:srgbClr val="00589A"/>
                </a:solidFill>
                <a:latin typeface="Calibri" panose="020F0502020204030204" pitchFamily="34" charset="0"/>
              </a:rPr>
              <a:t>What </a:t>
            </a:r>
            <a:r>
              <a:rPr lang="en-US" dirty="0" smtClean="0">
                <a:solidFill>
                  <a:srgbClr val="00589A"/>
                </a:solidFill>
                <a:latin typeface="Calibri" panose="020F0502020204030204" pitchFamily="34" charset="0"/>
              </a:rPr>
              <a:t>Is The Alliance</a:t>
            </a:r>
            <a:endParaRPr lang="en-US" dirty="0">
              <a:solidFill>
                <a:srgbClr val="00589A"/>
              </a:solidFill>
              <a:latin typeface="Calibri" panose="020F0502020204030204" pitchFamily="34" charset="0"/>
            </a:endParaRPr>
          </a:p>
        </p:txBody>
      </p:sp>
    </p:spTree>
    <p:extLst>
      <p:ext uri="{BB962C8B-B14F-4D97-AF65-F5344CB8AC3E}">
        <p14:creationId xmlns:p14="http://schemas.microsoft.com/office/powerpoint/2010/main" val="1258139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2314575" y="2871788"/>
            <a:ext cx="834629" cy="1426369"/>
          </a:xfrm>
          <a:custGeom>
            <a:avLst/>
            <a:gdLst>
              <a:gd name="T0" fmla="*/ 2147483646 w 701"/>
              <a:gd name="T1" fmla="*/ 2147483646 h 1198"/>
              <a:gd name="T2" fmla="*/ 2147483646 w 701"/>
              <a:gd name="T3" fmla="*/ 2147483646 h 1198"/>
              <a:gd name="T4" fmla="*/ 2147483646 w 701"/>
              <a:gd name="T5" fmla="*/ 2147483646 h 1198"/>
              <a:gd name="T6" fmla="*/ 2147483646 w 701"/>
              <a:gd name="T7" fmla="*/ 2147483646 h 1198"/>
              <a:gd name="T8" fmla="*/ 2147483646 w 701"/>
              <a:gd name="T9" fmla="*/ 2147483646 h 1198"/>
              <a:gd name="T10" fmla="*/ 2147483646 w 701"/>
              <a:gd name="T11" fmla="*/ 2147483646 h 1198"/>
              <a:gd name="T12" fmla="*/ 2147483646 w 701"/>
              <a:gd name="T13" fmla="*/ 2147483646 h 1198"/>
              <a:gd name="T14" fmla="*/ 2147483646 w 701"/>
              <a:gd name="T15" fmla="*/ 2147483646 h 1198"/>
              <a:gd name="T16" fmla="*/ 2147483646 w 701"/>
              <a:gd name="T17" fmla="*/ 2147483646 h 1198"/>
              <a:gd name="T18" fmla="*/ 2147483646 w 701"/>
              <a:gd name="T19" fmla="*/ 2147483646 h 1198"/>
              <a:gd name="T20" fmla="*/ 2147483646 w 701"/>
              <a:gd name="T21" fmla="*/ 2147483646 h 1198"/>
              <a:gd name="T22" fmla="*/ 2147483646 w 701"/>
              <a:gd name="T23" fmla="*/ 2147483646 h 1198"/>
              <a:gd name="T24" fmla="*/ 2147483646 w 701"/>
              <a:gd name="T25" fmla="*/ 2147483646 h 1198"/>
              <a:gd name="T26" fmla="*/ 2147483646 w 701"/>
              <a:gd name="T27" fmla="*/ 2147483646 h 1198"/>
              <a:gd name="T28" fmla="*/ 2147483646 w 701"/>
              <a:gd name="T29" fmla="*/ 2147483646 h 1198"/>
              <a:gd name="T30" fmla="*/ 2147483646 w 701"/>
              <a:gd name="T31" fmla="*/ 2147483646 h 1198"/>
              <a:gd name="T32" fmla="*/ 2147483646 w 701"/>
              <a:gd name="T33" fmla="*/ 2147483646 h 1198"/>
              <a:gd name="T34" fmla="*/ 2147483646 w 701"/>
              <a:gd name="T35" fmla="*/ 2147483646 h 1198"/>
              <a:gd name="T36" fmla="*/ 2147483646 w 701"/>
              <a:gd name="T37" fmla="*/ 2147483646 h 1198"/>
              <a:gd name="T38" fmla="*/ 2147483646 w 701"/>
              <a:gd name="T39" fmla="*/ 2147483646 h 1198"/>
              <a:gd name="T40" fmla="*/ 2147483646 w 701"/>
              <a:gd name="T41" fmla="*/ 2147483646 h 1198"/>
              <a:gd name="T42" fmla="*/ 2147483646 w 701"/>
              <a:gd name="T43" fmla="*/ 2147483646 h 1198"/>
              <a:gd name="T44" fmla="*/ 2147483646 w 701"/>
              <a:gd name="T45" fmla="*/ 2147483646 h 1198"/>
              <a:gd name="T46" fmla="*/ 2147483646 w 701"/>
              <a:gd name="T47" fmla="*/ 2147483646 h 1198"/>
              <a:gd name="T48" fmla="*/ 2147483646 w 701"/>
              <a:gd name="T49" fmla="*/ 2147483646 h 1198"/>
              <a:gd name="T50" fmla="*/ 2147483646 w 701"/>
              <a:gd name="T51" fmla="*/ 2147483646 h 1198"/>
              <a:gd name="T52" fmla="*/ 2147483646 w 701"/>
              <a:gd name="T53" fmla="*/ 2147483646 h 1198"/>
              <a:gd name="T54" fmla="*/ 2147483646 w 701"/>
              <a:gd name="T55" fmla="*/ 2147483646 h 1198"/>
              <a:gd name="T56" fmla="*/ 2147483646 w 701"/>
              <a:gd name="T57" fmla="*/ 2147483646 h 1198"/>
              <a:gd name="T58" fmla="*/ 2147483646 w 701"/>
              <a:gd name="T59" fmla="*/ 2147483646 h 1198"/>
              <a:gd name="T60" fmla="*/ 2147483646 w 701"/>
              <a:gd name="T61" fmla="*/ 2147483646 h 1198"/>
              <a:gd name="T62" fmla="*/ 2147483646 w 701"/>
              <a:gd name="T63" fmla="*/ 2147483646 h 1198"/>
              <a:gd name="T64" fmla="*/ 2147483646 w 701"/>
              <a:gd name="T65" fmla="*/ 2147483646 h 1198"/>
              <a:gd name="T66" fmla="*/ 2147483646 w 701"/>
              <a:gd name="T67" fmla="*/ 2147483646 h 1198"/>
              <a:gd name="T68" fmla="*/ 2147483646 w 701"/>
              <a:gd name="T69" fmla="*/ 2147483646 h 1198"/>
              <a:gd name="T70" fmla="*/ 2147483646 w 701"/>
              <a:gd name="T71" fmla="*/ 2147483646 h 1198"/>
              <a:gd name="T72" fmla="*/ 0 w 701"/>
              <a:gd name="T73" fmla="*/ 2147483646 h 1198"/>
              <a:gd name="T74" fmla="*/ 2147483646 w 701"/>
              <a:gd name="T75" fmla="*/ 2147483646 h 1198"/>
              <a:gd name="T76" fmla="*/ 2147483646 w 701"/>
              <a:gd name="T77" fmla="*/ 2147483646 h 1198"/>
              <a:gd name="T78" fmla="*/ 2147483646 w 701"/>
              <a:gd name="T79" fmla="*/ 2147483646 h 1198"/>
              <a:gd name="T80" fmla="*/ 2147483646 w 701"/>
              <a:gd name="T81" fmla="*/ 2147483646 h 1198"/>
              <a:gd name="T82" fmla="*/ 2147483646 w 701"/>
              <a:gd name="T83" fmla="*/ 2147483646 h 1198"/>
              <a:gd name="T84" fmla="*/ 2147483646 w 701"/>
              <a:gd name="T85" fmla="*/ 2147483646 h 1198"/>
              <a:gd name="T86" fmla="*/ 2147483646 w 701"/>
              <a:gd name="T87" fmla="*/ 2147483646 h 1198"/>
              <a:gd name="T88" fmla="*/ 2147483646 w 701"/>
              <a:gd name="T89" fmla="*/ 2147483646 h 1198"/>
              <a:gd name="T90" fmla="*/ 2147483646 w 701"/>
              <a:gd name="T91" fmla="*/ 2147483646 h 1198"/>
              <a:gd name="T92" fmla="*/ 2147483646 w 701"/>
              <a:gd name="T93" fmla="*/ 2147483646 h 1198"/>
              <a:gd name="T94" fmla="*/ 2147483646 w 701"/>
              <a:gd name="T95" fmla="*/ 2147483646 h 1198"/>
              <a:gd name="T96" fmla="*/ 2147483646 w 701"/>
              <a:gd name="T97" fmla="*/ 2147483646 h 1198"/>
              <a:gd name="T98" fmla="*/ 2147483646 w 701"/>
              <a:gd name="T99" fmla="*/ 2147483646 h 1198"/>
              <a:gd name="T100" fmla="*/ 2147483646 w 701"/>
              <a:gd name="T101" fmla="*/ 2147483646 h 1198"/>
              <a:gd name="T102" fmla="*/ 2147483646 w 701"/>
              <a:gd name="T103" fmla="*/ 2147483646 h 1198"/>
              <a:gd name="T104" fmla="*/ 2147483646 w 701"/>
              <a:gd name="T105" fmla="*/ 2147483646 h 1198"/>
              <a:gd name="T106" fmla="*/ 2147483646 w 701"/>
              <a:gd name="T107" fmla="*/ 2147483646 h 11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1" h="1198">
                <a:moveTo>
                  <a:pt x="611" y="1192"/>
                </a:moveTo>
                <a:lnTo>
                  <a:pt x="395" y="1168"/>
                </a:lnTo>
                <a:lnTo>
                  <a:pt x="395" y="1150"/>
                </a:lnTo>
                <a:lnTo>
                  <a:pt x="389" y="1144"/>
                </a:lnTo>
                <a:lnTo>
                  <a:pt x="389" y="1096"/>
                </a:lnTo>
                <a:lnTo>
                  <a:pt x="371" y="1060"/>
                </a:lnTo>
                <a:lnTo>
                  <a:pt x="359" y="1048"/>
                </a:lnTo>
                <a:lnTo>
                  <a:pt x="353" y="1030"/>
                </a:lnTo>
                <a:lnTo>
                  <a:pt x="329" y="1012"/>
                </a:lnTo>
                <a:lnTo>
                  <a:pt x="317" y="1012"/>
                </a:lnTo>
                <a:lnTo>
                  <a:pt x="311" y="1006"/>
                </a:lnTo>
                <a:lnTo>
                  <a:pt x="311" y="982"/>
                </a:lnTo>
                <a:lnTo>
                  <a:pt x="305" y="976"/>
                </a:lnTo>
                <a:lnTo>
                  <a:pt x="281" y="970"/>
                </a:lnTo>
                <a:lnTo>
                  <a:pt x="269" y="964"/>
                </a:lnTo>
                <a:lnTo>
                  <a:pt x="251" y="952"/>
                </a:lnTo>
                <a:lnTo>
                  <a:pt x="245" y="928"/>
                </a:lnTo>
                <a:lnTo>
                  <a:pt x="233" y="916"/>
                </a:lnTo>
                <a:lnTo>
                  <a:pt x="215" y="916"/>
                </a:lnTo>
                <a:lnTo>
                  <a:pt x="173" y="898"/>
                </a:lnTo>
                <a:lnTo>
                  <a:pt x="161" y="898"/>
                </a:lnTo>
                <a:lnTo>
                  <a:pt x="138" y="874"/>
                </a:lnTo>
                <a:lnTo>
                  <a:pt x="138" y="868"/>
                </a:lnTo>
                <a:lnTo>
                  <a:pt x="144" y="862"/>
                </a:lnTo>
                <a:lnTo>
                  <a:pt x="144" y="838"/>
                </a:lnTo>
                <a:lnTo>
                  <a:pt x="149" y="826"/>
                </a:lnTo>
                <a:lnTo>
                  <a:pt x="149" y="808"/>
                </a:lnTo>
                <a:lnTo>
                  <a:pt x="138" y="802"/>
                </a:lnTo>
                <a:lnTo>
                  <a:pt x="138" y="790"/>
                </a:lnTo>
                <a:lnTo>
                  <a:pt x="144" y="790"/>
                </a:lnTo>
                <a:lnTo>
                  <a:pt x="144" y="778"/>
                </a:lnTo>
                <a:lnTo>
                  <a:pt x="132" y="767"/>
                </a:lnTo>
                <a:lnTo>
                  <a:pt x="108" y="725"/>
                </a:lnTo>
                <a:lnTo>
                  <a:pt x="102" y="707"/>
                </a:lnTo>
                <a:lnTo>
                  <a:pt x="102" y="701"/>
                </a:lnTo>
                <a:lnTo>
                  <a:pt x="96" y="689"/>
                </a:lnTo>
                <a:lnTo>
                  <a:pt x="78" y="659"/>
                </a:lnTo>
                <a:lnTo>
                  <a:pt x="78" y="635"/>
                </a:lnTo>
                <a:lnTo>
                  <a:pt x="90" y="623"/>
                </a:lnTo>
                <a:lnTo>
                  <a:pt x="102" y="617"/>
                </a:lnTo>
                <a:lnTo>
                  <a:pt x="102" y="599"/>
                </a:lnTo>
                <a:lnTo>
                  <a:pt x="96" y="593"/>
                </a:lnTo>
                <a:lnTo>
                  <a:pt x="84" y="587"/>
                </a:lnTo>
                <a:lnTo>
                  <a:pt x="66" y="575"/>
                </a:lnTo>
                <a:lnTo>
                  <a:pt x="60" y="557"/>
                </a:lnTo>
                <a:lnTo>
                  <a:pt x="66" y="521"/>
                </a:lnTo>
                <a:lnTo>
                  <a:pt x="66" y="503"/>
                </a:lnTo>
                <a:lnTo>
                  <a:pt x="72" y="485"/>
                </a:lnTo>
                <a:lnTo>
                  <a:pt x="78" y="491"/>
                </a:lnTo>
                <a:lnTo>
                  <a:pt x="78" y="509"/>
                </a:lnTo>
                <a:lnTo>
                  <a:pt x="90" y="521"/>
                </a:lnTo>
                <a:lnTo>
                  <a:pt x="96" y="515"/>
                </a:lnTo>
                <a:lnTo>
                  <a:pt x="96" y="509"/>
                </a:lnTo>
                <a:lnTo>
                  <a:pt x="90" y="485"/>
                </a:lnTo>
                <a:lnTo>
                  <a:pt x="90" y="455"/>
                </a:lnTo>
                <a:lnTo>
                  <a:pt x="78" y="467"/>
                </a:lnTo>
                <a:lnTo>
                  <a:pt x="78" y="473"/>
                </a:lnTo>
                <a:lnTo>
                  <a:pt x="72" y="479"/>
                </a:lnTo>
                <a:lnTo>
                  <a:pt x="60" y="473"/>
                </a:lnTo>
                <a:lnTo>
                  <a:pt x="48" y="455"/>
                </a:lnTo>
                <a:lnTo>
                  <a:pt x="36" y="449"/>
                </a:lnTo>
                <a:lnTo>
                  <a:pt x="42" y="437"/>
                </a:lnTo>
                <a:lnTo>
                  <a:pt x="42" y="401"/>
                </a:lnTo>
                <a:lnTo>
                  <a:pt x="24" y="383"/>
                </a:lnTo>
                <a:lnTo>
                  <a:pt x="6" y="329"/>
                </a:lnTo>
                <a:lnTo>
                  <a:pt x="12" y="323"/>
                </a:lnTo>
                <a:lnTo>
                  <a:pt x="12" y="311"/>
                </a:lnTo>
                <a:lnTo>
                  <a:pt x="6" y="299"/>
                </a:lnTo>
                <a:lnTo>
                  <a:pt x="24" y="263"/>
                </a:lnTo>
                <a:lnTo>
                  <a:pt x="24" y="233"/>
                </a:lnTo>
                <a:lnTo>
                  <a:pt x="12" y="215"/>
                </a:lnTo>
                <a:lnTo>
                  <a:pt x="12" y="197"/>
                </a:lnTo>
                <a:lnTo>
                  <a:pt x="6" y="197"/>
                </a:lnTo>
                <a:lnTo>
                  <a:pt x="0" y="185"/>
                </a:lnTo>
                <a:lnTo>
                  <a:pt x="0" y="156"/>
                </a:lnTo>
                <a:lnTo>
                  <a:pt x="12" y="138"/>
                </a:lnTo>
                <a:lnTo>
                  <a:pt x="42" y="102"/>
                </a:lnTo>
                <a:lnTo>
                  <a:pt x="42" y="96"/>
                </a:lnTo>
                <a:lnTo>
                  <a:pt x="48" y="84"/>
                </a:lnTo>
                <a:lnTo>
                  <a:pt x="54" y="78"/>
                </a:lnTo>
                <a:lnTo>
                  <a:pt x="60" y="60"/>
                </a:lnTo>
                <a:lnTo>
                  <a:pt x="66" y="30"/>
                </a:lnTo>
                <a:lnTo>
                  <a:pt x="54" y="18"/>
                </a:lnTo>
                <a:lnTo>
                  <a:pt x="66" y="6"/>
                </a:lnTo>
                <a:lnTo>
                  <a:pt x="66" y="0"/>
                </a:lnTo>
                <a:lnTo>
                  <a:pt x="395" y="90"/>
                </a:lnTo>
                <a:lnTo>
                  <a:pt x="311" y="413"/>
                </a:lnTo>
                <a:lnTo>
                  <a:pt x="677" y="946"/>
                </a:lnTo>
                <a:lnTo>
                  <a:pt x="677" y="976"/>
                </a:lnTo>
                <a:lnTo>
                  <a:pt x="683" y="988"/>
                </a:lnTo>
                <a:lnTo>
                  <a:pt x="683" y="1006"/>
                </a:lnTo>
                <a:lnTo>
                  <a:pt x="689" y="1018"/>
                </a:lnTo>
                <a:lnTo>
                  <a:pt x="701" y="1030"/>
                </a:lnTo>
                <a:lnTo>
                  <a:pt x="701" y="1042"/>
                </a:lnTo>
                <a:lnTo>
                  <a:pt x="695" y="1042"/>
                </a:lnTo>
                <a:lnTo>
                  <a:pt x="671" y="1054"/>
                </a:lnTo>
                <a:lnTo>
                  <a:pt x="665" y="1066"/>
                </a:lnTo>
                <a:lnTo>
                  <a:pt x="653" y="1096"/>
                </a:lnTo>
                <a:lnTo>
                  <a:pt x="641" y="1120"/>
                </a:lnTo>
                <a:lnTo>
                  <a:pt x="629" y="1120"/>
                </a:lnTo>
                <a:lnTo>
                  <a:pt x="629" y="1138"/>
                </a:lnTo>
                <a:lnTo>
                  <a:pt x="623" y="1156"/>
                </a:lnTo>
                <a:lnTo>
                  <a:pt x="629" y="1162"/>
                </a:lnTo>
                <a:lnTo>
                  <a:pt x="641" y="1168"/>
                </a:lnTo>
                <a:lnTo>
                  <a:pt x="641" y="1180"/>
                </a:lnTo>
                <a:lnTo>
                  <a:pt x="635" y="1186"/>
                </a:lnTo>
                <a:lnTo>
                  <a:pt x="629" y="1198"/>
                </a:lnTo>
                <a:lnTo>
                  <a:pt x="623" y="1192"/>
                </a:lnTo>
                <a:lnTo>
                  <a:pt x="611" y="119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1" name="Freeform 3"/>
          <p:cNvSpPr>
            <a:spLocks/>
          </p:cNvSpPr>
          <p:nvPr/>
        </p:nvSpPr>
        <p:spPr bwMode="auto">
          <a:xfrm>
            <a:off x="3626644" y="2757487"/>
            <a:ext cx="728663" cy="606029"/>
          </a:xfrm>
          <a:custGeom>
            <a:avLst/>
            <a:gdLst>
              <a:gd name="T0" fmla="*/ 2147483646 w 612"/>
              <a:gd name="T1" fmla="*/ 2147483646 h 509"/>
              <a:gd name="T2" fmla="*/ 2147483646 w 612"/>
              <a:gd name="T3" fmla="*/ 2147483646 h 509"/>
              <a:gd name="T4" fmla="*/ 2147483646 w 612"/>
              <a:gd name="T5" fmla="*/ 2147483646 h 509"/>
              <a:gd name="T6" fmla="*/ 2147483646 w 612"/>
              <a:gd name="T7" fmla="*/ 0 h 509"/>
              <a:gd name="T8" fmla="*/ 2147483646 w 612"/>
              <a:gd name="T9" fmla="*/ 2147483646 h 509"/>
              <a:gd name="T10" fmla="*/ 2147483646 w 612"/>
              <a:gd name="T11" fmla="*/ 2147483646 h 509"/>
              <a:gd name="T12" fmla="*/ 2147483646 w 612"/>
              <a:gd name="T13" fmla="*/ 2147483646 h 509"/>
              <a:gd name="T14" fmla="*/ 0 w 612"/>
              <a:gd name="T15" fmla="*/ 2147483646 h 509"/>
              <a:gd name="T16" fmla="*/ 2147483646 w 612"/>
              <a:gd name="T17" fmla="*/ 2147483646 h 509"/>
              <a:gd name="T18" fmla="*/ 2147483646 w 612"/>
              <a:gd name="T19" fmla="*/ 2147483646 h 509"/>
              <a:gd name="T20" fmla="*/ 2147483646 w 612"/>
              <a:gd name="T21" fmla="*/ 2147483646 h 5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 h="509">
                <a:moveTo>
                  <a:pt x="570" y="509"/>
                </a:moveTo>
                <a:lnTo>
                  <a:pt x="594" y="287"/>
                </a:lnTo>
                <a:lnTo>
                  <a:pt x="612" y="72"/>
                </a:lnTo>
                <a:lnTo>
                  <a:pt x="60" y="0"/>
                </a:lnTo>
                <a:lnTo>
                  <a:pt x="54" y="60"/>
                </a:lnTo>
                <a:lnTo>
                  <a:pt x="18" y="335"/>
                </a:lnTo>
                <a:lnTo>
                  <a:pt x="12" y="335"/>
                </a:lnTo>
                <a:lnTo>
                  <a:pt x="0" y="443"/>
                </a:lnTo>
                <a:lnTo>
                  <a:pt x="162" y="467"/>
                </a:lnTo>
                <a:lnTo>
                  <a:pt x="576" y="509"/>
                </a:lnTo>
                <a:lnTo>
                  <a:pt x="570" y="509"/>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2" name="Freeform 4"/>
          <p:cNvSpPr>
            <a:spLocks/>
          </p:cNvSpPr>
          <p:nvPr/>
        </p:nvSpPr>
        <p:spPr bwMode="auto">
          <a:xfrm>
            <a:off x="3070623" y="2144317"/>
            <a:ext cx="620315" cy="1012031"/>
          </a:xfrm>
          <a:custGeom>
            <a:avLst/>
            <a:gdLst>
              <a:gd name="T0" fmla="*/ 2147483646 w 521"/>
              <a:gd name="T1" fmla="*/ 2147483646 h 850"/>
              <a:gd name="T2" fmla="*/ 2147483646 w 521"/>
              <a:gd name="T3" fmla="*/ 2147483646 h 850"/>
              <a:gd name="T4" fmla="*/ 2147483646 w 521"/>
              <a:gd name="T5" fmla="*/ 2147483646 h 850"/>
              <a:gd name="T6" fmla="*/ 2147483646 w 521"/>
              <a:gd name="T7" fmla="*/ 2147483646 h 850"/>
              <a:gd name="T8" fmla="*/ 2147483646 w 521"/>
              <a:gd name="T9" fmla="*/ 2147483646 h 850"/>
              <a:gd name="T10" fmla="*/ 2147483646 w 521"/>
              <a:gd name="T11" fmla="*/ 2147483646 h 850"/>
              <a:gd name="T12" fmla="*/ 2147483646 w 521"/>
              <a:gd name="T13" fmla="*/ 2147483646 h 850"/>
              <a:gd name="T14" fmla="*/ 2147483646 w 521"/>
              <a:gd name="T15" fmla="*/ 2147483646 h 850"/>
              <a:gd name="T16" fmla="*/ 2147483646 w 521"/>
              <a:gd name="T17" fmla="*/ 2147483646 h 850"/>
              <a:gd name="T18" fmla="*/ 2147483646 w 521"/>
              <a:gd name="T19" fmla="*/ 2147483646 h 850"/>
              <a:gd name="T20" fmla="*/ 2147483646 w 521"/>
              <a:gd name="T21" fmla="*/ 2147483646 h 850"/>
              <a:gd name="T22" fmla="*/ 2147483646 w 521"/>
              <a:gd name="T23" fmla="*/ 0 h 850"/>
              <a:gd name="T24" fmla="*/ 2147483646 w 521"/>
              <a:gd name="T25" fmla="*/ 2147483646 h 850"/>
              <a:gd name="T26" fmla="*/ 2147483646 w 521"/>
              <a:gd name="T27" fmla="*/ 2147483646 h 850"/>
              <a:gd name="T28" fmla="*/ 2147483646 w 521"/>
              <a:gd name="T29" fmla="*/ 2147483646 h 850"/>
              <a:gd name="T30" fmla="*/ 2147483646 w 521"/>
              <a:gd name="T31" fmla="*/ 2147483646 h 850"/>
              <a:gd name="T32" fmla="*/ 2147483646 w 521"/>
              <a:gd name="T33" fmla="*/ 2147483646 h 850"/>
              <a:gd name="T34" fmla="*/ 2147483646 w 521"/>
              <a:gd name="T35" fmla="*/ 2147483646 h 850"/>
              <a:gd name="T36" fmla="*/ 2147483646 w 521"/>
              <a:gd name="T37" fmla="*/ 2147483646 h 850"/>
              <a:gd name="T38" fmla="*/ 2147483646 w 521"/>
              <a:gd name="T39" fmla="*/ 2147483646 h 850"/>
              <a:gd name="T40" fmla="*/ 2147483646 w 521"/>
              <a:gd name="T41" fmla="*/ 2147483646 h 850"/>
              <a:gd name="T42" fmla="*/ 2147483646 w 521"/>
              <a:gd name="T43" fmla="*/ 2147483646 h 850"/>
              <a:gd name="T44" fmla="*/ 2147483646 w 521"/>
              <a:gd name="T45" fmla="*/ 2147483646 h 850"/>
              <a:gd name="T46" fmla="*/ 2147483646 w 521"/>
              <a:gd name="T47" fmla="*/ 2147483646 h 850"/>
              <a:gd name="T48" fmla="*/ 2147483646 w 521"/>
              <a:gd name="T49" fmla="*/ 2147483646 h 850"/>
              <a:gd name="T50" fmla="*/ 2147483646 w 521"/>
              <a:gd name="T51" fmla="*/ 2147483646 h 850"/>
              <a:gd name="T52" fmla="*/ 2147483646 w 521"/>
              <a:gd name="T53" fmla="*/ 2147483646 h 850"/>
              <a:gd name="T54" fmla="*/ 2147483646 w 521"/>
              <a:gd name="T55" fmla="*/ 2147483646 h 850"/>
              <a:gd name="T56" fmla="*/ 2147483646 w 521"/>
              <a:gd name="T57" fmla="*/ 2147483646 h 850"/>
              <a:gd name="T58" fmla="*/ 2147483646 w 521"/>
              <a:gd name="T59" fmla="*/ 2147483646 h 850"/>
              <a:gd name="T60" fmla="*/ 2147483646 w 521"/>
              <a:gd name="T61" fmla="*/ 2147483646 h 850"/>
              <a:gd name="T62" fmla="*/ 2147483646 w 521"/>
              <a:gd name="T63" fmla="*/ 2147483646 h 850"/>
              <a:gd name="T64" fmla="*/ 2147483646 w 521"/>
              <a:gd name="T65" fmla="*/ 2147483646 h 850"/>
              <a:gd name="T66" fmla="*/ 2147483646 w 521"/>
              <a:gd name="T67" fmla="*/ 2147483646 h 850"/>
              <a:gd name="T68" fmla="*/ 2147483646 w 521"/>
              <a:gd name="T69" fmla="*/ 2147483646 h 850"/>
              <a:gd name="T70" fmla="*/ 2147483646 w 521"/>
              <a:gd name="T71" fmla="*/ 2147483646 h 850"/>
              <a:gd name="T72" fmla="*/ 2147483646 w 521"/>
              <a:gd name="T73" fmla="*/ 2147483646 h 850"/>
              <a:gd name="T74" fmla="*/ 2147483646 w 521"/>
              <a:gd name="T75" fmla="*/ 2147483646 h 850"/>
              <a:gd name="T76" fmla="*/ 2147483646 w 521"/>
              <a:gd name="T77" fmla="*/ 2147483646 h 850"/>
              <a:gd name="T78" fmla="*/ 0 w 521"/>
              <a:gd name="T79" fmla="*/ 2147483646 h 8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1" h="850">
                <a:moveTo>
                  <a:pt x="0" y="755"/>
                </a:moveTo>
                <a:lnTo>
                  <a:pt x="42" y="557"/>
                </a:lnTo>
                <a:lnTo>
                  <a:pt x="54" y="545"/>
                </a:lnTo>
                <a:lnTo>
                  <a:pt x="54" y="533"/>
                </a:lnTo>
                <a:lnTo>
                  <a:pt x="60" y="527"/>
                </a:lnTo>
                <a:lnTo>
                  <a:pt x="60" y="521"/>
                </a:lnTo>
                <a:lnTo>
                  <a:pt x="54" y="515"/>
                </a:lnTo>
                <a:lnTo>
                  <a:pt x="42" y="509"/>
                </a:lnTo>
                <a:lnTo>
                  <a:pt x="42" y="485"/>
                </a:lnTo>
                <a:lnTo>
                  <a:pt x="66" y="455"/>
                </a:lnTo>
                <a:lnTo>
                  <a:pt x="78" y="449"/>
                </a:lnTo>
                <a:lnTo>
                  <a:pt x="84" y="443"/>
                </a:lnTo>
                <a:lnTo>
                  <a:pt x="84" y="431"/>
                </a:lnTo>
                <a:lnTo>
                  <a:pt x="90" y="425"/>
                </a:lnTo>
                <a:lnTo>
                  <a:pt x="126" y="371"/>
                </a:lnTo>
                <a:lnTo>
                  <a:pt x="126" y="353"/>
                </a:lnTo>
                <a:lnTo>
                  <a:pt x="120" y="347"/>
                </a:lnTo>
                <a:lnTo>
                  <a:pt x="108" y="347"/>
                </a:lnTo>
                <a:lnTo>
                  <a:pt x="102" y="335"/>
                </a:lnTo>
                <a:lnTo>
                  <a:pt x="102" y="305"/>
                </a:lnTo>
                <a:lnTo>
                  <a:pt x="108" y="299"/>
                </a:lnTo>
                <a:lnTo>
                  <a:pt x="102" y="293"/>
                </a:lnTo>
                <a:lnTo>
                  <a:pt x="102" y="275"/>
                </a:lnTo>
                <a:lnTo>
                  <a:pt x="168" y="0"/>
                </a:lnTo>
                <a:lnTo>
                  <a:pt x="234" y="18"/>
                </a:lnTo>
                <a:lnTo>
                  <a:pt x="216" y="120"/>
                </a:lnTo>
                <a:lnTo>
                  <a:pt x="228" y="150"/>
                </a:lnTo>
                <a:lnTo>
                  <a:pt x="234" y="168"/>
                </a:lnTo>
                <a:lnTo>
                  <a:pt x="228" y="180"/>
                </a:lnTo>
                <a:lnTo>
                  <a:pt x="222" y="186"/>
                </a:lnTo>
                <a:lnTo>
                  <a:pt x="258" y="221"/>
                </a:lnTo>
                <a:lnTo>
                  <a:pt x="270" y="251"/>
                </a:lnTo>
                <a:lnTo>
                  <a:pt x="276" y="263"/>
                </a:lnTo>
                <a:lnTo>
                  <a:pt x="282" y="281"/>
                </a:lnTo>
                <a:lnTo>
                  <a:pt x="294" y="281"/>
                </a:lnTo>
                <a:lnTo>
                  <a:pt x="294" y="287"/>
                </a:lnTo>
                <a:lnTo>
                  <a:pt x="312" y="293"/>
                </a:lnTo>
                <a:lnTo>
                  <a:pt x="312" y="299"/>
                </a:lnTo>
                <a:lnTo>
                  <a:pt x="300" y="335"/>
                </a:lnTo>
                <a:lnTo>
                  <a:pt x="300" y="341"/>
                </a:lnTo>
                <a:lnTo>
                  <a:pt x="294" y="341"/>
                </a:lnTo>
                <a:lnTo>
                  <a:pt x="288" y="359"/>
                </a:lnTo>
                <a:lnTo>
                  <a:pt x="294" y="365"/>
                </a:lnTo>
                <a:lnTo>
                  <a:pt x="294" y="371"/>
                </a:lnTo>
                <a:lnTo>
                  <a:pt x="282" y="383"/>
                </a:lnTo>
                <a:lnTo>
                  <a:pt x="282" y="395"/>
                </a:lnTo>
                <a:lnTo>
                  <a:pt x="276" y="407"/>
                </a:lnTo>
                <a:lnTo>
                  <a:pt x="288" y="419"/>
                </a:lnTo>
                <a:lnTo>
                  <a:pt x="294" y="419"/>
                </a:lnTo>
                <a:lnTo>
                  <a:pt x="318" y="401"/>
                </a:lnTo>
                <a:lnTo>
                  <a:pt x="323" y="401"/>
                </a:lnTo>
                <a:lnTo>
                  <a:pt x="329" y="407"/>
                </a:lnTo>
                <a:lnTo>
                  <a:pt x="329" y="413"/>
                </a:lnTo>
                <a:lnTo>
                  <a:pt x="335" y="413"/>
                </a:lnTo>
                <a:lnTo>
                  <a:pt x="335" y="467"/>
                </a:lnTo>
                <a:lnTo>
                  <a:pt x="347" y="479"/>
                </a:lnTo>
                <a:lnTo>
                  <a:pt x="347" y="485"/>
                </a:lnTo>
                <a:lnTo>
                  <a:pt x="341" y="497"/>
                </a:lnTo>
                <a:lnTo>
                  <a:pt x="347" y="509"/>
                </a:lnTo>
                <a:lnTo>
                  <a:pt x="359" y="509"/>
                </a:lnTo>
                <a:lnTo>
                  <a:pt x="365" y="521"/>
                </a:lnTo>
                <a:lnTo>
                  <a:pt x="371" y="527"/>
                </a:lnTo>
                <a:lnTo>
                  <a:pt x="365" y="539"/>
                </a:lnTo>
                <a:lnTo>
                  <a:pt x="365" y="545"/>
                </a:lnTo>
                <a:lnTo>
                  <a:pt x="371" y="557"/>
                </a:lnTo>
                <a:lnTo>
                  <a:pt x="383" y="563"/>
                </a:lnTo>
                <a:lnTo>
                  <a:pt x="389" y="551"/>
                </a:lnTo>
                <a:lnTo>
                  <a:pt x="395" y="551"/>
                </a:lnTo>
                <a:lnTo>
                  <a:pt x="407" y="557"/>
                </a:lnTo>
                <a:lnTo>
                  <a:pt x="419" y="557"/>
                </a:lnTo>
                <a:lnTo>
                  <a:pt x="425" y="551"/>
                </a:lnTo>
                <a:lnTo>
                  <a:pt x="437" y="551"/>
                </a:lnTo>
                <a:lnTo>
                  <a:pt x="455" y="557"/>
                </a:lnTo>
                <a:lnTo>
                  <a:pt x="491" y="557"/>
                </a:lnTo>
                <a:lnTo>
                  <a:pt x="491" y="551"/>
                </a:lnTo>
                <a:lnTo>
                  <a:pt x="503" y="539"/>
                </a:lnTo>
                <a:lnTo>
                  <a:pt x="521" y="575"/>
                </a:lnTo>
                <a:lnTo>
                  <a:pt x="485" y="850"/>
                </a:lnTo>
                <a:lnTo>
                  <a:pt x="479" y="850"/>
                </a:lnTo>
                <a:lnTo>
                  <a:pt x="0" y="755"/>
                </a:lnTo>
                <a:close/>
              </a:path>
            </a:pathLst>
          </a:custGeom>
          <a:solidFill>
            <a:srgbClr val="FF0000"/>
          </a:solidFill>
          <a:ln w="9525">
            <a:solidFill>
              <a:schemeClr val="tx2"/>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3" name="Freeform 5"/>
          <p:cNvSpPr>
            <a:spLocks/>
          </p:cNvSpPr>
          <p:nvPr/>
        </p:nvSpPr>
        <p:spPr bwMode="auto">
          <a:xfrm>
            <a:off x="2386012" y="2344341"/>
            <a:ext cx="834629" cy="698897"/>
          </a:xfrm>
          <a:custGeom>
            <a:avLst/>
            <a:gdLst>
              <a:gd name="T0" fmla="*/ 2147483646 w 701"/>
              <a:gd name="T1" fmla="*/ 2147483646 h 587"/>
              <a:gd name="T2" fmla="*/ 2147483646 w 701"/>
              <a:gd name="T3" fmla="*/ 2147483646 h 587"/>
              <a:gd name="T4" fmla="*/ 0 w 701"/>
              <a:gd name="T5" fmla="*/ 2147483646 h 587"/>
              <a:gd name="T6" fmla="*/ 0 w 701"/>
              <a:gd name="T7" fmla="*/ 2147483646 h 587"/>
              <a:gd name="T8" fmla="*/ 2147483646 w 701"/>
              <a:gd name="T9" fmla="*/ 2147483646 h 587"/>
              <a:gd name="T10" fmla="*/ 2147483646 w 701"/>
              <a:gd name="T11" fmla="*/ 2147483646 h 587"/>
              <a:gd name="T12" fmla="*/ 2147483646 w 701"/>
              <a:gd name="T13" fmla="*/ 2147483646 h 587"/>
              <a:gd name="T14" fmla="*/ 2147483646 w 701"/>
              <a:gd name="T15" fmla="*/ 2147483646 h 587"/>
              <a:gd name="T16" fmla="*/ 2147483646 w 701"/>
              <a:gd name="T17" fmla="*/ 2147483646 h 587"/>
              <a:gd name="T18" fmla="*/ 2147483646 w 701"/>
              <a:gd name="T19" fmla="*/ 2147483646 h 587"/>
              <a:gd name="T20" fmla="*/ 2147483646 w 701"/>
              <a:gd name="T21" fmla="*/ 2147483646 h 587"/>
              <a:gd name="T22" fmla="*/ 2147483646 w 701"/>
              <a:gd name="T23" fmla="*/ 2147483646 h 587"/>
              <a:gd name="T24" fmla="*/ 2147483646 w 701"/>
              <a:gd name="T25" fmla="*/ 2147483646 h 587"/>
              <a:gd name="T26" fmla="*/ 2147483646 w 701"/>
              <a:gd name="T27" fmla="*/ 2147483646 h 587"/>
              <a:gd name="T28" fmla="*/ 2147483646 w 701"/>
              <a:gd name="T29" fmla="*/ 2147483646 h 587"/>
              <a:gd name="T30" fmla="*/ 2147483646 w 701"/>
              <a:gd name="T31" fmla="*/ 2147483646 h 587"/>
              <a:gd name="T32" fmla="*/ 2147483646 w 701"/>
              <a:gd name="T33" fmla="*/ 2147483646 h 587"/>
              <a:gd name="T34" fmla="*/ 2147483646 w 701"/>
              <a:gd name="T35" fmla="*/ 0 h 587"/>
              <a:gd name="T36" fmla="*/ 2147483646 w 701"/>
              <a:gd name="T37" fmla="*/ 0 h 587"/>
              <a:gd name="T38" fmla="*/ 2147483646 w 701"/>
              <a:gd name="T39" fmla="*/ 2147483646 h 587"/>
              <a:gd name="T40" fmla="*/ 2147483646 w 701"/>
              <a:gd name="T41" fmla="*/ 2147483646 h 587"/>
              <a:gd name="T42" fmla="*/ 2147483646 w 701"/>
              <a:gd name="T43" fmla="*/ 2147483646 h 587"/>
              <a:gd name="T44" fmla="*/ 2147483646 w 701"/>
              <a:gd name="T45" fmla="*/ 2147483646 h 587"/>
              <a:gd name="T46" fmla="*/ 2147483646 w 701"/>
              <a:gd name="T47" fmla="*/ 2147483646 h 587"/>
              <a:gd name="T48" fmla="*/ 2147483646 w 701"/>
              <a:gd name="T49" fmla="*/ 2147483646 h 587"/>
              <a:gd name="T50" fmla="*/ 2147483646 w 701"/>
              <a:gd name="T51" fmla="*/ 2147483646 h 587"/>
              <a:gd name="T52" fmla="*/ 2147483646 w 701"/>
              <a:gd name="T53" fmla="*/ 2147483646 h 587"/>
              <a:gd name="T54" fmla="*/ 2147483646 w 701"/>
              <a:gd name="T55" fmla="*/ 2147483646 h 587"/>
              <a:gd name="T56" fmla="*/ 2147483646 w 701"/>
              <a:gd name="T57" fmla="*/ 2147483646 h 587"/>
              <a:gd name="T58" fmla="*/ 2147483646 w 701"/>
              <a:gd name="T59" fmla="*/ 2147483646 h 587"/>
              <a:gd name="T60" fmla="*/ 2147483646 w 701"/>
              <a:gd name="T61" fmla="*/ 2147483646 h 587"/>
              <a:gd name="T62" fmla="*/ 2147483646 w 701"/>
              <a:gd name="T63" fmla="*/ 2147483646 h 587"/>
              <a:gd name="T64" fmla="*/ 2147483646 w 701"/>
              <a:gd name="T65" fmla="*/ 2147483646 h 587"/>
              <a:gd name="T66" fmla="*/ 2147483646 w 701"/>
              <a:gd name="T67" fmla="*/ 2147483646 h 587"/>
              <a:gd name="T68" fmla="*/ 2147483646 w 701"/>
              <a:gd name="T69" fmla="*/ 2147483646 h 587"/>
              <a:gd name="T70" fmla="*/ 2147483646 w 701"/>
              <a:gd name="T71" fmla="*/ 2147483646 h 587"/>
              <a:gd name="T72" fmla="*/ 2147483646 w 701"/>
              <a:gd name="T73" fmla="*/ 2147483646 h 587"/>
              <a:gd name="T74" fmla="*/ 2147483646 w 701"/>
              <a:gd name="T75" fmla="*/ 2147483646 h 587"/>
              <a:gd name="T76" fmla="*/ 2147483646 w 701"/>
              <a:gd name="T77" fmla="*/ 2147483646 h 587"/>
              <a:gd name="T78" fmla="*/ 2147483646 w 701"/>
              <a:gd name="T79" fmla="*/ 2147483646 h 587"/>
              <a:gd name="T80" fmla="*/ 2147483646 w 701"/>
              <a:gd name="T81" fmla="*/ 2147483646 h 587"/>
              <a:gd name="T82" fmla="*/ 2147483646 w 701"/>
              <a:gd name="T83" fmla="*/ 2147483646 h 587"/>
              <a:gd name="T84" fmla="*/ 2147483646 w 701"/>
              <a:gd name="T85" fmla="*/ 2147483646 h 587"/>
              <a:gd name="T86" fmla="*/ 2147483646 w 701"/>
              <a:gd name="T87" fmla="*/ 2147483646 h 587"/>
              <a:gd name="T88" fmla="*/ 2147483646 w 701"/>
              <a:gd name="T89" fmla="*/ 2147483646 h 587"/>
              <a:gd name="T90" fmla="*/ 2147483646 w 701"/>
              <a:gd name="T91" fmla="*/ 2147483646 h 587"/>
              <a:gd name="T92" fmla="*/ 2147483646 w 701"/>
              <a:gd name="T93" fmla="*/ 2147483646 h 587"/>
              <a:gd name="T94" fmla="*/ 2147483646 w 701"/>
              <a:gd name="T95" fmla="*/ 2147483646 h 587"/>
              <a:gd name="T96" fmla="*/ 2147483646 w 701"/>
              <a:gd name="T97" fmla="*/ 2147483646 h 587"/>
              <a:gd name="T98" fmla="*/ 2147483646 w 701"/>
              <a:gd name="T99" fmla="*/ 2147483646 h 587"/>
              <a:gd name="T100" fmla="*/ 2147483646 w 701"/>
              <a:gd name="T101" fmla="*/ 2147483646 h 587"/>
              <a:gd name="T102" fmla="*/ 2147483646 w 701"/>
              <a:gd name="T103" fmla="*/ 2147483646 h 587"/>
              <a:gd name="T104" fmla="*/ 2147483646 w 701"/>
              <a:gd name="T105" fmla="*/ 2147483646 h 587"/>
              <a:gd name="T106" fmla="*/ 2147483646 w 701"/>
              <a:gd name="T107" fmla="*/ 2147483646 h 587"/>
              <a:gd name="T108" fmla="*/ 2147483646 w 701"/>
              <a:gd name="T109" fmla="*/ 2147483646 h 587"/>
              <a:gd name="T110" fmla="*/ 2147483646 w 701"/>
              <a:gd name="T111" fmla="*/ 2147483646 h 587"/>
              <a:gd name="T112" fmla="*/ 2147483646 w 701"/>
              <a:gd name="T113" fmla="*/ 2147483646 h 587"/>
              <a:gd name="T114" fmla="*/ 2147483646 w 701"/>
              <a:gd name="T115" fmla="*/ 2147483646 h 587"/>
              <a:gd name="T116" fmla="*/ 2147483646 w 701"/>
              <a:gd name="T117" fmla="*/ 2147483646 h 587"/>
              <a:gd name="T118" fmla="*/ 2147483646 w 701"/>
              <a:gd name="T119" fmla="*/ 2147483646 h 587"/>
              <a:gd name="T120" fmla="*/ 2147483646 w 701"/>
              <a:gd name="T121" fmla="*/ 2147483646 h 587"/>
              <a:gd name="T122" fmla="*/ 2147483646 w 701"/>
              <a:gd name="T123" fmla="*/ 2147483646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1" h="587">
                <a:moveTo>
                  <a:pt x="6" y="443"/>
                </a:moveTo>
                <a:lnTo>
                  <a:pt x="6" y="437"/>
                </a:lnTo>
                <a:lnTo>
                  <a:pt x="0" y="413"/>
                </a:lnTo>
                <a:lnTo>
                  <a:pt x="0" y="395"/>
                </a:lnTo>
                <a:lnTo>
                  <a:pt x="12" y="377"/>
                </a:lnTo>
                <a:lnTo>
                  <a:pt x="6" y="341"/>
                </a:lnTo>
                <a:lnTo>
                  <a:pt x="24" y="323"/>
                </a:lnTo>
                <a:lnTo>
                  <a:pt x="24" y="311"/>
                </a:lnTo>
                <a:lnTo>
                  <a:pt x="30" y="305"/>
                </a:lnTo>
                <a:lnTo>
                  <a:pt x="30" y="293"/>
                </a:lnTo>
                <a:lnTo>
                  <a:pt x="36" y="293"/>
                </a:lnTo>
                <a:lnTo>
                  <a:pt x="54" y="269"/>
                </a:lnTo>
                <a:lnTo>
                  <a:pt x="84" y="209"/>
                </a:lnTo>
                <a:lnTo>
                  <a:pt x="119" y="119"/>
                </a:lnTo>
                <a:lnTo>
                  <a:pt x="131" y="83"/>
                </a:lnTo>
                <a:lnTo>
                  <a:pt x="149" y="35"/>
                </a:lnTo>
                <a:lnTo>
                  <a:pt x="155" y="18"/>
                </a:lnTo>
                <a:lnTo>
                  <a:pt x="155" y="0"/>
                </a:lnTo>
                <a:lnTo>
                  <a:pt x="179" y="0"/>
                </a:lnTo>
                <a:lnTo>
                  <a:pt x="191" y="6"/>
                </a:lnTo>
                <a:lnTo>
                  <a:pt x="203" y="18"/>
                </a:lnTo>
                <a:lnTo>
                  <a:pt x="215" y="18"/>
                </a:lnTo>
                <a:lnTo>
                  <a:pt x="227" y="29"/>
                </a:lnTo>
                <a:lnTo>
                  <a:pt x="233" y="47"/>
                </a:lnTo>
                <a:lnTo>
                  <a:pt x="233" y="53"/>
                </a:lnTo>
                <a:lnTo>
                  <a:pt x="227" y="77"/>
                </a:lnTo>
                <a:lnTo>
                  <a:pt x="233" y="89"/>
                </a:lnTo>
                <a:lnTo>
                  <a:pt x="257" y="101"/>
                </a:lnTo>
                <a:lnTo>
                  <a:pt x="317" y="101"/>
                </a:lnTo>
                <a:lnTo>
                  <a:pt x="347" y="107"/>
                </a:lnTo>
                <a:lnTo>
                  <a:pt x="353" y="119"/>
                </a:lnTo>
                <a:lnTo>
                  <a:pt x="383" y="113"/>
                </a:lnTo>
                <a:lnTo>
                  <a:pt x="395" y="119"/>
                </a:lnTo>
                <a:lnTo>
                  <a:pt x="401" y="125"/>
                </a:lnTo>
                <a:lnTo>
                  <a:pt x="431" y="125"/>
                </a:lnTo>
                <a:lnTo>
                  <a:pt x="443" y="119"/>
                </a:lnTo>
                <a:lnTo>
                  <a:pt x="497" y="119"/>
                </a:lnTo>
                <a:lnTo>
                  <a:pt x="503" y="125"/>
                </a:lnTo>
                <a:lnTo>
                  <a:pt x="509" y="125"/>
                </a:lnTo>
                <a:lnTo>
                  <a:pt x="521" y="119"/>
                </a:lnTo>
                <a:lnTo>
                  <a:pt x="677" y="155"/>
                </a:lnTo>
                <a:lnTo>
                  <a:pt x="677" y="167"/>
                </a:lnTo>
                <a:lnTo>
                  <a:pt x="683" y="179"/>
                </a:lnTo>
                <a:lnTo>
                  <a:pt x="695" y="179"/>
                </a:lnTo>
                <a:lnTo>
                  <a:pt x="701" y="185"/>
                </a:lnTo>
                <a:lnTo>
                  <a:pt x="701" y="203"/>
                </a:lnTo>
                <a:lnTo>
                  <a:pt x="665" y="257"/>
                </a:lnTo>
                <a:lnTo>
                  <a:pt x="659" y="263"/>
                </a:lnTo>
                <a:lnTo>
                  <a:pt x="659" y="275"/>
                </a:lnTo>
                <a:lnTo>
                  <a:pt x="653" y="281"/>
                </a:lnTo>
                <a:lnTo>
                  <a:pt x="641" y="287"/>
                </a:lnTo>
                <a:lnTo>
                  <a:pt x="617" y="317"/>
                </a:lnTo>
                <a:lnTo>
                  <a:pt x="617" y="341"/>
                </a:lnTo>
                <a:lnTo>
                  <a:pt x="629" y="347"/>
                </a:lnTo>
                <a:lnTo>
                  <a:pt x="635" y="353"/>
                </a:lnTo>
                <a:lnTo>
                  <a:pt x="635" y="359"/>
                </a:lnTo>
                <a:lnTo>
                  <a:pt x="629" y="365"/>
                </a:lnTo>
                <a:lnTo>
                  <a:pt x="629" y="377"/>
                </a:lnTo>
                <a:lnTo>
                  <a:pt x="617" y="389"/>
                </a:lnTo>
                <a:lnTo>
                  <a:pt x="575" y="587"/>
                </a:lnTo>
                <a:lnTo>
                  <a:pt x="335" y="533"/>
                </a:lnTo>
                <a:lnTo>
                  <a:pt x="6" y="443"/>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4" name="Freeform 6"/>
          <p:cNvSpPr>
            <a:spLocks/>
          </p:cNvSpPr>
          <p:nvPr/>
        </p:nvSpPr>
        <p:spPr bwMode="auto">
          <a:xfrm>
            <a:off x="3327797" y="2165748"/>
            <a:ext cx="1070372" cy="677465"/>
          </a:xfrm>
          <a:custGeom>
            <a:avLst/>
            <a:gdLst>
              <a:gd name="T0" fmla="*/ 2147483646 w 899"/>
              <a:gd name="T1" fmla="*/ 2147483646 h 569"/>
              <a:gd name="T2" fmla="*/ 2147483646 w 899"/>
              <a:gd name="T3" fmla="*/ 2147483646 h 569"/>
              <a:gd name="T4" fmla="*/ 2147483646 w 899"/>
              <a:gd name="T5" fmla="*/ 2147483646 h 569"/>
              <a:gd name="T6" fmla="*/ 2147483646 w 899"/>
              <a:gd name="T7" fmla="*/ 2147483646 h 569"/>
              <a:gd name="T8" fmla="*/ 2147483646 w 899"/>
              <a:gd name="T9" fmla="*/ 2147483646 h 569"/>
              <a:gd name="T10" fmla="*/ 2147483646 w 899"/>
              <a:gd name="T11" fmla="*/ 2147483646 h 569"/>
              <a:gd name="T12" fmla="*/ 2147483646 w 899"/>
              <a:gd name="T13" fmla="*/ 2147483646 h 569"/>
              <a:gd name="T14" fmla="*/ 2147483646 w 899"/>
              <a:gd name="T15" fmla="*/ 2147483646 h 569"/>
              <a:gd name="T16" fmla="*/ 2147483646 w 899"/>
              <a:gd name="T17" fmla="*/ 2147483646 h 569"/>
              <a:gd name="T18" fmla="*/ 2147483646 w 899"/>
              <a:gd name="T19" fmla="*/ 2147483646 h 569"/>
              <a:gd name="T20" fmla="*/ 2147483646 w 899"/>
              <a:gd name="T21" fmla="*/ 2147483646 h 569"/>
              <a:gd name="T22" fmla="*/ 2147483646 w 899"/>
              <a:gd name="T23" fmla="*/ 2147483646 h 569"/>
              <a:gd name="T24" fmla="*/ 2147483646 w 899"/>
              <a:gd name="T25" fmla="*/ 2147483646 h 569"/>
              <a:gd name="T26" fmla="*/ 2147483646 w 899"/>
              <a:gd name="T27" fmla="*/ 2147483646 h 569"/>
              <a:gd name="T28" fmla="*/ 2147483646 w 899"/>
              <a:gd name="T29" fmla="*/ 2147483646 h 569"/>
              <a:gd name="T30" fmla="*/ 2147483646 w 899"/>
              <a:gd name="T31" fmla="*/ 2147483646 h 569"/>
              <a:gd name="T32" fmla="*/ 2147483646 w 899"/>
              <a:gd name="T33" fmla="*/ 2147483646 h 569"/>
              <a:gd name="T34" fmla="*/ 2147483646 w 899"/>
              <a:gd name="T35" fmla="*/ 2147483646 h 569"/>
              <a:gd name="T36" fmla="*/ 2147483646 w 899"/>
              <a:gd name="T37" fmla="*/ 2147483646 h 569"/>
              <a:gd name="T38" fmla="*/ 2147483646 w 899"/>
              <a:gd name="T39" fmla="*/ 2147483646 h 569"/>
              <a:gd name="T40" fmla="*/ 2147483646 w 899"/>
              <a:gd name="T41" fmla="*/ 2147483646 h 569"/>
              <a:gd name="T42" fmla="*/ 2147483646 w 899"/>
              <a:gd name="T43" fmla="*/ 2147483646 h 569"/>
              <a:gd name="T44" fmla="*/ 2147483646 w 899"/>
              <a:gd name="T45" fmla="*/ 2147483646 h 569"/>
              <a:gd name="T46" fmla="*/ 2147483646 w 899"/>
              <a:gd name="T47" fmla="*/ 2147483646 h 569"/>
              <a:gd name="T48" fmla="*/ 2147483646 w 899"/>
              <a:gd name="T49" fmla="*/ 2147483646 h 569"/>
              <a:gd name="T50" fmla="*/ 2147483646 w 899"/>
              <a:gd name="T51" fmla="*/ 2147483646 h 569"/>
              <a:gd name="T52" fmla="*/ 2147483646 w 899"/>
              <a:gd name="T53" fmla="*/ 2147483646 h 569"/>
              <a:gd name="T54" fmla="*/ 2147483646 w 899"/>
              <a:gd name="T55" fmla="*/ 2147483646 h 569"/>
              <a:gd name="T56" fmla="*/ 2147483646 w 899"/>
              <a:gd name="T57" fmla="*/ 2147483646 h 569"/>
              <a:gd name="T58" fmla="*/ 2147483646 w 899"/>
              <a:gd name="T59" fmla="*/ 2147483646 h 569"/>
              <a:gd name="T60" fmla="*/ 2147483646 w 899"/>
              <a:gd name="T61" fmla="*/ 2147483646 h 569"/>
              <a:gd name="T62" fmla="*/ 2147483646 w 899"/>
              <a:gd name="T63" fmla="*/ 2147483646 h 569"/>
              <a:gd name="T64" fmla="*/ 2147483646 w 899"/>
              <a:gd name="T65" fmla="*/ 2147483646 h 569"/>
              <a:gd name="T66" fmla="*/ 2147483646 w 899"/>
              <a:gd name="T67" fmla="*/ 2147483646 h 569"/>
              <a:gd name="T68" fmla="*/ 2147483646 w 899"/>
              <a:gd name="T69" fmla="*/ 2147483646 h 569"/>
              <a:gd name="T70" fmla="*/ 2147483646 w 899"/>
              <a:gd name="T71" fmla="*/ 2147483646 h 569"/>
              <a:gd name="T72" fmla="*/ 2147483646 w 899"/>
              <a:gd name="T73" fmla="*/ 2147483646 h 569"/>
              <a:gd name="T74" fmla="*/ 2147483646 w 899"/>
              <a:gd name="T75" fmla="*/ 2147483646 h 569"/>
              <a:gd name="T76" fmla="*/ 2147483646 w 899"/>
              <a:gd name="T77" fmla="*/ 2147483646 h 569"/>
              <a:gd name="T78" fmla="*/ 2147483646 w 899"/>
              <a:gd name="T79" fmla="*/ 2147483646 h 569"/>
              <a:gd name="T80" fmla="*/ 2147483646 w 899"/>
              <a:gd name="T81" fmla="*/ 2147483646 h 569"/>
              <a:gd name="T82" fmla="*/ 2147483646 w 899"/>
              <a:gd name="T83" fmla="*/ 2147483646 h 569"/>
              <a:gd name="T84" fmla="*/ 2147483646 w 899"/>
              <a:gd name="T85" fmla="*/ 2147483646 h 569"/>
              <a:gd name="T86" fmla="*/ 2147483646 w 899"/>
              <a:gd name="T87" fmla="*/ 2147483646 h 569"/>
              <a:gd name="T88" fmla="*/ 2147483646 w 899"/>
              <a:gd name="T89" fmla="*/ 2147483646 h 569"/>
              <a:gd name="T90" fmla="*/ 2147483646 w 899"/>
              <a:gd name="T91" fmla="*/ 2147483646 h 569"/>
              <a:gd name="T92" fmla="*/ 2147483646 w 899"/>
              <a:gd name="T93" fmla="*/ 2147483646 h 569"/>
              <a:gd name="T94" fmla="*/ 2147483646 w 899"/>
              <a:gd name="T95" fmla="*/ 2147483646 h 569"/>
              <a:gd name="T96" fmla="*/ 2147483646 w 899"/>
              <a:gd name="T97" fmla="*/ 2147483646 h 569"/>
              <a:gd name="T98" fmla="*/ 2147483646 w 899"/>
              <a:gd name="T99" fmla="*/ 2147483646 h 569"/>
              <a:gd name="T100" fmla="*/ 2147483646 w 899"/>
              <a:gd name="T101" fmla="*/ 2147483646 h 569"/>
              <a:gd name="T102" fmla="*/ 2147483646 w 899"/>
              <a:gd name="T103" fmla="*/ 2147483646 h 569"/>
              <a:gd name="T104" fmla="*/ 2147483646 w 899"/>
              <a:gd name="T105" fmla="*/ 2147483646 h 569"/>
              <a:gd name="T106" fmla="*/ 0 w 899"/>
              <a:gd name="T107" fmla="*/ 2147483646 h 569"/>
              <a:gd name="T108" fmla="*/ 2147483646 w 899"/>
              <a:gd name="T109" fmla="*/ 0 h 569"/>
              <a:gd name="T110" fmla="*/ 2147483646 w 899"/>
              <a:gd name="T111" fmla="*/ 2147483646 h 569"/>
              <a:gd name="T112" fmla="*/ 2147483646 w 899"/>
              <a:gd name="T113" fmla="*/ 2147483646 h 569"/>
              <a:gd name="T114" fmla="*/ 2147483646 w 899"/>
              <a:gd name="T115" fmla="*/ 2147483646 h 569"/>
              <a:gd name="T116" fmla="*/ 2147483646 w 899"/>
              <a:gd name="T117" fmla="*/ 2147483646 h 569"/>
              <a:gd name="T118" fmla="*/ 2147483646 w 899"/>
              <a:gd name="T119" fmla="*/ 2147483646 h 569"/>
              <a:gd name="T120" fmla="*/ 2147483646 w 899"/>
              <a:gd name="T121" fmla="*/ 2147483646 h 5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9" h="569">
                <a:moveTo>
                  <a:pt x="863" y="569"/>
                </a:moveTo>
                <a:lnTo>
                  <a:pt x="311" y="497"/>
                </a:lnTo>
                <a:lnTo>
                  <a:pt x="305" y="557"/>
                </a:lnTo>
                <a:lnTo>
                  <a:pt x="287" y="521"/>
                </a:lnTo>
                <a:lnTo>
                  <a:pt x="275" y="533"/>
                </a:lnTo>
                <a:lnTo>
                  <a:pt x="275" y="539"/>
                </a:lnTo>
                <a:lnTo>
                  <a:pt x="239" y="539"/>
                </a:lnTo>
                <a:lnTo>
                  <a:pt x="221" y="533"/>
                </a:lnTo>
                <a:lnTo>
                  <a:pt x="209" y="533"/>
                </a:lnTo>
                <a:lnTo>
                  <a:pt x="203" y="539"/>
                </a:lnTo>
                <a:lnTo>
                  <a:pt x="191" y="539"/>
                </a:lnTo>
                <a:lnTo>
                  <a:pt x="179" y="533"/>
                </a:lnTo>
                <a:lnTo>
                  <a:pt x="173" y="533"/>
                </a:lnTo>
                <a:lnTo>
                  <a:pt x="167" y="545"/>
                </a:lnTo>
                <a:lnTo>
                  <a:pt x="155" y="539"/>
                </a:lnTo>
                <a:lnTo>
                  <a:pt x="149" y="527"/>
                </a:lnTo>
                <a:lnTo>
                  <a:pt x="149" y="521"/>
                </a:lnTo>
                <a:lnTo>
                  <a:pt x="155" y="509"/>
                </a:lnTo>
                <a:lnTo>
                  <a:pt x="149" y="503"/>
                </a:lnTo>
                <a:lnTo>
                  <a:pt x="143" y="491"/>
                </a:lnTo>
                <a:lnTo>
                  <a:pt x="131" y="491"/>
                </a:lnTo>
                <a:lnTo>
                  <a:pt x="125" y="479"/>
                </a:lnTo>
                <a:lnTo>
                  <a:pt x="131" y="467"/>
                </a:lnTo>
                <a:lnTo>
                  <a:pt x="131" y="461"/>
                </a:lnTo>
                <a:lnTo>
                  <a:pt x="119" y="449"/>
                </a:lnTo>
                <a:lnTo>
                  <a:pt x="119" y="395"/>
                </a:lnTo>
                <a:lnTo>
                  <a:pt x="113" y="395"/>
                </a:lnTo>
                <a:lnTo>
                  <a:pt x="113" y="389"/>
                </a:lnTo>
                <a:lnTo>
                  <a:pt x="107" y="383"/>
                </a:lnTo>
                <a:lnTo>
                  <a:pt x="102" y="383"/>
                </a:lnTo>
                <a:lnTo>
                  <a:pt x="78" y="401"/>
                </a:lnTo>
                <a:lnTo>
                  <a:pt x="72" y="401"/>
                </a:lnTo>
                <a:lnTo>
                  <a:pt x="60" y="389"/>
                </a:lnTo>
                <a:lnTo>
                  <a:pt x="66" y="377"/>
                </a:lnTo>
                <a:lnTo>
                  <a:pt x="66" y="365"/>
                </a:lnTo>
                <a:lnTo>
                  <a:pt x="78" y="353"/>
                </a:lnTo>
                <a:lnTo>
                  <a:pt x="78" y="347"/>
                </a:lnTo>
                <a:lnTo>
                  <a:pt x="72" y="341"/>
                </a:lnTo>
                <a:lnTo>
                  <a:pt x="78" y="323"/>
                </a:lnTo>
                <a:lnTo>
                  <a:pt x="84" y="323"/>
                </a:lnTo>
                <a:lnTo>
                  <a:pt x="84" y="317"/>
                </a:lnTo>
                <a:lnTo>
                  <a:pt x="96" y="281"/>
                </a:lnTo>
                <a:lnTo>
                  <a:pt x="96" y="275"/>
                </a:lnTo>
                <a:lnTo>
                  <a:pt x="78" y="269"/>
                </a:lnTo>
                <a:lnTo>
                  <a:pt x="78" y="263"/>
                </a:lnTo>
                <a:lnTo>
                  <a:pt x="66" y="263"/>
                </a:lnTo>
                <a:lnTo>
                  <a:pt x="60" y="245"/>
                </a:lnTo>
                <a:lnTo>
                  <a:pt x="54" y="233"/>
                </a:lnTo>
                <a:lnTo>
                  <a:pt x="42" y="203"/>
                </a:lnTo>
                <a:lnTo>
                  <a:pt x="6" y="168"/>
                </a:lnTo>
                <a:lnTo>
                  <a:pt x="12" y="162"/>
                </a:lnTo>
                <a:lnTo>
                  <a:pt x="18" y="150"/>
                </a:lnTo>
                <a:lnTo>
                  <a:pt x="12" y="132"/>
                </a:lnTo>
                <a:lnTo>
                  <a:pt x="0" y="102"/>
                </a:lnTo>
                <a:lnTo>
                  <a:pt x="18" y="0"/>
                </a:lnTo>
                <a:lnTo>
                  <a:pt x="102" y="12"/>
                </a:lnTo>
                <a:lnTo>
                  <a:pt x="323" y="48"/>
                </a:lnTo>
                <a:lnTo>
                  <a:pt x="545" y="90"/>
                </a:lnTo>
                <a:lnTo>
                  <a:pt x="899" y="126"/>
                </a:lnTo>
                <a:lnTo>
                  <a:pt x="869" y="461"/>
                </a:lnTo>
                <a:lnTo>
                  <a:pt x="863" y="569"/>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5" name="Freeform 7"/>
          <p:cNvSpPr>
            <a:spLocks/>
          </p:cNvSpPr>
          <p:nvPr/>
        </p:nvSpPr>
        <p:spPr bwMode="auto">
          <a:xfrm>
            <a:off x="2684860" y="2978944"/>
            <a:ext cx="671513" cy="1019175"/>
          </a:xfrm>
          <a:custGeom>
            <a:avLst/>
            <a:gdLst>
              <a:gd name="T0" fmla="*/ 2147483646 w 564"/>
              <a:gd name="T1" fmla="*/ 0 h 856"/>
              <a:gd name="T2" fmla="*/ 0 w 564"/>
              <a:gd name="T3" fmla="*/ 2147483646 h 856"/>
              <a:gd name="T4" fmla="*/ 2147483646 w 564"/>
              <a:gd name="T5" fmla="*/ 2147483646 h 856"/>
              <a:gd name="T6" fmla="*/ 2147483646 w 564"/>
              <a:gd name="T7" fmla="*/ 2147483646 h 856"/>
              <a:gd name="T8" fmla="*/ 2147483646 w 564"/>
              <a:gd name="T9" fmla="*/ 2147483646 h 856"/>
              <a:gd name="T10" fmla="*/ 2147483646 w 564"/>
              <a:gd name="T11" fmla="*/ 2147483646 h 856"/>
              <a:gd name="T12" fmla="*/ 2147483646 w 564"/>
              <a:gd name="T13" fmla="*/ 2147483646 h 856"/>
              <a:gd name="T14" fmla="*/ 2147483646 w 564"/>
              <a:gd name="T15" fmla="*/ 2147483646 h 856"/>
              <a:gd name="T16" fmla="*/ 2147483646 w 564"/>
              <a:gd name="T17" fmla="*/ 2147483646 h 856"/>
              <a:gd name="T18" fmla="*/ 2147483646 w 564"/>
              <a:gd name="T19" fmla="*/ 2147483646 h 856"/>
              <a:gd name="T20" fmla="*/ 2147483646 w 564"/>
              <a:gd name="T21" fmla="*/ 2147483646 h 856"/>
              <a:gd name="T22" fmla="*/ 2147483646 w 564"/>
              <a:gd name="T23" fmla="*/ 2147483646 h 856"/>
              <a:gd name="T24" fmla="*/ 2147483646 w 564"/>
              <a:gd name="T25" fmla="*/ 2147483646 h 856"/>
              <a:gd name="T26" fmla="*/ 2147483646 w 564"/>
              <a:gd name="T27" fmla="*/ 2147483646 h 856"/>
              <a:gd name="T28" fmla="*/ 2147483646 w 564"/>
              <a:gd name="T29" fmla="*/ 2147483646 h 856"/>
              <a:gd name="T30" fmla="*/ 2147483646 w 564"/>
              <a:gd name="T31" fmla="*/ 2147483646 h 856"/>
              <a:gd name="T32" fmla="*/ 2147483646 w 564"/>
              <a:gd name="T33" fmla="*/ 2147483646 h 856"/>
              <a:gd name="T34" fmla="*/ 2147483646 w 564"/>
              <a:gd name="T35" fmla="*/ 2147483646 h 856"/>
              <a:gd name="T36" fmla="*/ 2147483646 w 564"/>
              <a:gd name="T37" fmla="*/ 2147483646 h 856"/>
              <a:gd name="T38" fmla="*/ 2147483646 w 564"/>
              <a:gd name="T39" fmla="*/ 0 h 8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4" h="856">
                <a:moveTo>
                  <a:pt x="84" y="0"/>
                </a:moveTo>
                <a:lnTo>
                  <a:pt x="0" y="323"/>
                </a:lnTo>
                <a:lnTo>
                  <a:pt x="366" y="856"/>
                </a:lnTo>
                <a:lnTo>
                  <a:pt x="366" y="844"/>
                </a:lnTo>
                <a:lnTo>
                  <a:pt x="372" y="820"/>
                </a:lnTo>
                <a:lnTo>
                  <a:pt x="372" y="814"/>
                </a:lnTo>
                <a:lnTo>
                  <a:pt x="378" y="760"/>
                </a:lnTo>
                <a:lnTo>
                  <a:pt x="372" y="742"/>
                </a:lnTo>
                <a:lnTo>
                  <a:pt x="378" y="736"/>
                </a:lnTo>
                <a:lnTo>
                  <a:pt x="390" y="730"/>
                </a:lnTo>
                <a:lnTo>
                  <a:pt x="408" y="736"/>
                </a:lnTo>
                <a:lnTo>
                  <a:pt x="414" y="742"/>
                </a:lnTo>
                <a:lnTo>
                  <a:pt x="414" y="748"/>
                </a:lnTo>
                <a:lnTo>
                  <a:pt x="420" y="754"/>
                </a:lnTo>
                <a:lnTo>
                  <a:pt x="432" y="754"/>
                </a:lnTo>
                <a:lnTo>
                  <a:pt x="444" y="706"/>
                </a:lnTo>
                <a:lnTo>
                  <a:pt x="456" y="653"/>
                </a:lnTo>
                <a:lnTo>
                  <a:pt x="564" y="101"/>
                </a:lnTo>
                <a:lnTo>
                  <a:pt x="324" y="54"/>
                </a:lnTo>
                <a:lnTo>
                  <a:pt x="84" y="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6" name="Freeform 8"/>
          <p:cNvSpPr>
            <a:spLocks/>
          </p:cNvSpPr>
          <p:nvPr/>
        </p:nvSpPr>
        <p:spPr bwMode="auto">
          <a:xfrm>
            <a:off x="4362450" y="2315766"/>
            <a:ext cx="691754" cy="427434"/>
          </a:xfrm>
          <a:custGeom>
            <a:avLst/>
            <a:gdLst>
              <a:gd name="T0" fmla="*/ 0 w 581"/>
              <a:gd name="T1" fmla="*/ 2147483646 h 359"/>
              <a:gd name="T2" fmla="*/ 2147483646 w 581"/>
              <a:gd name="T3" fmla="*/ 0 h 359"/>
              <a:gd name="T4" fmla="*/ 2147483646 w 581"/>
              <a:gd name="T5" fmla="*/ 2147483646 h 359"/>
              <a:gd name="T6" fmla="*/ 2147483646 w 581"/>
              <a:gd name="T7" fmla="*/ 2147483646 h 359"/>
              <a:gd name="T8" fmla="*/ 2147483646 w 581"/>
              <a:gd name="T9" fmla="*/ 2147483646 h 359"/>
              <a:gd name="T10" fmla="*/ 2147483646 w 581"/>
              <a:gd name="T11" fmla="*/ 2147483646 h 359"/>
              <a:gd name="T12" fmla="*/ 2147483646 w 581"/>
              <a:gd name="T13" fmla="*/ 2147483646 h 359"/>
              <a:gd name="T14" fmla="*/ 2147483646 w 581"/>
              <a:gd name="T15" fmla="*/ 2147483646 h 359"/>
              <a:gd name="T16" fmla="*/ 2147483646 w 581"/>
              <a:gd name="T17" fmla="*/ 2147483646 h 359"/>
              <a:gd name="T18" fmla="*/ 2147483646 w 581"/>
              <a:gd name="T19" fmla="*/ 2147483646 h 359"/>
              <a:gd name="T20" fmla="*/ 2147483646 w 581"/>
              <a:gd name="T21" fmla="*/ 2147483646 h 359"/>
              <a:gd name="T22" fmla="*/ 2147483646 w 581"/>
              <a:gd name="T23" fmla="*/ 2147483646 h 359"/>
              <a:gd name="T24" fmla="*/ 2147483646 w 581"/>
              <a:gd name="T25" fmla="*/ 2147483646 h 359"/>
              <a:gd name="T26" fmla="*/ 2147483646 w 581"/>
              <a:gd name="T27" fmla="*/ 2147483646 h 359"/>
              <a:gd name="T28" fmla="*/ 2147483646 w 581"/>
              <a:gd name="T29" fmla="*/ 2147483646 h 359"/>
              <a:gd name="T30" fmla="*/ 2147483646 w 581"/>
              <a:gd name="T31" fmla="*/ 2147483646 h 359"/>
              <a:gd name="T32" fmla="*/ 2147483646 w 581"/>
              <a:gd name="T33" fmla="*/ 2147483646 h 359"/>
              <a:gd name="T34" fmla="*/ 0 w 581"/>
              <a:gd name="T35" fmla="*/ 2147483646 h 3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1" h="359">
                <a:moveTo>
                  <a:pt x="0" y="335"/>
                </a:moveTo>
                <a:lnTo>
                  <a:pt x="30" y="0"/>
                </a:lnTo>
                <a:lnTo>
                  <a:pt x="281" y="18"/>
                </a:lnTo>
                <a:lnTo>
                  <a:pt x="533" y="24"/>
                </a:lnTo>
                <a:lnTo>
                  <a:pt x="533" y="30"/>
                </a:lnTo>
                <a:lnTo>
                  <a:pt x="539" y="59"/>
                </a:lnTo>
                <a:lnTo>
                  <a:pt x="539" y="65"/>
                </a:lnTo>
                <a:lnTo>
                  <a:pt x="533" y="83"/>
                </a:lnTo>
                <a:lnTo>
                  <a:pt x="539" y="113"/>
                </a:lnTo>
                <a:lnTo>
                  <a:pt x="545" y="149"/>
                </a:lnTo>
                <a:lnTo>
                  <a:pt x="551" y="161"/>
                </a:lnTo>
                <a:lnTo>
                  <a:pt x="557" y="191"/>
                </a:lnTo>
                <a:lnTo>
                  <a:pt x="563" y="251"/>
                </a:lnTo>
                <a:lnTo>
                  <a:pt x="563" y="287"/>
                </a:lnTo>
                <a:lnTo>
                  <a:pt x="581" y="329"/>
                </a:lnTo>
                <a:lnTo>
                  <a:pt x="575" y="341"/>
                </a:lnTo>
                <a:lnTo>
                  <a:pt x="575" y="359"/>
                </a:lnTo>
                <a:lnTo>
                  <a:pt x="0" y="335"/>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7" name="Freeform 9"/>
          <p:cNvSpPr>
            <a:spLocks/>
          </p:cNvSpPr>
          <p:nvPr/>
        </p:nvSpPr>
        <p:spPr bwMode="auto">
          <a:xfrm>
            <a:off x="4305300" y="3099197"/>
            <a:ext cx="863204" cy="428625"/>
          </a:xfrm>
          <a:custGeom>
            <a:avLst/>
            <a:gdLst>
              <a:gd name="T0" fmla="*/ 0 w 725"/>
              <a:gd name="T1" fmla="*/ 2147483646 h 360"/>
              <a:gd name="T2" fmla="*/ 2147483646 w 725"/>
              <a:gd name="T3" fmla="*/ 0 h 360"/>
              <a:gd name="T4" fmla="*/ 2147483646 w 725"/>
              <a:gd name="T5" fmla="*/ 2147483646 h 360"/>
              <a:gd name="T6" fmla="*/ 2147483646 w 725"/>
              <a:gd name="T7" fmla="*/ 2147483646 h 360"/>
              <a:gd name="T8" fmla="*/ 2147483646 w 725"/>
              <a:gd name="T9" fmla="*/ 2147483646 h 360"/>
              <a:gd name="T10" fmla="*/ 2147483646 w 725"/>
              <a:gd name="T11" fmla="*/ 2147483646 h 360"/>
              <a:gd name="T12" fmla="*/ 2147483646 w 725"/>
              <a:gd name="T13" fmla="*/ 2147483646 h 360"/>
              <a:gd name="T14" fmla="*/ 2147483646 w 725"/>
              <a:gd name="T15" fmla="*/ 2147483646 h 360"/>
              <a:gd name="T16" fmla="*/ 2147483646 w 725"/>
              <a:gd name="T17" fmla="*/ 2147483646 h 360"/>
              <a:gd name="T18" fmla="*/ 2147483646 w 725"/>
              <a:gd name="T19" fmla="*/ 2147483646 h 360"/>
              <a:gd name="T20" fmla="*/ 2147483646 w 725"/>
              <a:gd name="T21" fmla="*/ 2147483646 h 360"/>
              <a:gd name="T22" fmla="*/ 2147483646 w 725"/>
              <a:gd name="T23" fmla="*/ 2147483646 h 360"/>
              <a:gd name="T24" fmla="*/ 2147483646 w 725"/>
              <a:gd name="T25" fmla="*/ 2147483646 h 360"/>
              <a:gd name="T26" fmla="*/ 2147483646 w 725"/>
              <a:gd name="T27" fmla="*/ 2147483646 h 360"/>
              <a:gd name="T28" fmla="*/ 2147483646 w 725"/>
              <a:gd name="T29" fmla="*/ 2147483646 h 360"/>
              <a:gd name="T30" fmla="*/ 2147483646 w 725"/>
              <a:gd name="T31" fmla="*/ 2147483646 h 360"/>
              <a:gd name="T32" fmla="*/ 2147483646 w 725"/>
              <a:gd name="T33" fmla="*/ 2147483646 h 360"/>
              <a:gd name="T34" fmla="*/ 2147483646 w 725"/>
              <a:gd name="T35" fmla="*/ 2147483646 h 360"/>
              <a:gd name="T36" fmla="*/ 2147483646 w 725"/>
              <a:gd name="T37" fmla="*/ 2147483646 h 360"/>
              <a:gd name="T38" fmla="*/ 2147483646 w 725"/>
              <a:gd name="T39" fmla="*/ 2147483646 h 360"/>
              <a:gd name="T40" fmla="*/ 2147483646 w 725"/>
              <a:gd name="T41" fmla="*/ 2147483646 h 360"/>
              <a:gd name="T42" fmla="*/ 2147483646 w 725"/>
              <a:gd name="T43" fmla="*/ 2147483646 h 360"/>
              <a:gd name="T44" fmla="*/ 2147483646 w 725"/>
              <a:gd name="T45" fmla="*/ 2147483646 h 360"/>
              <a:gd name="T46" fmla="*/ 2147483646 w 725"/>
              <a:gd name="T47" fmla="*/ 2147483646 h 360"/>
              <a:gd name="T48" fmla="*/ 2147483646 w 725"/>
              <a:gd name="T49" fmla="*/ 2147483646 h 360"/>
              <a:gd name="T50" fmla="*/ 2147483646 w 725"/>
              <a:gd name="T51" fmla="*/ 2147483646 h 360"/>
              <a:gd name="T52" fmla="*/ 2147483646 w 725"/>
              <a:gd name="T53" fmla="*/ 2147483646 h 360"/>
              <a:gd name="T54" fmla="*/ 2147483646 w 725"/>
              <a:gd name="T55" fmla="*/ 2147483646 h 360"/>
              <a:gd name="T56" fmla="*/ 2147483646 w 725"/>
              <a:gd name="T57" fmla="*/ 2147483646 h 360"/>
              <a:gd name="T58" fmla="*/ 2147483646 w 725"/>
              <a:gd name="T59" fmla="*/ 2147483646 h 360"/>
              <a:gd name="T60" fmla="*/ 2147483646 w 725"/>
              <a:gd name="T61" fmla="*/ 2147483646 h 360"/>
              <a:gd name="T62" fmla="*/ 2147483646 w 725"/>
              <a:gd name="T63" fmla="*/ 2147483646 h 360"/>
              <a:gd name="T64" fmla="*/ 2147483646 w 725"/>
              <a:gd name="T65" fmla="*/ 2147483646 h 360"/>
              <a:gd name="T66" fmla="*/ 2147483646 w 725"/>
              <a:gd name="T67" fmla="*/ 2147483646 h 360"/>
              <a:gd name="T68" fmla="*/ 2147483646 w 725"/>
              <a:gd name="T69" fmla="*/ 2147483646 h 360"/>
              <a:gd name="T70" fmla="*/ 2147483646 w 725"/>
              <a:gd name="T71" fmla="*/ 2147483646 h 360"/>
              <a:gd name="T72" fmla="*/ 2147483646 w 725"/>
              <a:gd name="T73" fmla="*/ 2147483646 h 360"/>
              <a:gd name="T74" fmla="*/ 2147483646 w 725"/>
              <a:gd name="T75" fmla="*/ 2147483646 h 360"/>
              <a:gd name="T76" fmla="*/ 2147483646 w 725"/>
              <a:gd name="T77" fmla="*/ 2147483646 h 360"/>
              <a:gd name="T78" fmla="*/ 0 w 725"/>
              <a:gd name="T79" fmla="*/ 2147483646 h 3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25" h="360">
                <a:moveTo>
                  <a:pt x="0" y="222"/>
                </a:moveTo>
                <a:lnTo>
                  <a:pt x="24" y="0"/>
                </a:lnTo>
                <a:lnTo>
                  <a:pt x="467" y="24"/>
                </a:lnTo>
                <a:lnTo>
                  <a:pt x="479" y="42"/>
                </a:lnTo>
                <a:lnTo>
                  <a:pt x="509" y="42"/>
                </a:lnTo>
                <a:lnTo>
                  <a:pt x="515" y="48"/>
                </a:lnTo>
                <a:lnTo>
                  <a:pt x="521" y="60"/>
                </a:lnTo>
                <a:lnTo>
                  <a:pt x="533" y="66"/>
                </a:lnTo>
                <a:lnTo>
                  <a:pt x="557" y="54"/>
                </a:lnTo>
                <a:lnTo>
                  <a:pt x="581" y="54"/>
                </a:lnTo>
                <a:lnTo>
                  <a:pt x="617" y="78"/>
                </a:lnTo>
                <a:lnTo>
                  <a:pt x="629" y="90"/>
                </a:lnTo>
                <a:lnTo>
                  <a:pt x="635" y="102"/>
                </a:lnTo>
                <a:lnTo>
                  <a:pt x="647" y="108"/>
                </a:lnTo>
                <a:lnTo>
                  <a:pt x="647" y="114"/>
                </a:lnTo>
                <a:lnTo>
                  <a:pt x="641" y="132"/>
                </a:lnTo>
                <a:lnTo>
                  <a:pt x="647" y="138"/>
                </a:lnTo>
                <a:lnTo>
                  <a:pt x="653" y="156"/>
                </a:lnTo>
                <a:lnTo>
                  <a:pt x="665" y="168"/>
                </a:lnTo>
                <a:lnTo>
                  <a:pt x="659" y="174"/>
                </a:lnTo>
                <a:lnTo>
                  <a:pt x="665" y="186"/>
                </a:lnTo>
                <a:lnTo>
                  <a:pt x="677" y="192"/>
                </a:lnTo>
                <a:lnTo>
                  <a:pt x="677" y="210"/>
                </a:lnTo>
                <a:lnTo>
                  <a:pt x="671" y="228"/>
                </a:lnTo>
                <a:lnTo>
                  <a:pt x="683" y="234"/>
                </a:lnTo>
                <a:lnTo>
                  <a:pt x="689" y="240"/>
                </a:lnTo>
                <a:lnTo>
                  <a:pt x="683" y="252"/>
                </a:lnTo>
                <a:lnTo>
                  <a:pt x="683" y="258"/>
                </a:lnTo>
                <a:lnTo>
                  <a:pt x="689" y="270"/>
                </a:lnTo>
                <a:lnTo>
                  <a:pt x="689" y="288"/>
                </a:lnTo>
                <a:lnTo>
                  <a:pt x="695" y="294"/>
                </a:lnTo>
                <a:lnTo>
                  <a:pt x="701" y="306"/>
                </a:lnTo>
                <a:lnTo>
                  <a:pt x="707" y="312"/>
                </a:lnTo>
                <a:lnTo>
                  <a:pt x="707" y="330"/>
                </a:lnTo>
                <a:lnTo>
                  <a:pt x="725" y="342"/>
                </a:lnTo>
                <a:lnTo>
                  <a:pt x="725" y="360"/>
                </a:lnTo>
                <a:lnTo>
                  <a:pt x="161" y="348"/>
                </a:lnTo>
                <a:lnTo>
                  <a:pt x="167" y="240"/>
                </a:lnTo>
                <a:lnTo>
                  <a:pt x="6" y="222"/>
                </a:lnTo>
                <a:lnTo>
                  <a:pt x="0" y="22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8" name="Freeform 10"/>
          <p:cNvSpPr>
            <a:spLocks/>
          </p:cNvSpPr>
          <p:nvPr/>
        </p:nvSpPr>
        <p:spPr bwMode="auto">
          <a:xfrm>
            <a:off x="3911203" y="3969544"/>
            <a:ext cx="1462088" cy="1426369"/>
          </a:xfrm>
          <a:custGeom>
            <a:avLst/>
            <a:gdLst>
              <a:gd name="T0" fmla="*/ 2147483646 w 1228"/>
              <a:gd name="T1" fmla="*/ 2147483646 h 1198"/>
              <a:gd name="T2" fmla="*/ 2147483646 w 1228"/>
              <a:gd name="T3" fmla="*/ 2147483646 h 1198"/>
              <a:gd name="T4" fmla="*/ 2147483646 w 1228"/>
              <a:gd name="T5" fmla="*/ 2147483646 h 1198"/>
              <a:gd name="T6" fmla="*/ 2147483646 w 1228"/>
              <a:gd name="T7" fmla="*/ 2147483646 h 1198"/>
              <a:gd name="T8" fmla="*/ 2147483646 w 1228"/>
              <a:gd name="T9" fmla="*/ 2147483646 h 1198"/>
              <a:gd name="T10" fmla="*/ 2147483646 w 1228"/>
              <a:gd name="T11" fmla="*/ 2147483646 h 1198"/>
              <a:gd name="T12" fmla="*/ 2147483646 w 1228"/>
              <a:gd name="T13" fmla="*/ 2147483646 h 1198"/>
              <a:gd name="T14" fmla="*/ 2147483646 w 1228"/>
              <a:gd name="T15" fmla="*/ 2147483646 h 1198"/>
              <a:gd name="T16" fmla="*/ 2147483646 w 1228"/>
              <a:gd name="T17" fmla="*/ 2147483646 h 1198"/>
              <a:gd name="T18" fmla="*/ 2147483646 w 1228"/>
              <a:gd name="T19" fmla="*/ 2147483646 h 1198"/>
              <a:gd name="T20" fmla="*/ 2147483646 w 1228"/>
              <a:gd name="T21" fmla="*/ 2147483646 h 1198"/>
              <a:gd name="T22" fmla="*/ 2147483646 w 1228"/>
              <a:gd name="T23" fmla="*/ 2147483646 h 1198"/>
              <a:gd name="T24" fmla="*/ 2147483646 w 1228"/>
              <a:gd name="T25" fmla="*/ 2147483646 h 1198"/>
              <a:gd name="T26" fmla="*/ 2147483646 w 1228"/>
              <a:gd name="T27" fmla="*/ 2147483646 h 1198"/>
              <a:gd name="T28" fmla="*/ 2147483646 w 1228"/>
              <a:gd name="T29" fmla="*/ 2147483646 h 1198"/>
              <a:gd name="T30" fmla="*/ 2147483646 w 1228"/>
              <a:gd name="T31" fmla="*/ 2147483646 h 1198"/>
              <a:gd name="T32" fmla="*/ 2147483646 w 1228"/>
              <a:gd name="T33" fmla="*/ 0 h 1198"/>
              <a:gd name="T34" fmla="*/ 0 w 1228"/>
              <a:gd name="T35" fmla="*/ 2147483646 h 1198"/>
              <a:gd name="T36" fmla="*/ 0 w 1228"/>
              <a:gd name="T37" fmla="*/ 2147483646 h 1198"/>
              <a:gd name="T38" fmla="*/ 2147483646 w 1228"/>
              <a:gd name="T39" fmla="*/ 2147483646 h 1198"/>
              <a:gd name="T40" fmla="*/ 2147483646 w 1228"/>
              <a:gd name="T41" fmla="*/ 2147483646 h 1198"/>
              <a:gd name="T42" fmla="*/ 2147483646 w 1228"/>
              <a:gd name="T43" fmla="*/ 2147483646 h 1198"/>
              <a:gd name="T44" fmla="*/ 2147483646 w 1228"/>
              <a:gd name="T45" fmla="*/ 2147483646 h 1198"/>
              <a:gd name="T46" fmla="*/ 2147483646 w 1228"/>
              <a:gd name="T47" fmla="*/ 2147483646 h 1198"/>
              <a:gd name="T48" fmla="*/ 2147483646 w 1228"/>
              <a:gd name="T49" fmla="*/ 2147483646 h 1198"/>
              <a:gd name="T50" fmla="*/ 2147483646 w 1228"/>
              <a:gd name="T51" fmla="*/ 2147483646 h 1198"/>
              <a:gd name="T52" fmla="*/ 2147483646 w 1228"/>
              <a:gd name="T53" fmla="*/ 2147483646 h 1198"/>
              <a:gd name="T54" fmla="*/ 2147483646 w 1228"/>
              <a:gd name="T55" fmla="*/ 2147483646 h 1198"/>
              <a:gd name="T56" fmla="*/ 2147483646 w 1228"/>
              <a:gd name="T57" fmla="*/ 2147483646 h 1198"/>
              <a:gd name="T58" fmla="*/ 2147483646 w 1228"/>
              <a:gd name="T59" fmla="*/ 2147483646 h 1198"/>
              <a:gd name="T60" fmla="*/ 2147483646 w 1228"/>
              <a:gd name="T61" fmla="*/ 2147483646 h 1198"/>
              <a:gd name="T62" fmla="*/ 2147483646 w 1228"/>
              <a:gd name="T63" fmla="*/ 2147483646 h 1198"/>
              <a:gd name="T64" fmla="*/ 2147483646 w 1228"/>
              <a:gd name="T65" fmla="*/ 2147483646 h 1198"/>
              <a:gd name="T66" fmla="*/ 2147483646 w 1228"/>
              <a:gd name="T67" fmla="*/ 2147483646 h 1198"/>
              <a:gd name="T68" fmla="*/ 2147483646 w 1228"/>
              <a:gd name="T69" fmla="*/ 2147483646 h 1198"/>
              <a:gd name="T70" fmla="*/ 2147483646 w 1228"/>
              <a:gd name="T71" fmla="*/ 2147483646 h 1198"/>
              <a:gd name="T72" fmla="*/ 2147483646 w 1228"/>
              <a:gd name="T73" fmla="*/ 2147483646 h 1198"/>
              <a:gd name="T74" fmla="*/ 2147483646 w 1228"/>
              <a:gd name="T75" fmla="*/ 2147483646 h 1198"/>
              <a:gd name="T76" fmla="*/ 2147483646 w 1228"/>
              <a:gd name="T77" fmla="*/ 2147483646 h 1198"/>
              <a:gd name="T78" fmla="*/ 2147483646 w 1228"/>
              <a:gd name="T79" fmla="*/ 2147483646 h 1198"/>
              <a:gd name="T80" fmla="*/ 2147483646 w 1228"/>
              <a:gd name="T81" fmla="*/ 2147483646 h 1198"/>
              <a:gd name="T82" fmla="*/ 2147483646 w 1228"/>
              <a:gd name="T83" fmla="*/ 2147483646 h 1198"/>
              <a:gd name="T84" fmla="*/ 2147483646 w 1228"/>
              <a:gd name="T85" fmla="*/ 2147483646 h 1198"/>
              <a:gd name="T86" fmla="*/ 2147483646 w 1228"/>
              <a:gd name="T87" fmla="*/ 2147483646 h 1198"/>
              <a:gd name="T88" fmla="*/ 2147483646 w 1228"/>
              <a:gd name="T89" fmla="*/ 2147483646 h 1198"/>
              <a:gd name="T90" fmla="*/ 2147483646 w 1228"/>
              <a:gd name="T91" fmla="*/ 2147483646 h 1198"/>
              <a:gd name="T92" fmla="*/ 2147483646 w 1228"/>
              <a:gd name="T93" fmla="*/ 2147483646 h 1198"/>
              <a:gd name="T94" fmla="*/ 2147483646 w 1228"/>
              <a:gd name="T95" fmla="*/ 2147483646 h 1198"/>
              <a:gd name="T96" fmla="*/ 2147483646 w 1228"/>
              <a:gd name="T97" fmla="*/ 2147483646 h 1198"/>
              <a:gd name="T98" fmla="*/ 2147483646 w 1228"/>
              <a:gd name="T99" fmla="*/ 2147483646 h 1198"/>
              <a:gd name="T100" fmla="*/ 2147483646 w 1228"/>
              <a:gd name="T101" fmla="*/ 2147483646 h 1198"/>
              <a:gd name="T102" fmla="*/ 2147483646 w 1228"/>
              <a:gd name="T103" fmla="*/ 2147483646 h 1198"/>
              <a:gd name="T104" fmla="*/ 2147483646 w 1228"/>
              <a:gd name="T105" fmla="*/ 2147483646 h 1198"/>
              <a:gd name="T106" fmla="*/ 2147483646 w 1228"/>
              <a:gd name="T107" fmla="*/ 2147483646 h 1198"/>
              <a:gd name="T108" fmla="*/ 2147483646 w 1228"/>
              <a:gd name="T109" fmla="*/ 2147483646 h 1198"/>
              <a:gd name="T110" fmla="*/ 2147483646 w 1228"/>
              <a:gd name="T111" fmla="*/ 2147483646 h 1198"/>
              <a:gd name="T112" fmla="*/ 2147483646 w 1228"/>
              <a:gd name="T113" fmla="*/ 2147483646 h 1198"/>
              <a:gd name="T114" fmla="*/ 2147483646 w 1228"/>
              <a:gd name="T115" fmla="*/ 2147483646 h 1198"/>
              <a:gd name="T116" fmla="*/ 2147483646 w 1228"/>
              <a:gd name="T117" fmla="*/ 2147483646 h 1198"/>
              <a:gd name="T118" fmla="*/ 2147483646 w 1228"/>
              <a:gd name="T119" fmla="*/ 2147483646 h 1198"/>
              <a:gd name="T120" fmla="*/ 2147483646 w 1228"/>
              <a:gd name="T121" fmla="*/ 2147483646 h 1198"/>
              <a:gd name="T122" fmla="*/ 2147483646 w 1228"/>
              <a:gd name="T123" fmla="*/ 2147483646 h 11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8" h="1198">
                <a:moveTo>
                  <a:pt x="1133" y="336"/>
                </a:moveTo>
                <a:lnTo>
                  <a:pt x="1127" y="336"/>
                </a:lnTo>
                <a:lnTo>
                  <a:pt x="1121" y="330"/>
                </a:lnTo>
                <a:lnTo>
                  <a:pt x="1115" y="330"/>
                </a:lnTo>
                <a:lnTo>
                  <a:pt x="1073" y="306"/>
                </a:lnTo>
                <a:lnTo>
                  <a:pt x="1067" y="306"/>
                </a:lnTo>
                <a:lnTo>
                  <a:pt x="1055" y="312"/>
                </a:lnTo>
                <a:lnTo>
                  <a:pt x="1019" y="312"/>
                </a:lnTo>
                <a:lnTo>
                  <a:pt x="1007" y="318"/>
                </a:lnTo>
                <a:lnTo>
                  <a:pt x="989" y="318"/>
                </a:lnTo>
                <a:lnTo>
                  <a:pt x="965" y="330"/>
                </a:lnTo>
                <a:lnTo>
                  <a:pt x="941" y="318"/>
                </a:lnTo>
                <a:lnTo>
                  <a:pt x="941" y="312"/>
                </a:lnTo>
                <a:lnTo>
                  <a:pt x="935" y="312"/>
                </a:lnTo>
                <a:lnTo>
                  <a:pt x="929" y="318"/>
                </a:lnTo>
                <a:lnTo>
                  <a:pt x="917" y="318"/>
                </a:lnTo>
                <a:lnTo>
                  <a:pt x="917" y="306"/>
                </a:lnTo>
                <a:lnTo>
                  <a:pt x="911" y="306"/>
                </a:lnTo>
                <a:lnTo>
                  <a:pt x="905" y="312"/>
                </a:lnTo>
                <a:lnTo>
                  <a:pt x="899" y="324"/>
                </a:lnTo>
                <a:lnTo>
                  <a:pt x="899" y="330"/>
                </a:lnTo>
                <a:lnTo>
                  <a:pt x="893" y="330"/>
                </a:lnTo>
                <a:lnTo>
                  <a:pt x="887" y="324"/>
                </a:lnTo>
                <a:lnTo>
                  <a:pt x="887" y="312"/>
                </a:lnTo>
                <a:lnTo>
                  <a:pt x="881" y="312"/>
                </a:lnTo>
                <a:lnTo>
                  <a:pt x="869" y="318"/>
                </a:lnTo>
                <a:lnTo>
                  <a:pt x="845" y="306"/>
                </a:lnTo>
                <a:lnTo>
                  <a:pt x="839" y="306"/>
                </a:lnTo>
                <a:lnTo>
                  <a:pt x="839" y="318"/>
                </a:lnTo>
                <a:lnTo>
                  <a:pt x="821" y="312"/>
                </a:lnTo>
                <a:lnTo>
                  <a:pt x="821" y="300"/>
                </a:lnTo>
                <a:lnTo>
                  <a:pt x="815" y="300"/>
                </a:lnTo>
                <a:lnTo>
                  <a:pt x="803" y="288"/>
                </a:lnTo>
                <a:lnTo>
                  <a:pt x="779" y="282"/>
                </a:lnTo>
                <a:lnTo>
                  <a:pt x="773" y="294"/>
                </a:lnTo>
                <a:lnTo>
                  <a:pt x="767" y="288"/>
                </a:lnTo>
                <a:lnTo>
                  <a:pt x="761" y="276"/>
                </a:lnTo>
                <a:lnTo>
                  <a:pt x="755" y="282"/>
                </a:lnTo>
                <a:lnTo>
                  <a:pt x="749" y="282"/>
                </a:lnTo>
                <a:lnTo>
                  <a:pt x="737" y="276"/>
                </a:lnTo>
                <a:lnTo>
                  <a:pt x="713" y="270"/>
                </a:lnTo>
                <a:lnTo>
                  <a:pt x="707" y="264"/>
                </a:lnTo>
                <a:lnTo>
                  <a:pt x="707" y="258"/>
                </a:lnTo>
                <a:lnTo>
                  <a:pt x="695" y="246"/>
                </a:lnTo>
                <a:lnTo>
                  <a:pt x="689" y="252"/>
                </a:lnTo>
                <a:lnTo>
                  <a:pt x="659" y="252"/>
                </a:lnTo>
                <a:lnTo>
                  <a:pt x="647" y="234"/>
                </a:lnTo>
                <a:lnTo>
                  <a:pt x="641" y="234"/>
                </a:lnTo>
                <a:lnTo>
                  <a:pt x="635" y="228"/>
                </a:lnTo>
                <a:lnTo>
                  <a:pt x="641" y="18"/>
                </a:lnTo>
                <a:lnTo>
                  <a:pt x="378" y="0"/>
                </a:lnTo>
                <a:lnTo>
                  <a:pt x="372" y="0"/>
                </a:lnTo>
                <a:lnTo>
                  <a:pt x="336" y="497"/>
                </a:lnTo>
                <a:lnTo>
                  <a:pt x="0" y="467"/>
                </a:lnTo>
                <a:lnTo>
                  <a:pt x="0" y="473"/>
                </a:lnTo>
                <a:lnTo>
                  <a:pt x="6" y="473"/>
                </a:lnTo>
                <a:lnTo>
                  <a:pt x="0" y="479"/>
                </a:lnTo>
                <a:lnTo>
                  <a:pt x="6" y="491"/>
                </a:lnTo>
                <a:lnTo>
                  <a:pt x="24" y="503"/>
                </a:lnTo>
                <a:lnTo>
                  <a:pt x="36" y="527"/>
                </a:lnTo>
                <a:lnTo>
                  <a:pt x="54" y="539"/>
                </a:lnTo>
                <a:lnTo>
                  <a:pt x="102" y="599"/>
                </a:lnTo>
                <a:lnTo>
                  <a:pt x="144" y="635"/>
                </a:lnTo>
                <a:lnTo>
                  <a:pt x="150" y="641"/>
                </a:lnTo>
                <a:lnTo>
                  <a:pt x="150" y="659"/>
                </a:lnTo>
                <a:lnTo>
                  <a:pt x="156" y="665"/>
                </a:lnTo>
                <a:lnTo>
                  <a:pt x="162" y="683"/>
                </a:lnTo>
                <a:lnTo>
                  <a:pt x="162" y="713"/>
                </a:lnTo>
                <a:lnTo>
                  <a:pt x="168" y="725"/>
                </a:lnTo>
                <a:lnTo>
                  <a:pt x="180" y="755"/>
                </a:lnTo>
                <a:lnTo>
                  <a:pt x="246" y="797"/>
                </a:lnTo>
                <a:lnTo>
                  <a:pt x="288" y="827"/>
                </a:lnTo>
                <a:lnTo>
                  <a:pt x="312" y="827"/>
                </a:lnTo>
                <a:lnTo>
                  <a:pt x="330" y="809"/>
                </a:lnTo>
                <a:lnTo>
                  <a:pt x="348" y="761"/>
                </a:lnTo>
                <a:lnTo>
                  <a:pt x="354" y="749"/>
                </a:lnTo>
                <a:lnTo>
                  <a:pt x="384" y="749"/>
                </a:lnTo>
                <a:lnTo>
                  <a:pt x="384" y="743"/>
                </a:lnTo>
                <a:lnTo>
                  <a:pt x="390" y="737"/>
                </a:lnTo>
                <a:lnTo>
                  <a:pt x="396" y="743"/>
                </a:lnTo>
                <a:lnTo>
                  <a:pt x="408" y="749"/>
                </a:lnTo>
                <a:lnTo>
                  <a:pt x="431" y="749"/>
                </a:lnTo>
                <a:lnTo>
                  <a:pt x="437" y="755"/>
                </a:lnTo>
                <a:lnTo>
                  <a:pt x="461" y="755"/>
                </a:lnTo>
                <a:lnTo>
                  <a:pt x="479" y="767"/>
                </a:lnTo>
                <a:lnTo>
                  <a:pt x="485" y="779"/>
                </a:lnTo>
                <a:lnTo>
                  <a:pt x="491" y="779"/>
                </a:lnTo>
                <a:lnTo>
                  <a:pt x="491" y="785"/>
                </a:lnTo>
                <a:lnTo>
                  <a:pt x="503" y="791"/>
                </a:lnTo>
                <a:lnTo>
                  <a:pt x="545" y="833"/>
                </a:lnTo>
                <a:lnTo>
                  <a:pt x="545" y="845"/>
                </a:lnTo>
                <a:lnTo>
                  <a:pt x="569" y="911"/>
                </a:lnTo>
                <a:lnTo>
                  <a:pt x="575" y="923"/>
                </a:lnTo>
                <a:lnTo>
                  <a:pt x="611" y="959"/>
                </a:lnTo>
                <a:lnTo>
                  <a:pt x="611" y="971"/>
                </a:lnTo>
                <a:lnTo>
                  <a:pt x="629" y="995"/>
                </a:lnTo>
                <a:lnTo>
                  <a:pt x="641" y="995"/>
                </a:lnTo>
                <a:lnTo>
                  <a:pt x="647" y="1007"/>
                </a:lnTo>
                <a:lnTo>
                  <a:pt x="647" y="1036"/>
                </a:lnTo>
                <a:lnTo>
                  <a:pt x="653" y="1042"/>
                </a:lnTo>
                <a:lnTo>
                  <a:pt x="659" y="1072"/>
                </a:lnTo>
                <a:lnTo>
                  <a:pt x="665" y="1078"/>
                </a:lnTo>
                <a:lnTo>
                  <a:pt x="689" y="1120"/>
                </a:lnTo>
                <a:lnTo>
                  <a:pt x="689" y="1132"/>
                </a:lnTo>
                <a:lnTo>
                  <a:pt x="701" y="1132"/>
                </a:lnTo>
                <a:lnTo>
                  <a:pt x="719" y="1144"/>
                </a:lnTo>
                <a:lnTo>
                  <a:pt x="743" y="1150"/>
                </a:lnTo>
                <a:lnTo>
                  <a:pt x="773" y="1174"/>
                </a:lnTo>
                <a:lnTo>
                  <a:pt x="815" y="1174"/>
                </a:lnTo>
                <a:lnTo>
                  <a:pt x="821" y="1180"/>
                </a:lnTo>
                <a:lnTo>
                  <a:pt x="857" y="1198"/>
                </a:lnTo>
                <a:lnTo>
                  <a:pt x="869" y="1186"/>
                </a:lnTo>
                <a:lnTo>
                  <a:pt x="881" y="1186"/>
                </a:lnTo>
                <a:lnTo>
                  <a:pt x="881" y="1180"/>
                </a:lnTo>
                <a:lnTo>
                  <a:pt x="869" y="1174"/>
                </a:lnTo>
                <a:lnTo>
                  <a:pt x="875" y="1168"/>
                </a:lnTo>
                <a:lnTo>
                  <a:pt x="863" y="1162"/>
                </a:lnTo>
                <a:lnTo>
                  <a:pt x="851" y="1108"/>
                </a:lnTo>
                <a:lnTo>
                  <a:pt x="845" y="1084"/>
                </a:lnTo>
                <a:lnTo>
                  <a:pt x="851" y="1054"/>
                </a:lnTo>
                <a:lnTo>
                  <a:pt x="851" y="1042"/>
                </a:lnTo>
                <a:lnTo>
                  <a:pt x="845" y="1042"/>
                </a:lnTo>
                <a:lnTo>
                  <a:pt x="845" y="1036"/>
                </a:lnTo>
                <a:lnTo>
                  <a:pt x="857" y="1031"/>
                </a:lnTo>
                <a:lnTo>
                  <a:pt x="869" y="1001"/>
                </a:lnTo>
                <a:lnTo>
                  <a:pt x="863" y="995"/>
                </a:lnTo>
                <a:lnTo>
                  <a:pt x="857" y="983"/>
                </a:lnTo>
                <a:lnTo>
                  <a:pt x="869" y="977"/>
                </a:lnTo>
                <a:lnTo>
                  <a:pt x="875" y="983"/>
                </a:lnTo>
                <a:lnTo>
                  <a:pt x="893" y="971"/>
                </a:lnTo>
                <a:lnTo>
                  <a:pt x="893" y="953"/>
                </a:lnTo>
                <a:lnTo>
                  <a:pt x="887" y="947"/>
                </a:lnTo>
                <a:lnTo>
                  <a:pt x="893" y="941"/>
                </a:lnTo>
                <a:lnTo>
                  <a:pt x="899" y="947"/>
                </a:lnTo>
                <a:lnTo>
                  <a:pt x="905" y="941"/>
                </a:lnTo>
                <a:lnTo>
                  <a:pt x="917" y="941"/>
                </a:lnTo>
                <a:lnTo>
                  <a:pt x="917" y="929"/>
                </a:lnTo>
                <a:lnTo>
                  <a:pt x="923" y="923"/>
                </a:lnTo>
                <a:lnTo>
                  <a:pt x="929" y="923"/>
                </a:lnTo>
                <a:lnTo>
                  <a:pt x="953" y="917"/>
                </a:lnTo>
                <a:lnTo>
                  <a:pt x="953" y="911"/>
                </a:lnTo>
                <a:lnTo>
                  <a:pt x="941" y="905"/>
                </a:lnTo>
                <a:lnTo>
                  <a:pt x="941" y="899"/>
                </a:lnTo>
                <a:lnTo>
                  <a:pt x="965" y="893"/>
                </a:lnTo>
                <a:lnTo>
                  <a:pt x="965" y="887"/>
                </a:lnTo>
                <a:lnTo>
                  <a:pt x="977" y="887"/>
                </a:lnTo>
                <a:lnTo>
                  <a:pt x="971" y="893"/>
                </a:lnTo>
                <a:lnTo>
                  <a:pt x="977" y="899"/>
                </a:lnTo>
                <a:lnTo>
                  <a:pt x="983" y="893"/>
                </a:lnTo>
                <a:lnTo>
                  <a:pt x="1019" y="881"/>
                </a:lnTo>
                <a:lnTo>
                  <a:pt x="1073" y="845"/>
                </a:lnTo>
                <a:lnTo>
                  <a:pt x="1079" y="833"/>
                </a:lnTo>
                <a:lnTo>
                  <a:pt x="1103" y="809"/>
                </a:lnTo>
                <a:lnTo>
                  <a:pt x="1091" y="791"/>
                </a:lnTo>
                <a:lnTo>
                  <a:pt x="1097" y="779"/>
                </a:lnTo>
                <a:lnTo>
                  <a:pt x="1115" y="773"/>
                </a:lnTo>
                <a:lnTo>
                  <a:pt x="1115" y="791"/>
                </a:lnTo>
                <a:lnTo>
                  <a:pt x="1133" y="785"/>
                </a:lnTo>
                <a:lnTo>
                  <a:pt x="1139" y="791"/>
                </a:lnTo>
                <a:lnTo>
                  <a:pt x="1181" y="773"/>
                </a:lnTo>
                <a:lnTo>
                  <a:pt x="1205" y="773"/>
                </a:lnTo>
                <a:lnTo>
                  <a:pt x="1193" y="761"/>
                </a:lnTo>
                <a:lnTo>
                  <a:pt x="1199" y="755"/>
                </a:lnTo>
                <a:lnTo>
                  <a:pt x="1199" y="749"/>
                </a:lnTo>
                <a:lnTo>
                  <a:pt x="1211" y="743"/>
                </a:lnTo>
                <a:lnTo>
                  <a:pt x="1217" y="713"/>
                </a:lnTo>
                <a:lnTo>
                  <a:pt x="1211" y="707"/>
                </a:lnTo>
                <a:lnTo>
                  <a:pt x="1211" y="671"/>
                </a:lnTo>
                <a:lnTo>
                  <a:pt x="1222" y="665"/>
                </a:lnTo>
                <a:lnTo>
                  <a:pt x="1222" y="659"/>
                </a:lnTo>
                <a:lnTo>
                  <a:pt x="1228" y="635"/>
                </a:lnTo>
                <a:lnTo>
                  <a:pt x="1228" y="623"/>
                </a:lnTo>
                <a:lnTo>
                  <a:pt x="1222" y="605"/>
                </a:lnTo>
                <a:lnTo>
                  <a:pt x="1217" y="593"/>
                </a:lnTo>
                <a:lnTo>
                  <a:pt x="1217" y="587"/>
                </a:lnTo>
                <a:lnTo>
                  <a:pt x="1211" y="581"/>
                </a:lnTo>
                <a:lnTo>
                  <a:pt x="1205" y="569"/>
                </a:lnTo>
                <a:lnTo>
                  <a:pt x="1199" y="563"/>
                </a:lnTo>
                <a:lnTo>
                  <a:pt x="1205" y="551"/>
                </a:lnTo>
                <a:lnTo>
                  <a:pt x="1193" y="533"/>
                </a:lnTo>
                <a:lnTo>
                  <a:pt x="1175" y="515"/>
                </a:lnTo>
                <a:lnTo>
                  <a:pt x="1175" y="348"/>
                </a:lnTo>
                <a:lnTo>
                  <a:pt x="1163" y="342"/>
                </a:lnTo>
                <a:lnTo>
                  <a:pt x="1151" y="348"/>
                </a:lnTo>
                <a:lnTo>
                  <a:pt x="1145" y="348"/>
                </a:lnTo>
                <a:lnTo>
                  <a:pt x="1133" y="336"/>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19" name="Freeform 11"/>
          <p:cNvSpPr>
            <a:spLocks/>
          </p:cNvSpPr>
          <p:nvPr/>
        </p:nvSpPr>
        <p:spPr bwMode="auto">
          <a:xfrm>
            <a:off x="5007769" y="2997994"/>
            <a:ext cx="684610" cy="477441"/>
          </a:xfrm>
          <a:custGeom>
            <a:avLst/>
            <a:gdLst>
              <a:gd name="T0" fmla="*/ 2147483646 w 527"/>
              <a:gd name="T1" fmla="*/ 0 h 353"/>
              <a:gd name="T2" fmla="*/ 2147483646 w 527"/>
              <a:gd name="T3" fmla="*/ 2147483646 h 353"/>
              <a:gd name="T4" fmla="*/ 2147483646 w 527"/>
              <a:gd name="T5" fmla="*/ 2147483646 h 353"/>
              <a:gd name="T6" fmla="*/ 2147483646 w 527"/>
              <a:gd name="T7" fmla="*/ 2147483646 h 353"/>
              <a:gd name="T8" fmla="*/ 2147483646 w 527"/>
              <a:gd name="T9" fmla="*/ 2147483646 h 353"/>
              <a:gd name="T10" fmla="*/ 2147483646 w 527"/>
              <a:gd name="T11" fmla="*/ 2147483646 h 353"/>
              <a:gd name="T12" fmla="*/ 2147483646 w 527"/>
              <a:gd name="T13" fmla="*/ 2147483646 h 353"/>
              <a:gd name="T14" fmla="*/ 2147483646 w 527"/>
              <a:gd name="T15" fmla="*/ 2147483646 h 353"/>
              <a:gd name="T16" fmla="*/ 2147483646 w 527"/>
              <a:gd name="T17" fmla="*/ 2147483646 h 353"/>
              <a:gd name="T18" fmla="*/ 2147483646 w 527"/>
              <a:gd name="T19" fmla="*/ 2147483646 h 353"/>
              <a:gd name="T20" fmla="*/ 2147483646 w 527"/>
              <a:gd name="T21" fmla="*/ 2147483646 h 353"/>
              <a:gd name="T22" fmla="*/ 2147483646 w 527"/>
              <a:gd name="T23" fmla="*/ 2147483646 h 353"/>
              <a:gd name="T24" fmla="*/ 2147483646 w 527"/>
              <a:gd name="T25" fmla="*/ 2147483646 h 353"/>
              <a:gd name="T26" fmla="*/ 2147483646 w 527"/>
              <a:gd name="T27" fmla="*/ 2147483646 h 353"/>
              <a:gd name="T28" fmla="*/ 2147483646 w 527"/>
              <a:gd name="T29" fmla="*/ 2147483646 h 353"/>
              <a:gd name="T30" fmla="*/ 2147483646 w 527"/>
              <a:gd name="T31" fmla="*/ 2147483646 h 353"/>
              <a:gd name="T32" fmla="*/ 2147483646 w 527"/>
              <a:gd name="T33" fmla="*/ 2147483646 h 353"/>
              <a:gd name="T34" fmla="*/ 2147483646 w 527"/>
              <a:gd name="T35" fmla="*/ 2147483646 h 353"/>
              <a:gd name="T36" fmla="*/ 2147483646 w 527"/>
              <a:gd name="T37" fmla="*/ 2147483646 h 353"/>
              <a:gd name="T38" fmla="*/ 2147483646 w 527"/>
              <a:gd name="T39" fmla="*/ 2147483646 h 353"/>
              <a:gd name="T40" fmla="*/ 2147483646 w 527"/>
              <a:gd name="T41" fmla="*/ 2147483646 h 353"/>
              <a:gd name="T42" fmla="*/ 2147483646 w 527"/>
              <a:gd name="T43" fmla="*/ 2147483646 h 353"/>
              <a:gd name="T44" fmla="*/ 2147483646 w 527"/>
              <a:gd name="T45" fmla="*/ 2147483646 h 353"/>
              <a:gd name="T46" fmla="*/ 2147483646 w 527"/>
              <a:gd name="T47" fmla="*/ 2147483646 h 353"/>
              <a:gd name="T48" fmla="*/ 2147483646 w 527"/>
              <a:gd name="T49" fmla="*/ 2147483646 h 353"/>
              <a:gd name="T50" fmla="*/ 2147483646 w 527"/>
              <a:gd name="T51" fmla="*/ 2147483646 h 353"/>
              <a:gd name="T52" fmla="*/ 2147483646 w 527"/>
              <a:gd name="T53" fmla="*/ 2147483646 h 353"/>
              <a:gd name="T54" fmla="*/ 2147483646 w 527"/>
              <a:gd name="T55" fmla="*/ 2147483646 h 353"/>
              <a:gd name="T56" fmla="*/ 0 w 527"/>
              <a:gd name="T57" fmla="*/ 2147483646 h 353"/>
              <a:gd name="T58" fmla="*/ 2147483646 w 527"/>
              <a:gd name="T59" fmla="*/ 2147483646 h 353"/>
              <a:gd name="T60" fmla="*/ 2147483646 w 527"/>
              <a:gd name="T61" fmla="*/ 2147483646 h 353"/>
              <a:gd name="T62" fmla="*/ 0 w 527"/>
              <a:gd name="T63" fmla="*/ 2147483646 h 353"/>
              <a:gd name="T64" fmla="*/ 2147483646 w 527"/>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7" h="353">
                <a:moveTo>
                  <a:pt x="12" y="18"/>
                </a:moveTo>
                <a:lnTo>
                  <a:pt x="431" y="0"/>
                </a:lnTo>
                <a:lnTo>
                  <a:pt x="431" y="18"/>
                </a:lnTo>
                <a:lnTo>
                  <a:pt x="443" y="24"/>
                </a:lnTo>
                <a:lnTo>
                  <a:pt x="443" y="29"/>
                </a:lnTo>
                <a:lnTo>
                  <a:pt x="437" y="41"/>
                </a:lnTo>
                <a:lnTo>
                  <a:pt x="437" y="53"/>
                </a:lnTo>
                <a:lnTo>
                  <a:pt x="449" y="83"/>
                </a:lnTo>
                <a:lnTo>
                  <a:pt x="473" y="95"/>
                </a:lnTo>
                <a:lnTo>
                  <a:pt x="479" y="101"/>
                </a:lnTo>
                <a:lnTo>
                  <a:pt x="485" y="113"/>
                </a:lnTo>
                <a:lnTo>
                  <a:pt x="485" y="119"/>
                </a:lnTo>
                <a:lnTo>
                  <a:pt x="503" y="131"/>
                </a:lnTo>
                <a:lnTo>
                  <a:pt x="503" y="137"/>
                </a:lnTo>
                <a:lnTo>
                  <a:pt x="521" y="149"/>
                </a:lnTo>
                <a:lnTo>
                  <a:pt x="527" y="167"/>
                </a:lnTo>
                <a:lnTo>
                  <a:pt x="527" y="179"/>
                </a:lnTo>
                <a:lnTo>
                  <a:pt x="521" y="191"/>
                </a:lnTo>
                <a:lnTo>
                  <a:pt x="515" y="191"/>
                </a:lnTo>
                <a:lnTo>
                  <a:pt x="515" y="203"/>
                </a:lnTo>
                <a:lnTo>
                  <a:pt x="503" y="221"/>
                </a:lnTo>
                <a:lnTo>
                  <a:pt x="485" y="221"/>
                </a:lnTo>
                <a:lnTo>
                  <a:pt x="485" y="227"/>
                </a:lnTo>
                <a:lnTo>
                  <a:pt x="467" y="227"/>
                </a:lnTo>
                <a:lnTo>
                  <a:pt x="455" y="233"/>
                </a:lnTo>
                <a:lnTo>
                  <a:pt x="449" y="245"/>
                </a:lnTo>
                <a:lnTo>
                  <a:pt x="455" y="257"/>
                </a:lnTo>
                <a:lnTo>
                  <a:pt x="467" y="263"/>
                </a:lnTo>
                <a:lnTo>
                  <a:pt x="467" y="287"/>
                </a:lnTo>
                <a:lnTo>
                  <a:pt x="449" y="317"/>
                </a:lnTo>
                <a:lnTo>
                  <a:pt x="437" y="323"/>
                </a:lnTo>
                <a:lnTo>
                  <a:pt x="431" y="335"/>
                </a:lnTo>
                <a:lnTo>
                  <a:pt x="437" y="341"/>
                </a:lnTo>
                <a:lnTo>
                  <a:pt x="431" y="353"/>
                </a:lnTo>
                <a:lnTo>
                  <a:pt x="401" y="323"/>
                </a:lnTo>
                <a:lnTo>
                  <a:pt x="72" y="335"/>
                </a:lnTo>
                <a:lnTo>
                  <a:pt x="66" y="329"/>
                </a:lnTo>
                <a:lnTo>
                  <a:pt x="66" y="311"/>
                </a:lnTo>
                <a:lnTo>
                  <a:pt x="60" y="299"/>
                </a:lnTo>
                <a:lnTo>
                  <a:pt x="60" y="293"/>
                </a:lnTo>
                <a:lnTo>
                  <a:pt x="66" y="281"/>
                </a:lnTo>
                <a:lnTo>
                  <a:pt x="60" y="275"/>
                </a:lnTo>
                <a:lnTo>
                  <a:pt x="48" y="269"/>
                </a:lnTo>
                <a:lnTo>
                  <a:pt x="54" y="251"/>
                </a:lnTo>
                <a:lnTo>
                  <a:pt x="54" y="233"/>
                </a:lnTo>
                <a:lnTo>
                  <a:pt x="42" y="227"/>
                </a:lnTo>
                <a:lnTo>
                  <a:pt x="36" y="215"/>
                </a:lnTo>
                <a:lnTo>
                  <a:pt x="42" y="209"/>
                </a:lnTo>
                <a:lnTo>
                  <a:pt x="30" y="197"/>
                </a:lnTo>
                <a:lnTo>
                  <a:pt x="24" y="179"/>
                </a:lnTo>
                <a:lnTo>
                  <a:pt x="18" y="173"/>
                </a:lnTo>
                <a:lnTo>
                  <a:pt x="24" y="155"/>
                </a:lnTo>
                <a:lnTo>
                  <a:pt x="24" y="149"/>
                </a:lnTo>
                <a:lnTo>
                  <a:pt x="12" y="143"/>
                </a:lnTo>
                <a:lnTo>
                  <a:pt x="6" y="131"/>
                </a:lnTo>
                <a:lnTo>
                  <a:pt x="12" y="125"/>
                </a:lnTo>
                <a:lnTo>
                  <a:pt x="6" y="119"/>
                </a:lnTo>
                <a:lnTo>
                  <a:pt x="0" y="95"/>
                </a:lnTo>
                <a:lnTo>
                  <a:pt x="6" y="77"/>
                </a:lnTo>
                <a:lnTo>
                  <a:pt x="6" y="65"/>
                </a:lnTo>
                <a:lnTo>
                  <a:pt x="12" y="59"/>
                </a:lnTo>
                <a:lnTo>
                  <a:pt x="6" y="47"/>
                </a:lnTo>
                <a:lnTo>
                  <a:pt x="6" y="24"/>
                </a:lnTo>
                <a:lnTo>
                  <a:pt x="0" y="18"/>
                </a:lnTo>
                <a:lnTo>
                  <a:pt x="6" y="12"/>
                </a:lnTo>
                <a:lnTo>
                  <a:pt x="12" y="18"/>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0" name="Freeform 12"/>
          <p:cNvSpPr>
            <a:spLocks/>
          </p:cNvSpPr>
          <p:nvPr/>
        </p:nvSpPr>
        <p:spPr bwMode="auto">
          <a:xfrm>
            <a:off x="5318523" y="4441031"/>
            <a:ext cx="591740" cy="520304"/>
          </a:xfrm>
          <a:custGeom>
            <a:avLst/>
            <a:gdLst>
              <a:gd name="T0" fmla="*/ 2147483646 w 497"/>
              <a:gd name="T1" fmla="*/ 0 h 437"/>
              <a:gd name="T2" fmla="*/ 2147483646 w 497"/>
              <a:gd name="T3" fmla="*/ 2147483646 h 437"/>
              <a:gd name="T4" fmla="*/ 2147483646 w 497"/>
              <a:gd name="T5" fmla="*/ 2147483646 h 437"/>
              <a:gd name="T6" fmla="*/ 2147483646 w 497"/>
              <a:gd name="T7" fmla="*/ 2147483646 h 437"/>
              <a:gd name="T8" fmla="*/ 2147483646 w 497"/>
              <a:gd name="T9" fmla="*/ 2147483646 h 437"/>
              <a:gd name="T10" fmla="*/ 2147483646 w 497"/>
              <a:gd name="T11" fmla="*/ 2147483646 h 437"/>
              <a:gd name="T12" fmla="*/ 2147483646 w 497"/>
              <a:gd name="T13" fmla="*/ 2147483646 h 437"/>
              <a:gd name="T14" fmla="*/ 2147483646 w 497"/>
              <a:gd name="T15" fmla="*/ 2147483646 h 437"/>
              <a:gd name="T16" fmla="*/ 2147483646 w 497"/>
              <a:gd name="T17" fmla="*/ 2147483646 h 437"/>
              <a:gd name="T18" fmla="*/ 2147483646 w 497"/>
              <a:gd name="T19" fmla="*/ 2147483646 h 437"/>
              <a:gd name="T20" fmla="*/ 2147483646 w 497"/>
              <a:gd name="T21" fmla="*/ 2147483646 h 437"/>
              <a:gd name="T22" fmla="*/ 2147483646 w 497"/>
              <a:gd name="T23" fmla="*/ 2147483646 h 437"/>
              <a:gd name="T24" fmla="*/ 2147483646 w 497"/>
              <a:gd name="T25" fmla="*/ 2147483646 h 437"/>
              <a:gd name="T26" fmla="*/ 2147483646 w 497"/>
              <a:gd name="T27" fmla="*/ 2147483646 h 437"/>
              <a:gd name="T28" fmla="*/ 2147483646 w 497"/>
              <a:gd name="T29" fmla="*/ 2147483646 h 437"/>
              <a:gd name="T30" fmla="*/ 2147483646 w 497"/>
              <a:gd name="T31" fmla="*/ 2147483646 h 437"/>
              <a:gd name="T32" fmla="*/ 2147483646 w 497"/>
              <a:gd name="T33" fmla="*/ 2147483646 h 437"/>
              <a:gd name="T34" fmla="*/ 2147483646 w 497"/>
              <a:gd name="T35" fmla="*/ 2147483646 h 437"/>
              <a:gd name="T36" fmla="*/ 2147483646 w 497"/>
              <a:gd name="T37" fmla="*/ 2147483646 h 437"/>
              <a:gd name="T38" fmla="*/ 2147483646 w 497"/>
              <a:gd name="T39" fmla="*/ 2147483646 h 437"/>
              <a:gd name="T40" fmla="*/ 2147483646 w 497"/>
              <a:gd name="T41" fmla="*/ 2147483646 h 437"/>
              <a:gd name="T42" fmla="*/ 2147483646 w 497"/>
              <a:gd name="T43" fmla="*/ 2147483646 h 437"/>
              <a:gd name="T44" fmla="*/ 2147483646 w 497"/>
              <a:gd name="T45" fmla="*/ 2147483646 h 437"/>
              <a:gd name="T46" fmla="*/ 2147483646 w 497"/>
              <a:gd name="T47" fmla="*/ 2147483646 h 437"/>
              <a:gd name="T48" fmla="*/ 2147483646 w 497"/>
              <a:gd name="T49" fmla="*/ 2147483646 h 437"/>
              <a:gd name="T50" fmla="*/ 2147483646 w 497"/>
              <a:gd name="T51" fmla="*/ 2147483646 h 437"/>
              <a:gd name="T52" fmla="*/ 2147483646 w 497"/>
              <a:gd name="T53" fmla="*/ 2147483646 h 437"/>
              <a:gd name="T54" fmla="*/ 2147483646 w 497"/>
              <a:gd name="T55" fmla="*/ 2147483646 h 437"/>
              <a:gd name="T56" fmla="*/ 2147483646 w 497"/>
              <a:gd name="T57" fmla="*/ 2147483646 h 437"/>
              <a:gd name="T58" fmla="*/ 2147483646 w 497"/>
              <a:gd name="T59" fmla="*/ 2147483646 h 437"/>
              <a:gd name="T60" fmla="*/ 2147483646 w 497"/>
              <a:gd name="T61" fmla="*/ 2147483646 h 437"/>
              <a:gd name="T62" fmla="*/ 2147483646 w 497"/>
              <a:gd name="T63" fmla="*/ 2147483646 h 437"/>
              <a:gd name="T64" fmla="*/ 2147483646 w 497"/>
              <a:gd name="T65" fmla="*/ 2147483646 h 437"/>
              <a:gd name="T66" fmla="*/ 2147483646 w 497"/>
              <a:gd name="T67" fmla="*/ 2147483646 h 437"/>
              <a:gd name="T68" fmla="*/ 2147483646 w 497"/>
              <a:gd name="T69" fmla="*/ 2147483646 h 437"/>
              <a:gd name="T70" fmla="*/ 2147483646 w 497"/>
              <a:gd name="T71" fmla="*/ 2147483646 h 437"/>
              <a:gd name="T72" fmla="*/ 2147483646 w 497"/>
              <a:gd name="T73" fmla="*/ 2147483646 h 437"/>
              <a:gd name="T74" fmla="*/ 2147483646 w 497"/>
              <a:gd name="T75" fmla="*/ 2147483646 h 437"/>
              <a:gd name="T76" fmla="*/ 2147483646 w 497"/>
              <a:gd name="T77" fmla="*/ 2147483646 h 437"/>
              <a:gd name="T78" fmla="*/ 2147483646 w 497"/>
              <a:gd name="T79" fmla="*/ 2147483646 h 437"/>
              <a:gd name="T80" fmla="*/ 2147483646 w 497"/>
              <a:gd name="T81" fmla="*/ 2147483646 h 437"/>
              <a:gd name="T82" fmla="*/ 2147483646 w 497"/>
              <a:gd name="T83" fmla="*/ 2147483646 h 437"/>
              <a:gd name="T84" fmla="*/ 2147483646 w 497"/>
              <a:gd name="T85" fmla="*/ 2147483646 h 437"/>
              <a:gd name="T86" fmla="*/ 2147483646 w 497"/>
              <a:gd name="T87" fmla="*/ 2147483646 h 437"/>
              <a:gd name="T88" fmla="*/ 2147483646 w 497"/>
              <a:gd name="T89" fmla="*/ 2147483646 h 437"/>
              <a:gd name="T90" fmla="*/ 2147483646 w 497"/>
              <a:gd name="T91" fmla="*/ 2147483646 h 437"/>
              <a:gd name="T92" fmla="*/ 2147483646 w 497"/>
              <a:gd name="T93" fmla="*/ 2147483646 h 437"/>
              <a:gd name="T94" fmla="*/ 2147483646 w 497"/>
              <a:gd name="T95" fmla="*/ 2147483646 h 437"/>
              <a:gd name="T96" fmla="*/ 2147483646 w 497"/>
              <a:gd name="T97" fmla="*/ 2147483646 h 437"/>
              <a:gd name="T98" fmla="*/ 2147483646 w 497"/>
              <a:gd name="T99" fmla="*/ 2147483646 h 437"/>
              <a:gd name="T100" fmla="*/ 2147483646 w 497"/>
              <a:gd name="T101" fmla="*/ 2147483646 h 437"/>
              <a:gd name="T102" fmla="*/ 0 w 497"/>
              <a:gd name="T103" fmla="*/ 2147483646 h 4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7" h="437">
                <a:moveTo>
                  <a:pt x="0" y="6"/>
                </a:moveTo>
                <a:lnTo>
                  <a:pt x="269" y="0"/>
                </a:lnTo>
                <a:lnTo>
                  <a:pt x="263" y="12"/>
                </a:lnTo>
                <a:lnTo>
                  <a:pt x="275" y="36"/>
                </a:lnTo>
                <a:lnTo>
                  <a:pt x="281" y="53"/>
                </a:lnTo>
                <a:lnTo>
                  <a:pt x="287" y="65"/>
                </a:lnTo>
                <a:lnTo>
                  <a:pt x="293" y="71"/>
                </a:lnTo>
                <a:lnTo>
                  <a:pt x="293" y="83"/>
                </a:lnTo>
                <a:lnTo>
                  <a:pt x="281" y="89"/>
                </a:lnTo>
                <a:lnTo>
                  <a:pt x="275" y="95"/>
                </a:lnTo>
                <a:lnTo>
                  <a:pt x="269" y="113"/>
                </a:lnTo>
                <a:lnTo>
                  <a:pt x="251" y="143"/>
                </a:lnTo>
                <a:lnTo>
                  <a:pt x="239" y="191"/>
                </a:lnTo>
                <a:lnTo>
                  <a:pt x="239" y="221"/>
                </a:lnTo>
                <a:lnTo>
                  <a:pt x="413" y="215"/>
                </a:lnTo>
                <a:lnTo>
                  <a:pt x="413" y="221"/>
                </a:lnTo>
                <a:lnTo>
                  <a:pt x="407" y="239"/>
                </a:lnTo>
                <a:lnTo>
                  <a:pt x="413" y="263"/>
                </a:lnTo>
                <a:lnTo>
                  <a:pt x="431" y="281"/>
                </a:lnTo>
                <a:lnTo>
                  <a:pt x="431" y="305"/>
                </a:lnTo>
                <a:lnTo>
                  <a:pt x="407" y="299"/>
                </a:lnTo>
                <a:lnTo>
                  <a:pt x="383" y="287"/>
                </a:lnTo>
                <a:lnTo>
                  <a:pt x="371" y="287"/>
                </a:lnTo>
                <a:lnTo>
                  <a:pt x="359" y="305"/>
                </a:lnTo>
                <a:lnTo>
                  <a:pt x="353" y="311"/>
                </a:lnTo>
                <a:lnTo>
                  <a:pt x="365" y="317"/>
                </a:lnTo>
                <a:lnTo>
                  <a:pt x="371" y="323"/>
                </a:lnTo>
                <a:lnTo>
                  <a:pt x="389" y="323"/>
                </a:lnTo>
                <a:lnTo>
                  <a:pt x="401" y="311"/>
                </a:lnTo>
                <a:lnTo>
                  <a:pt x="425" y="311"/>
                </a:lnTo>
                <a:lnTo>
                  <a:pt x="425" y="317"/>
                </a:lnTo>
                <a:lnTo>
                  <a:pt x="413" y="323"/>
                </a:lnTo>
                <a:lnTo>
                  <a:pt x="425" y="335"/>
                </a:lnTo>
                <a:lnTo>
                  <a:pt x="431" y="335"/>
                </a:lnTo>
                <a:lnTo>
                  <a:pt x="431" y="329"/>
                </a:lnTo>
                <a:lnTo>
                  <a:pt x="443" y="317"/>
                </a:lnTo>
                <a:lnTo>
                  <a:pt x="461" y="311"/>
                </a:lnTo>
                <a:lnTo>
                  <a:pt x="467" y="305"/>
                </a:lnTo>
                <a:lnTo>
                  <a:pt x="473" y="305"/>
                </a:lnTo>
                <a:lnTo>
                  <a:pt x="473" y="329"/>
                </a:lnTo>
                <a:lnTo>
                  <a:pt x="467" y="335"/>
                </a:lnTo>
                <a:lnTo>
                  <a:pt x="455" y="353"/>
                </a:lnTo>
                <a:lnTo>
                  <a:pt x="437" y="365"/>
                </a:lnTo>
                <a:lnTo>
                  <a:pt x="437" y="377"/>
                </a:lnTo>
                <a:lnTo>
                  <a:pt x="443" y="383"/>
                </a:lnTo>
                <a:lnTo>
                  <a:pt x="461" y="395"/>
                </a:lnTo>
                <a:lnTo>
                  <a:pt x="491" y="407"/>
                </a:lnTo>
                <a:lnTo>
                  <a:pt x="497" y="413"/>
                </a:lnTo>
                <a:lnTo>
                  <a:pt x="497" y="425"/>
                </a:lnTo>
                <a:lnTo>
                  <a:pt x="491" y="425"/>
                </a:lnTo>
                <a:lnTo>
                  <a:pt x="461" y="437"/>
                </a:lnTo>
                <a:lnTo>
                  <a:pt x="461" y="413"/>
                </a:lnTo>
                <a:lnTo>
                  <a:pt x="443" y="407"/>
                </a:lnTo>
                <a:lnTo>
                  <a:pt x="419" y="395"/>
                </a:lnTo>
                <a:lnTo>
                  <a:pt x="407" y="383"/>
                </a:lnTo>
                <a:lnTo>
                  <a:pt x="401" y="389"/>
                </a:lnTo>
                <a:lnTo>
                  <a:pt x="395" y="407"/>
                </a:lnTo>
                <a:lnTo>
                  <a:pt x="401" y="407"/>
                </a:lnTo>
                <a:lnTo>
                  <a:pt x="401" y="413"/>
                </a:lnTo>
                <a:lnTo>
                  <a:pt x="383" y="425"/>
                </a:lnTo>
                <a:lnTo>
                  <a:pt x="377" y="425"/>
                </a:lnTo>
                <a:lnTo>
                  <a:pt x="371" y="413"/>
                </a:lnTo>
                <a:lnTo>
                  <a:pt x="359" y="413"/>
                </a:lnTo>
                <a:lnTo>
                  <a:pt x="353" y="407"/>
                </a:lnTo>
                <a:lnTo>
                  <a:pt x="335" y="425"/>
                </a:lnTo>
                <a:lnTo>
                  <a:pt x="323" y="425"/>
                </a:lnTo>
                <a:lnTo>
                  <a:pt x="317" y="419"/>
                </a:lnTo>
                <a:lnTo>
                  <a:pt x="299" y="419"/>
                </a:lnTo>
                <a:lnTo>
                  <a:pt x="275" y="389"/>
                </a:lnTo>
                <a:lnTo>
                  <a:pt x="263" y="389"/>
                </a:lnTo>
                <a:lnTo>
                  <a:pt x="251" y="383"/>
                </a:lnTo>
                <a:lnTo>
                  <a:pt x="245" y="371"/>
                </a:lnTo>
                <a:lnTo>
                  <a:pt x="239" y="371"/>
                </a:lnTo>
                <a:lnTo>
                  <a:pt x="239" y="365"/>
                </a:lnTo>
                <a:lnTo>
                  <a:pt x="221" y="365"/>
                </a:lnTo>
                <a:lnTo>
                  <a:pt x="221" y="359"/>
                </a:lnTo>
                <a:lnTo>
                  <a:pt x="215" y="353"/>
                </a:lnTo>
                <a:lnTo>
                  <a:pt x="209" y="353"/>
                </a:lnTo>
                <a:lnTo>
                  <a:pt x="191" y="371"/>
                </a:lnTo>
                <a:lnTo>
                  <a:pt x="203" y="383"/>
                </a:lnTo>
                <a:lnTo>
                  <a:pt x="167" y="383"/>
                </a:lnTo>
                <a:lnTo>
                  <a:pt x="119" y="377"/>
                </a:lnTo>
                <a:lnTo>
                  <a:pt x="89" y="365"/>
                </a:lnTo>
                <a:lnTo>
                  <a:pt x="24" y="371"/>
                </a:lnTo>
                <a:lnTo>
                  <a:pt x="18" y="365"/>
                </a:lnTo>
                <a:lnTo>
                  <a:pt x="24" y="359"/>
                </a:lnTo>
                <a:lnTo>
                  <a:pt x="24" y="353"/>
                </a:lnTo>
                <a:lnTo>
                  <a:pt x="36" y="347"/>
                </a:lnTo>
                <a:lnTo>
                  <a:pt x="42" y="317"/>
                </a:lnTo>
                <a:lnTo>
                  <a:pt x="36" y="311"/>
                </a:lnTo>
                <a:lnTo>
                  <a:pt x="36" y="275"/>
                </a:lnTo>
                <a:lnTo>
                  <a:pt x="47" y="269"/>
                </a:lnTo>
                <a:lnTo>
                  <a:pt x="47" y="263"/>
                </a:lnTo>
                <a:lnTo>
                  <a:pt x="53" y="239"/>
                </a:lnTo>
                <a:lnTo>
                  <a:pt x="53" y="227"/>
                </a:lnTo>
                <a:lnTo>
                  <a:pt x="47" y="209"/>
                </a:lnTo>
                <a:lnTo>
                  <a:pt x="42" y="197"/>
                </a:lnTo>
                <a:lnTo>
                  <a:pt x="42" y="191"/>
                </a:lnTo>
                <a:lnTo>
                  <a:pt x="36" y="185"/>
                </a:lnTo>
                <a:lnTo>
                  <a:pt x="30" y="173"/>
                </a:lnTo>
                <a:lnTo>
                  <a:pt x="24" y="167"/>
                </a:lnTo>
                <a:lnTo>
                  <a:pt x="30" y="155"/>
                </a:lnTo>
                <a:lnTo>
                  <a:pt x="18" y="137"/>
                </a:lnTo>
                <a:lnTo>
                  <a:pt x="0" y="119"/>
                </a:lnTo>
                <a:lnTo>
                  <a:pt x="0" y="6"/>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1" name="Freeform 13"/>
          <p:cNvSpPr>
            <a:spLocks/>
          </p:cNvSpPr>
          <p:nvPr/>
        </p:nvSpPr>
        <p:spPr bwMode="auto">
          <a:xfrm>
            <a:off x="5553075" y="3163491"/>
            <a:ext cx="414338" cy="741759"/>
          </a:xfrm>
          <a:custGeom>
            <a:avLst/>
            <a:gdLst>
              <a:gd name="T0" fmla="*/ 2147483646 w 348"/>
              <a:gd name="T1" fmla="*/ 2147483646 h 623"/>
              <a:gd name="T2" fmla="*/ 2147483646 w 348"/>
              <a:gd name="T3" fmla="*/ 2147483646 h 623"/>
              <a:gd name="T4" fmla="*/ 2147483646 w 348"/>
              <a:gd name="T5" fmla="*/ 2147483646 h 623"/>
              <a:gd name="T6" fmla="*/ 2147483646 w 348"/>
              <a:gd name="T7" fmla="*/ 2147483646 h 623"/>
              <a:gd name="T8" fmla="*/ 2147483646 w 348"/>
              <a:gd name="T9" fmla="*/ 2147483646 h 623"/>
              <a:gd name="T10" fmla="*/ 2147483646 w 348"/>
              <a:gd name="T11" fmla="*/ 2147483646 h 623"/>
              <a:gd name="T12" fmla="*/ 2147483646 w 348"/>
              <a:gd name="T13" fmla="*/ 2147483646 h 623"/>
              <a:gd name="T14" fmla="*/ 2147483646 w 348"/>
              <a:gd name="T15" fmla="*/ 2147483646 h 623"/>
              <a:gd name="T16" fmla="*/ 2147483646 w 348"/>
              <a:gd name="T17" fmla="*/ 2147483646 h 623"/>
              <a:gd name="T18" fmla="*/ 2147483646 w 348"/>
              <a:gd name="T19" fmla="*/ 2147483646 h 623"/>
              <a:gd name="T20" fmla="*/ 2147483646 w 348"/>
              <a:gd name="T21" fmla="*/ 2147483646 h 623"/>
              <a:gd name="T22" fmla="*/ 2147483646 w 348"/>
              <a:gd name="T23" fmla="*/ 2147483646 h 623"/>
              <a:gd name="T24" fmla="*/ 0 w 348"/>
              <a:gd name="T25" fmla="*/ 2147483646 h 623"/>
              <a:gd name="T26" fmla="*/ 2147483646 w 348"/>
              <a:gd name="T27" fmla="*/ 2147483646 h 623"/>
              <a:gd name="T28" fmla="*/ 2147483646 w 348"/>
              <a:gd name="T29" fmla="*/ 2147483646 h 623"/>
              <a:gd name="T30" fmla="*/ 2147483646 w 348"/>
              <a:gd name="T31" fmla="*/ 2147483646 h 623"/>
              <a:gd name="T32" fmla="*/ 2147483646 w 348"/>
              <a:gd name="T33" fmla="*/ 2147483646 h 623"/>
              <a:gd name="T34" fmla="*/ 2147483646 w 348"/>
              <a:gd name="T35" fmla="*/ 2147483646 h 623"/>
              <a:gd name="T36" fmla="*/ 2147483646 w 348"/>
              <a:gd name="T37" fmla="*/ 2147483646 h 623"/>
              <a:gd name="T38" fmla="*/ 2147483646 w 348"/>
              <a:gd name="T39" fmla="*/ 2147483646 h 623"/>
              <a:gd name="T40" fmla="*/ 2147483646 w 348"/>
              <a:gd name="T41" fmla="*/ 2147483646 h 623"/>
              <a:gd name="T42" fmla="*/ 2147483646 w 348"/>
              <a:gd name="T43" fmla="*/ 2147483646 h 623"/>
              <a:gd name="T44" fmla="*/ 2147483646 w 348"/>
              <a:gd name="T45" fmla="*/ 2147483646 h 623"/>
              <a:gd name="T46" fmla="*/ 2147483646 w 348"/>
              <a:gd name="T47" fmla="*/ 2147483646 h 623"/>
              <a:gd name="T48" fmla="*/ 2147483646 w 348"/>
              <a:gd name="T49" fmla="*/ 2147483646 h 623"/>
              <a:gd name="T50" fmla="*/ 2147483646 w 348"/>
              <a:gd name="T51" fmla="*/ 2147483646 h 623"/>
              <a:gd name="T52" fmla="*/ 2147483646 w 348"/>
              <a:gd name="T53" fmla="*/ 2147483646 h 623"/>
              <a:gd name="T54" fmla="*/ 2147483646 w 348"/>
              <a:gd name="T55" fmla="*/ 2147483646 h 623"/>
              <a:gd name="T56" fmla="*/ 2147483646 w 348"/>
              <a:gd name="T57" fmla="*/ 2147483646 h 623"/>
              <a:gd name="T58" fmla="*/ 2147483646 w 348"/>
              <a:gd name="T59" fmla="*/ 2147483646 h 623"/>
              <a:gd name="T60" fmla="*/ 2147483646 w 348"/>
              <a:gd name="T61" fmla="*/ 2147483646 h 623"/>
              <a:gd name="T62" fmla="*/ 2147483646 w 348"/>
              <a:gd name="T63" fmla="*/ 2147483646 h 623"/>
              <a:gd name="T64" fmla="*/ 2147483646 w 348"/>
              <a:gd name="T65" fmla="*/ 2147483646 h 623"/>
              <a:gd name="T66" fmla="*/ 2147483646 w 348"/>
              <a:gd name="T67" fmla="*/ 2147483646 h 623"/>
              <a:gd name="T68" fmla="*/ 2147483646 w 348"/>
              <a:gd name="T69" fmla="*/ 2147483646 h 623"/>
              <a:gd name="T70" fmla="*/ 2147483646 w 348"/>
              <a:gd name="T71" fmla="*/ 2147483646 h 623"/>
              <a:gd name="T72" fmla="*/ 2147483646 w 348"/>
              <a:gd name="T73" fmla="*/ 2147483646 h 623"/>
              <a:gd name="T74" fmla="*/ 2147483646 w 348"/>
              <a:gd name="T75" fmla="*/ 2147483646 h 623"/>
              <a:gd name="T76" fmla="*/ 2147483646 w 348"/>
              <a:gd name="T77" fmla="*/ 2147483646 h 623"/>
              <a:gd name="T78" fmla="*/ 2147483646 w 348"/>
              <a:gd name="T79" fmla="*/ 2147483646 h 623"/>
              <a:gd name="T80" fmla="*/ 2147483646 w 348"/>
              <a:gd name="T81" fmla="*/ 2147483646 h 623"/>
              <a:gd name="T82" fmla="*/ 2147483646 w 348"/>
              <a:gd name="T83" fmla="*/ 2147483646 h 623"/>
              <a:gd name="T84" fmla="*/ 2147483646 w 348"/>
              <a:gd name="T85" fmla="*/ 2147483646 h 6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8" h="623">
                <a:moveTo>
                  <a:pt x="288" y="0"/>
                </a:moveTo>
                <a:lnTo>
                  <a:pt x="60" y="18"/>
                </a:lnTo>
                <a:lnTo>
                  <a:pt x="60" y="24"/>
                </a:lnTo>
                <a:lnTo>
                  <a:pt x="78" y="36"/>
                </a:lnTo>
                <a:lnTo>
                  <a:pt x="78" y="42"/>
                </a:lnTo>
                <a:lnTo>
                  <a:pt x="96" y="54"/>
                </a:lnTo>
                <a:lnTo>
                  <a:pt x="102" y="72"/>
                </a:lnTo>
                <a:lnTo>
                  <a:pt x="102" y="84"/>
                </a:lnTo>
                <a:lnTo>
                  <a:pt x="96" y="96"/>
                </a:lnTo>
                <a:lnTo>
                  <a:pt x="90" y="96"/>
                </a:lnTo>
                <a:lnTo>
                  <a:pt x="90" y="108"/>
                </a:lnTo>
                <a:lnTo>
                  <a:pt x="78" y="126"/>
                </a:lnTo>
                <a:lnTo>
                  <a:pt x="60" y="126"/>
                </a:lnTo>
                <a:lnTo>
                  <a:pt x="60" y="132"/>
                </a:lnTo>
                <a:lnTo>
                  <a:pt x="42" y="132"/>
                </a:lnTo>
                <a:lnTo>
                  <a:pt x="30" y="138"/>
                </a:lnTo>
                <a:lnTo>
                  <a:pt x="24" y="150"/>
                </a:lnTo>
                <a:lnTo>
                  <a:pt x="30" y="162"/>
                </a:lnTo>
                <a:lnTo>
                  <a:pt x="42" y="168"/>
                </a:lnTo>
                <a:lnTo>
                  <a:pt x="42" y="192"/>
                </a:lnTo>
                <a:lnTo>
                  <a:pt x="24" y="222"/>
                </a:lnTo>
                <a:lnTo>
                  <a:pt x="12" y="228"/>
                </a:lnTo>
                <a:lnTo>
                  <a:pt x="6" y="240"/>
                </a:lnTo>
                <a:lnTo>
                  <a:pt x="12" y="246"/>
                </a:lnTo>
                <a:lnTo>
                  <a:pt x="0" y="270"/>
                </a:lnTo>
                <a:lnTo>
                  <a:pt x="0" y="294"/>
                </a:lnTo>
                <a:lnTo>
                  <a:pt x="6" y="312"/>
                </a:lnTo>
                <a:lnTo>
                  <a:pt x="6" y="318"/>
                </a:lnTo>
                <a:lnTo>
                  <a:pt x="36" y="348"/>
                </a:lnTo>
                <a:lnTo>
                  <a:pt x="60" y="366"/>
                </a:lnTo>
                <a:lnTo>
                  <a:pt x="66" y="372"/>
                </a:lnTo>
                <a:lnTo>
                  <a:pt x="84" y="414"/>
                </a:lnTo>
                <a:lnTo>
                  <a:pt x="84" y="420"/>
                </a:lnTo>
                <a:lnTo>
                  <a:pt x="96" y="414"/>
                </a:lnTo>
                <a:lnTo>
                  <a:pt x="102" y="408"/>
                </a:lnTo>
                <a:lnTo>
                  <a:pt x="120" y="420"/>
                </a:lnTo>
                <a:lnTo>
                  <a:pt x="126" y="426"/>
                </a:lnTo>
                <a:lnTo>
                  <a:pt x="120" y="438"/>
                </a:lnTo>
                <a:lnTo>
                  <a:pt x="120" y="456"/>
                </a:lnTo>
                <a:lnTo>
                  <a:pt x="108" y="474"/>
                </a:lnTo>
                <a:lnTo>
                  <a:pt x="102" y="480"/>
                </a:lnTo>
                <a:lnTo>
                  <a:pt x="108" y="492"/>
                </a:lnTo>
                <a:lnTo>
                  <a:pt x="126" y="504"/>
                </a:lnTo>
                <a:lnTo>
                  <a:pt x="150" y="522"/>
                </a:lnTo>
                <a:lnTo>
                  <a:pt x="162" y="527"/>
                </a:lnTo>
                <a:lnTo>
                  <a:pt x="186" y="545"/>
                </a:lnTo>
                <a:lnTo>
                  <a:pt x="192" y="569"/>
                </a:lnTo>
                <a:lnTo>
                  <a:pt x="198" y="575"/>
                </a:lnTo>
                <a:lnTo>
                  <a:pt x="198" y="581"/>
                </a:lnTo>
                <a:lnTo>
                  <a:pt x="192" y="587"/>
                </a:lnTo>
                <a:lnTo>
                  <a:pt x="192" y="593"/>
                </a:lnTo>
                <a:lnTo>
                  <a:pt x="210" y="623"/>
                </a:lnTo>
                <a:lnTo>
                  <a:pt x="210" y="617"/>
                </a:lnTo>
                <a:lnTo>
                  <a:pt x="222" y="617"/>
                </a:lnTo>
                <a:lnTo>
                  <a:pt x="228" y="599"/>
                </a:lnTo>
                <a:lnTo>
                  <a:pt x="234" y="593"/>
                </a:lnTo>
                <a:lnTo>
                  <a:pt x="252" y="593"/>
                </a:lnTo>
                <a:lnTo>
                  <a:pt x="264" y="599"/>
                </a:lnTo>
                <a:lnTo>
                  <a:pt x="270" y="611"/>
                </a:lnTo>
                <a:lnTo>
                  <a:pt x="282" y="605"/>
                </a:lnTo>
                <a:lnTo>
                  <a:pt x="276" y="581"/>
                </a:lnTo>
                <a:lnTo>
                  <a:pt x="276" y="569"/>
                </a:lnTo>
                <a:lnTo>
                  <a:pt x="288" y="563"/>
                </a:lnTo>
                <a:lnTo>
                  <a:pt x="312" y="557"/>
                </a:lnTo>
                <a:lnTo>
                  <a:pt x="306" y="545"/>
                </a:lnTo>
                <a:lnTo>
                  <a:pt x="306" y="539"/>
                </a:lnTo>
                <a:lnTo>
                  <a:pt x="312" y="527"/>
                </a:lnTo>
                <a:lnTo>
                  <a:pt x="312" y="516"/>
                </a:lnTo>
                <a:lnTo>
                  <a:pt x="318" y="492"/>
                </a:lnTo>
                <a:lnTo>
                  <a:pt x="318" y="480"/>
                </a:lnTo>
                <a:lnTo>
                  <a:pt x="330" y="468"/>
                </a:lnTo>
                <a:lnTo>
                  <a:pt x="336" y="450"/>
                </a:lnTo>
                <a:lnTo>
                  <a:pt x="336" y="438"/>
                </a:lnTo>
                <a:lnTo>
                  <a:pt x="348" y="420"/>
                </a:lnTo>
                <a:lnTo>
                  <a:pt x="348" y="396"/>
                </a:lnTo>
                <a:lnTo>
                  <a:pt x="336" y="372"/>
                </a:lnTo>
                <a:lnTo>
                  <a:pt x="342" y="360"/>
                </a:lnTo>
                <a:lnTo>
                  <a:pt x="336" y="354"/>
                </a:lnTo>
                <a:lnTo>
                  <a:pt x="342" y="348"/>
                </a:lnTo>
                <a:lnTo>
                  <a:pt x="318" y="84"/>
                </a:lnTo>
                <a:lnTo>
                  <a:pt x="312" y="84"/>
                </a:lnTo>
                <a:lnTo>
                  <a:pt x="312" y="72"/>
                </a:lnTo>
                <a:lnTo>
                  <a:pt x="306" y="54"/>
                </a:lnTo>
                <a:lnTo>
                  <a:pt x="300" y="42"/>
                </a:lnTo>
                <a:lnTo>
                  <a:pt x="294" y="36"/>
                </a:lnTo>
                <a:lnTo>
                  <a:pt x="288" y="18"/>
                </a:lnTo>
                <a:lnTo>
                  <a:pt x="288" y="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2" name="Freeform 14"/>
          <p:cNvSpPr>
            <a:spLocks/>
          </p:cNvSpPr>
          <p:nvPr/>
        </p:nvSpPr>
        <p:spPr bwMode="auto">
          <a:xfrm>
            <a:off x="5924550" y="3227785"/>
            <a:ext cx="314325" cy="557213"/>
          </a:xfrm>
          <a:custGeom>
            <a:avLst/>
            <a:gdLst>
              <a:gd name="T0" fmla="*/ 2147483646 w 264"/>
              <a:gd name="T1" fmla="*/ 2147483646 h 468"/>
              <a:gd name="T2" fmla="*/ 2147483646 w 264"/>
              <a:gd name="T3" fmla="*/ 2147483646 h 468"/>
              <a:gd name="T4" fmla="*/ 2147483646 w 264"/>
              <a:gd name="T5" fmla="*/ 2147483646 h 468"/>
              <a:gd name="T6" fmla="*/ 2147483646 w 264"/>
              <a:gd name="T7" fmla="*/ 2147483646 h 468"/>
              <a:gd name="T8" fmla="*/ 2147483646 w 264"/>
              <a:gd name="T9" fmla="*/ 2147483646 h 468"/>
              <a:gd name="T10" fmla="*/ 2147483646 w 264"/>
              <a:gd name="T11" fmla="*/ 2147483646 h 468"/>
              <a:gd name="T12" fmla="*/ 2147483646 w 264"/>
              <a:gd name="T13" fmla="*/ 2147483646 h 468"/>
              <a:gd name="T14" fmla="*/ 2147483646 w 264"/>
              <a:gd name="T15" fmla="*/ 2147483646 h 468"/>
              <a:gd name="T16" fmla="*/ 2147483646 w 264"/>
              <a:gd name="T17" fmla="*/ 2147483646 h 468"/>
              <a:gd name="T18" fmla="*/ 2147483646 w 264"/>
              <a:gd name="T19" fmla="*/ 2147483646 h 468"/>
              <a:gd name="T20" fmla="*/ 2147483646 w 264"/>
              <a:gd name="T21" fmla="*/ 2147483646 h 468"/>
              <a:gd name="T22" fmla="*/ 2147483646 w 264"/>
              <a:gd name="T23" fmla="*/ 2147483646 h 468"/>
              <a:gd name="T24" fmla="*/ 0 w 264"/>
              <a:gd name="T25" fmla="*/ 2147483646 h 468"/>
              <a:gd name="T26" fmla="*/ 0 w 264"/>
              <a:gd name="T27" fmla="*/ 2147483646 h 468"/>
              <a:gd name="T28" fmla="*/ 2147483646 w 264"/>
              <a:gd name="T29" fmla="*/ 2147483646 h 468"/>
              <a:gd name="T30" fmla="*/ 2147483646 w 264"/>
              <a:gd name="T31" fmla="*/ 2147483646 h 468"/>
              <a:gd name="T32" fmla="*/ 2147483646 w 264"/>
              <a:gd name="T33" fmla="*/ 2147483646 h 468"/>
              <a:gd name="T34" fmla="*/ 2147483646 w 264"/>
              <a:gd name="T35" fmla="*/ 2147483646 h 468"/>
              <a:gd name="T36" fmla="*/ 2147483646 w 264"/>
              <a:gd name="T37" fmla="*/ 2147483646 h 468"/>
              <a:gd name="T38" fmla="*/ 2147483646 w 264"/>
              <a:gd name="T39" fmla="*/ 2147483646 h 468"/>
              <a:gd name="T40" fmla="*/ 2147483646 w 264"/>
              <a:gd name="T41" fmla="*/ 2147483646 h 468"/>
              <a:gd name="T42" fmla="*/ 2147483646 w 264"/>
              <a:gd name="T43" fmla="*/ 2147483646 h 468"/>
              <a:gd name="T44" fmla="*/ 2147483646 w 264"/>
              <a:gd name="T45" fmla="*/ 2147483646 h 468"/>
              <a:gd name="T46" fmla="*/ 2147483646 w 264"/>
              <a:gd name="T47" fmla="*/ 2147483646 h 468"/>
              <a:gd name="T48" fmla="*/ 2147483646 w 264"/>
              <a:gd name="T49" fmla="*/ 2147483646 h 468"/>
              <a:gd name="T50" fmla="*/ 2147483646 w 264"/>
              <a:gd name="T51" fmla="*/ 2147483646 h 468"/>
              <a:gd name="T52" fmla="*/ 2147483646 w 264"/>
              <a:gd name="T53" fmla="*/ 2147483646 h 468"/>
              <a:gd name="T54" fmla="*/ 2147483646 w 264"/>
              <a:gd name="T55" fmla="*/ 2147483646 h 468"/>
              <a:gd name="T56" fmla="*/ 2147483646 w 264"/>
              <a:gd name="T57" fmla="*/ 2147483646 h 468"/>
              <a:gd name="T58" fmla="*/ 2147483646 w 264"/>
              <a:gd name="T59" fmla="*/ 2147483646 h 468"/>
              <a:gd name="T60" fmla="*/ 2147483646 w 264"/>
              <a:gd name="T61" fmla="*/ 2147483646 h 468"/>
              <a:gd name="T62" fmla="*/ 2147483646 w 264"/>
              <a:gd name="T63" fmla="*/ 2147483646 h 468"/>
              <a:gd name="T64" fmla="*/ 2147483646 w 264"/>
              <a:gd name="T65" fmla="*/ 2147483646 h 468"/>
              <a:gd name="T66" fmla="*/ 2147483646 w 264"/>
              <a:gd name="T67" fmla="*/ 2147483646 h 468"/>
              <a:gd name="T68" fmla="*/ 2147483646 w 264"/>
              <a:gd name="T69" fmla="*/ 2147483646 h 468"/>
              <a:gd name="T70" fmla="*/ 2147483646 w 264"/>
              <a:gd name="T71" fmla="*/ 2147483646 h 468"/>
              <a:gd name="T72" fmla="*/ 2147483646 w 264"/>
              <a:gd name="T73" fmla="*/ 2147483646 h 468"/>
              <a:gd name="T74" fmla="*/ 2147483646 w 264"/>
              <a:gd name="T75" fmla="*/ 2147483646 h 468"/>
              <a:gd name="T76" fmla="*/ 2147483646 w 264"/>
              <a:gd name="T77" fmla="*/ 2147483646 h 468"/>
              <a:gd name="T78" fmla="*/ 2147483646 w 264"/>
              <a:gd name="T79" fmla="*/ 2147483646 h 468"/>
              <a:gd name="T80" fmla="*/ 2147483646 w 264"/>
              <a:gd name="T81" fmla="*/ 2147483646 h 468"/>
              <a:gd name="T82" fmla="*/ 2147483646 w 264"/>
              <a:gd name="T83" fmla="*/ 2147483646 h 468"/>
              <a:gd name="T84" fmla="*/ 2147483646 w 264"/>
              <a:gd name="T85" fmla="*/ 0 h 468"/>
              <a:gd name="T86" fmla="*/ 2147483646 w 264"/>
              <a:gd name="T87" fmla="*/ 2147483646 h 468"/>
              <a:gd name="T88" fmla="*/ 2147483646 w 264"/>
              <a:gd name="T89" fmla="*/ 2147483646 h 468"/>
              <a:gd name="T90" fmla="*/ 2147483646 w 264"/>
              <a:gd name="T91" fmla="*/ 2147483646 h 468"/>
              <a:gd name="T92" fmla="*/ 2147483646 w 264"/>
              <a:gd name="T93" fmla="*/ 2147483646 h 468"/>
              <a:gd name="T94" fmla="*/ 2147483646 w 264"/>
              <a:gd name="T95" fmla="*/ 2147483646 h 468"/>
              <a:gd name="T96" fmla="*/ 2147483646 w 264"/>
              <a:gd name="T97" fmla="*/ 2147483646 h 4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468">
                <a:moveTo>
                  <a:pt x="6" y="30"/>
                </a:moveTo>
                <a:lnTo>
                  <a:pt x="30" y="294"/>
                </a:lnTo>
                <a:lnTo>
                  <a:pt x="24" y="300"/>
                </a:lnTo>
                <a:lnTo>
                  <a:pt x="30" y="306"/>
                </a:lnTo>
                <a:lnTo>
                  <a:pt x="24" y="318"/>
                </a:lnTo>
                <a:lnTo>
                  <a:pt x="36" y="342"/>
                </a:lnTo>
                <a:lnTo>
                  <a:pt x="36" y="366"/>
                </a:lnTo>
                <a:lnTo>
                  <a:pt x="24" y="384"/>
                </a:lnTo>
                <a:lnTo>
                  <a:pt x="24" y="396"/>
                </a:lnTo>
                <a:lnTo>
                  <a:pt x="18" y="414"/>
                </a:lnTo>
                <a:lnTo>
                  <a:pt x="6" y="426"/>
                </a:lnTo>
                <a:lnTo>
                  <a:pt x="6" y="438"/>
                </a:lnTo>
                <a:lnTo>
                  <a:pt x="0" y="462"/>
                </a:lnTo>
                <a:lnTo>
                  <a:pt x="0" y="468"/>
                </a:lnTo>
                <a:lnTo>
                  <a:pt x="12" y="468"/>
                </a:lnTo>
                <a:lnTo>
                  <a:pt x="12" y="462"/>
                </a:lnTo>
                <a:lnTo>
                  <a:pt x="18" y="456"/>
                </a:lnTo>
                <a:lnTo>
                  <a:pt x="30" y="456"/>
                </a:lnTo>
                <a:lnTo>
                  <a:pt x="54" y="450"/>
                </a:lnTo>
                <a:lnTo>
                  <a:pt x="78" y="462"/>
                </a:lnTo>
                <a:lnTo>
                  <a:pt x="84" y="462"/>
                </a:lnTo>
                <a:lnTo>
                  <a:pt x="90" y="444"/>
                </a:lnTo>
                <a:lnTo>
                  <a:pt x="108" y="438"/>
                </a:lnTo>
                <a:lnTo>
                  <a:pt x="114" y="450"/>
                </a:lnTo>
                <a:lnTo>
                  <a:pt x="120" y="456"/>
                </a:lnTo>
                <a:lnTo>
                  <a:pt x="126" y="450"/>
                </a:lnTo>
                <a:lnTo>
                  <a:pt x="132" y="426"/>
                </a:lnTo>
                <a:lnTo>
                  <a:pt x="138" y="420"/>
                </a:lnTo>
                <a:lnTo>
                  <a:pt x="144" y="420"/>
                </a:lnTo>
                <a:lnTo>
                  <a:pt x="156" y="432"/>
                </a:lnTo>
                <a:lnTo>
                  <a:pt x="180" y="432"/>
                </a:lnTo>
                <a:lnTo>
                  <a:pt x="186" y="408"/>
                </a:lnTo>
                <a:lnTo>
                  <a:pt x="216" y="366"/>
                </a:lnTo>
                <a:lnTo>
                  <a:pt x="216" y="348"/>
                </a:lnTo>
                <a:lnTo>
                  <a:pt x="228" y="342"/>
                </a:lnTo>
                <a:lnTo>
                  <a:pt x="240" y="348"/>
                </a:lnTo>
                <a:lnTo>
                  <a:pt x="252" y="336"/>
                </a:lnTo>
                <a:lnTo>
                  <a:pt x="264" y="336"/>
                </a:lnTo>
                <a:lnTo>
                  <a:pt x="264" y="330"/>
                </a:lnTo>
                <a:lnTo>
                  <a:pt x="258" y="306"/>
                </a:lnTo>
                <a:lnTo>
                  <a:pt x="264" y="294"/>
                </a:lnTo>
                <a:lnTo>
                  <a:pt x="228" y="6"/>
                </a:lnTo>
                <a:lnTo>
                  <a:pt x="228" y="0"/>
                </a:lnTo>
                <a:lnTo>
                  <a:pt x="60" y="24"/>
                </a:lnTo>
                <a:lnTo>
                  <a:pt x="54" y="30"/>
                </a:lnTo>
                <a:lnTo>
                  <a:pt x="42" y="30"/>
                </a:lnTo>
                <a:lnTo>
                  <a:pt x="36" y="36"/>
                </a:lnTo>
                <a:lnTo>
                  <a:pt x="18" y="42"/>
                </a:lnTo>
                <a:lnTo>
                  <a:pt x="6" y="3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3" name="Freeform 15"/>
          <p:cNvSpPr>
            <a:spLocks/>
          </p:cNvSpPr>
          <p:nvPr/>
        </p:nvSpPr>
        <p:spPr bwMode="auto">
          <a:xfrm>
            <a:off x="5788819" y="3577829"/>
            <a:ext cx="763191" cy="391715"/>
          </a:xfrm>
          <a:custGeom>
            <a:avLst/>
            <a:gdLst>
              <a:gd name="T0" fmla="*/ 2147483646 w 641"/>
              <a:gd name="T1" fmla="*/ 2147483646 h 329"/>
              <a:gd name="T2" fmla="*/ 2147483646 w 641"/>
              <a:gd name="T3" fmla="*/ 2147483646 h 329"/>
              <a:gd name="T4" fmla="*/ 2147483646 w 641"/>
              <a:gd name="T5" fmla="*/ 2147483646 h 329"/>
              <a:gd name="T6" fmla="*/ 2147483646 w 641"/>
              <a:gd name="T7" fmla="*/ 2147483646 h 329"/>
              <a:gd name="T8" fmla="*/ 2147483646 w 641"/>
              <a:gd name="T9" fmla="*/ 2147483646 h 329"/>
              <a:gd name="T10" fmla="*/ 2147483646 w 641"/>
              <a:gd name="T11" fmla="*/ 2147483646 h 329"/>
              <a:gd name="T12" fmla="*/ 2147483646 w 641"/>
              <a:gd name="T13" fmla="*/ 2147483646 h 329"/>
              <a:gd name="T14" fmla="*/ 2147483646 w 641"/>
              <a:gd name="T15" fmla="*/ 2147483646 h 329"/>
              <a:gd name="T16" fmla="*/ 2147483646 w 641"/>
              <a:gd name="T17" fmla="*/ 2147483646 h 329"/>
              <a:gd name="T18" fmla="*/ 2147483646 w 641"/>
              <a:gd name="T19" fmla="*/ 2147483646 h 329"/>
              <a:gd name="T20" fmla="*/ 2147483646 w 641"/>
              <a:gd name="T21" fmla="*/ 2147483646 h 329"/>
              <a:gd name="T22" fmla="*/ 2147483646 w 641"/>
              <a:gd name="T23" fmla="*/ 2147483646 h 329"/>
              <a:gd name="T24" fmla="*/ 2147483646 w 641"/>
              <a:gd name="T25" fmla="*/ 2147483646 h 329"/>
              <a:gd name="T26" fmla="*/ 2147483646 w 641"/>
              <a:gd name="T27" fmla="*/ 2147483646 h 329"/>
              <a:gd name="T28" fmla="*/ 2147483646 w 641"/>
              <a:gd name="T29" fmla="*/ 2147483646 h 329"/>
              <a:gd name="T30" fmla="*/ 2147483646 w 641"/>
              <a:gd name="T31" fmla="*/ 2147483646 h 329"/>
              <a:gd name="T32" fmla="*/ 2147483646 w 641"/>
              <a:gd name="T33" fmla="*/ 2147483646 h 329"/>
              <a:gd name="T34" fmla="*/ 2147483646 w 641"/>
              <a:gd name="T35" fmla="*/ 2147483646 h 329"/>
              <a:gd name="T36" fmla="*/ 2147483646 w 641"/>
              <a:gd name="T37" fmla="*/ 2147483646 h 329"/>
              <a:gd name="T38" fmla="*/ 2147483646 w 641"/>
              <a:gd name="T39" fmla="*/ 2147483646 h 329"/>
              <a:gd name="T40" fmla="*/ 2147483646 w 641"/>
              <a:gd name="T41" fmla="*/ 0 h 329"/>
              <a:gd name="T42" fmla="*/ 2147483646 w 641"/>
              <a:gd name="T43" fmla="*/ 0 h 329"/>
              <a:gd name="T44" fmla="*/ 2147483646 w 641"/>
              <a:gd name="T45" fmla="*/ 2147483646 h 329"/>
              <a:gd name="T46" fmla="*/ 2147483646 w 641"/>
              <a:gd name="T47" fmla="*/ 2147483646 h 329"/>
              <a:gd name="T48" fmla="*/ 2147483646 w 641"/>
              <a:gd name="T49" fmla="*/ 2147483646 h 329"/>
              <a:gd name="T50" fmla="*/ 2147483646 w 641"/>
              <a:gd name="T51" fmla="*/ 2147483646 h 329"/>
              <a:gd name="T52" fmla="*/ 2147483646 w 641"/>
              <a:gd name="T53" fmla="*/ 2147483646 h 329"/>
              <a:gd name="T54" fmla="*/ 2147483646 w 641"/>
              <a:gd name="T55" fmla="*/ 2147483646 h 329"/>
              <a:gd name="T56" fmla="*/ 2147483646 w 641"/>
              <a:gd name="T57" fmla="*/ 2147483646 h 329"/>
              <a:gd name="T58" fmla="*/ 2147483646 w 641"/>
              <a:gd name="T59" fmla="*/ 2147483646 h 329"/>
              <a:gd name="T60" fmla="*/ 2147483646 w 641"/>
              <a:gd name="T61" fmla="*/ 2147483646 h 329"/>
              <a:gd name="T62" fmla="*/ 2147483646 w 641"/>
              <a:gd name="T63" fmla="*/ 2147483646 h 329"/>
              <a:gd name="T64" fmla="*/ 2147483646 w 641"/>
              <a:gd name="T65" fmla="*/ 2147483646 h 329"/>
              <a:gd name="T66" fmla="*/ 2147483646 w 641"/>
              <a:gd name="T67" fmla="*/ 2147483646 h 329"/>
              <a:gd name="T68" fmla="*/ 2147483646 w 641"/>
              <a:gd name="T69" fmla="*/ 2147483646 h 329"/>
              <a:gd name="T70" fmla="*/ 2147483646 w 641"/>
              <a:gd name="T71" fmla="*/ 2147483646 h 329"/>
              <a:gd name="T72" fmla="*/ 2147483646 w 641"/>
              <a:gd name="T73" fmla="*/ 2147483646 h 329"/>
              <a:gd name="T74" fmla="*/ 2147483646 w 641"/>
              <a:gd name="T75" fmla="*/ 2147483646 h 329"/>
              <a:gd name="T76" fmla="*/ 2147483646 w 641"/>
              <a:gd name="T77" fmla="*/ 2147483646 h 329"/>
              <a:gd name="T78" fmla="*/ 2147483646 w 641"/>
              <a:gd name="T79" fmla="*/ 2147483646 h 329"/>
              <a:gd name="T80" fmla="*/ 2147483646 w 641"/>
              <a:gd name="T81" fmla="*/ 2147483646 h 329"/>
              <a:gd name="T82" fmla="*/ 2147483646 w 641"/>
              <a:gd name="T83" fmla="*/ 2147483646 h 329"/>
              <a:gd name="T84" fmla="*/ 2147483646 w 641"/>
              <a:gd name="T85" fmla="*/ 2147483646 h 329"/>
              <a:gd name="T86" fmla="*/ 2147483646 w 641"/>
              <a:gd name="T87" fmla="*/ 2147483646 h 329"/>
              <a:gd name="T88" fmla="*/ 2147483646 w 641"/>
              <a:gd name="T89" fmla="*/ 2147483646 h 329"/>
              <a:gd name="T90" fmla="*/ 0 w 641"/>
              <a:gd name="T91" fmla="*/ 2147483646 h 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41" h="329">
                <a:moveTo>
                  <a:pt x="0" y="329"/>
                </a:moveTo>
                <a:lnTo>
                  <a:pt x="126" y="317"/>
                </a:lnTo>
                <a:lnTo>
                  <a:pt x="126" y="299"/>
                </a:lnTo>
                <a:lnTo>
                  <a:pt x="138" y="299"/>
                </a:lnTo>
                <a:lnTo>
                  <a:pt x="144" y="305"/>
                </a:lnTo>
                <a:lnTo>
                  <a:pt x="509" y="269"/>
                </a:lnTo>
                <a:lnTo>
                  <a:pt x="515" y="263"/>
                </a:lnTo>
                <a:lnTo>
                  <a:pt x="521" y="263"/>
                </a:lnTo>
                <a:lnTo>
                  <a:pt x="551" y="245"/>
                </a:lnTo>
                <a:lnTo>
                  <a:pt x="557" y="239"/>
                </a:lnTo>
                <a:lnTo>
                  <a:pt x="575" y="227"/>
                </a:lnTo>
                <a:lnTo>
                  <a:pt x="575" y="215"/>
                </a:lnTo>
                <a:lnTo>
                  <a:pt x="587" y="209"/>
                </a:lnTo>
                <a:lnTo>
                  <a:pt x="587" y="197"/>
                </a:lnTo>
                <a:lnTo>
                  <a:pt x="593" y="191"/>
                </a:lnTo>
                <a:lnTo>
                  <a:pt x="641" y="150"/>
                </a:lnTo>
                <a:lnTo>
                  <a:pt x="641" y="144"/>
                </a:lnTo>
                <a:lnTo>
                  <a:pt x="635" y="144"/>
                </a:lnTo>
                <a:lnTo>
                  <a:pt x="629" y="138"/>
                </a:lnTo>
                <a:lnTo>
                  <a:pt x="617" y="132"/>
                </a:lnTo>
                <a:lnTo>
                  <a:pt x="611" y="132"/>
                </a:lnTo>
                <a:lnTo>
                  <a:pt x="599" y="114"/>
                </a:lnTo>
                <a:lnTo>
                  <a:pt x="581" y="90"/>
                </a:lnTo>
                <a:lnTo>
                  <a:pt x="581" y="54"/>
                </a:lnTo>
                <a:lnTo>
                  <a:pt x="575" y="48"/>
                </a:lnTo>
                <a:lnTo>
                  <a:pt x="563" y="42"/>
                </a:lnTo>
                <a:lnTo>
                  <a:pt x="557" y="42"/>
                </a:lnTo>
                <a:lnTo>
                  <a:pt x="545" y="24"/>
                </a:lnTo>
                <a:lnTo>
                  <a:pt x="545" y="18"/>
                </a:lnTo>
                <a:lnTo>
                  <a:pt x="533" y="30"/>
                </a:lnTo>
                <a:lnTo>
                  <a:pt x="527" y="30"/>
                </a:lnTo>
                <a:lnTo>
                  <a:pt x="521" y="36"/>
                </a:lnTo>
                <a:lnTo>
                  <a:pt x="521" y="42"/>
                </a:lnTo>
                <a:lnTo>
                  <a:pt x="509" y="42"/>
                </a:lnTo>
                <a:lnTo>
                  <a:pt x="491" y="36"/>
                </a:lnTo>
                <a:lnTo>
                  <a:pt x="485" y="36"/>
                </a:lnTo>
                <a:lnTo>
                  <a:pt x="479" y="48"/>
                </a:lnTo>
                <a:lnTo>
                  <a:pt x="461" y="30"/>
                </a:lnTo>
                <a:lnTo>
                  <a:pt x="444" y="36"/>
                </a:lnTo>
                <a:lnTo>
                  <a:pt x="432" y="30"/>
                </a:lnTo>
                <a:lnTo>
                  <a:pt x="426" y="12"/>
                </a:lnTo>
                <a:lnTo>
                  <a:pt x="408" y="0"/>
                </a:lnTo>
                <a:lnTo>
                  <a:pt x="396" y="6"/>
                </a:lnTo>
                <a:lnTo>
                  <a:pt x="384" y="0"/>
                </a:lnTo>
                <a:lnTo>
                  <a:pt x="378" y="0"/>
                </a:lnTo>
                <a:lnTo>
                  <a:pt x="372" y="12"/>
                </a:lnTo>
                <a:lnTo>
                  <a:pt x="378" y="36"/>
                </a:lnTo>
                <a:lnTo>
                  <a:pt x="378" y="42"/>
                </a:lnTo>
                <a:lnTo>
                  <a:pt x="366" y="42"/>
                </a:lnTo>
                <a:lnTo>
                  <a:pt x="354" y="54"/>
                </a:lnTo>
                <a:lnTo>
                  <a:pt x="342" y="48"/>
                </a:lnTo>
                <a:lnTo>
                  <a:pt x="330" y="54"/>
                </a:lnTo>
                <a:lnTo>
                  <a:pt x="330" y="72"/>
                </a:lnTo>
                <a:lnTo>
                  <a:pt x="300" y="114"/>
                </a:lnTo>
                <a:lnTo>
                  <a:pt x="294" y="138"/>
                </a:lnTo>
                <a:lnTo>
                  <a:pt x="270" y="138"/>
                </a:lnTo>
                <a:lnTo>
                  <a:pt x="258" y="126"/>
                </a:lnTo>
                <a:lnTo>
                  <a:pt x="252" y="126"/>
                </a:lnTo>
                <a:lnTo>
                  <a:pt x="246" y="132"/>
                </a:lnTo>
                <a:lnTo>
                  <a:pt x="240" y="156"/>
                </a:lnTo>
                <a:lnTo>
                  <a:pt x="234" y="162"/>
                </a:lnTo>
                <a:lnTo>
                  <a:pt x="228" y="156"/>
                </a:lnTo>
                <a:lnTo>
                  <a:pt x="222" y="144"/>
                </a:lnTo>
                <a:lnTo>
                  <a:pt x="204" y="150"/>
                </a:lnTo>
                <a:lnTo>
                  <a:pt x="198" y="168"/>
                </a:lnTo>
                <a:lnTo>
                  <a:pt x="192" y="168"/>
                </a:lnTo>
                <a:lnTo>
                  <a:pt x="168" y="156"/>
                </a:lnTo>
                <a:lnTo>
                  <a:pt x="144" y="162"/>
                </a:lnTo>
                <a:lnTo>
                  <a:pt x="132" y="162"/>
                </a:lnTo>
                <a:lnTo>
                  <a:pt x="126" y="168"/>
                </a:lnTo>
                <a:lnTo>
                  <a:pt x="126" y="174"/>
                </a:lnTo>
                <a:lnTo>
                  <a:pt x="114" y="174"/>
                </a:lnTo>
                <a:lnTo>
                  <a:pt x="114" y="179"/>
                </a:lnTo>
                <a:lnTo>
                  <a:pt x="108" y="191"/>
                </a:lnTo>
                <a:lnTo>
                  <a:pt x="108" y="197"/>
                </a:lnTo>
                <a:lnTo>
                  <a:pt x="114" y="209"/>
                </a:lnTo>
                <a:lnTo>
                  <a:pt x="90" y="215"/>
                </a:lnTo>
                <a:lnTo>
                  <a:pt x="78" y="221"/>
                </a:lnTo>
                <a:lnTo>
                  <a:pt x="78" y="233"/>
                </a:lnTo>
                <a:lnTo>
                  <a:pt x="84" y="257"/>
                </a:lnTo>
                <a:lnTo>
                  <a:pt x="72" y="263"/>
                </a:lnTo>
                <a:lnTo>
                  <a:pt x="66" y="251"/>
                </a:lnTo>
                <a:lnTo>
                  <a:pt x="54" y="245"/>
                </a:lnTo>
                <a:lnTo>
                  <a:pt x="36" y="245"/>
                </a:lnTo>
                <a:lnTo>
                  <a:pt x="30" y="251"/>
                </a:lnTo>
                <a:lnTo>
                  <a:pt x="24" y="269"/>
                </a:lnTo>
                <a:lnTo>
                  <a:pt x="24" y="275"/>
                </a:lnTo>
                <a:lnTo>
                  <a:pt x="30" y="275"/>
                </a:lnTo>
                <a:lnTo>
                  <a:pt x="36" y="287"/>
                </a:lnTo>
                <a:lnTo>
                  <a:pt x="24" y="317"/>
                </a:lnTo>
                <a:lnTo>
                  <a:pt x="6" y="317"/>
                </a:lnTo>
                <a:lnTo>
                  <a:pt x="0" y="329"/>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4" name="Freeform 16"/>
          <p:cNvSpPr>
            <a:spLocks/>
          </p:cNvSpPr>
          <p:nvPr/>
        </p:nvSpPr>
        <p:spPr bwMode="auto">
          <a:xfrm>
            <a:off x="5938837" y="4133851"/>
            <a:ext cx="406004" cy="641747"/>
          </a:xfrm>
          <a:custGeom>
            <a:avLst/>
            <a:gdLst>
              <a:gd name="T0" fmla="*/ 0 w 341"/>
              <a:gd name="T1" fmla="*/ 2147483646 h 539"/>
              <a:gd name="T2" fmla="*/ 2147483646 w 341"/>
              <a:gd name="T3" fmla="*/ 2147483646 h 539"/>
              <a:gd name="T4" fmla="*/ 2147483646 w 341"/>
              <a:gd name="T5" fmla="*/ 2147483646 h 539"/>
              <a:gd name="T6" fmla="*/ 2147483646 w 341"/>
              <a:gd name="T7" fmla="*/ 2147483646 h 539"/>
              <a:gd name="T8" fmla="*/ 2147483646 w 341"/>
              <a:gd name="T9" fmla="*/ 2147483646 h 539"/>
              <a:gd name="T10" fmla="*/ 2147483646 w 341"/>
              <a:gd name="T11" fmla="*/ 2147483646 h 539"/>
              <a:gd name="T12" fmla="*/ 2147483646 w 341"/>
              <a:gd name="T13" fmla="*/ 2147483646 h 539"/>
              <a:gd name="T14" fmla="*/ 2147483646 w 341"/>
              <a:gd name="T15" fmla="*/ 2147483646 h 539"/>
              <a:gd name="T16" fmla="*/ 2147483646 w 341"/>
              <a:gd name="T17" fmla="*/ 2147483646 h 539"/>
              <a:gd name="T18" fmla="*/ 2147483646 w 341"/>
              <a:gd name="T19" fmla="*/ 2147483646 h 539"/>
              <a:gd name="T20" fmla="*/ 2147483646 w 341"/>
              <a:gd name="T21" fmla="*/ 2147483646 h 539"/>
              <a:gd name="T22" fmla="*/ 2147483646 w 341"/>
              <a:gd name="T23" fmla="*/ 2147483646 h 539"/>
              <a:gd name="T24" fmla="*/ 2147483646 w 341"/>
              <a:gd name="T25" fmla="*/ 2147483646 h 539"/>
              <a:gd name="T26" fmla="*/ 2147483646 w 341"/>
              <a:gd name="T27" fmla="*/ 2147483646 h 539"/>
              <a:gd name="T28" fmla="*/ 2147483646 w 341"/>
              <a:gd name="T29" fmla="*/ 2147483646 h 539"/>
              <a:gd name="T30" fmla="*/ 2147483646 w 341"/>
              <a:gd name="T31" fmla="*/ 2147483646 h 539"/>
              <a:gd name="T32" fmla="*/ 2147483646 w 341"/>
              <a:gd name="T33" fmla="*/ 2147483646 h 539"/>
              <a:gd name="T34" fmla="*/ 2147483646 w 341"/>
              <a:gd name="T35" fmla="*/ 2147483646 h 539"/>
              <a:gd name="T36" fmla="*/ 2147483646 w 341"/>
              <a:gd name="T37" fmla="*/ 2147483646 h 539"/>
              <a:gd name="T38" fmla="*/ 2147483646 w 341"/>
              <a:gd name="T39" fmla="*/ 2147483646 h 539"/>
              <a:gd name="T40" fmla="*/ 2147483646 w 341"/>
              <a:gd name="T41" fmla="*/ 2147483646 h 539"/>
              <a:gd name="T42" fmla="*/ 2147483646 w 341"/>
              <a:gd name="T43" fmla="*/ 2147483646 h 539"/>
              <a:gd name="T44" fmla="*/ 2147483646 w 341"/>
              <a:gd name="T45" fmla="*/ 2147483646 h 539"/>
              <a:gd name="T46" fmla="*/ 2147483646 w 341"/>
              <a:gd name="T47" fmla="*/ 2147483646 h 539"/>
              <a:gd name="T48" fmla="*/ 2147483646 w 341"/>
              <a:gd name="T49" fmla="*/ 2147483646 h 539"/>
              <a:gd name="T50" fmla="*/ 2147483646 w 341"/>
              <a:gd name="T51" fmla="*/ 2147483646 h 539"/>
              <a:gd name="T52" fmla="*/ 2147483646 w 341"/>
              <a:gd name="T53" fmla="*/ 2147483646 h 539"/>
              <a:gd name="T54" fmla="*/ 2147483646 w 341"/>
              <a:gd name="T55" fmla="*/ 2147483646 h 539"/>
              <a:gd name="T56" fmla="*/ 2147483646 w 341"/>
              <a:gd name="T57" fmla="*/ 2147483646 h 539"/>
              <a:gd name="T58" fmla="*/ 2147483646 w 341"/>
              <a:gd name="T59" fmla="*/ 2147483646 h 539"/>
              <a:gd name="T60" fmla="*/ 2147483646 w 341"/>
              <a:gd name="T61" fmla="*/ 2147483646 h 539"/>
              <a:gd name="T62" fmla="*/ 2147483646 w 341"/>
              <a:gd name="T63" fmla="*/ 2147483646 h 539"/>
              <a:gd name="T64" fmla="*/ 2147483646 w 341"/>
              <a:gd name="T65" fmla="*/ 2147483646 h 539"/>
              <a:gd name="T66" fmla="*/ 2147483646 w 341"/>
              <a:gd name="T67" fmla="*/ 2147483646 h 539"/>
              <a:gd name="T68" fmla="*/ 2147483646 w 341"/>
              <a:gd name="T69" fmla="*/ 2147483646 h 539"/>
              <a:gd name="T70" fmla="*/ 2147483646 w 341"/>
              <a:gd name="T71" fmla="*/ 2147483646 h 539"/>
              <a:gd name="T72" fmla="*/ 2147483646 w 341"/>
              <a:gd name="T73" fmla="*/ 2147483646 h 539"/>
              <a:gd name="T74" fmla="*/ 2147483646 w 341"/>
              <a:gd name="T75" fmla="*/ 2147483646 h 539"/>
              <a:gd name="T76" fmla="*/ 2147483646 w 341"/>
              <a:gd name="T77" fmla="*/ 2147483646 h 539"/>
              <a:gd name="T78" fmla="*/ 2147483646 w 341"/>
              <a:gd name="T79" fmla="*/ 0 h 539"/>
              <a:gd name="T80" fmla="*/ 0 w 341"/>
              <a:gd name="T81" fmla="*/ 2147483646 h 5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1" h="539">
                <a:moveTo>
                  <a:pt x="0" y="18"/>
                </a:moveTo>
                <a:lnTo>
                  <a:pt x="12" y="30"/>
                </a:lnTo>
                <a:lnTo>
                  <a:pt x="6" y="353"/>
                </a:lnTo>
                <a:lnTo>
                  <a:pt x="6" y="371"/>
                </a:lnTo>
                <a:lnTo>
                  <a:pt x="24" y="533"/>
                </a:lnTo>
                <a:lnTo>
                  <a:pt x="30" y="533"/>
                </a:lnTo>
                <a:lnTo>
                  <a:pt x="36" y="527"/>
                </a:lnTo>
                <a:lnTo>
                  <a:pt x="48" y="533"/>
                </a:lnTo>
                <a:lnTo>
                  <a:pt x="54" y="527"/>
                </a:lnTo>
                <a:lnTo>
                  <a:pt x="54" y="503"/>
                </a:lnTo>
                <a:lnTo>
                  <a:pt x="60" y="485"/>
                </a:lnTo>
                <a:lnTo>
                  <a:pt x="72" y="503"/>
                </a:lnTo>
                <a:lnTo>
                  <a:pt x="72" y="521"/>
                </a:lnTo>
                <a:lnTo>
                  <a:pt x="84" y="539"/>
                </a:lnTo>
                <a:lnTo>
                  <a:pt x="102" y="539"/>
                </a:lnTo>
                <a:lnTo>
                  <a:pt x="120" y="521"/>
                </a:lnTo>
                <a:lnTo>
                  <a:pt x="120" y="515"/>
                </a:lnTo>
                <a:lnTo>
                  <a:pt x="114" y="509"/>
                </a:lnTo>
                <a:lnTo>
                  <a:pt x="120" y="497"/>
                </a:lnTo>
                <a:lnTo>
                  <a:pt x="108" y="491"/>
                </a:lnTo>
                <a:lnTo>
                  <a:pt x="102" y="485"/>
                </a:lnTo>
                <a:lnTo>
                  <a:pt x="96" y="473"/>
                </a:lnTo>
                <a:lnTo>
                  <a:pt x="96" y="455"/>
                </a:lnTo>
                <a:lnTo>
                  <a:pt x="341" y="431"/>
                </a:lnTo>
                <a:lnTo>
                  <a:pt x="341" y="425"/>
                </a:lnTo>
                <a:lnTo>
                  <a:pt x="330" y="407"/>
                </a:lnTo>
                <a:lnTo>
                  <a:pt x="330" y="377"/>
                </a:lnTo>
                <a:lnTo>
                  <a:pt x="318" y="353"/>
                </a:lnTo>
                <a:lnTo>
                  <a:pt x="318" y="335"/>
                </a:lnTo>
                <a:lnTo>
                  <a:pt x="324" y="323"/>
                </a:lnTo>
                <a:lnTo>
                  <a:pt x="324" y="305"/>
                </a:lnTo>
                <a:lnTo>
                  <a:pt x="330" y="294"/>
                </a:lnTo>
                <a:lnTo>
                  <a:pt x="324" y="282"/>
                </a:lnTo>
                <a:lnTo>
                  <a:pt x="330" y="276"/>
                </a:lnTo>
                <a:lnTo>
                  <a:pt x="324" y="270"/>
                </a:lnTo>
                <a:lnTo>
                  <a:pt x="312" y="264"/>
                </a:lnTo>
                <a:lnTo>
                  <a:pt x="312" y="258"/>
                </a:lnTo>
                <a:lnTo>
                  <a:pt x="306" y="240"/>
                </a:lnTo>
                <a:lnTo>
                  <a:pt x="300" y="234"/>
                </a:lnTo>
                <a:lnTo>
                  <a:pt x="234" y="0"/>
                </a:lnTo>
                <a:lnTo>
                  <a:pt x="0" y="18"/>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5" name="Freeform 17"/>
          <p:cNvSpPr>
            <a:spLocks/>
          </p:cNvSpPr>
          <p:nvPr/>
        </p:nvSpPr>
        <p:spPr bwMode="auto">
          <a:xfrm>
            <a:off x="6196013" y="3149204"/>
            <a:ext cx="441722" cy="492919"/>
          </a:xfrm>
          <a:custGeom>
            <a:avLst/>
            <a:gdLst>
              <a:gd name="T0" fmla="*/ 2147483646 w 371"/>
              <a:gd name="T1" fmla="*/ 2147483646 h 414"/>
              <a:gd name="T2" fmla="*/ 2147483646 w 371"/>
              <a:gd name="T3" fmla="*/ 2147483646 h 414"/>
              <a:gd name="T4" fmla="*/ 2147483646 w 371"/>
              <a:gd name="T5" fmla="*/ 2147483646 h 414"/>
              <a:gd name="T6" fmla="*/ 2147483646 w 371"/>
              <a:gd name="T7" fmla="*/ 2147483646 h 414"/>
              <a:gd name="T8" fmla="*/ 2147483646 w 371"/>
              <a:gd name="T9" fmla="*/ 2147483646 h 414"/>
              <a:gd name="T10" fmla="*/ 2147483646 w 371"/>
              <a:gd name="T11" fmla="*/ 2147483646 h 414"/>
              <a:gd name="T12" fmla="*/ 2147483646 w 371"/>
              <a:gd name="T13" fmla="*/ 2147483646 h 414"/>
              <a:gd name="T14" fmla="*/ 2147483646 w 371"/>
              <a:gd name="T15" fmla="*/ 2147483646 h 414"/>
              <a:gd name="T16" fmla="*/ 2147483646 w 371"/>
              <a:gd name="T17" fmla="*/ 2147483646 h 414"/>
              <a:gd name="T18" fmla="*/ 2147483646 w 371"/>
              <a:gd name="T19" fmla="*/ 2147483646 h 414"/>
              <a:gd name="T20" fmla="*/ 2147483646 w 371"/>
              <a:gd name="T21" fmla="*/ 2147483646 h 414"/>
              <a:gd name="T22" fmla="*/ 2147483646 w 371"/>
              <a:gd name="T23" fmla="*/ 2147483646 h 414"/>
              <a:gd name="T24" fmla="*/ 2147483646 w 371"/>
              <a:gd name="T25" fmla="*/ 2147483646 h 414"/>
              <a:gd name="T26" fmla="*/ 2147483646 w 371"/>
              <a:gd name="T27" fmla="*/ 2147483646 h 414"/>
              <a:gd name="T28" fmla="*/ 2147483646 w 371"/>
              <a:gd name="T29" fmla="*/ 2147483646 h 414"/>
              <a:gd name="T30" fmla="*/ 2147483646 w 371"/>
              <a:gd name="T31" fmla="*/ 2147483646 h 414"/>
              <a:gd name="T32" fmla="*/ 2147483646 w 371"/>
              <a:gd name="T33" fmla="*/ 2147483646 h 414"/>
              <a:gd name="T34" fmla="*/ 2147483646 w 371"/>
              <a:gd name="T35" fmla="*/ 2147483646 h 414"/>
              <a:gd name="T36" fmla="*/ 2147483646 w 371"/>
              <a:gd name="T37" fmla="*/ 2147483646 h 414"/>
              <a:gd name="T38" fmla="*/ 2147483646 w 371"/>
              <a:gd name="T39" fmla="*/ 2147483646 h 414"/>
              <a:gd name="T40" fmla="*/ 2147483646 w 371"/>
              <a:gd name="T41" fmla="*/ 2147483646 h 414"/>
              <a:gd name="T42" fmla="*/ 2147483646 w 371"/>
              <a:gd name="T43" fmla="*/ 2147483646 h 414"/>
              <a:gd name="T44" fmla="*/ 2147483646 w 371"/>
              <a:gd name="T45" fmla="*/ 2147483646 h 414"/>
              <a:gd name="T46" fmla="*/ 2147483646 w 371"/>
              <a:gd name="T47" fmla="*/ 2147483646 h 414"/>
              <a:gd name="T48" fmla="*/ 2147483646 w 371"/>
              <a:gd name="T49" fmla="*/ 0 h 414"/>
              <a:gd name="T50" fmla="*/ 2147483646 w 371"/>
              <a:gd name="T51" fmla="*/ 2147483646 h 414"/>
              <a:gd name="T52" fmla="*/ 2147483646 w 371"/>
              <a:gd name="T53" fmla="*/ 2147483646 h 414"/>
              <a:gd name="T54" fmla="*/ 2147483646 w 371"/>
              <a:gd name="T55" fmla="*/ 2147483646 h 414"/>
              <a:gd name="T56" fmla="*/ 2147483646 w 371"/>
              <a:gd name="T57" fmla="*/ 2147483646 h 414"/>
              <a:gd name="T58" fmla="*/ 2147483646 w 371"/>
              <a:gd name="T59" fmla="*/ 2147483646 h 414"/>
              <a:gd name="T60" fmla="*/ 2147483646 w 371"/>
              <a:gd name="T61" fmla="*/ 2147483646 h 414"/>
              <a:gd name="T62" fmla="*/ 2147483646 w 371"/>
              <a:gd name="T63" fmla="*/ 2147483646 h 414"/>
              <a:gd name="T64" fmla="*/ 2147483646 w 371"/>
              <a:gd name="T65" fmla="*/ 2147483646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1" h="414">
                <a:moveTo>
                  <a:pt x="0" y="72"/>
                </a:moveTo>
                <a:lnTo>
                  <a:pt x="36" y="360"/>
                </a:lnTo>
                <a:lnTo>
                  <a:pt x="42" y="360"/>
                </a:lnTo>
                <a:lnTo>
                  <a:pt x="54" y="366"/>
                </a:lnTo>
                <a:lnTo>
                  <a:pt x="66" y="360"/>
                </a:lnTo>
                <a:lnTo>
                  <a:pt x="84" y="372"/>
                </a:lnTo>
                <a:lnTo>
                  <a:pt x="90" y="390"/>
                </a:lnTo>
                <a:lnTo>
                  <a:pt x="102" y="396"/>
                </a:lnTo>
                <a:lnTo>
                  <a:pt x="119" y="390"/>
                </a:lnTo>
                <a:lnTo>
                  <a:pt x="137" y="408"/>
                </a:lnTo>
                <a:lnTo>
                  <a:pt x="143" y="396"/>
                </a:lnTo>
                <a:lnTo>
                  <a:pt x="149" y="396"/>
                </a:lnTo>
                <a:lnTo>
                  <a:pt x="167" y="402"/>
                </a:lnTo>
                <a:lnTo>
                  <a:pt x="179" y="402"/>
                </a:lnTo>
                <a:lnTo>
                  <a:pt x="179" y="396"/>
                </a:lnTo>
                <a:lnTo>
                  <a:pt x="185" y="390"/>
                </a:lnTo>
                <a:lnTo>
                  <a:pt x="191" y="390"/>
                </a:lnTo>
                <a:lnTo>
                  <a:pt x="203" y="378"/>
                </a:lnTo>
                <a:lnTo>
                  <a:pt x="203" y="384"/>
                </a:lnTo>
                <a:lnTo>
                  <a:pt x="215" y="402"/>
                </a:lnTo>
                <a:lnTo>
                  <a:pt x="221" y="402"/>
                </a:lnTo>
                <a:lnTo>
                  <a:pt x="233" y="408"/>
                </a:lnTo>
                <a:lnTo>
                  <a:pt x="239" y="414"/>
                </a:lnTo>
                <a:lnTo>
                  <a:pt x="245" y="414"/>
                </a:lnTo>
                <a:lnTo>
                  <a:pt x="257" y="396"/>
                </a:lnTo>
                <a:lnTo>
                  <a:pt x="263" y="390"/>
                </a:lnTo>
                <a:lnTo>
                  <a:pt x="263" y="366"/>
                </a:lnTo>
                <a:lnTo>
                  <a:pt x="269" y="342"/>
                </a:lnTo>
                <a:lnTo>
                  <a:pt x="275" y="342"/>
                </a:lnTo>
                <a:lnTo>
                  <a:pt x="287" y="354"/>
                </a:lnTo>
                <a:lnTo>
                  <a:pt x="293" y="342"/>
                </a:lnTo>
                <a:lnTo>
                  <a:pt x="293" y="330"/>
                </a:lnTo>
                <a:lnTo>
                  <a:pt x="299" y="312"/>
                </a:lnTo>
                <a:lnTo>
                  <a:pt x="317" y="294"/>
                </a:lnTo>
                <a:lnTo>
                  <a:pt x="323" y="294"/>
                </a:lnTo>
                <a:lnTo>
                  <a:pt x="335" y="288"/>
                </a:lnTo>
                <a:lnTo>
                  <a:pt x="347" y="270"/>
                </a:lnTo>
                <a:lnTo>
                  <a:pt x="353" y="264"/>
                </a:lnTo>
                <a:lnTo>
                  <a:pt x="365" y="258"/>
                </a:lnTo>
                <a:lnTo>
                  <a:pt x="365" y="246"/>
                </a:lnTo>
                <a:lnTo>
                  <a:pt x="359" y="240"/>
                </a:lnTo>
                <a:lnTo>
                  <a:pt x="359" y="228"/>
                </a:lnTo>
                <a:lnTo>
                  <a:pt x="365" y="222"/>
                </a:lnTo>
                <a:lnTo>
                  <a:pt x="371" y="180"/>
                </a:lnTo>
                <a:lnTo>
                  <a:pt x="353" y="174"/>
                </a:lnTo>
                <a:lnTo>
                  <a:pt x="365" y="162"/>
                </a:lnTo>
                <a:lnTo>
                  <a:pt x="359" y="150"/>
                </a:lnTo>
                <a:lnTo>
                  <a:pt x="365" y="144"/>
                </a:lnTo>
                <a:lnTo>
                  <a:pt x="371" y="144"/>
                </a:lnTo>
                <a:lnTo>
                  <a:pt x="347" y="0"/>
                </a:lnTo>
                <a:lnTo>
                  <a:pt x="305" y="18"/>
                </a:lnTo>
                <a:lnTo>
                  <a:pt x="287" y="30"/>
                </a:lnTo>
                <a:lnTo>
                  <a:pt x="275" y="36"/>
                </a:lnTo>
                <a:lnTo>
                  <a:pt x="251" y="66"/>
                </a:lnTo>
                <a:lnTo>
                  <a:pt x="227" y="66"/>
                </a:lnTo>
                <a:lnTo>
                  <a:pt x="215" y="72"/>
                </a:lnTo>
                <a:lnTo>
                  <a:pt x="197" y="84"/>
                </a:lnTo>
                <a:lnTo>
                  <a:pt x="191" y="84"/>
                </a:lnTo>
                <a:lnTo>
                  <a:pt x="173" y="78"/>
                </a:lnTo>
                <a:lnTo>
                  <a:pt x="167" y="84"/>
                </a:lnTo>
                <a:lnTo>
                  <a:pt x="167" y="72"/>
                </a:lnTo>
                <a:lnTo>
                  <a:pt x="155" y="72"/>
                </a:lnTo>
                <a:lnTo>
                  <a:pt x="125" y="60"/>
                </a:lnTo>
                <a:lnTo>
                  <a:pt x="119" y="60"/>
                </a:lnTo>
                <a:lnTo>
                  <a:pt x="108" y="66"/>
                </a:lnTo>
                <a:lnTo>
                  <a:pt x="108" y="60"/>
                </a:lnTo>
                <a:lnTo>
                  <a:pt x="0" y="7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6" name="Freeform 18"/>
          <p:cNvSpPr>
            <a:spLocks/>
          </p:cNvSpPr>
          <p:nvPr/>
        </p:nvSpPr>
        <p:spPr bwMode="auto">
          <a:xfrm>
            <a:off x="6673453" y="2614612"/>
            <a:ext cx="784622" cy="606029"/>
          </a:xfrm>
          <a:custGeom>
            <a:avLst/>
            <a:gdLst>
              <a:gd name="T0" fmla="*/ 2147483646 w 659"/>
              <a:gd name="T1" fmla="*/ 2147483646 h 509"/>
              <a:gd name="T2" fmla="*/ 2147483646 w 659"/>
              <a:gd name="T3" fmla="*/ 2147483646 h 509"/>
              <a:gd name="T4" fmla="*/ 2147483646 w 659"/>
              <a:gd name="T5" fmla="*/ 2147483646 h 509"/>
              <a:gd name="T6" fmla="*/ 2147483646 w 659"/>
              <a:gd name="T7" fmla="*/ 2147483646 h 509"/>
              <a:gd name="T8" fmla="*/ 2147483646 w 659"/>
              <a:gd name="T9" fmla="*/ 2147483646 h 509"/>
              <a:gd name="T10" fmla="*/ 2147483646 w 659"/>
              <a:gd name="T11" fmla="*/ 2147483646 h 509"/>
              <a:gd name="T12" fmla="*/ 2147483646 w 659"/>
              <a:gd name="T13" fmla="*/ 2147483646 h 509"/>
              <a:gd name="T14" fmla="*/ 2147483646 w 659"/>
              <a:gd name="T15" fmla="*/ 2147483646 h 509"/>
              <a:gd name="T16" fmla="*/ 2147483646 w 659"/>
              <a:gd name="T17" fmla="*/ 2147483646 h 509"/>
              <a:gd name="T18" fmla="*/ 2147483646 w 659"/>
              <a:gd name="T19" fmla="*/ 2147483646 h 509"/>
              <a:gd name="T20" fmla="*/ 2147483646 w 659"/>
              <a:gd name="T21" fmla="*/ 2147483646 h 509"/>
              <a:gd name="T22" fmla="*/ 2147483646 w 659"/>
              <a:gd name="T23" fmla="*/ 2147483646 h 509"/>
              <a:gd name="T24" fmla="*/ 2147483646 w 659"/>
              <a:gd name="T25" fmla="*/ 2147483646 h 509"/>
              <a:gd name="T26" fmla="*/ 2147483646 w 659"/>
              <a:gd name="T27" fmla="*/ 2147483646 h 509"/>
              <a:gd name="T28" fmla="*/ 2147483646 w 659"/>
              <a:gd name="T29" fmla="*/ 2147483646 h 509"/>
              <a:gd name="T30" fmla="*/ 2147483646 w 659"/>
              <a:gd name="T31" fmla="*/ 2147483646 h 509"/>
              <a:gd name="T32" fmla="*/ 2147483646 w 659"/>
              <a:gd name="T33" fmla="*/ 2147483646 h 509"/>
              <a:gd name="T34" fmla="*/ 2147483646 w 659"/>
              <a:gd name="T35" fmla="*/ 2147483646 h 509"/>
              <a:gd name="T36" fmla="*/ 2147483646 w 659"/>
              <a:gd name="T37" fmla="*/ 2147483646 h 509"/>
              <a:gd name="T38" fmla="*/ 2147483646 w 659"/>
              <a:gd name="T39" fmla="*/ 2147483646 h 509"/>
              <a:gd name="T40" fmla="*/ 2147483646 w 659"/>
              <a:gd name="T41" fmla="*/ 2147483646 h 509"/>
              <a:gd name="T42" fmla="*/ 2147483646 w 659"/>
              <a:gd name="T43" fmla="*/ 2147483646 h 509"/>
              <a:gd name="T44" fmla="*/ 2147483646 w 659"/>
              <a:gd name="T45" fmla="*/ 2147483646 h 509"/>
              <a:gd name="T46" fmla="*/ 2147483646 w 659"/>
              <a:gd name="T47" fmla="*/ 2147483646 h 509"/>
              <a:gd name="T48" fmla="*/ 2147483646 w 659"/>
              <a:gd name="T49" fmla="*/ 2147483646 h 509"/>
              <a:gd name="T50" fmla="*/ 2147483646 w 659"/>
              <a:gd name="T51" fmla="*/ 2147483646 h 509"/>
              <a:gd name="T52" fmla="*/ 2147483646 w 659"/>
              <a:gd name="T53" fmla="*/ 2147483646 h 509"/>
              <a:gd name="T54" fmla="*/ 2147483646 w 659"/>
              <a:gd name="T55" fmla="*/ 2147483646 h 509"/>
              <a:gd name="T56" fmla="*/ 2147483646 w 659"/>
              <a:gd name="T57" fmla="*/ 2147483646 h 509"/>
              <a:gd name="T58" fmla="*/ 2147483646 w 659"/>
              <a:gd name="T59" fmla="*/ 2147483646 h 509"/>
              <a:gd name="T60" fmla="*/ 2147483646 w 659"/>
              <a:gd name="T61" fmla="*/ 2147483646 h 509"/>
              <a:gd name="T62" fmla="*/ 2147483646 w 659"/>
              <a:gd name="T63" fmla="*/ 2147483646 h 509"/>
              <a:gd name="T64" fmla="*/ 2147483646 w 659"/>
              <a:gd name="T65" fmla="*/ 2147483646 h 509"/>
              <a:gd name="T66" fmla="*/ 2147483646 w 659"/>
              <a:gd name="T67" fmla="*/ 0 h 509"/>
              <a:gd name="T68" fmla="*/ 2147483646 w 659"/>
              <a:gd name="T69" fmla="*/ 2147483646 h 509"/>
              <a:gd name="T70" fmla="*/ 2147483646 w 659"/>
              <a:gd name="T71" fmla="*/ 2147483646 h 509"/>
              <a:gd name="T72" fmla="*/ 2147483646 w 659"/>
              <a:gd name="T73" fmla="*/ 2147483646 h 509"/>
              <a:gd name="T74" fmla="*/ 2147483646 w 659"/>
              <a:gd name="T75" fmla="*/ 2147483646 h 509"/>
              <a:gd name="T76" fmla="*/ 2147483646 w 659"/>
              <a:gd name="T77" fmla="*/ 2147483646 h 509"/>
              <a:gd name="T78" fmla="*/ 2147483646 w 659"/>
              <a:gd name="T79" fmla="*/ 2147483646 h 509"/>
              <a:gd name="T80" fmla="*/ 2147483646 w 659"/>
              <a:gd name="T81" fmla="*/ 2147483646 h 509"/>
              <a:gd name="T82" fmla="*/ 2147483646 w 659"/>
              <a:gd name="T83" fmla="*/ 2147483646 h 509"/>
              <a:gd name="T84" fmla="*/ 2147483646 w 659"/>
              <a:gd name="T85" fmla="*/ 2147483646 h 509"/>
              <a:gd name="T86" fmla="*/ 2147483646 w 659"/>
              <a:gd name="T87" fmla="*/ 2147483646 h 509"/>
              <a:gd name="T88" fmla="*/ 2147483646 w 659"/>
              <a:gd name="T89" fmla="*/ 2147483646 h 509"/>
              <a:gd name="T90" fmla="*/ 2147483646 w 659"/>
              <a:gd name="T91" fmla="*/ 2147483646 h 509"/>
              <a:gd name="T92" fmla="*/ 2147483646 w 659"/>
              <a:gd name="T93" fmla="*/ 2147483646 h 509"/>
              <a:gd name="T94" fmla="*/ 2147483646 w 659"/>
              <a:gd name="T95" fmla="*/ 2147483646 h 509"/>
              <a:gd name="T96" fmla="*/ 2147483646 w 659"/>
              <a:gd name="T97" fmla="*/ 2147483646 h 509"/>
              <a:gd name="T98" fmla="*/ 2147483646 w 659"/>
              <a:gd name="T99" fmla="*/ 2147483646 h 509"/>
              <a:gd name="T100" fmla="*/ 2147483646 w 659"/>
              <a:gd name="T101" fmla="*/ 2147483646 h 509"/>
              <a:gd name="T102" fmla="*/ 2147483646 w 659"/>
              <a:gd name="T103" fmla="*/ 2147483646 h 509"/>
              <a:gd name="T104" fmla="*/ 2147483646 w 659"/>
              <a:gd name="T105" fmla="*/ 2147483646 h 509"/>
              <a:gd name="T106" fmla="*/ 2147483646 w 659"/>
              <a:gd name="T107" fmla="*/ 2147483646 h 509"/>
              <a:gd name="T108" fmla="*/ 2147483646 w 659"/>
              <a:gd name="T109" fmla="*/ 2147483646 h 509"/>
              <a:gd name="T110" fmla="*/ 2147483646 w 659"/>
              <a:gd name="T111" fmla="*/ 2147483646 h 509"/>
              <a:gd name="T112" fmla="*/ 2147483646 w 659"/>
              <a:gd name="T113" fmla="*/ 2147483646 h 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59" h="509">
                <a:moveTo>
                  <a:pt x="432" y="419"/>
                </a:moveTo>
                <a:lnTo>
                  <a:pt x="504" y="443"/>
                </a:lnTo>
                <a:lnTo>
                  <a:pt x="504" y="461"/>
                </a:lnTo>
                <a:lnTo>
                  <a:pt x="498" y="467"/>
                </a:lnTo>
                <a:lnTo>
                  <a:pt x="498" y="485"/>
                </a:lnTo>
                <a:lnTo>
                  <a:pt x="492" y="485"/>
                </a:lnTo>
                <a:lnTo>
                  <a:pt x="486" y="491"/>
                </a:lnTo>
                <a:lnTo>
                  <a:pt x="480" y="503"/>
                </a:lnTo>
                <a:lnTo>
                  <a:pt x="480" y="509"/>
                </a:lnTo>
                <a:lnTo>
                  <a:pt x="486" y="509"/>
                </a:lnTo>
                <a:lnTo>
                  <a:pt x="486" y="503"/>
                </a:lnTo>
                <a:lnTo>
                  <a:pt x="498" y="491"/>
                </a:lnTo>
                <a:lnTo>
                  <a:pt x="504" y="497"/>
                </a:lnTo>
                <a:lnTo>
                  <a:pt x="522" y="497"/>
                </a:lnTo>
                <a:lnTo>
                  <a:pt x="527" y="491"/>
                </a:lnTo>
                <a:lnTo>
                  <a:pt x="563" y="473"/>
                </a:lnTo>
                <a:lnTo>
                  <a:pt x="569" y="467"/>
                </a:lnTo>
                <a:lnTo>
                  <a:pt x="611" y="437"/>
                </a:lnTo>
                <a:lnTo>
                  <a:pt x="623" y="431"/>
                </a:lnTo>
                <a:lnTo>
                  <a:pt x="629" y="425"/>
                </a:lnTo>
                <a:lnTo>
                  <a:pt x="635" y="425"/>
                </a:lnTo>
                <a:lnTo>
                  <a:pt x="641" y="419"/>
                </a:lnTo>
                <a:lnTo>
                  <a:pt x="653" y="413"/>
                </a:lnTo>
                <a:lnTo>
                  <a:pt x="659" y="407"/>
                </a:lnTo>
                <a:lnTo>
                  <a:pt x="659" y="395"/>
                </a:lnTo>
                <a:lnTo>
                  <a:pt x="653" y="401"/>
                </a:lnTo>
                <a:lnTo>
                  <a:pt x="641" y="407"/>
                </a:lnTo>
                <a:lnTo>
                  <a:pt x="629" y="407"/>
                </a:lnTo>
                <a:lnTo>
                  <a:pt x="623" y="413"/>
                </a:lnTo>
                <a:lnTo>
                  <a:pt x="623" y="425"/>
                </a:lnTo>
                <a:lnTo>
                  <a:pt x="611" y="425"/>
                </a:lnTo>
                <a:lnTo>
                  <a:pt x="611" y="419"/>
                </a:lnTo>
                <a:lnTo>
                  <a:pt x="623" y="407"/>
                </a:lnTo>
                <a:lnTo>
                  <a:pt x="629" y="395"/>
                </a:lnTo>
                <a:lnTo>
                  <a:pt x="623" y="395"/>
                </a:lnTo>
                <a:lnTo>
                  <a:pt x="617" y="401"/>
                </a:lnTo>
                <a:lnTo>
                  <a:pt x="617" y="407"/>
                </a:lnTo>
                <a:lnTo>
                  <a:pt x="611" y="413"/>
                </a:lnTo>
                <a:lnTo>
                  <a:pt x="587" y="425"/>
                </a:lnTo>
                <a:lnTo>
                  <a:pt x="557" y="437"/>
                </a:lnTo>
                <a:lnTo>
                  <a:pt x="533" y="449"/>
                </a:lnTo>
                <a:lnTo>
                  <a:pt x="516" y="467"/>
                </a:lnTo>
                <a:lnTo>
                  <a:pt x="510" y="461"/>
                </a:lnTo>
                <a:lnTo>
                  <a:pt x="510" y="455"/>
                </a:lnTo>
                <a:lnTo>
                  <a:pt x="516" y="443"/>
                </a:lnTo>
                <a:lnTo>
                  <a:pt x="522" y="437"/>
                </a:lnTo>
                <a:lnTo>
                  <a:pt x="516" y="431"/>
                </a:lnTo>
                <a:lnTo>
                  <a:pt x="527" y="419"/>
                </a:lnTo>
                <a:lnTo>
                  <a:pt x="527" y="413"/>
                </a:lnTo>
                <a:lnTo>
                  <a:pt x="522" y="407"/>
                </a:lnTo>
                <a:lnTo>
                  <a:pt x="510" y="324"/>
                </a:lnTo>
                <a:lnTo>
                  <a:pt x="510" y="246"/>
                </a:lnTo>
                <a:lnTo>
                  <a:pt x="498" y="228"/>
                </a:lnTo>
                <a:lnTo>
                  <a:pt x="492" y="210"/>
                </a:lnTo>
                <a:lnTo>
                  <a:pt x="492" y="192"/>
                </a:lnTo>
                <a:lnTo>
                  <a:pt x="486" y="162"/>
                </a:lnTo>
                <a:lnTo>
                  <a:pt x="480" y="150"/>
                </a:lnTo>
                <a:lnTo>
                  <a:pt x="474" y="150"/>
                </a:lnTo>
                <a:lnTo>
                  <a:pt x="474" y="156"/>
                </a:lnTo>
                <a:lnTo>
                  <a:pt x="468" y="150"/>
                </a:lnTo>
                <a:lnTo>
                  <a:pt x="474" y="138"/>
                </a:lnTo>
                <a:lnTo>
                  <a:pt x="462" y="108"/>
                </a:lnTo>
                <a:lnTo>
                  <a:pt x="456" y="96"/>
                </a:lnTo>
                <a:lnTo>
                  <a:pt x="462" y="84"/>
                </a:lnTo>
                <a:lnTo>
                  <a:pt x="462" y="60"/>
                </a:lnTo>
                <a:lnTo>
                  <a:pt x="444" y="24"/>
                </a:lnTo>
                <a:lnTo>
                  <a:pt x="444" y="12"/>
                </a:lnTo>
                <a:lnTo>
                  <a:pt x="438" y="0"/>
                </a:lnTo>
                <a:lnTo>
                  <a:pt x="336" y="30"/>
                </a:lnTo>
                <a:lnTo>
                  <a:pt x="330" y="24"/>
                </a:lnTo>
                <a:lnTo>
                  <a:pt x="318" y="30"/>
                </a:lnTo>
                <a:lnTo>
                  <a:pt x="270" y="90"/>
                </a:lnTo>
                <a:lnTo>
                  <a:pt x="264" y="96"/>
                </a:lnTo>
                <a:lnTo>
                  <a:pt x="270" y="102"/>
                </a:lnTo>
                <a:lnTo>
                  <a:pt x="264" y="114"/>
                </a:lnTo>
                <a:lnTo>
                  <a:pt x="258" y="120"/>
                </a:lnTo>
                <a:lnTo>
                  <a:pt x="234" y="150"/>
                </a:lnTo>
                <a:lnTo>
                  <a:pt x="228" y="156"/>
                </a:lnTo>
                <a:lnTo>
                  <a:pt x="234" y="162"/>
                </a:lnTo>
                <a:lnTo>
                  <a:pt x="234" y="168"/>
                </a:lnTo>
                <a:lnTo>
                  <a:pt x="240" y="162"/>
                </a:lnTo>
                <a:lnTo>
                  <a:pt x="246" y="168"/>
                </a:lnTo>
                <a:lnTo>
                  <a:pt x="246" y="186"/>
                </a:lnTo>
                <a:lnTo>
                  <a:pt x="252" y="198"/>
                </a:lnTo>
                <a:lnTo>
                  <a:pt x="252" y="216"/>
                </a:lnTo>
                <a:lnTo>
                  <a:pt x="234" y="222"/>
                </a:lnTo>
                <a:lnTo>
                  <a:pt x="210" y="246"/>
                </a:lnTo>
                <a:lnTo>
                  <a:pt x="192" y="252"/>
                </a:lnTo>
                <a:lnTo>
                  <a:pt x="150" y="264"/>
                </a:lnTo>
                <a:lnTo>
                  <a:pt x="138" y="258"/>
                </a:lnTo>
                <a:lnTo>
                  <a:pt x="102" y="258"/>
                </a:lnTo>
                <a:lnTo>
                  <a:pt x="78" y="264"/>
                </a:lnTo>
                <a:lnTo>
                  <a:pt x="42" y="282"/>
                </a:lnTo>
                <a:lnTo>
                  <a:pt x="36" y="294"/>
                </a:lnTo>
                <a:lnTo>
                  <a:pt x="36" y="306"/>
                </a:lnTo>
                <a:lnTo>
                  <a:pt x="60" y="324"/>
                </a:lnTo>
                <a:lnTo>
                  <a:pt x="60" y="342"/>
                </a:lnTo>
                <a:lnTo>
                  <a:pt x="54" y="342"/>
                </a:lnTo>
                <a:lnTo>
                  <a:pt x="48" y="360"/>
                </a:lnTo>
                <a:lnTo>
                  <a:pt x="12" y="395"/>
                </a:lnTo>
                <a:lnTo>
                  <a:pt x="0" y="401"/>
                </a:lnTo>
                <a:lnTo>
                  <a:pt x="6" y="431"/>
                </a:lnTo>
                <a:lnTo>
                  <a:pt x="360" y="360"/>
                </a:lnTo>
                <a:lnTo>
                  <a:pt x="366" y="366"/>
                </a:lnTo>
                <a:lnTo>
                  <a:pt x="366" y="372"/>
                </a:lnTo>
                <a:lnTo>
                  <a:pt x="372" y="378"/>
                </a:lnTo>
                <a:lnTo>
                  <a:pt x="372" y="372"/>
                </a:lnTo>
                <a:lnTo>
                  <a:pt x="378" y="378"/>
                </a:lnTo>
                <a:lnTo>
                  <a:pt x="384" y="378"/>
                </a:lnTo>
                <a:lnTo>
                  <a:pt x="396" y="401"/>
                </a:lnTo>
                <a:lnTo>
                  <a:pt x="396" y="407"/>
                </a:lnTo>
                <a:lnTo>
                  <a:pt x="402" y="407"/>
                </a:lnTo>
                <a:lnTo>
                  <a:pt x="402" y="413"/>
                </a:lnTo>
                <a:lnTo>
                  <a:pt x="420" y="413"/>
                </a:lnTo>
                <a:lnTo>
                  <a:pt x="432" y="419"/>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7" name="Freeform 19"/>
          <p:cNvSpPr>
            <a:spLocks/>
          </p:cNvSpPr>
          <p:nvPr/>
        </p:nvSpPr>
        <p:spPr bwMode="auto">
          <a:xfrm>
            <a:off x="6401991" y="3434954"/>
            <a:ext cx="800100" cy="456009"/>
          </a:xfrm>
          <a:custGeom>
            <a:avLst/>
            <a:gdLst>
              <a:gd name="T0" fmla="*/ 2147483646 w 672"/>
              <a:gd name="T1" fmla="*/ 2147483646 h 383"/>
              <a:gd name="T2" fmla="*/ 2147483646 w 672"/>
              <a:gd name="T3" fmla="*/ 2147483646 h 383"/>
              <a:gd name="T4" fmla="*/ 2147483646 w 672"/>
              <a:gd name="T5" fmla="*/ 2147483646 h 383"/>
              <a:gd name="T6" fmla="*/ 2147483646 w 672"/>
              <a:gd name="T7" fmla="*/ 2147483646 h 383"/>
              <a:gd name="T8" fmla="*/ 2147483646 w 672"/>
              <a:gd name="T9" fmla="*/ 2147483646 h 383"/>
              <a:gd name="T10" fmla="*/ 2147483646 w 672"/>
              <a:gd name="T11" fmla="*/ 2147483646 h 383"/>
              <a:gd name="T12" fmla="*/ 2147483646 w 672"/>
              <a:gd name="T13" fmla="*/ 2147483646 h 383"/>
              <a:gd name="T14" fmla="*/ 2147483646 w 672"/>
              <a:gd name="T15" fmla="*/ 2147483646 h 383"/>
              <a:gd name="T16" fmla="*/ 2147483646 w 672"/>
              <a:gd name="T17" fmla="*/ 2147483646 h 383"/>
              <a:gd name="T18" fmla="*/ 2147483646 w 672"/>
              <a:gd name="T19" fmla="*/ 2147483646 h 383"/>
              <a:gd name="T20" fmla="*/ 2147483646 w 672"/>
              <a:gd name="T21" fmla="*/ 2147483646 h 383"/>
              <a:gd name="T22" fmla="*/ 2147483646 w 672"/>
              <a:gd name="T23" fmla="*/ 2147483646 h 383"/>
              <a:gd name="T24" fmla="*/ 2147483646 w 672"/>
              <a:gd name="T25" fmla="*/ 2147483646 h 383"/>
              <a:gd name="T26" fmla="*/ 2147483646 w 672"/>
              <a:gd name="T27" fmla="*/ 2147483646 h 383"/>
              <a:gd name="T28" fmla="*/ 2147483646 w 672"/>
              <a:gd name="T29" fmla="*/ 2147483646 h 383"/>
              <a:gd name="T30" fmla="*/ 2147483646 w 672"/>
              <a:gd name="T31" fmla="*/ 2147483646 h 383"/>
              <a:gd name="T32" fmla="*/ 2147483646 w 672"/>
              <a:gd name="T33" fmla="*/ 2147483646 h 383"/>
              <a:gd name="T34" fmla="*/ 2147483646 w 672"/>
              <a:gd name="T35" fmla="*/ 2147483646 h 383"/>
              <a:gd name="T36" fmla="*/ 2147483646 w 672"/>
              <a:gd name="T37" fmla="*/ 2147483646 h 383"/>
              <a:gd name="T38" fmla="*/ 2147483646 w 672"/>
              <a:gd name="T39" fmla="*/ 2147483646 h 383"/>
              <a:gd name="T40" fmla="*/ 2147483646 w 672"/>
              <a:gd name="T41" fmla="*/ 2147483646 h 383"/>
              <a:gd name="T42" fmla="*/ 2147483646 w 672"/>
              <a:gd name="T43" fmla="*/ 2147483646 h 383"/>
              <a:gd name="T44" fmla="*/ 2147483646 w 672"/>
              <a:gd name="T45" fmla="*/ 2147483646 h 383"/>
              <a:gd name="T46" fmla="*/ 2147483646 w 672"/>
              <a:gd name="T47" fmla="*/ 2147483646 h 383"/>
              <a:gd name="T48" fmla="*/ 2147483646 w 672"/>
              <a:gd name="T49" fmla="*/ 2147483646 h 383"/>
              <a:gd name="T50" fmla="*/ 2147483646 w 672"/>
              <a:gd name="T51" fmla="*/ 2147483646 h 383"/>
              <a:gd name="T52" fmla="*/ 2147483646 w 672"/>
              <a:gd name="T53" fmla="*/ 2147483646 h 383"/>
              <a:gd name="T54" fmla="*/ 2147483646 w 672"/>
              <a:gd name="T55" fmla="*/ 2147483646 h 383"/>
              <a:gd name="T56" fmla="*/ 2147483646 w 672"/>
              <a:gd name="T57" fmla="*/ 2147483646 h 383"/>
              <a:gd name="T58" fmla="*/ 2147483646 w 672"/>
              <a:gd name="T59" fmla="*/ 2147483646 h 383"/>
              <a:gd name="T60" fmla="*/ 2147483646 w 672"/>
              <a:gd name="T61" fmla="*/ 2147483646 h 383"/>
              <a:gd name="T62" fmla="*/ 2147483646 w 672"/>
              <a:gd name="T63" fmla="*/ 2147483646 h 383"/>
              <a:gd name="T64" fmla="*/ 2147483646 w 672"/>
              <a:gd name="T65" fmla="*/ 2147483646 h 383"/>
              <a:gd name="T66" fmla="*/ 2147483646 w 672"/>
              <a:gd name="T67" fmla="*/ 2147483646 h 383"/>
              <a:gd name="T68" fmla="*/ 2147483646 w 672"/>
              <a:gd name="T69" fmla="*/ 2147483646 h 383"/>
              <a:gd name="T70" fmla="*/ 2147483646 w 672"/>
              <a:gd name="T71" fmla="*/ 2147483646 h 383"/>
              <a:gd name="T72" fmla="*/ 2147483646 w 672"/>
              <a:gd name="T73" fmla="*/ 2147483646 h 383"/>
              <a:gd name="T74" fmla="*/ 2147483646 w 672"/>
              <a:gd name="T75" fmla="*/ 2147483646 h 383"/>
              <a:gd name="T76" fmla="*/ 2147483646 w 672"/>
              <a:gd name="T77" fmla="*/ 2147483646 h 383"/>
              <a:gd name="T78" fmla="*/ 2147483646 w 672"/>
              <a:gd name="T79" fmla="*/ 2147483646 h 383"/>
              <a:gd name="T80" fmla="*/ 2147483646 w 672"/>
              <a:gd name="T81" fmla="*/ 2147483646 h 383"/>
              <a:gd name="T82" fmla="*/ 2147483646 w 672"/>
              <a:gd name="T83" fmla="*/ 2147483646 h 383"/>
              <a:gd name="T84" fmla="*/ 2147483646 w 672"/>
              <a:gd name="T85" fmla="*/ 2147483646 h 383"/>
              <a:gd name="T86" fmla="*/ 2147483646 w 672"/>
              <a:gd name="T87" fmla="*/ 2147483646 h 383"/>
              <a:gd name="T88" fmla="*/ 2147483646 w 672"/>
              <a:gd name="T89" fmla="*/ 2147483646 h 383"/>
              <a:gd name="T90" fmla="*/ 2147483646 w 672"/>
              <a:gd name="T91" fmla="*/ 2147483646 h 383"/>
              <a:gd name="T92" fmla="*/ 2147483646 w 672"/>
              <a:gd name="T93" fmla="*/ 2147483646 h 383"/>
              <a:gd name="T94" fmla="*/ 2147483646 w 672"/>
              <a:gd name="T95" fmla="*/ 2147483646 h 383"/>
              <a:gd name="T96" fmla="*/ 2147483646 w 672"/>
              <a:gd name="T97" fmla="*/ 2147483646 h 383"/>
              <a:gd name="T98" fmla="*/ 2147483646 w 672"/>
              <a:gd name="T99" fmla="*/ 2147483646 h 383"/>
              <a:gd name="T100" fmla="*/ 2147483646 w 672"/>
              <a:gd name="T101" fmla="*/ 2147483646 h 383"/>
              <a:gd name="T102" fmla="*/ 2147483646 w 672"/>
              <a:gd name="T103" fmla="*/ 2147483646 h 383"/>
              <a:gd name="T104" fmla="*/ 2147483646 w 672"/>
              <a:gd name="T105" fmla="*/ 2147483646 h 3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2" h="383">
                <a:moveTo>
                  <a:pt x="660" y="282"/>
                </a:moveTo>
                <a:lnTo>
                  <a:pt x="444" y="323"/>
                </a:lnTo>
                <a:lnTo>
                  <a:pt x="210" y="359"/>
                </a:lnTo>
                <a:lnTo>
                  <a:pt x="204" y="359"/>
                </a:lnTo>
                <a:lnTo>
                  <a:pt x="192" y="365"/>
                </a:lnTo>
                <a:lnTo>
                  <a:pt x="168" y="365"/>
                </a:lnTo>
                <a:lnTo>
                  <a:pt x="174" y="359"/>
                </a:lnTo>
                <a:lnTo>
                  <a:pt x="150" y="365"/>
                </a:lnTo>
                <a:lnTo>
                  <a:pt x="0" y="383"/>
                </a:lnTo>
                <a:lnTo>
                  <a:pt x="6" y="383"/>
                </a:lnTo>
                <a:lnTo>
                  <a:pt x="36" y="365"/>
                </a:lnTo>
                <a:lnTo>
                  <a:pt x="42" y="359"/>
                </a:lnTo>
                <a:lnTo>
                  <a:pt x="60" y="347"/>
                </a:lnTo>
                <a:lnTo>
                  <a:pt x="60" y="335"/>
                </a:lnTo>
                <a:lnTo>
                  <a:pt x="72" y="329"/>
                </a:lnTo>
                <a:lnTo>
                  <a:pt x="72" y="317"/>
                </a:lnTo>
                <a:lnTo>
                  <a:pt x="78" y="311"/>
                </a:lnTo>
                <a:lnTo>
                  <a:pt x="126" y="270"/>
                </a:lnTo>
                <a:lnTo>
                  <a:pt x="126" y="264"/>
                </a:lnTo>
                <a:lnTo>
                  <a:pt x="132" y="264"/>
                </a:lnTo>
                <a:lnTo>
                  <a:pt x="126" y="276"/>
                </a:lnTo>
                <a:lnTo>
                  <a:pt x="144" y="288"/>
                </a:lnTo>
                <a:lnTo>
                  <a:pt x="162" y="294"/>
                </a:lnTo>
                <a:lnTo>
                  <a:pt x="168" y="294"/>
                </a:lnTo>
                <a:lnTo>
                  <a:pt x="180" y="288"/>
                </a:lnTo>
                <a:lnTo>
                  <a:pt x="180" y="282"/>
                </a:lnTo>
                <a:lnTo>
                  <a:pt x="186" y="276"/>
                </a:lnTo>
                <a:lnTo>
                  <a:pt x="198" y="282"/>
                </a:lnTo>
                <a:lnTo>
                  <a:pt x="198" y="288"/>
                </a:lnTo>
                <a:lnTo>
                  <a:pt x="204" y="282"/>
                </a:lnTo>
                <a:lnTo>
                  <a:pt x="228" y="276"/>
                </a:lnTo>
                <a:lnTo>
                  <a:pt x="234" y="264"/>
                </a:lnTo>
                <a:lnTo>
                  <a:pt x="240" y="264"/>
                </a:lnTo>
                <a:lnTo>
                  <a:pt x="258" y="252"/>
                </a:lnTo>
                <a:lnTo>
                  <a:pt x="264" y="252"/>
                </a:lnTo>
                <a:lnTo>
                  <a:pt x="276" y="234"/>
                </a:lnTo>
                <a:lnTo>
                  <a:pt x="276" y="216"/>
                </a:lnTo>
                <a:lnTo>
                  <a:pt x="288" y="186"/>
                </a:lnTo>
                <a:lnTo>
                  <a:pt x="312" y="114"/>
                </a:lnTo>
                <a:lnTo>
                  <a:pt x="324" y="120"/>
                </a:lnTo>
                <a:lnTo>
                  <a:pt x="324" y="126"/>
                </a:lnTo>
                <a:lnTo>
                  <a:pt x="330" y="132"/>
                </a:lnTo>
                <a:lnTo>
                  <a:pt x="342" y="126"/>
                </a:lnTo>
                <a:lnTo>
                  <a:pt x="348" y="114"/>
                </a:lnTo>
                <a:lnTo>
                  <a:pt x="354" y="90"/>
                </a:lnTo>
                <a:lnTo>
                  <a:pt x="360" y="78"/>
                </a:lnTo>
                <a:lnTo>
                  <a:pt x="372" y="84"/>
                </a:lnTo>
                <a:lnTo>
                  <a:pt x="378" y="66"/>
                </a:lnTo>
                <a:lnTo>
                  <a:pt x="384" y="66"/>
                </a:lnTo>
                <a:lnTo>
                  <a:pt x="396" y="42"/>
                </a:lnTo>
                <a:lnTo>
                  <a:pt x="402" y="36"/>
                </a:lnTo>
                <a:lnTo>
                  <a:pt x="402" y="6"/>
                </a:lnTo>
                <a:lnTo>
                  <a:pt x="408" y="0"/>
                </a:lnTo>
                <a:lnTo>
                  <a:pt x="444" y="30"/>
                </a:lnTo>
                <a:lnTo>
                  <a:pt x="456" y="30"/>
                </a:lnTo>
                <a:lnTo>
                  <a:pt x="456" y="6"/>
                </a:lnTo>
                <a:lnTo>
                  <a:pt x="474" y="6"/>
                </a:lnTo>
                <a:lnTo>
                  <a:pt x="480" y="12"/>
                </a:lnTo>
                <a:lnTo>
                  <a:pt x="474" y="18"/>
                </a:lnTo>
                <a:lnTo>
                  <a:pt x="486" y="30"/>
                </a:lnTo>
                <a:lnTo>
                  <a:pt x="504" y="30"/>
                </a:lnTo>
                <a:lnTo>
                  <a:pt x="510" y="36"/>
                </a:lnTo>
                <a:lnTo>
                  <a:pt x="522" y="42"/>
                </a:lnTo>
                <a:lnTo>
                  <a:pt x="528" y="54"/>
                </a:lnTo>
                <a:lnTo>
                  <a:pt x="528" y="60"/>
                </a:lnTo>
                <a:lnTo>
                  <a:pt x="516" y="78"/>
                </a:lnTo>
                <a:lnTo>
                  <a:pt x="510" y="96"/>
                </a:lnTo>
                <a:lnTo>
                  <a:pt x="510" y="108"/>
                </a:lnTo>
                <a:lnTo>
                  <a:pt x="522" y="108"/>
                </a:lnTo>
                <a:lnTo>
                  <a:pt x="534" y="102"/>
                </a:lnTo>
                <a:lnTo>
                  <a:pt x="546" y="108"/>
                </a:lnTo>
                <a:lnTo>
                  <a:pt x="546" y="114"/>
                </a:lnTo>
                <a:lnTo>
                  <a:pt x="552" y="114"/>
                </a:lnTo>
                <a:lnTo>
                  <a:pt x="558" y="120"/>
                </a:lnTo>
                <a:lnTo>
                  <a:pt x="570" y="120"/>
                </a:lnTo>
                <a:lnTo>
                  <a:pt x="594" y="132"/>
                </a:lnTo>
                <a:lnTo>
                  <a:pt x="606" y="132"/>
                </a:lnTo>
                <a:lnTo>
                  <a:pt x="612" y="144"/>
                </a:lnTo>
                <a:lnTo>
                  <a:pt x="606" y="150"/>
                </a:lnTo>
                <a:lnTo>
                  <a:pt x="612" y="162"/>
                </a:lnTo>
                <a:lnTo>
                  <a:pt x="606" y="168"/>
                </a:lnTo>
                <a:lnTo>
                  <a:pt x="606" y="174"/>
                </a:lnTo>
                <a:lnTo>
                  <a:pt x="618" y="180"/>
                </a:lnTo>
                <a:lnTo>
                  <a:pt x="624" y="192"/>
                </a:lnTo>
                <a:lnTo>
                  <a:pt x="618" y="198"/>
                </a:lnTo>
                <a:lnTo>
                  <a:pt x="606" y="192"/>
                </a:lnTo>
                <a:lnTo>
                  <a:pt x="606" y="198"/>
                </a:lnTo>
                <a:lnTo>
                  <a:pt x="612" y="204"/>
                </a:lnTo>
                <a:lnTo>
                  <a:pt x="612" y="210"/>
                </a:lnTo>
                <a:lnTo>
                  <a:pt x="606" y="210"/>
                </a:lnTo>
                <a:lnTo>
                  <a:pt x="600" y="216"/>
                </a:lnTo>
                <a:lnTo>
                  <a:pt x="618" y="216"/>
                </a:lnTo>
                <a:lnTo>
                  <a:pt x="630" y="228"/>
                </a:lnTo>
                <a:lnTo>
                  <a:pt x="618" y="240"/>
                </a:lnTo>
                <a:lnTo>
                  <a:pt x="612" y="240"/>
                </a:lnTo>
                <a:lnTo>
                  <a:pt x="600" y="234"/>
                </a:lnTo>
                <a:lnTo>
                  <a:pt x="600" y="240"/>
                </a:lnTo>
                <a:lnTo>
                  <a:pt x="612" y="240"/>
                </a:lnTo>
                <a:lnTo>
                  <a:pt x="618" y="252"/>
                </a:lnTo>
                <a:lnTo>
                  <a:pt x="630" y="246"/>
                </a:lnTo>
                <a:lnTo>
                  <a:pt x="636" y="240"/>
                </a:lnTo>
                <a:lnTo>
                  <a:pt x="660" y="240"/>
                </a:lnTo>
                <a:lnTo>
                  <a:pt x="672" y="270"/>
                </a:lnTo>
                <a:lnTo>
                  <a:pt x="666" y="276"/>
                </a:lnTo>
                <a:lnTo>
                  <a:pt x="660" y="276"/>
                </a:lnTo>
                <a:lnTo>
                  <a:pt x="660" y="28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8" name="Freeform 20"/>
          <p:cNvSpPr>
            <a:spLocks/>
          </p:cNvSpPr>
          <p:nvPr/>
        </p:nvSpPr>
        <p:spPr bwMode="auto">
          <a:xfrm>
            <a:off x="6324600" y="3770710"/>
            <a:ext cx="920354" cy="398859"/>
          </a:xfrm>
          <a:custGeom>
            <a:avLst/>
            <a:gdLst>
              <a:gd name="T0" fmla="*/ 0 w 773"/>
              <a:gd name="T1" fmla="*/ 2147483646 h 335"/>
              <a:gd name="T2" fmla="*/ 2147483646 w 773"/>
              <a:gd name="T3" fmla="*/ 2147483646 h 335"/>
              <a:gd name="T4" fmla="*/ 2147483646 w 773"/>
              <a:gd name="T5" fmla="*/ 2147483646 h 335"/>
              <a:gd name="T6" fmla="*/ 2147483646 w 773"/>
              <a:gd name="T7" fmla="*/ 2147483646 h 335"/>
              <a:gd name="T8" fmla="*/ 2147483646 w 773"/>
              <a:gd name="T9" fmla="*/ 2147483646 h 335"/>
              <a:gd name="T10" fmla="*/ 2147483646 w 773"/>
              <a:gd name="T11" fmla="*/ 2147483646 h 335"/>
              <a:gd name="T12" fmla="*/ 2147483646 w 773"/>
              <a:gd name="T13" fmla="*/ 2147483646 h 335"/>
              <a:gd name="T14" fmla="*/ 2147483646 w 773"/>
              <a:gd name="T15" fmla="*/ 2147483646 h 335"/>
              <a:gd name="T16" fmla="*/ 2147483646 w 773"/>
              <a:gd name="T17" fmla="*/ 2147483646 h 335"/>
              <a:gd name="T18" fmla="*/ 2147483646 w 773"/>
              <a:gd name="T19" fmla="*/ 2147483646 h 335"/>
              <a:gd name="T20" fmla="*/ 2147483646 w 773"/>
              <a:gd name="T21" fmla="*/ 2147483646 h 335"/>
              <a:gd name="T22" fmla="*/ 2147483646 w 773"/>
              <a:gd name="T23" fmla="*/ 2147483646 h 335"/>
              <a:gd name="T24" fmla="*/ 2147483646 w 773"/>
              <a:gd name="T25" fmla="*/ 2147483646 h 335"/>
              <a:gd name="T26" fmla="*/ 2147483646 w 773"/>
              <a:gd name="T27" fmla="*/ 2147483646 h 335"/>
              <a:gd name="T28" fmla="*/ 2147483646 w 773"/>
              <a:gd name="T29" fmla="*/ 2147483646 h 335"/>
              <a:gd name="T30" fmla="*/ 2147483646 w 773"/>
              <a:gd name="T31" fmla="*/ 0 h 335"/>
              <a:gd name="T32" fmla="*/ 2147483646 w 773"/>
              <a:gd name="T33" fmla="*/ 2147483646 h 335"/>
              <a:gd name="T34" fmla="*/ 2147483646 w 773"/>
              <a:gd name="T35" fmla="*/ 2147483646 h 335"/>
              <a:gd name="T36" fmla="*/ 2147483646 w 773"/>
              <a:gd name="T37" fmla="*/ 2147483646 h 335"/>
              <a:gd name="T38" fmla="*/ 2147483646 w 773"/>
              <a:gd name="T39" fmla="*/ 2147483646 h 335"/>
              <a:gd name="T40" fmla="*/ 2147483646 w 773"/>
              <a:gd name="T41" fmla="*/ 2147483646 h 335"/>
              <a:gd name="T42" fmla="*/ 2147483646 w 773"/>
              <a:gd name="T43" fmla="*/ 2147483646 h 335"/>
              <a:gd name="T44" fmla="*/ 2147483646 w 773"/>
              <a:gd name="T45" fmla="*/ 2147483646 h 335"/>
              <a:gd name="T46" fmla="*/ 2147483646 w 773"/>
              <a:gd name="T47" fmla="*/ 2147483646 h 335"/>
              <a:gd name="T48" fmla="*/ 2147483646 w 773"/>
              <a:gd name="T49" fmla="*/ 2147483646 h 335"/>
              <a:gd name="T50" fmla="*/ 2147483646 w 773"/>
              <a:gd name="T51" fmla="*/ 2147483646 h 335"/>
              <a:gd name="T52" fmla="*/ 2147483646 w 773"/>
              <a:gd name="T53" fmla="*/ 2147483646 h 335"/>
              <a:gd name="T54" fmla="*/ 2147483646 w 773"/>
              <a:gd name="T55" fmla="*/ 2147483646 h 335"/>
              <a:gd name="T56" fmla="*/ 2147483646 w 773"/>
              <a:gd name="T57" fmla="*/ 2147483646 h 335"/>
              <a:gd name="T58" fmla="*/ 2147483646 w 773"/>
              <a:gd name="T59" fmla="*/ 2147483646 h 335"/>
              <a:gd name="T60" fmla="*/ 2147483646 w 773"/>
              <a:gd name="T61" fmla="*/ 2147483646 h 335"/>
              <a:gd name="T62" fmla="*/ 2147483646 w 773"/>
              <a:gd name="T63" fmla="*/ 2147483646 h 335"/>
              <a:gd name="T64" fmla="*/ 2147483646 w 773"/>
              <a:gd name="T65" fmla="*/ 2147483646 h 335"/>
              <a:gd name="T66" fmla="*/ 2147483646 w 773"/>
              <a:gd name="T67" fmla="*/ 2147483646 h 335"/>
              <a:gd name="T68" fmla="*/ 2147483646 w 773"/>
              <a:gd name="T69" fmla="*/ 2147483646 h 335"/>
              <a:gd name="T70" fmla="*/ 2147483646 w 773"/>
              <a:gd name="T71" fmla="*/ 2147483646 h 335"/>
              <a:gd name="T72" fmla="*/ 2147483646 w 773"/>
              <a:gd name="T73" fmla="*/ 2147483646 h 335"/>
              <a:gd name="T74" fmla="*/ 2147483646 w 773"/>
              <a:gd name="T75" fmla="*/ 2147483646 h 335"/>
              <a:gd name="T76" fmla="*/ 2147483646 w 773"/>
              <a:gd name="T77" fmla="*/ 2147483646 h 335"/>
              <a:gd name="T78" fmla="*/ 2147483646 w 773"/>
              <a:gd name="T79" fmla="*/ 2147483646 h 335"/>
              <a:gd name="T80" fmla="*/ 2147483646 w 773"/>
              <a:gd name="T81" fmla="*/ 2147483646 h 335"/>
              <a:gd name="T82" fmla="*/ 2147483646 w 773"/>
              <a:gd name="T83" fmla="*/ 2147483646 h 335"/>
              <a:gd name="T84" fmla="*/ 2147483646 w 773"/>
              <a:gd name="T85" fmla="*/ 2147483646 h 335"/>
              <a:gd name="T86" fmla="*/ 2147483646 w 773"/>
              <a:gd name="T87" fmla="*/ 2147483646 h 335"/>
              <a:gd name="T88" fmla="*/ 2147483646 w 773"/>
              <a:gd name="T89" fmla="*/ 2147483646 h 335"/>
              <a:gd name="T90" fmla="*/ 2147483646 w 773"/>
              <a:gd name="T91" fmla="*/ 2147483646 h 335"/>
              <a:gd name="T92" fmla="*/ 2147483646 w 773"/>
              <a:gd name="T93" fmla="*/ 2147483646 h 335"/>
              <a:gd name="T94" fmla="*/ 2147483646 w 773"/>
              <a:gd name="T95" fmla="*/ 2147483646 h 335"/>
              <a:gd name="T96" fmla="*/ 2147483646 w 773"/>
              <a:gd name="T97" fmla="*/ 2147483646 h 335"/>
              <a:gd name="T98" fmla="*/ 2147483646 w 773"/>
              <a:gd name="T99" fmla="*/ 2147483646 h 335"/>
              <a:gd name="T100" fmla="*/ 2147483646 w 773"/>
              <a:gd name="T101" fmla="*/ 2147483646 h 335"/>
              <a:gd name="T102" fmla="*/ 2147483646 w 773"/>
              <a:gd name="T103" fmla="*/ 2147483646 h 335"/>
              <a:gd name="T104" fmla="*/ 2147483646 w 773"/>
              <a:gd name="T105" fmla="*/ 2147483646 h 335"/>
              <a:gd name="T106" fmla="*/ 2147483646 w 773"/>
              <a:gd name="T107" fmla="*/ 2147483646 h 3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3" h="335">
                <a:moveTo>
                  <a:pt x="0" y="293"/>
                </a:moveTo>
                <a:lnTo>
                  <a:pt x="0" y="269"/>
                </a:lnTo>
                <a:lnTo>
                  <a:pt x="11" y="269"/>
                </a:lnTo>
                <a:lnTo>
                  <a:pt x="23" y="263"/>
                </a:lnTo>
                <a:lnTo>
                  <a:pt x="23" y="245"/>
                </a:lnTo>
                <a:lnTo>
                  <a:pt x="29" y="233"/>
                </a:lnTo>
                <a:lnTo>
                  <a:pt x="47" y="227"/>
                </a:lnTo>
                <a:lnTo>
                  <a:pt x="71" y="221"/>
                </a:lnTo>
                <a:lnTo>
                  <a:pt x="95" y="197"/>
                </a:lnTo>
                <a:lnTo>
                  <a:pt x="113" y="191"/>
                </a:lnTo>
                <a:lnTo>
                  <a:pt x="113" y="179"/>
                </a:lnTo>
                <a:lnTo>
                  <a:pt x="119" y="179"/>
                </a:lnTo>
                <a:lnTo>
                  <a:pt x="125" y="173"/>
                </a:lnTo>
                <a:lnTo>
                  <a:pt x="125" y="167"/>
                </a:lnTo>
                <a:lnTo>
                  <a:pt x="131" y="161"/>
                </a:lnTo>
                <a:lnTo>
                  <a:pt x="137" y="161"/>
                </a:lnTo>
                <a:lnTo>
                  <a:pt x="143" y="167"/>
                </a:lnTo>
                <a:lnTo>
                  <a:pt x="161" y="149"/>
                </a:lnTo>
                <a:lnTo>
                  <a:pt x="179" y="149"/>
                </a:lnTo>
                <a:lnTo>
                  <a:pt x="197" y="125"/>
                </a:lnTo>
                <a:lnTo>
                  <a:pt x="209" y="113"/>
                </a:lnTo>
                <a:lnTo>
                  <a:pt x="209" y="107"/>
                </a:lnTo>
                <a:lnTo>
                  <a:pt x="215" y="101"/>
                </a:lnTo>
                <a:lnTo>
                  <a:pt x="209" y="95"/>
                </a:lnTo>
                <a:lnTo>
                  <a:pt x="215" y="83"/>
                </a:lnTo>
                <a:lnTo>
                  <a:pt x="239" y="77"/>
                </a:lnTo>
                <a:lnTo>
                  <a:pt x="233" y="83"/>
                </a:lnTo>
                <a:lnTo>
                  <a:pt x="257" y="83"/>
                </a:lnTo>
                <a:lnTo>
                  <a:pt x="269" y="77"/>
                </a:lnTo>
                <a:lnTo>
                  <a:pt x="275" y="77"/>
                </a:lnTo>
                <a:lnTo>
                  <a:pt x="509" y="41"/>
                </a:lnTo>
                <a:lnTo>
                  <a:pt x="725" y="0"/>
                </a:lnTo>
                <a:lnTo>
                  <a:pt x="737" y="12"/>
                </a:lnTo>
                <a:lnTo>
                  <a:pt x="743" y="12"/>
                </a:lnTo>
                <a:lnTo>
                  <a:pt x="749" y="17"/>
                </a:lnTo>
                <a:lnTo>
                  <a:pt x="749" y="23"/>
                </a:lnTo>
                <a:lnTo>
                  <a:pt x="755" y="29"/>
                </a:lnTo>
                <a:lnTo>
                  <a:pt x="755" y="35"/>
                </a:lnTo>
                <a:lnTo>
                  <a:pt x="737" y="35"/>
                </a:lnTo>
                <a:lnTo>
                  <a:pt x="731" y="29"/>
                </a:lnTo>
                <a:lnTo>
                  <a:pt x="731" y="41"/>
                </a:lnTo>
                <a:lnTo>
                  <a:pt x="713" y="47"/>
                </a:lnTo>
                <a:lnTo>
                  <a:pt x="707" y="53"/>
                </a:lnTo>
                <a:lnTo>
                  <a:pt x="683" y="65"/>
                </a:lnTo>
                <a:lnTo>
                  <a:pt x="683" y="77"/>
                </a:lnTo>
                <a:lnTo>
                  <a:pt x="689" y="77"/>
                </a:lnTo>
                <a:lnTo>
                  <a:pt x="701" y="65"/>
                </a:lnTo>
                <a:lnTo>
                  <a:pt x="719" y="65"/>
                </a:lnTo>
                <a:lnTo>
                  <a:pt x="725" y="59"/>
                </a:lnTo>
                <a:lnTo>
                  <a:pt x="737" y="59"/>
                </a:lnTo>
                <a:lnTo>
                  <a:pt x="737" y="71"/>
                </a:lnTo>
                <a:lnTo>
                  <a:pt x="743" y="77"/>
                </a:lnTo>
                <a:lnTo>
                  <a:pt x="761" y="59"/>
                </a:lnTo>
                <a:lnTo>
                  <a:pt x="767" y="59"/>
                </a:lnTo>
                <a:lnTo>
                  <a:pt x="767" y="71"/>
                </a:lnTo>
                <a:lnTo>
                  <a:pt x="773" y="89"/>
                </a:lnTo>
                <a:lnTo>
                  <a:pt x="773" y="95"/>
                </a:lnTo>
                <a:lnTo>
                  <a:pt x="761" y="107"/>
                </a:lnTo>
                <a:lnTo>
                  <a:pt x="761" y="113"/>
                </a:lnTo>
                <a:lnTo>
                  <a:pt x="749" y="125"/>
                </a:lnTo>
                <a:lnTo>
                  <a:pt x="743" y="125"/>
                </a:lnTo>
                <a:lnTo>
                  <a:pt x="737" y="131"/>
                </a:lnTo>
                <a:lnTo>
                  <a:pt x="719" y="131"/>
                </a:lnTo>
                <a:lnTo>
                  <a:pt x="713" y="125"/>
                </a:lnTo>
                <a:lnTo>
                  <a:pt x="713" y="131"/>
                </a:lnTo>
                <a:lnTo>
                  <a:pt x="707" y="125"/>
                </a:lnTo>
                <a:lnTo>
                  <a:pt x="707" y="119"/>
                </a:lnTo>
                <a:lnTo>
                  <a:pt x="701" y="113"/>
                </a:lnTo>
                <a:lnTo>
                  <a:pt x="701" y="137"/>
                </a:lnTo>
                <a:lnTo>
                  <a:pt x="701" y="131"/>
                </a:lnTo>
                <a:lnTo>
                  <a:pt x="701" y="137"/>
                </a:lnTo>
                <a:lnTo>
                  <a:pt x="707" y="137"/>
                </a:lnTo>
                <a:lnTo>
                  <a:pt x="713" y="149"/>
                </a:lnTo>
                <a:lnTo>
                  <a:pt x="713" y="155"/>
                </a:lnTo>
                <a:lnTo>
                  <a:pt x="695" y="179"/>
                </a:lnTo>
                <a:lnTo>
                  <a:pt x="677" y="179"/>
                </a:lnTo>
                <a:lnTo>
                  <a:pt x="683" y="185"/>
                </a:lnTo>
                <a:lnTo>
                  <a:pt x="701" y="185"/>
                </a:lnTo>
                <a:lnTo>
                  <a:pt x="725" y="173"/>
                </a:lnTo>
                <a:lnTo>
                  <a:pt x="731" y="167"/>
                </a:lnTo>
                <a:lnTo>
                  <a:pt x="737" y="173"/>
                </a:lnTo>
                <a:lnTo>
                  <a:pt x="731" y="185"/>
                </a:lnTo>
                <a:lnTo>
                  <a:pt x="719" y="203"/>
                </a:lnTo>
                <a:lnTo>
                  <a:pt x="707" y="203"/>
                </a:lnTo>
                <a:lnTo>
                  <a:pt x="695" y="209"/>
                </a:lnTo>
                <a:lnTo>
                  <a:pt x="683" y="209"/>
                </a:lnTo>
                <a:lnTo>
                  <a:pt x="665" y="233"/>
                </a:lnTo>
                <a:lnTo>
                  <a:pt x="659" y="239"/>
                </a:lnTo>
                <a:lnTo>
                  <a:pt x="641" y="251"/>
                </a:lnTo>
                <a:lnTo>
                  <a:pt x="623" y="287"/>
                </a:lnTo>
                <a:lnTo>
                  <a:pt x="617" y="311"/>
                </a:lnTo>
                <a:lnTo>
                  <a:pt x="605" y="323"/>
                </a:lnTo>
                <a:lnTo>
                  <a:pt x="569" y="329"/>
                </a:lnTo>
                <a:lnTo>
                  <a:pt x="563" y="335"/>
                </a:lnTo>
                <a:lnTo>
                  <a:pt x="449" y="251"/>
                </a:lnTo>
                <a:lnTo>
                  <a:pt x="347" y="263"/>
                </a:lnTo>
                <a:lnTo>
                  <a:pt x="341" y="251"/>
                </a:lnTo>
                <a:lnTo>
                  <a:pt x="323" y="233"/>
                </a:lnTo>
                <a:lnTo>
                  <a:pt x="317" y="239"/>
                </a:lnTo>
                <a:lnTo>
                  <a:pt x="311" y="239"/>
                </a:lnTo>
                <a:lnTo>
                  <a:pt x="317" y="233"/>
                </a:lnTo>
                <a:lnTo>
                  <a:pt x="317" y="227"/>
                </a:lnTo>
                <a:lnTo>
                  <a:pt x="197" y="245"/>
                </a:lnTo>
                <a:lnTo>
                  <a:pt x="191" y="245"/>
                </a:lnTo>
                <a:lnTo>
                  <a:pt x="167" y="257"/>
                </a:lnTo>
                <a:lnTo>
                  <a:pt x="167" y="263"/>
                </a:lnTo>
                <a:lnTo>
                  <a:pt x="161" y="263"/>
                </a:lnTo>
                <a:lnTo>
                  <a:pt x="131" y="275"/>
                </a:lnTo>
                <a:lnTo>
                  <a:pt x="0" y="293"/>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29" name="Freeform 21"/>
          <p:cNvSpPr>
            <a:spLocks/>
          </p:cNvSpPr>
          <p:nvPr/>
        </p:nvSpPr>
        <p:spPr bwMode="auto">
          <a:xfrm>
            <a:off x="7123510" y="3327797"/>
            <a:ext cx="114300" cy="185738"/>
          </a:xfrm>
          <a:custGeom>
            <a:avLst/>
            <a:gdLst>
              <a:gd name="T0" fmla="*/ 2147483646 w 96"/>
              <a:gd name="T1" fmla="*/ 2147483646 h 156"/>
              <a:gd name="T2" fmla="*/ 2147483646 w 96"/>
              <a:gd name="T3" fmla="*/ 2147483646 h 156"/>
              <a:gd name="T4" fmla="*/ 2147483646 w 96"/>
              <a:gd name="T5" fmla="*/ 2147483646 h 156"/>
              <a:gd name="T6" fmla="*/ 2147483646 w 96"/>
              <a:gd name="T7" fmla="*/ 2147483646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0 h 156"/>
              <a:gd name="T22" fmla="*/ 2147483646 w 96"/>
              <a:gd name="T23" fmla="*/ 0 h 156"/>
              <a:gd name="T24" fmla="*/ 2147483646 w 96"/>
              <a:gd name="T25" fmla="*/ 2147483646 h 156"/>
              <a:gd name="T26" fmla="*/ 0 w 96"/>
              <a:gd name="T27" fmla="*/ 2147483646 h 156"/>
              <a:gd name="T28" fmla="*/ 2147483646 w 96"/>
              <a:gd name="T29" fmla="*/ 2147483646 h 156"/>
              <a:gd name="T30" fmla="*/ 2147483646 w 96"/>
              <a:gd name="T31" fmla="*/ 2147483646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156">
                <a:moveTo>
                  <a:pt x="96" y="144"/>
                </a:moveTo>
                <a:lnTo>
                  <a:pt x="96" y="132"/>
                </a:lnTo>
                <a:lnTo>
                  <a:pt x="90" y="114"/>
                </a:lnTo>
                <a:lnTo>
                  <a:pt x="78" y="108"/>
                </a:lnTo>
                <a:lnTo>
                  <a:pt x="60" y="96"/>
                </a:lnTo>
                <a:lnTo>
                  <a:pt x="54" y="90"/>
                </a:lnTo>
                <a:lnTo>
                  <a:pt x="54" y="84"/>
                </a:lnTo>
                <a:lnTo>
                  <a:pt x="42" y="60"/>
                </a:lnTo>
                <a:lnTo>
                  <a:pt x="24" y="42"/>
                </a:lnTo>
                <a:lnTo>
                  <a:pt x="24" y="24"/>
                </a:lnTo>
                <a:lnTo>
                  <a:pt x="30" y="0"/>
                </a:lnTo>
                <a:lnTo>
                  <a:pt x="12" y="0"/>
                </a:lnTo>
                <a:lnTo>
                  <a:pt x="6" y="12"/>
                </a:lnTo>
                <a:lnTo>
                  <a:pt x="0" y="18"/>
                </a:lnTo>
                <a:lnTo>
                  <a:pt x="42" y="156"/>
                </a:lnTo>
                <a:lnTo>
                  <a:pt x="96" y="144"/>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0" name="Freeform 22"/>
          <p:cNvSpPr>
            <a:spLocks/>
          </p:cNvSpPr>
          <p:nvPr/>
        </p:nvSpPr>
        <p:spPr bwMode="auto">
          <a:xfrm>
            <a:off x="7152085" y="3113485"/>
            <a:ext cx="142875" cy="321469"/>
          </a:xfrm>
          <a:custGeom>
            <a:avLst/>
            <a:gdLst>
              <a:gd name="T0" fmla="*/ 2147483646 w 120"/>
              <a:gd name="T1" fmla="*/ 2147483646 h 270"/>
              <a:gd name="T2" fmla="*/ 0 w 120"/>
              <a:gd name="T3" fmla="*/ 2147483646 h 270"/>
              <a:gd name="T4" fmla="*/ 2147483646 w 120"/>
              <a:gd name="T5" fmla="*/ 2147483646 h 270"/>
              <a:gd name="T6" fmla="*/ 2147483646 w 120"/>
              <a:gd name="T7" fmla="*/ 2147483646 h 270"/>
              <a:gd name="T8" fmla="*/ 2147483646 w 120"/>
              <a:gd name="T9" fmla="*/ 2147483646 h 270"/>
              <a:gd name="T10" fmla="*/ 2147483646 w 120"/>
              <a:gd name="T11" fmla="*/ 2147483646 h 270"/>
              <a:gd name="T12" fmla="*/ 2147483646 w 120"/>
              <a:gd name="T13" fmla="*/ 2147483646 h 270"/>
              <a:gd name="T14" fmla="*/ 2147483646 w 120"/>
              <a:gd name="T15" fmla="*/ 2147483646 h 270"/>
              <a:gd name="T16" fmla="*/ 2147483646 w 120"/>
              <a:gd name="T17" fmla="*/ 2147483646 h 270"/>
              <a:gd name="T18" fmla="*/ 2147483646 w 120"/>
              <a:gd name="T19" fmla="*/ 2147483646 h 270"/>
              <a:gd name="T20" fmla="*/ 2147483646 w 120"/>
              <a:gd name="T21" fmla="*/ 2147483646 h 270"/>
              <a:gd name="T22" fmla="*/ 2147483646 w 120"/>
              <a:gd name="T23" fmla="*/ 2147483646 h 270"/>
              <a:gd name="T24" fmla="*/ 2147483646 w 120"/>
              <a:gd name="T25" fmla="*/ 2147483646 h 270"/>
              <a:gd name="T26" fmla="*/ 2147483646 w 120"/>
              <a:gd name="T27" fmla="*/ 2147483646 h 270"/>
              <a:gd name="T28" fmla="*/ 2147483646 w 120"/>
              <a:gd name="T29" fmla="*/ 2147483646 h 270"/>
              <a:gd name="T30" fmla="*/ 2147483646 w 120"/>
              <a:gd name="T31" fmla="*/ 2147483646 h 270"/>
              <a:gd name="T32" fmla="*/ 2147483646 w 120"/>
              <a:gd name="T33" fmla="*/ 2147483646 h 270"/>
              <a:gd name="T34" fmla="*/ 2147483646 w 120"/>
              <a:gd name="T35" fmla="*/ 2147483646 h 270"/>
              <a:gd name="T36" fmla="*/ 2147483646 w 120"/>
              <a:gd name="T37" fmla="*/ 2147483646 h 270"/>
              <a:gd name="T38" fmla="*/ 2147483646 w 120"/>
              <a:gd name="T39" fmla="*/ 2147483646 h 270"/>
              <a:gd name="T40" fmla="*/ 2147483646 w 120"/>
              <a:gd name="T41" fmla="*/ 2147483646 h 270"/>
              <a:gd name="T42" fmla="*/ 2147483646 w 120"/>
              <a:gd name="T43" fmla="*/ 2147483646 h 270"/>
              <a:gd name="T44" fmla="*/ 2147483646 w 120"/>
              <a:gd name="T45" fmla="*/ 2147483646 h 270"/>
              <a:gd name="T46" fmla="*/ 2147483646 w 120"/>
              <a:gd name="T47" fmla="*/ 2147483646 h 270"/>
              <a:gd name="T48" fmla="*/ 2147483646 w 120"/>
              <a:gd name="T49" fmla="*/ 2147483646 h 270"/>
              <a:gd name="T50" fmla="*/ 2147483646 w 120"/>
              <a:gd name="T51" fmla="*/ 2147483646 h 270"/>
              <a:gd name="T52" fmla="*/ 2147483646 w 120"/>
              <a:gd name="T53" fmla="*/ 2147483646 h 270"/>
              <a:gd name="T54" fmla="*/ 2147483646 w 120"/>
              <a:gd name="T55" fmla="*/ 2147483646 h 270"/>
              <a:gd name="T56" fmla="*/ 2147483646 w 120"/>
              <a:gd name="T57" fmla="*/ 2147483646 h 270"/>
              <a:gd name="T58" fmla="*/ 2147483646 w 120"/>
              <a:gd name="T59" fmla="*/ 2147483646 h 270"/>
              <a:gd name="T60" fmla="*/ 2147483646 w 120"/>
              <a:gd name="T61" fmla="*/ 0 h 270"/>
              <a:gd name="T62" fmla="*/ 2147483646 w 120"/>
              <a:gd name="T63" fmla="*/ 2147483646 h 270"/>
              <a:gd name="T64" fmla="*/ 2147483646 w 120"/>
              <a:gd name="T65" fmla="*/ 2147483646 h 270"/>
              <a:gd name="T66" fmla="*/ 2147483646 w 120"/>
              <a:gd name="T67" fmla="*/ 2147483646 h 270"/>
              <a:gd name="T68" fmla="*/ 0 w 120"/>
              <a:gd name="T69" fmla="*/ 2147483646 h 270"/>
              <a:gd name="T70" fmla="*/ 0 w 120"/>
              <a:gd name="T71" fmla="*/ 2147483646 h 270"/>
              <a:gd name="T72" fmla="*/ 2147483646 w 120"/>
              <a:gd name="T73" fmla="*/ 2147483646 h 270"/>
              <a:gd name="T74" fmla="*/ 2147483646 w 120"/>
              <a:gd name="T75" fmla="*/ 2147483646 h 270"/>
              <a:gd name="T76" fmla="*/ 2147483646 w 120"/>
              <a:gd name="T77" fmla="*/ 2147483646 h 270"/>
              <a:gd name="T78" fmla="*/ 2147483646 w 120"/>
              <a:gd name="T79" fmla="*/ 2147483646 h 270"/>
              <a:gd name="T80" fmla="*/ 2147483646 w 120"/>
              <a:gd name="T81" fmla="*/ 2147483646 h 270"/>
              <a:gd name="T82" fmla="*/ 2147483646 w 120"/>
              <a:gd name="T83" fmla="*/ 2147483646 h 270"/>
              <a:gd name="T84" fmla="*/ 2147483646 w 120"/>
              <a:gd name="T85" fmla="*/ 2147483646 h 270"/>
              <a:gd name="T86" fmla="*/ 2147483646 w 120"/>
              <a:gd name="T87" fmla="*/ 2147483646 h 270"/>
              <a:gd name="T88" fmla="*/ 2147483646 w 120"/>
              <a:gd name="T89" fmla="*/ 2147483646 h 270"/>
              <a:gd name="T90" fmla="*/ 2147483646 w 120"/>
              <a:gd name="T91" fmla="*/ 2147483646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0" h="270">
                <a:moveTo>
                  <a:pt x="6" y="180"/>
                </a:moveTo>
                <a:lnTo>
                  <a:pt x="0" y="204"/>
                </a:lnTo>
                <a:lnTo>
                  <a:pt x="6" y="216"/>
                </a:lnTo>
                <a:lnTo>
                  <a:pt x="18" y="228"/>
                </a:lnTo>
                <a:lnTo>
                  <a:pt x="42" y="240"/>
                </a:lnTo>
                <a:lnTo>
                  <a:pt x="48" y="240"/>
                </a:lnTo>
                <a:lnTo>
                  <a:pt x="60" y="246"/>
                </a:lnTo>
                <a:lnTo>
                  <a:pt x="66" y="246"/>
                </a:lnTo>
                <a:lnTo>
                  <a:pt x="66" y="264"/>
                </a:lnTo>
                <a:lnTo>
                  <a:pt x="72" y="270"/>
                </a:lnTo>
                <a:lnTo>
                  <a:pt x="78" y="264"/>
                </a:lnTo>
                <a:lnTo>
                  <a:pt x="84" y="252"/>
                </a:lnTo>
                <a:lnTo>
                  <a:pt x="84" y="240"/>
                </a:lnTo>
                <a:lnTo>
                  <a:pt x="90" y="222"/>
                </a:lnTo>
                <a:lnTo>
                  <a:pt x="96" y="210"/>
                </a:lnTo>
                <a:lnTo>
                  <a:pt x="108" y="192"/>
                </a:lnTo>
                <a:lnTo>
                  <a:pt x="120" y="168"/>
                </a:lnTo>
                <a:lnTo>
                  <a:pt x="120" y="162"/>
                </a:lnTo>
                <a:lnTo>
                  <a:pt x="114" y="126"/>
                </a:lnTo>
                <a:lnTo>
                  <a:pt x="114" y="96"/>
                </a:lnTo>
                <a:lnTo>
                  <a:pt x="108" y="84"/>
                </a:lnTo>
                <a:lnTo>
                  <a:pt x="96" y="90"/>
                </a:lnTo>
                <a:lnTo>
                  <a:pt x="78" y="90"/>
                </a:lnTo>
                <a:lnTo>
                  <a:pt x="78" y="84"/>
                </a:lnTo>
                <a:lnTo>
                  <a:pt x="84" y="72"/>
                </a:lnTo>
                <a:lnTo>
                  <a:pt x="90" y="66"/>
                </a:lnTo>
                <a:lnTo>
                  <a:pt x="96" y="66"/>
                </a:lnTo>
                <a:lnTo>
                  <a:pt x="96" y="48"/>
                </a:lnTo>
                <a:lnTo>
                  <a:pt x="102" y="42"/>
                </a:lnTo>
                <a:lnTo>
                  <a:pt x="102" y="24"/>
                </a:lnTo>
                <a:lnTo>
                  <a:pt x="30" y="0"/>
                </a:lnTo>
                <a:lnTo>
                  <a:pt x="18" y="12"/>
                </a:lnTo>
                <a:lnTo>
                  <a:pt x="18" y="18"/>
                </a:lnTo>
                <a:lnTo>
                  <a:pt x="12" y="36"/>
                </a:lnTo>
                <a:lnTo>
                  <a:pt x="0" y="42"/>
                </a:lnTo>
                <a:lnTo>
                  <a:pt x="0" y="54"/>
                </a:lnTo>
                <a:lnTo>
                  <a:pt x="6" y="60"/>
                </a:lnTo>
                <a:lnTo>
                  <a:pt x="6" y="96"/>
                </a:lnTo>
                <a:lnTo>
                  <a:pt x="18" y="96"/>
                </a:lnTo>
                <a:lnTo>
                  <a:pt x="24" y="108"/>
                </a:lnTo>
                <a:lnTo>
                  <a:pt x="30" y="114"/>
                </a:lnTo>
                <a:lnTo>
                  <a:pt x="36" y="114"/>
                </a:lnTo>
                <a:lnTo>
                  <a:pt x="54" y="132"/>
                </a:lnTo>
                <a:lnTo>
                  <a:pt x="30" y="156"/>
                </a:lnTo>
                <a:lnTo>
                  <a:pt x="24" y="168"/>
                </a:lnTo>
                <a:lnTo>
                  <a:pt x="6" y="180"/>
                </a:lnTo>
                <a:close/>
              </a:path>
            </a:pathLst>
          </a:custGeom>
          <a:noFill/>
          <a:ln w="9525">
            <a:solidFill>
              <a:srgbClr val="1F1A1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1" name="Freeform 23"/>
          <p:cNvSpPr>
            <a:spLocks/>
          </p:cNvSpPr>
          <p:nvPr/>
        </p:nvSpPr>
        <p:spPr bwMode="auto">
          <a:xfrm>
            <a:off x="7436644" y="2950369"/>
            <a:ext cx="92869" cy="107156"/>
          </a:xfrm>
          <a:custGeom>
            <a:avLst/>
            <a:gdLst>
              <a:gd name="T0" fmla="*/ 0 w 78"/>
              <a:gd name="T1" fmla="*/ 2147483646 h 90"/>
              <a:gd name="T2" fmla="*/ 2147483646 w 78"/>
              <a:gd name="T3" fmla="*/ 2147483646 h 90"/>
              <a:gd name="T4" fmla="*/ 2147483646 w 78"/>
              <a:gd name="T5" fmla="*/ 2147483646 h 90"/>
              <a:gd name="T6" fmla="*/ 2147483646 w 78"/>
              <a:gd name="T7" fmla="*/ 2147483646 h 90"/>
              <a:gd name="T8" fmla="*/ 2147483646 w 78"/>
              <a:gd name="T9" fmla="*/ 2147483646 h 90"/>
              <a:gd name="T10" fmla="*/ 2147483646 w 78"/>
              <a:gd name="T11" fmla="*/ 2147483646 h 90"/>
              <a:gd name="T12" fmla="*/ 2147483646 w 78"/>
              <a:gd name="T13" fmla="*/ 2147483646 h 90"/>
              <a:gd name="T14" fmla="*/ 2147483646 w 78"/>
              <a:gd name="T15" fmla="*/ 2147483646 h 90"/>
              <a:gd name="T16" fmla="*/ 2147483646 w 78"/>
              <a:gd name="T17" fmla="*/ 2147483646 h 90"/>
              <a:gd name="T18" fmla="*/ 2147483646 w 78"/>
              <a:gd name="T19" fmla="*/ 2147483646 h 90"/>
              <a:gd name="T20" fmla="*/ 2147483646 w 78"/>
              <a:gd name="T21" fmla="*/ 2147483646 h 90"/>
              <a:gd name="T22" fmla="*/ 2147483646 w 78"/>
              <a:gd name="T23" fmla="*/ 2147483646 h 90"/>
              <a:gd name="T24" fmla="*/ 2147483646 w 78"/>
              <a:gd name="T25" fmla="*/ 2147483646 h 90"/>
              <a:gd name="T26" fmla="*/ 2147483646 w 78"/>
              <a:gd name="T27" fmla="*/ 2147483646 h 90"/>
              <a:gd name="T28" fmla="*/ 2147483646 w 78"/>
              <a:gd name="T29" fmla="*/ 2147483646 h 90"/>
              <a:gd name="T30" fmla="*/ 2147483646 w 78"/>
              <a:gd name="T31" fmla="*/ 2147483646 h 90"/>
              <a:gd name="T32" fmla="*/ 2147483646 w 78"/>
              <a:gd name="T33" fmla="*/ 2147483646 h 90"/>
              <a:gd name="T34" fmla="*/ 2147483646 w 78"/>
              <a:gd name="T35" fmla="*/ 2147483646 h 90"/>
              <a:gd name="T36" fmla="*/ 2147483646 w 78"/>
              <a:gd name="T37" fmla="*/ 2147483646 h 90"/>
              <a:gd name="T38" fmla="*/ 2147483646 w 78"/>
              <a:gd name="T39" fmla="*/ 2147483646 h 90"/>
              <a:gd name="T40" fmla="*/ 2147483646 w 78"/>
              <a:gd name="T41" fmla="*/ 2147483646 h 90"/>
              <a:gd name="T42" fmla="*/ 2147483646 w 78"/>
              <a:gd name="T43" fmla="*/ 2147483646 h 90"/>
              <a:gd name="T44" fmla="*/ 2147483646 w 78"/>
              <a:gd name="T45" fmla="*/ 2147483646 h 90"/>
              <a:gd name="T46" fmla="*/ 2147483646 w 78"/>
              <a:gd name="T47" fmla="*/ 0 h 90"/>
              <a:gd name="T48" fmla="*/ 0 w 78"/>
              <a:gd name="T49" fmla="*/ 2147483646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8" h="90">
                <a:moveTo>
                  <a:pt x="0" y="12"/>
                </a:moveTo>
                <a:lnTo>
                  <a:pt x="18" y="72"/>
                </a:lnTo>
                <a:lnTo>
                  <a:pt x="18" y="84"/>
                </a:lnTo>
                <a:lnTo>
                  <a:pt x="24" y="90"/>
                </a:lnTo>
                <a:lnTo>
                  <a:pt x="48" y="66"/>
                </a:lnTo>
                <a:lnTo>
                  <a:pt x="48" y="60"/>
                </a:lnTo>
                <a:lnTo>
                  <a:pt x="42" y="54"/>
                </a:lnTo>
                <a:lnTo>
                  <a:pt x="42" y="48"/>
                </a:lnTo>
                <a:lnTo>
                  <a:pt x="48" y="42"/>
                </a:lnTo>
                <a:lnTo>
                  <a:pt x="54" y="42"/>
                </a:lnTo>
                <a:lnTo>
                  <a:pt x="54" y="66"/>
                </a:lnTo>
                <a:lnTo>
                  <a:pt x="60" y="66"/>
                </a:lnTo>
                <a:lnTo>
                  <a:pt x="60" y="60"/>
                </a:lnTo>
                <a:lnTo>
                  <a:pt x="66" y="60"/>
                </a:lnTo>
                <a:lnTo>
                  <a:pt x="72" y="54"/>
                </a:lnTo>
                <a:lnTo>
                  <a:pt x="78" y="54"/>
                </a:lnTo>
                <a:lnTo>
                  <a:pt x="78" y="48"/>
                </a:lnTo>
                <a:lnTo>
                  <a:pt x="66" y="36"/>
                </a:lnTo>
                <a:lnTo>
                  <a:pt x="60" y="36"/>
                </a:lnTo>
                <a:lnTo>
                  <a:pt x="60" y="30"/>
                </a:lnTo>
                <a:lnTo>
                  <a:pt x="48" y="24"/>
                </a:lnTo>
                <a:lnTo>
                  <a:pt x="42" y="12"/>
                </a:lnTo>
                <a:lnTo>
                  <a:pt x="36" y="12"/>
                </a:lnTo>
                <a:lnTo>
                  <a:pt x="36" y="0"/>
                </a:lnTo>
                <a:lnTo>
                  <a:pt x="0" y="1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2" name="Freeform 24"/>
          <p:cNvSpPr>
            <a:spLocks/>
          </p:cNvSpPr>
          <p:nvPr/>
        </p:nvSpPr>
        <p:spPr bwMode="auto">
          <a:xfrm>
            <a:off x="7329488" y="2528887"/>
            <a:ext cx="171450" cy="357188"/>
          </a:xfrm>
          <a:custGeom>
            <a:avLst/>
            <a:gdLst>
              <a:gd name="T0" fmla="*/ 2147483646 w 144"/>
              <a:gd name="T1" fmla="*/ 2147483646 h 300"/>
              <a:gd name="T2" fmla="*/ 2147483646 w 144"/>
              <a:gd name="T3" fmla="*/ 2147483646 h 300"/>
              <a:gd name="T4" fmla="*/ 2147483646 w 144"/>
              <a:gd name="T5" fmla="*/ 2147483646 h 300"/>
              <a:gd name="T6" fmla="*/ 2147483646 w 144"/>
              <a:gd name="T7" fmla="*/ 2147483646 h 300"/>
              <a:gd name="T8" fmla="*/ 2147483646 w 144"/>
              <a:gd name="T9" fmla="*/ 2147483646 h 300"/>
              <a:gd name="T10" fmla="*/ 2147483646 w 144"/>
              <a:gd name="T11" fmla="*/ 2147483646 h 300"/>
              <a:gd name="T12" fmla="*/ 2147483646 w 144"/>
              <a:gd name="T13" fmla="*/ 2147483646 h 300"/>
              <a:gd name="T14" fmla="*/ 2147483646 w 144"/>
              <a:gd name="T15" fmla="*/ 2147483646 h 300"/>
              <a:gd name="T16" fmla="*/ 2147483646 w 144"/>
              <a:gd name="T17" fmla="*/ 2147483646 h 300"/>
              <a:gd name="T18" fmla="*/ 2147483646 w 144"/>
              <a:gd name="T19" fmla="*/ 2147483646 h 300"/>
              <a:gd name="T20" fmla="*/ 2147483646 w 144"/>
              <a:gd name="T21" fmla="*/ 2147483646 h 300"/>
              <a:gd name="T22" fmla="*/ 2147483646 w 144"/>
              <a:gd name="T23" fmla="*/ 2147483646 h 300"/>
              <a:gd name="T24" fmla="*/ 2147483646 w 144"/>
              <a:gd name="T25" fmla="*/ 2147483646 h 300"/>
              <a:gd name="T26" fmla="*/ 2147483646 w 144"/>
              <a:gd name="T27" fmla="*/ 2147483646 h 300"/>
              <a:gd name="T28" fmla="*/ 0 w 144"/>
              <a:gd name="T29" fmla="*/ 2147483646 h 300"/>
              <a:gd name="T30" fmla="*/ 0 w 144"/>
              <a:gd name="T31" fmla="*/ 2147483646 h 300"/>
              <a:gd name="T32" fmla="*/ 2147483646 w 144"/>
              <a:gd name="T33" fmla="*/ 2147483646 h 300"/>
              <a:gd name="T34" fmla="*/ 2147483646 w 144"/>
              <a:gd name="T35" fmla="*/ 2147483646 h 300"/>
              <a:gd name="T36" fmla="*/ 2147483646 w 144"/>
              <a:gd name="T37" fmla="*/ 2147483646 h 300"/>
              <a:gd name="T38" fmla="*/ 2147483646 w 144"/>
              <a:gd name="T39" fmla="*/ 2147483646 h 300"/>
              <a:gd name="T40" fmla="*/ 2147483646 w 144"/>
              <a:gd name="T41" fmla="*/ 2147483646 h 300"/>
              <a:gd name="T42" fmla="*/ 2147483646 w 144"/>
              <a:gd name="T43" fmla="*/ 2147483646 h 300"/>
              <a:gd name="T44" fmla="*/ 2147483646 w 144"/>
              <a:gd name="T45" fmla="*/ 2147483646 h 300"/>
              <a:gd name="T46" fmla="*/ 2147483646 w 144"/>
              <a:gd name="T47" fmla="*/ 2147483646 h 300"/>
              <a:gd name="T48" fmla="*/ 2147483646 w 144"/>
              <a:gd name="T49" fmla="*/ 2147483646 h 300"/>
              <a:gd name="T50" fmla="*/ 2147483646 w 144"/>
              <a:gd name="T51" fmla="*/ 2147483646 h 300"/>
              <a:gd name="T52" fmla="*/ 2147483646 w 144"/>
              <a:gd name="T53" fmla="*/ 2147483646 h 300"/>
              <a:gd name="T54" fmla="*/ 2147483646 w 144"/>
              <a:gd name="T55" fmla="*/ 2147483646 h 300"/>
              <a:gd name="T56" fmla="*/ 2147483646 w 144"/>
              <a:gd name="T57" fmla="*/ 0 h 300"/>
              <a:gd name="T58" fmla="*/ 2147483646 w 144"/>
              <a:gd name="T59" fmla="*/ 2147483646 h 300"/>
              <a:gd name="T60" fmla="*/ 2147483646 w 144"/>
              <a:gd name="T61" fmla="*/ 0 h 300"/>
              <a:gd name="T62" fmla="*/ 2147483646 w 144"/>
              <a:gd name="T63" fmla="*/ 0 h 300"/>
              <a:gd name="T64" fmla="*/ 2147483646 w 144"/>
              <a:gd name="T65" fmla="*/ 2147483646 h 300"/>
              <a:gd name="T66" fmla="*/ 2147483646 w 144"/>
              <a:gd name="T67" fmla="*/ 2147483646 h 300"/>
              <a:gd name="T68" fmla="*/ 2147483646 w 144"/>
              <a:gd name="T69" fmla="*/ 2147483646 h 300"/>
              <a:gd name="T70" fmla="*/ 2147483646 w 144"/>
              <a:gd name="T71" fmla="*/ 2147483646 h 300"/>
              <a:gd name="T72" fmla="*/ 2147483646 w 144"/>
              <a:gd name="T73" fmla="*/ 2147483646 h 300"/>
              <a:gd name="T74" fmla="*/ 2147483646 w 144"/>
              <a:gd name="T75" fmla="*/ 2147483646 h 300"/>
              <a:gd name="T76" fmla="*/ 2147483646 w 144"/>
              <a:gd name="T77" fmla="*/ 2147483646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4" h="300">
                <a:moveTo>
                  <a:pt x="144" y="258"/>
                </a:moveTo>
                <a:lnTo>
                  <a:pt x="138" y="252"/>
                </a:lnTo>
                <a:lnTo>
                  <a:pt x="132" y="252"/>
                </a:lnTo>
                <a:lnTo>
                  <a:pt x="126" y="264"/>
                </a:lnTo>
                <a:lnTo>
                  <a:pt x="114" y="270"/>
                </a:lnTo>
                <a:lnTo>
                  <a:pt x="120" y="276"/>
                </a:lnTo>
                <a:lnTo>
                  <a:pt x="114" y="276"/>
                </a:lnTo>
                <a:lnTo>
                  <a:pt x="108" y="282"/>
                </a:lnTo>
                <a:lnTo>
                  <a:pt x="18" y="300"/>
                </a:lnTo>
                <a:lnTo>
                  <a:pt x="12" y="300"/>
                </a:lnTo>
                <a:lnTo>
                  <a:pt x="6" y="294"/>
                </a:lnTo>
                <a:lnTo>
                  <a:pt x="6" y="282"/>
                </a:lnTo>
                <a:lnTo>
                  <a:pt x="12" y="276"/>
                </a:lnTo>
                <a:lnTo>
                  <a:pt x="6" y="264"/>
                </a:lnTo>
                <a:lnTo>
                  <a:pt x="0" y="222"/>
                </a:lnTo>
                <a:lnTo>
                  <a:pt x="0" y="204"/>
                </a:lnTo>
                <a:lnTo>
                  <a:pt x="6" y="180"/>
                </a:lnTo>
                <a:lnTo>
                  <a:pt x="12" y="162"/>
                </a:lnTo>
                <a:lnTo>
                  <a:pt x="12" y="150"/>
                </a:lnTo>
                <a:lnTo>
                  <a:pt x="6" y="138"/>
                </a:lnTo>
                <a:lnTo>
                  <a:pt x="6" y="132"/>
                </a:lnTo>
                <a:lnTo>
                  <a:pt x="30" y="108"/>
                </a:lnTo>
                <a:lnTo>
                  <a:pt x="42" y="84"/>
                </a:lnTo>
                <a:lnTo>
                  <a:pt x="30" y="72"/>
                </a:lnTo>
                <a:lnTo>
                  <a:pt x="30" y="18"/>
                </a:lnTo>
                <a:lnTo>
                  <a:pt x="24" y="12"/>
                </a:lnTo>
                <a:lnTo>
                  <a:pt x="30" y="6"/>
                </a:lnTo>
                <a:lnTo>
                  <a:pt x="36" y="6"/>
                </a:lnTo>
                <a:lnTo>
                  <a:pt x="36" y="0"/>
                </a:lnTo>
                <a:lnTo>
                  <a:pt x="42" y="6"/>
                </a:lnTo>
                <a:lnTo>
                  <a:pt x="48" y="0"/>
                </a:lnTo>
                <a:lnTo>
                  <a:pt x="54" y="0"/>
                </a:lnTo>
                <a:lnTo>
                  <a:pt x="114" y="186"/>
                </a:lnTo>
                <a:lnTo>
                  <a:pt x="114" y="198"/>
                </a:lnTo>
                <a:lnTo>
                  <a:pt x="132" y="210"/>
                </a:lnTo>
                <a:lnTo>
                  <a:pt x="132" y="216"/>
                </a:lnTo>
                <a:lnTo>
                  <a:pt x="138" y="222"/>
                </a:lnTo>
                <a:lnTo>
                  <a:pt x="144" y="240"/>
                </a:lnTo>
                <a:lnTo>
                  <a:pt x="144" y="258"/>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3" name="Freeform 25"/>
          <p:cNvSpPr>
            <a:spLocks/>
          </p:cNvSpPr>
          <p:nvPr/>
        </p:nvSpPr>
        <p:spPr bwMode="auto">
          <a:xfrm>
            <a:off x="5247085" y="3969544"/>
            <a:ext cx="527447" cy="478631"/>
          </a:xfrm>
          <a:custGeom>
            <a:avLst/>
            <a:gdLst>
              <a:gd name="T0" fmla="*/ 0 w 443"/>
              <a:gd name="T1" fmla="*/ 2147483646 h 402"/>
              <a:gd name="T2" fmla="*/ 2147483646 w 443"/>
              <a:gd name="T3" fmla="*/ 0 h 402"/>
              <a:gd name="T4" fmla="*/ 2147483646 w 443"/>
              <a:gd name="T5" fmla="*/ 2147483646 h 402"/>
              <a:gd name="T6" fmla="*/ 2147483646 w 443"/>
              <a:gd name="T7" fmla="*/ 2147483646 h 402"/>
              <a:gd name="T8" fmla="*/ 2147483646 w 443"/>
              <a:gd name="T9" fmla="*/ 2147483646 h 402"/>
              <a:gd name="T10" fmla="*/ 2147483646 w 443"/>
              <a:gd name="T11" fmla="*/ 2147483646 h 402"/>
              <a:gd name="T12" fmla="*/ 2147483646 w 443"/>
              <a:gd name="T13" fmla="*/ 2147483646 h 402"/>
              <a:gd name="T14" fmla="*/ 2147483646 w 443"/>
              <a:gd name="T15" fmla="*/ 2147483646 h 402"/>
              <a:gd name="T16" fmla="*/ 2147483646 w 443"/>
              <a:gd name="T17" fmla="*/ 2147483646 h 402"/>
              <a:gd name="T18" fmla="*/ 2147483646 w 443"/>
              <a:gd name="T19" fmla="*/ 2147483646 h 402"/>
              <a:gd name="T20" fmla="*/ 2147483646 w 443"/>
              <a:gd name="T21" fmla="*/ 2147483646 h 402"/>
              <a:gd name="T22" fmla="*/ 2147483646 w 443"/>
              <a:gd name="T23" fmla="*/ 2147483646 h 402"/>
              <a:gd name="T24" fmla="*/ 2147483646 w 443"/>
              <a:gd name="T25" fmla="*/ 2147483646 h 402"/>
              <a:gd name="T26" fmla="*/ 2147483646 w 443"/>
              <a:gd name="T27" fmla="*/ 2147483646 h 402"/>
              <a:gd name="T28" fmla="*/ 2147483646 w 443"/>
              <a:gd name="T29" fmla="*/ 2147483646 h 402"/>
              <a:gd name="T30" fmla="*/ 2147483646 w 443"/>
              <a:gd name="T31" fmla="*/ 2147483646 h 402"/>
              <a:gd name="T32" fmla="*/ 2147483646 w 443"/>
              <a:gd name="T33" fmla="*/ 2147483646 h 402"/>
              <a:gd name="T34" fmla="*/ 2147483646 w 443"/>
              <a:gd name="T35" fmla="*/ 2147483646 h 402"/>
              <a:gd name="T36" fmla="*/ 2147483646 w 443"/>
              <a:gd name="T37" fmla="*/ 2147483646 h 402"/>
              <a:gd name="T38" fmla="*/ 2147483646 w 443"/>
              <a:gd name="T39" fmla="*/ 2147483646 h 402"/>
              <a:gd name="T40" fmla="*/ 2147483646 w 443"/>
              <a:gd name="T41" fmla="*/ 2147483646 h 402"/>
              <a:gd name="T42" fmla="*/ 2147483646 w 443"/>
              <a:gd name="T43" fmla="*/ 2147483646 h 402"/>
              <a:gd name="T44" fmla="*/ 2147483646 w 443"/>
              <a:gd name="T45" fmla="*/ 2147483646 h 402"/>
              <a:gd name="T46" fmla="*/ 2147483646 w 443"/>
              <a:gd name="T47" fmla="*/ 2147483646 h 402"/>
              <a:gd name="T48" fmla="*/ 2147483646 w 443"/>
              <a:gd name="T49" fmla="*/ 2147483646 h 402"/>
              <a:gd name="T50" fmla="*/ 2147483646 w 443"/>
              <a:gd name="T51" fmla="*/ 2147483646 h 402"/>
              <a:gd name="T52" fmla="*/ 2147483646 w 443"/>
              <a:gd name="T53" fmla="*/ 2147483646 h 402"/>
              <a:gd name="T54" fmla="*/ 2147483646 w 443"/>
              <a:gd name="T55" fmla="*/ 2147483646 h 402"/>
              <a:gd name="T56" fmla="*/ 2147483646 w 443"/>
              <a:gd name="T57" fmla="*/ 2147483646 h 402"/>
              <a:gd name="T58" fmla="*/ 2147483646 w 443"/>
              <a:gd name="T59" fmla="*/ 2147483646 h 402"/>
              <a:gd name="T60" fmla="*/ 2147483646 w 443"/>
              <a:gd name="T61" fmla="*/ 2147483646 h 402"/>
              <a:gd name="T62" fmla="*/ 2147483646 w 443"/>
              <a:gd name="T63" fmla="*/ 2147483646 h 402"/>
              <a:gd name="T64" fmla="*/ 2147483646 w 443"/>
              <a:gd name="T65" fmla="*/ 2147483646 h 402"/>
              <a:gd name="T66" fmla="*/ 2147483646 w 443"/>
              <a:gd name="T67" fmla="*/ 2147483646 h 402"/>
              <a:gd name="T68" fmla="*/ 2147483646 w 443"/>
              <a:gd name="T69" fmla="*/ 2147483646 h 402"/>
              <a:gd name="T70" fmla="*/ 2147483646 w 443"/>
              <a:gd name="T71" fmla="*/ 2147483646 h 402"/>
              <a:gd name="T72" fmla="*/ 2147483646 w 443"/>
              <a:gd name="T73" fmla="*/ 2147483646 h 402"/>
              <a:gd name="T74" fmla="*/ 2147483646 w 443"/>
              <a:gd name="T75" fmla="*/ 2147483646 h 402"/>
              <a:gd name="T76" fmla="*/ 2147483646 w 443"/>
              <a:gd name="T77" fmla="*/ 2147483646 h 402"/>
              <a:gd name="T78" fmla="*/ 2147483646 w 443"/>
              <a:gd name="T79" fmla="*/ 2147483646 h 402"/>
              <a:gd name="T80" fmla="*/ 2147483646 w 443"/>
              <a:gd name="T81" fmla="*/ 2147483646 h 402"/>
              <a:gd name="T82" fmla="*/ 2147483646 w 443"/>
              <a:gd name="T83" fmla="*/ 2147483646 h 402"/>
              <a:gd name="T84" fmla="*/ 2147483646 w 443"/>
              <a:gd name="T85" fmla="*/ 2147483646 h 402"/>
              <a:gd name="T86" fmla="*/ 2147483646 w 443"/>
              <a:gd name="T87" fmla="*/ 2147483646 h 402"/>
              <a:gd name="T88" fmla="*/ 0 w 443"/>
              <a:gd name="T89" fmla="*/ 2147483646 h 4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3" h="402">
                <a:moveTo>
                  <a:pt x="0" y="18"/>
                </a:moveTo>
                <a:lnTo>
                  <a:pt x="395" y="0"/>
                </a:lnTo>
                <a:lnTo>
                  <a:pt x="395" y="6"/>
                </a:lnTo>
                <a:lnTo>
                  <a:pt x="401" y="12"/>
                </a:lnTo>
                <a:lnTo>
                  <a:pt x="407" y="24"/>
                </a:lnTo>
                <a:lnTo>
                  <a:pt x="401" y="30"/>
                </a:lnTo>
                <a:lnTo>
                  <a:pt x="395" y="42"/>
                </a:lnTo>
                <a:lnTo>
                  <a:pt x="383" y="54"/>
                </a:lnTo>
                <a:lnTo>
                  <a:pt x="383" y="60"/>
                </a:lnTo>
                <a:lnTo>
                  <a:pt x="443" y="54"/>
                </a:lnTo>
                <a:lnTo>
                  <a:pt x="437" y="60"/>
                </a:lnTo>
                <a:lnTo>
                  <a:pt x="437" y="78"/>
                </a:lnTo>
                <a:lnTo>
                  <a:pt x="425" y="90"/>
                </a:lnTo>
                <a:lnTo>
                  <a:pt x="419" y="114"/>
                </a:lnTo>
                <a:lnTo>
                  <a:pt x="407" y="126"/>
                </a:lnTo>
                <a:lnTo>
                  <a:pt x="413" y="144"/>
                </a:lnTo>
                <a:lnTo>
                  <a:pt x="407" y="162"/>
                </a:lnTo>
                <a:lnTo>
                  <a:pt x="395" y="174"/>
                </a:lnTo>
                <a:lnTo>
                  <a:pt x="395" y="180"/>
                </a:lnTo>
                <a:lnTo>
                  <a:pt x="377" y="192"/>
                </a:lnTo>
                <a:lnTo>
                  <a:pt x="371" y="210"/>
                </a:lnTo>
                <a:lnTo>
                  <a:pt x="377" y="228"/>
                </a:lnTo>
                <a:lnTo>
                  <a:pt x="371" y="234"/>
                </a:lnTo>
                <a:lnTo>
                  <a:pt x="353" y="246"/>
                </a:lnTo>
                <a:lnTo>
                  <a:pt x="347" y="264"/>
                </a:lnTo>
                <a:lnTo>
                  <a:pt x="341" y="270"/>
                </a:lnTo>
                <a:lnTo>
                  <a:pt x="341" y="282"/>
                </a:lnTo>
                <a:lnTo>
                  <a:pt x="329" y="294"/>
                </a:lnTo>
                <a:lnTo>
                  <a:pt x="329" y="306"/>
                </a:lnTo>
                <a:lnTo>
                  <a:pt x="323" y="318"/>
                </a:lnTo>
                <a:lnTo>
                  <a:pt x="317" y="336"/>
                </a:lnTo>
                <a:lnTo>
                  <a:pt x="329" y="360"/>
                </a:lnTo>
                <a:lnTo>
                  <a:pt x="329" y="372"/>
                </a:lnTo>
                <a:lnTo>
                  <a:pt x="335" y="372"/>
                </a:lnTo>
                <a:lnTo>
                  <a:pt x="335" y="378"/>
                </a:lnTo>
                <a:lnTo>
                  <a:pt x="323" y="390"/>
                </a:lnTo>
                <a:lnTo>
                  <a:pt x="329" y="396"/>
                </a:lnTo>
                <a:lnTo>
                  <a:pt x="60" y="402"/>
                </a:lnTo>
                <a:lnTo>
                  <a:pt x="60" y="348"/>
                </a:lnTo>
                <a:lnTo>
                  <a:pt x="48" y="342"/>
                </a:lnTo>
                <a:lnTo>
                  <a:pt x="36" y="348"/>
                </a:lnTo>
                <a:lnTo>
                  <a:pt x="30" y="348"/>
                </a:lnTo>
                <a:lnTo>
                  <a:pt x="18" y="336"/>
                </a:lnTo>
                <a:lnTo>
                  <a:pt x="18" y="144"/>
                </a:lnTo>
                <a:lnTo>
                  <a:pt x="0" y="18"/>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4" name="Freeform 26"/>
          <p:cNvSpPr>
            <a:spLocks/>
          </p:cNvSpPr>
          <p:nvPr/>
        </p:nvSpPr>
        <p:spPr bwMode="auto">
          <a:xfrm>
            <a:off x="3434954" y="3142060"/>
            <a:ext cx="84534" cy="128588"/>
          </a:xfrm>
          <a:custGeom>
            <a:avLst/>
            <a:gdLst>
              <a:gd name="T0" fmla="*/ 2147483646 w 71"/>
              <a:gd name="T1" fmla="*/ 0 h 108"/>
              <a:gd name="T2" fmla="*/ 2147483646 w 71"/>
              <a:gd name="T3" fmla="*/ 2147483646 h 108"/>
              <a:gd name="T4" fmla="*/ 2147483646 w 71"/>
              <a:gd name="T5" fmla="*/ 2147483646 h 108"/>
              <a:gd name="T6" fmla="*/ 0 w 71"/>
              <a:gd name="T7" fmla="*/ 2147483646 h 108"/>
              <a:gd name="T8" fmla="*/ 0 w 71"/>
              <a:gd name="T9" fmla="*/ 2147483646 h 108"/>
              <a:gd name="T10" fmla="*/ 2147483646 w 71"/>
              <a:gd name="T11" fmla="*/ 2147483646 h 108"/>
              <a:gd name="T12" fmla="*/ 2147483646 w 71"/>
              <a:gd name="T13" fmla="*/ 2147483646 h 108"/>
              <a:gd name="T14" fmla="*/ 2147483646 w 71"/>
              <a:gd name="T15" fmla="*/ 2147483646 h 108"/>
              <a:gd name="T16" fmla="*/ 2147483646 w 71"/>
              <a:gd name="T17" fmla="*/ 2147483646 h 108"/>
              <a:gd name="T18" fmla="*/ 0 w 71"/>
              <a:gd name="T19" fmla="*/ 2147483646 h 108"/>
              <a:gd name="T20" fmla="*/ 0 w 71"/>
              <a:gd name="T21" fmla="*/ 2147483646 h 108"/>
              <a:gd name="T22" fmla="*/ 2147483646 w 71"/>
              <a:gd name="T23" fmla="*/ 2147483646 h 108"/>
              <a:gd name="T24" fmla="*/ 2147483646 w 71"/>
              <a:gd name="T25" fmla="*/ 2147483646 h 108"/>
              <a:gd name="T26" fmla="*/ 2147483646 w 71"/>
              <a:gd name="T27" fmla="*/ 2147483646 h 108"/>
              <a:gd name="T28" fmla="*/ 2147483646 w 71"/>
              <a:gd name="T29" fmla="*/ 2147483646 h 108"/>
              <a:gd name="T30" fmla="*/ 2147483646 w 71"/>
              <a:gd name="T31" fmla="*/ 2147483646 h 108"/>
              <a:gd name="T32" fmla="*/ 2147483646 w 71"/>
              <a:gd name="T33" fmla="*/ 2147483646 h 108"/>
              <a:gd name="T34" fmla="*/ 2147483646 w 71"/>
              <a:gd name="T35" fmla="*/ 2147483646 h 108"/>
              <a:gd name="T36" fmla="*/ 2147483646 w 71"/>
              <a:gd name="T37" fmla="*/ 2147483646 h 108"/>
              <a:gd name="T38" fmla="*/ 2147483646 w 71"/>
              <a:gd name="T39" fmla="*/ 2147483646 h 108"/>
              <a:gd name="T40" fmla="*/ 2147483646 w 71"/>
              <a:gd name="T41" fmla="*/ 2147483646 h 108"/>
              <a:gd name="T42" fmla="*/ 2147483646 w 71"/>
              <a:gd name="T43" fmla="*/ 2147483646 h 108"/>
              <a:gd name="T44" fmla="*/ 2147483646 w 71"/>
              <a:gd name="T45" fmla="*/ 2147483646 h 108"/>
              <a:gd name="T46" fmla="*/ 2147483646 w 71"/>
              <a:gd name="T47" fmla="*/ 2147483646 h 108"/>
              <a:gd name="T48" fmla="*/ 2147483646 w 71"/>
              <a:gd name="T49" fmla="*/ 2147483646 h 108"/>
              <a:gd name="T50" fmla="*/ 2147483646 w 71"/>
              <a:gd name="T51" fmla="*/ 2147483646 h 108"/>
              <a:gd name="T52" fmla="*/ 2147483646 w 71"/>
              <a:gd name="T53" fmla="*/ 2147483646 h 108"/>
              <a:gd name="T54" fmla="*/ 2147483646 w 71"/>
              <a:gd name="T55" fmla="*/ 2147483646 h 108"/>
              <a:gd name="T56" fmla="*/ 2147483646 w 71"/>
              <a:gd name="T57" fmla="*/ 2147483646 h 108"/>
              <a:gd name="T58" fmla="*/ 2147483646 w 71"/>
              <a:gd name="T59" fmla="*/ 2147483646 h 108"/>
              <a:gd name="T60" fmla="*/ 2147483646 w 71"/>
              <a:gd name="T61" fmla="*/ 2147483646 h 108"/>
              <a:gd name="T62" fmla="*/ 2147483646 w 71"/>
              <a:gd name="T63" fmla="*/ 2147483646 h 108"/>
              <a:gd name="T64" fmla="*/ 2147483646 w 71"/>
              <a:gd name="T65" fmla="*/ 2147483646 h 108"/>
              <a:gd name="T66" fmla="*/ 2147483646 w 71"/>
              <a:gd name="T67" fmla="*/ 2147483646 h 108"/>
              <a:gd name="T68" fmla="*/ 2147483646 w 71"/>
              <a:gd name="T69" fmla="*/ 2147483646 h 108"/>
              <a:gd name="T70" fmla="*/ 2147483646 w 71"/>
              <a:gd name="T71" fmla="*/ 0 h 108"/>
              <a:gd name="T72" fmla="*/ 2147483646 w 71"/>
              <a:gd name="T73" fmla="*/ 0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 h="108">
                <a:moveTo>
                  <a:pt x="12" y="0"/>
                </a:moveTo>
                <a:lnTo>
                  <a:pt x="6" y="6"/>
                </a:lnTo>
                <a:lnTo>
                  <a:pt x="6" y="12"/>
                </a:lnTo>
                <a:lnTo>
                  <a:pt x="0" y="18"/>
                </a:lnTo>
                <a:lnTo>
                  <a:pt x="0" y="42"/>
                </a:lnTo>
                <a:lnTo>
                  <a:pt x="6" y="36"/>
                </a:lnTo>
                <a:lnTo>
                  <a:pt x="6" y="66"/>
                </a:lnTo>
                <a:lnTo>
                  <a:pt x="6" y="60"/>
                </a:lnTo>
                <a:lnTo>
                  <a:pt x="6" y="66"/>
                </a:lnTo>
                <a:lnTo>
                  <a:pt x="0" y="66"/>
                </a:lnTo>
                <a:lnTo>
                  <a:pt x="0" y="96"/>
                </a:lnTo>
                <a:lnTo>
                  <a:pt x="6" y="96"/>
                </a:lnTo>
                <a:lnTo>
                  <a:pt x="6" y="84"/>
                </a:lnTo>
                <a:lnTo>
                  <a:pt x="12" y="84"/>
                </a:lnTo>
                <a:lnTo>
                  <a:pt x="12" y="108"/>
                </a:lnTo>
                <a:lnTo>
                  <a:pt x="41" y="108"/>
                </a:lnTo>
                <a:lnTo>
                  <a:pt x="47" y="102"/>
                </a:lnTo>
                <a:lnTo>
                  <a:pt x="53" y="102"/>
                </a:lnTo>
                <a:lnTo>
                  <a:pt x="59" y="96"/>
                </a:lnTo>
                <a:lnTo>
                  <a:pt x="59" y="84"/>
                </a:lnTo>
                <a:lnTo>
                  <a:pt x="53" y="84"/>
                </a:lnTo>
                <a:lnTo>
                  <a:pt x="47" y="78"/>
                </a:lnTo>
                <a:lnTo>
                  <a:pt x="47" y="60"/>
                </a:lnTo>
                <a:lnTo>
                  <a:pt x="53" y="54"/>
                </a:lnTo>
                <a:lnTo>
                  <a:pt x="59" y="54"/>
                </a:lnTo>
                <a:lnTo>
                  <a:pt x="71" y="42"/>
                </a:lnTo>
                <a:lnTo>
                  <a:pt x="59" y="30"/>
                </a:lnTo>
                <a:lnTo>
                  <a:pt x="47" y="30"/>
                </a:lnTo>
                <a:lnTo>
                  <a:pt x="35" y="42"/>
                </a:lnTo>
                <a:lnTo>
                  <a:pt x="35" y="48"/>
                </a:lnTo>
                <a:lnTo>
                  <a:pt x="29" y="42"/>
                </a:lnTo>
                <a:lnTo>
                  <a:pt x="29" y="24"/>
                </a:lnTo>
                <a:lnTo>
                  <a:pt x="23" y="24"/>
                </a:lnTo>
                <a:lnTo>
                  <a:pt x="23" y="18"/>
                </a:lnTo>
                <a:lnTo>
                  <a:pt x="29" y="12"/>
                </a:lnTo>
                <a:lnTo>
                  <a:pt x="29" y="0"/>
                </a:lnTo>
                <a:lnTo>
                  <a:pt x="12" y="0"/>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5" name="Freeform 27"/>
          <p:cNvSpPr>
            <a:spLocks/>
          </p:cNvSpPr>
          <p:nvPr/>
        </p:nvSpPr>
        <p:spPr bwMode="auto">
          <a:xfrm>
            <a:off x="3034904" y="3756422"/>
            <a:ext cx="713184" cy="819150"/>
          </a:xfrm>
          <a:custGeom>
            <a:avLst/>
            <a:gdLst>
              <a:gd name="T0" fmla="*/ 2147483646 w 599"/>
              <a:gd name="T1" fmla="*/ 2147483646 h 688"/>
              <a:gd name="T2" fmla="*/ 2147483646 w 599"/>
              <a:gd name="T3" fmla="*/ 2147483646 h 688"/>
              <a:gd name="T4" fmla="*/ 2147483646 w 599"/>
              <a:gd name="T5" fmla="*/ 0 h 688"/>
              <a:gd name="T6" fmla="*/ 2147483646 w 599"/>
              <a:gd name="T7" fmla="*/ 2147483646 h 688"/>
              <a:gd name="T8" fmla="*/ 2147483646 w 599"/>
              <a:gd name="T9" fmla="*/ 2147483646 h 688"/>
              <a:gd name="T10" fmla="*/ 2147483646 w 599"/>
              <a:gd name="T11" fmla="*/ 2147483646 h 688"/>
              <a:gd name="T12" fmla="*/ 2147483646 w 599"/>
              <a:gd name="T13" fmla="*/ 2147483646 h 688"/>
              <a:gd name="T14" fmla="*/ 2147483646 w 599"/>
              <a:gd name="T15" fmla="*/ 2147483646 h 688"/>
              <a:gd name="T16" fmla="*/ 2147483646 w 599"/>
              <a:gd name="T17" fmla="*/ 2147483646 h 688"/>
              <a:gd name="T18" fmla="*/ 2147483646 w 599"/>
              <a:gd name="T19" fmla="*/ 2147483646 h 688"/>
              <a:gd name="T20" fmla="*/ 2147483646 w 599"/>
              <a:gd name="T21" fmla="*/ 2147483646 h 688"/>
              <a:gd name="T22" fmla="*/ 2147483646 w 599"/>
              <a:gd name="T23" fmla="*/ 2147483646 h 688"/>
              <a:gd name="T24" fmla="*/ 2147483646 w 599"/>
              <a:gd name="T25" fmla="*/ 2147483646 h 688"/>
              <a:gd name="T26" fmla="*/ 2147483646 w 599"/>
              <a:gd name="T27" fmla="*/ 2147483646 h 688"/>
              <a:gd name="T28" fmla="*/ 2147483646 w 599"/>
              <a:gd name="T29" fmla="*/ 2147483646 h 688"/>
              <a:gd name="T30" fmla="*/ 2147483646 w 599"/>
              <a:gd name="T31" fmla="*/ 2147483646 h 688"/>
              <a:gd name="T32" fmla="*/ 2147483646 w 599"/>
              <a:gd name="T33" fmla="*/ 2147483646 h 688"/>
              <a:gd name="T34" fmla="*/ 2147483646 w 599"/>
              <a:gd name="T35" fmla="*/ 2147483646 h 688"/>
              <a:gd name="T36" fmla="*/ 2147483646 w 599"/>
              <a:gd name="T37" fmla="*/ 2147483646 h 688"/>
              <a:gd name="T38" fmla="*/ 2147483646 w 599"/>
              <a:gd name="T39" fmla="*/ 2147483646 h 688"/>
              <a:gd name="T40" fmla="*/ 2147483646 w 599"/>
              <a:gd name="T41" fmla="*/ 2147483646 h 688"/>
              <a:gd name="T42" fmla="*/ 2147483646 w 599"/>
              <a:gd name="T43" fmla="*/ 2147483646 h 688"/>
              <a:gd name="T44" fmla="*/ 2147483646 w 599"/>
              <a:gd name="T45" fmla="*/ 2147483646 h 688"/>
              <a:gd name="T46" fmla="*/ 2147483646 w 599"/>
              <a:gd name="T47" fmla="*/ 2147483646 h 688"/>
              <a:gd name="T48" fmla="*/ 2147483646 w 599"/>
              <a:gd name="T49" fmla="*/ 2147483646 h 688"/>
              <a:gd name="T50" fmla="*/ 2147483646 w 599"/>
              <a:gd name="T51" fmla="*/ 2147483646 h 688"/>
              <a:gd name="T52" fmla="*/ 2147483646 w 599"/>
              <a:gd name="T53" fmla="*/ 2147483646 h 688"/>
              <a:gd name="T54" fmla="*/ 2147483646 w 599"/>
              <a:gd name="T55" fmla="*/ 2147483646 h 688"/>
              <a:gd name="T56" fmla="*/ 2147483646 w 599"/>
              <a:gd name="T57" fmla="*/ 2147483646 h 688"/>
              <a:gd name="T58" fmla="*/ 2147483646 w 599"/>
              <a:gd name="T59" fmla="*/ 2147483646 h 688"/>
              <a:gd name="T60" fmla="*/ 2147483646 w 599"/>
              <a:gd name="T61" fmla="*/ 2147483646 h 688"/>
              <a:gd name="T62" fmla="*/ 2147483646 w 599"/>
              <a:gd name="T63" fmla="*/ 2147483646 h 688"/>
              <a:gd name="T64" fmla="*/ 2147483646 w 599"/>
              <a:gd name="T65" fmla="*/ 2147483646 h 688"/>
              <a:gd name="T66" fmla="*/ 2147483646 w 599"/>
              <a:gd name="T67" fmla="*/ 2147483646 h 688"/>
              <a:gd name="T68" fmla="*/ 2147483646 w 599"/>
              <a:gd name="T69" fmla="*/ 2147483646 h 688"/>
              <a:gd name="T70" fmla="*/ 2147483646 w 599"/>
              <a:gd name="T71" fmla="*/ 2147483646 h 688"/>
              <a:gd name="T72" fmla="*/ 2147483646 w 599"/>
              <a:gd name="T73" fmla="*/ 2147483646 h 688"/>
              <a:gd name="T74" fmla="*/ 0 w 599"/>
              <a:gd name="T75" fmla="*/ 2147483646 h 688"/>
              <a:gd name="T76" fmla="*/ 2147483646 w 599"/>
              <a:gd name="T77" fmla="*/ 2147483646 h 688"/>
              <a:gd name="T78" fmla="*/ 2147483646 w 599"/>
              <a:gd name="T79" fmla="*/ 2147483646 h 6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9" h="688">
                <a:moveTo>
                  <a:pt x="509" y="688"/>
                </a:moveTo>
                <a:lnTo>
                  <a:pt x="599" y="65"/>
                </a:lnTo>
                <a:lnTo>
                  <a:pt x="162" y="0"/>
                </a:lnTo>
                <a:lnTo>
                  <a:pt x="150" y="53"/>
                </a:lnTo>
                <a:lnTo>
                  <a:pt x="138" y="101"/>
                </a:lnTo>
                <a:lnTo>
                  <a:pt x="126" y="101"/>
                </a:lnTo>
                <a:lnTo>
                  <a:pt x="120" y="95"/>
                </a:lnTo>
                <a:lnTo>
                  <a:pt x="120" y="89"/>
                </a:lnTo>
                <a:lnTo>
                  <a:pt x="114" y="83"/>
                </a:lnTo>
                <a:lnTo>
                  <a:pt x="96" y="77"/>
                </a:lnTo>
                <a:lnTo>
                  <a:pt x="84" y="83"/>
                </a:lnTo>
                <a:lnTo>
                  <a:pt x="78" y="89"/>
                </a:lnTo>
                <a:lnTo>
                  <a:pt x="84" y="107"/>
                </a:lnTo>
                <a:lnTo>
                  <a:pt x="78" y="161"/>
                </a:lnTo>
                <a:lnTo>
                  <a:pt x="78" y="167"/>
                </a:lnTo>
                <a:lnTo>
                  <a:pt x="72" y="191"/>
                </a:lnTo>
                <a:lnTo>
                  <a:pt x="72" y="233"/>
                </a:lnTo>
                <a:lnTo>
                  <a:pt x="78" y="245"/>
                </a:lnTo>
                <a:lnTo>
                  <a:pt x="78" y="263"/>
                </a:lnTo>
                <a:lnTo>
                  <a:pt x="84" y="275"/>
                </a:lnTo>
                <a:lnTo>
                  <a:pt x="96" y="287"/>
                </a:lnTo>
                <a:lnTo>
                  <a:pt x="96" y="299"/>
                </a:lnTo>
                <a:lnTo>
                  <a:pt x="90" y="299"/>
                </a:lnTo>
                <a:lnTo>
                  <a:pt x="66" y="311"/>
                </a:lnTo>
                <a:lnTo>
                  <a:pt x="60" y="323"/>
                </a:lnTo>
                <a:lnTo>
                  <a:pt x="48" y="353"/>
                </a:lnTo>
                <a:lnTo>
                  <a:pt x="36" y="377"/>
                </a:lnTo>
                <a:lnTo>
                  <a:pt x="24" y="377"/>
                </a:lnTo>
                <a:lnTo>
                  <a:pt x="24" y="395"/>
                </a:lnTo>
                <a:lnTo>
                  <a:pt x="18" y="413"/>
                </a:lnTo>
                <a:lnTo>
                  <a:pt x="24" y="419"/>
                </a:lnTo>
                <a:lnTo>
                  <a:pt x="36" y="425"/>
                </a:lnTo>
                <a:lnTo>
                  <a:pt x="36" y="437"/>
                </a:lnTo>
                <a:lnTo>
                  <a:pt x="30" y="443"/>
                </a:lnTo>
                <a:lnTo>
                  <a:pt x="24" y="455"/>
                </a:lnTo>
                <a:lnTo>
                  <a:pt x="18" y="449"/>
                </a:lnTo>
                <a:lnTo>
                  <a:pt x="6" y="449"/>
                </a:lnTo>
                <a:lnTo>
                  <a:pt x="0" y="473"/>
                </a:lnTo>
                <a:lnTo>
                  <a:pt x="324" y="658"/>
                </a:lnTo>
                <a:lnTo>
                  <a:pt x="509" y="688"/>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6" name="Freeform 28"/>
          <p:cNvSpPr>
            <a:spLocks/>
          </p:cNvSpPr>
          <p:nvPr/>
        </p:nvSpPr>
        <p:spPr bwMode="auto">
          <a:xfrm>
            <a:off x="4369594" y="3905250"/>
            <a:ext cx="898922" cy="464344"/>
          </a:xfrm>
          <a:custGeom>
            <a:avLst/>
            <a:gdLst>
              <a:gd name="T0" fmla="*/ 2147483646 w 755"/>
              <a:gd name="T1" fmla="*/ 2147483646 h 390"/>
              <a:gd name="T2" fmla="*/ 2147483646 w 755"/>
              <a:gd name="T3" fmla="*/ 2147483646 h 390"/>
              <a:gd name="T4" fmla="*/ 2147483646 w 755"/>
              <a:gd name="T5" fmla="*/ 0 h 390"/>
              <a:gd name="T6" fmla="*/ 0 w 755"/>
              <a:gd name="T7" fmla="*/ 2147483646 h 390"/>
              <a:gd name="T8" fmla="*/ 2147483646 w 755"/>
              <a:gd name="T9" fmla="*/ 2147483646 h 390"/>
              <a:gd name="T10" fmla="*/ 2147483646 w 755"/>
              <a:gd name="T11" fmla="*/ 2147483646 h 390"/>
              <a:gd name="T12" fmla="*/ 2147483646 w 755"/>
              <a:gd name="T13" fmla="*/ 2147483646 h 390"/>
              <a:gd name="T14" fmla="*/ 2147483646 w 755"/>
              <a:gd name="T15" fmla="*/ 2147483646 h 390"/>
              <a:gd name="T16" fmla="*/ 2147483646 w 755"/>
              <a:gd name="T17" fmla="*/ 2147483646 h 390"/>
              <a:gd name="T18" fmla="*/ 2147483646 w 755"/>
              <a:gd name="T19" fmla="*/ 2147483646 h 390"/>
              <a:gd name="T20" fmla="*/ 2147483646 w 755"/>
              <a:gd name="T21" fmla="*/ 2147483646 h 390"/>
              <a:gd name="T22" fmla="*/ 2147483646 w 755"/>
              <a:gd name="T23" fmla="*/ 2147483646 h 390"/>
              <a:gd name="T24" fmla="*/ 2147483646 w 755"/>
              <a:gd name="T25" fmla="*/ 2147483646 h 390"/>
              <a:gd name="T26" fmla="*/ 2147483646 w 755"/>
              <a:gd name="T27" fmla="*/ 2147483646 h 390"/>
              <a:gd name="T28" fmla="*/ 2147483646 w 755"/>
              <a:gd name="T29" fmla="*/ 2147483646 h 390"/>
              <a:gd name="T30" fmla="*/ 2147483646 w 755"/>
              <a:gd name="T31" fmla="*/ 2147483646 h 390"/>
              <a:gd name="T32" fmla="*/ 2147483646 w 755"/>
              <a:gd name="T33" fmla="*/ 2147483646 h 390"/>
              <a:gd name="T34" fmla="*/ 2147483646 w 755"/>
              <a:gd name="T35" fmla="*/ 2147483646 h 390"/>
              <a:gd name="T36" fmla="*/ 2147483646 w 755"/>
              <a:gd name="T37" fmla="*/ 2147483646 h 390"/>
              <a:gd name="T38" fmla="*/ 2147483646 w 755"/>
              <a:gd name="T39" fmla="*/ 2147483646 h 390"/>
              <a:gd name="T40" fmla="*/ 2147483646 w 755"/>
              <a:gd name="T41" fmla="*/ 2147483646 h 390"/>
              <a:gd name="T42" fmla="*/ 2147483646 w 755"/>
              <a:gd name="T43" fmla="*/ 2147483646 h 390"/>
              <a:gd name="T44" fmla="*/ 2147483646 w 755"/>
              <a:gd name="T45" fmla="*/ 2147483646 h 390"/>
              <a:gd name="T46" fmla="*/ 2147483646 w 755"/>
              <a:gd name="T47" fmla="*/ 2147483646 h 390"/>
              <a:gd name="T48" fmla="*/ 2147483646 w 755"/>
              <a:gd name="T49" fmla="*/ 2147483646 h 390"/>
              <a:gd name="T50" fmla="*/ 2147483646 w 755"/>
              <a:gd name="T51" fmla="*/ 2147483646 h 390"/>
              <a:gd name="T52" fmla="*/ 2147483646 w 755"/>
              <a:gd name="T53" fmla="*/ 2147483646 h 390"/>
              <a:gd name="T54" fmla="*/ 2147483646 w 755"/>
              <a:gd name="T55" fmla="*/ 2147483646 h 390"/>
              <a:gd name="T56" fmla="*/ 2147483646 w 755"/>
              <a:gd name="T57" fmla="*/ 2147483646 h 390"/>
              <a:gd name="T58" fmla="*/ 2147483646 w 755"/>
              <a:gd name="T59" fmla="*/ 2147483646 h 390"/>
              <a:gd name="T60" fmla="*/ 2147483646 w 755"/>
              <a:gd name="T61" fmla="*/ 2147483646 h 390"/>
              <a:gd name="T62" fmla="*/ 2147483646 w 755"/>
              <a:gd name="T63" fmla="*/ 2147483646 h 390"/>
              <a:gd name="T64" fmla="*/ 2147483646 w 755"/>
              <a:gd name="T65" fmla="*/ 2147483646 h 390"/>
              <a:gd name="T66" fmla="*/ 2147483646 w 755"/>
              <a:gd name="T67" fmla="*/ 2147483646 h 390"/>
              <a:gd name="T68" fmla="*/ 2147483646 w 755"/>
              <a:gd name="T69" fmla="*/ 2147483646 h 390"/>
              <a:gd name="T70" fmla="*/ 2147483646 w 755"/>
              <a:gd name="T71" fmla="*/ 2147483646 h 390"/>
              <a:gd name="T72" fmla="*/ 2147483646 w 755"/>
              <a:gd name="T73" fmla="*/ 2147483646 h 390"/>
              <a:gd name="T74" fmla="*/ 2147483646 w 755"/>
              <a:gd name="T75" fmla="*/ 2147483646 h 390"/>
              <a:gd name="T76" fmla="*/ 2147483646 w 755"/>
              <a:gd name="T77" fmla="*/ 2147483646 h 390"/>
              <a:gd name="T78" fmla="*/ 2147483646 w 755"/>
              <a:gd name="T79" fmla="*/ 2147483646 h 390"/>
              <a:gd name="T80" fmla="*/ 2147483646 w 755"/>
              <a:gd name="T81" fmla="*/ 2147483646 h 390"/>
              <a:gd name="T82" fmla="*/ 2147483646 w 755"/>
              <a:gd name="T83" fmla="*/ 2147483646 h 390"/>
              <a:gd name="T84" fmla="*/ 2147483646 w 755"/>
              <a:gd name="T85" fmla="*/ 2147483646 h 390"/>
              <a:gd name="T86" fmla="*/ 2147483646 w 755"/>
              <a:gd name="T87" fmla="*/ 2147483646 h 390"/>
              <a:gd name="T88" fmla="*/ 2147483646 w 755"/>
              <a:gd name="T89" fmla="*/ 2147483646 h 390"/>
              <a:gd name="T90" fmla="*/ 2147483646 w 755"/>
              <a:gd name="T91" fmla="*/ 2147483646 h 390"/>
              <a:gd name="T92" fmla="*/ 2147483646 w 755"/>
              <a:gd name="T93" fmla="*/ 2147483646 h 390"/>
              <a:gd name="T94" fmla="*/ 2147483646 w 755"/>
              <a:gd name="T95" fmla="*/ 2147483646 h 390"/>
              <a:gd name="T96" fmla="*/ 2147483646 w 755"/>
              <a:gd name="T97" fmla="*/ 2147483646 h 390"/>
              <a:gd name="T98" fmla="*/ 2147483646 w 755"/>
              <a:gd name="T99" fmla="*/ 2147483646 h 390"/>
              <a:gd name="T100" fmla="*/ 2147483646 w 755"/>
              <a:gd name="T101" fmla="*/ 2147483646 h 390"/>
              <a:gd name="T102" fmla="*/ 2147483646 w 755"/>
              <a:gd name="T103" fmla="*/ 2147483646 h 390"/>
              <a:gd name="T104" fmla="*/ 2147483646 w 755"/>
              <a:gd name="T105" fmla="*/ 2147483646 h 390"/>
              <a:gd name="T106" fmla="*/ 2147483646 w 755"/>
              <a:gd name="T107" fmla="*/ 2147483646 h 390"/>
              <a:gd name="T108" fmla="*/ 2147483646 w 755"/>
              <a:gd name="T109" fmla="*/ 2147483646 h 390"/>
              <a:gd name="T110" fmla="*/ 2147483646 w 755"/>
              <a:gd name="T111" fmla="*/ 2147483646 h 390"/>
              <a:gd name="T112" fmla="*/ 2147483646 w 755"/>
              <a:gd name="T113" fmla="*/ 2147483646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55" h="390">
                <a:moveTo>
                  <a:pt x="737" y="18"/>
                </a:moveTo>
                <a:lnTo>
                  <a:pt x="89" y="6"/>
                </a:lnTo>
                <a:lnTo>
                  <a:pt x="6" y="0"/>
                </a:lnTo>
                <a:lnTo>
                  <a:pt x="0" y="54"/>
                </a:lnTo>
                <a:lnTo>
                  <a:pt x="263" y="72"/>
                </a:lnTo>
                <a:lnTo>
                  <a:pt x="257" y="282"/>
                </a:lnTo>
                <a:lnTo>
                  <a:pt x="263" y="288"/>
                </a:lnTo>
                <a:lnTo>
                  <a:pt x="269" y="288"/>
                </a:lnTo>
                <a:lnTo>
                  <a:pt x="281" y="306"/>
                </a:lnTo>
                <a:lnTo>
                  <a:pt x="311" y="306"/>
                </a:lnTo>
                <a:lnTo>
                  <a:pt x="317" y="300"/>
                </a:lnTo>
                <a:lnTo>
                  <a:pt x="329" y="312"/>
                </a:lnTo>
                <a:lnTo>
                  <a:pt x="329" y="318"/>
                </a:lnTo>
                <a:lnTo>
                  <a:pt x="335" y="324"/>
                </a:lnTo>
                <a:lnTo>
                  <a:pt x="359" y="330"/>
                </a:lnTo>
                <a:lnTo>
                  <a:pt x="371" y="336"/>
                </a:lnTo>
                <a:lnTo>
                  <a:pt x="377" y="336"/>
                </a:lnTo>
                <a:lnTo>
                  <a:pt x="383" y="330"/>
                </a:lnTo>
                <a:lnTo>
                  <a:pt x="389" y="342"/>
                </a:lnTo>
                <a:lnTo>
                  <a:pt x="395" y="348"/>
                </a:lnTo>
                <a:lnTo>
                  <a:pt x="401" y="336"/>
                </a:lnTo>
                <a:lnTo>
                  <a:pt x="425" y="342"/>
                </a:lnTo>
                <a:lnTo>
                  <a:pt x="437" y="354"/>
                </a:lnTo>
                <a:lnTo>
                  <a:pt x="443" y="354"/>
                </a:lnTo>
                <a:lnTo>
                  <a:pt x="443" y="366"/>
                </a:lnTo>
                <a:lnTo>
                  <a:pt x="461" y="372"/>
                </a:lnTo>
                <a:lnTo>
                  <a:pt x="461" y="360"/>
                </a:lnTo>
                <a:lnTo>
                  <a:pt x="467" y="360"/>
                </a:lnTo>
                <a:lnTo>
                  <a:pt x="491" y="372"/>
                </a:lnTo>
                <a:lnTo>
                  <a:pt x="503" y="366"/>
                </a:lnTo>
                <a:lnTo>
                  <a:pt x="509" y="366"/>
                </a:lnTo>
                <a:lnTo>
                  <a:pt x="509" y="378"/>
                </a:lnTo>
                <a:lnTo>
                  <a:pt x="515" y="384"/>
                </a:lnTo>
                <a:lnTo>
                  <a:pt x="521" y="384"/>
                </a:lnTo>
                <a:lnTo>
                  <a:pt x="521" y="378"/>
                </a:lnTo>
                <a:lnTo>
                  <a:pt x="527" y="366"/>
                </a:lnTo>
                <a:lnTo>
                  <a:pt x="533" y="360"/>
                </a:lnTo>
                <a:lnTo>
                  <a:pt x="539" y="360"/>
                </a:lnTo>
                <a:lnTo>
                  <a:pt x="539" y="372"/>
                </a:lnTo>
                <a:lnTo>
                  <a:pt x="551" y="372"/>
                </a:lnTo>
                <a:lnTo>
                  <a:pt x="557" y="366"/>
                </a:lnTo>
                <a:lnTo>
                  <a:pt x="563" y="366"/>
                </a:lnTo>
                <a:lnTo>
                  <a:pt x="563" y="372"/>
                </a:lnTo>
                <a:lnTo>
                  <a:pt x="587" y="384"/>
                </a:lnTo>
                <a:lnTo>
                  <a:pt x="611" y="372"/>
                </a:lnTo>
                <a:lnTo>
                  <a:pt x="629" y="372"/>
                </a:lnTo>
                <a:lnTo>
                  <a:pt x="641" y="366"/>
                </a:lnTo>
                <a:lnTo>
                  <a:pt x="677" y="366"/>
                </a:lnTo>
                <a:lnTo>
                  <a:pt x="689" y="360"/>
                </a:lnTo>
                <a:lnTo>
                  <a:pt x="695" y="360"/>
                </a:lnTo>
                <a:lnTo>
                  <a:pt x="737" y="384"/>
                </a:lnTo>
                <a:lnTo>
                  <a:pt x="743" y="384"/>
                </a:lnTo>
                <a:lnTo>
                  <a:pt x="749" y="390"/>
                </a:lnTo>
                <a:lnTo>
                  <a:pt x="755" y="390"/>
                </a:lnTo>
                <a:lnTo>
                  <a:pt x="755" y="198"/>
                </a:lnTo>
                <a:lnTo>
                  <a:pt x="737" y="72"/>
                </a:lnTo>
                <a:lnTo>
                  <a:pt x="737" y="18"/>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7" name="Freeform 29"/>
          <p:cNvSpPr>
            <a:spLocks/>
          </p:cNvSpPr>
          <p:nvPr/>
        </p:nvSpPr>
        <p:spPr bwMode="auto">
          <a:xfrm>
            <a:off x="5388769" y="2593181"/>
            <a:ext cx="550069" cy="591741"/>
          </a:xfrm>
          <a:custGeom>
            <a:avLst/>
            <a:gdLst>
              <a:gd name="T0" fmla="*/ 2147483646 w 462"/>
              <a:gd name="T1" fmla="*/ 2147483646 h 497"/>
              <a:gd name="T2" fmla="*/ 2147483646 w 462"/>
              <a:gd name="T3" fmla="*/ 2147483646 h 497"/>
              <a:gd name="T4" fmla="*/ 2147483646 w 462"/>
              <a:gd name="T5" fmla="*/ 2147483646 h 497"/>
              <a:gd name="T6" fmla="*/ 2147483646 w 462"/>
              <a:gd name="T7" fmla="*/ 2147483646 h 497"/>
              <a:gd name="T8" fmla="*/ 2147483646 w 462"/>
              <a:gd name="T9" fmla="*/ 2147483646 h 497"/>
              <a:gd name="T10" fmla="*/ 2147483646 w 462"/>
              <a:gd name="T11" fmla="*/ 2147483646 h 497"/>
              <a:gd name="T12" fmla="*/ 2147483646 w 462"/>
              <a:gd name="T13" fmla="*/ 2147483646 h 497"/>
              <a:gd name="T14" fmla="*/ 2147483646 w 462"/>
              <a:gd name="T15" fmla="*/ 2147483646 h 497"/>
              <a:gd name="T16" fmla="*/ 2147483646 w 462"/>
              <a:gd name="T17" fmla="*/ 2147483646 h 497"/>
              <a:gd name="T18" fmla="*/ 2147483646 w 462"/>
              <a:gd name="T19" fmla="*/ 2147483646 h 497"/>
              <a:gd name="T20" fmla="*/ 2147483646 w 462"/>
              <a:gd name="T21" fmla="*/ 2147483646 h 497"/>
              <a:gd name="T22" fmla="*/ 0 w 462"/>
              <a:gd name="T23" fmla="*/ 2147483646 h 497"/>
              <a:gd name="T24" fmla="*/ 2147483646 w 462"/>
              <a:gd name="T25" fmla="*/ 2147483646 h 497"/>
              <a:gd name="T26" fmla="*/ 2147483646 w 462"/>
              <a:gd name="T27" fmla="*/ 2147483646 h 497"/>
              <a:gd name="T28" fmla="*/ 2147483646 w 462"/>
              <a:gd name="T29" fmla="*/ 2147483646 h 497"/>
              <a:gd name="T30" fmla="*/ 2147483646 w 462"/>
              <a:gd name="T31" fmla="*/ 2147483646 h 497"/>
              <a:gd name="T32" fmla="*/ 2147483646 w 462"/>
              <a:gd name="T33" fmla="*/ 2147483646 h 497"/>
              <a:gd name="T34" fmla="*/ 2147483646 w 462"/>
              <a:gd name="T35" fmla="*/ 2147483646 h 497"/>
              <a:gd name="T36" fmla="*/ 2147483646 w 462"/>
              <a:gd name="T37" fmla="*/ 2147483646 h 497"/>
              <a:gd name="T38" fmla="*/ 2147483646 w 462"/>
              <a:gd name="T39" fmla="*/ 2147483646 h 497"/>
              <a:gd name="T40" fmla="*/ 2147483646 w 462"/>
              <a:gd name="T41" fmla="*/ 2147483646 h 497"/>
              <a:gd name="T42" fmla="*/ 2147483646 w 462"/>
              <a:gd name="T43" fmla="*/ 2147483646 h 497"/>
              <a:gd name="T44" fmla="*/ 2147483646 w 462"/>
              <a:gd name="T45" fmla="*/ 2147483646 h 497"/>
              <a:gd name="T46" fmla="*/ 2147483646 w 462"/>
              <a:gd name="T47" fmla="*/ 2147483646 h 497"/>
              <a:gd name="T48" fmla="*/ 2147483646 w 462"/>
              <a:gd name="T49" fmla="*/ 2147483646 h 497"/>
              <a:gd name="T50" fmla="*/ 2147483646 w 462"/>
              <a:gd name="T51" fmla="*/ 2147483646 h 497"/>
              <a:gd name="T52" fmla="*/ 2147483646 w 462"/>
              <a:gd name="T53" fmla="*/ 2147483646 h 497"/>
              <a:gd name="T54" fmla="*/ 2147483646 w 462"/>
              <a:gd name="T55" fmla="*/ 2147483646 h 497"/>
              <a:gd name="T56" fmla="*/ 2147483646 w 462"/>
              <a:gd name="T57" fmla="*/ 2147483646 h 497"/>
              <a:gd name="T58" fmla="*/ 2147483646 w 462"/>
              <a:gd name="T59" fmla="*/ 2147483646 h 497"/>
              <a:gd name="T60" fmla="*/ 2147483646 w 462"/>
              <a:gd name="T61" fmla="*/ 2147483646 h 497"/>
              <a:gd name="T62" fmla="*/ 2147483646 w 462"/>
              <a:gd name="T63" fmla="*/ 2147483646 h 497"/>
              <a:gd name="T64" fmla="*/ 2147483646 w 462"/>
              <a:gd name="T65" fmla="*/ 2147483646 h 497"/>
              <a:gd name="T66" fmla="*/ 2147483646 w 462"/>
              <a:gd name="T67" fmla="*/ 2147483646 h 497"/>
              <a:gd name="T68" fmla="*/ 2147483646 w 462"/>
              <a:gd name="T69" fmla="*/ 2147483646 h 497"/>
              <a:gd name="T70" fmla="*/ 2147483646 w 462"/>
              <a:gd name="T71" fmla="*/ 2147483646 h 497"/>
              <a:gd name="T72" fmla="*/ 2147483646 w 462"/>
              <a:gd name="T73" fmla="*/ 2147483646 h 497"/>
              <a:gd name="T74" fmla="*/ 2147483646 w 462"/>
              <a:gd name="T75" fmla="*/ 2147483646 h 497"/>
              <a:gd name="T76" fmla="*/ 2147483646 w 462"/>
              <a:gd name="T77" fmla="*/ 2147483646 h 497"/>
              <a:gd name="T78" fmla="*/ 2147483646 w 462"/>
              <a:gd name="T79" fmla="*/ 2147483646 h 497"/>
              <a:gd name="T80" fmla="*/ 2147483646 w 462"/>
              <a:gd name="T81" fmla="*/ 2147483646 h 497"/>
              <a:gd name="T82" fmla="*/ 2147483646 w 462"/>
              <a:gd name="T83" fmla="*/ 2147483646 h 497"/>
              <a:gd name="T84" fmla="*/ 2147483646 w 462"/>
              <a:gd name="T85" fmla="*/ 2147483646 h 497"/>
              <a:gd name="T86" fmla="*/ 2147483646 w 462"/>
              <a:gd name="T87" fmla="*/ 2147483646 h 497"/>
              <a:gd name="T88" fmla="*/ 2147483646 w 462"/>
              <a:gd name="T89" fmla="*/ 2147483646 h 497"/>
              <a:gd name="T90" fmla="*/ 2147483646 w 462"/>
              <a:gd name="T91" fmla="*/ 2147483646 h 497"/>
              <a:gd name="T92" fmla="*/ 2147483646 w 462"/>
              <a:gd name="T93" fmla="*/ 2147483646 h 497"/>
              <a:gd name="T94" fmla="*/ 2147483646 w 462"/>
              <a:gd name="T95" fmla="*/ 2147483646 h 4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62" h="497">
                <a:moveTo>
                  <a:pt x="198" y="497"/>
                </a:moveTo>
                <a:lnTo>
                  <a:pt x="192" y="485"/>
                </a:lnTo>
                <a:lnTo>
                  <a:pt x="186" y="479"/>
                </a:lnTo>
                <a:lnTo>
                  <a:pt x="162" y="467"/>
                </a:lnTo>
                <a:lnTo>
                  <a:pt x="150" y="437"/>
                </a:lnTo>
                <a:lnTo>
                  <a:pt x="150" y="425"/>
                </a:lnTo>
                <a:lnTo>
                  <a:pt x="156" y="413"/>
                </a:lnTo>
                <a:lnTo>
                  <a:pt x="156" y="408"/>
                </a:lnTo>
                <a:lnTo>
                  <a:pt x="144" y="402"/>
                </a:lnTo>
                <a:lnTo>
                  <a:pt x="144" y="384"/>
                </a:lnTo>
                <a:lnTo>
                  <a:pt x="138" y="366"/>
                </a:lnTo>
                <a:lnTo>
                  <a:pt x="138" y="348"/>
                </a:lnTo>
                <a:lnTo>
                  <a:pt x="90" y="312"/>
                </a:lnTo>
                <a:lnTo>
                  <a:pt x="78" y="294"/>
                </a:lnTo>
                <a:lnTo>
                  <a:pt x="60" y="282"/>
                </a:lnTo>
                <a:lnTo>
                  <a:pt x="54" y="282"/>
                </a:lnTo>
                <a:lnTo>
                  <a:pt x="48" y="276"/>
                </a:lnTo>
                <a:lnTo>
                  <a:pt x="48" y="270"/>
                </a:lnTo>
                <a:lnTo>
                  <a:pt x="30" y="270"/>
                </a:lnTo>
                <a:lnTo>
                  <a:pt x="12" y="252"/>
                </a:lnTo>
                <a:lnTo>
                  <a:pt x="12" y="192"/>
                </a:lnTo>
                <a:lnTo>
                  <a:pt x="18" y="180"/>
                </a:lnTo>
                <a:lnTo>
                  <a:pt x="12" y="168"/>
                </a:lnTo>
                <a:lnTo>
                  <a:pt x="0" y="162"/>
                </a:lnTo>
                <a:lnTo>
                  <a:pt x="6" y="144"/>
                </a:lnTo>
                <a:lnTo>
                  <a:pt x="12" y="132"/>
                </a:lnTo>
                <a:lnTo>
                  <a:pt x="30" y="114"/>
                </a:lnTo>
                <a:lnTo>
                  <a:pt x="42" y="108"/>
                </a:lnTo>
                <a:lnTo>
                  <a:pt x="48" y="102"/>
                </a:lnTo>
                <a:lnTo>
                  <a:pt x="42" y="42"/>
                </a:lnTo>
                <a:lnTo>
                  <a:pt x="54" y="30"/>
                </a:lnTo>
                <a:lnTo>
                  <a:pt x="60" y="36"/>
                </a:lnTo>
                <a:lnTo>
                  <a:pt x="84" y="36"/>
                </a:lnTo>
                <a:lnTo>
                  <a:pt x="144" y="6"/>
                </a:lnTo>
                <a:lnTo>
                  <a:pt x="150" y="0"/>
                </a:lnTo>
                <a:lnTo>
                  <a:pt x="156" y="6"/>
                </a:lnTo>
                <a:lnTo>
                  <a:pt x="156" y="18"/>
                </a:lnTo>
                <a:lnTo>
                  <a:pt x="150" y="18"/>
                </a:lnTo>
                <a:lnTo>
                  <a:pt x="150" y="24"/>
                </a:lnTo>
                <a:lnTo>
                  <a:pt x="144" y="42"/>
                </a:lnTo>
                <a:lnTo>
                  <a:pt x="162" y="36"/>
                </a:lnTo>
                <a:lnTo>
                  <a:pt x="168" y="36"/>
                </a:lnTo>
                <a:lnTo>
                  <a:pt x="180" y="42"/>
                </a:lnTo>
                <a:lnTo>
                  <a:pt x="186" y="42"/>
                </a:lnTo>
                <a:lnTo>
                  <a:pt x="192" y="48"/>
                </a:lnTo>
                <a:lnTo>
                  <a:pt x="204" y="48"/>
                </a:lnTo>
                <a:lnTo>
                  <a:pt x="210" y="54"/>
                </a:lnTo>
                <a:lnTo>
                  <a:pt x="210" y="66"/>
                </a:lnTo>
                <a:lnTo>
                  <a:pt x="216" y="72"/>
                </a:lnTo>
                <a:lnTo>
                  <a:pt x="288" y="84"/>
                </a:lnTo>
                <a:lnTo>
                  <a:pt x="300" y="84"/>
                </a:lnTo>
                <a:lnTo>
                  <a:pt x="312" y="96"/>
                </a:lnTo>
                <a:lnTo>
                  <a:pt x="324" y="96"/>
                </a:lnTo>
                <a:lnTo>
                  <a:pt x="330" y="102"/>
                </a:lnTo>
                <a:lnTo>
                  <a:pt x="330" y="96"/>
                </a:lnTo>
                <a:lnTo>
                  <a:pt x="336" y="96"/>
                </a:lnTo>
                <a:lnTo>
                  <a:pt x="354" y="102"/>
                </a:lnTo>
                <a:lnTo>
                  <a:pt x="366" y="102"/>
                </a:lnTo>
                <a:lnTo>
                  <a:pt x="372" y="108"/>
                </a:lnTo>
                <a:lnTo>
                  <a:pt x="366" y="108"/>
                </a:lnTo>
                <a:lnTo>
                  <a:pt x="366" y="114"/>
                </a:lnTo>
                <a:lnTo>
                  <a:pt x="378" y="120"/>
                </a:lnTo>
                <a:lnTo>
                  <a:pt x="396" y="126"/>
                </a:lnTo>
                <a:lnTo>
                  <a:pt x="396" y="138"/>
                </a:lnTo>
                <a:lnTo>
                  <a:pt x="390" y="162"/>
                </a:lnTo>
                <a:lnTo>
                  <a:pt x="408" y="162"/>
                </a:lnTo>
                <a:lnTo>
                  <a:pt x="408" y="168"/>
                </a:lnTo>
                <a:lnTo>
                  <a:pt x="402" y="174"/>
                </a:lnTo>
                <a:lnTo>
                  <a:pt x="408" y="186"/>
                </a:lnTo>
                <a:lnTo>
                  <a:pt x="420" y="192"/>
                </a:lnTo>
                <a:lnTo>
                  <a:pt x="402" y="210"/>
                </a:lnTo>
                <a:lnTo>
                  <a:pt x="384" y="246"/>
                </a:lnTo>
                <a:lnTo>
                  <a:pt x="384" y="252"/>
                </a:lnTo>
                <a:lnTo>
                  <a:pt x="390" y="258"/>
                </a:lnTo>
                <a:lnTo>
                  <a:pt x="402" y="252"/>
                </a:lnTo>
                <a:lnTo>
                  <a:pt x="414" y="228"/>
                </a:lnTo>
                <a:lnTo>
                  <a:pt x="444" y="198"/>
                </a:lnTo>
                <a:lnTo>
                  <a:pt x="444" y="180"/>
                </a:lnTo>
                <a:lnTo>
                  <a:pt x="450" y="174"/>
                </a:lnTo>
                <a:lnTo>
                  <a:pt x="450" y="168"/>
                </a:lnTo>
                <a:lnTo>
                  <a:pt x="462" y="168"/>
                </a:lnTo>
                <a:lnTo>
                  <a:pt x="462" y="186"/>
                </a:lnTo>
                <a:lnTo>
                  <a:pt x="450" y="210"/>
                </a:lnTo>
                <a:lnTo>
                  <a:pt x="444" y="216"/>
                </a:lnTo>
                <a:lnTo>
                  <a:pt x="444" y="234"/>
                </a:lnTo>
                <a:lnTo>
                  <a:pt x="432" y="258"/>
                </a:lnTo>
                <a:lnTo>
                  <a:pt x="432" y="294"/>
                </a:lnTo>
                <a:lnTo>
                  <a:pt x="420" y="300"/>
                </a:lnTo>
                <a:lnTo>
                  <a:pt x="420" y="324"/>
                </a:lnTo>
                <a:lnTo>
                  <a:pt x="426" y="354"/>
                </a:lnTo>
                <a:lnTo>
                  <a:pt x="420" y="360"/>
                </a:lnTo>
                <a:lnTo>
                  <a:pt x="408" y="384"/>
                </a:lnTo>
                <a:lnTo>
                  <a:pt x="414" y="425"/>
                </a:lnTo>
                <a:lnTo>
                  <a:pt x="426" y="455"/>
                </a:lnTo>
                <a:lnTo>
                  <a:pt x="426" y="479"/>
                </a:lnTo>
                <a:lnTo>
                  <a:pt x="198" y="497"/>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8" name="Freeform 30"/>
          <p:cNvSpPr>
            <a:spLocks/>
          </p:cNvSpPr>
          <p:nvPr/>
        </p:nvSpPr>
        <p:spPr bwMode="auto">
          <a:xfrm>
            <a:off x="5995987" y="2700338"/>
            <a:ext cx="406004" cy="556022"/>
          </a:xfrm>
          <a:custGeom>
            <a:avLst/>
            <a:gdLst>
              <a:gd name="T0" fmla="*/ 2147483646 w 341"/>
              <a:gd name="T1" fmla="*/ 2147483646 h 467"/>
              <a:gd name="T2" fmla="*/ 2147483646 w 341"/>
              <a:gd name="T3" fmla="*/ 2147483646 h 467"/>
              <a:gd name="T4" fmla="*/ 2147483646 w 341"/>
              <a:gd name="T5" fmla="*/ 2147483646 h 467"/>
              <a:gd name="T6" fmla="*/ 2147483646 w 341"/>
              <a:gd name="T7" fmla="*/ 2147483646 h 467"/>
              <a:gd name="T8" fmla="*/ 2147483646 w 341"/>
              <a:gd name="T9" fmla="*/ 2147483646 h 467"/>
              <a:gd name="T10" fmla="*/ 2147483646 w 341"/>
              <a:gd name="T11" fmla="*/ 2147483646 h 467"/>
              <a:gd name="T12" fmla="*/ 2147483646 w 341"/>
              <a:gd name="T13" fmla="*/ 2147483646 h 467"/>
              <a:gd name="T14" fmla="*/ 2147483646 w 341"/>
              <a:gd name="T15" fmla="*/ 2147483646 h 467"/>
              <a:gd name="T16" fmla="*/ 2147483646 w 341"/>
              <a:gd name="T17" fmla="*/ 2147483646 h 467"/>
              <a:gd name="T18" fmla="*/ 2147483646 w 341"/>
              <a:gd name="T19" fmla="*/ 2147483646 h 467"/>
              <a:gd name="T20" fmla="*/ 2147483646 w 341"/>
              <a:gd name="T21" fmla="*/ 2147483646 h 467"/>
              <a:gd name="T22" fmla="*/ 2147483646 w 341"/>
              <a:gd name="T23" fmla="*/ 2147483646 h 467"/>
              <a:gd name="T24" fmla="*/ 2147483646 w 341"/>
              <a:gd name="T25" fmla="*/ 2147483646 h 467"/>
              <a:gd name="T26" fmla="*/ 2147483646 w 341"/>
              <a:gd name="T27" fmla="*/ 2147483646 h 467"/>
              <a:gd name="T28" fmla="*/ 2147483646 w 341"/>
              <a:gd name="T29" fmla="*/ 2147483646 h 467"/>
              <a:gd name="T30" fmla="*/ 2147483646 w 341"/>
              <a:gd name="T31" fmla="*/ 2147483646 h 467"/>
              <a:gd name="T32" fmla="*/ 2147483646 w 341"/>
              <a:gd name="T33" fmla="*/ 2147483646 h 467"/>
              <a:gd name="T34" fmla="*/ 2147483646 w 341"/>
              <a:gd name="T35" fmla="*/ 2147483646 h 467"/>
              <a:gd name="T36" fmla="*/ 2147483646 w 341"/>
              <a:gd name="T37" fmla="*/ 2147483646 h 467"/>
              <a:gd name="T38" fmla="*/ 2147483646 w 341"/>
              <a:gd name="T39" fmla="*/ 2147483646 h 467"/>
              <a:gd name="T40" fmla="*/ 2147483646 w 341"/>
              <a:gd name="T41" fmla="*/ 2147483646 h 467"/>
              <a:gd name="T42" fmla="*/ 2147483646 w 341"/>
              <a:gd name="T43" fmla="*/ 2147483646 h 467"/>
              <a:gd name="T44" fmla="*/ 2147483646 w 341"/>
              <a:gd name="T45" fmla="*/ 0 h 467"/>
              <a:gd name="T46" fmla="*/ 2147483646 w 341"/>
              <a:gd name="T47" fmla="*/ 2147483646 h 467"/>
              <a:gd name="T48" fmla="*/ 2147483646 w 341"/>
              <a:gd name="T49" fmla="*/ 2147483646 h 467"/>
              <a:gd name="T50" fmla="*/ 2147483646 w 341"/>
              <a:gd name="T51" fmla="*/ 2147483646 h 467"/>
              <a:gd name="T52" fmla="*/ 2147483646 w 341"/>
              <a:gd name="T53" fmla="*/ 2147483646 h 467"/>
              <a:gd name="T54" fmla="*/ 2147483646 w 341"/>
              <a:gd name="T55" fmla="*/ 2147483646 h 467"/>
              <a:gd name="T56" fmla="*/ 2147483646 w 341"/>
              <a:gd name="T57" fmla="*/ 2147483646 h 467"/>
              <a:gd name="T58" fmla="*/ 2147483646 w 341"/>
              <a:gd name="T59" fmla="*/ 2147483646 h 467"/>
              <a:gd name="T60" fmla="*/ 2147483646 w 341"/>
              <a:gd name="T61" fmla="*/ 2147483646 h 467"/>
              <a:gd name="T62" fmla="*/ 2147483646 w 341"/>
              <a:gd name="T63" fmla="*/ 2147483646 h 467"/>
              <a:gd name="T64" fmla="*/ 2147483646 w 341"/>
              <a:gd name="T65" fmla="*/ 2147483646 h 467"/>
              <a:gd name="T66" fmla="*/ 2147483646 w 341"/>
              <a:gd name="T67" fmla="*/ 2147483646 h 467"/>
              <a:gd name="T68" fmla="*/ 2147483646 w 341"/>
              <a:gd name="T69" fmla="*/ 2147483646 h 467"/>
              <a:gd name="T70" fmla="*/ 2147483646 w 341"/>
              <a:gd name="T71" fmla="*/ 2147483646 h 467"/>
              <a:gd name="T72" fmla="*/ 2147483646 w 341"/>
              <a:gd name="T73" fmla="*/ 2147483646 h 467"/>
              <a:gd name="T74" fmla="*/ 2147483646 w 341"/>
              <a:gd name="T75" fmla="*/ 2147483646 h 467"/>
              <a:gd name="T76" fmla="*/ 2147483646 w 341"/>
              <a:gd name="T77" fmla="*/ 2147483646 h 467"/>
              <a:gd name="T78" fmla="*/ 2147483646 w 341"/>
              <a:gd name="T79" fmla="*/ 2147483646 h 467"/>
              <a:gd name="T80" fmla="*/ 2147483646 w 341"/>
              <a:gd name="T81" fmla="*/ 2147483646 h 467"/>
              <a:gd name="T82" fmla="*/ 0 w 341"/>
              <a:gd name="T83" fmla="*/ 2147483646 h 4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1" h="467">
                <a:moveTo>
                  <a:pt x="0" y="467"/>
                </a:moveTo>
                <a:lnTo>
                  <a:pt x="168" y="443"/>
                </a:lnTo>
                <a:lnTo>
                  <a:pt x="168" y="449"/>
                </a:lnTo>
                <a:lnTo>
                  <a:pt x="276" y="437"/>
                </a:lnTo>
                <a:lnTo>
                  <a:pt x="282" y="431"/>
                </a:lnTo>
                <a:lnTo>
                  <a:pt x="293" y="407"/>
                </a:lnTo>
                <a:lnTo>
                  <a:pt x="299" y="401"/>
                </a:lnTo>
                <a:lnTo>
                  <a:pt x="293" y="383"/>
                </a:lnTo>
                <a:lnTo>
                  <a:pt x="299" y="365"/>
                </a:lnTo>
                <a:lnTo>
                  <a:pt x="317" y="353"/>
                </a:lnTo>
                <a:lnTo>
                  <a:pt x="317" y="329"/>
                </a:lnTo>
                <a:lnTo>
                  <a:pt x="323" y="323"/>
                </a:lnTo>
                <a:lnTo>
                  <a:pt x="329" y="329"/>
                </a:lnTo>
                <a:lnTo>
                  <a:pt x="329" y="335"/>
                </a:lnTo>
                <a:lnTo>
                  <a:pt x="341" y="323"/>
                </a:lnTo>
                <a:lnTo>
                  <a:pt x="341" y="318"/>
                </a:lnTo>
                <a:lnTo>
                  <a:pt x="335" y="306"/>
                </a:lnTo>
                <a:lnTo>
                  <a:pt x="341" y="288"/>
                </a:lnTo>
                <a:lnTo>
                  <a:pt x="335" y="276"/>
                </a:lnTo>
                <a:lnTo>
                  <a:pt x="329" y="246"/>
                </a:lnTo>
                <a:lnTo>
                  <a:pt x="305" y="186"/>
                </a:lnTo>
                <a:lnTo>
                  <a:pt x="282" y="174"/>
                </a:lnTo>
                <a:lnTo>
                  <a:pt x="264" y="192"/>
                </a:lnTo>
                <a:lnTo>
                  <a:pt x="234" y="234"/>
                </a:lnTo>
                <a:lnTo>
                  <a:pt x="228" y="234"/>
                </a:lnTo>
                <a:lnTo>
                  <a:pt x="216" y="228"/>
                </a:lnTo>
                <a:lnTo>
                  <a:pt x="210" y="216"/>
                </a:lnTo>
                <a:lnTo>
                  <a:pt x="210" y="198"/>
                </a:lnTo>
                <a:lnTo>
                  <a:pt x="216" y="192"/>
                </a:lnTo>
                <a:lnTo>
                  <a:pt x="234" y="180"/>
                </a:lnTo>
                <a:lnTo>
                  <a:pt x="234" y="168"/>
                </a:lnTo>
                <a:lnTo>
                  <a:pt x="246" y="156"/>
                </a:lnTo>
                <a:lnTo>
                  <a:pt x="252" y="144"/>
                </a:lnTo>
                <a:lnTo>
                  <a:pt x="252" y="114"/>
                </a:lnTo>
                <a:lnTo>
                  <a:pt x="246" y="102"/>
                </a:lnTo>
                <a:lnTo>
                  <a:pt x="240" y="96"/>
                </a:lnTo>
                <a:lnTo>
                  <a:pt x="234" y="84"/>
                </a:lnTo>
                <a:lnTo>
                  <a:pt x="228" y="78"/>
                </a:lnTo>
                <a:lnTo>
                  <a:pt x="240" y="66"/>
                </a:lnTo>
                <a:lnTo>
                  <a:pt x="246" y="66"/>
                </a:lnTo>
                <a:lnTo>
                  <a:pt x="234" y="48"/>
                </a:lnTo>
                <a:lnTo>
                  <a:pt x="198" y="30"/>
                </a:lnTo>
                <a:lnTo>
                  <a:pt x="174" y="24"/>
                </a:lnTo>
                <a:lnTo>
                  <a:pt x="168" y="18"/>
                </a:lnTo>
                <a:lnTo>
                  <a:pt x="150" y="12"/>
                </a:lnTo>
                <a:lnTo>
                  <a:pt x="126" y="0"/>
                </a:lnTo>
                <a:lnTo>
                  <a:pt x="120" y="6"/>
                </a:lnTo>
                <a:lnTo>
                  <a:pt x="108" y="12"/>
                </a:lnTo>
                <a:lnTo>
                  <a:pt x="102" y="24"/>
                </a:lnTo>
                <a:lnTo>
                  <a:pt x="102" y="42"/>
                </a:lnTo>
                <a:lnTo>
                  <a:pt x="108" y="48"/>
                </a:lnTo>
                <a:lnTo>
                  <a:pt x="102" y="48"/>
                </a:lnTo>
                <a:lnTo>
                  <a:pt x="96" y="54"/>
                </a:lnTo>
                <a:lnTo>
                  <a:pt x="90" y="54"/>
                </a:lnTo>
                <a:lnTo>
                  <a:pt x="78" y="78"/>
                </a:lnTo>
                <a:lnTo>
                  <a:pt x="78" y="90"/>
                </a:lnTo>
                <a:lnTo>
                  <a:pt x="84" y="102"/>
                </a:lnTo>
                <a:lnTo>
                  <a:pt x="78" y="114"/>
                </a:lnTo>
                <a:lnTo>
                  <a:pt x="66" y="120"/>
                </a:lnTo>
                <a:lnTo>
                  <a:pt x="66" y="78"/>
                </a:lnTo>
                <a:lnTo>
                  <a:pt x="60" y="78"/>
                </a:lnTo>
                <a:lnTo>
                  <a:pt x="54" y="84"/>
                </a:lnTo>
                <a:lnTo>
                  <a:pt x="54" y="96"/>
                </a:lnTo>
                <a:lnTo>
                  <a:pt x="48" y="102"/>
                </a:lnTo>
                <a:lnTo>
                  <a:pt x="42" y="102"/>
                </a:lnTo>
                <a:lnTo>
                  <a:pt x="36" y="114"/>
                </a:lnTo>
                <a:lnTo>
                  <a:pt x="30" y="120"/>
                </a:lnTo>
                <a:lnTo>
                  <a:pt x="30" y="126"/>
                </a:lnTo>
                <a:lnTo>
                  <a:pt x="18" y="138"/>
                </a:lnTo>
                <a:lnTo>
                  <a:pt x="18" y="186"/>
                </a:lnTo>
                <a:lnTo>
                  <a:pt x="6" y="210"/>
                </a:lnTo>
                <a:lnTo>
                  <a:pt x="6" y="216"/>
                </a:lnTo>
                <a:lnTo>
                  <a:pt x="12" y="246"/>
                </a:lnTo>
                <a:lnTo>
                  <a:pt x="6" y="258"/>
                </a:lnTo>
                <a:lnTo>
                  <a:pt x="42" y="329"/>
                </a:lnTo>
                <a:lnTo>
                  <a:pt x="42" y="353"/>
                </a:lnTo>
                <a:lnTo>
                  <a:pt x="48" y="359"/>
                </a:lnTo>
                <a:lnTo>
                  <a:pt x="42" y="365"/>
                </a:lnTo>
                <a:lnTo>
                  <a:pt x="42" y="389"/>
                </a:lnTo>
                <a:lnTo>
                  <a:pt x="36" y="407"/>
                </a:lnTo>
                <a:lnTo>
                  <a:pt x="30" y="419"/>
                </a:lnTo>
                <a:lnTo>
                  <a:pt x="18" y="455"/>
                </a:lnTo>
                <a:lnTo>
                  <a:pt x="6" y="461"/>
                </a:lnTo>
                <a:lnTo>
                  <a:pt x="0" y="467"/>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39" name="Freeform 31"/>
          <p:cNvSpPr>
            <a:spLocks/>
          </p:cNvSpPr>
          <p:nvPr/>
        </p:nvSpPr>
        <p:spPr bwMode="auto">
          <a:xfrm>
            <a:off x="5610225" y="2507456"/>
            <a:ext cx="635794" cy="314325"/>
          </a:xfrm>
          <a:custGeom>
            <a:avLst/>
            <a:gdLst>
              <a:gd name="T0" fmla="*/ 2147483646 w 534"/>
              <a:gd name="T1" fmla="*/ 2147483646 h 264"/>
              <a:gd name="T2" fmla="*/ 2147483646 w 534"/>
              <a:gd name="T3" fmla="*/ 2147483646 h 264"/>
              <a:gd name="T4" fmla="*/ 2147483646 w 534"/>
              <a:gd name="T5" fmla="*/ 2147483646 h 264"/>
              <a:gd name="T6" fmla="*/ 2147483646 w 534"/>
              <a:gd name="T7" fmla="*/ 2147483646 h 264"/>
              <a:gd name="T8" fmla="*/ 2147483646 w 534"/>
              <a:gd name="T9" fmla="*/ 2147483646 h 264"/>
              <a:gd name="T10" fmla="*/ 2147483646 w 534"/>
              <a:gd name="T11" fmla="*/ 2147483646 h 264"/>
              <a:gd name="T12" fmla="*/ 2147483646 w 534"/>
              <a:gd name="T13" fmla="*/ 2147483646 h 264"/>
              <a:gd name="T14" fmla="*/ 2147483646 w 534"/>
              <a:gd name="T15" fmla="*/ 2147483646 h 264"/>
              <a:gd name="T16" fmla="*/ 2147483646 w 534"/>
              <a:gd name="T17" fmla="*/ 2147483646 h 264"/>
              <a:gd name="T18" fmla="*/ 2147483646 w 534"/>
              <a:gd name="T19" fmla="*/ 2147483646 h 264"/>
              <a:gd name="T20" fmla="*/ 2147483646 w 534"/>
              <a:gd name="T21" fmla="*/ 2147483646 h 264"/>
              <a:gd name="T22" fmla="*/ 2147483646 w 534"/>
              <a:gd name="T23" fmla="*/ 2147483646 h 264"/>
              <a:gd name="T24" fmla="*/ 2147483646 w 534"/>
              <a:gd name="T25" fmla="*/ 2147483646 h 264"/>
              <a:gd name="T26" fmla="*/ 2147483646 w 534"/>
              <a:gd name="T27" fmla="*/ 2147483646 h 264"/>
              <a:gd name="T28" fmla="*/ 2147483646 w 534"/>
              <a:gd name="T29" fmla="*/ 2147483646 h 264"/>
              <a:gd name="T30" fmla="*/ 2147483646 w 534"/>
              <a:gd name="T31" fmla="*/ 2147483646 h 264"/>
              <a:gd name="T32" fmla="*/ 2147483646 w 534"/>
              <a:gd name="T33" fmla="*/ 2147483646 h 264"/>
              <a:gd name="T34" fmla="*/ 2147483646 w 534"/>
              <a:gd name="T35" fmla="*/ 2147483646 h 264"/>
              <a:gd name="T36" fmla="*/ 2147483646 w 534"/>
              <a:gd name="T37" fmla="*/ 2147483646 h 264"/>
              <a:gd name="T38" fmla="*/ 2147483646 w 534"/>
              <a:gd name="T39" fmla="*/ 2147483646 h 264"/>
              <a:gd name="T40" fmla="*/ 2147483646 w 534"/>
              <a:gd name="T41" fmla="*/ 2147483646 h 264"/>
              <a:gd name="T42" fmla="*/ 2147483646 w 534"/>
              <a:gd name="T43" fmla="*/ 2147483646 h 264"/>
              <a:gd name="T44" fmla="*/ 2147483646 w 534"/>
              <a:gd name="T45" fmla="*/ 2147483646 h 264"/>
              <a:gd name="T46" fmla="*/ 2147483646 w 534"/>
              <a:gd name="T47" fmla="*/ 2147483646 h 264"/>
              <a:gd name="T48" fmla="*/ 2147483646 w 534"/>
              <a:gd name="T49" fmla="*/ 2147483646 h 264"/>
              <a:gd name="T50" fmla="*/ 2147483646 w 534"/>
              <a:gd name="T51" fmla="*/ 2147483646 h 264"/>
              <a:gd name="T52" fmla="*/ 2147483646 w 534"/>
              <a:gd name="T53" fmla="*/ 2147483646 h 264"/>
              <a:gd name="T54" fmla="*/ 2147483646 w 534"/>
              <a:gd name="T55" fmla="*/ 2147483646 h 264"/>
              <a:gd name="T56" fmla="*/ 2147483646 w 534"/>
              <a:gd name="T57" fmla="*/ 2147483646 h 264"/>
              <a:gd name="T58" fmla="*/ 2147483646 w 534"/>
              <a:gd name="T59" fmla="*/ 2147483646 h 264"/>
              <a:gd name="T60" fmla="*/ 2147483646 w 534"/>
              <a:gd name="T61" fmla="*/ 2147483646 h 264"/>
              <a:gd name="T62" fmla="*/ 2147483646 w 534"/>
              <a:gd name="T63" fmla="*/ 2147483646 h 264"/>
              <a:gd name="T64" fmla="*/ 2147483646 w 534"/>
              <a:gd name="T65" fmla="*/ 2147483646 h 264"/>
              <a:gd name="T66" fmla="*/ 2147483646 w 534"/>
              <a:gd name="T67" fmla="*/ 2147483646 h 264"/>
              <a:gd name="T68" fmla="*/ 2147483646 w 534"/>
              <a:gd name="T69" fmla="*/ 2147483646 h 264"/>
              <a:gd name="T70" fmla="*/ 2147483646 w 534"/>
              <a:gd name="T71" fmla="*/ 2147483646 h 264"/>
              <a:gd name="T72" fmla="*/ 2147483646 w 534"/>
              <a:gd name="T73" fmla="*/ 2147483646 h 264"/>
              <a:gd name="T74" fmla="*/ 2147483646 w 534"/>
              <a:gd name="T75" fmla="*/ 2147483646 h 264"/>
              <a:gd name="T76" fmla="*/ 2147483646 w 534"/>
              <a:gd name="T77" fmla="*/ 2147483646 h 264"/>
              <a:gd name="T78" fmla="*/ 2147483646 w 534"/>
              <a:gd name="T79" fmla="*/ 2147483646 h 264"/>
              <a:gd name="T80" fmla="*/ 2147483646 w 534"/>
              <a:gd name="T81" fmla="*/ 2147483646 h 264"/>
              <a:gd name="T82" fmla="*/ 2147483646 w 534"/>
              <a:gd name="T83" fmla="*/ 2147483646 h 264"/>
              <a:gd name="T84" fmla="*/ 2147483646 w 534"/>
              <a:gd name="T85" fmla="*/ 2147483646 h 264"/>
              <a:gd name="T86" fmla="*/ 2147483646 w 534"/>
              <a:gd name="T87" fmla="*/ 2147483646 h 264"/>
              <a:gd name="T88" fmla="*/ 2147483646 w 534"/>
              <a:gd name="T89" fmla="*/ 2147483646 h 264"/>
              <a:gd name="T90" fmla="*/ 2147483646 w 534"/>
              <a:gd name="T91" fmla="*/ 2147483646 h 264"/>
              <a:gd name="T92" fmla="*/ 2147483646 w 534"/>
              <a:gd name="T93" fmla="*/ 2147483646 h 264"/>
              <a:gd name="T94" fmla="*/ 2147483646 w 534"/>
              <a:gd name="T95" fmla="*/ 2147483646 h 264"/>
              <a:gd name="T96" fmla="*/ 2147483646 w 534"/>
              <a:gd name="T97" fmla="*/ 2147483646 h 264"/>
              <a:gd name="T98" fmla="*/ 2147483646 w 534"/>
              <a:gd name="T99" fmla="*/ 2147483646 h 264"/>
              <a:gd name="T100" fmla="*/ 2147483646 w 534"/>
              <a:gd name="T101" fmla="*/ 2147483646 h 264"/>
              <a:gd name="T102" fmla="*/ 2147483646 w 534"/>
              <a:gd name="T103" fmla="*/ 2147483646 h 264"/>
              <a:gd name="T104" fmla="*/ 2147483646 w 534"/>
              <a:gd name="T105" fmla="*/ 2147483646 h 264"/>
              <a:gd name="T106" fmla="*/ 2147483646 w 534"/>
              <a:gd name="T107" fmla="*/ 2147483646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4" h="264">
                <a:moveTo>
                  <a:pt x="0" y="114"/>
                </a:moveTo>
                <a:lnTo>
                  <a:pt x="18" y="108"/>
                </a:lnTo>
                <a:lnTo>
                  <a:pt x="24" y="102"/>
                </a:lnTo>
                <a:lnTo>
                  <a:pt x="42" y="96"/>
                </a:lnTo>
                <a:lnTo>
                  <a:pt x="48" y="84"/>
                </a:lnTo>
                <a:lnTo>
                  <a:pt x="54" y="84"/>
                </a:lnTo>
                <a:lnTo>
                  <a:pt x="84" y="78"/>
                </a:lnTo>
                <a:lnTo>
                  <a:pt x="102" y="66"/>
                </a:lnTo>
                <a:lnTo>
                  <a:pt x="126" y="36"/>
                </a:lnTo>
                <a:lnTo>
                  <a:pt x="138" y="36"/>
                </a:lnTo>
                <a:lnTo>
                  <a:pt x="156" y="12"/>
                </a:lnTo>
                <a:lnTo>
                  <a:pt x="168" y="6"/>
                </a:lnTo>
                <a:lnTo>
                  <a:pt x="192" y="0"/>
                </a:lnTo>
                <a:lnTo>
                  <a:pt x="198" y="6"/>
                </a:lnTo>
                <a:lnTo>
                  <a:pt x="186" y="18"/>
                </a:lnTo>
                <a:lnTo>
                  <a:pt x="180" y="18"/>
                </a:lnTo>
                <a:lnTo>
                  <a:pt x="180" y="24"/>
                </a:lnTo>
                <a:lnTo>
                  <a:pt x="162" y="48"/>
                </a:lnTo>
                <a:lnTo>
                  <a:pt x="150" y="60"/>
                </a:lnTo>
                <a:lnTo>
                  <a:pt x="144" y="72"/>
                </a:lnTo>
                <a:lnTo>
                  <a:pt x="150" y="84"/>
                </a:lnTo>
                <a:lnTo>
                  <a:pt x="150" y="78"/>
                </a:lnTo>
                <a:lnTo>
                  <a:pt x="168" y="66"/>
                </a:lnTo>
                <a:lnTo>
                  <a:pt x="180" y="66"/>
                </a:lnTo>
                <a:lnTo>
                  <a:pt x="210" y="78"/>
                </a:lnTo>
                <a:lnTo>
                  <a:pt x="234" y="108"/>
                </a:lnTo>
                <a:lnTo>
                  <a:pt x="252" y="102"/>
                </a:lnTo>
                <a:lnTo>
                  <a:pt x="264" y="102"/>
                </a:lnTo>
                <a:lnTo>
                  <a:pt x="270" y="108"/>
                </a:lnTo>
                <a:lnTo>
                  <a:pt x="288" y="108"/>
                </a:lnTo>
                <a:lnTo>
                  <a:pt x="288" y="114"/>
                </a:lnTo>
                <a:lnTo>
                  <a:pt x="294" y="108"/>
                </a:lnTo>
                <a:lnTo>
                  <a:pt x="294" y="102"/>
                </a:lnTo>
                <a:lnTo>
                  <a:pt x="318" y="90"/>
                </a:lnTo>
                <a:lnTo>
                  <a:pt x="384" y="72"/>
                </a:lnTo>
                <a:lnTo>
                  <a:pt x="402" y="60"/>
                </a:lnTo>
                <a:lnTo>
                  <a:pt x="414" y="54"/>
                </a:lnTo>
                <a:lnTo>
                  <a:pt x="414" y="78"/>
                </a:lnTo>
                <a:lnTo>
                  <a:pt x="420" y="90"/>
                </a:lnTo>
                <a:lnTo>
                  <a:pt x="426" y="96"/>
                </a:lnTo>
                <a:lnTo>
                  <a:pt x="426" y="90"/>
                </a:lnTo>
                <a:lnTo>
                  <a:pt x="438" y="96"/>
                </a:lnTo>
                <a:lnTo>
                  <a:pt x="444" y="90"/>
                </a:lnTo>
                <a:lnTo>
                  <a:pt x="468" y="90"/>
                </a:lnTo>
                <a:lnTo>
                  <a:pt x="474" y="96"/>
                </a:lnTo>
                <a:lnTo>
                  <a:pt x="486" y="114"/>
                </a:lnTo>
                <a:lnTo>
                  <a:pt x="492" y="120"/>
                </a:lnTo>
                <a:lnTo>
                  <a:pt x="510" y="126"/>
                </a:lnTo>
                <a:lnTo>
                  <a:pt x="528" y="120"/>
                </a:lnTo>
                <a:lnTo>
                  <a:pt x="534" y="120"/>
                </a:lnTo>
                <a:lnTo>
                  <a:pt x="534" y="132"/>
                </a:lnTo>
                <a:lnTo>
                  <a:pt x="528" y="138"/>
                </a:lnTo>
                <a:lnTo>
                  <a:pt x="510" y="138"/>
                </a:lnTo>
                <a:lnTo>
                  <a:pt x="498" y="144"/>
                </a:lnTo>
                <a:lnTo>
                  <a:pt x="486" y="138"/>
                </a:lnTo>
                <a:lnTo>
                  <a:pt x="480" y="138"/>
                </a:lnTo>
                <a:lnTo>
                  <a:pt x="462" y="144"/>
                </a:lnTo>
                <a:lnTo>
                  <a:pt x="450" y="138"/>
                </a:lnTo>
                <a:lnTo>
                  <a:pt x="444" y="144"/>
                </a:lnTo>
                <a:lnTo>
                  <a:pt x="450" y="150"/>
                </a:lnTo>
                <a:lnTo>
                  <a:pt x="444" y="156"/>
                </a:lnTo>
                <a:lnTo>
                  <a:pt x="432" y="144"/>
                </a:lnTo>
                <a:lnTo>
                  <a:pt x="402" y="138"/>
                </a:lnTo>
                <a:lnTo>
                  <a:pt x="396" y="144"/>
                </a:lnTo>
                <a:lnTo>
                  <a:pt x="390" y="138"/>
                </a:lnTo>
                <a:lnTo>
                  <a:pt x="366" y="156"/>
                </a:lnTo>
                <a:lnTo>
                  <a:pt x="354" y="156"/>
                </a:lnTo>
                <a:lnTo>
                  <a:pt x="354" y="162"/>
                </a:lnTo>
                <a:lnTo>
                  <a:pt x="324" y="162"/>
                </a:lnTo>
                <a:lnTo>
                  <a:pt x="324" y="180"/>
                </a:lnTo>
                <a:lnTo>
                  <a:pt x="300" y="198"/>
                </a:lnTo>
                <a:lnTo>
                  <a:pt x="294" y="198"/>
                </a:lnTo>
                <a:lnTo>
                  <a:pt x="294" y="192"/>
                </a:lnTo>
                <a:lnTo>
                  <a:pt x="306" y="180"/>
                </a:lnTo>
                <a:lnTo>
                  <a:pt x="300" y="174"/>
                </a:lnTo>
                <a:lnTo>
                  <a:pt x="288" y="174"/>
                </a:lnTo>
                <a:lnTo>
                  <a:pt x="282" y="186"/>
                </a:lnTo>
                <a:lnTo>
                  <a:pt x="276" y="192"/>
                </a:lnTo>
                <a:lnTo>
                  <a:pt x="270" y="186"/>
                </a:lnTo>
                <a:lnTo>
                  <a:pt x="270" y="174"/>
                </a:lnTo>
                <a:lnTo>
                  <a:pt x="258" y="210"/>
                </a:lnTo>
                <a:lnTo>
                  <a:pt x="246" y="234"/>
                </a:lnTo>
                <a:lnTo>
                  <a:pt x="234" y="252"/>
                </a:lnTo>
                <a:lnTo>
                  <a:pt x="234" y="264"/>
                </a:lnTo>
                <a:lnTo>
                  <a:pt x="222" y="258"/>
                </a:lnTo>
                <a:lnTo>
                  <a:pt x="216" y="246"/>
                </a:lnTo>
                <a:lnTo>
                  <a:pt x="222" y="240"/>
                </a:lnTo>
                <a:lnTo>
                  <a:pt x="222" y="234"/>
                </a:lnTo>
                <a:lnTo>
                  <a:pt x="204" y="234"/>
                </a:lnTo>
                <a:lnTo>
                  <a:pt x="210" y="210"/>
                </a:lnTo>
                <a:lnTo>
                  <a:pt x="210" y="198"/>
                </a:lnTo>
                <a:lnTo>
                  <a:pt x="192" y="192"/>
                </a:lnTo>
                <a:lnTo>
                  <a:pt x="180" y="186"/>
                </a:lnTo>
                <a:lnTo>
                  <a:pt x="186" y="180"/>
                </a:lnTo>
                <a:lnTo>
                  <a:pt x="180" y="174"/>
                </a:lnTo>
                <a:lnTo>
                  <a:pt x="168" y="174"/>
                </a:lnTo>
                <a:lnTo>
                  <a:pt x="150" y="168"/>
                </a:lnTo>
                <a:lnTo>
                  <a:pt x="144" y="168"/>
                </a:lnTo>
                <a:lnTo>
                  <a:pt x="144" y="174"/>
                </a:lnTo>
                <a:lnTo>
                  <a:pt x="138" y="168"/>
                </a:lnTo>
                <a:lnTo>
                  <a:pt x="126" y="168"/>
                </a:lnTo>
                <a:lnTo>
                  <a:pt x="114" y="156"/>
                </a:lnTo>
                <a:lnTo>
                  <a:pt x="102" y="156"/>
                </a:lnTo>
                <a:lnTo>
                  <a:pt x="30" y="144"/>
                </a:lnTo>
                <a:lnTo>
                  <a:pt x="24" y="138"/>
                </a:lnTo>
                <a:lnTo>
                  <a:pt x="24" y="126"/>
                </a:lnTo>
                <a:lnTo>
                  <a:pt x="18" y="120"/>
                </a:lnTo>
                <a:lnTo>
                  <a:pt x="6" y="120"/>
                </a:lnTo>
                <a:lnTo>
                  <a:pt x="0" y="114"/>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0" name="Freeform 32"/>
          <p:cNvSpPr>
            <a:spLocks/>
          </p:cNvSpPr>
          <p:nvPr/>
        </p:nvSpPr>
        <p:spPr bwMode="auto">
          <a:xfrm>
            <a:off x="6609160" y="3043238"/>
            <a:ext cx="607219" cy="398860"/>
          </a:xfrm>
          <a:custGeom>
            <a:avLst/>
            <a:gdLst>
              <a:gd name="T0" fmla="*/ 2147483646 w 510"/>
              <a:gd name="T1" fmla="*/ 2147483646 h 335"/>
              <a:gd name="T2" fmla="*/ 2147483646 w 510"/>
              <a:gd name="T3" fmla="*/ 2147483646 h 335"/>
              <a:gd name="T4" fmla="*/ 2147483646 w 510"/>
              <a:gd name="T5" fmla="*/ 2147483646 h 335"/>
              <a:gd name="T6" fmla="*/ 2147483646 w 510"/>
              <a:gd name="T7" fmla="*/ 2147483646 h 335"/>
              <a:gd name="T8" fmla="*/ 2147483646 w 510"/>
              <a:gd name="T9" fmla="*/ 2147483646 h 335"/>
              <a:gd name="T10" fmla="*/ 2147483646 w 510"/>
              <a:gd name="T11" fmla="*/ 2147483646 h 335"/>
              <a:gd name="T12" fmla="*/ 2147483646 w 510"/>
              <a:gd name="T13" fmla="*/ 2147483646 h 335"/>
              <a:gd name="T14" fmla="*/ 2147483646 w 510"/>
              <a:gd name="T15" fmla="*/ 2147483646 h 335"/>
              <a:gd name="T16" fmla="*/ 2147483646 w 510"/>
              <a:gd name="T17" fmla="*/ 2147483646 h 335"/>
              <a:gd name="T18" fmla="*/ 2147483646 w 510"/>
              <a:gd name="T19" fmla="*/ 2147483646 h 335"/>
              <a:gd name="T20" fmla="*/ 2147483646 w 510"/>
              <a:gd name="T21" fmla="*/ 2147483646 h 335"/>
              <a:gd name="T22" fmla="*/ 2147483646 w 510"/>
              <a:gd name="T23" fmla="*/ 2147483646 h 335"/>
              <a:gd name="T24" fmla="*/ 2147483646 w 510"/>
              <a:gd name="T25" fmla="*/ 2147483646 h 335"/>
              <a:gd name="T26" fmla="*/ 2147483646 w 510"/>
              <a:gd name="T27" fmla="*/ 2147483646 h 335"/>
              <a:gd name="T28" fmla="*/ 2147483646 w 510"/>
              <a:gd name="T29" fmla="*/ 2147483646 h 335"/>
              <a:gd name="T30" fmla="*/ 2147483646 w 510"/>
              <a:gd name="T31" fmla="*/ 2147483646 h 335"/>
              <a:gd name="T32" fmla="*/ 2147483646 w 510"/>
              <a:gd name="T33" fmla="*/ 2147483646 h 335"/>
              <a:gd name="T34" fmla="*/ 2147483646 w 510"/>
              <a:gd name="T35" fmla="*/ 2147483646 h 335"/>
              <a:gd name="T36" fmla="*/ 2147483646 w 510"/>
              <a:gd name="T37" fmla="*/ 2147483646 h 335"/>
              <a:gd name="T38" fmla="*/ 2147483646 w 510"/>
              <a:gd name="T39" fmla="*/ 2147483646 h 335"/>
              <a:gd name="T40" fmla="*/ 2147483646 w 510"/>
              <a:gd name="T41" fmla="*/ 2147483646 h 335"/>
              <a:gd name="T42" fmla="*/ 2147483646 w 510"/>
              <a:gd name="T43" fmla="*/ 2147483646 h 335"/>
              <a:gd name="T44" fmla="*/ 2147483646 w 510"/>
              <a:gd name="T45" fmla="*/ 2147483646 h 335"/>
              <a:gd name="T46" fmla="*/ 2147483646 w 510"/>
              <a:gd name="T47" fmla="*/ 2147483646 h 335"/>
              <a:gd name="T48" fmla="*/ 2147483646 w 510"/>
              <a:gd name="T49" fmla="*/ 2147483646 h 335"/>
              <a:gd name="T50" fmla="*/ 2147483646 w 510"/>
              <a:gd name="T51" fmla="*/ 2147483646 h 335"/>
              <a:gd name="T52" fmla="*/ 2147483646 w 510"/>
              <a:gd name="T53" fmla="*/ 2147483646 h 335"/>
              <a:gd name="T54" fmla="*/ 2147483646 w 510"/>
              <a:gd name="T55" fmla="*/ 2147483646 h 335"/>
              <a:gd name="T56" fmla="*/ 2147483646 w 510"/>
              <a:gd name="T57" fmla="*/ 2147483646 h 335"/>
              <a:gd name="T58" fmla="*/ 2147483646 w 510"/>
              <a:gd name="T59" fmla="*/ 2147483646 h 335"/>
              <a:gd name="T60" fmla="*/ 2147483646 w 510"/>
              <a:gd name="T61" fmla="*/ 2147483646 h 335"/>
              <a:gd name="T62" fmla="*/ 2147483646 w 510"/>
              <a:gd name="T63" fmla="*/ 2147483646 h 335"/>
              <a:gd name="T64" fmla="*/ 2147483646 w 510"/>
              <a:gd name="T65" fmla="*/ 0 h 335"/>
              <a:gd name="T66" fmla="*/ 2147483646 w 510"/>
              <a:gd name="T67" fmla="*/ 2147483646 h 335"/>
              <a:gd name="T68" fmla="*/ 2147483646 w 510"/>
              <a:gd name="T69" fmla="*/ 2147483646 h 335"/>
              <a:gd name="T70" fmla="*/ 2147483646 w 510"/>
              <a:gd name="T71" fmla="*/ 2147483646 h 335"/>
              <a:gd name="T72" fmla="*/ 2147483646 w 510"/>
              <a:gd name="T73" fmla="*/ 2147483646 h 335"/>
              <a:gd name="T74" fmla="*/ 2147483646 w 510"/>
              <a:gd name="T75" fmla="*/ 2147483646 h 335"/>
              <a:gd name="T76" fmla="*/ 0 w 510"/>
              <a:gd name="T77" fmla="*/ 2147483646 h 335"/>
              <a:gd name="T78" fmla="*/ 2147483646 w 510"/>
              <a:gd name="T79" fmla="*/ 2147483646 h 335"/>
              <a:gd name="T80" fmla="*/ 2147483646 w 510"/>
              <a:gd name="T81" fmla="*/ 2147483646 h 335"/>
              <a:gd name="T82" fmla="*/ 2147483646 w 510"/>
              <a:gd name="T83" fmla="*/ 2147483646 h 3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10" h="335">
                <a:moveTo>
                  <a:pt x="126" y="317"/>
                </a:moveTo>
                <a:lnTo>
                  <a:pt x="360" y="269"/>
                </a:lnTo>
                <a:lnTo>
                  <a:pt x="432" y="257"/>
                </a:lnTo>
                <a:lnTo>
                  <a:pt x="438" y="251"/>
                </a:lnTo>
                <a:lnTo>
                  <a:pt x="444" y="239"/>
                </a:lnTo>
                <a:lnTo>
                  <a:pt x="462" y="239"/>
                </a:lnTo>
                <a:lnTo>
                  <a:pt x="480" y="227"/>
                </a:lnTo>
                <a:lnTo>
                  <a:pt x="486" y="215"/>
                </a:lnTo>
                <a:lnTo>
                  <a:pt x="510" y="191"/>
                </a:lnTo>
                <a:lnTo>
                  <a:pt x="492" y="173"/>
                </a:lnTo>
                <a:lnTo>
                  <a:pt x="486" y="173"/>
                </a:lnTo>
                <a:lnTo>
                  <a:pt x="480" y="167"/>
                </a:lnTo>
                <a:lnTo>
                  <a:pt x="474" y="155"/>
                </a:lnTo>
                <a:lnTo>
                  <a:pt x="462" y="155"/>
                </a:lnTo>
                <a:lnTo>
                  <a:pt x="462" y="119"/>
                </a:lnTo>
                <a:lnTo>
                  <a:pt x="456" y="113"/>
                </a:lnTo>
                <a:lnTo>
                  <a:pt x="456" y="101"/>
                </a:lnTo>
                <a:lnTo>
                  <a:pt x="468" y="95"/>
                </a:lnTo>
                <a:lnTo>
                  <a:pt x="474" y="77"/>
                </a:lnTo>
                <a:lnTo>
                  <a:pt x="474" y="71"/>
                </a:lnTo>
                <a:lnTo>
                  <a:pt x="486" y="59"/>
                </a:lnTo>
                <a:lnTo>
                  <a:pt x="474" y="53"/>
                </a:lnTo>
                <a:lnTo>
                  <a:pt x="456" y="53"/>
                </a:lnTo>
                <a:lnTo>
                  <a:pt x="456" y="47"/>
                </a:lnTo>
                <a:lnTo>
                  <a:pt x="450" y="47"/>
                </a:lnTo>
                <a:lnTo>
                  <a:pt x="450" y="41"/>
                </a:lnTo>
                <a:lnTo>
                  <a:pt x="438" y="18"/>
                </a:lnTo>
                <a:lnTo>
                  <a:pt x="432" y="18"/>
                </a:lnTo>
                <a:lnTo>
                  <a:pt x="426" y="12"/>
                </a:lnTo>
                <a:lnTo>
                  <a:pt x="426" y="18"/>
                </a:lnTo>
                <a:lnTo>
                  <a:pt x="420" y="12"/>
                </a:lnTo>
                <a:lnTo>
                  <a:pt x="420" y="6"/>
                </a:lnTo>
                <a:lnTo>
                  <a:pt x="414" y="0"/>
                </a:lnTo>
                <a:lnTo>
                  <a:pt x="60" y="71"/>
                </a:lnTo>
                <a:lnTo>
                  <a:pt x="54" y="41"/>
                </a:lnTo>
                <a:lnTo>
                  <a:pt x="30" y="65"/>
                </a:lnTo>
                <a:lnTo>
                  <a:pt x="24" y="59"/>
                </a:lnTo>
                <a:lnTo>
                  <a:pt x="18" y="71"/>
                </a:lnTo>
                <a:lnTo>
                  <a:pt x="0" y="89"/>
                </a:lnTo>
                <a:lnTo>
                  <a:pt x="24" y="233"/>
                </a:lnTo>
                <a:lnTo>
                  <a:pt x="42" y="335"/>
                </a:lnTo>
                <a:lnTo>
                  <a:pt x="126" y="317"/>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1" name="Freeform 33"/>
          <p:cNvSpPr>
            <a:spLocks/>
          </p:cNvSpPr>
          <p:nvPr/>
        </p:nvSpPr>
        <p:spPr bwMode="auto">
          <a:xfrm>
            <a:off x="6459142" y="4040982"/>
            <a:ext cx="535781" cy="407194"/>
          </a:xfrm>
          <a:custGeom>
            <a:avLst/>
            <a:gdLst>
              <a:gd name="T0" fmla="*/ 2147483646 w 450"/>
              <a:gd name="T1" fmla="*/ 2147483646 h 342"/>
              <a:gd name="T2" fmla="*/ 2147483646 w 450"/>
              <a:gd name="T3" fmla="*/ 2147483646 h 342"/>
              <a:gd name="T4" fmla="*/ 2147483646 w 450"/>
              <a:gd name="T5" fmla="*/ 2147483646 h 342"/>
              <a:gd name="T6" fmla="*/ 2147483646 w 450"/>
              <a:gd name="T7" fmla="*/ 2147483646 h 342"/>
              <a:gd name="T8" fmla="*/ 2147483646 w 450"/>
              <a:gd name="T9" fmla="*/ 2147483646 h 342"/>
              <a:gd name="T10" fmla="*/ 2147483646 w 450"/>
              <a:gd name="T11" fmla="*/ 2147483646 h 342"/>
              <a:gd name="T12" fmla="*/ 2147483646 w 450"/>
              <a:gd name="T13" fmla="*/ 2147483646 h 342"/>
              <a:gd name="T14" fmla="*/ 2147483646 w 450"/>
              <a:gd name="T15" fmla="*/ 2147483646 h 342"/>
              <a:gd name="T16" fmla="*/ 2147483646 w 450"/>
              <a:gd name="T17" fmla="*/ 2147483646 h 342"/>
              <a:gd name="T18" fmla="*/ 2147483646 w 450"/>
              <a:gd name="T19" fmla="*/ 2147483646 h 342"/>
              <a:gd name="T20" fmla="*/ 2147483646 w 450"/>
              <a:gd name="T21" fmla="*/ 2147483646 h 342"/>
              <a:gd name="T22" fmla="*/ 2147483646 w 450"/>
              <a:gd name="T23" fmla="*/ 2147483646 h 342"/>
              <a:gd name="T24" fmla="*/ 2147483646 w 450"/>
              <a:gd name="T25" fmla="*/ 2147483646 h 342"/>
              <a:gd name="T26" fmla="*/ 2147483646 w 450"/>
              <a:gd name="T27" fmla="*/ 2147483646 h 342"/>
              <a:gd name="T28" fmla="*/ 2147483646 w 450"/>
              <a:gd name="T29" fmla="*/ 2147483646 h 342"/>
              <a:gd name="T30" fmla="*/ 2147483646 w 450"/>
              <a:gd name="T31" fmla="*/ 2147483646 h 342"/>
              <a:gd name="T32" fmla="*/ 2147483646 w 450"/>
              <a:gd name="T33" fmla="*/ 0 h 342"/>
              <a:gd name="T34" fmla="*/ 2147483646 w 450"/>
              <a:gd name="T35" fmla="*/ 2147483646 h 342"/>
              <a:gd name="T36" fmla="*/ 2147483646 w 450"/>
              <a:gd name="T37" fmla="*/ 2147483646 h 342"/>
              <a:gd name="T38" fmla="*/ 2147483646 w 450"/>
              <a:gd name="T39" fmla="*/ 2147483646 h 342"/>
              <a:gd name="T40" fmla="*/ 2147483646 w 450"/>
              <a:gd name="T41" fmla="*/ 2147483646 h 342"/>
              <a:gd name="T42" fmla="*/ 2147483646 w 450"/>
              <a:gd name="T43" fmla="*/ 2147483646 h 342"/>
              <a:gd name="T44" fmla="*/ 2147483646 w 450"/>
              <a:gd name="T45" fmla="*/ 2147483646 h 342"/>
              <a:gd name="T46" fmla="*/ 2147483646 w 450"/>
              <a:gd name="T47" fmla="*/ 2147483646 h 342"/>
              <a:gd name="T48" fmla="*/ 2147483646 w 450"/>
              <a:gd name="T49" fmla="*/ 2147483646 h 342"/>
              <a:gd name="T50" fmla="*/ 2147483646 w 450"/>
              <a:gd name="T51" fmla="*/ 2147483646 h 342"/>
              <a:gd name="T52" fmla="*/ 2147483646 w 450"/>
              <a:gd name="T53" fmla="*/ 2147483646 h 342"/>
              <a:gd name="T54" fmla="*/ 2147483646 w 450"/>
              <a:gd name="T55" fmla="*/ 2147483646 h 342"/>
              <a:gd name="T56" fmla="*/ 2147483646 w 450"/>
              <a:gd name="T57" fmla="*/ 2147483646 h 342"/>
              <a:gd name="T58" fmla="*/ 2147483646 w 450"/>
              <a:gd name="T59" fmla="*/ 2147483646 h 342"/>
              <a:gd name="T60" fmla="*/ 2147483646 w 450"/>
              <a:gd name="T61" fmla="*/ 2147483646 h 342"/>
              <a:gd name="T62" fmla="*/ 2147483646 w 450"/>
              <a:gd name="T63" fmla="*/ 2147483646 h 342"/>
              <a:gd name="T64" fmla="*/ 2147483646 w 450"/>
              <a:gd name="T65" fmla="*/ 2147483646 h 342"/>
              <a:gd name="T66" fmla="*/ 2147483646 w 450"/>
              <a:gd name="T67" fmla="*/ 2147483646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50" h="342">
                <a:moveTo>
                  <a:pt x="270" y="342"/>
                </a:moveTo>
                <a:lnTo>
                  <a:pt x="252" y="342"/>
                </a:lnTo>
                <a:lnTo>
                  <a:pt x="252" y="336"/>
                </a:lnTo>
                <a:lnTo>
                  <a:pt x="246" y="330"/>
                </a:lnTo>
                <a:lnTo>
                  <a:pt x="240" y="312"/>
                </a:lnTo>
                <a:lnTo>
                  <a:pt x="228" y="294"/>
                </a:lnTo>
                <a:lnTo>
                  <a:pt x="216" y="288"/>
                </a:lnTo>
                <a:lnTo>
                  <a:pt x="210" y="264"/>
                </a:lnTo>
                <a:lnTo>
                  <a:pt x="204" y="258"/>
                </a:lnTo>
                <a:lnTo>
                  <a:pt x="198" y="246"/>
                </a:lnTo>
                <a:lnTo>
                  <a:pt x="192" y="240"/>
                </a:lnTo>
                <a:lnTo>
                  <a:pt x="174" y="234"/>
                </a:lnTo>
                <a:lnTo>
                  <a:pt x="150" y="210"/>
                </a:lnTo>
                <a:lnTo>
                  <a:pt x="150" y="198"/>
                </a:lnTo>
                <a:lnTo>
                  <a:pt x="144" y="192"/>
                </a:lnTo>
                <a:lnTo>
                  <a:pt x="126" y="186"/>
                </a:lnTo>
                <a:lnTo>
                  <a:pt x="102" y="162"/>
                </a:lnTo>
                <a:lnTo>
                  <a:pt x="90" y="156"/>
                </a:lnTo>
                <a:lnTo>
                  <a:pt x="72" y="138"/>
                </a:lnTo>
                <a:lnTo>
                  <a:pt x="66" y="120"/>
                </a:lnTo>
                <a:lnTo>
                  <a:pt x="54" y="114"/>
                </a:lnTo>
                <a:lnTo>
                  <a:pt x="54" y="108"/>
                </a:lnTo>
                <a:lnTo>
                  <a:pt x="30" y="102"/>
                </a:lnTo>
                <a:lnTo>
                  <a:pt x="6" y="90"/>
                </a:lnTo>
                <a:lnTo>
                  <a:pt x="0" y="84"/>
                </a:lnTo>
                <a:lnTo>
                  <a:pt x="12" y="66"/>
                </a:lnTo>
                <a:lnTo>
                  <a:pt x="18" y="60"/>
                </a:lnTo>
                <a:lnTo>
                  <a:pt x="18" y="48"/>
                </a:lnTo>
                <a:lnTo>
                  <a:pt x="48" y="36"/>
                </a:lnTo>
                <a:lnTo>
                  <a:pt x="54" y="36"/>
                </a:lnTo>
                <a:lnTo>
                  <a:pt x="54" y="30"/>
                </a:lnTo>
                <a:lnTo>
                  <a:pt x="78" y="18"/>
                </a:lnTo>
                <a:lnTo>
                  <a:pt x="84" y="18"/>
                </a:lnTo>
                <a:lnTo>
                  <a:pt x="204" y="0"/>
                </a:lnTo>
                <a:lnTo>
                  <a:pt x="204" y="6"/>
                </a:lnTo>
                <a:lnTo>
                  <a:pt x="198" y="12"/>
                </a:lnTo>
                <a:lnTo>
                  <a:pt x="204" y="12"/>
                </a:lnTo>
                <a:lnTo>
                  <a:pt x="210" y="6"/>
                </a:lnTo>
                <a:lnTo>
                  <a:pt x="228" y="24"/>
                </a:lnTo>
                <a:lnTo>
                  <a:pt x="234" y="36"/>
                </a:lnTo>
                <a:lnTo>
                  <a:pt x="336" y="24"/>
                </a:lnTo>
                <a:lnTo>
                  <a:pt x="450" y="108"/>
                </a:lnTo>
                <a:lnTo>
                  <a:pt x="438" y="114"/>
                </a:lnTo>
                <a:lnTo>
                  <a:pt x="432" y="126"/>
                </a:lnTo>
                <a:lnTo>
                  <a:pt x="414" y="150"/>
                </a:lnTo>
                <a:lnTo>
                  <a:pt x="414" y="156"/>
                </a:lnTo>
                <a:lnTo>
                  <a:pt x="408" y="168"/>
                </a:lnTo>
                <a:lnTo>
                  <a:pt x="408" y="192"/>
                </a:lnTo>
                <a:lnTo>
                  <a:pt x="390" y="210"/>
                </a:lnTo>
                <a:lnTo>
                  <a:pt x="384" y="210"/>
                </a:lnTo>
                <a:lnTo>
                  <a:pt x="372" y="234"/>
                </a:lnTo>
                <a:lnTo>
                  <a:pt x="360" y="240"/>
                </a:lnTo>
                <a:lnTo>
                  <a:pt x="348" y="252"/>
                </a:lnTo>
                <a:lnTo>
                  <a:pt x="342" y="264"/>
                </a:lnTo>
                <a:lnTo>
                  <a:pt x="330" y="270"/>
                </a:lnTo>
                <a:lnTo>
                  <a:pt x="318" y="282"/>
                </a:lnTo>
                <a:lnTo>
                  <a:pt x="312" y="282"/>
                </a:lnTo>
                <a:lnTo>
                  <a:pt x="306" y="288"/>
                </a:lnTo>
                <a:lnTo>
                  <a:pt x="300" y="288"/>
                </a:lnTo>
                <a:lnTo>
                  <a:pt x="300" y="294"/>
                </a:lnTo>
                <a:lnTo>
                  <a:pt x="294" y="300"/>
                </a:lnTo>
                <a:lnTo>
                  <a:pt x="288" y="312"/>
                </a:lnTo>
                <a:lnTo>
                  <a:pt x="282" y="312"/>
                </a:lnTo>
                <a:lnTo>
                  <a:pt x="282" y="318"/>
                </a:lnTo>
                <a:lnTo>
                  <a:pt x="288" y="318"/>
                </a:lnTo>
                <a:lnTo>
                  <a:pt x="288" y="324"/>
                </a:lnTo>
                <a:lnTo>
                  <a:pt x="282" y="324"/>
                </a:lnTo>
                <a:lnTo>
                  <a:pt x="276" y="336"/>
                </a:lnTo>
                <a:lnTo>
                  <a:pt x="270" y="34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2" name="Freeform 34"/>
          <p:cNvSpPr>
            <a:spLocks/>
          </p:cNvSpPr>
          <p:nvPr/>
        </p:nvSpPr>
        <p:spPr bwMode="auto">
          <a:xfrm>
            <a:off x="1975247" y="3686175"/>
            <a:ext cx="127397" cy="142875"/>
          </a:xfrm>
          <a:custGeom>
            <a:avLst/>
            <a:gdLst>
              <a:gd name="T0" fmla="*/ 0 w 107"/>
              <a:gd name="T1" fmla="*/ 2147483646 h 120"/>
              <a:gd name="T2" fmla="*/ 2147483646 w 107"/>
              <a:gd name="T3" fmla="*/ 2147483646 h 120"/>
              <a:gd name="T4" fmla="*/ 2147483646 w 107"/>
              <a:gd name="T5" fmla="*/ 2147483646 h 120"/>
              <a:gd name="T6" fmla="*/ 2147483646 w 107"/>
              <a:gd name="T7" fmla="*/ 2147483646 h 120"/>
              <a:gd name="T8" fmla="*/ 2147483646 w 107"/>
              <a:gd name="T9" fmla="*/ 2147483646 h 120"/>
              <a:gd name="T10" fmla="*/ 2147483646 w 107"/>
              <a:gd name="T11" fmla="*/ 2147483646 h 120"/>
              <a:gd name="T12" fmla="*/ 2147483646 w 107"/>
              <a:gd name="T13" fmla="*/ 2147483646 h 120"/>
              <a:gd name="T14" fmla="*/ 2147483646 w 107"/>
              <a:gd name="T15" fmla="*/ 0 h 120"/>
              <a:gd name="T16" fmla="*/ 2147483646 w 107"/>
              <a:gd name="T17" fmla="*/ 2147483646 h 120"/>
              <a:gd name="T18" fmla="*/ 0 w 107"/>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20">
                <a:moveTo>
                  <a:pt x="0" y="36"/>
                </a:moveTo>
                <a:lnTo>
                  <a:pt x="12" y="78"/>
                </a:lnTo>
                <a:lnTo>
                  <a:pt x="12" y="102"/>
                </a:lnTo>
                <a:lnTo>
                  <a:pt x="41" y="120"/>
                </a:lnTo>
                <a:lnTo>
                  <a:pt x="53" y="102"/>
                </a:lnTo>
                <a:lnTo>
                  <a:pt x="107" y="72"/>
                </a:lnTo>
                <a:lnTo>
                  <a:pt x="83" y="30"/>
                </a:lnTo>
                <a:lnTo>
                  <a:pt x="23" y="0"/>
                </a:lnTo>
                <a:lnTo>
                  <a:pt x="23" y="30"/>
                </a:lnTo>
                <a:lnTo>
                  <a:pt x="0" y="36"/>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3" name="Freeform 35"/>
          <p:cNvSpPr>
            <a:spLocks/>
          </p:cNvSpPr>
          <p:nvPr/>
        </p:nvSpPr>
        <p:spPr bwMode="auto">
          <a:xfrm>
            <a:off x="1899047" y="3600451"/>
            <a:ext cx="71438" cy="50006"/>
          </a:xfrm>
          <a:custGeom>
            <a:avLst/>
            <a:gdLst>
              <a:gd name="T0" fmla="*/ 2147483646 w 60"/>
              <a:gd name="T1" fmla="*/ 2147483646 h 42"/>
              <a:gd name="T2" fmla="*/ 2147483646 w 60"/>
              <a:gd name="T3" fmla="*/ 2147483646 h 42"/>
              <a:gd name="T4" fmla="*/ 2147483646 w 60"/>
              <a:gd name="T5" fmla="*/ 2147483646 h 42"/>
              <a:gd name="T6" fmla="*/ 2147483646 w 60"/>
              <a:gd name="T7" fmla="*/ 2147483646 h 42"/>
              <a:gd name="T8" fmla="*/ 2147483646 w 60"/>
              <a:gd name="T9" fmla="*/ 2147483646 h 42"/>
              <a:gd name="T10" fmla="*/ 2147483646 w 60"/>
              <a:gd name="T11" fmla="*/ 0 h 42"/>
              <a:gd name="T12" fmla="*/ 0 w 60"/>
              <a:gd name="T13" fmla="*/ 2147483646 h 42"/>
              <a:gd name="T14" fmla="*/ 2147483646 w 60"/>
              <a:gd name="T15" fmla="*/ 2147483646 h 42"/>
              <a:gd name="T16" fmla="*/ 2147483646 w 60"/>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2">
                <a:moveTo>
                  <a:pt x="18" y="42"/>
                </a:moveTo>
                <a:lnTo>
                  <a:pt x="48" y="42"/>
                </a:lnTo>
                <a:lnTo>
                  <a:pt x="60" y="24"/>
                </a:lnTo>
                <a:lnTo>
                  <a:pt x="30" y="12"/>
                </a:lnTo>
                <a:lnTo>
                  <a:pt x="18" y="12"/>
                </a:lnTo>
                <a:lnTo>
                  <a:pt x="6" y="0"/>
                </a:lnTo>
                <a:lnTo>
                  <a:pt x="0" y="12"/>
                </a:lnTo>
                <a:lnTo>
                  <a:pt x="6" y="36"/>
                </a:lnTo>
                <a:lnTo>
                  <a:pt x="18" y="4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4" name="Freeform 36"/>
          <p:cNvSpPr>
            <a:spLocks/>
          </p:cNvSpPr>
          <p:nvPr/>
        </p:nvSpPr>
        <p:spPr bwMode="auto">
          <a:xfrm>
            <a:off x="1896667" y="3626644"/>
            <a:ext cx="21431" cy="14288"/>
          </a:xfrm>
          <a:custGeom>
            <a:avLst/>
            <a:gdLst>
              <a:gd name="T0" fmla="*/ 0 w 18"/>
              <a:gd name="T1" fmla="*/ 2147483646 h 12"/>
              <a:gd name="T2" fmla="*/ 2147483646 w 18"/>
              <a:gd name="T3" fmla="*/ 0 h 12"/>
              <a:gd name="T4" fmla="*/ 2147483646 w 18"/>
              <a:gd name="T5" fmla="*/ 2147483646 h 12"/>
              <a:gd name="T6" fmla="*/ 0 w 18"/>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2">
                <a:moveTo>
                  <a:pt x="0" y="12"/>
                </a:moveTo>
                <a:lnTo>
                  <a:pt x="18" y="0"/>
                </a:lnTo>
                <a:lnTo>
                  <a:pt x="18" y="12"/>
                </a:lnTo>
                <a:lnTo>
                  <a:pt x="0" y="1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5" name="Freeform 37"/>
          <p:cNvSpPr>
            <a:spLocks/>
          </p:cNvSpPr>
          <p:nvPr/>
        </p:nvSpPr>
        <p:spPr bwMode="auto">
          <a:xfrm>
            <a:off x="1875235" y="3590925"/>
            <a:ext cx="21431" cy="28575"/>
          </a:xfrm>
          <a:custGeom>
            <a:avLst/>
            <a:gdLst>
              <a:gd name="T0" fmla="*/ 2147483646 w 18"/>
              <a:gd name="T1" fmla="*/ 0 h 24"/>
              <a:gd name="T2" fmla="*/ 2147483646 w 18"/>
              <a:gd name="T3" fmla="*/ 2147483646 h 24"/>
              <a:gd name="T4" fmla="*/ 2147483646 w 18"/>
              <a:gd name="T5" fmla="*/ 2147483646 h 24"/>
              <a:gd name="T6" fmla="*/ 2147483646 w 18"/>
              <a:gd name="T7" fmla="*/ 2147483646 h 24"/>
              <a:gd name="T8" fmla="*/ 0 w 18"/>
              <a:gd name="T9" fmla="*/ 2147483646 h 24"/>
              <a:gd name="T10" fmla="*/ 2147483646 w 18"/>
              <a:gd name="T11" fmla="*/ 2147483646 h 24"/>
              <a:gd name="T12" fmla="*/ 2147483646 w 18"/>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4">
                <a:moveTo>
                  <a:pt x="6" y="0"/>
                </a:moveTo>
                <a:lnTo>
                  <a:pt x="18" y="12"/>
                </a:lnTo>
                <a:lnTo>
                  <a:pt x="6" y="24"/>
                </a:lnTo>
                <a:lnTo>
                  <a:pt x="6" y="18"/>
                </a:lnTo>
                <a:lnTo>
                  <a:pt x="0" y="12"/>
                </a:lnTo>
                <a:lnTo>
                  <a:pt x="6" y="6"/>
                </a:lnTo>
                <a:lnTo>
                  <a:pt x="6" y="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6" name="Freeform 38"/>
          <p:cNvSpPr>
            <a:spLocks/>
          </p:cNvSpPr>
          <p:nvPr/>
        </p:nvSpPr>
        <p:spPr bwMode="auto">
          <a:xfrm>
            <a:off x="1832373" y="3555207"/>
            <a:ext cx="64294" cy="21431"/>
          </a:xfrm>
          <a:custGeom>
            <a:avLst/>
            <a:gdLst>
              <a:gd name="T0" fmla="*/ 0 w 54"/>
              <a:gd name="T1" fmla="*/ 2147483646 h 18"/>
              <a:gd name="T2" fmla="*/ 2147483646 w 54"/>
              <a:gd name="T3" fmla="*/ 2147483646 h 18"/>
              <a:gd name="T4" fmla="*/ 2147483646 w 54"/>
              <a:gd name="T5" fmla="*/ 0 h 18"/>
              <a:gd name="T6" fmla="*/ 2147483646 w 54"/>
              <a:gd name="T7" fmla="*/ 0 h 18"/>
              <a:gd name="T8" fmla="*/ 0 w 54"/>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18">
                <a:moveTo>
                  <a:pt x="0" y="18"/>
                </a:moveTo>
                <a:lnTo>
                  <a:pt x="42" y="18"/>
                </a:lnTo>
                <a:lnTo>
                  <a:pt x="54" y="0"/>
                </a:lnTo>
                <a:lnTo>
                  <a:pt x="12" y="0"/>
                </a:lnTo>
                <a:lnTo>
                  <a:pt x="0" y="18"/>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7" name="Freeform 39"/>
          <p:cNvSpPr>
            <a:spLocks/>
          </p:cNvSpPr>
          <p:nvPr/>
        </p:nvSpPr>
        <p:spPr bwMode="auto">
          <a:xfrm>
            <a:off x="1575198" y="3442097"/>
            <a:ext cx="64294" cy="41672"/>
          </a:xfrm>
          <a:custGeom>
            <a:avLst/>
            <a:gdLst>
              <a:gd name="T0" fmla="*/ 0 w 54"/>
              <a:gd name="T1" fmla="*/ 2147483646 h 35"/>
              <a:gd name="T2" fmla="*/ 2147483646 w 54"/>
              <a:gd name="T3" fmla="*/ 2147483646 h 35"/>
              <a:gd name="T4" fmla="*/ 2147483646 w 54"/>
              <a:gd name="T5" fmla="*/ 2147483646 h 35"/>
              <a:gd name="T6" fmla="*/ 2147483646 w 54"/>
              <a:gd name="T7" fmla="*/ 2147483646 h 35"/>
              <a:gd name="T8" fmla="*/ 2147483646 w 54"/>
              <a:gd name="T9" fmla="*/ 0 h 35"/>
              <a:gd name="T10" fmla="*/ 2147483646 w 54"/>
              <a:gd name="T11" fmla="*/ 2147483646 h 35"/>
              <a:gd name="T12" fmla="*/ 0 w 54"/>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35">
                <a:moveTo>
                  <a:pt x="0" y="23"/>
                </a:moveTo>
                <a:lnTo>
                  <a:pt x="18" y="35"/>
                </a:lnTo>
                <a:lnTo>
                  <a:pt x="42" y="35"/>
                </a:lnTo>
                <a:lnTo>
                  <a:pt x="54" y="12"/>
                </a:lnTo>
                <a:lnTo>
                  <a:pt x="30" y="0"/>
                </a:lnTo>
                <a:lnTo>
                  <a:pt x="12" y="12"/>
                </a:lnTo>
                <a:lnTo>
                  <a:pt x="0" y="23"/>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8" name="Freeform 40"/>
          <p:cNvSpPr>
            <a:spLocks/>
          </p:cNvSpPr>
          <p:nvPr/>
        </p:nvSpPr>
        <p:spPr bwMode="auto">
          <a:xfrm>
            <a:off x="1525192" y="3442097"/>
            <a:ext cx="21431" cy="41672"/>
          </a:xfrm>
          <a:custGeom>
            <a:avLst/>
            <a:gdLst>
              <a:gd name="T0" fmla="*/ 0 w 18"/>
              <a:gd name="T1" fmla="*/ 2147483646 h 35"/>
              <a:gd name="T2" fmla="*/ 2147483646 w 18"/>
              <a:gd name="T3" fmla="*/ 2147483646 h 35"/>
              <a:gd name="T4" fmla="*/ 2147483646 w 18"/>
              <a:gd name="T5" fmla="*/ 0 h 35"/>
              <a:gd name="T6" fmla="*/ 0 w 18"/>
              <a:gd name="T7" fmla="*/ 2147483646 h 35"/>
              <a:gd name="T8" fmla="*/ 0 w 18"/>
              <a:gd name="T9" fmla="*/ 214748364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5">
                <a:moveTo>
                  <a:pt x="0" y="35"/>
                </a:moveTo>
                <a:lnTo>
                  <a:pt x="18" y="12"/>
                </a:lnTo>
                <a:lnTo>
                  <a:pt x="18" y="0"/>
                </a:lnTo>
                <a:lnTo>
                  <a:pt x="0" y="23"/>
                </a:lnTo>
                <a:lnTo>
                  <a:pt x="0" y="35"/>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49" name="Freeform 41"/>
          <p:cNvSpPr>
            <a:spLocks/>
          </p:cNvSpPr>
          <p:nvPr/>
        </p:nvSpPr>
        <p:spPr bwMode="auto">
          <a:xfrm>
            <a:off x="1732360" y="3505201"/>
            <a:ext cx="64294" cy="50006"/>
          </a:xfrm>
          <a:custGeom>
            <a:avLst/>
            <a:gdLst>
              <a:gd name="T0" fmla="*/ 2147483646 w 54"/>
              <a:gd name="T1" fmla="*/ 2147483646 h 42"/>
              <a:gd name="T2" fmla="*/ 2147483646 w 54"/>
              <a:gd name="T3" fmla="*/ 2147483646 h 42"/>
              <a:gd name="T4" fmla="*/ 2147483646 w 54"/>
              <a:gd name="T5" fmla="*/ 2147483646 h 42"/>
              <a:gd name="T6" fmla="*/ 2147483646 w 54"/>
              <a:gd name="T7" fmla="*/ 0 h 42"/>
              <a:gd name="T8" fmla="*/ 0 w 54"/>
              <a:gd name="T9" fmla="*/ 2147483646 h 42"/>
              <a:gd name="T10" fmla="*/ 2147483646 w 54"/>
              <a:gd name="T11" fmla="*/ 2147483646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42">
                <a:moveTo>
                  <a:pt x="24" y="42"/>
                </a:moveTo>
                <a:lnTo>
                  <a:pt x="54" y="42"/>
                </a:lnTo>
                <a:lnTo>
                  <a:pt x="54" y="18"/>
                </a:lnTo>
                <a:lnTo>
                  <a:pt x="36" y="0"/>
                </a:lnTo>
                <a:lnTo>
                  <a:pt x="0" y="12"/>
                </a:lnTo>
                <a:lnTo>
                  <a:pt x="24" y="42"/>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0" name="Freeform 42"/>
          <p:cNvSpPr>
            <a:spLocks/>
          </p:cNvSpPr>
          <p:nvPr/>
        </p:nvSpPr>
        <p:spPr bwMode="auto">
          <a:xfrm>
            <a:off x="2570560" y="2022873"/>
            <a:ext cx="700088" cy="506015"/>
          </a:xfrm>
          <a:custGeom>
            <a:avLst/>
            <a:gdLst>
              <a:gd name="T0" fmla="*/ 2147483646 w 588"/>
              <a:gd name="T1" fmla="*/ 2147483646 h 425"/>
              <a:gd name="T2" fmla="*/ 0 w 588"/>
              <a:gd name="T3" fmla="*/ 2147483646 h 425"/>
              <a:gd name="T4" fmla="*/ 2147483646 w 588"/>
              <a:gd name="T5" fmla="*/ 2147483646 h 425"/>
              <a:gd name="T6" fmla="*/ 2147483646 w 588"/>
              <a:gd name="T7" fmla="*/ 2147483646 h 425"/>
              <a:gd name="T8" fmla="*/ 2147483646 w 588"/>
              <a:gd name="T9" fmla="*/ 2147483646 h 425"/>
              <a:gd name="T10" fmla="*/ 2147483646 w 588"/>
              <a:gd name="T11" fmla="*/ 2147483646 h 425"/>
              <a:gd name="T12" fmla="*/ 2147483646 w 588"/>
              <a:gd name="T13" fmla="*/ 2147483646 h 425"/>
              <a:gd name="T14" fmla="*/ 2147483646 w 588"/>
              <a:gd name="T15" fmla="*/ 2147483646 h 425"/>
              <a:gd name="T16" fmla="*/ 2147483646 w 588"/>
              <a:gd name="T17" fmla="*/ 2147483646 h 425"/>
              <a:gd name="T18" fmla="*/ 2147483646 w 588"/>
              <a:gd name="T19" fmla="*/ 2147483646 h 425"/>
              <a:gd name="T20" fmla="*/ 2147483646 w 588"/>
              <a:gd name="T21" fmla="*/ 2147483646 h 425"/>
              <a:gd name="T22" fmla="*/ 2147483646 w 588"/>
              <a:gd name="T23" fmla="*/ 2147483646 h 425"/>
              <a:gd name="T24" fmla="*/ 2147483646 w 588"/>
              <a:gd name="T25" fmla="*/ 2147483646 h 425"/>
              <a:gd name="T26" fmla="*/ 2147483646 w 588"/>
              <a:gd name="T27" fmla="*/ 2147483646 h 425"/>
              <a:gd name="T28" fmla="*/ 2147483646 w 588"/>
              <a:gd name="T29" fmla="*/ 2147483646 h 425"/>
              <a:gd name="T30" fmla="*/ 2147483646 w 588"/>
              <a:gd name="T31" fmla="*/ 2147483646 h 425"/>
              <a:gd name="T32" fmla="*/ 2147483646 w 588"/>
              <a:gd name="T33" fmla="*/ 2147483646 h 425"/>
              <a:gd name="T34" fmla="*/ 2147483646 w 588"/>
              <a:gd name="T35" fmla="*/ 2147483646 h 425"/>
              <a:gd name="T36" fmla="*/ 2147483646 w 588"/>
              <a:gd name="T37" fmla="*/ 2147483646 h 425"/>
              <a:gd name="T38" fmla="*/ 2147483646 w 588"/>
              <a:gd name="T39" fmla="*/ 2147483646 h 425"/>
              <a:gd name="T40" fmla="*/ 2147483646 w 588"/>
              <a:gd name="T41" fmla="*/ 2147483646 h 425"/>
              <a:gd name="T42" fmla="*/ 2147483646 w 588"/>
              <a:gd name="T43" fmla="*/ 2147483646 h 425"/>
              <a:gd name="T44" fmla="*/ 2147483646 w 588"/>
              <a:gd name="T45" fmla="*/ 2147483646 h 425"/>
              <a:gd name="T46" fmla="*/ 2147483646 w 588"/>
              <a:gd name="T47" fmla="*/ 2147483646 h 425"/>
              <a:gd name="T48" fmla="*/ 2147483646 w 588"/>
              <a:gd name="T49" fmla="*/ 2147483646 h 425"/>
              <a:gd name="T50" fmla="*/ 2147483646 w 588"/>
              <a:gd name="T51" fmla="*/ 2147483646 h 425"/>
              <a:gd name="T52" fmla="*/ 2147483646 w 588"/>
              <a:gd name="T53" fmla="*/ 2147483646 h 425"/>
              <a:gd name="T54" fmla="*/ 2147483646 w 588"/>
              <a:gd name="T55" fmla="*/ 2147483646 h 425"/>
              <a:gd name="T56" fmla="*/ 2147483646 w 588"/>
              <a:gd name="T57" fmla="*/ 2147483646 h 425"/>
              <a:gd name="T58" fmla="*/ 2147483646 w 588"/>
              <a:gd name="T59" fmla="*/ 2147483646 h 425"/>
              <a:gd name="T60" fmla="*/ 2147483646 w 588"/>
              <a:gd name="T61" fmla="*/ 2147483646 h 425"/>
              <a:gd name="T62" fmla="*/ 2147483646 w 588"/>
              <a:gd name="T63" fmla="*/ 2147483646 h 425"/>
              <a:gd name="T64" fmla="*/ 2147483646 w 588"/>
              <a:gd name="T65" fmla="*/ 2147483646 h 425"/>
              <a:gd name="T66" fmla="*/ 2147483646 w 588"/>
              <a:gd name="T67" fmla="*/ 2147483646 h 425"/>
              <a:gd name="T68" fmla="*/ 2147483646 w 588"/>
              <a:gd name="T69" fmla="*/ 2147483646 h 425"/>
              <a:gd name="T70" fmla="*/ 2147483646 w 588"/>
              <a:gd name="T71" fmla="*/ 2147483646 h 425"/>
              <a:gd name="T72" fmla="*/ 2147483646 w 588"/>
              <a:gd name="T73" fmla="*/ 2147483646 h 425"/>
              <a:gd name="T74" fmla="*/ 2147483646 w 588"/>
              <a:gd name="T75" fmla="*/ 2147483646 h 425"/>
              <a:gd name="T76" fmla="*/ 2147483646 w 588"/>
              <a:gd name="T77" fmla="*/ 2147483646 h 425"/>
              <a:gd name="T78" fmla="*/ 2147483646 w 588"/>
              <a:gd name="T79" fmla="*/ 2147483646 h 425"/>
              <a:gd name="T80" fmla="*/ 2147483646 w 588"/>
              <a:gd name="T81" fmla="*/ 2147483646 h 4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8" h="425">
                <a:moveTo>
                  <a:pt x="24" y="270"/>
                </a:moveTo>
                <a:lnTo>
                  <a:pt x="6" y="258"/>
                </a:lnTo>
                <a:lnTo>
                  <a:pt x="0" y="258"/>
                </a:lnTo>
                <a:lnTo>
                  <a:pt x="0" y="252"/>
                </a:lnTo>
                <a:lnTo>
                  <a:pt x="6" y="240"/>
                </a:lnTo>
                <a:lnTo>
                  <a:pt x="6" y="222"/>
                </a:lnTo>
                <a:lnTo>
                  <a:pt x="12" y="222"/>
                </a:lnTo>
                <a:lnTo>
                  <a:pt x="12" y="240"/>
                </a:lnTo>
                <a:lnTo>
                  <a:pt x="24" y="234"/>
                </a:lnTo>
                <a:lnTo>
                  <a:pt x="18" y="228"/>
                </a:lnTo>
                <a:lnTo>
                  <a:pt x="18" y="222"/>
                </a:lnTo>
                <a:lnTo>
                  <a:pt x="24" y="222"/>
                </a:lnTo>
                <a:lnTo>
                  <a:pt x="24" y="210"/>
                </a:lnTo>
                <a:lnTo>
                  <a:pt x="18" y="210"/>
                </a:lnTo>
                <a:lnTo>
                  <a:pt x="12" y="192"/>
                </a:lnTo>
                <a:lnTo>
                  <a:pt x="36" y="192"/>
                </a:lnTo>
                <a:lnTo>
                  <a:pt x="30" y="180"/>
                </a:lnTo>
                <a:lnTo>
                  <a:pt x="24" y="180"/>
                </a:lnTo>
                <a:lnTo>
                  <a:pt x="18" y="186"/>
                </a:lnTo>
                <a:lnTo>
                  <a:pt x="18" y="108"/>
                </a:lnTo>
                <a:lnTo>
                  <a:pt x="24" y="96"/>
                </a:lnTo>
                <a:lnTo>
                  <a:pt x="12" y="66"/>
                </a:lnTo>
                <a:lnTo>
                  <a:pt x="12" y="48"/>
                </a:lnTo>
                <a:lnTo>
                  <a:pt x="18" y="36"/>
                </a:lnTo>
                <a:lnTo>
                  <a:pt x="18" y="18"/>
                </a:lnTo>
                <a:lnTo>
                  <a:pt x="78" y="60"/>
                </a:lnTo>
                <a:lnTo>
                  <a:pt x="102" y="72"/>
                </a:lnTo>
                <a:lnTo>
                  <a:pt x="126" y="78"/>
                </a:lnTo>
                <a:lnTo>
                  <a:pt x="138" y="90"/>
                </a:lnTo>
                <a:lnTo>
                  <a:pt x="156" y="90"/>
                </a:lnTo>
                <a:lnTo>
                  <a:pt x="156" y="96"/>
                </a:lnTo>
                <a:lnTo>
                  <a:pt x="162" y="126"/>
                </a:lnTo>
                <a:lnTo>
                  <a:pt x="150" y="138"/>
                </a:lnTo>
                <a:lnTo>
                  <a:pt x="144" y="150"/>
                </a:lnTo>
                <a:lnTo>
                  <a:pt x="144" y="180"/>
                </a:lnTo>
                <a:lnTo>
                  <a:pt x="150" y="186"/>
                </a:lnTo>
                <a:lnTo>
                  <a:pt x="162" y="180"/>
                </a:lnTo>
                <a:lnTo>
                  <a:pt x="168" y="150"/>
                </a:lnTo>
                <a:lnTo>
                  <a:pt x="174" y="150"/>
                </a:lnTo>
                <a:lnTo>
                  <a:pt x="174" y="138"/>
                </a:lnTo>
                <a:lnTo>
                  <a:pt x="192" y="120"/>
                </a:lnTo>
                <a:lnTo>
                  <a:pt x="192" y="114"/>
                </a:lnTo>
                <a:lnTo>
                  <a:pt x="186" y="96"/>
                </a:lnTo>
                <a:lnTo>
                  <a:pt x="174" y="66"/>
                </a:lnTo>
                <a:lnTo>
                  <a:pt x="174" y="54"/>
                </a:lnTo>
                <a:lnTo>
                  <a:pt x="180" y="60"/>
                </a:lnTo>
                <a:lnTo>
                  <a:pt x="192" y="42"/>
                </a:lnTo>
                <a:lnTo>
                  <a:pt x="186" y="30"/>
                </a:lnTo>
                <a:lnTo>
                  <a:pt x="180" y="30"/>
                </a:lnTo>
                <a:lnTo>
                  <a:pt x="180" y="18"/>
                </a:lnTo>
                <a:lnTo>
                  <a:pt x="174" y="0"/>
                </a:lnTo>
                <a:lnTo>
                  <a:pt x="294" y="30"/>
                </a:lnTo>
                <a:lnTo>
                  <a:pt x="402" y="60"/>
                </a:lnTo>
                <a:lnTo>
                  <a:pt x="588" y="102"/>
                </a:lnTo>
                <a:lnTo>
                  <a:pt x="522" y="377"/>
                </a:lnTo>
                <a:lnTo>
                  <a:pt x="522" y="395"/>
                </a:lnTo>
                <a:lnTo>
                  <a:pt x="528" y="401"/>
                </a:lnTo>
                <a:lnTo>
                  <a:pt x="528" y="407"/>
                </a:lnTo>
                <a:lnTo>
                  <a:pt x="522" y="407"/>
                </a:lnTo>
                <a:lnTo>
                  <a:pt x="522" y="425"/>
                </a:lnTo>
                <a:lnTo>
                  <a:pt x="366" y="389"/>
                </a:lnTo>
                <a:lnTo>
                  <a:pt x="354" y="395"/>
                </a:lnTo>
                <a:lnTo>
                  <a:pt x="348" y="395"/>
                </a:lnTo>
                <a:lnTo>
                  <a:pt x="342" y="389"/>
                </a:lnTo>
                <a:lnTo>
                  <a:pt x="288" y="389"/>
                </a:lnTo>
                <a:lnTo>
                  <a:pt x="276" y="395"/>
                </a:lnTo>
                <a:lnTo>
                  <a:pt x="246" y="395"/>
                </a:lnTo>
                <a:lnTo>
                  <a:pt x="240" y="389"/>
                </a:lnTo>
                <a:lnTo>
                  <a:pt x="228" y="383"/>
                </a:lnTo>
                <a:lnTo>
                  <a:pt x="198" y="389"/>
                </a:lnTo>
                <a:lnTo>
                  <a:pt x="192" y="377"/>
                </a:lnTo>
                <a:lnTo>
                  <a:pt x="162" y="371"/>
                </a:lnTo>
                <a:lnTo>
                  <a:pt x="102" y="371"/>
                </a:lnTo>
                <a:lnTo>
                  <a:pt x="78" y="359"/>
                </a:lnTo>
                <a:lnTo>
                  <a:pt x="72" y="347"/>
                </a:lnTo>
                <a:lnTo>
                  <a:pt x="78" y="323"/>
                </a:lnTo>
                <a:lnTo>
                  <a:pt x="78" y="317"/>
                </a:lnTo>
                <a:lnTo>
                  <a:pt x="72" y="299"/>
                </a:lnTo>
                <a:lnTo>
                  <a:pt x="60" y="288"/>
                </a:lnTo>
                <a:lnTo>
                  <a:pt x="48" y="288"/>
                </a:lnTo>
                <a:lnTo>
                  <a:pt x="36" y="276"/>
                </a:lnTo>
                <a:lnTo>
                  <a:pt x="24" y="27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1" name="Freeform 43"/>
          <p:cNvSpPr>
            <a:spLocks/>
          </p:cNvSpPr>
          <p:nvPr/>
        </p:nvSpPr>
        <p:spPr bwMode="auto">
          <a:xfrm>
            <a:off x="3748088" y="3313510"/>
            <a:ext cx="756047" cy="598884"/>
          </a:xfrm>
          <a:custGeom>
            <a:avLst/>
            <a:gdLst>
              <a:gd name="T0" fmla="*/ 0 w 635"/>
              <a:gd name="T1" fmla="*/ 2147483646 h 503"/>
              <a:gd name="T2" fmla="*/ 2147483646 w 635"/>
              <a:gd name="T3" fmla="*/ 0 h 503"/>
              <a:gd name="T4" fmla="*/ 2147483646 w 635"/>
              <a:gd name="T5" fmla="*/ 2147483646 h 503"/>
              <a:gd name="T6" fmla="*/ 2147483646 w 635"/>
              <a:gd name="T7" fmla="*/ 2147483646 h 503"/>
              <a:gd name="T8" fmla="*/ 2147483646 w 635"/>
              <a:gd name="T9" fmla="*/ 2147483646 h 503"/>
              <a:gd name="T10" fmla="*/ 2147483646 w 635"/>
              <a:gd name="T11" fmla="*/ 2147483646 h 503"/>
              <a:gd name="T12" fmla="*/ 2147483646 w 635"/>
              <a:gd name="T13" fmla="*/ 2147483646 h 503"/>
              <a:gd name="T14" fmla="*/ 0 w 635"/>
              <a:gd name="T15" fmla="*/ 2147483646 h 5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5" h="503">
                <a:moveTo>
                  <a:pt x="0" y="437"/>
                </a:moveTo>
                <a:lnTo>
                  <a:pt x="60" y="0"/>
                </a:lnTo>
                <a:lnTo>
                  <a:pt x="474" y="42"/>
                </a:lnTo>
                <a:lnTo>
                  <a:pt x="635" y="60"/>
                </a:lnTo>
                <a:lnTo>
                  <a:pt x="629" y="168"/>
                </a:lnTo>
                <a:lnTo>
                  <a:pt x="611" y="503"/>
                </a:lnTo>
                <a:lnTo>
                  <a:pt x="528" y="497"/>
                </a:lnTo>
                <a:lnTo>
                  <a:pt x="0" y="437"/>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2" name="Freeform 44"/>
          <p:cNvSpPr>
            <a:spLocks/>
          </p:cNvSpPr>
          <p:nvPr/>
        </p:nvSpPr>
        <p:spPr bwMode="auto">
          <a:xfrm>
            <a:off x="3640932" y="3833813"/>
            <a:ext cx="735806" cy="756047"/>
          </a:xfrm>
          <a:custGeom>
            <a:avLst/>
            <a:gdLst>
              <a:gd name="T0" fmla="*/ 2147483646 w 618"/>
              <a:gd name="T1" fmla="*/ 0 h 635"/>
              <a:gd name="T2" fmla="*/ 0 w 618"/>
              <a:gd name="T3" fmla="*/ 2147483646 h 635"/>
              <a:gd name="T4" fmla="*/ 2147483646 w 618"/>
              <a:gd name="T5" fmla="*/ 2147483646 h 635"/>
              <a:gd name="T6" fmla="*/ 2147483646 w 618"/>
              <a:gd name="T7" fmla="*/ 2147483646 h 635"/>
              <a:gd name="T8" fmla="*/ 2147483646 w 618"/>
              <a:gd name="T9" fmla="*/ 2147483646 h 635"/>
              <a:gd name="T10" fmla="*/ 2147483646 w 618"/>
              <a:gd name="T11" fmla="*/ 2147483646 h 635"/>
              <a:gd name="T12" fmla="*/ 2147483646 w 618"/>
              <a:gd name="T13" fmla="*/ 2147483646 h 635"/>
              <a:gd name="T14" fmla="*/ 2147483646 w 618"/>
              <a:gd name="T15" fmla="*/ 2147483646 h 635"/>
              <a:gd name="T16" fmla="*/ 2147483646 w 618"/>
              <a:gd name="T17" fmla="*/ 2147483646 h 635"/>
              <a:gd name="T18" fmla="*/ 2147483646 w 618"/>
              <a:gd name="T19" fmla="*/ 2147483646 h 635"/>
              <a:gd name="T20" fmla="*/ 2147483646 w 618"/>
              <a:gd name="T21" fmla="*/ 2147483646 h 635"/>
              <a:gd name="T22" fmla="*/ 2147483646 w 618"/>
              <a:gd name="T23" fmla="*/ 2147483646 h 635"/>
              <a:gd name="T24" fmla="*/ 2147483646 w 618"/>
              <a:gd name="T25" fmla="*/ 2147483646 h 635"/>
              <a:gd name="T26" fmla="*/ 2147483646 w 618"/>
              <a:gd name="T27" fmla="*/ 0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8" h="635">
                <a:moveTo>
                  <a:pt x="90" y="0"/>
                </a:moveTo>
                <a:lnTo>
                  <a:pt x="0" y="623"/>
                </a:lnTo>
                <a:lnTo>
                  <a:pt x="78" y="635"/>
                </a:lnTo>
                <a:lnTo>
                  <a:pt x="84" y="587"/>
                </a:lnTo>
                <a:lnTo>
                  <a:pt x="240" y="605"/>
                </a:lnTo>
                <a:lnTo>
                  <a:pt x="234" y="593"/>
                </a:lnTo>
                <a:lnTo>
                  <a:pt x="240" y="587"/>
                </a:lnTo>
                <a:lnTo>
                  <a:pt x="234" y="587"/>
                </a:lnTo>
                <a:lnTo>
                  <a:pt x="234" y="581"/>
                </a:lnTo>
                <a:lnTo>
                  <a:pt x="570" y="611"/>
                </a:lnTo>
                <a:lnTo>
                  <a:pt x="606" y="114"/>
                </a:lnTo>
                <a:lnTo>
                  <a:pt x="612" y="114"/>
                </a:lnTo>
                <a:lnTo>
                  <a:pt x="618" y="60"/>
                </a:lnTo>
                <a:lnTo>
                  <a:pt x="90" y="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3" name="Freeform 45"/>
          <p:cNvSpPr>
            <a:spLocks/>
          </p:cNvSpPr>
          <p:nvPr/>
        </p:nvSpPr>
        <p:spPr bwMode="auto">
          <a:xfrm>
            <a:off x="4333876" y="2714625"/>
            <a:ext cx="727472" cy="491729"/>
          </a:xfrm>
          <a:custGeom>
            <a:avLst/>
            <a:gdLst>
              <a:gd name="T0" fmla="*/ 0 w 611"/>
              <a:gd name="T1" fmla="*/ 2147483646 h 413"/>
              <a:gd name="T2" fmla="*/ 2147483646 w 611"/>
              <a:gd name="T3" fmla="*/ 2147483646 h 413"/>
              <a:gd name="T4" fmla="*/ 2147483646 w 611"/>
              <a:gd name="T5" fmla="*/ 0 h 413"/>
              <a:gd name="T6" fmla="*/ 2147483646 w 611"/>
              <a:gd name="T7" fmla="*/ 2147483646 h 413"/>
              <a:gd name="T8" fmla="*/ 2147483646 w 611"/>
              <a:gd name="T9" fmla="*/ 2147483646 h 413"/>
              <a:gd name="T10" fmla="*/ 2147483646 w 611"/>
              <a:gd name="T11" fmla="*/ 2147483646 h 413"/>
              <a:gd name="T12" fmla="*/ 2147483646 w 611"/>
              <a:gd name="T13" fmla="*/ 2147483646 h 413"/>
              <a:gd name="T14" fmla="*/ 2147483646 w 611"/>
              <a:gd name="T15" fmla="*/ 2147483646 h 413"/>
              <a:gd name="T16" fmla="*/ 2147483646 w 611"/>
              <a:gd name="T17" fmla="*/ 2147483646 h 413"/>
              <a:gd name="T18" fmla="*/ 2147483646 w 611"/>
              <a:gd name="T19" fmla="*/ 2147483646 h 413"/>
              <a:gd name="T20" fmla="*/ 2147483646 w 611"/>
              <a:gd name="T21" fmla="*/ 2147483646 h 413"/>
              <a:gd name="T22" fmla="*/ 2147483646 w 611"/>
              <a:gd name="T23" fmla="*/ 2147483646 h 413"/>
              <a:gd name="T24" fmla="*/ 2147483646 w 611"/>
              <a:gd name="T25" fmla="*/ 2147483646 h 413"/>
              <a:gd name="T26" fmla="*/ 2147483646 w 611"/>
              <a:gd name="T27" fmla="*/ 2147483646 h 413"/>
              <a:gd name="T28" fmla="*/ 2147483646 w 611"/>
              <a:gd name="T29" fmla="*/ 2147483646 h 413"/>
              <a:gd name="T30" fmla="*/ 2147483646 w 611"/>
              <a:gd name="T31" fmla="*/ 2147483646 h 413"/>
              <a:gd name="T32" fmla="*/ 2147483646 w 611"/>
              <a:gd name="T33" fmla="*/ 2147483646 h 413"/>
              <a:gd name="T34" fmla="*/ 2147483646 w 611"/>
              <a:gd name="T35" fmla="*/ 2147483646 h 413"/>
              <a:gd name="T36" fmla="*/ 2147483646 w 611"/>
              <a:gd name="T37" fmla="*/ 2147483646 h 413"/>
              <a:gd name="T38" fmla="*/ 2147483646 w 611"/>
              <a:gd name="T39" fmla="*/ 2147483646 h 413"/>
              <a:gd name="T40" fmla="*/ 2147483646 w 611"/>
              <a:gd name="T41" fmla="*/ 2147483646 h 413"/>
              <a:gd name="T42" fmla="*/ 2147483646 w 611"/>
              <a:gd name="T43" fmla="*/ 2147483646 h 413"/>
              <a:gd name="T44" fmla="*/ 2147483646 w 611"/>
              <a:gd name="T45" fmla="*/ 2147483646 h 413"/>
              <a:gd name="T46" fmla="*/ 2147483646 w 611"/>
              <a:gd name="T47" fmla="*/ 2147483646 h 413"/>
              <a:gd name="T48" fmla="*/ 2147483646 w 611"/>
              <a:gd name="T49" fmla="*/ 2147483646 h 413"/>
              <a:gd name="T50" fmla="*/ 2147483646 w 611"/>
              <a:gd name="T51" fmla="*/ 2147483646 h 413"/>
              <a:gd name="T52" fmla="*/ 2147483646 w 611"/>
              <a:gd name="T53" fmla="*/ 2147483646 h 413"/>
              <a:gd name="T54" fmla="*/ 2147483646 w 611"/>
              <a:gd name="T55" fmla="*/ 2147483646 h 413"/>
              <a:gd name="T56" fmla="*/ 2147483646 w 611"/>
              <a:gd name="T57" fmla="*/ 2147483646 h 413"/>
              <a:gd name="T58" fmla="*/ 0 w 611"/>
              <a:gd name="T59" fmla="*/ 2147483646 h 4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1" h="413">
                <a:moveTo>
                  <a:pt x="0" y="323"/>
                </a:moveTo>
                <a:lnTo>
                  <a:pt x="18" y="108"/>
                </a:lnTo>
                <a:lnTo>
                  <a:pt x="24" y="0"/>
                </a:lnTo>
                <a:lnTo>
                  <a:pt x="599" y="24"/>
                </a:lnTo>
                <a:lnTo>
                  <a:pt x="599" y="42"/>
                </a:lnTo>
                <a:lnTo>
                  <a:pt x="581" y="60"/>
                </a:lnTo>
                <a:lnTo>
                  <a:pt x="581" y="72"/>
                </a:lnTo>
                <a:lnTo>
                  <a:pt x="611" y="96"/>
                </a:lnTo>
                <a:lnTo>
                  <a:pt x="611" y="300"/>
                </a:lnTo>
                <a:lnTo>
                  <a:pt x="605" y="294"/>
                </a:lnTo>
                <a:lnTo>
                  <a:pt x="599" y="300"/>
                </a:lnTo>
                <a:lnTo>
                  <a:pt x="605" y="306"/>
                </a:lnTo>
                <a:lnTo>
                  <a:pt x="605" y="329"/>
                </a:lnTo>
                <a:lnTo>
                  <a:pt x="611" y="341"/>
                </a:lnTo>
                <a:lnTo>
                  <a:pt x="605" y="347"/>
                </a:lnTo>
                <a:lnTo>
                  <a:pt x="605" y="359"/>
                </a:lnTo>
                <a:lnTo>
                  <a:pt x="599" y="377"/>
                </a:lnTo>
                <a:lnTo>
                  <a:pt x="605" y="401"/>
                </a:lnTo>
                <a:lnTo>
                  <a:pt x="611" y="407"/>
                </a:lnTo>
                <a:lnTo>
                  <a:pt x="605" y="413"/>
                </a:lnTo>
                <a:lnTo>
                  <a:pt x="593" y="401"/>
                </a:lnTo>
                <a:lnTo>
                  <a:pt x="557" y="377"/>
                </a:lnTo>
                <a:lnTo>
                  <a:pt x="533" y="377"/>
                </a:lnTo>
                <a:lnTo>
                  <a:pt x="509" y="389"/>
                </a:lnTo>
                <a:lnTo>
                  <a:pt x="497" y="383"/>
                </a:lnTo>
                <a:lnTo>
                  <a:pt x="491" y="371"/>
                </a:lnTo>
                <a:lnTo>
                  <a:pt x="485" y="365"/>
                </a:lnTo>
                <a:lnTo>
                  <a:pt x="455" y="365"/>
                </a:lnTo>
                <a:lnTo>
                  <a:pt x="443" y="347"/>
                </a:lnTo>
                <a:lnTo>
                  <a:pt x="0" y="323"/>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4" name="Freeform 46"/>
          <p:cNvSpPr>
            <a:spLocks/>
          </p:cNvSpPr>
          <p:nvPr/>
        </p:nvSpPr>
        <p:spPr bwMode="auto">
          <a:xfrm>
            <a:off x="4475560" y="3513535"/>
            <a:ext cx="771525" cy="413147"/>
          </a:xfrm>
          <a:custGeom>
            <a:avLst/>
            <a:gdLst>
              <a:gd name="T0" fmla="*/ 2147483646 w 648"/>
              <a:gd name="T1" fmla="*/ 0 h 347"/>
              <a:gd name="T2" fmla="*/ 2147483646 w 648"/>
              <a:gd name="T3" fmla="*/ 2147483646 h 347"/>
              <a:gd name="T4" fmla="*/ 2147483646 w 648"/>
              <a:gd name="T5" fmla="*/ 2147483646 h 347"/>
              <a:gd name="T6" fmla="*/ 2147483646 w 648"/>
              <a:gd name="T7" fmla="*/ 2147483646 h 347"/>
              <a:gd name="T8" fmla="*/ 2147483646 w 648"/>
              <a:gd name="T9" fmla="*/ 2147483646 h 347"/>
              <a:gd name="T10" fmla="*/ 2147483646 w 648"/>
              <a:gd name="T11" fmla="*/ 2147483646 h 347"/>
              <a:gd name="T12" fmla="*/ 2147483646 w 648"/>
              <a:gd name="T13" fmla="*/ 2147483646 h 347"/>
              <a:gd name="T14" fmla="*/ 2147483646 w 648"/>
              <a:gd name="T15" fmla="*/ 2147483646 h 347"/>
              <a:gd name="T16" fmla="*/ 2147483646 w 648"/>
              <a:gd name="T17" fmla="*/ 2147483646 h 347"/>
              <a:gd name="T18" fmla="*/ 2147483646 w 648"/>
              <a:gd name="T19" fmla="*/ 2147483646 h 347"/>
              <a:gd name="T20" fmla="*/ 2147483646 w 648"/>
              <a:gd name="T21" fmla="*/ 2147483646 h 347"/>
              <a:gd name="T22" fmla="*/ 0 w 648"/>
              <a:gd name="T23" fmla="*/ 2147483646 h 347"/>
              <a:gd name="T24" fmla="*/ 2147483646 w 648"/>
              <a:gd name="T25" fmla="*/ 0 h 3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8" h="347">
                <a:moveTo>
                  <a:pt x="18" y="0"/>
                </a:moveTo>
                <a:lnTo>
                  <a:pt x="582" y="12"/>
                </a:lnTo>
                <a:lnTo>
                  <a:pt x="618" y="42"/>
                </a:lnTo>
                <a:lnTo>
                  <a:pt x="606" y="54"/>
                </a:lnTo>
                <a:lnTo>
                  <a:pt x="606" y="66"/>
                </a:lnTo>
                <a:lnTo>
                  <a:pt x="612" y="78"/>
                </a:lnTo>
                <a:lnTo>
                  <a:pt x="618" y="78"/>
                </a:lnTo>
                <a:lnTo>
                  <a:pt x="624" y="102"/>
                </a:lnTo>
                <a:lnTo>
                  <a:pt x="636" y="108"/>
                </a:lnTo>
                <a:lnTo>
                  <a:pt x="648" y="108"/>
                </a:lnTo>
                <a:lnTo>
                  <a:pt x="648" y="347"/>
                </a:lnTo>
                <a:lnTo>
                  <a:pt x="0" y="335"/>
                </a:lnTo>
                <a:lnTo>
                  <a:pt x="18" y="0"/>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5" name="Freeform 47"/>
          <p:cNvSpPr>
            <a:spLocks/>
          </p:cNvSpPr>
          <p:nvPr/>
        </p:nvSpPr>
        <p:spPr bwMode="auto">
          <a:xfrm>
            <a:off x="5132785" y="3434954"/>
            <a:ext cx="698897" cy="606028"/>
          </a:xfrm>
          <a:custGeom>
            <a:avLst/>
            <a:gdLst>
              <a:gd name="T0" fmla="*/ 2147483646 w 587"/>
              <a:gd name="T1" fmla="*/ 2147483646 h 509"/>
              <a:gd name="T2" fmla="*/ 2147483646 w 587"/>
              <a:gd name="T3" fmla="*/ 2147483646 h 509"/>
              <a:gd name="T4" fmla="*/ 2147483646 w 587"/>
              <a:gd name="T5" fmla="*/ 2147483646 h 509"/>
              <a:gd name="T6" fmla="*/ 2147483646 w 587"/>
              <a:gd name="T7" fmla="*/ 2147483646 h 509"/>
              <a:gd name="T8" fmla="*/ 2147483646 w 587"/>
              <a:gd name="T9" fmla="*/ 2147483646 h 509"/>
              <a:gd name="T10" fmla="*/ 2147483646 w 587"/>
              <a:gd name="T11" fmla="*/ 2147483646 h 509"/>
              <a:gd name="T12" fmla="*/ 2147483646 w 587"/>
              <a:gd name="T13" fmla="*/ 2147483646 h 509"/>
              <a:gd name="T14" fmla="*/ 2147483646 w 587"/>
              <a:gd name="T15" fmla="*/ 2147483646 h 509"/>
              <a:gd name="T16" fmla="*/ 2147483646 w 587"/>
              <a:gd name="T17" fmla="*/ 2147483646 h 509"/>
              <a:gd name="T18" fmla="*/ 2147483646 w 587"/>
              <a:gd name="T19" fmla="*/ 2147483646 h 509"/>
              <a:gd name="T20" fmla="*/ 2147483646 w 587"/>
              <a:gd name="T21" fmla="*/ 2147483646 h 509"/>
              <a:gd name="T22" fmla="*/ 2147483646 w 587"/>
              <a:gd name="T23" fmla="*/ 2147483646 h 509"/>
              <a:gd name="T24" fmla="*/ 2147483646 w 587"/>
              <a:gd name="T25" fmla="*/ 2147483646 h 509"/>
              <a:gd name="T26" fmla="*/ 2147483646 w 587"/>
              <a:gd name="T27" fmla="*/ 2147483646 h 509"/>
              <a:gd name="T28" fmla="*/ 2147483646 w 587"/>
              <a:gd name="T29" fmla="*/ 2147483646 h 509"/>
              <a:gd name="T30" fmla="*/ 2147483646 w 587"/>
              <a:gd name="T31" fmla="*/ 2147483646 h 509"/>
              <a:gd name="T32" fmla="*/ 2147483646 w 587"/>
              <a:gd name="T33" fmla="*/ 2147483646 h 509"/>
              <a:gd name="T34" fmla="*/ 2147483646 w 587"/>
              <a:gd name="T35" fmla="*/ 2147483646 h 509"/>
              <a:gd name="T36" fmla="*/ 2147483646 w 587"/>
              <a:gd name="T37" fmla="*/ 2147483646 h 509"/>
              <a:gd name="T38" fmla="*/ 2147483646 w 587"/>
              <a:gd name="T39" fmla="*/ 2147483646 h 509"/>
              <a:gd name="T40" fmla="*/ 2147483646 w 587"/>
              <a:gd name="T41" fmla="*/ 2147483646 h 509"/>
              <a:gd name="T42" fmla="*/ 2147483646 w 587"/>
              <a:gd name="T43" fmla="*/ 2147483646 h 509"/>
              <a:gd name="T44" fmla="*/ 2147483646 w 587"/>
              <a:gd name="T45" fmla="*/ 2147483646 h 509"/>
              <a:gd name="T46" fmla="*/ 2147483646 w 587"/>
              <a:gd name="T47" fmla="*/ 2147483646 h 509"/>
              <a:gd name="T48" fmla="*/ 0 w 587"/>
              <a:gd name="T49" fmla="*/ 2147483646 h 509"/>
              <a:gd name="T50" fmla="*/ 2147483646 w 587"/>
              <a:gd name="T51" fmla="*/ 2147483646 h 509"/>
              <a:gd name="T52" fmla="*/ 2147483646 w 587"/>
              <a:gd name="T53" fmla="*/ 2147483646 h 509"/>
              <a:gd name="T54" fmla="*/ 2147483646 w 587"/>
              <a:gd name="T55" fmla="*/ 2147483646 h 509"/>
              <a:gd name="T56" fmla="*/ 2147483646 w 587"/>
              <a:gd name="T57" fmla="*/ 2147483646 h 509"/>
              <a:gd name="T58" fmla="*/ 2147483646 w 587"/>
              <a:gd name="T59" fmla="*/ 2147483646 h 509"/>
              <a:gd name="T60" fmla="*/ 2147483646 w 587"/>
              <a:gd name="T61" fmla="*/ 2147483646 h 509"/>
              <a:gd name="T62" fmla="*/ 2147483646 w 587"/>
              <a:gd name="T63" fmla="*/ 2147483646 h 5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7" h="509">
                <a:moveTo>
                  <a:pt x="96" y="467"/>
                </a:moveTo>
                <a:lnTo>
                  <a:pt x="491" y="449"/>
                </a:lnTo>
                <a:lnTo>
                  <a:pt x="491" y="455"/>
                </a:lnTo>
                <a:lnTo>
                  <a:pt x="497" y="461"/>
                </a:lnTo>
                <a:lnTo>
                  <a:pt x="503" y="473"/>
                </a:lnTo>
                <a:lnTo>
                  <a:pt x="497" y="479"/>
                </a:lnTo>
                <a:lnTo>
                  <a:pt x="491" y="491"/>
                </a:lnTo>
                <a:lnTo>
                  <a:pt x="479" y="503"/>
                </a:lnTo>
                <a:lnTo>
                  <a:pt x="479" y="509"/>
                </a:lnTo>
                <a:lnTo>
                  <a:pt x="539" y="503"/>
                </a:lnTo>
                <a:lnTo>
                  <a:pt x="539" y="485"/>
                </a:lnTo>
                <a:lnTo>
                  <a:pt x="551" y="449"/>
                </a:lnTo>
                <a:lnTo>
                  <a:pt x="557" y="437"/>
                </a:lnTo>
                <a:lnTo>
                  <a:pt x="575" y="437"/>
                </a:lnTo>
                <a:lnTo>
                  <a:pt x="587" y="407"/>
                </a:lnTo>
                <a:lnTo>
                  <a:pt x="581" y="395"/>
                </a:lnTo>
                <a:lnTo>
                  <a:pt x="575" y="395"/>
                </a:lnTo>
                <a:lnTo>
                  <a:pt x="575" y="389"/>
                </a:lnTo>
                <a:lnTo>
                  <a:pt x="563" y="389"/>
                </a:lnTo>
                <a:lnTo>
                  <a:pt x="563" y="395"/>
                </a:lnTo>
                <a:lnTo>
                  <a:pt x="545" y="365"/>
                </a:lnTo>
                <a:lnTo>
                  <a:pt x="545" y="359"/>
                </a:lnTo>
                <a:lnTo>
                  <a:pt x="551" y="353"/>
                </a:lnTo>
                <a:lnTo>
                  <a:pt x="551" y="347"/>
                </a:lnTo>
                <a:lnTo>
                  <a:pt x="545" y="341"/>
                </a:lnTo>
                <a:lnTo>
                  <a:pt x="539" y="317"/>
                </a:lnTo>
                <a:lnTo>
                  <a:pt x="515" y="299"/>
                </a:lnTo>
                <a:lnTo>
                  <a:pt x="503" y="294"/>
                </a:lnTo>
                <a:lnTo>
                  <a:pt x="479" y="276"/>
                </a:lnTo>
                <a:lnTo>
                  <a:pt x="461" y="264"/>
                </a:lnTo>
                <a:lnTo>
                  <a:pt x="455" y="252"/>
                </a:lnTo>
                <a:lnTo>
                  <a:pt x="461" y="246"/>
                </a:lnTo>
                <a:lnTo>
                  <a:pt x="473" y="228"/>
                </a:lnTo>
                <a:lnTo>
                  <a:pt x="473" y="210"/>
                </a:lnTo>
                <a:lnTo>
                  <a:pt x="479" y="198"/>
                </a:lnTo>
                <a:lnTo>
                  <a:pt x="473" y="192"/>
                </a:lnTo>
                <a:lnTo>
                  <a:pt x="455" y="180"/>
                </a:lnTo>
                <a:lnTo>
                  <a:pt x="449" y="186"/>
                </a:lnTo>
                <a:lnTo>
                  <a:pt x="437" y="192"/>
                </a:lnTo>
                <a:lnTo>
                  <a:pt x="437" y="186"/>
                </a:lnTo>
                <a:lnTo>
                  <a:pt x="419" y="144"/>
                </a:lnTo>
                <a:lnTo>
                  <a:pt x="413" y="138"/>
                </a:lnTo>
                <a:lnTo>
                  <a:pt x="389" y="120"/>
                </a:lnTo>
                <a:lnTo>
                  <a:pt x="359" y="90"/>
                </a:lnTo>
                <a:lnTo>
                  <a:pt x="359" y="84"/>
                </a:lnTo>
                <a:lnTo>
                  <a:pt x="353" y="66"/>
                </a:lnTo>
                <a:lnTo>
                  <a:pt x="353" y="42"/>
                </a:lnTo>
                <a:lnTo>
                  <a:pt x="359" y="30"/>
                </a:lnTo>
                <a:lnTo>
                  <a:pt x="329" y="0"/>
                </a:lnTo>
                <a:lnTo>
                  <a:pt x="0" y="12"/>
                </a:lnTo>
                <a:lnTo>
                  <a:pt x="6" y="24"/>
                </a:lnTo>
                <a:lnTo>
                  <a:pt x="12" y="30"/>
                </a:lnTo>
                <a:lnTo>
                  <a:pt x="12" y="48"/>
                </a:lnTo>
                <a:lnTo>
                  <a:pt x="30" y="60"/>
                </a:lnTo>
                <a:lnTo>
                  <a:pt x="30" y="78"/>
                </a:lnTo>
                <a:lnTo>
                  <a:pt x="66" y="108"/>
                </a:lnTo>
                <a:lnTo>
                  <a:pt x="54" y="120"/>
                </a:lnTo>
                <a:lnTo>
                  <a:pt x="54" y="132"/>
                </a:lnTo>
                <a:lnTo>
                  <a:pt x="60" y="144"/>
                </a:lnTo>
                <a:lnTo>
                  <a:pt x="66" y="144"/>
                </a:lnTo>
                <a:lnTo>
                  <a:pt x="72" y="168"/>
                </a:lnTo>
                <a:lnTo>
                  <a:pt x="84" y="174"/>
                </a:lnTo>
                <a:lnTo>
                  <a:pt x="96" y="174"/>
                </a:lnTo>
                <a:lnTo>
                  <a:pt x="96" y="467"/>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6" name="Freeform 48"/>
          <p:cNvSpPr>
            <a:spLocks/>
          </p:cNvSpPr>
          <p:nvPr/>
        </p:nvSpPr>
        <p:spPr bwMode="auto">
          <a:xfrm>
            <a:off x="5603082" y="4155281"/>
            <a:ext cx="364331" cy="648891"/>
          </a:xfrm>
          <a:custGeom>
            <a:avLst/>
            <a:gdLst>
              <a:gd name="T0" fmla="*/ 2147483646 w 306"/>
              <a:gd name="T1" fmla="*/ 0 h 545"/>
              <a:gd name="T2" fmla="*/ 2147483646 w 306"/>
              <a:gd name="T3" fmla="*/ 2147483646 h 545"/>
              <a:gd name="T4" fmla="*/ 2147483646 w 306"/>
              <a:gd name="T5" fmla="*/ 2147483646 h 545"/>
              <a:gd name="T6" fmla="*/ 2147483646 w 306"/>
              <a:gd name="T7" fmla="*/ 2147483646 h 545"/>
              <a:gd name="T8" fmla="*/ 2147483646 w 306"/>
              <a:gd name="T9" fmla="*/ 2147483646 h 545"/>
              <a:gd name="T10" fmla="*/ 2147483646 w 306"/>
              <a:gd name="T11" fmla="*/ 2147483646 h 545"/>
              <a:gd name="T12" fmla="*/ 2147483646 w 306"/>
              <a:gd name="T13" fmla="*/ 2147483646 h 545"/>
              <a:gd name="T14" fmla="*/ 2147483646 w 306"/>
              <a:gd name="T15" fmla="*/ 2147483646 h 545"/>
              <a:gd name="T16" fmla="*/ 2147483646 w 306"/>
              <a:gd name="T17" fmla="*/ 2147483646 h 545"/>
              <a:gd name="T18" fmla="*/ 2147483646 w 306"/>
              <a:gd name="T19" fmla="*/ 2147483646 h 545"/>
              <a:gd name="T20" fmla="*/ 2147483646 w 306"/>
              <a:gd name="T21" fmla="*/ 2147483646 h 545"/>
              <a:gd name="T22" fmla="*/ 2147483646 w 306"/>
              <a:gd name="T23" fmla="*/ 2147483646 h 545"/>
              <a:gd name="T24" fmla="*/ 2147483646 w 306"/>
              <a:gd name="T25" fmla="*/ 2147483646 h 545"/>
              <a:gd name="T26" fmla="*/ 2147483646 w 306"/>
              <a:gd name="T27" fmla="*/ 2147483646 h 545"/>
              <a:gd name="T28" fmla="*/ 2147483646 w 306"/>
              <a:gd name="T29" fmla="*/ 2147483646 h 545"/>
              <a:gd name="T30" fmla="*/ 2147483646 w 306"/>
              <a:gd name="T31" fmla="*/ 2147483646 h 545"/>
              <a:gd name="T32" fmla="*/ 2147483646 w 306"/>
              <a:gd name="T33" fmla="*/ 2147483646 h 545"/>
              <a:gd name="T34" fmla="*/ 2147483646 w 306"/>
              <a:gd name="T35" fmla="*/ 2147483646 h 545"/>
              <a:gd name="T36" fmla="*/ 2147483646 w 306"/>
              <a:gd name="T37" fmla="*/ 2147483646 h 545"/>
              <a:gd name="T38" fmla="*/ 2147483646 w 306"/>
              <a:gd name="T39" fmla="*/ 2147483646 h 545"/>
              <a:gd name="T40" fmla="*/ 2147483646 w 306"/>
              <a:gd name="T41" fmla="*/ 2147483646 h 545"/>
              <a:gd name="T42" fmla="*/ 2147483646 w 306"/>
              <a:gd name="T43" fmla="*/ 2147483646 h 545"/>
              <a:gd name="T44" fmla="*/ 2147483646 w 306"/>
              <a:gd name="T45" fmla="*/ 2147483646 h 545"/>
              <a:gd name="T46" fmla="*/ 2147483646 w 306"/>
              <a:gd name="T47" fmla="*/ 2147483646 h 545"/>
              <a:gd name="T48" fmla="*/ 2147483646 w 306"/>
              <a:gd name="T49" fmla="*/ 2147483646 h 545"/>
              <a:gd name="T50" fmla="*/ 2147483646 w 306"/>
              <a:gd name="T51" fmla="*/ 2147483646 h 545"/>
              <a:gd name="T52" fmla="*/ 2147483646 w 306"/>
              <a:gd name="T53" fmla="*/ 2147483646 h 545"/>
              <a:gd name="T54" fmla="*/ 2147483646 w 306"/>
              <a:gd name="T55" fmla="*/ 2147483646 h 545"/>
              <a:gd name="T56" fmla="*/ 2147483646 w 306"/>
              <a:gd name="T57" fmla="*/ 2147483646 h 545"/>
              <a:gd name="T58" fmla="*/ 2147483646 w 306"/>
              <a:gd name="T59" fmla="*/ 2147483646 h 545"/>
              <a:gd name="T60" fmla="*/ 2147483646 w 306"/>
              <a:gd name="T61" fmla="*/ 2147483646 h 545"/>
              <a:gd name="T62" fmla="*/ 0 w 306"/>
              <a:gd name="T63" fmla="*/ 2147483646 h 545"/>
              <a:gd name="T64" fmla="*/ 0 w 306"/>
              <a:gd name="T65" fmla="*/ 2147483646 h 545"/>
              <a:gd name="T66" fmla="*/ 2147483646 w 306"/>
              <a:gd name="T67" fmla="*/ 2147483646 h 545"/>
              <a:gd name="T68" fmla="*/ 2147483646 w 306"/>
              <a:gd name="T69" fmla="*/ 2147483646 h 545"/>
              <a:gd name="T70" fmla="*/ 2147483646 w 306"/>
              <a:gd name="T71" fmla="*/ 2147483646 h 545"/>
              <a:gd name="T72" fmla="*/ 2147483646 w 306"/>
              <a:gd name="T73" fmla="*/ 2147483646 h 545"/>
              <a:gd name="T74" fmla="*/ 2147483646 w 306"/>
              <a:gd name="T75" fmla="*/ 2147483646 h 545"/>
              <a:gd name="T76" fmla="*/ 2147483646 w 306"/>
              <a:gd name="T77" fmla="*/ 2147483646 h 545"/>
              <a:gd name="T78" fmla="*/ 2147483646 w 306"/>
              <a:gd name="T79" fmla="*/ 2147483646 h 545"/>
              <a:gd name="T80" fmla="*/ 2147483646 w 306"/>
              <a:gd name="T81" fmla="*/ 2147483646 h 545"/>
              <a:gd name="T82" fmla="*/ 2147483646 w 306"/>
              <a:gd name="T83" fmla="*/ 2147483646 h 545"/>
              <a:gd name="T84" fmla="*/ 2147483646 w 306"/>
              <a:gd name="T85" fmla="*/ 2147483646 h 545"/>
              <a:gd name="T86" fmla="*/ 2147483646 w 306"/>
              <a:gd name="T87" fmla="*/ 2147483646 h 545"/>
              <a:gd name="T88" fmla="*/ 2147483646 w 306"/>
              <a:gd name="T89" fmla="*/ 2147483646 h 545"/>
              <a:gd name="T90" fmla="*/ 2147483646 w 306"/>
              <a:gd name="T91" fmla="*/ 2147483646 h 545"/>
              <a:gd name="T92" fmla="*/ 2147483646 w 306"/>
              <a:gd name="T93" fmla="*/ 2147483646 h 545"/>
              <a:gd name="T94" fmla="*/ 2147483646 w 306"/>
              <a:gd name="T95" fmla="*/ 2147483646 h 545"/>
              <a:gd name="T96" fmla="*/ 2147483646 w 306"/>
              <a:gd name="T97" fmla="*/ 0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6" h="545">
                <a:moveTo>
                  <a:pt x="282" y="0"/>
                </a:moveTo>
                <a:lnTo>
                  <a:pt x="96" y="18"/>
                </a:lnTo>
                <a:lnTo>
                  <a:pt x="96" y="24"/>
                </a:lnTo>
                <a:lnTo>
                  <a:pt x="78" y="36"/>
                </a:lnTo>
                <a:lnTo>
                  <a:pt x="72" y="54"/>
                </a:lnTo>
                <a:lnTo>
                  <a:pt x="78" y="72"/>
                </a:lnTo>
                <a:lnTo>
                  <a:pt x="72" y="78"/>
                </a:lnTo>
                <a:lnTo>
                  <a:pt x="54" y="90"/>
                </a:lnTo>
                <a:lnTo>
                  <a:pt x="48" y="108"/>
                </a:lnTo>
                <a:lnTo>
                  <a:pt x="42" y="114"/>
                </a:lnTo>
                <a:lnTo>
                  <a:pt x="42" y="126"/>
                </a:lnTo>
                <a:lnTo>
                  <a:pt x="30" y="138"/>
                </a:lnTo>
                <a:lnTo>
                  <a:pt x="30" y="150"/>
                </a:lnTo>
                <a:lnTo>
                  <a:pt x="24" y="162"/>
                </a:lnTo>
                <a:lnTo>
                  <a:pt x="18" y="180"/>
                </a:lnTo>
                <a:lnTo>
                  <a:pt x="30" y="204"/>
                </a:lnTo>
                <a:lnTo>
                  <a:pt x="30" y="216"/>
                </a:lnTo>
                <a:lnTo>
                  <a:pt x="36" y="216"/>
                </a:lnTo>
                <a:lnTo>
                  <a:pt x="36" y="222"/>
                </a:lnTo>
                <a:lnTo>
                  <a:pt x="24" y="234"/>
                </a:lnTo>
                <a:lnTo>
                  <a:pt x="30" y="240"/>
                </a:lnTo>
                <a:lnTo>
                  <a:pt x="24" y="252"/>
                </a:lnTo>
                <a:lnTo>
                  <a:pt x="36" y="276"/>
                </a:lnTo>
                <a:lnTo>
                  <a:pt x="42" y="293"/>
                </a:lnTo>
                <a:lnTo>
                  <a:pt x="48" y="305"/>
                </a:lnTo>
                <a:lnTo>
                  <a:pt x="54" y="311"/>
                </a:lnTo>
                <a:lnTo>
                  <a:pt x="54" y="323"/>
                </a:lnTo>
                <a:lnTo>
                  <a:pt x="42" y="329"/>
                </a:lnTo>
                <a:lnTo>
                  <a:pt x="36" y="335"/>
                </a:lnTo>
                <a:lnTo>
                  <a:pt x="30" y="353"/>
                </a:lnTo>
                <a:lnTo>
                  <a:pt x="12" y="383"/>
                </a:lnTo>
                <a:lnTo>
                  <a:pt x="0" y="431"/>
                </a:lnTo>
                <a:lnTo>
                  <a:pt x="0" y="461"/>
                </a:lnTo>
                <a:lnTo>
                  <a:pt x="174" y="455"/>
                </a:lnTo>
                <a:lnTo>
                  <a:pt x="174" y="461"/>
                </a:lnTo>
                <a:lnTo>
                  <a:pt x="168" y="479"/>
                </a:lnTo>
                <a:lnTo>
                  <a:pt x="174" y="503"/>
                </a:lnTo>
                <a:lnTo>
                  <a:pt x="192" y="521"/>
                </a:lnTo>
                <a:lnTo>
                  <a:pt x="192" y="545"/>
                </a:lnTo>
                <a:lnTo>
                  <a:pt x="204" y="545"/>
                </a:lnTo>
                <a:lnTo>
                  <a:pt x="222" y="527"/>
                </a:lnTo>
                <a:lnTo>
                  <a:pt x="264" y="515"/>
                </a:lnTo>
                <a:lnTo>
                  <a:pt x="294" y="515"/>
                </a:lnTo>
                <a:lnTo>
                  <a:pt x="306" y="521"/>
                </a:lnTo>
                <a:lnTo>
                  <a:pt x="306" y="515"/>
                </a:lnTo>
                <a:lnTo>
                  <a:pt x="288" y="353"/>
                </a:lnTo>
                <a:lnTo>
                  <a:pt x="288" y="335"/>
                </a:lnTo>
                <a:lnTo>
                  <a:pt x="294" y="12"/>
                </a:lnTo>
                <a:lnTo>
                  <a:pt x="282" y="0"/>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7" name="Freeform 49"/>
          <p:cNvSpPr>
            <a:spLocks/>
          </p:cNvSpPr>
          <p:nvPr/>
        </p:nvSpPr>
        <p:spPr bwMode="auto">
          <a:xfrm>
            <a:off x="6217444" y="4098131"/>
            <a:ext cx="570310" cy="591741"/>
          </a:xfrm>
          <a:custGeom>
            <a:avLst/>
            <a:gdLst>
              <a:gd name="T0" fmla="*/ 2147483646 w 479"/>
              <a:gd name="T1" fmla="*/ 2147483646 h 497"/>
              <a:gd name="T2" fmla="*/ 2147483646 w 479"/>
              <a:gd name="T3" fmla="*/ 2147483646 h 497"/>
              <a:gd name="T4" fmla="*/ 2147483646 w 479"/>
              <a:gd name="T5" fmla="*/ 2147483646 h 497"/>
              <a:gd name="T6" fmla="*/ 2147483646 w 479"/>
              <a:gd name="T7" fmla="*/ 2147483646 h 497"/>
              <a:gd name="T8" fmla="*/ 2147483646 w 479"/>
              <a:gd name="T9" fmla="*/ 2147483646 h 497"/>
              <a:gd name="T10" fmla="*/ 2147483646 w 479"/>
              <a:gd name="T11" fmla="*/ 2147483646 h 497"/>
              <a:gd name="T12" fmla="*/ 2147483646 w 479"/>
              <a:gd name="T13" fmla="*/ 2147483646 h 497"/>
              <a:gd name="T14" fmla="*/ 2147483646 w 479"/>
              <a:gd name="T15" fmla="*/ 2147483646 h 497"/>
              <a:gd name="T16" fmla="*/ 2147483646 w 479"/>
              <a:gd name="T17" fmla="*/ 2147483646 h 497"/>
              <a:gd name="T18" fmla="*/ 2147483646 w 479"/>
              <a:gd name="T19" fmla="*/ 2147483646 h 497"/>
              <a:gd name="T20" fmla="*/ 2147483646 w 479"/>
              <a:gd name="T21" fmla="*/ 2147483646 h 497"/>
              <a:gd name="T22" fmla="*/ 2147483646 w 479"/>
              <a:gd name="T23" fmla="*/ 2147483646 h 497"/>
              <a:gd name="T24" fmla="*/ 2147483646 w 479"/>
              <a:gd name="T25" fmla="*/ 2147483646 h 497"/>
              <a:gd name="T26" fmla="*/ 2147483646 w 479"/>
              <a:gd name="T27" fmla="*/ 2147483646 h 497"/>
              <a:gd name="T28" fmla="*/ 2147483646 w 479"/>
              <a:gd name="T29" fmla="*/ 2147483646 h 497"/>
              <a:gd name="T30" fmla="*/ 2147483646 w 479"/>
              <a:gd name="T31" fmla="*/ 2147483646 h 497"/>
              <a:gd name="T32" fmla="*/ 2147483646 w 479"/>
              <a:gd name="T33" fmla="*/ 2147483646 h 497"/>
              <a:gd name="T34" fmla="*/ 2147483646 w 479"/>
              <a:gd name="T35" fmla="*/ 2147483646 h 497"/>
              <a:gd name="T36" fmla="*/ 2147483646 w 479"/>
              <a:gd name="T37" fmla="*/ 2147483646 h 497"/>
              <a:gd name="T38" fmla="*/ 2147483646 w 479"/>
              <a:gd name="T39" fmla="*/ 2147483646 h 497"/>
              <a:gd name="T40" fmla="*/ 2147483646 w 479"/>
              <a:gd name="T41" fmla="*/ 2147483646 h 497"/>
              <a:gd name="T42" fmla="*/ 2147483646 w 479"/>
              <a:gd name="T43" fmla="*/ 2147483646 h 497"/>
              <a:gd name="T44" fmla="*/ 2147483646 w 479"/>
              <a:gd name="T45" fmla="*/ 2147483646 h 497"/>
              <a:gd name="T46" fmla="*/ 2147483646 w 479"/>
              <a:gd name="T47" fmla="*/ 2147483646 h 497"/>
              <a:gd name="T48" fmla="*/ 2147483646 w 479"/>
              <a:gd name="T49" fmla="*/ 2147483646 h 497"/>
              <a:gd name="T50" fmla="*/ 2147483646 w 479"/>
              <a:gd name="T51" fmla="*/ 2147483646 h 497"/>
              <a:gd name="T52" fmla="*/ 2147483646 w 479"/>
              <a:gd name="T53" fmla="*/ 2147483646 h 497"/>
              <a:gd name="T54" fmla="*/ 2147483646 w 479"/>
              <a:gd name="T55" fmla="*/ 2147483646 h 497"/>
              <a:gd name="T56" fmla="*/ 2147483646 w 479"/>
              <a:gd name="T57" fmla="*/ 2147483646 h 497"/>
              <a:gd name="T58" fmla="*/ 2147483646 w 479"/>
              <a:gd name="T59" fmla="*/ 2147483646 h 497"/>
              <a:gd name="T60" fmla="*/ 2147483646 w 479"/>
              <a:gd name="T61" fmla="*/ 2147483646 h 497"/>
              <a:gd name="T62" fmla="*/ 2147483646 w 479"/>
              <a:gd name="T63" fmla="*/ 2147483646 h 497"/>
              <a:gd name="T64" fmla="*/ 2147483646 w 479"/>
              <a:gd name="T65" fmla="*/ 2147483646 h 497"/>
              <a:gd name="T66" fmla="*/ 2147483646 w 479"/>
              <a:gd name="T67" fmla="*/ 0 h 497"/>
              <a:gd name="T68" fmla="*/ 0 w 479"/>
              <a:gd name="T69" fmla="*/ 2147483646 h 4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9" h="497">
                <a:moveTo>
                  <a:pt x="0" y="30"/>
                </a:moveTo>
                <a:lnTo>
                  <a:pt x="66" y="264"/>
                </a:lnTo>
                <a:lnTo>
                  <a:pt x="72" y="270"/>
                </a:lnTo>
                <a:lnTo>
                  <a:pt x="78" y="288"/>
                </a:lnTo>
                <a:lnTo>
                  <a:pt x="78" y="294"/>
                </a:lnTo>
                <a:lnTo>
                  <a:pt x="90" y="300"/>
                </a:lnTo>
                <a:lnTo>
                  <a:pt x="96" y="306"/>
                </a:lnTo>
                <a:lnTo>
                  <a:pt x="90" y="312"/>
                </a:lnTo>
                <a:lnTo>
                  <a:pt x="96" y="324"/>
                </a:lnTo>
                <a:lnTo>
                  <a:pt x="90" y="335"/>
                </a:lnTo>
                <a:lnTo>
                  <a:pt x="90" y="353"/>
                </a:lnTo>
                <a:lnTo>
                  <a:pt x="84" y="365"/>
                </a:lnTo>
                <a:lnTo>
                  <a:pt x="84" y="383"/>
                </a:lnTo>
                <a:lnTo>
                  <a:pt x="96" y="407"/>
                </a:lnTo>
                <a:lnTo>
                  <a:pt x="96" y="437"/>
                </a:lnTo>
                <a:lnTo>
                  <a:pt x="107" y="455"/>
                </a:lnTo>
                <a:lnTo>
                  <a:pt x="107" y="467"/>
                </a:lnTo>
                <a:lnTo>
                  <a:pt x="113" y="479"/>
                </a:lnTo>
                <a:lnTo>
                  <a:pt x="113" y="485"/>
                </a:lnTo>
                <a:lnTo>
                  <a:pt x="119" y="491"/>
                </a:lnTo>
                <a:lnTo>
                  <a:pt x="371" y="479"/>
                </a:lnTo>
                <a:lnTo>
                  <a:pt x="377" y="491"/>
                </a:lnTo>
                <a:lnTo>
                  <a:pt x="383" y="497"/>
                </a:lnTo>
                <a:lnTo>
                  <a:pt x="395" y="497"/>
                </a:lnTo>
                <a:lnTo>
                  <a:pt x="395" y="485"/>
                </a:lnTo>
                <a:lnTo>
                  <a:pt x="389" y="461"/>
                </a:lnTo>
                <a:lnTo>
                  <a:pt x="389" y="449"/>
                </a:lnTo>
                <a:lnTo>
                  <a:pt x="395" y="443"/>
                </a:lnTo>
                <a:lnTo>
                  <a:pt x="401" y="443"/>
                </a:lnTo>
                <a:lnTo>
                  <a:pt x="419" y="449"/>
                </a:lnTo>
                <a:lnTo>
                  <a:pt x="443" y="449"/>
                </a:lnTo>
                <a:lnTo>
                  <a:pt x="437" y="431"/>
                </a:lnTo>
                <a:lnTo>
                  <a:pt x="437" y="401"/>
                </a:lnTo>
                <a:lnTo>
                  <a:pt x="449" y="359"/>
                </a:lnTo>
                <a:lnTo>
                  <a:pt x="455" y="341"/>
                </a:lnTo>
                <a:lnTo>
                  <a:pt x="461" y="330"/>
                </a:lnTo>
                <a:lnTo>
                  <a:pt x="467" y="312"/>
                </a:lnTo>
                <a:lnTo>
                  <a:pt x="473" y="306"/>
                </a:lnTo>
                <a:lnTo>
                  <a:pt x="479" y="306"/>
                </a:lnTo>
                <a:lnTo>
                  <a:pt x="479" y="300"/>
                </a:lnTo>
                <a:lnTo>
                  <a:pt x="473" y="294"/>
                </a:lnTo>
                <a:lnTo>
                  <a:pt x="455" y="294"/>
                </a:lnTo>
                <a:lnTo>
                  <a:pt x="455" y="288"/>
                </a:lnTo>
                <a:lnTo>
                  <a:pt x="449" y="282"/>
                </a:lnTo>
                <a:lnTo>
                  <a:pt x="443" y="264"/>
                </a:lnTo>
                <a:lnTo>
                  <a:pt x="431" y="246"/>
                </a:lnTo>
                <a:lnTo>
                  <a:pt x="419" y="240"/>
                </a:lnTo>
                <a:lnTo>
                  <a:pt x="413" y="216"/>
                </a:lnTo>
                <a:lnTo>
                  <a:pt x="407" y="210"/>
                </a:lnTo>
                <a:lnTo>
                  <a:pt x="401" y="198"/>
                </a:lnTo>
                <a:lnTo>
                  <a:pt x="395" y="192"/>
                </a:lnTo>
                <a:lnTo>
                  <a:pt x="377" y="186"/>
                </a:lnTo>
                <a:lnTo>
                  <a:pt x="353" y="162"/>
                </a:lnTo>
                <a:lnTo>
                  <a:pt x="353" y="150"/>
                </a:lnTo>
                <a:lnTo>
                  <a:pt x="347" y="144"/>
                </a:lnTo>
                <a:lnTo>
                  <a:pt x="329" y="138"/>
                </a:lnTo>
                <a:lnTo>
                  <a:pt x="305" y="114"/>
                </a:lnTo>
                <a:lnTo>
                  <a:pt x="293" y="108"/>
                </a:lnTo>
                <a:lnTo>
                  <a:pt x="275" y="90"/>
                </a:lnTo>
                <a:lnTo>
                  <a:pt x="269" y="72"/>
                </a:lnTo>
                <a:lnTo>
                  <a:pt x="257" y="66"/>
                </a:lnTo>
                <a:lnTo>
                  <a:pt x="257" y="60"/>
                </a:lnTo>
                <a:lnTo>
                  <a:pt x="233" y="54"/>
                </a:lnTo>
                <a:lnTo>
                  <a:pt x="209" y="42"/>
                </a:lnTo>
                <a:lnTo>
                  <a:pt x="203" y="36"/>
                </a:lnTo>
                <a:lnTo>
                  <a:pt x="215" y="18"/>
                </a:lnTo>
                <a:lnTo>
                  <a:pt x="221" y="12"/>
                </a:lnTo>
                <a:lnTo>
                  <a:pt x="221" y="0"/>
                </a:lnTo>
                <a:lnTo>
                  <a:pt x="90" y="18"/>
                </a:lnTo>
                <a:lnTo>
                  <a:pt x="0" y="3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8" name="Freeform 50"/>
          <p:cNvSpPr>
            <a:spLocks/>
          </p:cNvSpPr>
          <p:nvPr/>
        </p:nvSpPr>
        <p:spPr bwMode="auto">
          <a:xfrm>
            <a:off x="6053138" y="4625579"/>
            <a:ext cx="956072" cy="720328"/>
          </a:xfrm>
          <a:custGeom>
            <a:avLst/>
            <a:gdLst>
              <a:gd name="T0" fmla="*/ 0 w 803"/>
              <a:gd name="T1" fmla="*/ 2147483646 h 605"/>
              <a:gd name="T2" fmla="*/ 2147483646 w 803"/>
              <a:gd name="T3" fmla="*/ 2147483646 h 605"/>
              <a:gd name="T4" fmla="*/ 2147483646 w 803"/>
              <a:gd name="T5" fmla="*/ 2147483646 h 605"/>
              <a:gd name="T6" fmla="*/ 2147483646 w 803"/>
              <a:gd name="T7" fmla="*/ 2147483646 h 605"/>
              <a:gd name="T8" fmla="*/ 2147483646 w 803"/>
              <a:gd name="T9" fmla="*/ 2147483646 h 605"/>
              <a:gd name="T10" fmla="*/ 2147483646 w 803"/>
              <a:gd name="T11" fmla="*/ 2147483646 h 605"/>
              <a:gd name="T12" fmla="*/ 2147483646 w 803"/>
              <a:gd name="T13" fmla="*/ 2147483646 h 605"/>
              <a:gd name="T14" fmla="*/ 2147483646 w 803"/>
              <a:gd name="T15" fmla="*/ 2147483646 h 605"/>
              <a:gd name="T16" fmla="*/ 2147483646 w 803"/>
              <a:gd name="T17" fmla="*/ 2147483646 h 605"/>
              <a:gd name="T18" fmla="*/ 2147483646 w 803"/>
              <a:gd name="T19" fmla="*/ 2147483646 h 605"/>
              <a:gd name="T20" fmla="*/ 2147483646 w 803"/>
              <a:gd name="T21" fmla="*/ 2147483646 h 605"/>
              <a:gd name="T22" fmla="*/ 2147483646 w 803"/>
              <a:gd name="T23" fmla="*/ 2147483646 h 605"/>
              <a:gd name="T24" fmla="*/ 2147483646 w 803"/>
              <a:gd name="T25" fmla="*/ 2147483646 h 605"/>
              <a:gd name="T26" fmla="*/ 2147483646 w 803"/>
              <a:gd name="T27" fmla="*/ 2147483646 h 605"/>
              <a:gd name="T28" fmla="*/ 2147483646 w 803"/>
              <a:gd name="T29" fmla="*/ 2147483646 h 605"/>
              <a:gd name="T30" fmla="*/ 2147483646 w 803"/>
              <a:gd name="T31" fmla="*/ 2147483646 h 605"/>
              <a:gd name="T32" fmla="*/ 2147483646 w 803"/>
              <a:gd name="T33" fmla="*/ 2147483646 h 605"/>
              <a:gd name="T34" fmla="*/ 2147483646 w 803"/>
              <a:gd name="T35" fmla="*/ 2147483646 h 605"/>
              <a:gd name="T36" fmla="*/ 2147483646 w 803"/>
              <a:gd name="T37" fmla="*/ 2147483646 h 605"/>
              <a:gd name="T38" fmla="*/ 2147483646 w 803"/>
              <a:gd name="T39" fmla="*/ 2147483646 h 605"/>
              <a:gd name="T40" fmla="*/ 2147483646 w 803"/>
              <a:gd name="T41" fmla="*/ 2147483646 h 605"/>
              <a:gd name="T42" fmla="*/ 2147483646 w 803"/>
              <a:gd name="T43" fmla="*/ 2147483646 h 605"/>
              <a:gd name="T44" fmla="*/ 2147483646 w 803"/>
              <a:gd name="T45" fmla="*/ 2147483646 h 605"/>
              <a:gd name="T46" fmla="*/ 2147483646 w 803"/>
              <a:gd name="T47" fmla="*/ 2147483646 h 605"/>
              <a:gd name="T48" fmla="*/ 2147483646 w 803"/>
              <a:gd name="T49" fmla="*/ 2147483646 h 605"/>
              <a:gd name="T50" fmla="*/ 2147483646 w 803"/>
              <a:gd name="T51" fmla="*/ 2147483646 h 605"/>
              <a:gd name="T52" fmla="*/ 2147483646 w 803"/>
              <a:gd name="T53" fmla="*/ 2147483646 h 605"/>
              <a:gd name="T54" fmla="*/ 2147483646 w 803"/>
              <a:gd name="T55" fmla="*/ 2147483646 h 605"/>
              <a:gd name="T56" fmla="*/ 2147483646 w 803"/>
              <a:gd name="T57" fmla="*/ 2147483646 h 605"/>
              <a:gd name="T58" fmla="*/ 2147483646 w 803"/>
              <a:gd name="T59" fmla="*/ 2147483646 h 605"/>
              <a:gd name="T60" fmla="*/ 2147483646 w 803"/>
              <a:gd name="T61" fmla="*/ 2147483646 h 605"/>
              <a:gd name="T62" fmla="*/ 2147483646 w 803"/>
              <a:gd name="T63" fmla="*/ 2147483646 h 605"/>
              <a:gd name="T64" fmla="*/ 2147483646 w 803"/>
              <a:gd name="T65" fmla="*/ 2147483646 h 605"/>
              <a:gd name="T66" fmla="*/ 2147483646 w 803"/>
              <a:gd name="T67" fmla="*/ 2147483646 h 605"/>
              <a:gd name="T68" fmla="*/ 2147483646 w 803"/>
              <a:gd name="T69" fmla="*/ 2147483646 h 605"/>
              <a:gd name="T70" fmla="*/ 2147483646 w 803"/>
              <a:gd name="T71" fmla="*/ 2147483646 h 605"/>
              <a:gd name="T72" fmla="*/ 2147483646 w 803"/>
              <a:gd name="T73" fmla="*/ 2147483646 h 605"/>
              <a:gd name="T74" fmla="*/ 2147483646 w 803"/>
              <a:gd name="T75" fmla="*/ 2147483646 h 605"/>
              <a:gd name="T76" fmla="*/ 2147483646 w 803"/>
              <a:gd name="T77" fmla="*/ 2147483646 h 605"/>
              <a:gd name="T78" fmla="*/ 2147483646 w 803"/>
              <a:gd name="T79" fmla="*/ 2147483646 h 605"/>
              <a:gd name="T80" fmla="*/ 2147483646 w 803"/>
              <a:gd name="T81" fmla="*/ 2147483646 h 605"/>
              <a:gd name="T82" fmla="*/ 2147483646 w 803"/>
              <a:gd name="T83" fmla="*/ 2147483646 h 605"/>
              <a:gd name="T84" fmla="*/ 2147483646 w 803"/>
              <a:gd name="T85" fmla="*/ 2147483646 h 605"/>
              <a:gd name="T86" fmla="*/ 2147483646 w 803"/>
              <a:gd name="T87" fmla="*/ 0 h 605"/>
              <a:gd name="T88" fmla="*/ 2147483646 w 803"/>
              <a:gd name="T89" fmla="*/ 2147483646 h 605"/>
              <a:gd name="T90" fmla="*/ 2147483646 w 803"/>
              <a:gd name="T91" fmla="*/ 2147483646 h 605"/>
              <a:gd name="T92" fmla="*/ 2147483646 w 803"/>
              <a:gd name="T93" fmla="*/ 2147483646 h 605"/>
              <a:gd name="T94" fmla="*/ 2147483646 w 803"/>
              <a:gd name="T95" fmla="*/ 2147483646 h 6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3" h="605">
                <a:moveTo>
                  <a:pt x="245" y="18"/>
                </a:moveTo>
                <a:lnTo>
                  <a:pt x="0" y="42"/>
                </a:lnTo>
                <a:lnTo>
                  <a:pt x="0" y="60"/>
                </a:lnTo>
                <a:lnTo>
                  <a:pt x="6" y="72"/>
                </a:lnTo>
                <a:lnTo>
                  <a:pt x="12" y="78"/>
                </a:lnTo>
                <a:lnTo>
                  <a:pt x="24" y="84"/>
                </a:lnTo>
                <a:lnTo>
                  <a:pt x="18" y="96"/>
                </a:lnTo>
                <a:lnTo>
                  <a:pt x="24" y="102"/>
                </a:lnTo>
                <a:lnTo>
                  <a:pt x="24" y="108"/>
                </a:lnTo>
                <a:lnTo>
                  <a:pt x="18" y="114"/>
                </a:lnTo>
                <a:lnTo>
                  <a:pt x="18" y="120"/>
                </a:lnTo>
                <a:lnTo>
                  <a:pt x="24" y="120"/>
                </a:lnTo>
                <a:lnTo>
                  <a:pt x="36" y="114"/>
                </a:lnTo>
                <a:lnTo>
                  <a:pt x="42" y="114"/>
                </a:lnTo>
                <a:lnTo>
                  <a:pt x="48" y="96"/>
                </a:lnTo>
                <a:lnTo>
                  <a:pt x="66" y="96"/>
                </a:lnTo>
                <a:lnTo>
                  <a:pt x="54" y="108"/>
                </a:lnTo>
                <a:lnTo>
                  <a:pt x="60" y="108"/>
                </a:lnTo>
                <a:lnTo>
                  <a:pt x="66" y="102"/>
                </a:lnTo>
                <a:lnTo>
                  <a:pt x="78" y="102"/>
                </a:lnTo>
                <a:lnTo>
                  <a:pt x="120" y="90"/>
                </a:lnTo>
                <a:lnTo>
                  <a:pt x="126" y="90"/>
                </a:lnTo>
                <a:lnTo>
                  <a:pt x="120" y="102"/>
                </a:lnTo>
                <a:lnTo>
                  <a:pt x="144" y="102"/>
                </a:lnTo>
                <a:lnTo>
                  <a:pt x="162" y="108"/>
                </a:lnTo>
                <a:lnTo>
                  <a:pt x="180" y="120"/>
                </a:lnTo>
                <a:lnTo>
                  <a:pt x="186" y="120"/>
                </a:lnTo>
                <a:lnTo>
                  <a:pt x="186" y="114"/>
                </a:lnTo>
                <a:lnTo>
                  <a:pt x="192" y="120"/>
                </a:lnTo>
                <a:lnTo>
                  <a:pt x="210" y="120"/>
                </a:lnTo>
                <a:lnTo>
                  <a:pt x="210" y="126"/>
                </a:lnTo>
                <a:lnTo>
                  <a:pt x="204" y="126"/>
                </a:lnTo>
                <a:lnTo>
                  <a:pt x="204" y="132"/>
                </a:lnTo>
                <a:lnTo>
                  <a:pt x="228" y="150"/>
                </a:lnTo>
                <a:lnTo>
                  <a:pt x="234" y="156"/>
                </a:lnTo>
                <a:lnTo>
                  <a:pt x="228" y="162"/>
                </a:lnTo>
                <a:lnTo>
                  <a:pt x="222" y="156"/>
                </a:lnTo>
                <a:lnTo>
                  <a:pt x="222" y="168"/>
                </a:lnTo>
                <a:lnTo>
                  <a:pt x="228" y="168"/>
                </a:lnTo>
                <a:lnTo>
                  <a:pt x="263" y="162"/>
                </a:lnTo>
                <a:lnTo>
                  <a:pt x="263" y="156"/>
                </a:lnTo>
                <a:lnTo>
                  <a:pt x="275" y="156"/>
                </a:lnTo>
                <a:lnTo>
                  <a:pt x="299" y="132"/>
                </a:lnTo>
                <a:lnTo>
                  <a:pt x="323" y="132"/>
                </a:lnTo>
                <a:lnTo>
                  <a:pt x="323" y="126"/>
                </a:lnTo>
                <a:lnTo>
                  <a:pt x="317" y="120"/>
                </a:lnTo>
                <a:lnTo>
                  <a:pt x="323" y="114"/>
                </a:lnTo>
                <a:lnTo>
                  <a:pt x="353" y="108"/>
                </a:lnTo>
                <a:lnTo>
                  <a:pt x="395" y="132"/>
                </a:lnTo>
                <a:lnTo>
                  <a:pt x="395" y="138"/>
                </a:lnTo>
                <a:lnTo>
                  <a:pt x="407" y="144"/>
                </a:lnTo>
                <a:lnTo>
                  <a:pt x="419" y="162"/>
                </a:lnTo>
                <a:lnTo>
                  <a:pt x="443" y="180"/>
                </a:lnTo>
                <a:lnTo>
                  <a:pt x="455" y="192"/>
                </a:lnTo>
                <a:lnTo>
                  <a:pt x="479" y="192"/>
                </a:lnTo>
                <a:lnTo>
                  <a:pt x="491" y="216"/>
                </a:lnTo>
                <a:lnTo>
                  <a:pt x="497" y="222"/>
                </a:lnTo>
                <a:lnTo>
                  <a:pt x="497" y="228"/>
                </a:lnTo>
                <a:lnTo>
                  <a:pt x="503" y="252"/>
                </a:lnTo>
                <a:lnTo>
                  <a:pt x="503" y="282"/>
                </a:lnTo>
                <a:lnTo>
                  <a:pt x="497" y="306"/>
                </a:lnTo>
                <a:lnTo>
                  <a:pt x="497" y="342"/>
                </a:lnTo>
                <a:lnTo>
                  <a:pt x="515" y="348"/>
                </a:lnTo>
                <a:lnTo>
                  <a:pt x="521" y="342"/>
                </a:lnTo>
                <a:lnTo>
                  <a:pt x="515" y="336"/>
                </a:lnTo>
                <a:lnTo>
                  <a:pt x="509" y="324"/>
                </a:lnTo>
                <a:lnTo>
                  <a:pt x="515" y="318"/>
                </a:lnTo>
                <a:lnTo>
                  <a:pt x="521" y="318"/>
                </a:lnTo>
                <a:lnTo>
                  <a:pt x="527" y="330"/>
                </a:lnTo>
                <a:lnTo>
                  <a:pt x="533" y="330"/>
                </a:lnTo>
                <a:lnTo>
                  <a:pt x="533" y="324"/>
                </a:lnTo>
                <a:lnTo>
                  <a:pt x="539" y="324"/>
                </a:lnTo>
                <a:lnTo>
                  <a:pt x="539" y="342"/>
                </a:lnTo>
                <a:lnTo>
                  <a:pt x="533" y="348"/>
                </a:lnTo>
                <a:lnTo>
                  <a:pt x="527" y="366"/>
                </a:lnTo>
                <a:lnTo>
                  <a:pt x="521" y="366"/>
                </a:lnTo>
                <a:lnTo>
                  <a:pt x="521" y="378"/>
                </a:lnTo>
                <a:lnTo>
                  <a:pt x="527" y="384"/>
                </a:lnTo>
                <a:lnTo>
                  <a:pt x="539" y="390"/>
                </a:lnTo>
                <a:lnTo>
                  <a:pt x="551" y="426"/>
                </a:lnTo>
                <a:lnTo>
                  <a:pt x="575" y="438"/>
                </a:lnTo>
                <a:lnTo>
                  <a:pt x="575" y="432"/>
                </a:lnTo>
                <a:lnTo>
                  <a:pt x="587" y="432"/>
                </a:lnTo>
                <a:lnTo>
                  <a:pt x="593" y="444"/>
                </a:lnTo>
                <a:lnTo>
                  <a:pt x="593" y="456"/>
                </a:lnTo>
                <a:lnTo>
                  <a:pt x="599" y="474"/>
                </a:lnTo>
                <a:lnTo>
                  <a:pt x="605" y="474"/>
                </a:lnTo>
                <a:lnTo>
                  <a:pt x="617" y="480"/>
                </a:lnTo>
                <a:lnTo>
                  <a:pt x="635" y="527"/>
                </a:lnTo>
                <a:lnTo>
                  <a:pt x="641" y="527"/>
                </a:lnTo>
                <a:lnTo>
                  <a:pt x="665" y="533"/>
                </a:lnTo>
                <a:lnTo>
                  <a:pt x="713" y="581"/>
                </a:lnTo>
                <a:lnTo>
                  <a:pt x="719" y="581"/>
                </a:lnTo>
                <a:lnTo>
                  <a:pt x="725" y="587"/>
                </a:lnTo>
                <a:lnTo>
                  <a:pt x="719" y="593"/>
                </a:lnTo>
                <a:lnTo>
                  <a:pt x="713" y="587"/>
                </a:lnTo>
                <a:lnTo>
                  <a:pt x="707" y="593"/>
                </a:lnTo>
                <a:lnTo>
                  <a:pt x="713" y="599"/>
                </a:lnTo>
                <a:lnTo>
                  <a:pt x="725" y="605"/>
                </a:lnTo>
                <a:lnTo>
                  <a:pt x="731" y="599"/>
                </a:lnTo>
                <a:lnTo>
                  <a:pt x="743" y="599"/>
                </a:lnTo>
                <a:lnTo>
                  <a:pt x="779" y="581"/>
                </a:lnTo>
                <a:lnTo>
                  <a:pt x="785" y="569"/>
                </a:lnTo>
                <a:lnTo>
                  <a:pt x="791" y="563"/>
                </a:lnTo>
                <a:lnTo>
                  <a:pt x="785" y="545"/>
                </a:lnTo>
                <a:lnTo>
                  <a:pt x="785" y="533"/>
                </a:lnTo>
                <a:lnTo>
                  <a:pt x="791" y="515"/>
                </a:lnTo>
                <a:lnTo>
                  <a:pt x="803" y="515"/>
                </a:lnTo>
                <a:lnTo>
                  <a:pt x="791" y="480"/>
                </a:lnTo>
                <a:lnTo>
                  <a:pt x="791" y="426"/>
                </a:lnTo>
                <a:lnTo>
                  <a:pt x="785" y="396"/>
                </a:lnTo>
                <a:lnTo>
                  <a:pt x="779" y="384"/>
                </a:lnTo>
                <a:lnTo>
                  <a:pt x="755" y="348"/>
                </a:lnTo>
                <a:lnTo>
                  <a:pt x="737" y="312"/>
                </a:lnTo>
                <a:lnTo>
                  <a:pt x="713" y="282"/>
                </a:lnTo>
                <a:lnTo>
                  <a:pt x="713" y="276"/>
                </a:lnTo>
                <a:lnTo>
                  <a:pt x="707" y="258"/>
                </a:lnTo>
                <a:lnTo>
                  <a:pt x="707" y="252"/>
                </a:lnTo>
                <a:lnTo>
                  <a:pt x="713" y="240"/>
                </a:lnTo>
                <a:lnTo>
                  <a:pt x="683" y="198"/>
                </a:lnTo>
                <a:lnTo>
                  <a:pt x="671" y="186"/>
                </a:lnTo>
                <a:lnTo>
                  <a:pt x="659" y="180"/>
                </a:lnTo>
                <a:lnTo>
                  <a:pt x="659" y="174"/>
                </a:lnTo>
                <a:lnTo>
                  <a:pt x="641" y="150"/>
                </a:lnTo>
                <a:lnTo>
                  <a:pt x="617" y="108"/>
                </a:lnTo>
                <a:lnTo>
                  <a:pt x="611" y="84"/>
                </a:lnTo>
                <a:lnTo>
                  <a:pt x="599" y="48"/>
                </a:lnTo>
                <a:lnTo>
                  <a:pt x="587" y="36"/>
                </a:lnTo>
                <a:lnTo>
                  <a:pt x="581" y="12"/>
                </a:lnTo>
                <a:lnTo>
                  <a:pt x="581" y="6"/>
                </a:lnTo>
                <a:lnTo>
                  <a:pt x="557" y="6"/>
                </a:lnTo>
                <a:lnTo>
                  <a:pt x="539" y="0"/>
                </a:lnTo>
                <a:lnTo>
                  <a:pt x="533" y="0"/>
                </a:lnTo>
                <a:lnTo>
                  <a:pt x="527" y="6"/>
                </a:lnTo>
                <a:lnTo>
                  <a:pt x="527" y="18"/>
                </a:lnTo>
                <a:lnTo>
                  <a:pt x="533" y="42"/>
                </a:lnTo>
                <a:lnTo>
                  <a:pt x="533" y="54"/>
                </a:lnTo>
                <a:lnTo>
                  <a:pt x="521" y="54"/>
                </a:lnTo>
                <a:lnTo>
                  <a:pt x="515" y="48"/>
                </a:lnTo>
                <a:lnTo>
                  <a:pt x="509" y="36"/>
                </a:lnTo>
                <a:lnTo>
                  <a:pt x="257" y="48"/>
                </a:lnTo>
                <a:lnTo>
                  <a:pt x="251" y="42"/>
                </a:lnTo>
                <a:lnTo>
                  <a:pt x="251" y="36"/>
                </a:lnTo>
                <a:lnTo>
                  <a:pt x="245" y="24"/>
                </a:lnTo>
                <a:lnTo>
                  <a:pt x="245" y="18"/>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59" name="Freeform 51"/>
          <p:cNvSpPr>
            <a:spLocks/>
          </p:cNvSpPr>
          <p:nvPr/>
        </p:nvSpPr>
        <p:spPr bwMode="auto">
          <a:xfrm>
            <a:off x="6759179" y="3349229"/>
            <a:ext cx="478631" cy="228600"/>
          </a:xfrm>
          <a:custGeom>
            <a:avLst/>
            <a:gdLst>
              <a:gd name="T0" fmla="*/ 2147483646 w 402"/>
              <a:gd name="T1" fmla="*/ 2147483646 h 192"/>
              <a:gd name="T2" fmla="*/ 2147483646 w 402"/>
              <a:gd name="T3" fmla="*/ 2147483646 h 192"/>
              <a:gd name="T4" fmla="*/ 2147483646 w 402"/>
              <a:gd name="T5" fmla="*/ 2147483646 h 192"/>
              <a:gd name="T6" fmla="*/ 2147483646 w 402"/>
              <a:gd name="T7" fmla="*/ 2147483646 h 192"/>
              <a:gd name="T8" fmla="*/ 2147483646 w 402"/>
              <a:gd name="T9" fmla="*/ 2147483646 h 192"/>
              <a:gd name="T10" fmla="*/ 2147483646 w 402"/>
              <a:gd name="T11" fmla="*/ 2147483646 h 192"/>
              <a:gd name="T12" fmla="*/ 2147483646 w 402"/>
              <a:gd name="T13" fmla="*/ 2147483646 h 192"/>
              <a:gd name="T14" fmla="*/ 2147483646 w 402"/>
              <a:gd name="T15" fmla="*/ 2147483646 h 192"/>
              <a:gd name="T16" fmla="*/ 2147483646 w 402"/>
              <a:gd name="T17" fmla="*/ 2147483646 h 192"/>
              <a:gd name="T18" fmla="*/ 2147483646 w 402"/>
              <a:gd name="T19" fmla="*/ 2147483646 h 192"/>
              <a:gd name="T20" fmla="*/ 2147483646 w 402"/>
              <a:gd name="T21" fmla="*/ 2147483646 h 192"/>
              <a:gd name="T22" fmla="*/ 2147483646 w 402"/>
              <a:gd name="T23" fmla="*/ 2147483646 h 192"/>
              <a:gd name="T24" fmla="*/ 2147483646 w 402"/>
              <a:gd name="T25" fmla="*/ 2147483646 h 192"/>
              <a:gd name="T26" fmla="*/ 2147483646 w 402"/>
              <a:gd name="T27" fmla="*/ 2147483646 h 192"/>
              <a:gd name="T28" fmla="*/ 2147483646 w 402"/>
              <a:gd name="T29" fmla="*/ 2147483646 h 192"/>
              <a:gd name="T30" fmla="*/ 2147483646 w 402"/>
              <a:gd name="T31" fmla="*/ 2147483646 h 192"/>
              <a:gd name="T32" fmla="*/ 2147483646 w 402"/>
              <a:gd name="T33" fmla="*/ 2147483646 h 192"/>
              <a:gd name="T34" fmla="*/ 2147483646 w 402"/>
              <a:gd name="T35" fmla="*/ 2147483646 h 192"/>
              <a:gd name="T36" fmla="*/ 2147483646 w 402"/>
              <a:gd name="T37" fmla="*/ 2147483646 h 192"/>
              <a:gd name="T38" fmla="*/ 2147483646 w 402"/>
              <a:gd name="T39" fmla="*/ 2147483646 h 192"/>
              <a:gd name="T40" fmla="*/ 2147483646 w 402"/>
              <a:gd name="T41" fmla="*/ 2147483646 h 192"/>
              <a:gd name="T42" fmla="*/ 2147483646 w 402"/>
              <a:gd name="T43" fmla="*/ 2147483646 h 192"/>
              <a:gd name="T44" fmla="*/ 2147483646 w 402"/>
              <a:gd name="T45" fmla="*/ 2147483646 h 192"/>
              <a:gd name="T46" fmla="*/ 2147483646 w 402"/>
              <a:gd name="T47" fmla="*/ 2147483646 h 192"/>
              <a:gd name="T48" fmla="*/ 2147483646 w 402"/>
              <a:gd name="T49" fmla="*/ 2147483646 h 192"/>
              <a:gd name="T50" fmla="*/ 2147483646 w 402"/>
              <a:gd name="T51" fmla="*/ 2147483646 h 192"/>
              <a:gd name="T52" fmla="*/ 2147483646 w 402"/>
              <a:gd name="T53" fmla="*/ 2147483646 h 192"/>
              <a:gd name="T54" fmla="*/ 2147483646 w 402"/>
              <a:gd name="T55" fmla="*/ 2147483646 h 192"/>
              <a:gd name="T56" fmla="*/ 2147483646 w 402"/>
              <a:gd name="T57" fmla="*/ 2147483646 h 192"/>
              <a:gd name="T58" fmla="*/ 2147483646 w 402"/>
              <a:gd name="T59" fmla="*/ 2147483646 h 192"/>
              <a:gd name="T60" fmla="*/ 2147483646 w 402"/>
              <a:gd name="T61" fmla="*/ 2147483646 h 192"/>
              <a:gd name="T62" fmla="*/ 2147483646 w 402"/>
              <a:gd name="T63" fmla="*/ 2147483646 h 192"/>
              <a:gd name="T64" fmla="*/ 2147483646 w 402"/>
              <a:gd name="T65" fmla="*/ 2147483646 h 192"/>
              <a:gd name="T66" fmla="*/ 2147483646 w 402"/>
              <a:gd name="T67" fmla="*/ 2147483646 h 192"/>
              <a:gd name="T68" fmla="*/ 2147483646 w 402"/>
              <a:gd name="T69" fmla="*/ 2147483646 h 192"/>
              <a:gd name="T70" fmla="*/ 2147483646 w 402"/>
              <a:gd name="T71" fmla="*/ 2147483646 h 192"/>
              <a:gd name="T72" fmla="*/ 2147483646 w 402"/>
              <a:gd name="T73" fmla="*/ 2147483646 h 192"/>
              <a:gd name="T74" fmla="*/ 2147483646 w 402"/>
              <a:gd name="T75" fmla="*/ 2147483646 h 192"/>
              <a:gd name="T76" fmla="*/ 2147483646 w 402"/>
              <a:gd name="T77" fmla="*/ 2147483646 h 192"/>
              <a:gd name="T78" fmla="*/ 2147483646 w 402"/>
              <a:gd name="T79" fmla="*/ 2147483646 h 192"/>
              <a:gd name="T80" fmla="*/ 2147483646 w 402"/>
              <a:gd name="T81" fmla="*/ 2147483646 h 192"/>
              <a:gd name="T82" fmla="*/ 2147483646 w 402"/>
              <a:gd name="T83" fmla="*/ 2147483646 h 192"/>
              <a:gd name="T84" fmla="*/ 2147483646 w 402"/>
              <a:gd name="T85" fmla="*/ 2147483646 h 192"/>
              <a:gd name="T86" fmla="*/ 2147483646 w 402"/>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2" h="192">
                <a:moveTo>
                  <a:pt x="306" y="0"/>
                </a:moveTo>
                <a:lnTo>
                  <a:pt x="234" y="12"/>
                </a:lnTo>
                <a:lnTo>
                  <a:pt x="0" y="60"/>
                </a:lnTo>
                <a:lnTo>
                  <a:pt x="12" y="114"/>
                </a:lnTo>
                <a:lnTo>
                  <a:pt x="18" y="108"/>
                </a:lnTo>
                <a:lnTo>
                  <a:pt x="24" y="108"/>
                </a:lnTo>
                <a:lnTo>
                  <a:pt x="36" y="84"/>
                </a:lnTo>
                <a:lnTo>
                  <a:pt x="48" y="84"/>
                </a:lnTo>
                <a:lnTo>
                  <a:pt x="54" y="72"/>
                </a:lnTo>
                <a:lnTo>
                  <a:pt x="60" y="72"/>
                </a:lnTo>
                <a:lnTo>
                  <a:pt x="66" y="60"/>
                </a:lnTo>
                <a:lnTo>
                  <a:pt x="72" y="66"/>
                </a:lnTo>
                <a:lnTo>
                  <a:pt x="90" y="66"/>
                </a:lnTo>
                <a:lnTo>
                  <a:pt x="90" y="54"/>
                </a:lnTo>
                <a:lnTo>
                  <a:pt x="120" y="48"/>
                </a:lnTo>
                <a:lnTo>
                  <a:pt x="126" y="48"/>
                </a:lnTo>
                <a:lnTo>
                  <a:pt x="132" y="54"/>
                </a:lnTo>
                <a:lnTo>
                  <a:pt x="144" y="48"/>
                </a:lnTo>
                <a:lnTo>
                  <a:pt x="144" y="54"/>
                </a:lnTo>
                <a:lnTo>
                  <a:pt x="150" y="60"/>
                </a:lnTo>
                <a:lnTo>
                  <a:pt x="156" y="78"/>
                </a:lnTo>
                <a:lnTo>
                  <a:pt x="174" y="78"/>
                </a:lnTo>
                <a:lnTo>
                  <a:pt x="180" y="84"/>
                </a:lnTo>
                <a:lnTo>
                  <a:pt x="174" y="90"/>
                </a:lnTo>
                <a:lnTo>
                  <a:pt x="186" y="102"/>
                </a:lnTo>
                <a:lnTo>
                  <a:pt x="204" y="102"/>
                </a:lnTo>
                <a:lnTo>
                  <a:pt x="210" y="108"/>
                </a:lnTo>
                <a:lnTo>
                  <a:pt x="222" y="114"/>
                </a:lnTo>
                <a:lnTo>
                  <a:pt x="228" y="126"/>
                </a:lnTo>
                <a:lnTo>
                  <a:pt x="228" y="132"/>
                </a:lnTo>
                <a:lnTo>
                  <a:pt x="216" y="150"/>
                </a:lnTo>
                <a:lnTo>
                  <a:pt x="210" y="168"/>
                </a:lnTo>
                <a:lnTo>
                  <a:pt x="210" y="180"/>
                </a:lnTo>
                <a:lnTo>
                  <a:pt x="222" y="180"/>
                </a:lnTo>
                <a:lnTo>
                  <a:pt x="234" y="174"/>
                </a:lnTo>
                <a:lnTo>
                  <a:pt x="246" y="180"/>
                </a:lnTo>
                <a:lnTo>
                  <a:pt x="246" y="186"/>
                </a:lnTo>
                <a:lnTo>
                  <a:pt x="246" y="180"/>
                </a:lnTo>
                <a:lnTo>
                  <a:pt x="276" y="180"/>
                </a:lnTo>
                <a:lnTo>
                  <a:pt x="294" y="186"/>
                </a:lnTo>
                <a:lnTo>
                  <a:pt x="300" y="192"/>
                </a:lnTo>
                <a:lnTo>
                  <a:pt x="306" y="192"/>
                </a:lnTo>
                <a:lnTo>
                  <a:pt x="306" y="186"/>
                </a:lnTo>
                <a:lnTo>
                  <a:pt x="300" y="180"/>
                </a:lnTo>
                <a:lnTo>
                  <a:pt x="294" y="168"/>
                </a:lnTo>
                <a:lnTo>
                  <a:pt x="282" y="168"/>
                </a:lnTo>
                <a:lnTo>
                  <a:pt x="282" y="162"/>
                </a:lnTo>
                <a:lnTo>
                  <a:pt x="288" y="162"/>
                </a:lnTo>
                <a:lnTo>
                  <a:pt x="288" y="156"/>
                </a:lnTo>
                <a:lnTo>
                  <a:pt x="282" y="156"/>
                </a:lnTo>
                <a:lnTo>
                  <a:pt x="276" y="144"/>
                </a:lnTo>
                <a:lnTo>
                  <a:pt x="270" y="120"/>
                </a:lnTo>
                <a:lnTo>
                  <a:pt x="264" y="114"/>
                </a:lnTo>
                <a:lnTo>
                  <a:pt x="264" y="102"/>
                </a:lnTo>
                <a:lnTo>
                  <a:pt x="270" y="84"/>
                </a:lnTo>
                <a:lnTo>
                  <a:pt x="264" y="78"/>
                </a:lnTo>
                <a:lnTo>
                  <a:pt x="264" y="60"/>
                </a:lnTo>
                <a:lnTo>
                  <a:pt x="282" y="42"/>
                </a:lnTo>
                <a:lnTo>
                  <a:pt x="288" y="42"/>
                </a:lnTo>
                <a:lnTo>
                  <a:pt x="294" y="24"/>
                </a:lnTo>
                <a:lnTo>
                  <a:pt x="300" y="24"/>
                </a:lnTo>
                <a:lnTo>
                  <a:pt x="306" y="30"/>
                </a:lnTo>
                <a:lnTo>
                  <a:pt x="294" y="42"/>
                </a:lnTo>
                <a:lnTo>
                  <a:pt x="294" y="54"/>
                </a:lnTo>
                <a:lnTo>
                  <a:pt x="282" y="66"/>
                </a:lnTo>
                <a:lnTo>
                  <a:pt x="288" y="78"/>
                </a:lnTo>
                <a:lnTo>
                  <a:pt x="294" y="78"/>
                </a:lnTo>
                <a:lnTo>
                  <a:pt x="300" y="102"/>
                </a:lnTo>
                <a:lnTo>
                  <a:pt x="288" y="114"/>
                </a:lnTo>
                <a:lnTo>
                  <a:pt x="300" y="120"/>
                </a:lnTo>
                <a:lnTo>
                  <a:pt x="300" y="144"/>
                </a:lnTo>
                <a:lnTo>
                  <a:pt x="306" y="156"/>
                </a:lnTo>
                <a:lnTo>
                  <a:pt x="318" y="168"/>
                </a:lnTo>
                <a:lnTo>
                  <a:pt x="324" y="168"/>
                </a:lnTo>
                <a:lnTo>
                  <a:pt x="324" y="162"/>
                </a:lnTo>
                <a:lnTo>
                  <a:pt x="336" y="162"/>
                </a:lnTo>
                <a:lnTo>
                  <a:pt x="336" y="168"/>
                </a:lnTo>
                <a:lnTo>
                  <a:pt x="342" y="180"/>
                </a:lnTo>
                <a:lnTo>
                  <a:pt x="342" y="186"/>
                </a:lnTo>
                <a:lnTo>
                  <a:pt x="348" y="192"/>
                </a:lnTo>
                <a:lnTo>
                  <a:pt x="360" y="192"/>
                </a:lnTo>
                <a:lnTo>
                  <a:pt x="366" y="186"/>
                </a:lnTo>
                <a:lnTo>
                  <a:pt x="390" y="174"/>
                </a:lnTo>
                <a:lnTo>
                  <a:pt x="396" y="174"/>
                </a:lnTo>
                <a:lnTo>
                  <a:pt x="396" y="168"/>
                </a:lnTo>
                <a:lnTo>
                  <a:pt x="402" y="126"/>
                </a:lnTo>
                <a:lnTo>
                  <a:pt x="348" y="138"/>
                </a:lnTo>
                <a:lnTo>
                  <a:pt x="306" y="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0" name="Freeform 52"/>
          <p:cNvSpPr>
            <a:spLocks/>
          </p:cNvSpPr>
          <p:nvPr/>
        </p:nvSpPr>
        <p:spPr bwMode="auto">
          <a:xfrm>
            <a:off x="7194947" y="2571751"/>
            <a:ext cx="184547" cy="335756"/>
          </a:xfrm>
          <a:custGeom>
            <a:avLst/>
            <a:gdLst>
              <a:gd name="T0" fmla="*/ 0 w 155"/>
              <a:gd name="T1" fmla="*/ 2147483646 h 282"/>
              <a:gd name="T2" fmla="*/ 2147483646 w 155"/>
              <a:gd name="T3" fmla="*/ 2147483646 h 282"/>
              <a:gd name="T4" fmla="*/ 2147483646 w 155"/>
              <a:gd name="T5" fmla="*/ 2147483646 h 282"/>
              <a:gd name="T6" fmla="*/ 2147483646 w 155"/>
              <a:gd name="T7" fmla="*/ 2147483646 h 282"/>
              <a:gd name="T8" fmla="*/ 2147483646 w 155"/>
              <a:gd name="T9" fmla="*/ 2147483646 h 282"/>
              <a:gd name="T10" fmla="*/ 2147483646 w 155"/>
              <a:gd name="T11" fmla="*/ 2147483646 h 282"/>
              <a:gd name="T12" fmla="*/ 2147483646 w 155"/>
              <a:gd name="T13" fmla="*/ 2147483646 h 282"/>
              <a:gd name="T14" fmla="*/ 2147483646 w 155"/>
              <a:gd name="T15" fmla="*/ 2147483646 h 282"/>
              <a:gd name="T16" fmla="*/ 2147483646 w 155"/>
              <a:gd name="T17" fmla="*/ 2147483646 h 282"/>
              <a:gd name="T18" fmla="*/ 2147483646 w 155"/>
              <a:gd name="T19" fmla="*/ 2147483646 h 282"/>
              <a:gd name="T20" fmla="*/ 2147483646 w 155"/>
              <a:gd name="T21" fmla="*/ 2147483646 h 282"/>
              <a:gd name="T22" fmla="*/ 2147483646 w 155"/>
              <a:gd name="T23" fmla="*/ 2147483646 h 282"/>
              <a:gd name="T24" fmla="*/ 2147483646 w 155"/>
              <a:gd name="T25" fmla="*/ 2147483646 h 282"/>
              <a:gd name="T26" fmla="*/ 2147483646 w 155"/>
              <a:gd name="T27" fmla="*/ 2147483646 h 282"/>
              <a:gd name="T28" fmla="*/ 2147483646 w 155"/>
              <a:gd name="T29" fmla="*/ 2147483646 h 282"/>
              <a:gd name="T30" fmla="*/ 2147483646 w 155"/>
              <a:gd name="T31" fmla="*/ 2147483646 h 282"/>
              <a:gd name="T32" fmla="*/ 2147483646 w 155"/>
              <a:gd name="T33" fmla="*/ 2147483646 h 282"/>
              <a:gd name="T34" fmla="*/ 2147483646 w 155"/>
              <a:gd name="T35" fmla="*/ 2147483646 h 282"/>
              <a:gd name="T36" fmla="*/ 2147483646 w 155"/>
              <a:gd name="T37" fmla="*/ 2147483646 h 282"/>
              <a:gd name="T38" fmla="*/ 2147483646 w 155"/>
              <a:gd name="T39" fmla="*/ 2147483646 h 282"/>
              <a:gd name="T40" fmla="*/ 2147483646 w 155"/>
              <a:gd name="T41" fmla="*/ 2147483646 h 282"/>
              <a:gd name="T42" fmla="*/ 2147483646 w 155"/>
              <a:gd name="T43" fmla="*/ 2147483646 h 282"/>
              <a:gd name="T44" fmla="*/ 2147483646 w 155"/>
              <a:gd name="T45" fmla="*/ 2147483646 h 282"/>
              <a:gd name="T46" fmla="*/ 2147483646 w 155"/>
              <a:gd name="T47" fmla="*/ 2147483646 h 282"/>
              <a:gd name="T48" fmla="*/ 2147483646 w 155"/>
              <a:gd name="T49" fmla="*/ 2147483646 h 282"/>
              <a:gd name="T50" fmla="*/ 2147483646 w 155"/>
              <a:gd name="T51" fmla="*/ 2147483646 h 282"/>
              <a:gd name="T52" fmla="*/ 2147483646 w 155"/>
              <a:gd name="T53" fmla="*/ 2147483646 h 282"/>
              <a:gd name="T54" fmla="*/ 2147483646 w 155"/>
              <a:gd name="T55" fmla="*/ 2147483646 h 282"/>
              <a:gd name="T56" fmla="*/ 2147483646 w 155"/>
              <a:gd name="T57" fmla="*/ 2147483646 h 282"/>
              <a:gd name="T58" fmla="*/ 2147483646 w 155"/>
              <a:gd name="T59" fmla="*/ 2147483646 h 282"/>
              <a:gd name="T60" fmla="*/ 2147483646 w 155"/>
              <a:gd name="T61" fmla="*/ 2147483646 h 282"/>
              <a:gd name="T62" fmla="*/ 2147483646 w 155"/>
              <a:gd name="T63" fmla="*/ 2147483646 h 282"/>
              <a:gd name="T64" fmla="*/ 2147483646 w 155"/>
              <a:gd name="T65" fmla="*/ 2147483646 h 282"/>
              <a:gd name="T66" fmla="*/ 2147483646 w 155"/>
              <a:gd name="T67" fmla="*/ 0 h 282"/>
              <a:gd name="T68" fmla="*/ 0 w 155"/>
              <a:gd name="T69" fmla="*/ 2147483646 h 2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 h="282">
                <a:moveTo>
                  <a:pt x="0" y="36"/>
                </a:moveTo>
                <a:lnTo>
                  <a:pt x="6" y="48"/>
                </a:lnTo>
                <a:lnTo>
                  <a:pt x="6" y="60"/>
                </a:lnTo>
                <a:lnTo>
                  <a:pt x="24" y="96"/>
                </a:lnTo>
                <a:lnTo>
                  <a:pt x="24" y="120"/>
                </a:lnTo>
                <a:lnTo>
                  <a:pt x="18" y="132"/>
                </a:lnTo>
                <a:lnTo>
                  <a:pt x="24" y="144"/>
                </a:lnTo>
                <a:lnTo>
                  <a:pt x="36" y="174"/>
                </a:lnTo>
                <a:lnTo>
                  <a:pt x="30" y="186"/>
                </a:lnTo>
                <a:lnTo>
                  <a:pt x="36" y="192"/>
                </a:lnTo>
                <a:lnTo>
                  <a:pt x="36" y="186"/>
                </a:lnTo>
                <a:lnTo>
                  <a:pt x="42" y="186"/>
                </a:lnTo>
                <a:lnTo>
                  <a:pt x="48" y="198"/>
                </a:lnTo>
                <a:lnTo>
                  <a:pt x="54" y="228"/>
                </a:lnTo>
                <a:lnTo>
                  <a:pt x="54" y="246"/>
                </a:lnTo>
                <a:lnTo>
                  <a:pt x="60" y="264"/>
                </a:lnTo>
                <a:lnTo>
                  <a:pt x="72" y="282"/>
                </a:lnTo>
                <a:lnTo>
                  <a:pt x="131" y="264"/>
                </a:lnTo>
                <a:lnTo>
                  <a:pt x="125" y="264"/>
                </a:lnTo>
                <a:lnTo>
                  <a:pt x="119" y="258"/>
                </a:lnTo>
                <a:lnTo>
                  <a:pt x="119" y="246"/>
                </a:lnTo>
                <a:lnTo>
                  <a:pt x="125" y="240"/>
                </a:lnTo>
                <a:lnTo>
                  <a:pt x="119" y="228"/>
                </a:lnTo>
                <a:lnTo>
                  <a:pt x="113" y="186"/>
                </a:lnTo>
                <a:lnTo>
                  <a:pt x="113" y="168"/>
                </a:lnTo>
                <a:lnTo>
                  <a:pt x="119" y="144"/>
                </a:lnTo>
                <a:lnTo>
                  <a:pt x="125" y="126"/>
                </a:lnTo>
                <a:lnTo>
                  <a:pt x="125" y="114"/>
                </a:lnTo>
                <a:lnTo>
                  <a:pt x="119" y="102"/>
                </a:lnTo>
                <a:lnTo>
                  <a:pt x="119" y="96"/>
                </a:lnTo>
                <a:lnTo>
                  <a:pt x="143" y="72"/>
                </a:lnTo>
                <a:lnTo>
                  <a:pt x="155" y="48"/>
                </a:lnTo>
                <a:lnTo>
                  <a:pt x="143" y="36"/>
                </a:lnTo>
                <a:lnTo>
                  <a:pt x="143" y="0"/>
                </a:lnTo>
                <a:lnTo>
                  <a:pt x="0" y="36"/>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1" name="Freeform 53"/>
          <p:cNvSpPr>
            <a:spLocks/>
          </p:cNvSpPr>
          <p:nvPr/>
        </p:nvSpPr>
        <p:spPr bwMode="auto">
          <a:xfrm>
            <a:off x="7393782" y="2194323"/>
            <a:ext cx="378619" cy="620315"/>
          </a:xfrm>
          <a:custGeom>
            <a:avLst/>
            <a:gdLst>
              <a:gd name="T0" fmla="*/ 2147483646 w 318"/>
              <a:gd name="T1" fmla="*/ 2147483646 h 521"/>
              <a:gd name="T2" fmla="*/ 2147483646 w 318"/>
              <a:gd name="T3" fmla="*/ 2147483646 h 521"/>
              <a:gd name="T4" fmla="*/ 2147483646 w 318"/>
              <a:gd name="T5" fmla="*/ 2147483646 h 521"/>
              <a:gd name="T6" fmla="*/ 2147483646 w 318"/>
              <a:gd name="T7" fmla="*/ 2147483646 h 521"/>
              <a:gd name="T8" fmla="*/ 2147483646 w 318"/>
              <a:gd name="T9" fmla="*/ 2147483646 h 521"/>
              <a:gd name="T10" fmla="*/ 2147483646 w 318"/>
              <a:gd name="T11" fmla="*/ 2147483646 h 521"/>
              <a:gd name="T12" fmla="*/ 2147483646 w 318"/>
              <a:gd name="T13" fmla="*/ 2147483646 h 521"/>
              <a:gd name="T14" fmla="*/ 2147483646 w 318"/>
              <a:gd name="T15" fmla="*/ 2147483646 h 521"/>
              <a:gd name="T16" fmla="*/ 2147483646 w 318"/>
              <a:gd name="T17" fmla="*/ 2147483646 h 521"/>
              <a:gd name="T18" fmla="*/ 2147483646 w 318"/>
              <a:gd name="T19" fmla="*/ 2147483646 h 521"/>
              <a:gd name="T20" fmla="*/ 2147483646 w 318"/>
              <a:gd name="T21" fmla="*/ 2147483646 h 521"/>
              <a:gd name="T22" fmla="*/ 2147483646 w 318"/>
              <a:gd name="T23" fmla="*/ 2147483646 h 521"/>
              <a:gd name="T24" fmla="*/ 2147483646 w 318"/>
              <a:gd name="T25" fmla="*/ 2147483646 h 521"/>
              <a:gd name="T26" fmla="*/ 2147483646 w 318"/>
              <a:gd name="T27" fmla="*/ 2147483646 h 521"/>
              <a:gd name="T28" fmla="*/ 2147483646 w 318"/>
              <a:gd name="T29" fmla="*/ 2147483646 h 521"/>
              <a:gd name="T30" fmla="*/ 2147483646 w 318"/>
              <a:gd name="T31" fmla="*/ 2147483646 h 521"/>
              <a:gd name="T32" fmla="*/ 2147483646 w 318"/>
              <a:gd name="T33" fmla="*/ 2147483646 h 521"/>
              <a:gd name="T34" fmla="*/ 2147483646 w 318"/>
              <a:gd name="T35" fmla="*/ 2147483646 h 521"/>
              <a:gd name="T36" fmla="*/ 2147483646 w 318"/>
              <a:gd name="T37" fmla="*/ 2147483646 h 521"/>
              <a:gd name="T38" fmla="*/ 2147483646 w 318"/>
              <a:gd name="T39" fmla="*/ 2147483646 h 521"/>
              <a:gd name="T40" fmla="*/ 2147483646 w 318"/>
              <a:gd name="T41" fmla="*/ 2147483646 h 521"/>
              <a:gd name="T42" fmla="*/ 2147483646 w 318"/>
              <a:gd name="T43" fmla="*/ 2147483646 h 521"/>
              <a:gd name="T44" fmla="*/ 2147483646 w 318"/>
              <a:gd name="T45" fmla="*/ 2147483646 h 521"/>
              <a:gd name="T46" fmla="*/ 2147483646 w 318"/>
              <a:gd name="T47" fmla="*/ 2147483646 h 521"/>
              <a:gd name="T48" fmla="*/ 2147483646 w 318"/>
              <a:gd name="T49" fmla="*/ 2147483646 h 521"/>
              <a:gd name="T50" fmla="*/ 2147483646 w 318"/>
              <a:gd name="T51" fmla="*/ 2147483646 h 521"/>
              <a:gd name="T52" fmla="*/ 2147483646 w 318"/>
              <a:gd name="T53" fmla="*/ 2147483646 h 521"/>
              <a:gd name="T54" fmla="*/ 2147483646 w 318"/>
              <a:gd name="T55" fmla="*/ 2147483646 h 521"/>
              <a:gd name="T56" fmla="*/ 2147483646 w 318"/>
              <a:gd name="T57" fmla="*/ 2147483646 h 521"/>
              <a:gd name="T58" fmla="*/ 2147483646 w 318"/>
              <a:gd name="T59" fmla="*/ 0 h 521"/>
              <a:gd name="T60" fmla="*/ 2147483646 w 318"/>
              <a:gd name="T61" fmla="*/ 2147483646 h 521"/>
              <a:gd name="T62" fmla="*/ 2147483646 w 318"/>
              <a:gd name="T63" fmla="*/ 2147483646 h 521"/>
              <a:gd name="T64" fmla="*/ 2147483646 w 318"/>
              <a:gd name="T65" fmla="*/ 2147483646 h 521"/>
              <a:gd name="T66" fmla="*/ 2147483646 w 318"/>
              <a:gd name="T67" fmla="*/ 2147483646 h 521"/>
              <a:gd name="T68" fmla="*/ 2147483646 w 318"/>
              <a:gd name="T69" fmla="*/ 2147483646 h 521"/>
              <a:gd name="T70" fmla="*/ 2147483646 w 318"/>
              <a:gd name="T71" fmla="*/ 2147483646 h 521"/>
              <a:gd name="T72" fmla="*/ 2147483646 w 318"/>
              <a:gd name="T73" fmla="*/ 2147483646 h 521"/>
              <a:gd name="T74" fmla="*/ 2147483646 w 318"/>
              <a:gd name="T75" fmla="*/ 2147483646 h 521"/>
              <a:gd name="T76" fmla="*/ 2147483646 w 318"/>
              <a:gd name="T77" fmla="*/ 2147483646 h 521"/>
              <a:gd name="T78" fmla="*/ 2147483646 w 318"/>
              <a:gd name="T79" fmla="*/ 2147483646 h 521"/>
              <a:gd name="T80" fmla="*/ 2147483646 w 318"/>
              <a:gd name="T81" fmla="*/ 2147483646 h 521"/>
              <a:gd name="T82" fmla="*/ 0 w 318"/>
              <a:gd name="T83" fmla="*/ 2147483646 h 5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8" h="521">
                <a:moveTo>
                  <a:pt x="0" y="281"/>
                </a:moveTo>
                <a:lnTo>
                  <a:pt x="60" y="467"/>
                </a:lnTo>
                <a:lnTo>
                  <a:pt x="60" y="479"/>
                </a:lnTo>
                <a:lnTo>
                  <a:pt x="78" y="491"/>
                </a:lnTo>
                <a:lnTo>
                  <a:pt x="78" y="497"/>
                </a:lnTo>
                <a:lnTo>
                  <a:pt x="84" y="503"/>
                </a:lnTo>
                <a:lnTo>
                  <a:pt x="90" y="521"/>
                </a:lnTo>
                <a:lnTo>
                  <a:pt x="90" y="515"/>
                </a:lnTo>
                <a:lnTo>
                  <a:pt x="96" y="503"/>
                </a:lnTo>
                <a:lnTo>
                  <a:pt x="96" y="491"/>
                </a:lnTo>
                <a:lnTo>
                  <a:pt x="102" y="479"/>
                </a:lnTo>
                <a:lnTo>
                  <a:pt x="108" y="455"/>
                </a:lnTo>
                <a:lnTo>
                  <a:pt x="114" y="449"/>
                </a:lnTo>
                <a:lnTo>
                  <a:pt x="114" y="443"/>
                </a:lnTo>
                <a:lnTo>
                  <a:pt x="108" y="431"/>
                </a:lnTo>
                <a:lnTo>
                  <a:pt x="132" y="413"/>
                </a:lnTo>
                <a:lnTo>
                  <a:pt x="138" y="425"/>
                </a:lnTo>
                <a:lnTo>
                  <a:pt x="144" y="419"/>
                </a:lnTo>
                <a:lnTo>
                  <a:pt x="144" y="407"/>
                </a:lnTo>
                <a:lnTo>
                  <a:pt x="156" y="401"/>
                </a:lnTo>
                <a:lnTo>
                  <a:pt x="162" y="395"/>
                </a:lnTo>
                <a:lnTo>
                  <a:pt x="162" y="389"/>
                </a:lnTo>
                <a:lnTo>
                  <a:pt x="174" y="389"/>
                </a:lnTo>
                <a:lnTo>
                  <a:pt x="186" y="377"/>
                </a:lnTo>
                <a:lnTo>
                  <a:pt x="186" y="353"/>
                </a:lnTo>
                <a:lnTo>
                  <a:pt x="198" y="347"/>
                </a:lnTo>
                <a:lnTo>
                  <a:pt x="198" y="335"/>
                </a:lnTo>
                <a:lnTo>
                  <a:pt x="204" y="335"/>
                </a:lnTo>
                <a:lnTo>
                  <a:pt x="210" y="341"/>
                </a:lnTo>
                <a:lnTo>
                  <a:pt x="222" y="329"/>
                </a:lnTo>
                <a:lnTo>
                  <a:pt x="222" y="323"/>
                </a:lnTo>
                <a:lnTo>
                  <a:pt x="228" y="317"/>
                </a:lnTo>
                <a:lnTo>
                  <a:pt x="234" y="305"/>
                </a:lnTo>
                <a:lnTo>
                  <a:pt x="258" y="317"/>
                </a:lnTo>
                <a:lnTo>
                  <a:pt x="270" y="293"/>
                </a:lnTo>
                <a:lnTo>
                  <a:pt x="282" y="287"/>
                </a:lnTo>
                <a:lnTo>
                  <a:pt x="300" y="269"/>
                </a:lnTo>
                <a:lnTo>
                  <a:pt x="300" y="263"/>
                </a:lnTo>
                <a:lnTo>
                  <a:pt x="318" y="263"/>
                </a:lnTo>
                <a:lnTo>
                  <a:pt x="318" y="245"/>
                </a:lnTo>
                <a:lnTo>
                  <a:pt x="312" y="239"/>
                </a:lnTo>
                <a:lnTo>
                  <a:pt x="312" y="245"/>
                </a:lnTo>
                <a:lnTo>
                  <a:pt x="306" y="239"/>
                </a:lnTo>
                <a:lnTo>
                  <a:pt x="306" y="233"/>
                </a:lnTo>
                <a:lnTo>
                  <a:pt x="312" y="233"/>
                </a:lnTo>
                <a:lnTo>
                  <a:pt x="312" y="227"/>
                </a:lnTo>
                <a:lnTo>
                  <a:pt x="306" y="209"/>
                </a:lnTo>
                <a:lnTo>
                  <a:pt x="288" y="209"/>
                </a:lnTo>
                <a:lnTo>
                  <a:pt x="282" y="215"/>
                </a:lnTo>
                <a:lnTo>
                  <a:pt x="270" y="209"/>
                </a:lnTo>
                <a:lnTo>
                  <a:pt x="264" y="179"/>
                </a:lnTo>
                <a:lnTo>
                  <a:pt x="270" y="179"/>
                </a:lnTo>
                <a:lnTo>
                  <a:pt x="270" y="173"/>
                </a:lnTo>
                <a:lnTo>
                  <a:pt x="258" y="173"/>
                </a:lnTo>
                <a:lnTo>
                  <a:pt x="246" y="167"/>
                </a:lnTo>
                <a:lnTo>
                  <a:pt x="234" y="167"/>
                </a:lnTo>
                <a:lnTo>
                  <a:pt x="228" y="150"/>
                </a:lnTo>
                <a:lnTo>
                  <a:pt x="228" y="144"/>
                </a:lnTo>
                <a:lnTo>
                  <a:pt x="192" y="24"/>
                </a:lnTo>
                <a:lnTo>
                  <a:pt x="144" y="0"/>
                </a:lnTo>
                <a:lnTo>
                  <a:pt x="132" y="12"/>
                </a:lnTo>
                <a:lnTo>
                  <a:pt x="120" y="18"/>
                </a:lnTo>
                <a:lnTo>
                  <a:pt x="102" y="36"/>
                </a:lnTo>
                <a:lnTo>
                  <a:pt x="96" y="36"/>
                </a:lnTo>
                <a:lnTo>
                  <a:pt x="90" y="30"/>
                </a:lnTo>
                <a:lnTo>
                  <a:pt x="90" y="12"/>
                </a:lnTo>
                <a:lnTo>
                  <a:pt x="66" y="12"/>
                </a:lnTo>
                <a:lnTo>
                  <a:pt x="42" y="108"/>
                </a:lnTo>
                <a:lnTo>
                  <a:pt x="36" y="126"/>
                </a:lnTo>
                <a:lnTo>
                  <a:pt x="42" y="132"/>
                </a:lnTo>
                <a:lnTo>
                  <a:pt x="42" y="150"/>
                </a:lnTo>
                <a:lnTo>
                  <a:pt x="36" y="150"/>
                </a:lnTo>
                <a:lnTo>
                  <a:pt x="30" y="161"/>
                </a:lnTo>
                <a:lnTo>
                  <a:pt x="42" y="197"/>
                </a:lnTo>
                <a:lnTo>
                  <a:pt x="36" y="209"/>
                </a:lnTo>
                <a:lnTo>
                  <a:pt x="36" y="221"/>
                </a:lnTo>
                <a:lnTo>
                  <a:pt x="24" y="239"/>
                </a:lnTo>
                <a:lnTo>
                  <a:pt x="18" y="245"/>
                </a:lnTo>
                <a:lnTo>
                  <a:pt x="24" y="257"/>
                </a:lnTo>
                <a:lnTo>
                  <a:pt x="24" y="263"/>
                </a:lnTo>
                <a:lnTo>
                  <a:pt x="18" y="263"/>
                </a:lnTo>
                <a:lnTo>
                  <a:pt x="18" y="275"/>
                </a:lnTo>
                <a:lnTo>
                  <a:pt x="6" y="275"/>
                </a:lnTo>
                <a:lnTo>
                  <a:pt x="0" y="281"/>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2" name="Freeform 54"/>
          <p:cNvSpPr>
            <a:spLocks/>
          </p:cNvSpPr>
          <p:nvPr/>
        </p:nvSpPr>
        <p:spPr bwMode="auto">
          <a:xfrm>
            <a:off x="6480573" y="3320654"/>
            <a:ext cx="464344" cy="464344"/>
          </a:xfrm>
          <a:custGeom>
            <a:avLst/>
            <a:gdLst>
              <a:gd name="T0" fmla="*/ 2147483646 w 390"/>
              <a:gd name="T1" fmla="*/ 0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0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2147483646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2147483646 w 390"/>
              <a:gd name="T79" fmla="*/ 2147483646 h 390"/>
              <a:gd name="T80" fmla="*/ 2147483646 w 390"/>
              <a:gd name="T81" fmla="*/ 2147483646 h 390"/>
              <a:gd name="T82" fmla="*/ 2147483646 w 390"/>
              <a:gd name="T83" fmla="*/ 2147483646 h 390"/>
              <a:gd name="T84" fmla="*/ 2147483646 w 390"/>
              <a:gd name="T85" fmla="*/ 2147483646 h 390"/>
              <a:gd name="T86" fmla="*/ 2147483646 w 390"/>
              <a:gd name="T87" fmla="*/ 2147483646 h 390"/>
              <a:gd name="T88" fmla="*/ 2147483646 w 390"/>
              <a:gd name="T89" fmla="*/ 0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0" h="390">
                <a:moveTo>
                  <a:pt x="132" y="0"/>
                </a:moveTo>
                <a:lnTo>
                  <a:pt x="126" y="0"/>
                </a:lnTo>
                <a:lnTo>
                  <a:pt x="120" y="6"/>
                </a:lnTo>
                <a:lnTo>
                  <a:pt x="126" y="18"/>
                </a:lnTo>
                <a:lnTo>
                  <a:pt x="114" y="30"/>
                </a:lnTo>
                <a:lnTo>
                  <a:pt x="132" y="36"/>
                </a:lnTo>
                <a:lnTo>
                  <a:pt x="126" y="78"/>
                </a:lnTo>
                <a:lnTo>
                  <a:pt x="120" y="84"/>
                </a:lnTo>
                <a:lnTo>
                  <a:pt x="120" y="96"/>
                </a:lnTo>
                <a:lnTo>
                  <a:pt x="126" y="102"/>
                </a:lnTo>
                <a:lnTo>
                  <a:pt x="126" y="114"/>
                </a:lnTo>
                <a:lnTo>
                  <a:pt x="114" y="120"/>
                </a:lnTo>
                <a:lnTo>
                  <a:pt x="108" y="126"/>
                </a:lnTo>
                <a:lnTo>
                  <a:pt x="96" y="144"/>
                </a:lnTo>
                <a:lnTo>
                  <a:pt x="84" y="150"/>
                </a:lnTo>
                <a:lnTo>
                  <a:pt x="78" y="150"/>
                </a:lnTo>
                <a:lnTo>
                  <a:pt x="60" y="168"/>
                </a:lnTo>
                <a:lnTo>
                  <a:pt x="54" y="186"/>
                </a:lnTo>
                <a:lnTo>
                  <a:pt x="54" y="198"/>
                </a:lnTo>
                <a:lnTo>
                  <a:pt x="48" y="210"/>
                </a:lnTo>
                <a:lnTo>
                  <a:pt x="36" y="198"/>
                </a:lnTo>
                <a:lnTo>
                  <a:pt x="30" y="198"/>
                </a:lnTo>
                <a:lnTo>
                  <a:pt x="24" y="222"/>
                </a:lnTo>
                <a:lnTo>
                  <a:pt x="24" y="246"/>
                </a:lnTo>
                <a:lnTo>
                  <a:pt x="18" y="252"/>
                </a:lnTo>
                <a:lnTo>
                  <a:pt x="6" y="270"/>
                </a:lnTo>
                <a:lnTo>
                  <a:pt x="0" y="270"/>
                </a:lnTo>
                <a:lnTo>
                  <a:pt x="0" y="306"/>
                </a:lnTo>
                <a:lnTo>
                  <a:pt x="18" y="330"/>
                </a:lnTo>
                <a:lnTo>
                  <a:pt x="30" y="348"/>
                </a:lnTo>
                <a:lnTo>
                  <a:pt x="36" y="348"/>
                </a:lnTo>
                <a:lnTo>
                  <a:pt x="48" y="354"/>
                </a:lnTo>
                <a:lnTo>
                  <a:pt x="54" y="360"/>
                </a:lnTo>
                <a:lnTo>
                  <a:pt x="66" y="360"/>
                </a:lnTo>
                <a:lnTo>
                  <a:pt x="60" y="372"/>
                </a:lnTo>
                <a:lnTo>
                  <a:pt x="78" y="384"/>
                </a:lnTo>
                <a:lnTo>
                  <a:pt x="96" y="390"/>
                </a:lnTo>
                <a:lnTo>
                  <a:pt x="102" y="390"/>
                </a:lnTo>
                <a:lnTo>
                  <a:pt x="114" y="384"/>
                </a:lnTo>
                <a:lnTo>
                  <a:pt x="114" y="378"/>
                </a:lnTo>
                <a:lnTo>
                  <a:pt x="120" y="372"/>
                </a:lnTo>
                <a:lnTo>
                  <a:pt x="132" y="378"/>
                </a:lnTo>
                <a:lnTo>
                  <a:pt x="132" y="384"/>
                </a:lnTo>
                <a:lnTo>
                  <a:pt x="138" y="378"/>
                </a:lnTo>
                <a:lnTo>
                  <a:pt x="162" y="372"/>
                </a:lnTo>
                <a:lnTo>
                  <a:pt x="168" y="360"/>
                </a:lnTo>
                <a:lnTo>
                  <a:pt x="174" y="360"/>
                </a:lnTo>
                <a:lnTo>
                  <a:pt x="192" y="348"/>
                </a:lnTo>
                <a:lnTo>
                  <a:pt x="198" y="348"/>
                </a:lnTo>
                <a:lnTo>
                  <a:pt x="210" y="330"/>
                </a:lnTo>
                <a:lnTo>
                  <a:pt x="210" y="312"/>
                </a:lnTo>
                <a:lnTo>
                  <a:pt x="222" y="282"/>
                </a:lnTo>
                <a:lnTo>
                  <a:pt x="246" y="210"/>
                </a:lnTo>
                <a:lnTo>
                  <a:pt x="258" y="216"/>
                </a:lnTo>
                <a:lnTo>
                  <a:pt x="258" y="222"/>
                </a:lnTo>
                <a:lnTo>
                  <a:pt x="264" y="228"/>
                </a:lnTo>
                <a:lnTo>
                  <a:pt x="276" y="222"/>
                </a:lnTo>
                <a:lnTo>
                  <a:pt x="282" y="210"/>
                </a:lnTo>
                <a:lnTo>
                  <a:pt x="288" y="186"/>
                </a:lnTo>
                <a:lnTo>
                  <a:pt x="294" y="174"/>
                </a:lnTo>
                <a:lnTo>
                  <a:pt x="306" y="180"/>
                </a:lnTo>
                <a:lnTo>
                  <a:pt x="312" y="162"/>
                </a:lnTo>
                <a:lnTo>
                  <a:pt x="318" y="162"/>
                </a:lnTo>
                <a:lnTo>
                  <a:pt x="330" y="138"/>
                </a:lnTo>
                <a:lnTo>
                  <a:pt x="336" y="132"/>
                </a:lnTo>
                <a:lnTo>
                  <a:pt x="336" y="102"/>
                </a:lnTo>
                <a:lnTo>
                  <a:pt x="342" y="96"/>
                </a:lnTo>
                <a:lnTo>
                  <a:pt x="378" y="126"/>
                </a:lnTo>
                <a:lnTo>
                  <a:pt x="390" y="126"/>
                </a:lnTo>
                <a:lnTo>
                  <a:pt x="390" y="102"/>
                </a:lnTo>
                <a:lnTo>
                  <a:pt x="384" y="84"/>
                </a:lnTo>
                <a:lnTo>
                  <a:pt x="378" y="78"/>
                </a:lnTo>
                <a:lnTo>
                  <a:pt x="378" y="72"/>
                </a:lnTo>
                <a:lnTo>
                  <a:pt x="366" y="78"/>
                </a:lnTo>
                <a:lnTo>
                  <a:pt x="360" y="72"/>
                </a:lnTo>
                <a:lnTo>
                  <a:pt x="354" y="72"/>
                </a:lnTo>
                <a:lnTo>
                  <a:pt x="324" y="78"/>
                </a:lnTo>
                <a:lnTo>
                  <a:pt x="324" y="90"/>
                </a:lnTo>
                <a:lnTo>
                  <a:pt x="306" y="90"/>
                </a:lnTo>
                <a:lnTo>
                  <a:pt x="300" y="84"/>
                </a:lnTo>
                <a:lnTo>
                  <a:pt x="294" y="96"/>
                </a:lnTo>
                <a:lnTo>
                  <a:pt x="288" y="96"/>
                </a:lnTo>
                <a:lnTo>
                  <a:pt x="282" y="108"/>
                </a:lnTo>
                <a:lnTo>
                  <a:pt x="270" y="108"/>
                </a:lnTo>
                <a:lnTo>
                  <a:pt x="258" y="132"/>
                </a:lnTo>
                <a:lnTo>
                  <a:pt x="252" y="132"/>
                </a:lnTo>
                <a:lnTo>
                  <a:pt x="246" y="138"/>
                </a:lnTo>
                <a:lnTo>
                  <a:pt x="234" y="84"/>
                </a:lnTo>
                <a:lnTo>
                  <a:pt x="150" y="102"/>
                </a:lnTo>
                <a:lnTo>
                  <a:pt x="132" y="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3" name="Freeform 55"/>
          <p:cNvSpPr>
            <a:spLocks/>
          </p:cNvSpPr>
          <p:nvPr/>
        </p:nvSpPr>
        <p:spPr bwMode="auto">
          <a:xfrm>
            <a:off x="3227785" y="3106341"/>
            <a:ext cx="591740" cy="727472"/>
          </a:xfrm>
          <a:custGeom>
            <a:avLst/>
            <a:gdLst>
              <a:gd name="T0" fmla="*/ 2147483646 w 497"/>
              <a:gd name="T1" fmla="*/ 2147483646 h 611"/>
              <a:gd name="T2" fmla="*/ 2147483646 w 497"/>
              <a:gd name="T3" fmla="*/ 2147483646 h 611"/>
              <a:gd name="T4" fmla="*/ 2147483646 w 497"/>
              <a:gd name="T5" fmla="*/ 2147483646 h 611"/>
              <a:gd name="T6" fmla="*/ 2147483646 w 497"/>
              <a:gd name="T7" fmla="*/ 2147483646 h 611"/>
              <a:gd name="T8" fmla="*/ 2147483646 w 497"/>
              <a:gd name="T9" fmla="*/ 0 h 611"/>
              <a:gd name="T10" fmla="*/ 0 w 497"/>
              <a:gd name="T11" fmla="*/ 2147483646 h 611"/>
              <a:gd name="T12" fmla="*/ 2147483646 w 497"/>
              <a:gd name="T13" fmla="*/ 2147483646 h 6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 h="611">
                <a:moveTo>
                  <a:pt x="437" y="611"/>
                </a:moveTo>
                <a:lnTo>
                  <a:pt x="497" y="174"/>
                </a:lnTo>
                <a:lnTo>
                  <a:pt x="335" y="150"/>
                </a:lnTo>
                <a:lnTo>
                  <a:pt x="347" y="42"/>
                </a:lnTo>
                <a:lnTo>
                  <a:pt x="108" y="0"/>
                </a:lnTo>
                <a:lnTo>
                  <a:pt x="0" y="546"/>
                </a:lnTo>
                <a:lnTo>
                  <a:pt x="437" y="611"/>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4" name="Freeform 56"/>
          <p:cNvSpPr>
            <a:spLocks/>
          </p:cNvSpPr>
          <p:nvPr/>
        </p:nvSpPr>
        <p:spPr bwMode="auto">
          <a:xfrm>
            <a:off x="4997054" y="2294335"/>
            <a:ext cx="684609" cy="777478"/>
          </a:xfrm>
          <a:custGeom>
            <a:avLst/>
            <a:gdLst>
              <a:gd name="T0" fmla="*/ 2147483646 w 575"/>
              <a:gd name="T1" fmla="*/ 2147483646 h 653"/>
              <a:gd name="T2" fmla="*/ 2147483646 w 575"/>
              <a:gd name="T3" fmla="*/ 2147483646 h 653"/>
              <a:gd name="T4" fmla="*/ 2147483646 w 575"/>
              <a:gd name="T5" fmla="*/ 2147483646 h 653"/>
              <a:gd name="T6" fmla="*/ 2147483646 w 575"/>
              <a:gd name="T7" fmla="*/ 2147483646 h 653"/>
              <a:gd name="T8" fmla="*/ 2147483646 w 575"/>
              <a:gd name="T9" fmla="*/ 2147483646 h 653"/>
              <a:gd name="T10" fmla="*/ 2147483646 w 575"/>
              <a:gd name="T11" fmla="*/ 2147483646 h 653"/>
              <a:gd name="T12" fmla="*/ 0 w 575"/>
              <a:gd name="T13" fmla="*/ 2147483646 h 653"/>
              <a:gd name="T14" fmla="*/ 2147483646 w 575"/>
              <a:gd name="T15" fmla="*/ 2147483646 h 653"/>
              <a:gd name="T16" fmla="*/ 0 w 575"/>
              <a:gd name="T17" fmla="*/ 2147483646 h 653"/>
              <a:gd name="T18" fmla="*/ 2147483646 w 575"/>
              <a:gd name="T19" fmla="*/ 0 h 653"/>
              <a:gd name="T20" fmla="*/ 2147483646 w 575"/>
              <a:gd name="T21" fmla="*/ 2147483646 h 653"/>
              <a:gd name="T22" fmla="*/ 2147483646 w 575"/>
              <a:gd name="T23" fmla="*/ 2147483646 h 653"/>
              <a:gd name="T24" fmla="*/ 2147483646 w 575"/>
              <a:gd name="T25" fmla="*/ 2147483646 h 653"/>
              <a:gd name="T26" fmla="*/ 2147483646 w 575"/>
              <a:gd name="T27" fmla="*/ 2147483646 h 653"/>
              <a:gd name="T28" fmla="*/ 2147483646 w 575"/>
              <a:gd name="T29" fmla="*/ 2147483646 h 653"/>
              <a:gd name="T30" fmla="*/ 2147483646 w 575"/>
              <a:gd name="T31" fmla="*/ 2147483646 h 653"/>
              <a:gd name="T32" fmla="*/ 2147483646 w 575"/>
              <a:gd name="T33" fmla="*/ 2147483646 h 653"/>
              <a:gd name="T34" fmla="*/ 2147483646 w 575"/>
              <a:gd name="T35" fmla="*/ 2147483646 h 653"/>
              <a:gd name="T36" fmla="*/ 2147483646 w 575"/>
              <a:gd name="T37" fmla="*/ 2147483646 h 653"/>
              <a:gd name="T38" fmla="*/ 2147483646 w 575"/>
              <a:gd name="T39" fmla="*/ 2147483646 h 653"/>
              <a:gd name="T40" fmla="*/ 2147483646 w 575"/>
              <a:gd name="T41" fmla="*/ 2147483646 h 653"/>
              <a:gd name="T42" fmla="*/ 2147483646 w 575"/>
              <a:gd name="T43" fmla="*/ 2147483646 h 653"/>
              <a:gd name="T44" fmla="*/ 2147483646 w 575"/>
              <a:gd name="T45" fmla="*/ 2147483646 h 653"/>
              <a:gd name="T46" fmla="*/ 2147483646 w 575"/>
              <a:gd name="T47" fmla="*/ 2147483646 h 653"/>
              <a:gd name="T48" fmla="*/ 2147483646 w 575"/>
              <a:gd name="T49" fmla="*/ 2147483646 h 653"/>
              <a:gd name="T50" fmla="*/ 2147483646 w 575"/>
              <a:gd name="T51" fmla="*/ 2147483646 h 653"/>
              <a:gd name="T52" fmla="*/ 2147483646 w 575"/>
              <a:gd name="T53" fmla="*/ 2147483646 h 653"/>
              <a:gd name="T54" fmla="*/ 2147483646 w 575"/>
              <a:gd name="T55" fmla="*/ 2147483646 h 653"/>
              <a:gd name="T56" fmla="*/ 2147483646 w 575"/>
              <a:gd name="T57" fmla="*/ 2147483646 h 653"/>
              <a:gd name="T58" fmla="*/ 2147483646 w 575"/>
              <a:gd name="T59" fmla="*/ 2147483646 h 653"/>
              <a:gd name="T60" fmla="*/ 2147483646 w 575"/>
              <a:gd name="T61" fmla="*/ 2147483646 h 653"/>
              <a:gd name="T62" fmla="*/ 2147483646 w 575"/>
              <a:gd name="T63" fmla="*/ 2147483646 h 653"/>
              <a:gd name="T64" fmla="*/ 2147483646 w 575"/>
              <a:gd name="T65" fmla="*/ 2147483646 h 653"/>
              <a:gd name="T66" fmla="*/ 2147483646 w 575"/>
              <a:gd name="T67" fmla="*/ 2147483646 h 653"/>
              <a:gd name="T68" fmla="*/ 2147483646 w 575"/>
              <a:gd name="T69" fmla="*/ 2147483646 h 653"/>
              <a:gd name="T70" fmla="*/ 2147483646 w 575"/>
              <a:gd name="T71" fmla="*/ 2147483646 h 653"/>
              <a:gd name="T72" fmla="*/ 2147483646 w 575"/>
              <a:gd name="T73" fmla="*/ 2147483646 h 653"/>
              <a:gd name="T74" fmla="*/ 2147483646 w 575"/>
              <a:gd name="T75" fmla="*/ 2147483646 h 653"/>
              <a:gd name="T76" fmla="*/ 2147483646 w 575"/>
              <a:gd name="T77" fmla="*/ 2147483646 h 653"/>
              <a:gd name="T78" fmla="*/ 2147483646 w 575"/>
              <a:gd name="T79" fmla="*/ 2147483646 h 653"/>
              <a:gd name="T80" fmla="*/ 2147483646 w 575"/>
              <a:gd name="T81" fmla="*/ 2147483646 h 6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5" h="653">
                <a:moveTo>
                  <a:pt x="54" y="653"/>
                </a:moveTo>
                <a:lnTo>
                  <a:pt x="54" y="449"/>
                </a:lnTo>
                <a:lnTo>
                  <a:pt x="24" y="425"/>
                </a:lnTo>
                <a:lnTo>
                  <a:pt x="24" y="413"/>
                </a:lnTo>
                <a:lnTo>
                  <a:pt x="42" y="395"/>
                </a:lnTo>
                <a:lnTo>
                  <a:pt x="42" y="359"/>
                </a:lnTo>
                <a:lnTo>
                  <a:pt x="48" y="347"/>
                </a:lnTo>
                <a:lnTo>
                  <a:pt x="30" y="305"/>
                </a:lnTo>
                <a:lnTo>
                  <a:pt x="30" y="269"/>
                </a:lnTo>
                <a:lnTo>
                  <a:pt x="24" y="209"/>
                </a:lnTo>
                <a:lnTo>
                  <a:pt x="18" y="179"/>
                </a:lnTo>
                <a:lnTo>
                  <a:pt x="12" y="167"/>
                </a:lnTo>
                <a:lnTo>
                  <a:pt x="6" y="131"/>
                </a:lnTo>
                <a:lnTo>
                  <a:pt x="0" y="101"/>
                </a:lnTo>
                <a:lnTo>
                  <a:pt x="6" y="83"/>
                </a:lnTo>
                <a:lnTo>
                  <a:pt x="6" y="77"/>
                </a:lnTo>
                <a:lnTo>
                  <a:pt x="0" y="48"/>
                </a:lnTo>
                <a:lnTo>
                  <a:pt x="0" y="42"/>
                </a:lnTo>
                <a:lnTo>
                  <a:pt x="150" y="42"/>
                </a:lnTo>
                <a:lnTo>
                  <a:pt x="150" y="0"/>
                </a:lnTo>
                <a:lnTo>
                  <a:pt x="162" y="0"/>
                </a:lnTo>
                <a:lnTo>
                  <a:pt x="180" y="6"/>
                </a:lnTo>
                <a:lnTo>
                  <a:pt x="180" y="30"/>
                </a:lnTo>
                <a:lnTo>
                  <a:pt x="186" y="48"/>
                </a:lnTo>
                <a:lnTo>
                  <a:pt x="186" y="60"/>
                </a:lnTo>
                <a:lnTo>
                  <a:pt x="198" y="71"/>
                </a:lnTo>
                <a:lnTo>
                  <a:pt x="216" y="71"/>
                </a:lnTo>
                <a:lnTo>
                  <a:pt x="222" y="77"/>
                </a:lnTo>
                <a:lnTo>
                  <a:pt x="234" y="77"/>
                </a:lnTo>
                <a:lnTo>
                  <a:pt x="252" y="83"/>
                </a:lnTo>
                <a:lnTo>
                  <a:pt x="252" y="89"/>
                </a:lnTo>
                <a:lnTo>
                  <a:pt x="276" y="89"/>
                </a:lnTo>
                <a:lnTo>
                  <a:pt x="282" y="83"/>
                </a:lnTo>
                <a:lnTo>
                  <a:pt x="312" y="77"/>
                </a:lnTo>
                <a:lnTo>
                  <a:pt x="335" y="83"/>
                </a:lnTo>
                <a:lnTo>
                  <a:pt x="335" y="95"/>
                </a:lnTo>
                <a:lnTo>
                  <a:pt x="347" y="95"/>
                </a:lnTo>
                <a:lnTo>
                  <a:pt x="347" y="101"/>
                </a:lnTo>
                <a:lnTo>
                  <a:pt x="353" y="113"/>
                </a:lnTo>
                <a:lnTo>
                  <a:pt x="359" y="119"/>
                </a:lnTo>
                <a:lnTo>
                  <a:pt x="371" y="107"/>
                </a:lnTo>
                <a:lnTo>
                  <a:pt x="383" y="107"/>
                </a:lnTo>
                <a:lnTo>
                  <a:pt x="389" y="119"/>
                </a:lnTo>
                <a:lnTo>
                  <a:pt x="407" y="119"/>
                </a:lnTo>
                <a:lnTo>
                  <a:pt x="407" y="131"/>
                </a:lnTo>
                <a:lnTo>
                  <a:pt x="419" y="137"/>
                </a:lnTo>
                <a:lnTo>
                  <a:pt x="431" y="137"/>
                </a:lnTo>
                <a:lnTo>
                  <a:pt x="437" y="131"/>
                </a:lnTo>
                <a:lnTo>
                  <a:pt x="467" y="113"/>
                </a:lnTo>
                <a:lnTo>
                  <a:pt x="479" y="125"/>
                </a:lnTo>
                <a:lnTo>
                  <a:pt x="533" y="125"/>
                </a:lnTo>
                <a:lnTo>
                  <a:pt x="545" y="137"/>
                </a:lnTo>
                <a:lnTo>
                  <a:pt x="557" y="131"/>
                </a:lnTo>
                <a:lnTo>
                  <a:pt x="575" y="131"/>
                </a:lnTo>
                <a:lnTo>
                  <a:pt x="563" y="143"/>
                </a:lnTo>
                <a:lnTo>
                  <a:pt x="515" y="167"/>
                </a:lnTo>
                <a:lnTo>
                  <a:pt x="503" y="179"/>
                </a:lnTo>
                <a:lnTo>
                  <a:pt x="485" y="185"/>
                </a:lnTo>
                <a:lnTo>
                  <a:pt x="473" y="191"/>
                </a:lnTo>
                <a:lnTo>
                  <a:pt x="437" y="233"/>
                </a:lnTo>
                <a:lnTo>
                  <a:pt x="383" y="281"/>
                </a:lnTo>
                <a:lnTo>
                  <a:pt x="371" y="293"/>
                </a:lnTo>
                <a:lnTo>
                  <a:pt x="377" y="353"/>
                </a:lnTo>
                <a:lnTo>
                  <a:pt x="371" y="359"/>
                </a:lnTo>
                <a:lnTo>
                  <a:pt x="359" y="365"/>
                </a:lnTo>
                <a:lnTo>
                  <a:pt x="341" y="383"/>
                </a:lnTo>
                <a:lnTo>
                  <a:pt x="335" y="395"/>
                </a:lnTo>
                <a:lnTo>
                  <a:pt x="329" y="413"/>
                </a:lnTo>
                <a:lnTo>
                  <a:pt x="341" y="419"/>
                </a:lnTo>
                <a:lnTo>
                  <a:pt x="347" y="431"/>
                </a:lnTo>
                <a:lnTo>
                  <a:pt x="341" y="443"/>
                </a:lnTo>
                <a:lnTo>
                  <a:pt x="341" y="503"/>
                </a:lnTo>
                <a:lnTo>
                  <a:pt x="359" y="521"/>
                </a:lnTo>
                <a:lnTo>
                  <a:pt x="377" y="521"/>
                </a:lnTo>
                <a:lnTo>
                  <a:pt x="377" y="527"/>
                </a:lnTo>
                <a:lnTo>
                  <a:pt x="383" y="533"/>
                </a:lnTo>
                <a:lnTo>
                  <a:pt x="389" y="533"/>
                </a:lnTo>
                <a:lnTo>
                  <a:pt x="407" y="545"/>
                </a:lnTo>
                <a:lnTo>
                  <a:pt x="419" y="563"/>
                </a:lnTo>
                <a:lnTo>
                  <a:pt x="467" y="599"/>
                </a:lnTo>
                <a:lnTo>
                  <a:pt x="467" y="617"/>
                </a:lnTo>
                <a:lnTo>
                  <a:pt x="473" y="635"/>
                </a:lnTo>
                <a:lnTo>
                  <a:pt x="54" y="653"/>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5" name="Freeform 57"/>
          <p:cNvSpPr>
            <a:spLocks/>
          </p:cNvSpPr>
          <p:nvPr/>
        </p:nvSpPr>
        <p:spPr bwMode="auto">
          <a:xfrm>
            <a:off x="5717381" y="3869532"/>
            <a:ext cx="863204" cy="307181"/>
          </a:xfrm>
          <a:custGeom>
            <a:avLst/>
            <a:gdLst>
              <a:gd name="T0" fmla="*/ 2147483646 w 725"/>
              <a:gd name="T1" fmla="*/ 0 h 258"/>
              <a:gd name="T2" fmla="*/ 2147483646 w 725"/>
              <a:gd name="T3" fmla="*/ 2147483646 h 258"/>
              <a:gd name="T4" fmla="*/ 2147483646 w 725"/>
              <a:gd name="T5" fmla="*/ 2147483646 h 258"/>
              <a:gd name="T6" fmla="*/ 2147483646 w 725"/>
              <a:gd name="T7" fmla="*/ 2147483646 h 258"/>
              <a:gd name="T8" fmla="*/ 2147483646 w 725"/>
              <a:gd name="T9" fmla="*/ 2147483646 h 258"/>
              <a:gd name="T10" fmla="*/ 2147483646 w 725"/>
              <a:gd name="T11" fmla="*/ 2147483646 h 258"/>
              <a:gd name="T12" fmla="*/ 2147483646 w 725"/>
              <a:gd name="T13" fmla="*/ 2147483646 h 258"/>
              <a:gd name="T14" fmla="*/ 2147483646 w 725"/>
              <a:gd name="T15" fmla="*/ 2147483646 h 258"/>
              <a:gd name="T16" fmla="*/ 2147483646 w 725"/>
              <a:gd name="T17" fmla="*/ 2147483646 h 258"/>
              <a:gd name="T18" fmla="*/ 2147483646 w 725"/>
              <a:gd name="T19" fmla="*/ 2147483646 h 258"/>
              <a:gd name="T20" fmla="*/ 2147483646 w 725"/>
              <a:gd name="T21" fmla="*/ 2147483646 h 258"/>
              <a:gd name="T22" fmla="*/ 2147483646 w 725"/>
              <a:gd name="T23" fmla="*/ 2147483646 h 258"/>
              <a:gd name="T24" fmla="*/ 2147483646 w 725"/>
              <a:gd name="T25" fmla="*/ 2147483646 h 258"/>
              <a:gd name="T26" fmla="*/ 2147483646 w 725"/>
              <a:gd name="T27" fmla="*/ 2147483646 h 258"/>
              <a:gd name="T28" fmla="*/ 2147483646 w 725"/>
              <a:gd name="T29" fmla="*/ 2147483646 h 258"/>
              <a:gd name="T30" fmla="*/ 2147483646 w 725"/>
              <a:gd name="T31" fmla="*/ 2147483646 h 258"/>
              <a:gd name="T32" fmla="*/ 2147483646 w 725"/>
              <a:gd name="T33" fmla="*/ 2147483646 h 258"/>
              <a:gd name="T34" fmla="*/ 0 w 725"/>
              <a:gd name="T35" fmla="*/ 2147483646 h 258"/>
              <a:gd name="T36" fmla="*/ 2147483646 w 725"/>
              <a:gd name="T37" fmla="*/ 2147483646 h 258"/>
              <a:gd name="T38" fmla="*/ 2147483646 w 725"/>
              <a:gd name="T39" fmla="*/ 2147483646 h 258"/>
              <a:gd name="T40" fmla="*/ 2147483646 w 725"/>
              <a:gd name="T41" fmla="*/ 2147483646 h 258"/>
              <a:gd name="T42" fmla="*/ 2147483646 w 725"/>
              <a:gd name="T43" fmla="*/ 2147483646 h 258"/>
              <a:gd name="T44" fmla="*/ 2147483646 w 725"/>
              <a:gd name="T45" fmla="*/ 2147483646 h 258"/>
              <a:gd name="T46" fmla="*/ 2147483646 w 725"/>
              <a:gd name="T47" fmla="*/ 2147483646 h 258"/>
              <a:gd name="T48" fmla="*/ 2147483646 w 725"/>
              <a:gd name="T49" fmla="*/ 2147483646 h 258"/>
              <a:gd name="T50" fmla="*/ 2147483646 w 725"/>
              <a:gd name="T51" fmla="*/ 2147483646 h 258"/>
              <a:gd name="T52" fmla="*/ 2147483646 w 725"/>
              <a:gd name="T53" fmla="*/ 2147483646 h 258"/>
              <a:gd name="T54" fmla="*/ 2147483646 w 725"/>
              <a:gd name="T55" fmla="*/ 2147483646 h 258"/>
              <a:gd name="T56" fmla="*/ 2147483646 w 725"/>
              <a:gd name="T57" fmla="*/ 2147483646 h 258"/>
              <a:gd name="T58" fmla="*/ 2147483646 w 725"/>
              <a:gd name="T59" fmla="*/ 2147483646 h 258"/>
              <a:gd name="T60" fmla="*/ 2147483646 w 725"/>
              <a:gd name="T61" fmla="*/ 2147483646 h 258"/>
              <a:gd name="T62" fmla="*/ 2147483646 w 725"/>
              <a:gd name="T63" fmla="*/ 2147483646 h 258"/>
              <a:gd name="T64" fmla="*/ 2147483646 w 725"/>
              <a:gd name="T65" fmla="*/ 2147483646 h 258"/>
              <a:gd name="T66" fmla="*/ 2147483646 w 725"/>
              <a:gd name="T67" fmla="*/ 2147483646 h 258"/>
              <a:gd name="T68" fmla="*/ 2147483646 w 725"/>
              <a:gd name="T69" fmla="*/ 2147483646 h 258"/>
              <a:gd name="T70" fmla="*/ 2147483646 w 725"/>
              <a:gd name="T71" fmla="*/ 2147483646 h 258"/>
              <a:gd name="T72" fmla="*/ 2147483646 w 725"/>
              <a:gd name="T73" fmla="*/ 2147483646 h 258"/>
              <a:gd name="T74" fmla="*/ 2147483646 w 725"/>
              <a:gd name="T75" fmla="*/ 2147483646 h 258"/>
              <a:gd name="T76" fmla="*/ 2147483646 w 725"/>
              <a:gd name="T77" fmla="*/ 2147483646 h 258"/>
              <a:gd name="T78" fmla="*/ 2147483646 w 725"/>
              <a:gd name="T79" fmla="*/ 2147483646 h 258"/>
              <a:gd name="T80" fmla="*/ 2147483646 w 725"/>
              <a:gd name="T81" fmla="*/ 2147483646 h 258"/>
              <a:gd name="T82" fmla="*/ 2147483646 w 725"/>
              <a:gd name="T83" fmla="*/ 2147483646 h 258"/>
              <a:gd name="T84" fmla="*/ 2147483646 w 725"/>
              <a:gd name="T85" fmla="*/ 2147483646 h 258"/>
              <a:gd name="T86" fmla="*/ 2147483646 w 725"/>
              <a:gd name="T87" fmla="*/ 2147483646 h 258"/>
              <a:gd name="T88" fmla="*/ 2147483646 w 725"/>
              <a:gd name="T89" fmla="*/ 0 h 2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5" h="258">
                <a:moveTo>
                  <a:pt x="725" y="0"/>
                </a:moveTo>
                <a:lnTo>
                  <a:pt x="575" y="18"/>
                </a:lnTo>
                <a:lnTo>
                  <a:pt x="569" y="24"/>
                </a:lnTo>
                <a:lnTo>
                  <a:pt x="204" y="60"/>
                </a:lnTo>
                <a:lnTo>
                  <a:pt x="198" y="54"/>
                </a:lnTo>
                <a:lnTo>
                  <a:pt x="186" y="54"/>
                </a:lnTo>
                <a:lnTo>
                  <a:pt x="186" y="72"/>
                </a:lnTo>
                <a:lnTo>
                  <a:pt x="60" y="84"/>
                </a:lnTo>
                <a:lnTo>
                  <a:pt x="48" y="120"/>
                </a:lnTo>
                <a:lnTo>
                  <a:pt x="48" y="138"/>
                </a:lnTo>
                <a:lnTo>
                  <a:pt x="42" y="144"/>
                </a:lnTo>
                <a:lnTo>
                  <a:pt x="42" y="162"/>
                </a:lnTo>
                <a:lnTo>
                  <a:pt x="30" y="174"/>
                </a:lnTo>
                <a:lnTo>
                  <a:pt x="24" y="198"/>
                </a:lnTo>
                <a:lnTo>
                  <a:pt x="12" y="210"/>
                </a:lnTo>
                <a:lnTo>
                  <a:pt x="18" y="228"/>
                </a:lnTo>
                <a:lnTo>
                  <a:pt x="12" y="246"/>
                </a:lnTo>
                <a:lnTo>
                  <a:pt x="0" y="258"/>
                </a:lnTo>
                <a:lnTo>
                  <a:pt x="186" y="240"/>
                </a:lnTo>
                <a:lnTo>
                  <a:pt x="420" y="222"/>
                </a:lnTo>
                <a:lnTo>
                  <a:pt x="510" y="210"/>
                </a:lnTo>
                <a:lnTo>
                  <a:pt x="510" y="186"/>
                </a:lnTo>
                <a:lnTo>
                  <a:pt x="521" y="186"/>
                </a:lnTo>
                <a:lnTo>
                  <a:pt x="533" y="180"/>
                </a:lnTo>
                <a:lnTo>
                  <a:pt x="533" y="162"/>
                </a:lnTo>
                <a:lnTo>
                  <a:pt x="539" y="150"/>
                </a:lnTo>
                <a:lnTo>
                  <a:pt x="557" y="144"/>
                </a:lnTo>
                <a:lnTo>
                  <a:pt x="581" y="138"/>
                </a:lnTo>
                <a:lnTo>
                  <a:pt x="605" y="114"/>
                </a:lnTo>
                <a:lnTo>
                  <a:pt x="623" y="108"/>
                </a:lnTo>
                <a:lnTo>
                  <a:pt x="623" y="96"/>
                </a:lnTo>
                <a:lnTo>
                  <a:pt x="629" y="96"/>
                </a:lnTo>
                <a:lnTo>
                  <a:pt x="635" y="90"/>
                </a:lnTo>
                <a:lnTo>
                  <a:pt x="635" y="84"/>
                </a:lnTo>
                <a:lnTo>
                  <a:pt x="641" y="78"/>
                </a:lnTo>
                <a:lnTo>
                  <a:pt x="647" y="78"/>
                </a:lnTo>
                <a:lnTo>
                  <a:pt x="653" y="84"/>
                </a:lnTo>
                <a:lnTo>
                  <a:pt x="671" y="66"/>
                </a:lnTo>
                <a:lnTo>
                  <a:pt x="689" y="66"/>
                </a:lnTo>
                <a:lnTo>
                  <a:pt x="707" y="42"/>
                </a:lnTo>
                <a:lnTo>
                  <a:pt x="719" y="30"/>
                </a:lnTo>
                <a:lnTo>
                  <a:pt x="719" y="24"/>
                </a:lnTo>
                <a:lnTo>
                  <a:pt x="725" y="18"/>
                </a:lnTo>
                <a:lnTo>
                  <a:pt x="719" y="12"/>
                </a:lnTo>
                <a:lnTo>
                  <a:pt x="725" y="0"/>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6" name="Freeform 58"/>
          <p:cNvSpPr>
            <a:spLocks/>
          </p:cNvSpPr>
          <p:nvPr/>
        </p:nvSpPr>
        <p:spPr bwMode="auto">
          <a:xfrm>
            <a:off x="7280673" y="2964657"/>
            <a:ext cx="177403" cy="170260"/>
          </a:xfrm>
          <a:custGeom>
            <a:avLst/>
            <a:gdLst>
              <a:gd name="T0" fmla="*/ 0 w 149"/>
              <a:gd name="T1" fmla="*/ 2147483646 h 143"/>
              <a:gd name="T2" fmla="*/ 2147483646 w 149"/>
              <a:gd name="T3" fmla="*/ 2147483646 h 143"/>
              <a:gd name="T4" fmla="*/ 2147483646 w 149"/>
              <a:gd name="T5" fmla="*/ 2147483646 h 143"/>
              <a:gd name="T6" fmla="*/ 2147483646 w 149"/>
              <a:gd name="T7" fmla="*/ 2147483646 h 143"/>
              <a:gd name="T8" fmla="*/ 2147483646 w 149"/>
              <a:gd name="T9" fmla="*/ 2147483646 h 143"/>
              <a:gd name="T10" fmla="*/ 2147483646 w 149"/>
              <a:gd name="T11" fmla="*/ 0 h 143"/>
              <a:gd name="T12" fmla="*/ 2147483646 w 149"/>
              <a:gd name="T13" fmla="*/ 2147483646 h 143"/>
              <a:gd name="T14" fmla="*/ 2147483646 w 149"/>
              <a:gd name="T15" fmla="*/ 2147483646 h 143"/>
              <a:gd name="T16" fmla="*/ 2147483646 w 149"/>
              <a:gd name="T17" fmla="*/ 2147483646 h 143"/>
              <a:gd name="T18" fmla="*/ 2147483646 w 149"/>
              <a:gd name="T19" fmla="*/ 2147483646 h 143"/>
              <a:gd name="T20" fmla="*/ 2147483646 w 149"/>
              <a:gd name="T21" fmla="*/ 2147483646 h 143"/>
              <a:gd name="T22" fmla="*/ 2147483646 w 149"/>
              <a:gd name="T23" fmla="*/ 2147483646 h 143"/>
              <a:gd name="T24" fmla="*/ 2147483646 w 149"/>
              <a:gd name="T25" fmla="*/ 2147483646 h 143"/>
              <a:gd name="T26" fmla="*/ 2147483646 w 149"/>
              <a:gd name="T27" fmla="*/ 2147483646 h 143"/>
              <a:gd name="T28" fmla="*/ 2147483646 w 149"/>
              <a:gd name="T29" fmla="*/ 2147483646 h 143"/>
              <a:gd name="T30" fmla="*/ 2147483646 w 149"/>
              <a:gd name="T31" fmla="*/ 2147483646 h 143"/>
              <a:gd name="T32" fmla="*/ 2147483646 w 149"/>
              <a:gd name="T33" fmla="*/ 2147483646 h 143"/>
              <a:gd name="T34" fmla="*/ 2147483646 w 149"/>
              <a:gd name="T35" fmla="*/ 2147483646 h 143"/>
              <a:gd name="T36" fmla="*/ 2147483646 w 149"/>
              <a:gd name="T37" fmla="*/ 2147483646 h 143"/>
              <a:gd name="T38" fmla="*/ 2147483646 w 149"/>
              <a:gd name="T39" fmla="*/ 2147483646 h 143"/>
              <a:gd name="T40" fmla="*/ 2147483646 w 149"/>
              <a:gd name="T41" fmla="*/ 2147483646 h 143"/>
              <a:gd name="T42" fmla="*/ 2147483646 w 149"/>
              <a:gd name="T43" fmla="*/ 2147483646 h 143"/>
              <a:gd name="T44" fmla="*/ 2147483646 w 149"/>
              <a:gd name="T45" fmla="*/ 2147483646 h 143"/>
              <a:gd name="T46" fmla="*/ 2147483646 w 149"/>
              <a:gd name="T47" fmla="*/ 2147483646 h 143"/>
              <a:gd name="T48" fmla="*/ 0 w 149"/>
              <a:gd name="T49" fmla="*/ 2147483646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9" h="143">
                <a:moveTo>
                  <a:pt x="0" y="30"/>
                </a:moveTo>
                <a:lnTo>
                  <a:pt x="53" y="18"/>
                </a:lnTo>
                <a:lnTo>
                  <a:pt x="53" y="24"/>
                </a:lnTo>
                <a:lnTo>
                  <a:pt x="59" y="24"/>
                </a:lnTo>
                <a:lnTo>
                  <a:pt x="59" y="18"/>
                </a:lnTo>
                <a:lnTo>
                  <a:pt x="131" y="0"/>
                </a:lnTo>
                <a:lnTo>
                  <a:pt x="149" y="60"/>
                </a:lnTo>
                <a:lnTo>
                  <a:pt x="149" y="72"/>
                </a:lnTo>
                <a:lnTo>
                  <a:pt x="137" y="78"/>
                </a:lnTo>
                <a:lnTo>
                  <a:pt x="113" y="84"/>
                </a:lnTo>
                <a:lnTo>
                  <a:pt x="107" y="84"/>
                </a:lnTo>
                <a:lnTo>
                  <a:pt x="107" y="90"/>
                </a:lnTo>
                <a:lnTo>
                  <a:pt x="101" y="90"/>
                </a:lnTo>
                <a:lnTo>
                  <a:pt x="101" y="96"/>
                </a:lnTo>
                <a:lnTo>
                  <a:pt x="89" y="96"/>
                </a:lnTo>
                <a:lnTo>
                  <a:pt x="65" y="107"/>
                </a:lnTo>
                <a:lnTo>
                  <a:pt x="65" y="101"/>
                </a:lnTo>
                <a:lnTo>
                  <a:pt x="53" y="113"/>
                </a:lnTo>
                <a:lnTo>
                  <a:pt x="23" y="137"/>
                </a:lnTo>
                <a:lnTo>
                  <a:pt x="12" y="143"/>
                </a:lnTo>
                <a:lnTo>
                  <a:pt x="6" y="137"/>
                </a:lnTo>
                <a:lnTo>
                  <a:pt x="17" y="125"/>
                </a:lnTo>
                <a:lnTo>
                  <a:pt x="17" y="119"/>
                </a:lnTo>
                <a:lnTo>
                  <a:pt x="12" y="113"/>
                </a:lnTo>
                <a:lnTo>
                  <a:pt x="0" y="30"/>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7" name="Freeform 59"/>
          <p:cNvSpPr>
            <a:spLocks/>
          </p:cNvSpPr>
          <p:nvPr/>
        </p:nvSpPr>
        <p:spPr bwMode="auto">
          <a:xfrm>
            <a:off x="7280672" y="2828925"/>
            <a:ext cx="341709" cy="178594"/>
          </a:xfrm>
          <a:custGeom>
            <a:avLst/>
            <a:gdLst>
              <a:gd name="T0" fmla="*/ 0 w 287"/>
              <a:gd name="T1" fmla="*/ 2147483646 h 150"/>
              <a:gd name="T2" fmla="*/ 2147483646 w 287"/>
              <a:gd name="T3" fmla="*/ 2147483646 h 150"/>
              <a:gd name="T4" fmla="*/ 2147483646 w 287"/>
              <a:gd name="T5" fmla="*/ 2147483646 h 150"/>
              <a:gd name="T6" fmla="*/ 2147483646 w 287"/>
              <a:gd name="T7" fmla="*/ 2147483646 h 150"/>
              <a:gd name="T8" fmla="*/ 2147483646 w 287"/>
              <a:gd name="T9" fmla="*/ 2147483646 h 150"/>
              <a:gd name="T10" fmla="*/ 2147483646 w 287"/>
              <a:gd name="T11" fmla="*/ 2147483646 h 150"/>
              <a:gd name="T12" fmla="*/ 2147483646 w 287"/>
              <a:gd name="T13" fmla="*/ 2147483646 h 150"/>
              <a:gd name="T14" fmla="*/ 2147483646 w 287"/>
              <a:gd name="T15" fmla="*/ 0 h 150"/>
              <a:gd name="T16" fmla="*/ 2147483646 w 287"/>
              <a:gd name="T17" fmla="*/ 0 h 150"/>
              <a:gd name="T18" fmla="*/ 2147483646 w 287"/>
              <a:gd name="T19" fmla="*/ 2147483646 h 150"/>
              <a:gd name="T20" fmla="*/ 2147483646 w 287"/>
              <a:gd name="T21" fmla="*/ 2147483646 h 150"/>
              <a:gd name="T22" fmla="*/ 2147483646 w 287"/>
              <a:gd name="T23" fmla="*/ 2147483646 h 150"/>
              <a:gd name="T24" fmla="*/ 2147483646 w 287"/>
              <a:gd name="T25" fmla="*/ 2147483646 h 150"/>
              <a:gd name="T26" fmla="*/ 2147483646 w 287"/>
              <a:gd name="T27" fmla="*/ 2147483646 h 150"/>
              <a:gd name="T28" fmla="*/ 2147483646 w 287"/>
              <a:gd name="T29" fmla="*/ 2147483646 h 150"/>
              <a:gd name="T30" fmla="*/ 2147483646 w 287"/>
              <a:gd name="T31" fmla="*/ 2147483646 h 150"/>
              <a:gd name="T32" fmla="*/ 2147483646 w 287"/>
              <a:gd name="T33" fmla="*/ 2147483646 h 150"/>
              <a:gd name="T34" fmla="*/ 2147483646 w 287"/>
              <a:gd name="T35" fmla="*/ 2147483646 h 150"/>
              <a:gd name="T36" fmla="*/ 2147483646 w 287"/>
              <a:gd name="T37" fmla="*/ 2147483646 h 150"/>
              <a:gd name="T38" fmla="*/ 2147483646 w 287"/>
              <a:gd name="T39" fmla="*/ 2147483646 h 150"/>
              <a:gd name="T40" fmla="*/ 2147483646 w 287"/>
              <a:gd name="T41" fmla="*/ 2147483646 h 150"/>
              <a:gd name="T42" fmla="*/ 2147483646 w 287"/>
              <a:gd name="T43" fmla="*/ 2147483646 h 150"/>
              <a:gd name="T44" fmla="*/ 2147483646 w 287"/>
              <a:gd name="T45" fmla="*/ 2147483646 h 150"/>
              <a:gd name="T46" fmla="*/ 2147483646 w 287"/>
              <a:gd name="T47" fmla="*/ 2147483646 h 150"/>
              <a:gd name="T48" fmla="*/ 2147483646 w 287"/>
              <a:gd name="T49" fmla="*/ 2147483646 h 150"/>
              <a:gd name="T50" fmla="*/ 2147483646 w 287"/>
              <a:gd name="T51" fmla="*/ 2147483646 h 150"/>
              <a:gd name="T52" fmla="*/ 2147483646 w 287"/>
              <a:gd name="T53" fmla="*/ 2147483646 h 150"/>
              <a:gd name="T54" fmla="*/ 2147483646 w 287"/>
              <a:gd name="T55" fmla="*/ 2147483646 h 150"/>
              <a:gd name="T56" fmla="*/ 2147483646 w 287"/>
              <a:gd name="T57" fmla="*/ 2147483646 h 150"/>
              <a:gd name="T58" fmla="*/ 2147483646 w 287"/>
              <a:gd name="T59" fmla="*/ 2147483646 h 150"/>
              <a:gd name="T60" fmla="*/ 2147483646 w 287"/>
              <a:gd name="T61" fmla="*/ 2147483646 h 150"/>
              <a:gd name="T62" fmla="*/ 2147483646 w 287"/>
              <a:gd name="T63" fmla="*/ 2147483646 h 150"/>
              <a:gd name="T64" fmla="*/ 2147483646 w 287"/>
              <a:gd name="T65" fmla="*/ 2147483646 h 150"/>
              <a:gd name="T66" fmla="*/ 2147483646 w 287"/>
              <a:gd name="T67" fmla="*/ 2147483646 h 150"/>
              <a:gd name="T68" fmla="*/ 2147483646 w 287"/>
              <a:gd name="T69" fmla="*/ 2147483646 h 150"/>
              <a:gd name="T70" fmla="*/ 2147483646 w 287"/>
              <a:gd name="T71" fmla="*/ 2147483646 h 150"/>
              <a:gd name="T72" fmla="*/ 2147483646 w 287"/>
              <a:gd name="T73" fmla="*/ 2147483646 h 150"/>
              <a:gd name="T74" fmla="*/ 2147483646 w 287"/>
              <a:gd name="T75" fmla="*/ 2147483646 h 150"/>
              <a:gd name="T76" fmla="*/ 2147483646 w 287"/>
              <a:gd name="T77" fmla="*/ 2147483646 h 150"/>
              <a:gd name="T78" fmla="*/ 2147483646 w 287"/>
              <a:gd name="T79" fmla="*/ 2147483646 h 150"/>
              <a:gd name="T80" fmla="*/ 2147483646 w 287"/>
              <a:gd name="T81" fmla="*/ 2147483646 h 150"/>
              <a:gd name="T82" fmla="*/ 2147483646 w 287"/>
              <a:gd name="T83" fmla="*/ 2147483646 h 150"/>
              <a:gd name="T84" fmla="*/ 2147483646 w 287"/>
              <a:gd name="T85" fmla="*/ 2147483646 h 150"/>
              <a:gd name="T86" fmla="*/ 2147483646 w 287"/>
              <a:gd name="T87" fmla="*/ 2147483646 h 150"/>
              <a:gd name="T88" fmla="*/ 2147483646 w 287"/>
              <a:gd name="T89" fmla="*/ 2147483646 h 150"/>
              <a:gd name="T90" fmla="*/ 2147483646 w 287"/>
              <a:gd name="T91" fmla="*/ 2147483646 h 150"/>
              <a:gd name="T92" fmla="*/ 2147483646 w 287"/>
              <a:gd name="T93" fmla="*/ 2147483646 h 150"/>
              <a:gd name="T94" fmla="*/ 2147483646 w 287"/>
              <a:gd name="T95" fmla="*/ 2147483646 h 150"/>
              <a:gd name="T96" fmla="*/ 2147483646 w 287"/>
              <a:gd name="T97" fmla="*/ 2147483646 h 150"/>
              <a:gd name="T98" fmla="*/ 2147483646 w 287"/>
              <a:gd name="T99" fmla="*/ 2147483646 h 150"/>
              <a:gd name="T100" fmla="*/ 2147483646 w 287"/>
              <a:gd name="T101" fmla="*/ 2147483646 h 150"/>
              <a:gd name="T102" fmla="*/ 0 w 287"/>
              <a:gd name="T103" fmla="*/ 2147483646 h 150"/>
              <a:gd name="T104" fmla="*/ 0 w 287"/>
              <a:gd name="T105" fmla="*/ 2147483646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7" h="150">
                <a:moveTo>
                  <a:pt x="0" y="66"/>
                </a:moveTo>
                <a:lnTo>
                  <a:pt x="59" y="48"/>
                </a:lnTo>
                <a:lnTo>
                  <a:pt x="149" y="30"/>
                </a:lnTo>
                <a:lnTo>
                  <a:pt x="155" y="24"/>
                </a:lnTo>
                <a:lnTo>
                  <a:pt x="161" y="24"/>
                </a:lnTo>
                <a:lnTo>
                  <a:pt x="155" y="18"/>
                </a:lnTo>
                <a:lnTo>
                  <a:pt x="167" y="12"/>
                </a:lnTo>
                <a:lnTo>
                  <a:pt x="173" y="0"/>
                </a:lnTo>
                <a:lnTo>
                  <a:pt x="179" y="0"/>
                </a:lnTo>
                <a:lnTo>
                  <a:pt x="185" y="6"/>
                </a:lnTo>
                <a:lnTo>
                  <a:pt x="185" y="18"/>
                </a:lnTo>
                <a:lnTo>
                  <a:pt x="197" y="24"/>
                </a:lnTo>
                <a:lnTo>
                  <a:pt x="203" y="30"/>
                </a:lnTo>
                <a:lnTo>
                  <a:pt x="197" y="36"/>
                </a:lnTo>
                <a:lnTo>
                  <a:pt x="185" y="60"/>
                </a:lnTo>
                <a:lnTo>
                  <a:pt x="185" y="66"/>
                </a:lnTo>
                <a:lnTo>
                  <a:pt x="197" y="66"/>
                </a:lnTo>
                <a:lnTo>
                  <a:pt x="209" y="72"/>
                </a:lnTo>
                <a:lnTo>
                  <a:pt x="227" y="90"/>
                </a:lnTo>
                <a:lnTo>
                  <a:pt x="233" y="102"/>
                </a:lnTo>
                <a:lnTo>
                  <a:pt x="239" y="108"/>
                </a:lnTo>
                <a:lnTo>
                  <a:pt x="269" y="108"/>
                </a:lnTo>
                <a:lnTo>
                  <a:pt x="275" y="90"/>
                </a:lnTo>
                <a:lnTo>
                  <a:pt x="263" y="84"/>
                </a:lnTo>
                <a:lnTo>
                  <a:pt x="257" y="78"/>
                </a:lnTo>
                <a:lnTo>
                  <a:pt x="257" y="72"/>
                </a:lnTo>
                <a:lnTo>
                  <a:pt x="269" y="72"/>
                </a:lnTo>
                <a:lnTo>
                  <a:pt x="281" y="90"/>
                </a:lnTo>
                <a:lnTo>
                  <a:pt x="287" y="108"/>
                </a:lnTo>
                <a:lnTo>
                  <a:pt x="287" y="120"/>
                </a:lnTo>
                <a:lnTo>
                  <a:pt x="281" y="114"/>
                </a:lnTo>
                <a:lnTo>
                  <a:pt x="257" y="126"/>
                </a:lnTo>
                <a:lnTo>
                  <a:pt x="245" y="138"/>
                </a:lnTo>
                <a:lnTo>
                  <a:pt x="239" y="138"/>
                </a:lnTo>
                <a:lnTo>
                  <a:pt x="239" y="132"/>
                </a:lnTo>
                <a:lnTo>
                  <a:pt x="233" y="120"/>
                </a:lnTo>
                <a:lnTo>
                  <a:pt x="221" y="138"/>
                </a:lnTo>
                <a:lnTo>
                  <a:pt x="215" y="150"/>
                </a:lnTo>
                <a:lnTo>
                  <a:pt x="209" y="150"/>
                </a:lnTo>
                <a:lnTo>
                  <a:pt x="197" y="138"/>
                </a:lnTo>
                <a:lnTo>
                  <a:pt x="191" y="138"/>
                </a:lnTo>
                <a:lnTo>
                  <a:pt x="191" y="132"/>
                </a:lnTo>
                <a:lnTo>
                  <a:pt x="179" y="126"/>
                </a:lnTo>
                <a:lnTo>
                  <a:pt x="173" y="114"/>
                </a:lnTo>
                <a:lnTo>
                  <a:pt x="167" y="114"/>
                </a:lnTo>
                <a:lnTo>
                  <a:pt x="167" y="102"/>
                </a:lnTo>
                <a:lnTo>
                  <a:pt x="131" y="114"/>
                </a:lnTo>
                <a:lnTo>
                  <a:pt x="59" y="132"/>
                </a:lnTo>
                <a:lnTo>
                  <a:pt x="59" y="138"/>
                </a:lnTo>
                <a:lnTo>
                  <a:pt x="53" y="138"/>
                </a:lnTo>
                <a:lnTo>
                  <a:pt x="53" y="132"/>
                </a:lnTo>
                <a:lnTo>
                  <a:pt x="0" y="144"/>
                </a:lnTo>
                <a:lnTo>
                  <a:pt x="0" y="66"/>
                </a:lnTo>
                <a:close/>
              </a:path>
            </a:pathLst>
          </a:custGeom>
          <a:solidFill>
            <a:srgbClr val="FF0000"/>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8" name="Freeform 60"/>
          <p:cNvSpPr>
            <a:spLocks/>
          </p:cNvSpPr>
          <p:nvPr/>
        </p:nvSpPr>
        <p:spPr bwMode="auto">
          <a:xfrm>
            <a:off x="1375173" y="1735932"/>
            <a:ext cx="939403" cy="859631"/>
          </a:xfrm>
          <a:custGeom>
            <a:avLst/>
            <a:gdLst>
              <a:gd name="T0" fmla="*/ 2147483646 w 1223"/>
              <a:gd name="T1" fmla="*/ 2147483646 h 1036"/>
              <a:gd name="T2" fmla="*/ 2147483646 w 1223"/>
              <a:gd name="T3" fmla="*/ 2147483646 h 1036"/>
              <a:gd name="T4" fmla="*/ 2147483646 w 1223"/>
              <a:gd name="T5" fmla="*/ 2147483646 h 1036"/>
              <a:gd name="T6" fmla="*/ 2147483646 w 1223"/>
              <a:gd name="T7" fmla="*/ 2147483646 h 1036"/>
              <a:gd name="T8" fmla="*/ 2147483646 w 1223"/>
              <a:gd name="T9" fmla="*/ 2147483646 h 1036"/>
              <a:gd name="T10" fmla="*/ 2147483646 w 1223"/>
              <a:gd name="T11" fmla="*/ 2147483646 h 1036"/>
              <a:gd name="T12" fmla="*/ 2147483646 w 1223"/>
              <a:gd name="T13" fmla="*/ 2147483646 h 1036"/>
              <a:gd name="T14" fmla="*/ 2147483646 w 1223"/>
              <a:gd name="T15" fmla="*/ 2147483646 h 1036"/>
              <a:gd name="T16" fmla="*/ 2147483646 w 1223"/>
              <a:gd name="T17" fmla="*/ 2147483646 h 1036"/>
              <a:gd name="T18" fmla="*/ 2147483646 w 1223"/>
              <a:gd name="T19" fmla="*/ 2147483646 h 1036"/>
              <a:gd name="T20" fmla="*/ 2147483646 w 1223"/>
              <a:gd name="T21" fmla="*/ 2147483646 h 1036"/>
              <a:gd name="T22" fmla="*/ 2147483646 w 1223"/>
              <a:gd name="T23" fmla="*/ 2147483646 h 1036"/>
              <a:gd name="T24" fmla="*/ 2147483646 w 1223"/>
              <a:gd name="T25" fmla="*/ 2147483646 h 1036"/>
              <a:gd name="T26" fmla="*/ 2147483646 w 1223"/>
              <a:gd name="T27" fmla="*/ 2147483646 h 1036"/>
              <a:gd name="T28" fmla="*/ 2147483646 w 1223"/>
              <a:gd name="T29" fmla="*/ 2147483646 h 1036"/>
              <a:gd name="T30" fmla="*/ 2147483646 w 1223"/>
              <a:gd name="T31" fmla="*/ 2147483646 h 1036"/>
              <a:gd name="T32" fmla="*/ 2147483646 w 1223"/>
              <a:gd name="T33" fmla="*/ 2147483646 h 1036"/>
              <a:gd name="T34" fmla="*/ 2147483646 w 1223"/>
              <a:gd name="T35" fmla="*/ 2147483646 h 1036"/>
              <a:gd name="T36" fmla="*/ 2147483646 w 1223"/>
              <a:gd name="T37" fmla="*/ 2147483646 h 1036"/>
              <a:gd name="T38" fmla="*/ 2147483646 w 1223"/>
              <a:gd name="T39" fmla="*/ 2147483646 h 1036"/>
              <a:gd name="T40" fmla="*/ 2147483646 w 1223"/>
              <a:gd name="T41" fmla="*/ 2147483646 h 1036"/>
              <a:gd name="T42" fmla="*/ 2147483646 w 1223"/>
              <a:gd name="T43" fmla="*/ 2147483646 h 1036"/>
              <a:gd name="T44" fmla="*/ 2147483646 w 1223"/>
              <a:gd name="T45" fmla="*/ 2147483646 h 1036"/>
              <a:gd name="T46" fmla="*/ 2147483646 w 1223"/>
              <a:gd name="T47" fmla="*/ 2147483646 h 1036"/>
              <a:gd name="T48" fmla="*/ 2147483646 w 1223"/>
              <a:gd name="T49" fmla="*/ 2147483646 h 1036"/>
              <a:gd name="T50" fmla="*/ 2147483646 w 1223"/>
              <a:gd name="T51" fmla="*/ 2147483646 h 1036"/>
              <a:gd name="T52" fmla="*/ 2147483646 w 1223"/>
              <a:gd name="T53" fmla="*/ 2147483646 h 1036"/>
              <a:gd name="T54" fmla="*/ 2147483646 w 1223"/>
              <a:gd name="T55" fmla="*/ 2147483646 h 1036"/>
              <a:gd name="T56" fmla="*/ 2147483646 w 1223"/>
              <a:gd name="T57" fmla="*/ 2147483646 h 1036"/>
              <a:gd name="T58" fmla="*/ 2147483646 w 1223"/>
              <a:gd name="T59" fmla="*/ 2147483646 h 1036"/>
              <a:gd name="T60" fmla="*/ 2147483646 w 1223"/>
              <a:gd name="T61" fmla="*/ 2147483646 h 1036"/>
              <a:gd name="T62" fmla="*/ 2147483646 w 1223"/>
              <a:gd name="T63" fmla="*/ 2147483646 h 1036"/>
              <a:gd name="T64" fmla="*/ 2147483646 w 1223"/>
              <a:gd name="T65" fmla="*/ 2147483646 h 1036"/>
              <a:gd name="T66" fmla="*/ 2147483646 w 1223"/>
              <a:gd name="T67" fmla="*/ 2147483646 h 1036"/>
              <a:gd name="T68" fmla="*/ 2147483646 w 1223"/>
              <a:gd name="T69" fmla="*/ 2147483646 h 1036"/>
              <a:gd name="T70" fmla="*/ 2147483646 w 1223"/>
              <a:gd name="T71" fmla="*/ 2147483646 h 1036"/>
              <a:gd name="T72" fmla="*/ 2147483646 w 1223"/>
              <a:gd name="T73" fmla="*/ 2147483646 h 1036"/>
              <a:gd name="T74" fmla="*/ 2147483646 w 1223"/>
              <a:gd name="T75" fmla="*/ 2147483646 h 1036"/>
              <a:gd name="T76" fmla="*/ 2147483646 w 1223"/>
              <a:gd name="T77" fmla="*/ 2147483646 h 1036"/>
              <a:gd name="T78" fmla="*/ 2147483646 w 1223"/>
              <a:gd name="T79" fmla="*/ 2147483646 h 1036"/>
              <a:gd name="T80" fmla="*/ 2147483646 w 1223"/>
              <a:gd name="T81" fmla="*/ 2147483646 h 1036"/>
              <a:gd name="T82" fmla="*/ 2147483646 w 1223"/>
              <a:gd name="T83" fmla="*/ 2147483646 h 1036"/>
              <a:gd name="T84" fmla="*/ 2147483646 w 1223"/>
              <a:gd name="T85" fmla="*/ 2147483646 h 1036"/>
              <a:gd name="T86" fmla="*/ 2147483646 w 1223"/>
              <a:gd name="T87" fmla="*/ 2147483646 h 1036"/>
              <a:gd name="T88" fmla="*/ 2147483646 w 1223"/>
              <a:gd name="T89" fmla="*/ 2147483646 h 1036"/>
              <a:gd name="T90" fmla="*/ 2147483646 w 1223"/>
              <a:gd name="T91" fmla="*/ 2147483646 h 1036"/>
              <a:gd name="T92" fmla="*/ 2147483646 w 1223"/>
              <a:gd name="T93" fmla="*/ 0 h 1036"/>
              <a:gd name="T94" fmla="*/ 2147483646 w 1223"/>
              <a:gd name="T95" fmla="*/ 2147483646 h 1036"/>
              <a:gd name="T96" fmla="*/ 2147483646 w 1223"/>
              <a:gd name="T97" fmla="*/ 2147483646 h 1036"/>
              <a:gd name="T98" fmla="*/ 2147483646 w 1223"/>
              <a:gd name="T99" fmla="*/ 2147483646 h 1036"/>
              <a:gd name="T100" fmla="*/ 2147483646 w 1223"/>
              <a:gd name="T101" fmla="*/ 2147483646 h 10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1036">
                <a:moveTo>
                  <a:pt x="60" y="168"/>
                </a:moveTo>
                <a:lnTo>
                  <a:pt x="96" y="198"/>
                </a:lnTo>
                <a:lnTo>
                  <a:pt x="126" y="246"/>
                </a:lnTo>
                <a:lnTo>
                  <a:pt x="168" y="258"/>
                </a:lnTo>
                <a:lnTo>
                  <a:pt x="168" y="323"/>
                </a:lnTo>
                <a:lnTo>
                  <a:pt x="114" y="323"/>
                </a:lnTo>
                <a:lnTo>
                  <a:pt x="114" y="281"/>
                </a:lnTo>
                <a:lnTo>
                  <a:pt x="102" y="281"/>
                </a:lnTo>
                <a:lnTo>
                  <a:pt x="0" y="323"/>
                </a:lnTo>
                <a:lnTo>
                  <a:pt x="30" y="353"/>
                </a:lnTo>
                <a:lnTo>
                  <a:pt x="30" y="395"/>
                </a:lnTo>
                <a:lnTo>
                  <a:pt x="72" y="413"/>
                </a:lnTo>
                <a:lnTo>
                  <a:pt x="138" y="425"/>
                </a:lnTo>
                <a:lnTo>
                  <a:pt x="174" y="395"/>
                </a:lnTo>
                <a:lnTo>
                  <a:pt x="186" y="467"/>
                </a:lnTo>
                <a:lnTo>
                  <a:pt x="144" y="479"/>
                </a:lnTo>
                <a:lnTo>
                  <a:pt x="138" y="497"/>
                </a:lnTo>
                <a:lnTo>
                  <a:pt x="114" y="509"/>
                </a:lnTo>
                <a:lnTo>
                  <a:pt x="84" y="485"/>
                </a:lnTo>
                <a:lnTo>
                  <a:pt x="60" y="527"/>
                </a:lnTo>
                <a:lnTo>
                  <a:pt x="12" y="581"/>
                </a:lnTo>
                <a:lnTo>
                  <a:pt x="42" y="635"/>
                </a:lnTo>
                <a:lnTo>
                  <a:pt x="30" y="653"/>
                </a:lnTo>
                <a:lnTo>
                  <a:pt x="72" y="695"/>
                </a:lnTo>
                <a:lnTo>
                  <a:pt x="126" y="695"/>
                </a:lnTo>
                <a:lnTo>
                  <a:pt x="144" y="725"/>
                </a:lnTo>
                <a:lnTo>
                  <a:pt x="138" y="749"/>
                </a:lnTo>
                <a:lnTo>
                  <a:pt x="144" y="779"/>
                </a:lnTo>
                <a:lnTo>
                  <a:pt x="186" y="755"/>
                </a:lnTo>
                <a:lnTo>
                  <a:pt x="228" y="797"/>
                </a:lnTo>
                <a:lnTo>
                  <a:pt x="294" y="767"/>
                </a:lnTo>
                <a:lnTo>
                  <a:pt x="270" y="809"/>
                </a:lnTo>
                <a:lnTo>
                  <a:pt x="270" y="851"/>
                </a:lnTo>
                <a:lnTo>
                  <a:pt x="186" y="910"/>
                </a:lnTo>
                <a:lnTo>
                  <a:pt x="156" y="952"/>
                </a:lnTo>
                <a:lnTo>
                  <a:pt x="126" y="952"/>
                </a:lnTo>
                <a:lnTo>
                  <a:pt x="72" y="994"/>
                </a:lnTo>
                <a:lnTo>
                  <a:pt x="18" y="1006"/>
                </a:lnTo>
                <a:lnTo>
                  <a:pt x="0" y="1030"/>
                </a:lnTo>
                <a:lnTo>
                  <a:pt x="18" y="1036"/>
                </a:lnTo>
                <a:lnTo>
                  <a:pt x="126" y="994"/>
                </a:lnTo>
                <a:lnTo>
                  <a:pt x="186" y="964"/>
                </a:lnTo>
                <a:lnTo>
                  <a:pt x="312" y="880"/>
                </a:lnTo>
                <a:lnTo>
                  <a:pt x="408" y="779"/>
                </a:lnTo>
                <a:lnTo>
                  <a:pt x="414" y="755"/>
                </a:lnTo>
                <a:lnTo>
                  <a:pt x="384" y="755"/>
                </a:lnTo>
                <a:lnTo>
                  <a:pt x="480" y="623"/>
                </a:lnTo>
                <a:lnTo>
                  <a:pt x="498" y="611"/>
                </a:lnTo>
                <a:lnTo>
                  <a:pt x="498" y="635"/>
                </a:lnTo>
                <a:lnTo>
                  <a:pt x="468" y="653"/>
                </a:lnTo>
                <a:lnTo>
                  <a:pt x="456" y="719"/>
                </a:lnTo>
                <a:lnTo>
                  <a:pt x="480" y="707"/>
                </a:lnTo>
                <a:lnTo>
                  <a:pt x="456" y="725"/>
                </a:lnTo>
                <a:lnTo>
                  <a:pt x="468" y="737"/>
                </a:lnTo>
                <a:lnTo>
                  <a:pt x="528" y="695"/>
                </a:lnTo>
                <a:lnTo>
                  <a:pt x="564" y="683"/>
                </a:lnTo>
                <a:lnTo>
                  <a:pt x="570" y="653"/>
                </a:lnTo>
                <a:lnTo>
                  <a:pt x="564" y="635"/>
                </a:lnTo>
                <a:lnTo>
                  <a:pt x="624" y="623"/>
                </a:lnTo>
                <a:lnTo>
                  <a:pt x="695" y="665"/>
                </a:lnTo>
                <a:lnTo>
                  <a:pt x="761" y="641"/>
                </a:lnTo>
                <a:lnTo>
                  <a:pt x="791" y="653"/>
                </a:lnTo>
                <a:lnTo>
                  <a:pt x="833" y="653"/>
                </a:lnTo>
                <a:lnTo>
                  <a:pt x="947" y="707"/>
                </a:lnTo>
                <a:lnTo>
                  <a:pt x="965" y="725"/>
                </a:lnTo>
                <a:lnTo>
                  <a:pt x="995" y="767"/>
                </a:lnTo>
                <a:lnTo>
                  <a:pt x="1061" y="809"/>
                </a:lnTo>
                <a:lnTo>
                  <a:pt x="1079" y="833"/>
                </a:lnTo>
                <a:lnTo>
                  <a:pt x="1151" y="874"/>
                </a:lnTo>
                <a:lnTo>
                  <a:pt x="1223" y="839"/>
                </a:lnTo>
                <a:lnTo>
                  <a:pt x="1223" y="797"/>
                </a:lnTo>
                <a:lnTo>
                  <a:pt x="1205" y="755"/>
                </a:lnTo>
                <a:lnTo>
                  <a:pt x="1175" y="749"/>
                </a:lnTo>
                <a:lnTo>
                  <a:pt x="1145" y="749"/>
                </a:lnTo>
                <a:lnTo>
                  <a:pt x="1103" y="719"/>
                </a:lnTo>
                <a:lnTo>
                  <a:pt x="1061" y="683"/>
                </a:lnTo>
                <a:lnTo>
                  <a:pt x="977" y="599"/>
                </a:lnTo>
                <a:lnTo>
                  <a:pt x="953" y="611"/>
                </a:lnTo>
                <a:lnTo>
                  <a:pt x="935" y="641"/>
                </a:lnTo>
                <a:lnTo>
                  <a:pt x="917" y="665"/>
                </a:lnTo>
                <a:lnTo>
                  <a:pt x="839" y="623"/>
                </a:lnTo>
                <a:lnTo>
                  <a:pt x="839" y="599"/>
                </a:lnTo>
                <a:lnTo>
                  <a:pt x="779" y="623"/>
                </a:lnTo>
                <a:lnTo>
                  <a:pt x="761" y="521"/>
                </a:lnTo>
                <a:lnTo>
                  <a:pt x="707" y="287"/>
                </a:lnTo>
                <a:lnTo>
                  <a:pt x="666" y="132"/>
                </a:lnTo>
                <a:lnTo>
                  <a:pt x="642" y="60"/>
                </a:lnTo>
                <a:lnTo>
                  <a:pt x="582" y="30"/>
                </a:lnTo>
                <a:lnTo>
                  <a:pt x="552" y="54"/>
                </a:lnTo>
                <a:lnTo>
                  <a:pt x="450" y="30"/>
                </a:lnTo>
                <a:lnTo>
                  <a:pt x="414" y="42"/>
                </a:lnTo>
                <a:lnTo>
                  <a:pt x="384" y="30"/>
                </a:lnTo>
                <a:lnTo>
                  <a:pt x="384" y="18"/>
                </a:lnTo>
                <a:lnTo>
                  <a:pt x="294" y="0"/>
                </a:lnTo>
                <a:lnTo>
                  <a:pt x="282" y="18"/>
                </a:lnTo>
                <a:lnTo>
                  <a:pt x="228" y="18"/>
                </a:lnTo>
                <a:lnTo>
                  <a:pt x="186" y="54"/>
                </a:lnTo>
                <a:lnTo>
                  <a:pt x="156" y="84"/>
                </a:lnTo>
                <a:lnTo>
                  <a:pt x="144" y="114"/>
                </a:lnTo>
                <a:lnTo>
                  <a:pt x="126" y="132"/>
                </a:lnTo>
                <a:lnTo>
                  <a:pt x="84" y="132"/>
                </a:lnTo>
                <a:lnTo>
                  <a:pt x="60" y="168"/>
                </a:lnTo>
                <a:close/>
              </a:path>
            </a:pathLst>
          </a:custGeom>
          <a:solidFill>
            <a:srgbClr val="FFFFFF"/>
          </a:solidFill>
          <a:ln w="9525">
            <a:solidFill>
              <a:srgbClr val="1F1A17"/>
            </a:solidFill>
            <a:prstDash val="solid"/>
            <a:round/>
            <a:headEnd/>
            <a:tailEnd/>
          </a:ln>
        </p:spPr>
        <p:txBody>
          <a:bodyPr/>
          <a:lstStyle/>
          <a:p>
            <a:pPr eaLnBrk="0" fontAlgn="base" hangingPunct="0">
              <a:spcBef>
                <a:spcPct val="0"/>
              </a:spcBef>
              <a:spcAft>
                <a:spcPct val="0"/>
              </a:spcAft>
            </a:pPr>
            <a:endParaRPr lang="en-US" sz="1350" dirty="0">
              <a:solidFill>
                <a:srgbClr val="001F3E"/>
              </a:solidFill>
              <a:cs typeface="Arial" panose="020B0604020202020204" pitchFamily="34" charset="0"/>
            </a:endParaRPr>
          </a:p>
        </p:txBody>
      </p:sp>
      <p:sp>
        <p:nvSpPr>
          <p:cNvPr id="43069" name="Text Box 81"/>
          <p:cNvSpPr txBox="1">
            <a:spLocks noChangeArrowheads="1"/>
          </p:cNvSpPr>
          <p:nvPr/>
        </p:nvSpPr>
        <p:spPr bwMode="auto">
          <a:xfrm>
            <a:off x="1295400" y="505971"/>
            <a:ext cx="68580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SzTx/>
              <a:buFontTx/>
              <a:buNone/>
            </a:pPr>
            <a:r>
              <a:rPr lang="en-US" altLang="en-US" sz="4400" b="1" dirty="0">
                <a:solidFill>
                  <a:srgbClr val="00589A"/>
                </a:solidFill>
                <a:latin typeface="Calibri" panose="020F0502020204030204" pitchFamily="34" charset="0"/>
                <a:ea typeface="MS PGothic" panose="020B0600070205080204" pitchFamily="34" charset="-128"/>
                <a:cs typeface="Times New Roman" panose="02020603050405020304" pitchFamily="18" charset="0"/>
              </a:rPr>
              <a:t>Across the States</a:t>
            </a:r>
          </a:p>
        </p:txBody>
      </p:sp>
      <p:sp>
        <p:nvSpPr>
          <p:cNvPr id="43070" name="Rectangle 82"/>
          <p:cNvSpPr>
            <a:spLocks noChangeArrowheads="1"/>
          </p:cNvSpPr>
          <p:nvPr/>
        </p:nvSpPr>
        <p:spPr bwMode="auto">
          <a:xfrm>
            <a:off x="1581150" y="5378054"/>
            <a:ext cx="171450" cy="1714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SzTx/>
              <a:buFontTx/>
              <a:buNone/>
            </a:pPr>
            <a:endParaRPr lang="en-US" altLang="en-US" sz="1800" dirty="0">
              <a:solidFill>
                <a:srgbClr val="001F3E"/>
              </a:solidFill>
              <a:ea typeface="MS PGothic" panose="020B0600070205080204" pitchFamily="34" charset="-128"/>
              <a:cs typeface="Arial" panose="020B0604020202020204" pitchFamily="34" charset="0"/>
            </a:endParaRPr>
          </a:p>
        </p:txBody>
      </p:sp>
      <p:sp>
        <p:nvSpPr>
          <p:cNvPr id="43071" name="Text Box 83"/>
          <p:cNvSpPr txBox="1">
            <a:spLocks noChangeArrowheads="1"/>
          </p:cNvSpPr>
          <p:nvPr/>
        </p:nvSpPr>
        <p:spPr bwMode="auto">
          <a:xfrm>
            <a:off x="1762126" y="5335191"/>
            <a:ext cx="3099197" cy="288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SzTx/>
              <a:buFontTx/>
              <a:buNone/>
            </a:pPr>
            <a:r>
              <a:rPr lang="en-US" altLang="en-US" sz="1275" b="1" dirty="0">
                <a:solidFill>
                  <a:srgbClr val="001F3E"/>
                </a:solidFill>
                <a:ea typeface="MS PGothic" panose="020B0600070205080204" pitchFamily="34" charset="-128"/>
                <a:cs typeface="Times New Roman" panose="02020603050405020304" pitchFamily="18" charset="0"/>
              </a:rPr>
              <a:t>34 State Alliance Affiliates and growing</a:t>
            </a:r>
          </a:p>
        </p:txBody>
      </p:sp>
      <p:sp>
        <p:nvSpPr>
          <p:cNvPr id="43072" name="Text Box 83"/>
          <p:cNvSpPr txBox="1">
            <a:spLocks noChangeArrowheads="1"/>
          </p:cNvSpPr>
          <p:nvPr/>
        </p:nvSpPr>
        <p:spPr bwMode="auto">
          <a:xfrm>
            <a:off x="1779985" y="5064919"/>
            <a:ext cx="2228850" cy="288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SzTx/>
              <a:buFontTx/>
              <a:buNone/>
            </a:pPr>
            <a:r>
              <a:rPr lang="en-US" altLang="en-US" sz="1275" b="1" dirty="0">
                <a:solidFill>
                  <a:srgbClr val="001F3E"/>
                </a:solidFill>
                <a:ea typeface="MS PGothic" panose="020B0600070205080204" pitchFamily="34" charset="-128"/>
                <a:cs typeface="Times New Roman" panose="02020603050405020304" pitchFamily="18" charset="0"/>
              </a:rPr>
              <a:t>Members in every state</a:t>
            </a:r>
          </a:p>
        </p:txBody>
      </p:sp>
    </p:spTree>
    <p:extLst>
      <p:ext uri="{BB962C8B-B14F-4D97-AF65-F5344CB8AC3E}">
        <p14:creationId xmlns:p14="http://schemas.microsoft.com/office/powerpoint/2010/main" val="60871602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sz="quarter"/>
          </p:nvPr>
        </p:nvSpPr>
        <p:spPr>
          <a:xfrm>
            <a:off x="609600" y="723989"/>
            <a:ext cx="5829300" cy="702468"/>
          </a:xfrm>
        </p:spPr>
        <p:txBody>
          <a:bodyPr/>
          <a:lstStyle/>
          <a:p>
            <a:pPr eaLnBrk="1" hangingPunct="1"/>
            <a:r>
              <a:rPr lang="en-US" altLang="en-US" dirty="0" smtClean="0">
                <a:solidFill>
                  <a:srgbClr val="00589A"/>
                </a:solidFill>
                <a:latin typeface="Calibri" panose="020F0502020204030204" pitchFamily="34" charset="0"/>
                <a:cs typeface="Arial" panose="020B0604020202020204" pitchFamily="34" charset="0"/>
              </a:rPr>
              <a:t>What We Do</a:t>
            </a:r>
          </a:p>
        </p:txBody>
      </p:sp>
      <p:sp>
        <p:nvSpPr>
          <p:cNvPr id="45059" name="TextBox 3"/>
          <p:cNvSpPr txBox="1">
            <a:spLocks noChangeArrowheads="1"/>
          </p:cNvSpPr>
          <p:nvPr/>
        </p:nvSpPr>
        <p:spPr bwMode="auto">
          <a:xfrm>
            <a:off x="838201" y="1981200"/>
            <a:ext cx="6641306" cy="2054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SzTx/>
              <a:buFont typeface="Arial" panose="020B0604020202020204" pitchFamily="34" charset="0"/>
              <a:buChar char="•"/>
            </a:pPr>
            <a:r>
              <a:rPr lang="en-US" altLang="en-US" sz="2550" dirty="0">
                <a:solidFill>
                  <a:srgbClr val="001F3E"/>
                </a:solidFill>
                <a:ea typeface="MS PGothic" panose="020B0600070205080204" pitchFamily="34" charset="-128"/>
                <a:cs typeface="Times New Roman" panose="02020603050405020304" pitchFamily="18" charset="0"/>
              </a:rPr>
              <a:t>Grassroots advocacy and actions</a:t>
            </a:r>
          </a:p>
          <a:p>
            <a:pPr fontAlgn="base">
              <a:spcBef>
                <a:spcPct val="0"/>
              </a:spcBef>
              <a:spcAft>
                <a:spcPct val="0"/>
              </a:spcAft>
              <a:buSzTx/>
              <a:buFont typeface="Arial" panose="020B0604020202020204" pitchFamily="34" charset="0"/>
              <a:buChar char="•"/>
            </a:pPr>
            <a:r>
              <a:rPr lang="en-US" altLang="en-US" sz="2550" dirty="0">
                <a:solidFill>
                  <a:srgbClr val="001F3E"/>
                </a:solidFill>
                <a:ea typeface="MS PGothic" panose="020B0600070205080204" pitchFamily="34" charset="-128"/>
                <a:cs typeface="Times New Roman" panose="02020603050405020304" pitchFamily="18" charset="0"/>
              </a:rPr>
              <a:t>Legislative advocacy</a:t>
            </a:r>
          </a:p>
          <a:p>
            <a:pPr fontAlgn="base">
              <a:spcBef>
                <a:spcPct val="0"/>
              </a:spcBef>
              <a:spcAft>
                <a:spcPct val="0"/>
              </a:spcAft>
              <a:buSzTx/>
              <a:buFont typeface="Arial" panose="020B0604020202020204" pitchFamily="34" charset="0"/>
              <a:buChar char="•"/>
            </a:pPr>
            <a:r>
              <a:rPr lang="en-US" altLang="en-US" sz="2550" dirty="0">
                <a:solidFill>
                  <a:srgbClr val="001F3E"/>
                </a:solidFill>
                <a:ea typeface="MS PGothic" panose="020B0600070205080204" pitchFamily="34" charset="-128"/>
                <a:cs typeface="Times New Roman" panose="02020603050405020304" pitchFamily="18" charset="0"/>
              </a:rPr>
              <a:t>Educate</a:t>
            </a:r>
          </a:p>
          <a:p>
            <a:pPr fontAlgn="base">
              <a:spcBef>
                <a:spcPct val="0"/>
              </a:spcBef>
              <a:spcAft>
                <a:spcPct val="0"/>
              </a:spcAft>
              <a:buSzTx/>
              <a:buFont typeface="Arial" panose="020B0604020202020204" pitchFamily="34" charset="0"/>
              <a:buChar char="•"/>
            </a:pPr>
            <a:r>
              <a:rPr lang="en-US" altLang="en-US" sz="2550" dirty="0">
                <a:solidFill>
                  <a:srgbClr val="001F3E"/>
                </a:solidFill>
                <a:ea typeface="MS PGothic" panose="020B0600070205080204" pitchFamily="34" charset="-128"/>
                <a:cs typeface="Times New Roman" panose="02020603050405020304" pitchFamily="18" charset="0"/>
              </a:rPr>
              <a:t>Empower</a:t>
            </a:r>
          </a:p>
          <a:p>
            <a:pPr fontAlgn="base">
              <a:spcBef>
                <a:spcPct val="0"/>
              </a:spcBef>
              <a:spcAft>
                <a:spcPct val="0"/>
              </a:spcAft>
              <a:buSzTx/>
              <a:buFont typeface="Arial" panose="020B0604020202020204" pitchFamily="34" charset="0"/>
              <a:buChar char="•"/>
            </a:pPr>
            <a:r>
              <a:rPr lang="en-US" altLang="en-US" sz="2550" dirty="0">
                <a:solidFill>
                  <a:srgbClr val="001F3E"/>
                </a:solidFill>
                <a:ea typeface="MS PGothic" panose="020B0600070205080204" pitchFamily="34" charset="-128"/>
                <a:cs typeface="Times New Roman" panose="02020603050405020304" pitchFamily="18" charset="0"/>
              </a:rPr>
              <a:t>Mobilize</a:t>
            </a:r>
          </a:p>
        </p:txBody>
      </p:sp>
      <p:pic>
        <p:nvPicPr>
          <p:cNvPr id="450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307" y="3352800"/>
            <a:ext cx="3200400" cy="213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0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80448"/>
            <a:ext cx="2019300" cy="2001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5062" name="TextBox 2"/>
          <p:cNvSpPr txBox="1">
            <a:spLocks noChangeArrowheads="1"/>
          </p:cNvSpPr>
          <p:nvPr/>
        </p:nvSpPr>
        <p:spPr bwMode="auto">
          <a:xfrm>
            <a:off x="457200" y="4724401"/>
            <a:ext cx="39624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SzTx/>
              <a:buFontTx/>
              <a:buNone/>
            </a:pPr>
            <a:r>
              <a:rPr lang="en-US" altLang="en-US" sz="1950" i="1" dirty="0">
                <a:solidFill>
                  <a:srgbClr val="0E2A7C"/>
                </a:solidFill>
                <a:ea typeface="MS PGothic" panose="020B0600070205080204" pitchFamily="34" charset="-128"/>
                <a:cs typeface="Times New Roman" panose="02020603050405020304" pitchFamily="18" charset="0"/>
              </a:rPr>
              <a:t>We fight for retirement security and economic fairness for all Americans</a:t>
            </a:r>
          </a:p>
        </p:txBody>
      </p:sp>
    </p:spTree>
    <p:extLst>
      <p:ext uri="{BB962C8B-B14F-4D97-AF65-F5344CB8AC3E}">
        <p14:creationId xmlns:p14="http://schemas.microsoft.com/office/powerpoint/2010/main" val="26786047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428750" y="533400"/>
            <a:ext cx="5829300" cy="857250"/>
          </a:xfrm>
        </p:spPr>
        <p:txBody>
          <a:bodyPr/>
          <a:lstStyle/>
          <a:p>
            <a:pPr eaLnBrk="1" hangingPunct="1"/>
            <a:r>
              <a:rPr lang="en-US" altLang="en-US" dirty="0" smtClean="0">
                <a:latin typeface="Calibri" panose="020F0502020204030204" pitchFamily="34" charset="0"/>
              </a:rPr>
              <a:t>Resources</a:t>
            </a:r>
          </a:p>
        </p:txBody>
      </p:sp>
      <p:sp>
        <p:nvSpPr>
          <p:cNvPr id="49155" name="Content Placeholder 2"/>
          <p:cNvSpPr>
            <a:spLocks noGrp="1"/>
          </p:cNvSpPr>
          <p:nvPr>
            <p:ph idx="1"/>
          </p:nvPr>
        </p:nvSpPr>
        <p:spPr>
          <a:xfrm>
            <a:off x="1600200" y="1828800"/>
            <a:ext cx="5372100" cy="2914650"/>
          </a:xfrm>
        </p:spPr>
        <p:txBody>
          <a:bodyPr/>
          <a:lstStyle/>
          <a:p>
            <a:pPr eaLnBrk="1" hangingPunct="1">
              <a:buFont typeface="Arial" panose="020B0604020202020204" pitchFamily="34" charset="0"/>
              <a:buChar char="•"/>
            </a:pPr>
            <a:r>
              <a:rPr lang="en-US" altLang="en-US" sz="2550" dirty="0">
                <a:cs typeface="Times New Roman" panose="02020603050405020304" pitchFamily="18" charset="0"/>
              </a:rPr>
              <a:t>Annual Congressional Voting Record </a:t>
            </a:r>
          </a:p>
          <a:p>
            <a:pPr eaLnBrk="1" hangingPunct="1">
              <a:buFont typeface="Arial" panose="020B0604020202020204" pitchFamily="34" charset="0"/>
              <a:buChar char="•"/>
            </a:pPr>
            <a:r>
              <a:rPr lang="en-US" altLang="en-US" sz="2550" i="1" dirty="0">
                <a:cs typeface="Times New Roman" panose="02020603050405020304" pitchFamily="18" charset="0"/>
              </a:rPr>
              <a:t>Friday Alert </a:t>
            </a:r>
            <a:r>
              <a:rPr lang="en-US" altLang="en-US" sz="2550" dirty="0">
                <a:cs typeface="Times New Roman" panose="02020603050405020304" pitchFamily="18" charset="0"/>
              </a:rPr>
              <a:t>newsletter weekly</a:t>
            </a:r>
          </a:p>
          <a:p>
            <a:pPr eaLnBrk="1" hangingPunct="1">
              <a:buFont typeface="Arial" panose="020B0604020202020204" pitchFamily="34" charset="0"/>
              <a:buChar char="•"/>
            </a:pPr>
            <a:r>
              <a:rPr lang="en-US" altLang="en-US" sz="2550" dirty="0">
                <a:cs typeface="Times New Roman" panose="02020603050405020304" pitchFamily="18" charset="0"/>
              </a:rPr>
              <a:t>Spanish-language materials</a:t>
            </a:r>
          </a:p>
          <a:p>
            <a:pPr eaLnBrk="1" hangingPunct="1">
              <a:buFont typeface="Arial" panose="020B0604020202020204" pitchFamily="34" charset="0"/>
              <a:buChar char="•"/>
            </a:pPr>
            <a:r>
              <a:rPr lang="en-US" altLang="en-US" sz="2550" dirty="0">
                <a:cs typeface="Times New Roman" panose="02020603050405020304" pitchFamily="18" charset="0"/>
              </a:rPr>
              <a:t>Fact sheets and reports</a:t>
            </a:r>
          </a:p>
          <a:p>
            <a:pPr eaLnBrk="1" hangingPunct="1">
              <a:buFont typeface="Arial" panose="020B0604020202020204" pitchFamily="34" charset="0"/>
              <a:buChar char="•"/>
            </a:pPr>
            <a:r>
              <a:rPr lang="en-US" altLang="en-US" sz="2550" dirty="0">
                <a:cs typeface="Times New Roman" panose="02020603050405020304" pitchFamily="18" charset="0"/>
              </a:rPr>
              <a:t>State </a:t>
            </a:r>
            <a:r>
              <a:rPr lang="en-US" altLang="en-US" sz="2550" dirty="0" smtClean="0">
                <a:cs typeface="Times New Roman" panose="02020603050405020304" pitchFamily="18" charset="0"/>
              </a:rPr>
              <a:t>leaders</a:t>
            </a:r>
            <a:endParaRPr lang="en-US" altLang="en-US" sz="2550" dirty="0">
              <a:cs typeface="Times New Roman" panose="02020603050405020304" pitchFamily="18" charset="0"/>
            </a:endParaRPr>
          </a:p>
          <a:p>
            <a:pPr eaLnBrk="1" hangingPunct="1">
              <a:buFont typeface="Arial" panose="020B0604020202020204" pitchFamily="34" charset="0"/>
              <a:buChar char="•"/>
            </a:pPr>
            <a:r>
              <a:rPr lang="en-US" altLang="en-US" sz="2550" dirty="0">
                <a:cs typeface="Times New Roman" panose="02020603050405020304" pitchFamily="18" charset="0"/>
              </a:rPr>
              <a:t>Advocacy training</a:t>
            </a:r>
          </a:p>
        </p:txBody>
      </p:sp>
      <p:pic>
        <p:nvPicPr>
          <p:cNvPr id="13360"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042" y="2987803"/>
            <a:ext cx="1470608" cy="1903810"/>
          </a:xfrm>
          <a:prstGeom prst="rect">
            <a:avLst/>
          </a:prstGeom>
          <a:noFill/>
          <a:ln>
            <a:noFill/>
          </a:ln>
          <a:effectLst>
            <a:outerShdw blurRad="50800" dist="50800" dir="5400000" algn="ctr" rotWithShape="0">
              <a:srgbClr val="000000">
                <a:alpha val="28000"/>
              </a:srgbClr>
            </a:outerShdw>
          </a:effectLst>
          <a:scene3d>
            <a:camera prst="orthographicFront">
              <a:rot lat="0" lon="0" rev="20400000"/>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92130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1828800"/>
          </a:xfrm>
        </p:spPr>
        <p:txBody>
          <a:bodyPr/>
          <a:lstStyle/>
          <a:p>
            <a:r>
              <a:rPr lang="en-US" sz="4000" dirty="0" smtClean="0">
                <a:latin typeface="Calibri" panose="020F0502020204030204" pitchFamily="34" charset="0"/>
              </a:rPr>
              <a:t>False Promises: Candidate Trump Said</a:t>
            </a:r>
            <a:r>
              <a:rPr lang="en-US" sz="4000" dirty="0" smtClean="0"/>
              <a:t/>
            </a:r>
            <a:br>
              <a:rPr lang="en-US" sz="4000" dirty="0" smtClean="0"/>
            </a:br>
            <a:endParaRPr lang="en-US" sz="4000" dirty="0"/>
          </a:p>
        </p:txBody>
      </p:sp>
      <p:sp>
        <p:nvSpPr>
          <p:cNvPr id="3" name="Content Placeholder 2"/>
          <p:cNvSpPr>
            <a:spLocks noGrp="1"/>
          </p:cNvSpPr>
          <p:nvPr>
            <p:ph idx="1"/>
          </p:nvPr>
        </p:nvSpPr>
        <p:spPr>
          <a:xfrm>
            <a:off x="609600" y="2133600"/>
            <a:ext cx="7848600" cy="3048000"/>
          </a:xfrm>
        </p:spPr>
        <p:txBody>
          <a:bodyPr/>
          <a:lstStyle/>
          <a:p>
            <a:r>
              <a:rPr lang="en-US" dirty="0" smtClean="0"/>
              <a:t>No cuts to Social Security</a:t>
            </a:r>
          </a:p>
          <a:p>
            <a:r>
              <a:rPr lang="en-US" dirty="0" smtClean="0"/>
              <a:t>No cuts to Medicare or Medicaid</a:t>
            </a:r>
          </a:p>
          <a:p>
            <a:r>
              <a:rPr lang="en-US" dirty="0" smtClean="0"/>
              <a:t>Allow Medicare to negotiate lower prescription drug prices</a:t>
            </a:r>
            <a:endParaRPr lang="en-US" dirty="0"/>
          </a:p>
        </p:txBody>
      </p:sp>
    </p:spTree>
    <p:extLst>
      <p:ext uri="{BB962C8B-B14F-4D97-AF65-F5344CB8AC3E}">
        <p14:creationId xmlns:p14="http://schemas.microsoft.com/office/powerpoint/2010/main" val="266957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alibri" panose="020F0502020204030204" pitchFamily="34" charset="0"/>
              </a:rPr>
              <a:t>Donald Trump Since Election</a:t>
            </a:r>
            <a:endParaRPr lang="en-US" sz="4000" dirty="0">
              <a:latin typeface="Calibri" panose="020F0502020204030204" pitchFamily="34" charset="0"/>
            </a:endParaRPr>
          </a:p>
        </p:txBody>
      </p:sp>
      <p:sp>
        <p:nvSpPr>
          <p:cNvPr id="3" name="Content Placeholder 2"/>
          <p:cNvSpPr>
            <a:spLocks noGrp="1"/>
          </p:cNvSpPr>
          <p:nvPr>
            <p:ph idx="1"/>
          </p:nvPr>
        </p:nvSpPr>
        <p:spPr>
          <a:xfrm>
            <a:off x="762000" y="1828800"/>
            <a:ext cx="7620000" cy="2514600"/>
          </a:xfrm>
        </p:spPr>
        <p:txBody>
          <a:bodyPr/>
          <a:lstStyle/>
          <a:p>
            <a:r>
              <a:rPr lang="en-US" dirty="0" smtClean="0"/>
              <a:t>Silent on Social Security</a:t>
            </a:r>
          </a:p>
          <a:p>
            <a:r>
              <a:rPr lang="en-US" dirty="0" err="1" smtClean="0"/>
              <a:t>Trumpcare</a:t>
            </a:r>
            <a:r>
              <a:rPr lang="en-US" dirty="0"/>
              <a:t> </a:t>
            </a:r>
            <a:r>
              <a:rPr lang="en-US" dirty="0" smtClean="0"/>
              <a:t>– disaster for </a:t>
            </a:r>
            <a:r>
              <a:rPr lang="en-US" dirty="0" smtClean="0"/>
              <a:t>seniors</a:t>
            </a:r>
          </a:p>
          <a:p>
            <a:r>
              <a:rPr lang="en-US" dirty="0" smtClean="0"/>
              <a:t>Partnering with </a:t>
            </a:r>
            <a:r>
              <a:rPr lang="en-US" dirty="0" err="1" smtClean="0"/>
              <a:t>PhRma</a:t>
            </a:r>
            <a:r>
              <a:rPr lang="en-US" dirty="0" smtClean="0"/>
              <a:t> </a:t>
            </a:r>
            <a:endParaRPr lang="en-US" dirty="0" smtClean="0"/>
          </a:p>
          <a:p>
            <a:r>
              <a:rPr lang="en-US" dirty="0" smtClean="0"/>
              <a:t>Budget cuts Medicaid and programs that support seniors</a:t>
            </a:r>
          </a:p>
          <a:p>
            <a:pPr marL="0" indent="0">
              <a:buNone/>
            </a:pPr>
            <a:endParaRPr lang="en-US" dirty="0"/>
          </a:p>
        </p:txBody>
      </p:sp>
    </p:spTree>
    <p:extLst>
      <p:ext uri="{BB962C8B-B14F-4D97-AF65-F5344CB8AC3E}">
        <p14:creationId xmlns:p14="http://schemas.microsoft.com/office/powerpoint/2010/main" val="11322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latin typeface="Calibri" panose="020F0502020204030204" pitchFamily="34" charset="0"/>
              </a:rPr>
              <a:t>Trump Admin Targets </a:t>
            </a:r>
            <a:br>
              <a:rPr lang="en-US" sz="4000" dirty="0" smtClean="0">
                <a:latin typeface="Calibri" panose="020F0502020204030204" pitchFamily="34" charset="0"/>
              </a:rPr>
            </a:br>
            <a:r>
              <a:rPr lang="en-US" sz="4000" dirty="0" smtClean="0">
                <a:latin typeface="Calibri" panose="020F0502020204030204" pitchFamily="34" charset="0"/>
              </a:rPr>
              <a:t>Older Americans</a:t>
            </a:r>
            <a:endParaRPr lang="en-US" sz="4000" dirty="0">
              <a:latin typeface="Calibri" panose="020F0502020204030204" pitchFamily="34" charset="0"/>
            </a:endParaRPr>
          </a:p>
        </p:txBody>
      </p:sp>
      <p:sp>
        <p:nvSpPr>
          <p:cNvPr id="3" name="Content Placeholder 2"/>
          <p:cNvSpPr>
            <a:spLocks noGrp="1"/>
          </p:cNvSpPr>
          <p:nvPr>
            <p:ph idx="1"/>
          </p:nvPr>
        </p:nvSpPr>
        <p:spPr>
          <a:xfrm>
            <a:off x="685800" y="1676400"/>
            <a:ext cx="7772400" cy="3733800"/>
          </a:xfrm>
        </p:spPr>
        <p:txBody>
          <a:bodyPr/>
          <a:lstStyle/>
          <a:p>
            <a:r>
              <a:rPr lang="en-US" sz="2800" dirty="0" smtClean="0"/>
              <a:t>Block Fidiciary Rule – costs retirees $17 billion per year</a:t>
            </a:r>
          </a:p>
          <a:p>
            <a:r>
              <a:rPr lang="en-US" sz="2800" dirty="0" smtClean="0"/>
              <a:t>Drastic cuts to housing, employment and nutrition programs for seniors</a:t>
            </a:r>
          </a:p>
          <a:p>
            <a:r>
              <a:rPr lang="en-US" sz="2800" dirty="0" smtClean="0"/>
              <a:t>Billions in cuts to Medicaid </a:t>
            </a:r>
            <a:endParaRPr lang="en-US" sz="2800" dirty="0" smtClean="0"/>
          </a:p>
        </p:txBody>
      </p:sp>
    </p:spTree>
    <p:extLst>
      <p:ext uri="{BB962C8B-B14F-4D97-AF65-F5344CB8AC3E}">
        <p14:creationId xmlns:p14="http://schemas.microsoft.com/office/powerpoint/2010/main" val="172111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latin typeface="Calibri" panose="020F0502020204030204" pitchFamily="34" charset="0"/>
              </a:rPr>
              <a:t>President’s FY 2018 Budget</a:t>
            </a:r>
            <a:endParaRPr lang="en-US" dirty="0">
              <a:latin typeface="Calibri" panose="020F0502020204030204" pitchFamily="34" charset="0"/>
            </a:endParaRPr>
          </a:p>
        </p:txBody>
      </p:sp>
      <p:sp>
        <p:nvSpPr>
          <p:cNvPr id="3" name="Content Placeholder 2"/>
          <p:cNvSpPr>
            <a:spLocks noGrp="1"/>
          </p:cNvSpPr>
          <p:nvPr>
            <p:ph idx="1"/>
          </p:nvPr>
        </p:nvSpPr>
        <p:spPr>
          <a:xfrm>
            <a:off x="685800" y="1524000"/>
            <a:ext cx="7772400" cy="4876800"/>
          </a:xfrm>
        </p:spPr>
        <p:txBody>
          <a:bodyPr/>
          <a:lstStyle/>
          <a:p>
            <a:r>
              <a:rPr lang="en-US" dirty="0" smtClean="0"/>
              <a:t>$5.5T in tax breaks for wealthy &amp; corps.</a:t>
            </a:r>
          </a:p>
          <a:p>
            <a:r>
              <a:rPr lang="en-US" dirty="0" smtClean="0"/>
              <a:t>Cuts $600B in </a:t>
            </a:r>
            <a:r>
              <a:rPr lang="en-US" dirty="0" smtClean="0"/>
              <a:t>Medicaid</a:t>
            </a:r>
            <a:endParaRPr lang="en-US" dirty="0" smtClean="0"/>
          </a:p>
          <a:p>
            <a:r>
              <a:rPr lang="en-US" dirty="0" smtClean="0"/>
              <a:t>Eliminates LIHEAP funding</a:t>
            </a:r>
            <a:endParaRPr lang="en-US" dirty="0"/>
          </a:p>
          <a:p>
            <a:r>
              <a:rPr lang="en-US" dirty="0" smtClean="0"/>
              <a:t>Cuts Meals-on-Wheels</a:t>
            </a:r>
          </a:p>
          <a:p>
            <a:r>
              <a:rPr lang="en-US" dirty="0" smtClean="0"/>
              <a:t>Zeros out senior employment program</a:t>
            </a:r>
          </a:p>
          <a:p>
            <a:r>
              <a:rPr lang="en-US" dirty="0" smtClean="0"/>
              <a:t>Cuts Legal Services that fights elder </a:t>
            </a:r>
            <a:r>
              <a:rPr lang="en-US" dirty="0" smtClean="0"/>
              <a:t>abuse</a:t>
            </a:r>
            <a:endParaRPr lang="en-US" dirty="0" smtClean="0"/>
          </a:p>
        </p:txBody>
      </p:sp>
    </p:spTree>
    <p:extLst>
      <p:ext uri="{BB962C8B-B14F-4D97-AF65-F5344CB8AC3E}">
        <p14:creationId xmlns:p14="http://schemas.microsoft.com/office/powerpoint/2010/main" val="3225462629"/>
      </p:ext>
    </p:extLst>
  </p:cSld>
  <p:clrMapOvr>
    <a:masterClrMapping/>
  </p:clrMapOvr>
</p:sld>
</file>

<file path=ppt/theme/theme1.xml><?xml version="1.0" encoding="utf-8"?>
<a:theme xmlns:a="http://schemas.openxmlformats.org/drawingml/2006/main" name="Alliance Template">
  <a:themeElements>
    <a:clrScheme name="">
      <a:dk1>
        <a:srgbClr val="000000"/>
      </a:dk1>
      <a:lt1>
        <a:srgbClr val="001F3E"/>
      </a:lt1>
      <a:dk2>
        <a:srgbClr val="0000FF"/>
      </a:dk2>
      <a:lt2>
        <a:srgbClr val="CC3300"/>
      </a:lt2>
      <a:accent1>
        <a:srgbClr val="00FFFF"/>
      </a:accent1>
      <a:accent2>
        <a:srgbClr val="3366FF"/>
      </a:accent2>
      <a:accent3>
        <a:srgbClr val="AAAAFF"/>
      </a:accent3>
      <a:accent4>
        <a:srgbClr val="001934"/>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Alliance_Template_20140605</Template>
  <TotalTime>1446</TotalTime>
  <Words>1474</Words>
  <Application>Microsoft Office PowerPoint</Application>
  <PresentationFormat>On-screen Show (4:3)</PresentationFormat>
  <Paragraphs>127</Paragraphs>
  <Slides>18</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MS PGothic</vt:lpstr>
      <vt:lpstr>Arial</vt:lpstr>
      <vt:lpstr>Calibri</vt:lpstr>
      <vt:lpstr>Courier New</vt:lpstr>
      <vt:lpstr>Times New Roman</vt:lpstr>
      <vt:lpstr>Wingdings</vt:lpstr>
      <vt:lpstr>Alliance Template</vt:lpstr>
      <vt:lpstr>Photo Editor Photo</vt:lpstr>
      <vt:lpstr>PowerPoint Presentation</vt:lpstr>
      <vt:lpstr>What Is The Alliance</vt:lpstr>
      <vt:lpstr>PowerPoint Presentation</vt:lpstr>
      <vt:lpstr>What We Do</vt:lpstr>
      <vt:lpstr>Resources</vt:lpstr>
      <vt:lpstr>False Promises: Candidate Trump Said </vt:lpstr>
      <vt:lpstr>Donald Trump Since Election</vt:lpstr>
      <vt:lpstr>Trump Admin Targets  Older Americans</vt:lpstr>
      <vt:lpstr>President’s FY 2018 Budget</vt:lpstr>
      <vt:lpstr>House Black Budget</vt:lpstr>
      <vt:lpstr>GOP Still Wants to Repeal ACA </vt:lpstr>
      <vt:lpstr>Alliance Efforts to Protect Retiree Health Care </vt:lpstr>
      <vt:lpstr>Trumpcare Protests</vt:lpstr>
      <vt:lpstr>New Assault on Voting Rights</vt:lpstr>
      <vt:lpstr>Voter ID Hurts Seniors</vt:lpstr>
      <vt:lpstr>PowerPoint Presentation</vt:lpstr>
      <vt:lpstr>How to Resist Trump and GOP Congress?</vt:lpstr>
      <vt:lpstr>Follow Online, Spread the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Seniors and Veterans Emergency Benefits (SAVE) Act</dc:title>
  <dc:creator>Eva Dominguez</dc:creator>
  <cp:lastModifiedBy>Lisa Cutler</cp:lastModifiedBy>
  <cp:revision>92</cp:revision>
  <cp:lastPrinted>2017-07-31T19:01:22Z</cp:lastPrinted>
  <dcterms:created xsi:type="dcterms:W3CDTF">2016-08-18T13:49:02Z</dcterms:created>
  <dcterms:modified xsi:type="dcterms:W3CDTF">2017-07-31T19:15:05Z</dcterms:modified>
</cp:coreProperties>
</file>