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4" d="100"/>
          <a:sy n="154" d="100"/>
        </p:scale>
        <p:origin x="2490" y="21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8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6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1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99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0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8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3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3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17707-C51F-4C90-84CA-8F2789B70D6F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F9587-935A-450D-964A-9C5AABB37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8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FB-50h Dimensions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39361"/>
            <a:ext cx="7772400" cy="46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55664" y="2708920"/>
            <a:ext cx="328936" cy="215444"/>
          </a:xfrm>
          <a:prstGeom prst="rect">
            <a:avLst/>
          </a:prstGeom>
          <a:solidFill>
            <a:srgbClr val="003300"/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5119" y="3861048"/>
            <a:ext cx="328936" cy="215444"/>
          </a:xfrm>
          <a:prstGeom prst="rect">
            <a:avLst/>
          </a:prstGeom>
          <a:solidFill>
            <a:srgbClr val="003300"/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6.7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059" y="3501008"/>
            <a:ext cx="360040" cy="215444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9.8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686" y="5229200"/>
            <a:ext cx="360040" cy="215444"/>
          </a:xfrm>
          <a:prstGeom prst="rect">
            <a:avLst/>
          </a:prstGeom>
          <a:solidFill>
            <a:srgbClr val="003300"/>
          </a:solidFill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67089" y="3933056"/>
            <a:ext cx="360040" cy="21544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2.8</a:t>
            </a: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84368" y="3003930"/>
            <a:ext cx="322524" cy="215444"/>
          </a:xfrm>
          <a:prstGeom prst="rect">
            <a:avLst/>
          </a:prstGeom>
          <a:solidFill>
            <a:srgbClr val="003300"/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3” 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20887" y="5301208"/>
            <a:ext cx="1186543" cy="215444"/>
          </a:xfrm>
          <a:prstGeom prst="rect">
            <a:avLst/>
          </a:prstGeom>
          <a:solidFill>
            <a:srgbClr val="003300"/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3/8 air supply tubing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709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FB-50h Dimensions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FB-50h Dimensions</dc:title>
  <dc:creator>Shozo</dc:creator>
  <cp:lastModifiedBy>Shozo</cp:lastModifiedBy>
  <cp:revision>4</cp:revision>
  <dcterms:created xsi:type="dcterms:W3CDTF">2014-05-22T19:00:31Z</dcterms:created>
  <dcterms:modified xsi:type="dcterms:W3CDTF">2014-09-19T21:04:18Z</dcterms:modified>
</cp:coreProperties>
</file>