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35" r:id="rId3"/>
    <p:sldId id="341" r:id="rId4"/>
    <p:sldId id="351" r:id="rId5"/>
    <p:sldId id="342" r:id="rId6"/>
    <p:sldId id="353" r:id="rId7"/>
    <p:sldId id="352" r:id="rId8"/>
    <p:sldId id="344" r:id="rId9"/>
    <p:sldId id="345" r:id="rId10"/>
    <p:sldId id="346" r:id="rId11"/>
    <p:sldId id="347" r:id="rId12"/>
    <p:sldId id="348" r:id="rId13"/>
    <p:sldId id="349" r:id="rId14"/>
    <p:sldId id="350" r:id="rId15"/>
    <p:sldId id="306" r:id="rId16"/>
    <p:sldId id="357" r:id="rId17"/>
    <p:sldId id="359" r:id="rId18"/>
    <p:sldId id="358" r:id="rId19"/>
    <p:sldId id="332" r:id="rId20"/>
    <p:sldId id="333" r:id="rId21"/>
    <p:sldId id="354" r:id="rId22"/>
    <p:sldId id="322" r:id="rId23"/>
    <p:sldId id="355" r:id="rId24"/>
    <p:sldId id="356" r:id="rId25"/>
    <p:sldId id="269"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88"/>
    <p:restoredTop sz="92405" autoAdjust="0"/>
  </p:normalViewPr>
  <p:slideViewPr>
    <p:cSldViewPr snapToGrid="0">
      <p:cViewPr varScale="1">
        <p:scale>
          <a:sx n="38" d="100"/>
          <a:sy n="38" d="100"/>
        </p:scale>
        <p:origin x="1142" y="67"/>
      </p:cViewPr>
      <p:guideLst/>
    </p:cSldViewPr>
  </p:slideViewPr>
  <p:outlineViewPr>
    <p:cViewPr>
      <p:scale>
        <a:sx n="33" d="100"/>
        <a:sy n="33" d="100"/>
      </p:scale>
      <p:origin x="0" y="-2728"/>
    </p:cViewPr>
  </p:outlineViewPr>
  <p:notesTextViewPr>
    <p:cViewPr>
      <p:scale>
        <a:sx n="1" d="1"/>
        <a:sy n="1" d="1"/>
      </p:scale>
      <p:origin x="0" y="0"/>
    </p:cViewPr>
  </p:notesTextViewPr>
  <p:notesViewPr>
    <p:cSldViewPr snapToGrid="0">
      <p:cViewPr varScale="1">
        <p:scale>
          <a:sx n="74" d="100"/>
          <a:sy n="74" d="100"/>
        </p:scale>
        <p:origin x="35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F447B-F086-F54E-9EF3-F56D5E97D659}" type="doc">
      <dgm:prSet loTypeId="urn:microsoft.com/office/officeart/2005/8/layout/equation2" loCatId="" qsTypeId="urn:microsoft.com/office/officeart/2005/8/quickstyle/simple4" qsCatId="simple" csTypeId="urn:microsoft.com/office/officeart/2005/8/colors/accent1_2" csCatId="accent1" phldr="1"/>
      <dgm:spPr/>
    </dgm:pt>
    <dgm:pt modelId="{52BE3913-DB74-9645-B597-D5259DB91827}">
      <dgm:prSet phldrT="[Text]"/>
      <dgm:spPr/>
      <dgm:t>
        <a:bodyPr/>
        <a:lstStyle/>
        <a:p>
          <a:r>
            <a:rPr lang="en-US" dirty="0" smtClean="0"/>
            <a:t>61% WINNERS / 3.86% AVERAGE GAIN </a:t>
          </a:r>
          <a:endParaRPr lang="en-US" dirty="0"/>
        </a:p>
      </dgm:t>
    </dgm:pt>
    <dgm:pt modelId="{29B9EFB6-F4D2-C649-A784-EC10F2619FA2}" type="parTrans" cxnId="{D2122DBE-6C95-B542-B4E0-A9E63E3F5216}">
      <dgm:prSet/>
      <dgm:spPr/>
      <dgm:t>
        <a:bodyPr/>
        <a:lstStyle/>
        <a:p>
          <a:endParaRPr lang="en-US"/>
        </a:p>
      </dgm:t>
    </dgm:pt>
    <dgm:pt modelId="{18455A7C-C3D7-A84B-AF50-C05358F9AE32}" type="sibTrans" cxnId="{D2122DBE-6C95-B542-B4E0-A9E63E3F5216}">
      <dgm:prSet/>
      <dgm:spPr/>
      <dgm:t>
        <a:bodyPr/>
        <a:lstStyle/>
        <a:p>
          <a:endParaRPr lang="en-US"/>
        </a:p>
      </dgm:t>
    </dgm:pt>
    <dgm:pt modelId="{E394AEFD-260D-CA41-881B-1BE9E398C97C}">
      <dgm:prSet phldrT="[Text]" custT="1"/>
      <dgm:spPr/>
      <dgm:t>
        <a:bodyPr/>
        <a:lstStyle/>
        <a:p>
          <a:r>
            <a:rPr lang="en-US" sz="6500" dirty="0" smtClean="0"/>
            <a:t>922% CUMULATIVE RETURN</a:t>
          </a:r>
        </a:p>
        <a:p>
          <a:r>
            <a:rPr lang="en-US" sz="6000" dirty="0" smtClean="0"/>
            <a:t>(16.97% CAGR)</a:t>
          </a:r>
          <a:endParaRPr lang="en-US" sz="6000" dirty="0"/>
        </a:p>
      </dgm:t>
    </dgm:pt>
    <dgm:pt modelId="{C504F209-B5A1-D249-B796-BAC71317BF3F}" type="parTrans" cxnId="{BC0BEE1B-1418-9B44-834D-DFCEB8ABAE8F}">
      <dgm:prSet/>
      <dgm:spPr/>
      <dgm:t>
        <a:bodyPr/>
        <a:lstStyle/>
        <a:p>
          <a:endParaRPr lang="en-US"/>
        </a:p>
      </dgm:t>
    </dgm:pt>
    <dgm:pt modelId="{0B844FBB-B7F7-5D46-AD32-36902AABE7D3}" type="sibTrans" cxnId="{BC0BEE1B-1418-9B44-834D-DFCEB8ABAE8F}">
      <dgm:prSet/>
      <dgm:spPr/>
      <dgm:t>
        <a:bodyPr/>
        <a:lstStyle/>
        <a:p>
          <a:endParaRPr lang="en-US"/>
        </a:p>
      </dgm:t>
    </dgm:pt>
    <dgm:pt modelId="{F28B1A31-1CC5-C54F-8646-E206B40A5574}">
      <dgm:prSet phldrT="[Text]"/>
      <dgm:spPr/>
      <dgm:t>
        <a:bodyPr/>
        <a:lstStyle/>
        <a:p>
          <a:r>
            <a:rPr lang="en-US" dirty="0" smtClean="0"/>
            <a:t>39% LOSERS /  -2.17% AVERAGE LOSS</a:t>
          </a:r>
          <a:endParaRPr lang="en-US" dirty="0"/>
        </a:p>
      </dgm:t>
    </dgm:pt>
    <dgm:pt modelId="{5C967A50-DD8B-DB46-96F9-7C0364FB46E0}" type="parTrans" cxnId="{61A47865-6244-E442-ABDA-0816E2684683}">
      <dgm:prSet/>
      <dgm:spPr/>
      <dgm:t>
        <a:bodyPr/>
        <a:lstStyle/>
        <a:p>
          <a:endParaRPr lang="en-US"/>
        </a:p>
      </dgm:t>
    </dgm:pt>
    <dgm:pt modelId="{F869FA19-B221-284E-8208-2397FB9532A9}" type="sibTrans" cxnId="{61A47865-6244-E442-ABDA-0816E2684683}">
      <dgm:prSet/>
      <dgm:spPr/>
      <dgm:t>
        <a:bodyPr/>
        <a:lstStyle/>
        <a:p>
          <a:endParaRPr lang="en-US"/>
        </a:p>
      </dgm:t>
    </dgm:pt>
    <dgm:pt modelId="{13B443E6-F91F-FB4B-AC2B-A453437A293F}" type="pres">
      <dgm:prSet presAssocID="{408F447B-F086-F54E-9EF3-F56D5E97D659}" presName="Name0" presStyleCnt="0">
        <dgm:presLayoutVars>
          <dgm:dir/>
          <dgm:resizeHandles val="exact"/>
        </dgm:presLayoutVars>
      </dgm:prSet>
      <dgm:spPr/>
    </dgm:pt>
    <dgm:pt modelId="{6C61E546-4693-F449-B94C-E18D1B466E4F}" type="pres">
      <dgm:prSet presAssocID="{408F447B-F086-F54E-9EF3-F56D5E97D659}" presName="vNodes" presStyleCnt="0"/>
      <dgm:spPr/>
    </dgm:pt>
    <dgm:pt modelId="{1F7E1BEF-3769-0A4F-A96E-CC3E7FC326E1}" type="pres">
      <dgm:prSet presAssocID="{52BE3913-DB74-9645-B597-D5259DB91827}" presName="node" presStyleLbl="node1" presStyleIdx="0" presStyleCnt="3">
        <dgm:presLayoutVars>
          <dgm:bulletEnabled val="1"/>
        </dgm:presLayoutVars>
      </dgm:prSet>
      <dgm:spPr/>
      <dgm:t>
        <a:bodyPr/>
        <a:lstStyle/>
        <a:p>
          <a:endParaRPr lang="en-US"/>
        </a:p>
      </dgm:t>
    </dgm:pt>
    <dgm:pt modelId="{88BA1E60-EDDB-CA43-B7F3-52B41116A1F4}" type="pres">
      <dgm:prSet presAssocID="{18455A7C-C3D7-A84B-AF50-C05358F9AE32}" presName="spacerT" presStyleCnt="0"/>
      <dgm:spPr/>
    </dgm:pt>
    <dgm:pt modelId="{6984D9AB-D878-AC48-8E85-6FC46278B957}" type="pres">
      <dgm:prSet presAssocID="{18455A7C-C3D7-A84B-AF50-C05358F9AE32}" presName="sibTrans" presStyleLbl="sibTrans2D1" presStyleIdx="0" presStyleCnt="2"/>
      <dgm:spPr/>
      <dgm:t>
        <a:bodyPr/>
        <a:lstStyle/>
        <a:p>
          <a:endParaRPr lang="en-US"/>
        </a:p>
      </dgm:t>
    </dgm:pt>
    <dgm:pt modelId="{868589F4-DCF2-6040-BED0-E288F22AE217}" type="pres">
      <dgm:prSet presAssocID="{18455A7C-C3D7-A84B-AF50-C05358F9AE32}" presName="spacerB" presStyleCnt="0"/>
      <dgm:spPr/>
    </dgm:pt>
    <dgm:pt modelId="{6A38B6BC-7671-7A47-8825-E6106E56A8B1}" type="pres">
      <dgm:prSet presAssocID="{F28B1A31-1CC5-C54F-8646-E206B40A5574}" presName="node" presStyleLbl="node1" presStyleIdx="1" presStyleCnt="3">
        <dgm:presLayoutVars>
          <dgm:bulletEnabled val="1"/>
        </dgm:presLayoutVars>
      </dgm:prSet>
      <dgm:spPr/>
      <dgm:t>
        <a:bodyPr/>
        <a:lstStyle/>
        <a:p>
          <a:endParaRPr lang="en-US"/>
        </a:p>
      </dgm:t>
    </dgm:pt>
    <dgm:pt modelId="{E0506881-DEE5-8F4E-81C7-11E672BA33A6}" type="pres">
      <dgm:prSet presAssocID="{408F447B-F086-F54E-9EF3-F56D5E97D659}" presName="sibTransLast" presStyleLbl="sibTrans2D1" presStyleIdx="1" presStyleCnt="2"/>
      <dgm:spPr/>
      <dgm:t>
        <a:bodyPr/>
        <a:lstStyle/>
        <a:p>
          <a:endParaRPr lang="en-US"/>
        </a:p>
      </dgm:t>
    </dgm:pt>
    <dgm:pt modelId="{DE38D631-D30C-564F-9CC3-EA25802792C6}" type="pres">
      <dgm:prSet presAssocID="{408F447B-F086-F54E-9EF3-F56D5E97D659}" presName="connectorText" presStyleLbl="sibTrans2D1" presStyleIdx="1" presStyleCnt="2"/>
      <dgm:spPr/>
      <dgm:t>
        <a:bodyPr/>
        <a:lstStyle/>
        <a:p>
          <a:endParaRPr lang="en-US"/>
        </a:p>
      </dgm:t>
    </dgm:pt>
    <dgm:pt modelId="{4C4451C5-59FF-FB4A-B909-5CB727E4EA80}" type="pres">
      <dgm:prSet presAssocID="{408F447B-F086-F54E-9EF3-F56D5E97D659}" presName="lastNode" presStyleLbl="node1" presStyleIdx="2" presStyleCnt="3">
        <dgm:presLayoutVars>
          <dgm:bulletEnabled val="1"/>
        </dgm:presLayoutVars>
      </dgm:prSet>
      <dgm:spPr/>
      <dgm:t>
        <a:bodyPr/>
        <a:lstStyle/>
        <a:p>
          <a:endParaRPr lang="en-US"/>
        </a:p>
      </dgm:t>
    </dgm:pt>
  </dgm:ptLst>
  <dgm:cxnLst>
    <dgm:cxn modelId="{BC0BEE1B-1418-9B44-834D-DFCEB8ABAE8F}" srcId="{408F447B-F086-F54E-9EF3-F56D5E97D659}" destId="{E394AEFD-260D-CA41-881B-1BE9E398C97C}" srcOrd="2" destOrd="0" parTransId="{C504F209-B5A1-D249-B796-BAC71317BF3F}" sibTransId="{0B844FBB-B7F7-5D46-AD32-36902AABE7D3}"/>
    <dgm:cxn modelId="{61A47865-6244-E442-ABDA-0816E2684683}" srcId="{408F447B-F086-F54E-9EF3-F56D5E97D659}" destId="{F28B1A31-1CC5-C54F-8646-E206B40A5574}" srcOrd="1" destOrd="0" parTransId="{5C967A50-DD8B-DB46-96F9-7C0364FB46E0}" sibTransId="{F869FA19-B221-284E-8208-2397FB9532A9}"/>
    <dgm:cxn modelId="{8B4F5071-C5AA-4690-95DB-B1BCFAFE73BD}" type="presOf" srcId="{52BE3913-DB74-9645-B597-D5259DB91827}" destId="{1F7E1BEF-3769-0A4F-A96E-CC3E7FC326E1}" srcOrd="0" destOrd="0" presId="urn:microsoft.com/office/officeart/2005/8/layout/equation2"/>
    <dgm:cxn modelId="{D2122DBE-6C95-B542-B4E0-A9E63E3F5216}" srcId="{408F447B-F086-F54E-9EF3-F56D5E97D659}" destId="{52BE3913-DB74-9645-B597-D5259DB91827}" srcOrd="0" destOrd="0" parTransId="{29B9EFB6-F4D2-C649-A784-EC10F2619FA2}" sibTransId="{18455A7C-C3D7-A84B-AF50-C05358F9AE32}"/>
    <dgm:cxn modelId="{7FA210FB-F1AF-4B2C-9C8F-59FA15EB5C67}" type="presOf" srcId="{E394AEFD-260D-CA41-881B-1BE9E398C97C}" destId="{4C4451C5-59FF-FB4A-B909-5CB727E4EA80}" srcOrd="0" destOrd="0" presId="urn:microsoft.com/office/officeart/2005/8/layout/equation2"/>
    <dgm:cxn modelId="{8A83E21D-4661-4353-9903-8226157E9D22}" type="presOf" srcId="{18455A7C-C3D7-A84B-AF50-C05358F9AE32}" destId="{6984D9AB-D878-AC48-8E85-6FC46278B957}" srcOrd="0" destOrd="0" presId="urn:microsoft.com/office/officeart/2005/8/layout/equation2"/>
    <dgm:cxn modelId="{E6F70822-774F-4326-9FF1-E064E413504A}" type="presOf" srcId="{F28B1A31-1CC5-C54F-8646-E206B40A5574}" destId="{6A38B6BC-7671-7A47-8825-E6106E56A8B1}" srcOrd="0" destOrd="0" presId="urn:microsoft.com/office/officeart/2005/8/layout/equation2"/>
    <dgm:cxn modelId="{641C581C-E185-4B7A-ADE9-D117E502A2AB}" type="presOf" srcId="{F869FA19-B221-284E-8208-2397FB9532A9}" destId="{E0506881-DEE5-8F4E-81C7-11E672BA33A6}" srcOrd="0" destOrd="0" presId="urn:microsoft.com/office/officeart/2005/8/layout/equation2"/>
    <dgm:cxn modelId="{840B24DD-4FCA-4F9D-98E5-322B219D68A6}" type="presOf" srcId="{F869FA19-B221-284E-8208-2397FB9532A9}" destId="{DE38D631-D30C-564F-9CC3-EA25802792C6}" srcOrd="1" destOrd="0" presId="urn:microsoft.com/office/officeart/2005/8/layout/equation2"/>
    <dgm:cxn modelId="{C91A3E12-5173-4E31-9AF7-F25B64E02491}" type="presOf" srcId="{408F447B-F086-F54E-9EF3-F56D5E97D659}" destId="{13B443E6-F91F-FB4B-AC2B-A453437A293F}" srcOrd="0" destOrd="0" presId="urn:microsoft.com/office/officeart/2005/8/layout/equation2"/>
    <dgm:cxn modelId="{1699E47D-E932-4680-A105-165981DBA813}" type="presParOf" srcId="{13B443E6-F91F-FB4B-AC2B-A453437A293F}" destId="{6C61E546-4693-F449-B94C-E18D1B466E4F}" srcOrd="0" destOrd="0" presId="urn:microsoft.com/office/officeart/2005/8/layout/equation2"/>
    <dgm:cxn modelId="{AEB449DB-DD47-46F8-962A-0F4824A6660A}" type="presParOf" srcId="{6C61E546-4693-F449-B94C-E18D1B466E4F}" destId="{1F7E1BEF-3769-0A4F-A96E-CC3E7FC326E1}" srcOrd="0" destOrd="0" presId="urn:microsoft.com/office/officeart/2005/8/layout/equation2"/>
    <dgm:cxn modelId="{33FE3948-59B8-4D29-9FB8-C5C968D37DEB}" type="presParOf" srcId="{6C61E546-4693-F449-B94C-E18D1B466E4F}" destId="{88BA1E60-EDDB-CA43-B7F3-52B41116A1F4}" srcOrd="1" destOrd="0" presId="urn:microsoft.com/office/officeart/2005/8/layout/equation2"/>
    <dgm:cxn modelId="{7C8BA590-4A1F-40B9-BDFA-AE520A347003}" type="presParOf" srcId="{6C61E546-4693-F449-B94C-E18D1B466E4F}" destId="{6984D9AB-D878-AC48-8E85-6FC46278B957}" srcOrd="2" destOrd="0" presId="urn:microsoft.com/office/officeart/2005/8/layout/equation2"/>
    <dgm:cxn modelId="{7F5696A2-7342-4E45-809C-DF78B2BBE0B6}" type="presParOf" srcId="{6C61E546-4693-F449-B94C-E18D1B466E4F}" destId="{868589F4-DCF2-6040-BED0-E288F22AE217}" srcOrd="3" destOrd="0" presId="urn:microsoft.com/office/officeart/2005/8/layout/equation2"/>
    <dgm:cxn modelId="{35D99609-5668-46E9-AA8E-1EBFCD5D4106}" type="presParOf" srcId="{6C61E546-4693-F449-B94C-E18D1B466E4F}" destId="{6A38B6BC-7671-7A47-8825-E6106E56A8B1}" srcOrd="4" destOrd="0" presId="urn:microsoft.com/office/officeart/2005/8/layout/equation2"/>
    <dgm:cxn modelId="{96D3C527-F974-441E-8CB2-45AC4B600AF2}" type="presParOf" srcId="{13B443E6-F91F-FB4B-AC2B-A453437A293F}" destId="{E0506881-DEE5-8F4E-81C7-11E672BA33A6}" srcOrd="1" destOrd="0" presId="urn:microsoft.com/office/officeart/2005/8/layout/equation2"/>
    <dgm:cxn modelId="{F2F3FF7E-B12F-4B16-B155-9DDC9BE45C0D}" type="presParOf" srcId="{E0506881-DEE5-8F4E-81C7-11E672BA33A6}" destId="{DE38D631-D30C-564F-9CC3-EA25802792C6}" srcOrd="0" destOrd="0" presId="urn:microsoft.com/office/officeart/2005/8/layout/equation2"/>
    <dgm:cxn modelId="{7863E8CB-5101-44B5-8D5E-959203D34A56}" type="presParOf" srcId="{13B443E6-F91F-FB4B-AC2B-A453437A293F}" destId="{4C4451C5-59FF-FB4A-B909-5CB727E4EA8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1" name="Shape 531"/>
          <p:cNvSpPr>
            <a:spLocks noGrp="1" noRot="1" noChangeAspect="1"/>
          </p:cNvSpPr>
          <p:nvPr>
            <p:ph type="sldImg"/>
          </p:nvPr>
        </p:nvSpPr>
        <p:spPr>
          <a:xfrm>
            <a:off x="1143000" y="685800"/>
            <a:ext cx="4572000" cy="3429000"/>
          </a:xfrm>
          <a:prstGeom prst="rect">
            <a:avLst/>
          </a:prstGeom>
        </p:spPr>
        <p:txBody>
          <a:bodyPr/>
          <a:lstStyle/>
          <a:p>
            <a:endParaRPr/>
          </a:p>
        </p:txBody>
      </p:sp>
      <p:sp>
        <p:nvSpPr>
          <p:cNvPr id="532" name="Shape 53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51424334"/>
      </p:ext>
    </p:extLst>
  </p:cSld>
  <p:clrMap bg1="lt1" tx1="dk1" bg2="lt2" tx2="dk2" accent1="accent1" accent2="accent2" accent3="accent3" accent4="accent4" accent5="accent5" accent6="accent6" hlink="hlink" folHlink="folHlink"/>
  <p:notesStyle>
    <a:lvl1pPr defTabSz="457200" latinLnBrk="0">
      <a:lnSpc>
        <a:spcPct val="117999"/>
      </a:lnSpc>
      <a:defRPr sz="5800">
        <a:latin typeface="+mj-lt"/>
        <a:ea typeface="+mj-ea"/>
        <a:cs typeface="+mj-cs"/>
        <a:sym typeface="Helvetica Neue"/>
      </a:defRPr>
    </a:lvl1pPr>
    <a:lvl2pPr indent="228600" defTabSz="457200" latinLnBrk="0">
      <a:lnSpc>
        <a:spcPct val="117999"/>
      </a:lnSpc>
      <a:defRPr sz="5800">
        <a:latin typeface="+mj-lt"/>
        <a:ea typeface="+mj-ea"/>
        <a:cs typeface="+mj-cs"/>
        <a:sym typeface="Helvetica Neue"/>
      </a:defRPr>
    </a:lvl2pPr>
    <a:lvl3pPr indent="457200" defTabSz="457200" latinLnBrk="0">
      <a:lnSpc>
        <a:spcPct val="117999"/>
      </a:lnSpc>
      <a:defRPr sz="5800">
        <a:latin typeface="+mj-lt"/>
        <a:ea typeface="+mj-ea"/>
        <a:cs typeface="+mj-cs"/>
        <a:sym typeface="Helvetica Neue"/>
      </a:defRPr>
    </a:lvl3pPr>
    <a:lvl4pPr indent="685800" defTabSz="457200" latinLnBrk="0">
      <a:lnSpc>
        <a:spcPct val="117999"/>
      </a:lnSpc>
      <a:defRPr sz="5800">
        <a:latin typeface="+mj-lt"/>
        <a:ea typeface="+mj-ea"/>
        <a:cs typeface="+mj-cs"/>
        <a:sym typeface="Helvetica Neue"/>
      </a:defRPr>
    </a:lvl4pPr>
    <a:lvl5pPr indent="914400" defTabSz="457200" latinLnBrk="0">
      <a:lnSpc>
        <a:spcPct val="117999"/>
      </a:lnSpc>
      <a:defRPr sz="5800">
        <a:latin typeface="+mj-lt"/>
        <a:ea typeface="+mj-ea"/>
        <a:cs typeface="+mj-cs"/>
        <a:sym typeface="Helvetica Neue"/>
      </a:defRPr>
    </a:lvl5pPr>
    <a:lvl6pPr indent="1143000" defTabSz="457200" latinLnBrk="0">
      <a:lnSpc>
        <a:spcPct val="117999"/>
      </a:lnSpc>
      <a:defRPr sz="5800">
        <a:latin typeface="+mj-lt"/>
        <a:ea typeface="+mj-ea"/>
        <a:cs typeface="+mj-cs"/>
        <a:sym typeface="Helvetica Neue"/>
      </a:defRPr>
    </a:lvl6pPr>
    <a:lvl7pPr indent="1371600" defTabSz="457200" latinLnBrk="0">
      <a:lnSpc>
        <a:spcPct val="117999"/>
      </a:lnSpc>
      <a:defRPr sz="5800">
        <a:latin typeface="+mj-lt"/>
        <a:ea typeface="+mj-ea"/>
        <a:cs typeface="+mj-cs"/>
        <a:sym typeface="Helvetica Neue"/>
      </a:defRPr>
    </a:lvl7pPr>
    <a:lvl8pPr indent="1600200" defTabSz="457200" latinLnBrk="0">
      <a:lnSpc>
        <a:spcPct val="117999"/>
      </a:lnSpc>
      <a:defRPr sz="5800">
        <a:latin typeface="+mj-lt"/>
        <a:ea typeface="+mj-ea"/>
        <a:cs typeface="+mj-cs"/>
        <a:sym typeface="Helvetica Neue"/>
      </a:defRPr>
    </a:lvl8pPr>
    <a:lvl9pPr indent="1828800" defTabSz="457200" latinLnBrk="0">
      <a:lnSpc>
        <a:spcPct val="117999"/>
      </a:lnSpc>
      <a:defRPr sz="58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789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6000" dirty="0" smtClean="0">
              <a:solidFill>
                <a:schemeClr val="tx1"/>
              </a:solidFill>
              <a:latin typeface="+mj-lt"/>
              <a:ea typeface="+mj-ea"/>
              <a:cs typeface="+mj-cs"/>
              <a:sym typeface="Helvetica Neue"/>
            </a:endParaRPr>
          </a:p>
          <a:p>
            <a:endParaRPr lang="en-US" dirty="0"/>
          </a:p>
        </p:txBody>
      </p:sp>
    </p:spTree>
    <p:extLst>
      <p:ext uri="{BB962C8B-B14F-4D97-AF65-F5344CB8AC3E}">
        <p14:creationId xmlns:p14="http://schemas.microsoft.com/office/powerpoint/2010/main" val="2130681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6000" dirty="0" smtClean="0">
              <a:solidFill>
                <a:schemeClr val="tx1"/>
              </a:solidFill>
              <a:latin typeface="+mj-lt"/>
              <a:ea typeface="+mj-ea"/>
              <a:cs typeface="+mj-cs"/>
              <a:sym typeface="Helvetica Neue"/>
            </a:endParaRPr>
          </a:p>
          <a:p>
            <a:endParaRPr lang="en-US" dirty="0"/>
          </a:p>
        </p:txBody>
      </p:sp>
    </p:spTree>
    <p:extLst>
      <p:ext uri="{BB962C8B-B14F-4D97-AF65-F5344CB8AC3E}">
        <p14:creationId xmlns:p14="http://schemas.microsoft.com/office/powerpoint/2010/main" val="608690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2938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483306">
              <a:defRPr/>
            </a:pPr>
            <a:r>
              <a:rPr lang="en-US" sz="6100" dirty="0"/>
              <a:t>Lastly, our performance philosophy is twofold: First, by taking short-term market gains, and compounding them over time, this leads to superior market growth. And second, we want to consistently provide positive returns. </a:t>
            </a:r>
            <a:endParaRPr lang="en-US" dirty="0" smtClean="0"/>
          </a:p>
          <a:p>
            <a:endParaRPr lang="en-US" dirty="0"/>
          </a:p>
        </p:txBody>
      </p:sp>
    </p:spTree>
    <p:extLst>
      <p:ext uri="{BB962C8B-B14F-4D97-AF65-F5344CB8AC3E}">
        <p14:creationId xmlns:p14="http://schemas.microsoft.com/office/powerpoint/2010/main" val="1089427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8364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5690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3810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6985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21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822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6000" dirty="0" smtClean="0">
              <a:solidFill>
                <a:schemeClr val="tx1"/>
              </a:solidFill>
              <a:latin typeface="+mj-lt"/>
              <a:ea typeface="+mj-ea"/>
              <a:cs typeface="+mj-cs"/>
              <a:sym typeface="Helvetica Neue"/>
            </a:endParaRPr>
          </a:p>
          <a:p>
            <a:endParaRPr lang="en-US" dirty="0"/>
          </a:p>
        </p:txBody>
      </p:sp>
    </p:spTree>
    <p:extLst>
      <p:ext uri="{BB962C8B-B14F-4D97-AF65-F5344CB8AC3E}">
        <p14:creationId xmlns:p14="http://schemas.microsoft.com/office/powerpoint/2010/main" val="1732911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6000" dirty="0" smtClean="0">
              <a:solidFill>
                <a:schemeClr val="tx1"/>
              </a:solidFill>
              <a:latin typeface="+mj-lt"/>
              <a:ea typeface="+mj-ea"/>
              <a:cs typeface="+mj-cs"/>
              <a:sym typeface="Helvetica Neue"/>
            </a:endParaRPr>
          </a:p>
          <a:p>
            <a:endParaRPr lang="en-US" dirty="0"/>
          </a:p>
        </p:txBody>
      </p:sp>
    </p:spTree>
    <p:extLst>
      <p:ext uri="{BB962C8B-B14F-4D97-AF65-F5344CB8AC3E}">
        <p14:creationId xmlns:p14="http://schemas.microsoft.com/office/powerpoint/2010/main" val="142840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6000" dirty="0" smtClean="0">
              <a:solidFill>
                <a:schemeClr val="tx1"/>
              </a:solidFill>
              <a:latin typeface="+mj-lt"/>
              <a:ea typeface="+mj-ea"/>
              <a:cs typeface="+mj-cs"/>
              <a:sym typeface="Helvetica Neue"/>
            </a:endParaRPr>
          </a:p>
          <a:p>
            <a:endParaRPr lang="en-US" dirty="0"/>
          </a:p>
        </p:txBody>
      </p:sp>
    </p:spTree>
    <p:extLst>
      <p:ext uri="{BB962C8B-B14F-4D97-AF65-F5344CB8AC3E}">
        <p14:creationId xmlns:p14="http://schemas.microsoft.com/office/powerpoint/2010/main" val="65579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6000" dirty="0" smtClean="0">
              <a:solidFill>
                <a:schemeClr val="tx1"/>
              </a:solidFill>
              <a:latin typeface="+mj-lt"/>
              <a:ea typeface="+mj-ea"/>
              <a:cs typeface="+mj-cs"/>
              <a:sym typeface="Helvetica Neue"/>
            </a:endParaRPr>
          </a:p>
          <a:p>
            <a:endParaRPr lang="en-US" dirty="0"/>
          </a:p>
        </p:txBody>
      </p:sp>
    </p:spTree>
    <p:extLst>
      <p:ext uri="{BB962C8B-B14F-4D97-AF65-F5344CB8AC3E}">
        <p14:creationId xmlns:p14="http://schemas.microsoft.com/office/powerpoint/2010/main" val="118258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6000" dirty="0" smtClean="0">
              <a:solidFill>
                <a:schemeClr val="tx1"/>
              </a:solidFill>
              <a:latin typeface="+mj-lt"/>
              <a:ea typeface="+mj-ea"/>
              <a:cs typeface="+mj-cs"/>
              <a:sym typeface="Helvetica Neue"/>
            </a:endParaRPr>
          </a:p>
          <a:p>
            <a:endParaRPr lang="en-US" dirty="0"/>
          </a:p>
        </p:txBody>
      </p:sp>
    </p:spTree>
    <p:extLst>
      <p:ext uri="{BB962C8B-B14F-4D97-AF65-F5344CB8AC3E}">
        <p14:creationId xmlns:p14="http://schemas.microsoft.com/office/powerpoint/2010/main" val="174664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sz="6000" dirty="0" smtClean="0">
              <a:solidFill>
                <a:schemeClr val="tx1"/>
              </a:solidFill>
              <a:latin typeface="+mj-lt"/>
              <a:ea typeface="+mj-ea"/>
              <a:cs typeface="+mj-cs"/>
              <a:sym typeface="Helvetica Neue"/>
            </a:endParaRPr>
          </a:p>
          <a:p>
            <a:endParaRPr lang="en-US" dirty="0"/>
          </a:p>
        </p:txBody>
      </p:sp>
    </p:spTree>
    <p:extLst>
      <p:ext uri="{BB962C8B-B14F-4D97-AF65-F5344CB8AC3E}">
        <p14:creationId xmlns:p14="http://schemas.microsoft.com/office/powerpoint/2010/main" val="176607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Shape 13"/>
          <p:cNvSpPr>
            <a:spLocks noGrp="1"/>
          </p:cNvSpPr>
          <p:nvPr>
            <p:ph type="title"/>
          </p:nvPr>
        </p:nvSpPr>
        <p:spPr>
          <a:xfrm>
            <a:off x="1828799" y="2425706"/>
            <a:ext cx="20726401" cy="4083049"/>
          </a:xfrm>
          <a:prstGeom prst="rect">
            <a:avLst/>
          </a:prstGeom>
        </p:spPr>
        <p:txBody>
          <a:bodyPr/>
          <a:lstStyle>
            <a:lvl1pPr algn="ctr"/>
          </a:lstStyle>
          <a:p>
            <a:r>
              <a:t>Title Text</a:t>
            </a:r>
          </a:p>
        </p:txBody>
      </p:sp>
      <p:sp>
        <p:nvSpPr>
          <p:cNvPr id="14" name="Shape 14"/>
          <p:cNvSpPr>
            <a:spLocks noGrp="1"/>
          </p:cNvSpPr>
          <p:nvPr>
            <p:ph type="body" sz="half" idx="1"/>
          </p:nvPr>
        </p:nvSpPr>
        <p:spPr>
          <a:xfrm>
            <a:off x="3657599" y="6508754"/>
            <a:ext cx="17068801" cy="5200652"/>
          </a:xfrm>
          <a:prstGeom prst="rect">
            <a:avLst/>
          </a:prstGeom>
        </p:spPr>
        <p:txBody>
          <a:bodyPr/>
          <a:lstStyle>
            <a:lvl1pPr marL="0" indent="0" algn="ctr">
              <a:buSzTx/>
              <a:buFontTx/>
              <a:buNone/>
              <a:defRPr sz="4200">
                <a:solidFill>
                  <a:srgbClr val="17375E"/>
                </a:solidFill>
              </a:defRPr>
            </a:lvl1pPr>
            <a:lvl2pPr marL="0" indent="457200" algn="ctr">
              <a:buSzTx/>
              <a:buFontTx/>
              <a:buNone/>
              <a:defRPr sz="4200">
                <a:solidFill>
                  <a:srgbClr val="17375E"/>
                </a:solidFill>
              </a:defRPr>
            </a:lvl2pPr>
            <a:lvl3pPr marL="0" indent="914400" algn="ctr">
              <a:buSzTx/>
              <a:buFontTx/>
              <a:buNone/>
              <a:defRPr sz="4200">
                <a:solidFill>
                  <a:srgbClr val="17375E"/>
                </a:solidFill>
              </a:defRPr>
            </a:lvl3pPr>
            <a:lvl4pPr marL="0" indent="1371600" algn="ctr">
              <a:buSzTx/>
              <a:buFontTx/>
              <a:buNone/>
              <a:defRPr sz="4200">
                <a:solidFill>
                  <a:srgbClr val="17375E"/>
                </a:solidFill>
              </a:defRPr>
            </a:lvl4pPr>
            <a:lvl5pPr marL="0" indent="1828800" algn="ctr">
              <a:buSzTx/>
              <a:buFontTx/>
              <a:buNone/>
              <a:defRPr sz="4200">
                <a:solidFill>
                  <a:srgbClr val="17375E"/>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xfrm>
            <a:off x="17475200" y="12317730"/>
            <a:ext cx="5689600" cy="789940"/>
          </a:xfrm>
          <a:prstGeom prst="rect">
            <a:avLst/>
          </a:prstGeom>
        </p:spPr>
        <p:txBody>
          <a:bodyPr/>
          <a:lstStyle>
            <a:lvl1pPr algn="l">
              <a:defRPr sz="3600" spc="1542">
                <a:solidFill>
                  <a:srgbClr val="048BE6"/>
                </a:solidFill>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5_Title and Content">
    <p:spTree>
      <p:nvGrpSpPr>
        <p:cNvPr id="1" name=""/>
        <p:cNvGrpSpPr/>
        <p:nvPr/>
      </p:nvGrpSpPr>
      <p:grpSpPr>
        <a:xfrm>
          <a:off x="0" y="0"/>
          <a:ext cx="0" cy="0"/>
          <a:chOff x="0" y="0"/>
          <a:chExt cx="0" cy="0"/>
        </a:xfrm>
      </p:grpSpPr>
      <p:sp>
        <p:nvSpPr>
          <p:cNvPr id="119" name="Shape 119"/>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120" name="Shape 120"/>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121" name="Shape 121"/>
          <p:cNvSpPr>
            <a:spLocks noGrp="1"/>
          </p:cNvSpPr>
          <p:nvPr>
            <p:ph type="body" idx="1"/>
          </p:nvPr>
        </p:nvSpPr>
        <p:spPr>
          <a:prstGeom prst="rect">
            <a:avLst/>
          </a:prstGeom>
        </p:spPr>
        <p:txBody>
          <a:bodyPr/>
          <a:lstStyle>
            <a:lvl1pPr marL="914400" indent="-914400">
              <a:spcBef>
                <a:spcPts val="200"/>
              </a:spcBef>
              <a:buFont typeface="Courier New"/>
              <a:buChar char="o"/>
              <a:defRPr sz="2400"/>
            </a:lvl1pPr>
            <a:lvl2pPr marL="947057" indent="-489857">
              <a:spcBef>
                <a:spcPts val="200"/>
              </a:spcBef>
              <a:buFont typeface="Courier New"/>
              <a:buChar char="o"/>
              <a:defRPr sz="2400"/>
            </a:lvl2pPr>
            <a:lvl3pPr marL="1371600" indent="-457200">
              <a:spcBef>
                <a:spcPts val="200"/>
              </a:spcBef>
              <a:buFont typeface="Courier New"/>
              <a:buChar char="o"/>
              <a:defRPr sz="2400"/>
            </a:lvl3pPr>
            <a:lvl4pPr marL="1870363" indent="-498763">
              <a:spcBef>
                <a:spcPts val="200"/>
              </a:spcBef>
              <a:buFont typeface="Courier New"/>
              <a:buChar char="o"/>
              <a:defRPr sz="2400"/>
            </a:lvl4pPr>
            <a:lvl5pPr marL="2327563" indent="-498763">
              <a:spcBef>
                <a:spcPts val="200"/>
              </a:spcBef>
              <a:buFont typeface="Courier New"/>
              <a:buChar char="o"/>
              <a:defRPr sz="2400"/>
            </a:lvl5pPr>
          </a:lstStyle>
          <a:p>
            <a:r>
              <a:t>Body Level One</a:t>
            </a:r>
          </a:p>
          <a:p>
            <a:pPr lvl="1"/>
            <a:r>
              <a:t>Body Level Two</a:t>
            </a:r>
          </a:p>
          <a:p>
            <a:pPr lvl="2"/>
            <a:r>
              <a:t>Body Level Three</a:t>
            </a:r>
          </a:p>
          <a:p>
            <a:pPr lvl="3"/>
            <a:r>
              <a:t>Body Level Four</a:t>
            </a:r>
          </a:p>
          <a:p>
            <a:pPr lvl="4"/>
            <a:r>
              <a:t>Body Level Five</a:t>
            </a:r>
          </a:p>
        </p:txBody>
      </p:sp>
      <p:sp>
        <p:nvSpPr>
          <p:cNvPr id="122" name="Shape 122"/>
          <p:cNvSpPr>
            <a:spLocks noGrp="1"/>
          </p:cNvSpPr>
          <p:nvPr>
            <p:ph type="title"/>
          </p:nvPr>
        </p:nvSpPr>
        <p:spPr>
          <a:prstGeom prst="rect">
            <a:avLst/>
          </a:prstGeom>
        </p:spPr>
        <p:txBody>
          <a:bodyPr/>
          <a:lstStyle/>
          <a:p>
            <a:r>
              <a:t>Title Text</a:t>
            </a:r>
          </a:p>
        </p:txBody>
      </p:sp>
      <p:sp>
        <p:nvSpPr>
          <p:cNvPr id="123" name="Shape 123"/>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2_Custom Layout">
    <p:spTree>
      <p:nvGrpSpPr>
        <p:cNvPr id="1" name=""/>
        <p:cNvGrpSpPr/>
        <p:nvPr/>
      </p:nvGrpSpPr>
      <p:grpSpPr>
        <a:xfrm>
          <a:off x="0" y="0"/>
          <a:ext cx="0" cy="0"/>
          <a:chOff x="0" y="0"/>
          <a:chExt cx="0" cy="0"/>
        </a:xfrm>
      </p:grpSpPr>
      <p:sp>
        <p:nvSpPr>
          <p:cNvPr id="142" name="Shape 142"/>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143" name="Shape 143"/>
          <p:cNvSpPr/>
          <p:nvPr/>
        </p:nvSpPr>
        <p:spPr>
          <a:xfrm>
            <a:off x="22148800" y="1340697"/>
            <a:ext cx="1016000" cy="5486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spAutoFit/>
          </a:bodyPr>
          <a:lstStyle>
            <a:lvl1pPr algn="ctr">
              <a:defRPr sz="2000">
                <a:solidFill>
                  <a:srgbClr val="FFFFFF"/>
                </a:solidFill>
                <a:latin typeface="+mn-lt"/>
                <a:ea typeface="+mn-ea"/>
                <a:cs typeface="+mn-cs"/>
                <a:sym typeface="Helvetica"/>
              </a:defRPr>
            </a:lvl1pPr>
          </a:lstStyle>
          <a:p>
            <a:pPr>
              <a:defRPr sz="3200">
                <a:solidFill>
                  <a:srgbClr val="888888"/>
                </a:solidFill>
                <a:latin typeface="Calibri"/>
                <a:ea typeface="Calibri"/>
                <a:cs typeface="Calibri"/>
                <a:sym typeface="Calibri"/>
              </a:defRPr>
            </a:pPr>
            <a:r>
              <a:rPr sz="2000">
                <a:solidFill>
                  <a:srgbClr val="FFFFFF"/>
                </a:solidFill>
                <a:latin typeface="+mn-lt"/>
                <a:ea typeface="+mn-ea"/>
                <a:cs typeface="+mn-cs"/>
                <a:sym typeface="Helvetica"/>
              </a:rPr>
              <a:t>‹#›</a:t>
            </a:r>
          </a:p>
        </p:txBody>
      </p:sp>
      <p:sp>
        <p:nvSpPr>
          <p:cNvPr id="144" name="Shape 144"/>
          <p:cNvSpPr/>
          <p:nvPr/>
        </p:nvSpPr>
        <p:spPr>
          <a:xfrm>
            <a:off x="1515199" y="2997199"/>
            <a:ext cx="1055996" cy="1"/>
          </a:xfrm>
          <a:prstGeom prst="line">
            <a:avLst/>
          </a:prstGeom>
          <a:ln w="254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145" name="Shape 145"/>
          <p:cNvSpPr/>
          <p:nvPr/>
        </p:nvSpPr>
        <p:spPr>
          <a:xfrm>
            <a:off x="-1" y="50799"/>
            <a:ext cx="24384001" cy="13716001"/>
          </a:xfrm>
          <a:prstGeom prst="rect">
            <a:avLst/>
          </a:prstGeom>
          <a:solidFill>
            <a:srgbClr val="FFFFFF"/>
          </a:solidFill>
          <a:ln w="12700">
            <a:miter lim="400000"/>
          </a:ln>
        </p:spPr>
        <p:txBody>
          <a:bodyPr lIns="121919" tIns="121919" rIns="121919" bIns="121919" anchor="ctr"/>
          <a:lstStyle/>
          <a:p>
            <a:pPr algn="ctr">
              <a:defRPr>
                <a:solidFill>
                  <a:srgbClr val="FFFFFF"/>
                </a:solidFill>
              </a:defRPr>
            </a:pPr>
            <a:endParaRPr/>
          </a:p>
        </p:txBody>
      </p:sp>
      <p:sp>
        <p:nvSpPr>
          <p:cNvPr id="146" name="Shape 146"/>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147" name="Shape 147"/>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23_Title and Content">
    <p:spTree>
      <p:nvGrpSpPr>
        <p:cNvPr id="1" name=""/>
        <p:cNvGrpSpPr/>
        <p:nvPr/>
      </p:nvGrpSpPr>
      <p:grpSpPr>
        <a:xfrm>
          <a:off x="0" y="0"/>
          <a:ext cx="0" cy="0"/>
          <a:chOff x="0" y="0"/>
          <a:chExt cx="0" cy="0"/>
        </a:xfrm>
      </p:grpSpPr>
      <p:sp>
        <p:nvSpPr>
          <p:cNvPr id="165" name="Shape 165"/>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166" name="Shape 166"/>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167" name="Shape 167"/>
          <p:cNvSpPr>
            <a:spLocks noGrp="1"/>
          </p:cNvSpPr>
          <p:nvPr>
            <p:ph type="title"/>
          </p:nvPr>
        </p:nvSpPr>
        <p:spPr>
          <a:xfrm>
            <a:off x="1219199" y="1117599"/>
            <a:ext cx="20320001" cy="2286001"/>
          </a:xfrm>
          <a:prstGeom prst="rect">
            <a:avLst/>
          </a:prstGeom>
        </p:spPr>
        <p:txBody>
          <a:bodyPr/>
          <a:lstStyle/>
          <a:p>
            <a:r>
              <a:t>Title Text</a:t>
            </a:r>
          </a:p>
        </p:txBody>
      </p:sp>
      <p:sp>
        <p:nvSpPr>
          <p:cNvPr id="168" name="Shape 168"/>
          <p:cNvSpPr>
            <a:spLocks noGrp="1"/>
          </p:cNvSpPr>
          <p:nvPr>
            <p:ph type="body" sz="quarter" idx="1"/>
          </p:nvPr>
        </p:nvSpPr>
        <p:spPr>
          <a:xfrm>
            <a:off x="1219199" y="1320799"/>
            <a:ext cx="13411201" cy="863601"/>
          </a:xfrm>
          <a:prstGeom prst="rect">
            <a:avLst/>
          </a:prstGeom>
        </p:spPr>
        <p:txBody>
          <a:bodyPr>
            <a:noAutofit/>
          </a:bodyPr>
          <a:lstStyle>
            <a:lvl1pPr marL="0" indent="0">
              <a:spcBef>
                <a:spcPts val="100"/>
              </a:spcBef>
              <a:buSzTx/>
              <a:buFontTx/>
              <a:buNone/>
              <a:defRPr sz="1800" spc="771">
                <a:solidFill>
                  <a:srgbClr val="048BE6"/>
                </a:solidFill>
                <a:latin typeface="+mn-lt"/>
                <a:ea typeface="+mn-ea"/>
                <a:cs typeface="+mn-cs"/>
                <a:sym typeface="Helvetica"/>
              </a:defRPr>
            </a:lvl1pPr>
            <a:lvl2pPr marL="0" indent="457200">
              <a:spcBef>
                <a:spcPts val="100"/>
              </a:spcBef>
              <a:buSzTx/>
              <a:buFontTx/>
              <a:buNone/>
              <a:defRPr sz="1800" spc="771">
                <a:solidFill>
                  <a:srgbClr val="048BE6"/>
                </a:solidFill>
                <a:latin typeface="+mn-lt"/>
                <a:ea typeface="+mn-ea"/>
                <a:cs typeface="+mn-cs"/>
                <a:sym typeface="Helvetica"/>
              </a:defRPr>
            </a:lvl2pPr>
            <a:lvl3pPr marL="0" indent="914400">
              <a:spcBef>
                <a:spcPts val="100"/>
              </a:spcBef>
              <a:buSzTx/>
              <a:buFontTx/>
              <a:buNone/>
              <a:defRPr sz="1800" spc="771">
                <a:solidFill>
                  <a:srgbClr val="048BE6"/>
                </a:solidFill>
                <a:latin typeface="+mn-lt"/>
                <a:ea typeface="+mn-ea"/>
                <a:cs typeface="+mn-cs"/>
                <a:sym typeface="Helvetica"/>
              </a:defRPr>
            </a:lvl3pPr>
            <a:lvl4pPr marL="0" indent="1371600">
              <a:spcBef>
                <a:spcPts val="100"/>
              </a:spcBef>
              <a:buSzTx/>
              <a:buFontTx/>
              <a:buNone/>
              <a:defRPr sz="1800" spc="771">
                <a:solidFill>
                  <a:srgbClr val="048BE6"/>
                </a:solidFill>
                <a:latin typeface="+mn-lt"/>
                <a:ea typeface="+mn-ea"/>
                <a:cs typeface="+mn-cs"/>
                <a:sym typeface="Helvetica"/>
              </a:defRPr>
            </a:lvl4pPr>
            <a:lvl5pPr marL="0" indent="1828800">
              <a:spcBef>
                <a:spcPts val="100"/>
              </a:spcBef>
              <a:buSzTx/>
              <a:buFontTx/>
              <a:buNone/>
              <a:defRPr sz="1800" spc="771">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69" name="Shape 169"/>
          <p:cNvSpPr>
            <a:spLocks noGrp="1"/>
          </p:cNvSpPr>
          <p:nvPr>
            <p:ph type="sldNum" sz="quarter" idx="2"/>
          </p:nvPr>
        </p:nvSpPr>
        <p:spPr>
          <a:xfrm>
            <a:off x="22128802" y="1340695"/>
            <a:ext cx="1055996"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22_Title and Content">
    <p:spTree>
      <p:nvGrpSpPr>
        <p:cNvPr id="1" name=""/>
        <p:cNvGrpSpPr/>
        <p:nvPr/>
      </p:nvGrpSpPr>
      <p:grpSpPr>
        <a:xfrm>
          <a:off x="0" y="0"/>
          <a:ext cx="0" cy="0"/>
          <a:chOff x="0" y="0"/>
          <a:chExt cx="0" cy="0"/>
        </a:xfrm>
      </p:grpSpPr>
      <p:sp>
        <p:nvSpPr>
          <p:cNvPr id="187" name="Shape 187"/>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188" name="Shape 188"/>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189" name="Shape 189"/>
          <p:cNvSpPr>
            <a:spLocks noGrp="1"/>
          </p:cNvSpPr>
          <p:nvPr>
            <p:ph type="body" sz="quarter" idx="1"/>
          </p:nvPr>
        </p:nvSpPr>
        <p:spPr>
          <a:xfrm>
            <a:off x="2235199" y="4297679"/>
            <a:ext cx="5689601" cy="4160521"/>
          </a:xfrm>
          <a:prstGeom prst="rect">
            <a:avLst/>
          </a:prstGeom>
        </p:spPr>
        <p:txBody>
          <a:bodyPr>
            <a:noAutofit/>
          </a:bodyPr>
          <a:lstStyle>
            <a:lvl1pPr marL="0" indent="0">
              <a:spcBef>
                <a:spcPts val="200"/>
              </a:spcBef>
              <a:buSzTx/>
              <a:buFontTx/>
              <a:buNone/>
              <a:defRPr sz="3200">
                <a:solidFill>
                  <a:srgbClr val="048BE6"/>
                </a:solidFill>
                <a:latin typeface="+mn-lt"/>
                <a:ea typeface="+mn-ea"/>
                <a:cs typeface="+mn-cs"/>
                <a:sym typeface="Helvetica"/>
              </a:defRPr>
            </a:lvl1pPr>
            <a:lvl2pPr marL="1110342" indent="-653142">
              <a:spcBef>
                <a:spcPts val="200"/>
              </a:spcBef>
              <a:buFontTx/>
              <a:defRPr sz="3200">
                <a:solidFill>
                  <a:srgbClr val="048BE6"/>
                </a:solidFill>
                <a:latin typeface="+mn-lt"/>
                <a:ea typeface="+mn-ea"/>
                <a:cs typeface="+mn-cs"/>
                <a:sym typeface="Helvetica"/>
              </a:defRPr>
            </a:lvl2pPr>
            <a:lvl3pPr marL="1524000" indent="-609600">
              <a:spcBef>
                <a:spcPts val="200"/>
              </a:spcBef>
              <a:buFontTx/>
              <a:defRPr sz="3200">
                <a:solidFill>
                  <a:srgbClr val="048BE6"/>
                </a:solidFill>
                <a:latin typeface="+mn-lt"/>
                <a:ea typeface="+mn-ea"/>
                <a:cs typeface="+mn-cs"/>
                <a:sym typeface="Helvetica"/>
              </a:defRPr>
            </a:lvl3pPr>
            <a:lvl4pPr marL="2036618" indent="-665018">
              <a:spcBef>
                <a:spcPts val="200"/>
              </a:spcBef>
              <a:buFontTx/>
              <a:defRPr sz="3200">
                <a:solidFill>
                  <a:srgbClr val="048BE6"/>
                </a:solidFill>
                <a:latin typeface="+mn-lt"/>
                <a:ea typeface="+mn-ea"/>
                <a:cs typeface="+mn-cs"/>
                <a:sym typeface="Helvetica"/>
              </a:defRPr>
            </a:lvl4pPr>
            <a:lvl5pPr marL="2493818" indent="-665018">
              <a:spcBef>
                <a:spcPts val="200"/>
              </a:spcBef>
              <a:buFontTx/>
              <a:defRPr sz="3200">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190" name="Shape 190"/>
          <p:cNvSpPr>
            <a:spLocks noGrp="1"/>
          </p:cNvSpPr>
          <p:nvPr>
            <p:ph type="title"/>
          </p:nvPr>
        </p:nvSpPr>
        <p:spPr>
          <a:xfrm>
            <a:off x="1219199" y="223519"/>
            <a:ext cx="20320001" cy="4074161"/>
          </a:xfrm>
          <a:prstGeom prst="rect">
            <a:avLst/>
          </a:prstGeom>
        </p:spPr>
        <p:txBody>
          <a:bodyPr/>
          <a:lstStyle/>
          <a:p>
            <a:r>
              <a:t>Title Text</a:t>
            </a:r>
          </a:p>
        </p:txBody>
      </p:sp>
      <p:sp>
        <p:nvSpPr>
          <p:cNvPr id="191" name="Shape 191"/>
          <p:cNvSpPr>
            <a:spLocks noGrp="1"/>
          </p:cNvSpPr>
          <p:nvPr>
            <p:ph type="sldNum" sz="quarter" idx="2"/>
          </p:nvPr>
        </p:nvSpPr>
        <p:spPr>
          <a:xfrm>
            <a:off x="22128802" y="1340695"/>
            <a:ext cx="1055996"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9_Title and Content">
    <p:spTree>
      <p:nvGrpSpPr>
        <p:cNvPr id="1" name=""/>
        <p:cNvGrpSpPr/>
        <p:nvPr/>
      </p:nvGrpSpPr>
      <p:grpSpPr>
        <a:xfrm>
          <a:off x="0" y="0"/>
          <a:ext cx="0" cy="0"/>
          <a:chOff x="0" y="0"/>
          <a:chExt cx="0" cy="0"/>
        </a:xfrm>
      </p:grpSpPr>
      <p:sp>
        <p:nvSpPr>
          <p:cNvPr id="198" name="Shape 198"/>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199" name="Shape 199"/>
          <p:cNvSpPr/>
          <p:nvPr/>
        </p:nvSpPr>
        <p:spPr>
          <a:xfrm>
            <a:off x="22148800" y="1340697"/>
            <a:ext cx="1016000" cy="5486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spAutoFit/>
          </a:bodyPr>
          <a:lstStyle>
            <a:lvl1pPr algn="ctr">
              <a:defRPr sz="2000">
                <a:solidFill>
                  <a:srgbClr val="FFFFFF"/>
                </a:solidFill>
                <a:latin typeface="+mn-lt"/>
                <a:ea typeface="+mn-ea"/>
                <a:cs typeface="+mn-cs"/>
                <a:sym typeface="Helvetica"/>
              </a:defRPr>
            </a:lvl1pPr>
          </a:lstStyle>
          <a:p>
            <a:pPr>
              <a:defRPr sz="3200">
                <a:solidFill>
                  <a:srgbClr val="888888"/>
                </a:solidFill>
                <a:latin typeface="Calibri"/>
                <a:ea typeface="Calibri"/>
                <a:cs typeface="Calibri"/>
                <a:sym typeface="Calibri"/>
              </a:defRPr>
            </a:pPr>
            <a:r>
              <a:rPr sz="2000">
                <a:solidFill>
                  <a:srgbClr val="FFFFFF"/>
                </a:solidFill>
                <a:latin typeface="+mn-lt"/>
                <a:ea typeface="+mn-ea"/>
                <a:cs typeface="+mn-cs"/>
                <a:sym typeface="Helvetica"/>
              </a:rPr>
              <a:t>‹#›</a:t>
            </a:r>
          </a:p>
        </p:txBody>
      </p:sp>
      <p:sp>
        <p:nvSpPr>
          <p:cNvPr id="200" name="Shape 200"/>
          <p:cNvSpPr/>
          <p:nvPr/>
        </p:nvSpPr>
        <p:spPr>
          <a:xfrm>
            <a:off x="1515199" y="2997199"/>
            <a:ext cx="1055996" cy="1"/>
          </a:xfrm>
          <a:prstGeom prst="line">
            <a:avLst/>
          </a:prstGeom>
          <a:ln w="254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201" name="Shape 201"/>
          <p:cNvSpPr/>
          <p:nvPr/>
        </p:nvSpPr>
        <p:spPr>
          <a:xfrm>
            <a:off x="-1" y="406399"/>
            <a:ext cx="24384001" cy="6045201"/>
          </a:xfrm>
          <a:prstGeom prst="rect">
            <a:avLst/>
          </a:prstGeom>
          <a:solidFill>
            <a:srgbClr val="343E48"/>
          </a:solidFill>
          <a:ln w="12700">
            <a:miter lim="400000"/>
          </a:ln>
        </p:spPr>
        <p:txBody>
          <a:bodyPr lIns="121919" tIns="121919" rIns="121919" bIns="121919" anchor="ctr"/>
          <a:lstStyle/>
          <a:p>
            <a:pPr algn="ctr">
              <a:defRPr>
                <a:solidFill>
                  <a:srgbClr val="FFFFFF"/>
                </a:solidFill>
              </a:defRPr>
            </a:pPr>
            <a:endParaRPr/>
          </a:p>
        </p:txBody>
      </p:sp>
      <p:sp>
        <p:nvSpPr>
          <p:cNvPr id="202" name="Shape 202"/>
          <p:cNvSpPr>
            <a:spLocks noGrp="1"/>
          </p:cNvSpPr>
          <p:nvPr>
            <p:ph type="title"/>
          </p:nvPr>
        </p:nvSpPr>
        <p:spPr>
          <a:xfrm>
            <a:off x="1422399" y="1371599"/>
            <a:ext cx="9753601" cy="3657601"/>
          </a:xfrm>
          <a:prstGeom prst="rect">
            <a:avLst/>
          </a:prstGeom>
        </p:spPr>
        <p:txBody>
          <a:bodyPr/>
          <a:lstStyle>
            <a:lvl1pPr>
              <a:defRPr>
                <a:latin typeface="Calibri"/>
                <a:ea typeface="Calibri"/>
                <a:cs typeface="Calibri"/>
                <a:sym typeface="Calibri"/>
              </a:defRPr>
            </a:lvl1pPr>
          </a:lstStyle>
          <a:p>
            <a:r>
              <a:t>Title Text</a:t>
            </a:r>
          </a:p>
        </p:txBody>
      </p:sp>
      <p:sp>
        <p:nvSpPr>
          <p:cNvPr id="203" name="Shape 203"/>
          <p:cNvSpPr>
            <a:spLocks noGrp="1"/>
          </p:cNvSpPr>
          <p:nvPr>
            <p:ph type="body" sz="quarter" idx="1"/>
          </p:nvPr>
        </p:nvSpPr>
        <p:spPr>
          <a:xfrm>
            <a:off x="9250986" y="2997199"/>
            <a:ext cx="5582614" cy="2397762"/>
          </a:xfrm>
          <a:prstGeom prst="rect">
            <a:avLst/>
          </a:prstGeom>
        </p:spPr>
        <p:txBody>
          <a:bodyPr>
            <a:noAutofit/>
          </a:bodyPr>
          <a:lstStyle>
            <a:lvl1pPr marL="0" indent="0">
              <a:spcBef>
                <a:spcPts val="200"/>
              </a:spcBef>
              <a:buSzTx/>
              <a:buFontTx/>
              <a:buNone/>
              <a:defRPr sz="2800">
                <a:solidFill>
                  <a:srgbClr val="FFFFFF"/>
                </a:solidFill>
              </a:defRPr>
            </a:lvl1pPr>
            <a:lvl2pPr marL="0" indent="457200">
              <a:spcBef>
                <a:spcPts val="200"/>
              </a:spcBef>
              <a:buSzTx/>
              <a:buFontTx/>
              <a:buNone/>
              <a:defRPr sz="2800">
                <a:solidFill>
                  <a:srgbClr val="FFFFFF"/>
                </a:solidFill>
              </a:defRPr>
            </a:lvl2pPr>
            <a:lvl3pPr marL="0" indent="914400">
              <a:spcBef>
                <a:spcPts val="200"/>
              </a:spcBef>
              <a:buSzTx/>
              <a:buFontTx/>
              <a:buNone/>
              <a:defRPr sz="2800">
                <a:solidFill>
                  <a:srgbClr val="FFFFFF"/>
                </a:solidFill>
              </a:defRPr>
            </a:lvl3pPr>
            <a:lvl4pPr marL="0" indent="1371600">
              <a:spcBef>
                <a:spcPts val="200"/>
              </a:spcBef>
              <a:buSzTx/>
              <a:buFontTx/>
              <a:buNone/>
              <a:defRPr sz="2800">
                <a:solidFill>
                  <a:srgbClr val="FFFFFF"/>
                </a:solidFill>
              </a:defRPr>
            </a:lvl4pPr>
            <a:lvl5pPr marL="0" indent="1828800">
              <a:spcBef>
                <a:spcPts val="200"/>
              </a:spcBef>
              <a:buSzTx/>
              <a:buFontTx/>
              <a:buNone/>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4" name="Shape 204"/>
          <p:cNvSpPr>
            <a:spLocks noGrp="1"/>
          </p:cNvSpPr>
          <p:nvPr>
            <p:ph type="sldNum" sz="quarter" idx="2"/>
          </p:nvPr>
        </p:nvSpPr>
        <p:spPr>
          <a:xfrm>
            <a:off x="17475200" y="12317730"/>
            <a:ext cx="5689600" cy="789940"/>
          </a:xfrm>
          <a:prstGeom prst="rect">
            <a:avLst/>
          </a:prstGeom>
        </p:spPr>
        <p:txBody>
          <a:bodyPr/>
          <a:lstStyle>
            <a:lvl1pPr algn="l">
              <a:defRPr sz="3600" spc="1542">
                <a:solidFill>
                  <a:srgbClr val="048BE6"/>
                </a:solidFill>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26_Title and Content">
    <p:spTree>
      <p:nvGrpSpPr>
        <p:cNvPr id="1" name=""/>
        <p:cNvGrpSpPr/>
        <p:nvPr/>
      </p:nvGrpSpPr>
      <p:grpSpPr>
        <a:xfrm>
          <a:off x="0" y="0"/>
          <a:ext cx="0" cy="0"/>
          <a:chOff x="0" y="0"/>
          <a:chExt cx="0" cy="0"/>
        </a:xfrm>
      </p:grpSpPr>
      <p:sp>
        <p:nvSpPr>
          <p:cNvPr id="211" name="Shape 211"/>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212" name="Shape 212"/>
          <p:cNvSpPr>
            <a:spLocks noGrp="1"/>
          </p:cNvSpPr>
          <p:nvPr>
            <p:ph type="sldNum" sz="quarter" idx="2"/>
          </p:nvPr>
        </p:nvSpPr>
        <p:spPr>
          <a:xfrm>
            <a:off x="22177489" y="1340695"/>
            <a:ext cx="958621"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8_Title and Content">
    <p:spTree>
      <p:nvGrpSpPr>
        <p:cNvPr id="1" name=""/>
        <p:cNvGrpSpPr/>
        <p:nvPr/>
      </p:nvGrpSpPr>
      <p:grpSpPr>
        <a:xfrm>
          <a:off x="0" y="0"/>
          <a:ext cx="0" cy="0"/>
          <a:chOff x="0" y="0"/>
          <a:chExt cx="0" cy="0"/>
        </a:xfrm>
      </p:grpSpPr>
      <p:sp>
        <p:nvSpPr>
          <p:cNvPr id="219" name="Shape 219"/>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220" name="Shape 220"/>
          <p:cNvSpPr/>
          <p:nvPr/>
        </p:nvSpPr>
        <p:spPr>
          <a:xfrm>
            <a:off x="13373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221" name="Shape 221"/>
          <p:cNvSpPr>
            <a:spLocks noGrp="1"/>
          </p:cNvSpPr>
          <p:nvPr>
            <p:ph type="title"/>
          </p:nvPr>
        </p:nvSpPr>
        <p:spPr>
          <a:xfrm>
            <a:off x="1219199" y="1117599"/>
            <a:ext cx="20320001" cy="2286001"/>
          </a:xfrm>
          <a:prstGeom prst="rect">
            <a:avLst/>
          </a:prstGeom>
        </p:spPr>
        <p:txBody>
          <a:bodyPr/>
          <a:lstStyle/>
          <a:p>
            <a:r>
              <a:t>Title Text</a:t>
            </a:r>
          </a:p>
        </p:txBody>
      </p:sp>
      <p:sp>
        <p:nvSpPr>
          <p:cNvPr id="222" name="Shape 222"/>
          <p:cNvSpPr>
            <a:spLocks noGrp="1"/>
          </p:cNvSpPr>
          <p:nvPr>
            <p:ph type="body" sz="quarter" idx="1"/>
          </p:nvPr>
        </p:nvSpPr>
        <p:spPr>
          <a:xfrm>
            <a:off x="1219199" y="1320799"/>
            <a:ext cx="13411201" cy="863601"/>
          </a:xfrm>
          <a:prstGeom prst="rect">
            <a:avLst/>
          </a:prstGeom>
        </p:spPr>
        <p:txBody>
          <a:bodyPr>
            <a:noAutofit/>
          </a:bodyPr>
          <a:lstStyle>
            <a:lvl1pPr marL="0" indent="0">
              <a:spcBef>
                <a:spcPts val="100"/>
              </a:spcBef>
              <a:buSzTx/>
              <a:buFontTx/>
              <a:buNone/>
              <a:defRPr sz="1800" spc="771">
                <a:solidFill>
                  <a:srgbClr val="048BE6"/>
                </a:solidFill>
                <a:latin typeface="+mn-lt"/>
                <a:ea typeface="+mn-ea"/>
                <a:cs typeface="+mn-cs"/>
                <a:sym typeface="Helvetica"/>
              </a:defRPr>
            </a:lvl1pPr>
            <a:lvl2pPr marL="0" indent="457200">
              <a:spcBef>
                <a:spcPts val="100"/>
              </a:spcBef>
              <a:buSzTx/>
              <a:buFontTx/>
              <a:buNone/>
              <a:defRPr sz="1800" spc="771">
                <a:solidFill>
                  <a:srgbClr val="048BE6"/>
                </a:solidFill>
                <a:latin typeface="+mn-lt"/>
                <a:ea typeface="+mn-ea"/>
                <a:cs typeface="+mn-cs"/>
                <a:sym typeface="Helvetica"/>
              </a:defRPr>
            </a:lvl2pPr>
            <a:lvl3pPr marL="0" indent="914400">
              <a:spcBef>
                <a:spcPts val="100"/>
              </a:spcBef>
              <a:buSzTx/>
              <a:buFontTx/>
              <a:buNone/>
              <a:defRPr sz="1800" spc="771">
                <a:solidFill>
                  <a:srgbClr val="048BE6"/>
                </a:solidFill>
                <a:latin typeface="+mn-lt"/>
                <a:ea typeface="+mn-ea"/>
                <a:cs typeface="+mn-cs"/>
                <a:sym typeface="Helvetica"/>
              </a:defRPr>
            </a:lvl3pPr>
            <a:lvl4pPr marL="0" indent="1371600">
              <a:spcBef>
                <a:spcPts val="100"/>
              </a:spcBef>
              <a:buSzTx/>
              <a:buFontTx/>
              <a:buNone/>
              <a:defRPr sz="1800" spc="771">
                <a:solidFill>
                  <a:srgbClr val="048BE6"/>
                </a:solidFill>
                <a:latin typeface="+mn-lt"/>
                <a:ea typeface="+mn-ea"/>
                <a:cs typeface="+mn-cs"/>
                <a:sym typeface="Helvetica"/>
              </a:defRPr>
            </a:lvl4pPr>
            <a:lvl5pPr marL="0" indent="1828800">
              <a:spcBef>
                <a:spcPts val="100"/>
              </a:spcBef>
              <a:buSzTx/>
              <a:buFontTx/>
              <a:buNone/>
              <a:defRPr sz="1800" spc="771">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23" name="Shape 223"/>
          <p:cNvSpPr>
            <a:spLocks noGrp="1"/>
          </p:cNvSpPr>
          <p:nvPr>
            <p:ph type="sldNum" sz="quarter" idx="2"/>
          </p:nvPr>
        </p:nvSpPr>
        <p:spPr>
          <a:xfrm>
            <a:off x="22286157" y="1340695"/>
            <a:ext cx="741286"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3_Title and Content">
    <p:spTree>
      <p:nvGrpSpPr>
        <p:cNvPr id="1" name=""/>
        <p:cNvGrpSpPr/>
        <p:nvPr/>
      </p:nvGrpSpPr>
      <p:grpSpPr>
        <a:xfrm>
          <a:off x="0" y="0"/>
          <a:ext cx="0" cy="0"/>
          <a:chOff x="0" y="0"/>
          <a:chExt cx="0" cy="0"/>
        </a:xfrm>
      </p:grpSpPr>
      <p:sp>
        <p:nvSpPr>
          <p:cNvPr id="230" name="Shape 230"/>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231" name="Shape 231"/>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pic>
        <p:nvPicPr>
          <p:cNvPr id="232" name="image1.png" descr="MacBook-Pro-mockup.png"/>
          <p:cNvPicPr>
            <a:picLocks noChangeAspect="1"/>
          </p:cNvPicPr>
          <p:nvPr/>
        </p:nvPicPr>
        <p:blipFill>
          <a:blip r:embed="rId2">
            <a:extLst/>
          </a:blip>
          <a:stretch>
            <a:fillRect/>
          </a:stretch>
        </p:blipFill>
        <p:spPr>
          <a:xfrm>
            <a:off x="10115840" y="4359021"/>
            <a:ext cx="12845761" cy="7985380"/>
          </a:xfrm>
          <a:prstGeom prst="rect">
            <a:avLst/>
          </a:prstGeom>
          <a:ln w="12700">
            <a:miter lim="400000"/>
          </a:ln>
        </p:spPr>
      </p:pic>
      <p:sp>
        <p:nvSpPr>
          <p:cNvPr id="233" name="Shape 233"/>
          <p:cNvSpPr>
            <a:spLocks noGrp="1"/>
          </p:cNvSpPr>
          <p:nvPr>
            <p:ph type="title"/>
          </p:nvPr>
        </p:nvSpPr>
        <p:spPr>
          <a:xfrm>
            <a:off x="1219199" y="1117599"/>
            <a:ext cx="20320001" cy="2286001"/>
          </a:xfrm>
          <a:prstGeom prst="rect">
            <a:avLst/>
          </a:prstGeom>
        </p:spPr>
        <p:txBody>
          <a:bodyPr/>
          <a:lstStyle/>
          <a:p>
            <a:r>
              <a:t>Title Text</a:t>
            </a:r>
          </a:p>
        </p:txBody>
      </p:sp>
      <p:sp>
        <p:nvSpPr>
          <p:cNvPr id="234" name="Shape 234"/>
          <p:cNvSpPr>
            <a:spLocks noGrp="1"/>
          </p:cNvSpPr>
          <p:nvPr>
            <p:ph type="body" sz="quarter" idx="1"/>
          </p:nvPr>
        </p:nvSpPr>
        <p:spPr>
          <a:xfrm>
            <a:off x="1219199" y="1320799"/>
            <a:ext cx="13411201" cy="863601"/>
          </a:xfrm>
          <a:prstGeom prst="rect">
            <a:avLst/>
          </a:prstGeom>
        </p:spPr>
        <p:txBody>
          <a:bodyPr>
            <a:noAutofit/>
          </a:bodyPr>
          <a:lstStyle>
            <a:lvl1pPr marL="0" indent="0">
              <a:spcBef>
                <a:spcPts val="100"/>
              </a:spcBef>
              <a:buSzTx/>
              <a:buFontTx/>
              <a:buNone/>
              <a:defRPr sz="1800" spc="771">
                <a:solidFill>
                  <a:srgbClr val="048BE6"/>
                </a:solidFill>
                <a:latin typeface="+mn-lt"/>
                <a:ea typeface="+mn-ea"/>
                <a:cs typeface="+mn-cs"/>
                <a:sym typeface="Helvetica"/>
              </a:defRPr>
            </a:lvl1pPr>
            <a:lvl2pPr marL="0" indent="457200">
              <a:spcBef>
                <a:spcPts val="100"/>
              </a:spcBef>
              <a:buSzTx/>
              <a:buFontTx/>
              <a:buNone/>
              <a:defRPr sz="1800" spc="771">
                <a:solidFill>
                  <a:srgbClr val="048BE6"/>
                </a:solidFill>
                <a:latin typeface="+mn-lt"/>
                <a:ea typeface="+mn-ea"/>
                <a:cs typeface="+mn-cs"/>
                <a:sym typeface="Helvetica"/>
              </a:defRPr>
            </a:lvl2pPr>
            <a:lvl3pPr marL="0" indent="914400">
              <a:spcBef>
                <a:spcPts val="100"/>
              </a:spcBef>
              <a:buSzTx/>
              <a:buFontTx/>
              <a:buNone/>
              <a:defRPr sz="1800" spc="771">
                <a:solidFill>
                  <a:srgbClr val="048BE6"/>
                </a:solidFill>
                <a:latin typeface="+mn-lt"/>
                <a:ea typeface="+mn-ea"/>
                <a:cs typeface="+mn-cs"/>
                <a:sym typeface="Helvetica"/>
              </a:defRPr>
            </a:lvl3pPr>
            <a:lvl4pPr marL="0" indent="1371600">
              <a:spcBef>
                <a:spcPts val="100"/>
              </a:spcBef>
              <a:buSzTx/>
              <a:buFontTx/>
              <a:buNone/>
              <a:defRPr sz="1800" spc="771">
                <a:solidFill>
                  <a:srgbClr val="048BE6"/>
                </a:solidFill>
                <a:latin typeface="+mn-lt"/>
                <a:ea typeface="+mn-ea"/>
                <a:cs typeface="+mn-cs"/>
                <a:sym typeface="Helvetica"/>
              </a:defRPr>
            </a:lvl4pPr>
            <a:lvl5pPr marL="0" indent="1828800">
              <a:spcBef>
                <a:spcPts val="100"/>
              </a:spcBef>
              <a:buSzTx/>
              <a:buFontTx/>
              <a:buNone/>
              <a:defRPr sz="1800" spc="771">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35" name="Shape 235"/>
          <p:cNvSpPr>
            <a:spLocks noGrp="1"/>
          </p:cNvSpPr>
          <p:nvPr>
            <p:ph type="sldNum" sz="quarter" idx="2"/>
          </p:nvPr>
        </p:nvSpPr>
        <p:spPr>
          <a:xfrm>
            <a:off x="22128802" y="1340695"/>
            <a:ext cx="1055996"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3_Title and Content copy">
    <p:spTree>
      <p:nvGrpSpPr>
        <p:cNvPr id="1" name=""/>
        <p:cNvGrpSpPr/>
        <p:nvPr/>
      </p:nvGrpSpPr>
      <p:grpSpPr>
        <a:xfrm>
          <a:off x="0" y="0"/>
          <a:ext cx="0" cy="0"/>
          <a:chOff x="0" y="0"/>
          <a:chExt cx="0" cy="0"/>
        </a:xfrm>
      </p:grpSpPr>
      <p:sp>
        <p:nvSpPr>
          <p:cNvPr id="242" name="Shape 242"/>
          <p:cNvSpPr/>
          <p:nvPr/>
        </p:nvSpPr>
        <p:spPr>
          <a:xfrm>
            <a:off x="-1" y="-16664"/>
            <a:ext cx="24384001" cy="6034882"/>
          </a:xfrm>
          <a:prstGeom prst="rect">
            <a:avLst/>
          </a:prstGeom>
          <a:solidFill>
            <a:srgbClr val="198DE3"/>
          </a:solidFill>
          <a:ln w="12700">
            <a:miter lim="400000"/>
          </a:ln>
        </p:spPr>
        <p:txBody>
          <a:bodyPr lIns="121919" tIns="121919" rIns="121919" bIns="121919" anchor="ctr"/>
          <a:lstStyle/>
          <a:p>
            <a:endParaRPr/>
          </a:p>
        </p:txBody>
      </p:sp>
      <p:sp>
        <p:nvSpPr>
          <p:cNvPr id="243" name="Shape 243"/>
          <p:cNvSpPr/>
          <p:nvPr/>
        </p:nvSpPr>
        <p:spPr>
          <a:xfrm>
            <a:off x="22352000" y="1310215"/>
            <a:ext cx="609600" cy="609601"/>
          </a:xfrm>
          <a:prstGeom prst="ellipse">
            <a:avLst/>
          </a:prstGeom>
          <a:solidFill>
            <a:srgbClr val="FFFFFF"/>
          </a:solidFill>
          <a:ln w="12700">
            <a:miter lim="400000"/>
          </a:ln>
        </p:spPr>
        <p:txBody>
          <a:bodyPr lIns="121919" tIns="121919" rIns="121919" bIns="121919" anchor="ctr"/>
          <a:lstStyle/>
          <a:p>
            <a:pPr algn="ctr">
              <a:defRPr sz="2400">
                <a:solidFill>
                  <a:srgbClr val="FFFFFF"/>
                </a:solidFill>
              </a:defRPr>
            </a:pPr>
            <a:endParaRPr/>
          </a:p>
        </p:txBody>
      </p:sp>
      <p:sp>
        <p:nvSpPr>
          <p:cNvPr id="244" name="Shape 244"/>
          <p:cNvSpPr/>
          <p:nvPr/>
        </p:nvSpPr>
        <p:spPr>
          <a:xfrm>
            <a:off x="1400899" y="2997199"/>
            <a:ext cx="1055996" cy="1"/>
          </a:xfrm>
          <a:prstGeom prst="line">
            <a:avLst/>
          </a:prstGeom>
          <a:ln w="38100">
            <a:solidFill>
              <a:srgbClr val="FFFFFF"/>
            </a:solidFill>
            <a:bevel/>
          </a:ln>
        </p:spPr>
        <p:txBody>
          <a:bodyPr lIns="121919" tIns="121919" rIns="121919" bIns="121919"/>
          <a:lstStyle/>
          <a:p>
            <a:pPr defTabSz="457200">
              <a:defRPr sz="3200">
                <a:latin typeface="+mn-lt"/>
                <a:ea typeface="+mn-ea"/>
                <a:cs typeface="+mn-cs"/>
                <a:sym typeface="Helvetica"/>
              </a:defRPr>
            </a:pPr>
            <a:endParaRPr/>
          </a:p>
        </p:txBody>
      </p:sp>
      <p:pic>
        <p:nvPicPr>
          <p:cNvPr id="245" name="image1.png" descr="MacBook-Pro-mockup.png"/>
          <p:cNvPicPr>
            <a:picLocks noChangeAspect="1"/>
          </p:cNvPicPr>
          <p:nvPr/>
        </p:nvPicPr>
        <p:blipFill>
          <a:blip r:embed="rId2">
            <a:extLst/>
          </a:blip>
          <a:stretch>
            <a:fillRect/>
          </a:stretch>
        </p:blipFill>
        <p:spPr>
          <a:xfrm>
            <a:off x="6910592" y="3529287"/>
            <a:ext cx="10562816" cy="6566221"/>
          </a:xfrm>
          <a:prstGeom prst="rect">
            <a:avLst/>
          </a:prstGeom>
          <a:ln w="12700">
            <a:miter lim="400000"/>
          </a:ln>
        </p:spPr>
      </p:pic>
      <p:sp>
        <p:nvSpPr>
          <p:cNvPr id="246" name="Shape 246"/>
          <p:cNvSpPr>
            <a:spLocks noGrp="1"/>
          </p:cNvSpPr>
          <p:nvPr>
            <p:ph type="title"/>
          </p:nvPr>
        </p:nvSpPr>
        <p:spPr>
          <a:xfrm>
            <a:off x="1219199" y="1117599"/>
            <a:ext cx="20320001" cy="2286001"/>
          </a:xfrm>
          <a:prstGeom prst="rect">
            <a:avLst/>
          </a:prstGeom>
        </p:spPr>
        <p:txBody>
          <a:bodyPr/>
          <a:lstStyle>
            <a:lvl1pPr>
              <a:defRPr>
                <a:solidFill>
                  <a:srgbClr val="FFFFFF"/>
                </a:solidFill>
              </a:defRPr>
            </a:lvl1pPr>
          </a:lstStyle>
          <a:p>
            <a:r>
              <a:t>Title Text</a:t>
            </a:r>
          </a:p>
        </p:txBody>
      </p:sp>
      <p:sp>
        <p:nvSpPr>
          <p:cNvPr id="247" name="Shape 247"/>
          <p:cNvSpPr>
            <a:spLocks noGrp="1"/>
          </p:cNvSpPr>
          <p:nvPr>
            <p:ph type="body" sz="quarter" idx="1"/>
          </p:nvPr>
        </p:nvSpPr>
        <p:spPr>
          <a:xfrm>
            <a:off x="1219199" y="1320799"/>
            <a:ext cx="13411201" cy="863601"/>
          </a:xfrm>
          <a:prstGeom prst="rect">
            <a:avLst/>
          </a:prstGeom>
        </p:spPr>
        <p:txBody>
          <a:bodyPr>
            <a:noAutofit/>
          </a:bodyPr>
          <a:lstStyle>
            <a:lvl1pPr marL="0" indent="0">
              <a:spcBef>
                <a:spcPts val="100"/>
              </a:spcBef>
              <a:buSzTx/>
              <a:buFontTx/>
              <a:buNone/>
              <a:defRPr sz="1800" spc="771">
                <a:solidFill>
                  <a:srgbClr val="FFFFFF"/>
                </a:solidFill>
                <a:latin typeface="+mn-lt"/>
                <a:ea typeface="+mn-ea"/>
                <a:cs typeface="+mn-cs"/>
                <a:sym typeface="Helvetica"/>
              </a:defRPr>
            </a:lvl1pPr>
            <a:lvl2pPr marL="0" indent="457200">
              <a:spcBef>
                <a:spcPts val="100"/>
              </a:spcBef>
              <a:buSzTx/>
              <a:buFontTx/>
              <a:buNone/>
              <a:defRPr sz="1800" spc="771">
                <a:solidFill>
                  <a:srgbClr val="FFFFFF"/>
                </a:solidFill>
                <a:latin typeface="+mn-lt"/>
                <a:ea typeface="+mn-ea"/>
                <a:cs typeface="+mn-cs"/>
                <a:sym typeface="Helvetica"/>
              </a:defRPr>
            </a:lvl2pPr>
            <a:lvl3pPr marL="0" indent="914400">
              <a:spcBef>
                <a:spcPts val="100"/>
              </a:spcBef>
              <a:buSzTx/>
              <a:buFontTx/>
              <a:buNone/>
              <a:defRPr sz="1800" spc="771">
                <a:solidFill>
                  <a:srgbClr val="FFFFFF"/>
                </a:solidFill>
                <a:latin typeface="+mn-lt"/>
                <a:ea typeface="+mn-ea"/>
                <a:cs typeface="+mn-cs"/>
                <a:sym typeface="Helvetica"/>
              </a:defRPr>
            </a:lvl3pPr>
            <a:lvl4pPr marL="0" indent="1371600">
              <a:spcBef>
                <a:spcPts val="100"/>
              </a:spcBef>
              <a:buSzTx/>
              <a:buFontTx/>
              <a:buNone/>
              <a:defRPr sz="1800" spc="771">
                <a:solidFill>
                  <a:srgbClr val="FFFFFF"/>
                </a:solidFill>
                <a:latin typeface="+mn-lt"/>
                <a:ea typeface="+mn-ea"/>
                <a:cs typeface="+mn-cs"/>
                <a:sym typeface="Helvetica"/>
              </a:defRPr>
            </a:lvl4pPr>
            <a:lvl5pPr marL="0" indent="1828800">
              <a:spcBef>
                <a:spcPts val="100"/>
              </a:spcBef>
              <a:buSzTx/>
              <a:buFontTx/>
              <a:buNone/>
              <a:defRPr sz="1800" spc="771">
                <a:solidFill>
                  <a:srgbClr val="FFFFFF"/>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48" name="Shape 248"/>
          <p:cNvSpPr>
            <a:spLocks noGrp="1"/>
          </p:cNvSpPr>
          <p:nvPr>
            <p:ph type="sldNum" sz="quarter" idx="2"/>
          </p:nvPr>
        </p:nvSpPr>
        <p:spPr>
          <a:xfrm>
            <a:off x="22128802" y="1340695"/>
            <a:ext cx="1055996" cy="548641"/>
          </a:xfrm>
          <a:prstGeom prst="rect">
            <a:avLst/>
          </a:prstGeom>
        </p:spPr>
        <p:txBody>
          <a:bodyPr/>
          <a:lstStyle>
            <a:lvl1pPr>
              <a:spcBef>
                <a:spcPts val="0"/>
              </a:spcBef>
              <a:defRPr spc="0">
                <a:solidFill>
                  <a:srgbClr val="29313A"/>
                </a:solidFill>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5_Title and Content">
    <p:spTree>
      <p:nvGrpSpPr>
        <p:cNvPr id="1" name=""/>
        <p:cNvGrpSpPr/>
        <p:nvPr/>
      </p:nvGrpSpPr>
      <p:grpSpPr>
        <a:xfrm>
          <a:off x="0" y="0"/>
          <a:ext cx="0" cy="0"/>
          <a:chOff x="0" y="0"/>
          <a:chExt cx="0" cy="0"/>
        </a:xfrm>
      </p:grpSpPr>
      <p:sp>
        <p:nvSpPr>
          <p:cNvPr id="255" name="Shape 255"/>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256" name="Shape 256"/>
          <p:cNvSpPr/>
          <p:nvPr/>
        </p:nvSpPr>
        <p:spPr>
          <a:xfrm>
            <a:off x="22148800" y="1340697"/>
            <a:ext cx="1016000" cy="5486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spAutoFit/>
          </a:bodyPr>
          <a:lstStyle>
            <a:lvl1pPr algn="ctr">
              <a:defRPr sz="2000">
                <a:solidFill>
                  <a:srgbClr val="FFFFFF"/>
                </a:solidFill>
                <a:latin typeface="+mn-lt"/>
                <a:ea typeface="+mn-ea"/>
                <a:cs typeface="+mn-cs"/>
                <a:sym typeface="Helvetica"/>
              </a:defRPr>
            </a:lvl1pPr>
          </a:lstStyle>
          <a:p>
            <a:pPr>
              <a:defRPr sz="3200">
                <a:solidFill>
                  <a:srgbClr val="888888"/>
                </a:solidFill>
                <a:latin typeface="Calibri"/>
                <a:ea typeface="Calibri"/>
                <a:cs typeface="Calibri"/>
                <a:sym typeface="Calibri"/>
              </a:defRPr>
            </a:pPr>
            <a:r>
              <a:rPr sz="2000">
                <a:solidFill>
                  <a:srgbClr val="FFFFFF"/>
                </a:solidFill>
                <a:latin typeface="+mn-lt"/>
                <a:ea typeface="+mn-ea"/>
                <a:cs typeface="+mn-cs"/>
                <a:sym typeface="Helvetica"/>
              </a:rPr>
              <a:t>‹#›</a:t>
            </a:r>
          </a:p>
        </p:txBody>
      </p:sp>
      <p:sp>
        <p:nvSpPr>
          <p:cNvPr id="257" name="Shape 257"/>
          <p:cNvSpPr/>
          <p:nvPr/>
        </p:nvSpPr>
        <p:spPr>
          <a:xfrm>
            <a:off x="1515199" y="2997199"/>
            <a:ext cx="1055996" cy="1"/>
          </a:xfrm>
          <a:prstGeom prst="line">
            <a:avLst/>
          </a:prstGeom>
          <a:ln w="254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258" name="Shape 258"/>
          <p:cNvSpPr/>
          <p:nvPr/>
        </p:nvSpPr>
        <p:spPr>
          <a:xfrm>
            <a:off x="-23750" y="-1"/>
            <a:ext cx="24407750" cy="8280401"/>
          </a:xfrm>
          <a:prstGeom prst="rect">
            <a:avLst/>
          </a:prstGeom>
          <a:solidFill>
            <a:srgbClr val="343E48"/>
          </a:solidFill>
          <a:ln w="12700">
            <a:miter lim="400000"/>
          </a:ln>
        </p:spPr>
        <p:txBody>
          <a:bodyPr lIns="121919" tIns="121919" rIns="121919" bIns="121919" anchor="ctr"/>
          <a:lstStyle/>
          <a:p>
            <a:pPr algn="ctr">
              <a:defRPr>
                <a:solidFill>
                  <a:srgbClr val="F34F57"/>
                </a:solidFill>
              </a:defRPr>
            </a:pPr>
            <a:endParaRPr/>
          </a:p>
        </p:txBody>
      </p:sp>
      <p:sp>
        <p:nvSpPr>
          <p:cNvPr id="259" name="Shape 259"/>
          <p:cNvSpPr>
            <a:spLocks noGrp="1"/>
          </p:cNvSpPr>
          <p:nvPr>
            <p:ph type="title"/>
          </p:nvPr>
        </p:nvSpPr>
        <p:spPr>
          <a:xfrm>
            <a:off x="1625599" y="5974861"/>
            <a:ext cx="21945601" cy="2286001"/>
          </a:xfrm>
          <a:prstGeom prst="rect">
            <a:avLst/>
          </a:prstGeom>
        </p:spPr>
        <p:txBody>
          <a:bodyPr/>
          <a:lstStyle>
            <a:lvl1pPr algn="ctr">
              <a:defRPr sz="6400">
                <a:solidFill>
                  <a:srgbClr val="FFFFFF"/>
                </a:solidFill>
              </a:defRPr>
            </a:lvl1pPr>
          </a:lstStyle>
          <a:p>
            <a:r>
              <a:t>Title Text</a:t>
            </a:r>
          </a:p>
        </p:txBody>
      </p:sp>
      <p:sp>
        <p:nvSpPr>
          <p:cNvPr id="260" name="Shape 260"/>
          <p:cNvSpPr>
            <a:spLocks noGrp="1"/>
          </p:cNvSpPr>
          <p:nvPr>
            <p:ph type="sldNum" sz="quarter" idx="2"/>
          </p:nvPr>
        </p:nvSpPr>
        <p:spPr>
          <a:xfrm>
            <a:off x="17475200" y="12317730"/>
            <a:ext cx="5689600" cy="789940"/>
          </a:xfrm>
          <a:prstGeom prst="rect">
            <a:avLst/>
          </a:prstGeom>
        </p:spPr>
        <p:txBody>
          <a:bodyPr/>
          <a:lstStyle>
            <a:lvl1pPr algn="l">
              <a:defRPr sz="3600" spc="1542">
                <a:solidFill>
                  <a:srgbClr val="048BE6"/>
                </a:solidFill>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sp>
        <p:nvSpPr>
          <p:cNvPr id="33" name="Shape 33"/>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34" name="Shape 34"/>
          <p:cNvSpPr/>
          <p:nvPr/>
        </p:nvSpPr>
        <p:spPr>
          <a:xfrm>
            <a:off x="14262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35" name="Shape 35"/>
          <p:cNvSpPr>
            <a:spLocks noGrp="1"/>
          </p:cNvSpPr>
          <p:nvPr>
            <p:ph type="title"/>
          </p:nvPr>
        </p:nvSpPr>
        <p:spPr>
          <a:xfrm>
            <a:off x="1219199" y="1117599"/>
            <a:ext cx="20320001" cy="2286001"/>
          </a:xfrm>
          <a:prstGeom prst="rect">
            <a:avLst/>
          </a:prstGeom>
        </p:spPr>
        <p:txBody>
          <a:bodyPr/>
          <a:lstStyle/>
          <a:p>
            <a:r>
              <a:t>Title Text</a:t>
            </a:r>
          </a:p>
        </p:txBody>
      </p:sp>
      <p:sp>
        <p:nvSpPr>
          <p:cNvPr id="36" name="Shape 36"/>
          <p:cNvSpPr>
            <a:spLocks noGrp="1"/>
          </p:cNvSpPr>
          <p:nvPr>
            <p:ph type="body" sz="quarter" idx="1"/>
          </p:nvPr>
        </p:nvSpPr>
        <p:spPr>
          <a:xfrm>
            <a:off x="1219199" y="1320799"/>
            <a:ext cx="13411201" cy="863601"/>
          </a:xfrm>
          <a:prstGeom prst="rect">
            <a:avLst/>
          </a:prstGeom>
        </p:spPr>
        <p:txBody>
          <a:bodyPr>
            <a:noAutofit/>
          </a:bodyPr>
          <a:lstStyle>
            <a:lvl1pPr marL="0" indent="0">
              <a:spcBef>
                <a:spcPts val="100"/>
              </a:spcBef>
              <a:buSzTx/>
              <a:buFontTx/>
              <a:buNone/>
              <a:defRPr sz="1800" spc="771">
                <a:solidFill>
                  <a:srgbClr val="048BE6"/>
                </a:solidFill>
                <a:latin typeface="+mn-lt"/>
                <a:ea typeface="+mn-ea"/>
                <a:cs typeface="+mn-cs"/>
                <a:sym typeface="Helvetica"/>
              </a:defRPr>
            </a:lvl1pPr>
            <a:lvl2pPr marL="0" indent="457200">
              <a:spcBef>
                <a:spcPts val="100"/>
              </a:spcBef>
              <a:buSzTx/>
              <a:buFontTx/>
              <a:buNone/>
              <a:defRPr sz="1800" spc="771">
                <a:solidFill>
                  <a:srgbClr val="048BE6"/>
                </a:solidFill>
                <a:latin typeface="+mn-lt"/>
                <a:ea typeface="+mn-ea"/>
                <a:cs typeface="+mn-cs"/>
                <a:sym typeface="Helvetica"/>
              </a:defRPr>
            </a:lvl2pPr>
            <a:lvl3pPr marL="0" indent="914400">
              <a:spcBef>
                <a:spcPts val="100"/>
              </a:spcBef>
              <a:buSzTx/>
              <a:buFontTx/>
              <a:buNone/>
              <a:defRPr sz="1800" spc="771">
                <a:solidFill>
                  <a:srgbClr val="048BE6"/>
                </a:solidFill>
                <a:latin typeface="+mn-lt"/>
                <a:ea typeface="+mn-ea"/>
                <a:cs typeface="+mn-cs"/>
                <a:sym typeface="Helvetica"/>
              </a:defRPr>
            </a:lvl3pPr>
            <a:lvl4pPr marL="0" indent="1371600">
              <a:spcBef>
                <a:spcPts val="100"/>
              </a:spcBef>
              <a:buSzTx/>
              <a:buFontTx/>
              <a:buNone/>
              <a:defRPr sz="1800" spc="771">
                <a:solidFill>
                  <a:srgbClr val="048BE6"/>
                </a:solidFill>
                <a:latin typeface="+mn-lt"/>
                <a:ea typeface="+mn-ea"/>
                <a:cs typeface="+mn-cs"/>
                <a:sym typeface="Helvetica"/>
              </a:defRPr>
            </a:lvl4pPr>
            <a:lvl5pPr marL="0" indent="1828800">
              <a:spcBef>
                <a:spcPts val="100"/>
              </a:spcBef>
              <a:buSzTx/>
              <a:buFontTx/>
              <a:buNone/>
              <a:defRPr sz="1800" spc="771">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37" name="Shape 37"/>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7_Title and Content">
    <p:spTree>
      <p:nvGrpSpPr>
        <p:cNvPr id="1" name=""/>
        <p:cNvGrpSpPr/>
        <p:nvPr/>
      </p:nvGrpSpPr>
      <p:grpSpPr>
        <a:xfrm>
          <a:off x="0" y="0"/>
          <a:ext cx="0" cy="0"/>
          <a:chOff x="0" y="0"/>
          <a:chExt cx="0" cy="0"/>
        </a:xfrm>
      </p:grpSpPr>
      <p:sp>
        <p:nvSpPr>
          <p:cNvPr id="267" name="Shape 267"/>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268" name="Shape 268"/>
          <p:cNvSpPr/>
          <p:nvPr/>
        </p:nvSpPr>
        <p:spPr>
          <a:xfrm>
            <a:off x="22148800" y="1340697"/>
            <a:ext cx="1016000" cy="5486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spAutoFit/>
          </a:bodyPr>
          <a:lstStyle>
            <a:lvl1pPr algn="ctr">
              <a:defRPr sz="2000">
                <a:solidFill>
                  <a:srgbClr val="FFFFFF"/>
                </a:solidFill>
                <a:latin typeface="+mn-lt"/>
                <a:ea typeface="+mn-ea"/>
                <a:cs typeface="+mn-cs"/>
                <a:sym typeface="Helvetica"/>
              </a:defRPr>
            </a:lvl1pPr>
          </a:lstStyle>
          <a:p>
            <a:pPr>
              <a:defRPr sz="3200">
                <a:solidFill>
                  <a:srgbClr val="888888"/>
                </a:solidFill>
                <a:latin typeface="Calibri"/>
                <a:ea typeface="Calibri"/>
                <a:cs typeface="Calibri"/>
                <a:sym typeface="Calibri"/>
              </a:defRPr>
            </a:pPr>
            <a:r>
              <a:rPr sz="2000">
                <a:solidFill>
                  <a:srgbClr val="FFFFFF"/>
                </a:solidFill>
                <a:latin typeface="+mn-lt"/>
                <a:ea typeface="+mn-ea"/>
                <a:cs typeface="+mn-cs"/>
                <a:sym typeface="Helvetica"/>
              </a:rPr>
              <a:t>‹#›</a:t>
            </a:r>
          </a:p>
        </p:txBody>
      </p:sp>
      <p:sp>
        <p:nvSpPr>
          <p:cNvPr id="269" name="Shape 269"/>
          <p:cNvSpPr/>
          <p:nvPr/>
        </p:nvSpPr>
        <p:spPr>
          <a:xfrm>
            <a:off x="1515199" y="2997199"/>
            <a:ext cx="1055996" cy="1"/>
          </a:xfrm>
          <a:prstGeom prst="line">
            <a:avLst/>
          </a:prstGeom>
          <a:ln w="254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270" name="Shape 270"/>
          <p:cNvSpPr/>
          <p:nvPr/>
        </p:nvSpPr>
        <p:spPr>
          <a:xfrm>
            <a:off x="-1" y="-1"/>
            <a:ext cx="12192001" cy="13716001"/>
          </a:xfrm>
          <a:prstGeom prst="rect">
            <a:avLst/>
          </a:prstGeom>
          <a:solidFill>
            <a:srgbClr val="FFFFFF"/>
          </a:solidFill>
          <a:ln w="12700">
            <a:miter lim="400000"/>
          </a:ln>
        </p:spPr>
        <p:txBody>
          <a:bodyPr lIns="121919" tIns="121919" rIns="121919" bIns="121919" anchor="ctr"/>
          <a:lstStyle/>
          <a:p>
            <a:pPr algn="ctr">
              <a:defRPr>
                <a:solidFill>
                  <a:srgbClr val="F34F57"/>
                </a:solidFill>
              </a:defRPr>
            </a:pPr>
            <a:endParaRPr/>
          </a:p>
        </p:txBody>
      </p:sp>
      <p:sp>
        <p:nvSpPr>
          <p:cNvPr id="271" name="Shape 271"/>
          <p:cNvSpPr/>
          <p:nvPr/>
        </p:nvSpPr>
        <p:spPr>
          <a:xfrm>
            <a:off x="12192000" y="-1"/>
            <a:ext cx="12192000" cy="13716001"/>
          </a:xfrm>
          <a:prstGeom prst="rect">
            <a:avLst/>
          </a:prstGeom>
          <a:solidFill>
            <a:srgbClr val="434F5A"/>
          </a:solidFill>
          <a:ln w="12700">
            <a:miter lim="400000"/>
          </a:ln>
        </p:spPr>
        <p:txBody>
          <a:bodyPr lIns="121919" tIns="121919" rIns="121919" bIns="121919" anchor="ctr"/>
          <a:lstStyle/>
          <a:p>
            <a:pPr algn="ctr">
              <a:defRPr>
                <a:solidFill>
                  <a:srgbClr val="F34F57"/>
                </a:solidFill>
              </a:defRPr>
            </a:pPr>
            <a:endParaRPr/>
          </a:p>
        </p:txBody>
      </p:sp>
      <p:sp>
        <p:nvSpPr>
          <p:cNvPr id="272" name="Shape 272"/>
          <p:cNvSpPr>
            <a:spLocks noGrp="1"/>
          </p:cNvSpPr>
          <p:nvPr>
            <p:ph type="sldNum" sz="quarter" idx="2"/>
          </p:nvPr>
        </p:nvSpPr>
        <p:spPr>
          <a:xfrm>
            <a:off x="17475200" y="12317730"/>
            <a:ext cx="5689600" cy="789940"/>
          </a:xfrm>
          <a:prstGeom prst="rect">
            <a:avLst/>
          </a:prstGeom>
        </p:spPr>
        <p:txBody>
          <a:bodyPr/>
          <a:lstStyle>
            <a:lvl1pPr algn="l">
              <a:defRPr sz="3600" spc="1542">
                <a:solidFill>
                  <a:srgbClr val="048BE6"/>
                </a:solidFill>
              </a:defRPr>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4_Title and Content">
    <p:spTree>
      <p:nvGrpSpPr>
        <p:cNvPr id="1" name=""/>
        <p:cNvGrpSpPr/>
        <p:nvPr/>
      </p:nvGrpSpPr>
      <p:grpSpPr>
        <a:xfrm>
          <a:off x="0" y="0"/>
          <a:ext cx="0" cy="0"/>
          <a:chOff x="0" y="0"/>
          <a:chExt cx="0" cy="0"/>
        </a:xfrm>
      </p:grpSpPr>
      <p:sp>
        <p:nvSpPr>
          <p:cNvPr id="279" name="Shape 279"/>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280" name="Shape 280"/>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pic>
        <p:nvPicPr>
          <p:cNvPr id="281" name="image1.png" descr="MacBook-Pro-mockup.png"/>
          <p:cNvPicPr>
            <a:picLocks noChangeAspect="1"/>
          </p:cNvPicPr>
          <p:nvPr/>
        </p:nvPicPr>
        <p:blipFill>
          <a:blip r:embed="rId2">
            <a:extLst/>
          </a:blip>
          <a:stretch>
            <a:fillRect/>
          </a:stretch>
        </p:blipFill>
        <p:spPr>
          <a:xfrm>
            <a:off x="1625599" y="4562221"/>
            <a:ext cx="12845761" cy="7985380"/>
          </a:xfrm>
          <a:prstGeom prst="rect">
            <a:avLst/>
          </a:prstGeom>
          <a:ln w="12700">
            <a:miter lim="400000"/>
          </a:ln>
        </p:spPr>
      </p:pic>
      <p:sp>
        <p:nvSpPr>
          <p:cNvPr id="282" name="Shape 282"/>
          <p:cNvSpPr>
            <a:spLocks noGrp="1"/>
          </p:cNvSpPr>
          <p:nvPr>
            <p:ph type="title"/>
          </p:nvPr>
        </p:nvSpPr>
        <p:spPr>
          <a:xfrm>
            <a:off x="1219199" y="1117599"/>
            <a:ext cx="20320001" cy="2286001"/>
          </a:xfrm>
          <a:prstGeom prst="rect">
            <a:avLst/>
          </a:prstGeom>
        </p:spPr>
        <p:txBody>
          <a:bodyPr/>
          <a:lstStyle/>
          <a:p>
            <a:r>
              <a:t>Title Text</a:t>
            </a:r>
          </a:p>
        </p:txBody>
      </p:sp>
      <p:sp>
        <p:nvSpPr>
          <p:cNvPr id="283" name="Shape 283"/>
          <p:cNvSpPr>
            <a:spLocks noGrp="1"/>
          </p:cNvSpPr>
          <p:nvPr>
            <p:ph type="body" sz="quarter" idx="1"/>
          </p:nvPr>
        </p:nvSpPr>
        <p:spPr>
          <a:xfrm>
            <a:off x="1219199" y="1320799"/>
            <a:ext cx="13411201" cy="863601"/>
          </a:xfrm>
          <a:prstGeom prst="rect">
            <a:avLst/>
          </a:prstGeom>
        </p:spPr>
        <p:txBody>
          <a:bodyPr>
            <a:noAutofit/>
          </a:bodyPr>
          <a:lstStyle>
            <a:lvl1pPr marL="0" indent="0">
              <a:spcBef>
                <a:spcPts val="100"/>
              </a:spcBef>
              <a:buSzTx/>
              <a:buFontTx/>
              <a:buNone/>
              <a:defRPr sz="1800" spc="771">
                <a:solidFill>
                  <a:srgbClr val="048BE6"/>
                </a:solidFill>
                <a:latin typeface="+mn-lt"/>
                <a:ea typeface="+mn-ea"/>
                <a:cs typeface="+mn-cs"/>
                <a:sym typeface="Helvetica"/>
              </a:defRPr>
            </a:lvl1pPr>
            <a:lvl2pPr marL="0" indent="457200">
              <a:spcBef>
                <a:spcPts val="100"/>
              </a:spcBef>
              <a:buSzTx/>
              <a:buFontTx/>
              <a:buNone/>
              <a:defRPr sz="1800" spc="771">
                <a:solidFill>
                  <a:srgbClr val="048BE6"/>
                </a:solidFill>
                <a:latin typeface="+mn-lt"/>
                <a:ea typeface="+mn-ea"/>
                <a:cs typeface="+mn-cs"/>
                <a:sym typeface="Helvetica"/>
              </a:defRPr>
            </a:lvl2pPr>
            <a:lvl3pPr marL="0" indent="914400">
              <a:spcBef>
                <a:spcPts val="100"/>
              </a:spcBef>
              <a:buSzTx/>
              <a:buFontTx/>
              <a:buNone/>
              <a:defRPr sz="1800" spc="771">
                <a:solidFill>
                  <a:srgbClr val="048BE6"/>
                </a:solidFill>
                <a:latin typeface="+mn-lt"/>
                <a:ea typeface="+mn-ea"/>
                <a:cs typeface="+mn-cs"/>
                <a:sym typeface="Helvetica"/>
              </a:defRPr>
            </a:lvl3pPr>
            <a:lvl4pPr marL="0" indent="1371600">
              <a:spcBef>
                <a:spcPts val="100"/>
              </a:spcBef>
              <a:buSzTx/>
              <a:buFontTx/>
              <a:buNone/>
              <a:defRPr sz="1800" spc="771">
                <a:solidFill>
                  <a:srgbClr val="048BE6"/>
                </a:solidFill>
                <a:latin typeface="+mn-lt"/>
                <a:ea typeface="+mn-ea"/>
                <a:cs typeface="+mn-cs"/>
                <a:sym typeface="Helvetica"/>
              </a:defRPr>
            </a:lvl4pPr>
            <a:lvl5pPr marL="0" indent="1828800">
              <a:spcBef>
                <a:spcPts val="100"/>
              </a:spcBef>
              <a:buSzTx/>
              <a:buFontTx/>
              <a:buNone/>
              <a:defRPr sz="1800" spc="771">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284" name="Shape 284"/>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32_Title and Content">
    <p:spTree>
      <p:nvGrpSpPr>
        <p:cNvPr id="1" name=""/>
        <p:cNvGrpSpPr/>
        <p:nvPr/>
      </p:nvGrpSpPr>
      <p:grpSpPr>
        <a:xfrm>
          <a:off x="0" y="0"/>
          <a:ext cx="0" cy="0"/>
          <a:chOff x="0" y="0"/>
          <a:chExt cx="0" cy="0"/>
        </a:xfrm>
      </p:grpSpPr>
      <p:sp>
        <p:nvSpPr>
          <p:cNvPr id="298" name="Shape 298"/>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299" name="Shape 299"/>
          <p:cNvSpPr/>
          <p:nvPr/>
        </p:nvSpPr>
        <p:spPr>
          <a:xfrm>
            <a:off x="14262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300" name="Shape 300"/>
          <p:cNvSpPr/>
          <p:nvPr/>
        </p:nvSpPr>
        <p:spPr>
          <a:xfrm rot="16200000" flipH="1">
            <a:off x="2451277" y="6715914"/>
            <a:ext cx="4521985" cy="6173324"/>
          </a:xfrm>
          <a:prstGeom prst="rect">
            <a:avLst/>
          </a:prstGeom>
          <a:solidFill>
            <a:srgbClr val="343E48"/>
          </a:solidFill>
          <a:ln w="12700">
            <a:miter lim="400000"/>
          </a:ln>
          <a:effectLst>
            <a:outerShdw blurRad="190500" dist="8455" dir="5400000" rotWithShape="0">
              <a:srgbClr val="000000">
                <a:alpha val="49256"/>
              </a:srgbClr>
            </a:outerShdw>
          </a:effectLst>
        </p:spPr>
        <p:txBody>
          <a:bodyPr lIns="121919" tIns="121919" rIns="121919" bIns="121919" anchor="ctr"/>
          <a:lstStyle/>
          <a:p>
            <a:pPr algn="ctr">
              <a:defRPr>
                <a:solidFill>
                  <a:srgbClr val="FFFFFF"/>
                </a:solidFill>
              </a:defRPr>
            </a:pPr>
            <a:endParaRPr/>
          </a:p>
        </p:txBody>
      </p:sp>
      <p:sp>
        <p:nvSpPr>
          <p:cNvPr id="301" name="Shape 301"/>
          <p:cNvSpPr/>
          <p:nvPr/>
        </p:nvSpPr>
        <p:spPr>
          <a:xfrm rot="16200000" flipH="1">
            <a:off x="9156874" y="6702637"/>
            <a:ext cx="4521985" cy="6173323"/>
          </a:xfrm>
          <a:prstGeom prst="rect">
            <a:avLst/>
          </a:prstGeom>
          <a:solidFill>
            <a:srgbClr val="343E48"/>
          </a:solidFill>
          <a:ln w="12700">
            <a:miter lim="400000"/>
          </a:ln>
          <a:effectLst>
            <a:outerShdw blurRad="190500" dist="8455" dir="5400000" rotWithShape="0">
              <a:srgbClr val="000000">
                <a:alpha val="49256"/>
              </a:srgbClr>
            </a:outerShdw>
          </a:effectLst>
        </p:spPr>
        <p:txBody>
          <a:bodyPr lIns="121919" tIns="121919" rIns="121919" bIns="121919" anchor="ctr"/>
          <a:lstStyle/>
          <a:p>
            <a:pPr algn="ctr">
              <a:defRPr>
                <a:solidFill>
                  <a:srgbClr val="FFFFFF"/>
                </a:solidFill>
              </a:defRPr>
            </a:pPr>
            <a:endParaRPr/>
          </a:p>
        </p:txBody>
      </p:sp>
      <p:sp>
        <p:nvSpPr>
          <p:cNvPr id="302" name="Shape 302"/>
          <p:cNvSpPr/>
          <p:nvPr/>
        </p:nvSpPr>
        <p:spPr>
          <a:xfrm rot="16200000" flipH="1">
            <a:off x="15817718" y="6702639"/>
            <a:ext cx="4521985" cy="6173319"/>
          </a:xfrm>
          <a:prstGeom prst="rect">
            <a:avLst/>
          </a:prstGeom>
          <a:solidFill>
            <a:srgbClr val="343E48"/>
          </a:solidFill>
          <a:ln w="12700">
            <a:miter lim="400000"/>
          </a:ln>
          <a:effectLst>
            <a:outerShdw blurRad="190500" dist="8455" dir="5400000" rotWithShape="0">
              <a:srgbClr val="000000">
                <a:alpha val="49256"/>
              </a:srgbClr>
            </a:outerShdw>
          </a:effectLst>
        </p:spPr>
        <p:txBody>
          <a:bodyPr lIns="121919" tIns="121919" rIns="121919" bIns="121919" anchor="ctr"/>
          <a:lstStyle/>
          <a:p>
            <a:pPr algn="ctr">
              <a:defRPr>
                <a:solidFill>
                  <a:srgbClr val="FFFFFF"/>
                </a:solidFill>
              </a:defRPr>
            </a:pPr>
            <a:endParaRPr/>
          </a:p>
        </p:txBody>
      </p:sp>
      <p:sp>
        <p:nvSpPr>
          <p:cNvPr id="303" name="Shape 303"/>
          <p:cNvSpPr>
            <a:spLocks noGrp="1"/>
          </p:cNvSpPr>
          <p:nvPr>
            <p:ph type="body" sz="quarter" idx="1"/>
          </p:nvPr>
        </p:nvSpPr>
        <p:spPr>
          <a:xfrm>
            <a:off x="1907658" y="8845956"/>
            <a:ext cx="5627329" cy="4870044"/>
          </a:xfrm>
          <a:prstGeom prst="rect">
            <a:avLst/>
          </a:prstGeom>
        </p:spPr>
        <p:txBody>
          <a:bodyPr>
            <a:noAutofit/>
          </a:bodyPr>
          <a:lstStyle>
            <a:lvl1pPr marL="0" indent="0" algn="ctr">
              <a:spcBef>
                <a:spcPts val="0"/>
              </a:spcBef>
              <a:buSzTx/>
              <a:buFontTx/>
              <a:buNone/>
              <a:defRPr sz="2800">
                <a:solidFill>
                  <a:srgbClr val="FFFFFF"/>
                </a:solidFill>
              </a:defRPr>
            </a:lvl1pPr>
            <a:lvl2pPr marL="0" indent="457200" algn="ctr">
              <a:spcBef>
                <a:spcPts val="0"/>
              </a:spcBef>
              <a:buSzTx/>
              <a:buFontTx/>
              <a:buNone/>
              <a:defRPr sz="2800">
                <a:solidFill>
                  <a:srgbClr val="FFFFFF"/>
                </a:solidFill>
              </a:defRPr>
            </a:lvl2pPr>
            <a:lvl3pPr marL="0" indent="914400" algn="ctr">
              <a:spcBef>
                <a:spcPts val="0"/>
              </a:spcBef>
              <a:buSzTx/>
              <a:buFontTx/>
              <a:buNone/>
              <a:defRPr sz="2800">
                <a:solidFill>
                  <a:srgbClr val="FFFFFF"/>
                </a:solidFill>
              </a:defRPr>
            </a:lvl3pPr>
            <a:lvl4pPr marL="0" indent="1371600" algn="ctr">
              <a:spcBef>
                <a:spcPts val="0"/>
              </a:spcBef>
              <a:buSzTx/>
              <a:buFontTx/>
              <a:buNone/>
              <a:defRPr sz="2800">
                <a:solidFill>
                  <a:srgbClr val="FFFFFF"/>
                </a:solidFill>
              </a:defRPr>
            </a:lvl4pPr>
            <a:lvl5pPr marL="0" indent="1828800" algn="ctr">
              <a:spcBef>
                <a:spcPts val="0"/>
              </a:spcBef>
              <a:buSzTx/>
              <a:buFontTx/>
              <a:buNone/>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04" name="Shape 304"/>
          <p:cNvSpPr>
            <a:spLocks noGrp="1"/>
          </p:cNvSpPr>
          <p:nvPr>
            <p:ph type="title"/>
          </p:nvPr>
        </p:nvSpPr>
        <p:spPr>
          <a:xfrm>
            <a:off x="1219199" y="-1"/>
            <a:ext cx="20320001" cy="4521201"/>
          </a:xfrm>
          <a:prstGeom prst="rect">
            <a:avLst/>
          </a:prstGeom>
        </p:spPr>
        <p:txBody>
          <a:bodyPr/>
          <a:lstStyle/>
          <a:p>
            <a:r>
              <a:t>Title Text</a:t>
            </a:r>
          </a:p>
        </p:txBody>
      </p:sp>
      <p:sp>
        <p:nvSpPr>
          <p:cNvPr id="305" name="Shape 305"/>
          <p:cNvSpPr>
            <a:spLocks noGrp="1"/>
          </p:cNvSpPr>
          <p:nvPr>
            <p:ph type="sldNum" sz="quarter" idx="2"/>
          </p:nvPr>
        </p:nvSpPr>
        <p:spPr>
          <a:xfrm>
            <a:off x="22075568" y="1340695"/>
            <a:ext cx="1162464"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8_Title and Content">
    <p:spTree>
      <p:nvGrpSpPr>
        <p:cNvPr id="1" name=""/>
        <p:cNvGrpSpPr/>
        <p:nvPr/>
      </p:nvGrpSpPr>
      <p:grpSpPr>
        <a:xfrm>
          <a:off x="0" y="0"/>
          <a:ext cx="0" cy="0"/>
          <a:chOff x="0" y="0"/>
          <a:chExt cx="0" cy="0"/>
        </a:xfrm>
      </p:grpSpPr>
      <p:sp>
        <p:nvSpPr>
          <p:cNvPr id="322" name="Shape 322"/>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323" name="Shape 323"/>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324" name="Shape 324"/>
          <p:cNvSpPr>
            <a:spLocks noGrp="1"/>
          </p:cNvSpPr>
          <p:nvPr>
            <p:ph type="body" sz="quarter" idx="1"/>
          </p:nvPr>
        </p:nvSpPr>
        <p:spPr>
          <a:xfrm>
            <a:off x="14600775" y="6064720"/>
            <a:ext cx="7984068" cy="6681849"/>
          </a:xfrm>
          <a:prstGeom prst="rect">
            <a:avLst/>
          </a:prstGeom>
        </p:spPr>
        <p:txBody>
          <a:bodyPr/>
          <a:lstStyle>
            <a:lvl1pPr marL="0" indent="0">
              <a:spcBef>
                <a:spcPts val="200"/>
              </a:spcBef>
              <a:buSzTx/>
              <a:buFontTx/>
              <a:buNone/>
              <a:defRPr sz="2400"/>
            </a:lvl1pPr>
            <a:lvl2pPr marL="0" indent="457200">
              <a:spcBef>
                <a:spcPts val="200"/>
              </a:spcBef>
              <a:buSzTx/>
              <a:buFontTx/>
              <a:buNone/>
              <a:defRPr sz="2400"/>
            </a:lvl2pPr>
            <a:lvl3pPr marL="0" indent="914400">
              <a:spcBef>
                <a:spcPts val="200"/>
              </a:spcBef>
              <a:buSzTx/>
              <a:buFontTx/>
              <a:buNone/>
              <a:defRPr sz="2400"/>
            </a:lvl3pPr>
            <a:lvl4pPr marL="0" indent="1371600">
              <a:spcBef>
                <a:spcPts val="200"/>
              </a:spcBef>
              <a:buSzTx/>
              <a:buFontTx/>
              <a:buNone/>
              <a:defRPr sz="2400"/>
            </a:lvl4pPr>
            <a:lvl5pPr marL="0" indent="1828800">
              <a:spcBef>
                <a:spcPts val="2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25" name="Shape 325"/>
          <p:cNvSpPr>
            <a:spLocks noGrp="1"/>
          </p:cNvSpPr>
          <p:nvPr>
            <p:ph type="title"/>
          </p:nvPr>
        </p:nvSpPr>
        <p:spPr>
          <a:xfrm>
            <a:off x="1219199" y="-1"/>
            <a:ext cx="20320001" cy="4521201"/>
          </a:xfrm>
          <a:prstGeom prst="rect">
            <a:avLst/>
          </a:prstGeom>
        </p:spPr>
        <p:txBody>
          <a:bodyPr/>
          <a:lstStyle/>
          <a:p>
            <a:r>
              <a:t>Title Text</a:t>
            </a:r>
          </a:p>
        </p:txBody>
      </p:sp>
      <p:sp>
        <p:nvSpPr>
          <p:cNvPr id="326" name="Shape 326"/>
          <p:cNvSpPr>
            <a:spLocks noGrp="1"/>
          </p:cNvSpPr>
          <p:nvPr>
            <p:ph type="sldNum" sz="quarter" idx="2"/>
          </p:nvPr>
        </p:nvSpPr>
        <p:spPr>
          <a:xfrm>
            <a:off x="22181391" y="1340695"/>
            <a:ext cx="950819"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6_Title and Content">
    <p:spTree>
      <p:nvGrpSpPr>
        <p:cNvPr id="1" name=""/>
        <p:cNvGrpSpPr/>
        <p:nvPr/>
      </p:nvGrpSpPr>
      <p:grpSpPr>
        <a:xfrm>
          <a:off x="0" y="0"/>
          <a:ext cx="0" cy="0"/>
          <a:chOff x="0" y="0"/>
          <a:chExt cx="0" cy="0"/>
        </a:xfrm>
      </p:grpSpPr>
      <p:sp>
        <p:nvSpPr>
          <p:cNvPr id="333" name="Shape 333"/>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334" name="Shape 334"/>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335" name="Shape 335"/>
          <p:cNvSpPr>
            <a:spLocks noGrp="1"/>
          </p:cNvSpPr>
          <p:nvPr>
            <p:ph type="title"/>
          </p:nvPr>
        </p:nvSpPr>
        <p:spPr>
          <a:xfrm>
            <a:off x="1219199" y="1117599"/>
            <a:ext cx="20320001" cy="2286001"/>
          </a:xfrm>
          <a:prstGeom prst="rect">
            <a:avLst/>
          </a:prstGeom>
        </p:spPr>
        <p:txBody>
          <a:bodyPr/>
          <a:lstStyle/>
          <a:p>
            <a:r>
              <a:t>Title Text</a:t>
            </a:r>
          </a:p>
        </p:txBody>
      </p:sp>
      <p:sp>
        <p:nvSpPr>
          <p:cNvPr id="336" name="Shape 336"/>
          <p:cNvSpPr>
            <a:spLocks noGrp="1"/>
          </p:cNvSpPr>
          <p:nvPr>
            <p:ph type="body" sz="quarter" idx="1"/>
          </p:nvPr>
        </p:nvSpPr>
        <p:spPr>
          <a:xfrm>
            <a:off x="1219199" y="1320799"/>
            <a:ext cx="13411201" cy="863601"/>
          </a:xfrm>
          <a:prstGeom prst="rect">
            <a:avLst/>
          </a:prstGeom>
        </p:spPr>
        <p:txBody>
          <a:bodyPr>
            <a:noAutofit/>
          </a:bodyPr>
          <a:lstStyle>
            <a:lvl1pPr marL="0" indent="0">
              <a:spcBef>
                <a:spcPts val="100"/>
              </a:spcBef>
              <a:buSzTx/>
              <a:buFontTx/>
              <a:buNone/>
              <a:defRPr sz="1800" spc="771">
                <a:solidFill>
                  <a:srgbClr val="048BE6"/>
                </a:solidFill>
                <a:latin typeface="+mn-lt"/>
                <a:ea typeface="+mn-ea"/>
                <a:cs typeface="+mn-cs"/>
                <a:sym typeface="Helvetica"/>
              </a:defRPr>
            </a:lvl1pPr>
            <a:lvl2pPr marL="0" indent="457200">
              <a:spcBef>
                <a:spcPts val="100"/>
              </a:spcBef>
              <a:buSzTx/>
              <a:buFontTx/>
              <a:buNone/>
              <a:defRPr sz="1800" spc="771">
                <a:solidFill>
                  <a:srgbClr val="048BE6"/>
                </a:solidFill>
                <a:latin typeface="+mn-lt"/>
                <a:ea typeface="+mn-ea"/>
                <a:cs typeface="+mn-cs"/>
                <a:sym typeface="Helvetica"/>
              </a:defRPr>
            </a:lvl2pPr>
            <a:lvl3pPr marL="0" indent="914400">
              <a:spcBef>
                <a:spcPts val="100"/>
              </a:spcBef>
              <a:buSzTx/>
              <a:buFontTx/>
              <a:buNone/>
              <a:defRPr sz="1800" spc="771">
                <a:solidFill>
                  <a:srgbClr val="048BE6"/>
                </a:solidFill>
                <a:latin typeface="+mn-lt"/>
                <a:ea typeface="+mn-ea"/>
                <a:cs typeface="+mn-cs"/>
                <a:sym typeface="Helvetica"/>
              </a:defRPr>
            </a:lvl3pPr>
            <a:lvl4pPr marL="0" indent="1371600">
              <a:spcBef>
                <a:spcPts val="100"/>
              </a:spcBef>
              <a:buSzTx/>
              <a:buFontTx/>
              <a:buNone/>
              <a:defRPr sz="1800" spc="771">
                <a:solidFill>
                  <a:srgbClr val="048BE6"/>
                </a:solidFill>
                <a:latin typeface="+mn-lt"/>
                <a:ea typeface="+mn-ea"/>
                <a:cs typeface="+mn-cs"/>
                <a:sym typeface="Helvetica"/>
              </a:defRPr>
            </a:lvl4pPr>
            <a:lvl5pPr marL="0" indent="1828800">
              <a:spcBef>
                <a:spcPts val="100"/>
              </a:spcBef>
              <a:buSzTx/>
              <a:buFontTx/>
              <a:buNone/>
              <a:defRPr sz="1800" spc="771">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337" name="Shape 337"/>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344" name="Shape 344"/>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345" name="Shape 345"/>
          <p:cNvSpPr/>
          <p:nvPr/>
        </p:nvSpPr>
        <p:spPr>
          <a:xfrm>
            <a:off x="22148800" y="1340697"/>
            <a:ext cx="1016000" cy="5486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spAutoFit/>
          </a:bodyPr>
          <a:lstStyle>
            <a:lvl1pPr algn="ctr">
              <a:defRPr sz="2000">
                <a:solidFill>
                  <a:srgbClr val="FFFFFF"/>
                </a:solidFill>
                <a:latin typeface="+mn-lt"/>
                <a:ea typeface="+mn-ea"/>
                <a:cs typeface="+mn-cs"/>
                <a:sym typeface="Helvetica"/>
              </a:defRPr>
            </a:lvl1pPr>
          </a:lstStyle>
          <a:p>
            <a:pPr>
              <a:defRPr sz="3200">
                <a:solidFill>
                  <a:srgbClr val="888888"/>
                </a:solidFill>
                <a:latin typeface="Calibri"/>
                <a:ea typeface="Calibri"/>
                <a:cs typeface="Calibri"/>
                <a:sym typeface="Calibri"/>
              </a:defRPr>
            </a:pPr>
            <a:r>
              <a:rPr sz="2000">
                <a:solidFill>
                  <a:srgbClr val="FFFFFF"/>
                </a:solidFill>
                <a:latin typeface="+mn-lt"/>
                <a:ea typeface="+mn-ea"/>
                <a:cs typeface="+mn-cs"/>
                <a:sym typeface="Helvetica"/>
              </a:rPr>
              <a:t>‹#›</a:t>
            </a:r>
          </a:p>
        </p:txBody>
      </p:sp>
      <p:sp>
        <p:nvSpPr>
          <p:cNvPr id="346" name="Shape 346"/>
          <p:cNvSpPr/>
          <p:nvPr/>
        </p:nvSpPr>
        <p:spPr>
          <a:xfrm>
            <a:off x="1515199" y="2997199"/>
            <a:ext cx="1055996" cy="1"/>
          </a:xfrm>
          <a:prstGeom prst="line">
            <a:avLst/>
          </a:prstGeom>
          <a:ln w="254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347" name="Shape 347"/>
          <p:cNvSpPr/>
          <p:nvPr/>
        </p:nvSpPr>
        <p:spPr>
          <a:xfrm>
            <a:off x="-1" y="-1"/>
            <a:ext cx="24384001" cy="13716001"/>
          </a:xfrm>
          <a:prstGeom prst="rect">
            <a:avLst/>
          </a:prstGeom>
          <a:solidFill>
            <a:srgbClr val="FFFFFF"/>
          </a:solidFill>
          <a:ln w="12700">
            <a:miter lim="400000"/>
          </a:ln>
        </p:spPr>
        <p:txBody>
          <a:bodyPr lIns="121919" tIns="121919" rIns="121919" bIns="121919" anchor="ctr"/>
          <a:lstStyle/>
          <a:p>
            <a:pPr algn="ctr">
              <a:defRPr>
                <a:solidFill>
                  <a:srgbClr val="FFFFFF"/>
                </a:solidFill>
              </a:defRPr>
            </a:pPr>
            <a:endParaRPr/>
          </a:p>
        </p:txBody>
      </p:sp>
      <p:pic>
        <p:nvPicPr>
          <p:cNvPr id="348" name="image2.png" descr="01-iPad-Air-Mock-up.png"/>
          <p:cNvPicPr>
            <a:picLocks noChangeAspect="1"/>
          </p:cNvPicPr>
          <p:nvPr/>
        </p:nvPicPr>
        <p:blipFill>
          <a:blip r:embed="rId2">
            <a:extLst/>
          </a:blip>
          <a:stretch>
            <a:fillRect/>
          </a:stretch>
        </p:blipFill>
        <p:spPr>
          <a:xfrm>
            <a:off x="8737600" y="1777999"/>
            <a:ext cx="7081737" cy="9956801"/>
          </a:xfrm>
          <a:prstGeom prst="rect">
            <a:avLst/>
          </a:prstGeom>
          <a:ln w="12700">
            <a:miter lim="400000"/>
          </a:ln>
        </p:spPr>
      </p:pic>
      <p:sp>
        <p:nvSpPr>
          <p:cNvPr id="349" name="Shape 349"/>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350" name="Shape 350"/>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6_Title and Content">
    <p:spTree>
      <p:nvGrpSpPr>
        <p:cNvPr id="1" name=""/>
        <p:cNvGrpSpPr/>
        <p:nvPr/>
      </p:nvGrpSpPr>
      <p:grpSpPr>
        <a:xfrm>
          <a:off x="0" y="0"/>
          <a:ext cx="0" cy="0"/>
          <a:chOff x="0" y="0"/>
          <a:chExt cx="0" cy="0"/>
        </a:xfrm>
      </p:grpSpPr>
      <p:sp>
        <p:nvSpPr>
          <p:cNvPr id="357" name="Shape 357"/>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358" name="Shape 358"/>
          <p:cNvSpPr/>
          <p:nvPr/>
        </p:nvSpPr>
        <p:spPr>
          <a:xfrm>
            <a:off x="13881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pic>
        <p:nvPicPr>
          <p:cNvPr id="359" name="image3.png" descr="iMac-Cinema-Monitor-Style-Mock-up.png"/>
          <p:cNvPicPr>
            <a:picLocks noChangeAspect="1"/>
          </p:cNvPicPr>
          <p:nvPr/>
        </p:nvPicPr>
        <p:blipFill>
          <a:blip r:embed="rId2">
            <a:extLst/>
          </a:blip>
          <a:stretch>
            <a:fillRect/>
          </a:stretch>
        </p:blipFill>
        <p:spPr>
          <a:xfrm>
            <a:off x="6299200" y="3922863"/>
            <a:ext cx="11379200" cy="8849770"/>
          </a:xfrm>
          <a:prstGeom prst="rect">
            <a:avLst/>
          </a:prstGeom>
          <a:ln w="12700">
            <a:miter lim="400000"/>
          </a:ln>
        </p:spPr>
      </p:pic>
      <p:sp>
        <p:nvSpPr>
          <p:cNvPr id="360" name="Shape 360"/>
          <p:cNvSpPr>
            <a:spLocks noGrp="1"/>
          </p:cNvSpPr>
          <p:nvPr>
            <p:ph type="title"/>
          </p:nvPr>
        </p:nvSpPr>
        <p:spPr>
          <a:xfrm>
            <a:off x="1219199" y="1117599"/>
            <a:ext cx="20320001" cy="2286001"/>
          </a:xfrm>
          <a:prstGeom prst="rect">
            <a:avLst/>
          </a:prstGeom>
        </p:spPr>
        <p:txBody>
          <a:bodyPr/>
          <a:lstStyle/>
          <a:p>
            <a:r>
              <a:t>Title Text</a:t>
            </a:r>
          </a:p>
        </p:txBody>
      </p:sp>
      <p:sp>
        <p:nvSpPr>
          <p:cNvPr id="361" name="Shape 361"/>
          <p:cNvSpPr>
            <a:spLocks noGrp="1"/>
          </p:cNvSpPr>
          <p:nvPr>
            <p:ph type="body" sz="quarter" idx="1"/>
          </p:nvPr>
        </p:nvSpPr>
        <p:spPr>
          <a:xfrm>
            <a:off x="1219199" y="1320799"/>
            <a:ext cx="13411201" cy="863601"/>
          </a:xfrm>
          <a:prstGeom prst="rect">
            <a:avLst/>
          </a:prstGeom>
        </p:spPr>
        <p:txBody>
          <a:bodyPr>
            <a:noAutofit/>
          </a:bodyPr>
          <a:lstStyle>
            <a:lvl1pPr marL="0" indent="0">
              <a:spcBef>
                <a:spcPts val="100"/>
              </a:spcBef>
              <a:buSzTx/>
              <a:buFontTx/>
              <a:buNone/>
              <a:defRPr sz="1800" spc="771">
                <a:solidFill>
                  <a:srgbClr val="048BE6"/>
                </a:solidFill>
                <a:latin typeface="+mn-lt"/>
                <a:ea typeface="+mn-ea"/>
                <a:cs typeface="+mn-cs"/>
                <a:sym typeface="Helvetica"/>
              </a:defRPr>
            </a:lvl1pPr>
            <a:lvl2pPr marL="0" indent="457200">
              <a:spcBef>
                <a:spcPts val="100"/>
              </a:spcBef>
              <a:buSzTx/>
              <a:buFontTx/>
              <a:buNone/>
              <a:defRPr sz="1800" spc="771">
                <a:solidFill>
                  <a:srgbClr val="048BE6"/>
                </a:solidFill>
                <a:latin typeface="+mn-lt"/>
                <a:ea typeface="+mn-ea"/>
                <a:cs typeface="+mn-cs"/>
                <a:sym typeface="Helvetica"/>
              </a:defRPr>
            </a:lvl2pPr>
            <a:lvl3pPr marL="0" indent="914400">
              <a:spcBef>
                <a:spcPts val="100"/>
              </a:spcBef>
              <a:buSzTx/>
              <a:buFontTx/>
              <a:buNone/>
              <a:defRPr sz="1800" spc="771">
                <a:solidFill>
                  <a:srgbClr val="048BE6"/>
                </a:solidFill>
                <a:latin typeface="+mn-lt"/>
                <a:ea typeface="+mn-ea"/>
                <a:cs typeface="+mn-cs"/>
                <a:sym typeface="Helvetica"/>
              </a:defRPr>
            </a:lvl3pPr>
            <a:lvl4pPr marL="0" indent="1371600">
              <a:spcBef>
                <a:spcPts val="100"/>
              </a:spcBef>
              <a:buSzTx/>
              <a:buFontTx/>
              <a:buNone/>
              <a:defRPr sz="1800" spc="771">
                <a:solidFill>
                  <a:srgbClr val="048BE6"/>
                </a:solidFill>
                <a:latin typeface="+mn-lt"/>
                <a:ea typeface="+mn-ea"/>
                <a:cs typeface="+mn-cs"/>
                <a:sym typeface="Helvetica"/>
              </a:defRPr>
            </a:lvl4pPr>
            <a:lvl5pPr marL="0" indent="1828800">
              <a:spcBef>
                <a:spcPts val="100"/>
              </a:spcBef>
              <a:buSzTx/>
              <a:buFontTx/>
              <a:buNone/>
              <a:defRPr sz="1800" spc="771">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362" name="Shape 362"/>
          <p:cNvSpPr>
            <a:spLocks noGrp="1"/>
          </p:cNvSpPr>
          <p:nvPr>
            <p:ph type="sldNum" sz="quarter" idx="2"/>
          </p:nvPr>
        </p:nvSpPr>
        <p:spPr>
          <a:xfrm>
            <a:off x="22203579" y="1340695"/>
            <a:ext cx="906441"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5_Title and Content">
    <p:spTree>
      <p:nvGrpSpPr>
        <p:cNvPr id="1" name=""/>
        <p:cNvGrpSpPr/>
        <p:nvPr/>
      </p:nvGrpSpPr>
      <p:grpSpPr>
        <a:xfrm>
          <a:off x="0" y="0"/>
          <a:ext cx="0" cy="0"/>
          <a:chOff x="0" y="0"/>
          <a:chExt cx="0" cy="0"/>
        </a:xfrm>
      </p:grpSpPr>
      <p:sp>
        <p:nvSpPr>
          <p:cNvPr id="369" name="Shape 369"/>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370" name="Shape 370"/>
          <p:cNvSpPr/>
          <p:nvPr/>
        </p:nvSpPr>
        <p:spPr>
          <a:xfrm>
            <a:off x="22148800" y="1340697"/>
            <a:ext cx="1016000" cy="5486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spAutoFit/>
          </a:bodyPr>
          <a:lstStyle>
            <a:lvl1pPr algn="ctr">
              <a:defRPr sz="2000">
                <a:solidFill>
                  <a:srgbClr val="FFFFFF"/>
                </a:solidFill>
                <a:latin typeface="+mn-lt"/>
                <a:ea typeface="+mn-ea"/>
                <a:cs typeface="+mn-cs"/>
                <a:sym typeface="Helvetica"/>
              </a:defRPr>
            </a:lvl1pPr>
          </a:lstStyle>
          <a:p>
            <a:pPr>
              <a:defRPr sz="3200">
                <a:solidFill>
                  <a:srgbClr val="888888"/>
                </a:solidFill>
                <a:latin typeface="Calibri"/>
                <a:ea typeface="Calibri"/>
                <a:cs typeface="Calibri"/>
                <a:sym typeface="Calibri"/>
              </a:defRPr>
            </a:pPr>
            <a:r>
              <a:rPr sz="2000">
                <a:solidFill>
                  <a:srgbClr val="FFFFFF"/>
                </a:solidFill>
                <a:latin typeface="+mn-lt"/>
                <a:ea typeface="+mn-ea"/>
                <a:cs typeface="+mn-cs"/>
                <a:sym typeface="Helvetica"/>
              </a:rPr>
              <a:t>‹#›</a:t>
            </a:r>
          </a:p>
        </p:txBody>
      </p:sp>
      <p:sp>
        <p:nvSpPr>
          <p:cNvPr id="371" name="Shape 371"/>
          <p:cNvSpPr/>
          <p:nvPr/>
        </p:nvSpPr>
        <p:spPr>
          <a:xfrm>
            <a:off x="1515199" y="2997199"/>
            <a:ext cx="1055996" cy="1"/>
          </a:xfrm>
          <a:prstGeom prst="line">
            <a:avLst/>
          </a:prstGeom>
          <a:ln w="254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372" name="Shape 372"/>
          <p:cNvSpPr/>
          <p:nvPr/>
        </p:nvSpPr>
        <p:spPr>
          <a:xfrm>
            <a:off x="-1" y="-1"/>
            <a:ext cx="24384001" cy="13716001"/>
          </a:xfrm>
          <a:prstGeom prst="rect">
            <a:avLst/>
          </a:prstGeom>
          <a:solidFill>
            <a:srgbClr val="FFFFFF"/>
          </a:solidFill>
          <a:ln w="12700">
            <a:miter lim="400000"/>
          </a:ln>
        </p:spPr>
        <p:txBody>
          <a:bodyPr lIns="121919" tIns="121919" rIns="121919" bIns="121919" anchor="ctr"/>
          <a:lstStyle/>
          <a:p>
            <a:pPr algn="ctr">
              <a:defRPr>
                <a:solidFill>
                  <a:srgbClr val="FFFFFF"/>
                </a:solidFill>
              </a:defRPr>
            </a:pPr>
            <a:endParaRPr/>
          </a:p>
        </p:txBody>
      </p:sp>
      <p:pic>
        <p:nvPicPr>
          <p:cNvPr id="373" name="image4.png" descr="iPhone-5S-3-colors-Mock-up.png"/>
          <p:cNvPicPr>
            <a:picLocks noChangeAspect="1"/>
          </p:cNvPicPr>
          <p:nvPr/>
        </p:nvPicPr>
        <p:blipFill>
          <a:blip r:embed="rId2">
            <a:extLst/>
          </a:blip>
          <a:stretch>
            <a:fillRect/>
          </a:stretch>
        </p:blipFill>
        <p:spPr>
          <a:xfrm>
            <a:off x="9299125" y="1015999"/>
            <a:ext cx="5785753" cy="11531601"/>
          </a:xfrm>
          <a:prstGeom prst="rect">
            <a:avLst/>
          </a:prstGeom>
          <a:ln w="12700">
            <a:miter lim="400000"/>
          </a:ln>
        </p:spPr>
      </p:pic>
      <p:sp>
        <p:nvSpPr>
          <p:cNvPr id="374" name="Shape 374"/>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375" name="Shape 375"/>
          <p:cNvSpPr>
            <a:spLocks noGrp="1"/>
          </p:cNvSpPr>
          <p:nvPr>
            <p:ph type="sldNum" sz="quarter" idx="2"/>
          </p:nvPr>
        </p:nvSpPr>
        <p:spPr>
          <a:xfrm>
            <a:off x="22148800" y="1340695"/>
            <a:ext cx="1016000"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1_Title and Content">
    <p:spTree>
      <p:nvGrpSpPr>
        <p:cNvPr id="1" name=""/>
        <p:cNvGrpSpPr/>
        <p:nvPr/>
      </p:nvGrpSpPr>
      <p:grpSpPr>
        <a:xfrm>
          <a:off x="0" y="0"/>
          <a:ext cx="0" cy="0"/>
          <a:chOff x="0" y="0"/>
          <a:chExt cx="0" cy="0"/>
        </a:xfrm>
      </p:grpSpPr>
      <p:sp>
        <p:nvSpPr>
          <p:cNvPr id="382" name="Shape 382"/>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383" name="Shape 383"/>
          <p:cNvSpPr/>
          <p:nvPr/>
        </p:nvSpPr>
        <p:spPr>
          <a:xfrm>
            <a:off x="14135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pic>
        <p:nvPicPr>
          <p:cNvPr id="384" name="image4.png" descr="iPhone-5S-3-colors-Mock-up.png"/>
          <p:cNvPicPr>
            <a:picLocks noChangeAspect="1"/>
          </p:cNvPicPr>
          <p:nvPr/>
        </p:nvPicPr>
        <p:blipFill>
          <a:blip r:embed="rId2">
            <a:extLst/>
          </a:blip>
          <a:stretch>
            <a:fillRect/>
          </a:stretch>
        </p:blipFill>
        <p:spPr>
          <a:xfrm>
            <a:off x="11988800" y="4064000"/>
            <a:ext cx="4460382" cy="8890000"/>
          </a:xfrm>
          <a:prstGeom prst="rect">
            <a:avLst/>
          </a:prstGeom>
          <a:ln w="12700">
            <a:miter lim="400000"/>
          </a:ln>
        </p:spPr>
      </p:pic>
      <p:pic>
        <p:nvPicPr>
          <p:cNvPr id="385" name="image4.png" descr="iPhone-5S-3-colors-Mock-up.png"/>
          <p:cNvPicPr>
            <a:picLocks noChangeAspect="1"/>
          </p:cNvPicPr>
          <p:nvPr/>
        </p:nvPicPr>
        <p:blipFill>
          <a:blip r:embed="rId2">
            <a:extLst/>
          </a:blip>
          <a:stretch>
            <a:fillRect/>
          </a:stretch>
        </p:blipFill>
        <p:spPr>
          <a:xfrm>
            <a:off x="7721600" y="4064000"/>
            <a:ext cx="4460382" cy="8890000"/>
          </a:xfrm>
          <a:prstGeom prst="rect">
            <a:avLst/>
          </a:prstGeom>
          <a:ln w="12700">
            <a:miter lim="400000"/>
          </a:ln>
        </p:spPr>
      </p:pic>
      <p:sp>
        <p:nvSpPr>
          <p:cNvPr id="386" name="Shape 386"/>
          <p:cNvSpPr>
            <a:spLocks noGrp="1"/>
          </p:cNvSpPr>
          <p:nvPr>
            <p:ph type="title"/>
          </p:nvPr>
        </p:nvSpPr>
        <p:spPr>
          <a:xfrm>
            <a:off x="1219199" y="1117599"/>
            <a:ext cx="20320001" cy="2286001"/>
          </a:xfrm>
          <a:prstGeom prst="rect">
            <a:avLst/>
          </a:prstGeom>
        </p:spPr>
        <p:txBody>
          <a:bodyPr/>
          <a:lstStyle/>
          <a:p>
            <a:r>
              <a:t>Title Text</a:t>
            </a:r>
          </a:p>
        </p:txBody>
      </p:sp>
      <p:sp>
        <p:nvSpPr>
          <p:cNvPr id="387" name="Shape 387"/>
          <p:cNvSpPr>
            <a:spLocks noGrp="1"/>
          </p:cNvSpPr>
          <p:nvPr>
            <p:ph type="body" sz="quarter" idx="1"/>
          </p:nvPr>
        </p:nvSpPr>
        <p:spPr>
          <a:xfrm>
            <a:off x="1219199" y="1320799"/>
            <a:ext cx="13411201" cy="863601"/>
          </a:xfrm>
          <a:prstGeom prst="rect">
            <a:avLst/>
          </a:prstGeom>
        </p:spPr>
        <p:txBody>
          <a:bodyPr>
            <a:noAutofit/>
          </a:bodyPr>
          <a:lstStyle>
            <a:lvl1pPr marL="0" indent="0">
              <a:spcBef>
                <a:spcPts val="100"/>
              </a:spcBef>
              <a:buSzTx/>
              <a:buFontTx/>
              <a:buNone/>
              <a:defRPr sz="1800" spc="771">
                <a:solidFill>
                  <a:srgbClr val="048BE6"/>
                </a:solidFill>
                <a:latin typeface="+mn-lt"/>
                <a:ea typeface="+mn-ea"/>
                <a:cs typeface="+mn-cs"/>
                <a:sym typeface="Helvetica"/>
              </a:defRPr>
            </a:lvl1pPr>
            <a:lvl2pPr marL="0" indent="457200">
              <a:spcBef>
                <a:spcPts val="100"/>
              </a:spcBef>
              <a:buSzTx/>
              <a:buFontTx/>
              <a:buNone/>
              <a:defRPr sz="1800" spc="771">
                <a:solidFill>
                  <a:srgbClr val="048BE6"/>
                </a:solidFill>
                <a:latin typeface="+mn-lt"/>
                <a:ea typeface="+mn-ea"/>
                <a:cs typeface="+mn-cs"/>
                <a:sym typeface="Helvetica"/>
              </a:defRPr>
            </a:lvl2pPr>
            <a:lvl3pPr marL="0" indent="914400">
              <a:spcBef>
                <a:spcPts val="100"/>
              </a:spcBef>
              <a:buSzTx/>
              <a:buFontTx/>
              <a:buNone/>
              <a:defRPr sz="1800" spc="771">
                <a:solidFill>
                  <a:srgbClr val="048BE6"/>
                </a:solidFill>
                <a:latin typeface="+mn-lt"/>
                <a:ea typeface="+mn-ea"/>
                <a:cs typeface="+mn-cs"/>
                <a:sym typeface="Helvetica"/>
              </a:defRPr>
            </a:lvl3pPr>
            <a:lvl4pPr marL="0" indent="1371600">
              <a:spcBef>
                <a:spcPts val="100"/>
              </a:spcBef>
              <a:buSzTx/>
              <a:buFontTx/>
              <a:buNone/>
              <a:defRPr sz="1800" spc="771">
                <a:solidFill>
                  <a:srgbClr val="048BE6"/>
                </a:solidFill>
                <a:latin typeface="+mn-lt"/>
                <a:ea typeface="+mn-ea"/>
                <a:cs typeface="+mn-cs"/>
                <a:sym typeface="Helvetica"/>
              </a:defRPr>
            </a:lvl4pPr>
            <a:lvl5pPr marL="0" indent="1828800">
              <a:spcBef>
                <a:spcPts val="100"/>
              </a:spcBef>
              <a:buSzTx/>
              <a:buFontTx/>
              <a:buNone/>
              <a:defRPr sz="1800" spc="771">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388" name="Shape 388"/>
          <p:cNvSpPr>
            <a:spLocks noGrp="1"/>
          </p:cNvSpPr>
          <p:nvPr>
            <p:ph type="sldNum" sz="quarter" idx="2"/>
          </p:nvPr>
        </p:nvSpPr>
        <p:spPr>
          <a:xfrm>
            <a:off x="22239910" y="1340695"/>
            <a:ext cx="833779"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7_Title and Content">
    <p:spTree>
      <p:nvGrpSpPr>
        <p:cNvPr id="1" name=""/>
        <p:cNvGrpSpPr/>
        <p:nvPr/>
      </p:nvGrpSpPr>
      <p:grpSpPr>
        <a:xfrm>
          <a:off x="0" y="0"/>
          <a:ext cx="0" cy="0"/>
          <a:chOff x="0" y="0"/>
          <a:chExt cx="0" cy="0"/>
        </a:xfrm>
      </p:grpSpPr>
      <p:sp>
        <p:nvSpPr>
          <p:cNvPr id="395" name="Shape 395"/>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396" name="Shape 396"/>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397" name="Shape 397"/>
          <p:cNvSpPr>
            <a:spLocks noGrp="1"/>
          </p:cNvSpPr>
          <p:nvPr>
            <p:ph type="body" sz="quarter" idx="1"/>
          </p:nvPr>
        </p:nvSpPr>
        <p:spPr>
          <a:xfrm>
            <a:off x="15646400" y="5232400"/>
            <a:ext cx="4267200" cy="4241800"/>
          </a:xfrm>
          <a:prstGeom prst="rect">
            <a:avLst/>
          </a:prstGeom>
        </p:spPr>
        <p:txBody>
          <a:bodyPr>
            <a:noAutofit/>
          </a:bodyPr>
          <a:lstStyle>
            <a:lvl1pPr marL="0" indent="0">
              <a:spcBef>
                <a:spcPts val="200"/>
              </a:spcBef>
              <a:buSzTx/>
              <a:buFontTx/>
              <a:buNone/>
              <a:defRPr sz="2800">
                <a:solidFill>
                  <a:srgbClr val="048BE6"/>
                </a:solidFill>
                <a:latin typeface="+mn-lt"/>
                <a:ea typeface="+mn-ea"/>
                <a:cs typeface="+mn-cs"/>
                <a:sym typeface="Helvetica"/>
              </a:defRPr>
            </a:lvl1pPr>
            <a:lvl2pPr marL="1028700" indent="-571500">
              <a:spcBef>
                <a:spcPts val="200"/>
              </a:spcBef>
              <a:buFontTx/>
              <a:defRPr sz="2800">
                <a:solidFill>
                  <a:srgbClr val="048BE6"/>
                </a:solidFill>
                <a:latin typeface="+mn-lt"/>
                <a:ea typeface="+mn-ea"/>
                <a:cs typeface="+mn-cs"/>
                <a:sym typeface="Helvetica"/>
              </a:defRPr>
            </a:lvl2pPr>
            <a:lvl3pPr marL="1447800" indent="-533400">
              <a:spcBef>
                <a:spcPts val="200"/>
              </a:spcBef>
              <a:buFontTx/>
              <a:defRPr sz="2800">
                <a:solidFill>
                  <a:srgbClr val="048BE6"/>
                </a:solidFill>
                <a:latin typeface="+mn-lt"/>
                <a:ea typeface="+mn-ea"/>
                <a:cs typeface="+mn-cs"/>
                <a:sym typeface="Helvetica"/>
              </a:defRPr>
            </a:lvl3pPr>
            <a:lvl4pPr marL="1953490" indent="-581890">
              <a:spcBef>
                <a:spcPts val="200"/>
              </a:spcBef>
              <a:buFontTx/>
              <a:defRPr sz="2800">
                <a:solidFill>
                  <a:srgbClr val="048BE6"/>
                </a:solidFill>
                <a:latin typeface="+mn-lt"/>
                <a:ea typeface="+mn-ea"/>
                <a:cs typeface="+mn-cs"/>
                <a:sym typeface="Helvetica"/>
              </a:defRPr>
            </a:lvl4pPr>
            <a:lvl5pPr marL="2410690" indent="-581890">
              <a:spcBef>
                <a:spcPts val="200"/>
              </a:spcBef>
              <a:buFontTx/>
              <a:defRPr sz="2800">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398" name="image5.png" descr="FireFox-Flat-Browser.png"/>
          <p:cNvPicPr>
            <a:picLocks noChangeAspect="1"/>
          </p:cNvPicPr>
          <p:nvPr/>
        </p:nvPicPr>
        <p:blipFill>
          <a:blip r:embed="rId2">
            <a:extLst/>
          </a:blip>
          <a:stretch>
            <a:fillRect/>
          </a:stretch>
        </p:blipFill>
        <p:spPr>
          <a:xfrm>
            <a:off x="1625599" y="4622800"/>
            <a:ext cx="12326559" cy="9296400"/>
          </a:xfrm>
          <a:prstGeom prst="rect">
            <a:avLst/>
          </a:prstGeom>
          <a:ln w="12700">
            <a:miter lim="400000"/>
          </a:ln>
        </p:spPr>
      </p:pic>
      <p:sp>
        <p:nvSpPr>
          <p:cNvPr id="399" name="Shape 399"/>
          <p:cNvSpPr>
            <a:spLocks noGrp="1"/>
          </p:cNvSpPr>
          <p:nvPr>
            <p:ph type="title"/>
          </p:nvPr>
        </p:nvSpPr>
        <p:spPr>
          <a:xfrm>
            <a:off x="1219199" y="-1"/>
            <a:ext cx="20320001" cy="4521201"/>
          </a:xfrm>
          <a:prstGeom prst="rect">
            <a:avLst/>
          </a:prstGeom>
        </p:spPr>
        <p:txBody>
          <a:bodyPr/>
          <a:lstStyle/>
          <a:p>
            <a:r>
              <a:t>Title Text</a:t>
            </a:r>
          </a:p>
        </p:txBody>
      </p:sp>
      <p:sp>
        <p:nvSpPr>
          <p:cNvPr id="400" name="Shape 400"/>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sp>
        <p:nvSpPr>
          <p:cNvPr id="44" name="Shape 44"/>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45" name="Shape 45"/>
          <p:cNvSpPr/>
          <p:nvPr/>
        </p:nvSpPr>
        <p:spPr>
          <a:xfrm>
            <a:off x="14135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46" name="Shape 46"/>
          <p:cNvSpPr>
            <a:spLocks noGrp="1"/>
          </p:cNvSpPr>
          <p:nvPr>
            <p:ph type="body" sz="quarter" idx="1"/>
          </p:nvPr>
        </p:nvSpPr>
        <p:spPr>
          <a:xfrm>
            <a:off x="12192000" y="3861281"/>
            <a:ext cx="7785865" cy="2217053"/>
          </a:xfrm>
          <a:prstGeom prst="rect">
            <a:avLst/>
          </a:prstGeom>
        </p:spPr>
        <p:txBody>
          <a:bodyPr anchor="ctr">
            <a:noAutofit/>
          </a:bodyPr>
          <a:lstStyle>
            <a:lvl1pPr marL="0" indent="0">
              <a:spcBef>
                <a:spcPts val="200"/>
              </a:spcBef>
              <a:buSzTx/>
              <a:buFontTx/>
              <a:buNone/>
              <a:defRPr sz="3200">
                <a:solidFill>
                  <a:srgbClr val="595959"/>
                </a:solidFill>
              </a:defRPr>
            </a:lvl1pPr>
            <a:lvl2pPr marL="0" indent="457200">
              <a:spcBef>
                <a:spcPts val="200"/>
              </a:spcBef>
              <a:buSzTx/>
              <a:buFontTx/>
              <a:buNone/>
              <a:defRPr sz="3200">
                <a:solidFill>
                  <a:srgbClr val="595959"/>
                </a:solidFill>
              </a:defRPr>
            </a:lvl2pPr>
            <a:lvl3pPr marL="0" indent="914400">
              <a:spcBef>
                <a:spcPts val="200"/>
              </a:spcBef>
              <a:buSzTx/>
              <a:buFontTx/>
              <a:buNone/>
              <a:defRPr sz="3200">
                <a:solidFill>
                  <a:srgbClr val="595959"/>
                </a:solidFill>
              </a:defRPr>
            </a:lvl3pPr>
            <a:lvl4pPr marL="0" indent="1371600">
              <a:spcBef>
                <a:spcPts val="200"/>
              </a:spcBef>
              <a:buSzTx/>
              <a:buFontTx/>
              <a:buNone/>
              <a:defRPr sz="3200">
                <a:solidFill>
                  <a:srgbClr val="595959"/>
                </a:solidFill>
              </a:defRPr>
            </a:lvl4pPr>
            <a:lvl5pPr marL="0" indent="1828800">
              <a:spcBef>
                <a:spcPts val="200"/>
              </a:spcBef>
              <a:buSzTx/>
              <a:buFontTx/>
              <a:buNone/>
              <a:defRPr sz="320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47" name="Shape 47"/>
          <p:cNvSpPr>
            <a:spLocks noGrp="1"/>
          </p:cNvSpPr>
          <p:nvPr>
            <p:ph type="title"/>
          </p:nvPr>
        </p:nvSpPr>
        <p:spPr>
          <a:xfrm>
            <a:off x="1219199" y="659917"/>
            <a:ext cx="20320001" cy="3201365"/>
          </a:xfrm>
          <a:prstGeom prst="rect">
            <a:avLst/>
          </a:prstGeom>
        </p:spPr>
        <p:txBody>
          <a:bodyPr/>
          <a:lstStyle/>
          <a:p>
            <a:r>
              <a:t>Title Text</a:t>
            </a:r>
          </a:p>
        </p:txBody>
      </p:sp>
      <p:sp>
        <p:nvSpPr>
          <p:cNvPr id="48" name="Shape 48"/>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407" name="Shape 407"/>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408" name="Shape 408"/>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409" name="Shape 409"/>
          <p:cNvSpPr>
            <a:spLocks noGrp="1"/>
          </p:cNvSpPr>
          <p:nvPr>
            <p:ph type="body" sz="quarter" idx="1"/>
          </p:nvPr>
        </p:nvSpPr>
        <p:spPr>
          <a:xfrm>
            <a:off x="6705600" y="4216400"/>
            <a:ext cx="4064000" cy="4241800"/>
          </a:xfrm>
          <a:prstGeom prst="rect">
            <a:avLst/>
          </a:prstGeom>
        </p:spPr>
        <p:txBody>
          <a:bodyPr>
            <a:noAutofit/>
          </a:bodyPr>
          <a:lstStyle>
            <a:lvl1pPr marL="342900" indent="-342900" algn="ctr">
              <a:spcBef>
                <a:spcPts val="200"/>
              </a:spcBef>
              <a:buSzTx/>
              <a:buFontTx/>
              <a:buNone/>
              <a:defRPr sz="3200">
                <a:solidFill>
                  <a:srgbClr val="808080"/>
                </a:solidFill>
              </a:defRPr>
            </a:lvl1pPr>
            <a:lvl2pPr marL="1028700" indent="-571500" algn="ctr">
              <a:spcBef>
                <a:spcPts val="200"/>
              </a:spcBef>
              <a:buFontTx/>
              <a:defRPr sz="3200">
                <a:solidFill>
                  <a:srgbClr val="808080"/>
                </a:solidFill>
              </a:defRPr>
            </a:lvl2pPr>
            <a:lvl3pPr marL="1371600" indent="-457200" algn="ctr">
              <a:spcBef>
                <a:spcPts val="200"/>
              </a:spcBef>
              <a:buFontTx/>
              <a:defRPr sz="3200">
                <a:solidFill>
                  <a:srgbClr val="808080"/>
                </a:solidFill>
              </a:defRPr>
            </a:lvl3pPr>
            <a:lvl4pPr marL="1828800" indent="-457200" algn="ctr">
              <a:spcBef>
                <a:spcPts val="200"/>
              </a:spcBef>
              <a:buFontTx/>
              <a:defRPr sz="3200">
                <a:solidFill>
                  <a:srgbClr val="808080"/>
                </a:solidFill>
              </a:defRPr>
            </a:lvl4pPr>
            <a:lvl5pPr marL="342900" indent="1485900" algn="ctr">
              <a:spcBef>
                <a:spcPts val="200"/>
              </a:spcBef>
              <a:buSzTx/>
              <a:buFontTx/>
              <a:buNone/>
              <a:defRPr sz="32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410" name="Shape 410"/>
          <p:cNvSpPr>
            <a:spLocks noGrp="1"/>
          </p:cNvSpPr>
          <p:nvPr>
            <p:ph type="title"/>
          </p:nvPr>
        </p:nvSpPr>
        <p:spPr>
          <a:prstGeom prst="rect">
            <a:avLst/>
          </a:prstGeom>
        </p:spPr>
        <p:txBody>
          <a:bodyPr/>
          <a:lstStyle/>
          <a:p>
            <a:r>
              <a:t>Title Text</a:t>
            </a:r>
          </a:p>
        </p:txBody>
      </p:sp>
      <p:sp>
        <p:nvSpPr>
          <p:cNvPr id="411" name="Shape 411"/>
          <p:cNvSpPr>
            <a:spLocks noGrp="1"/>
          </p:cNvSpPr>
          <p:nvPr>
            <p:ph type="sldNum" sz="quarter" idx="2"/>
          </p:nvPr>
        </p:nvSpPr>
        <p:spPr>
          <a:xfrm>
            <a:off x="22188951" y="1340695"/>
            <a:ext cx="935700"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18" name="Shape 418"/>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419" name="Shape 419"/>
          <p:cNvSpPr/>
          <p:nvPr/>
        </p:nvSpPr>
        <p:spPr>
          <a:xfrm>
            <a:off x="15151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420" name="Shape 420"/>
          <p:cNvSpPr>
            <a:spLocks noGrp="1"/>
          </p:cNvSpPr>
          <p:nvPr>
            <p:ph type="title"/>
          </p:nvPr>
        </p:nvSpPr>
        <p:spPr>
          <a:xfrm>
            <a:off x="1926167" y="8813803"/>
            <a:ext cx="20726401" cy="4902198"/>
          </a:xfrm>
          <a:prstGeom prst="rect">
            <a:avLst/>
          </a:prstGeom>
        </p:spPr>
        <p:txBody>
          <a:bodyPr anchor="t"/>
          <a:lstStyle>
            <a:lvl1pPr>
              <a:defRPr sz="7400" b="1" cap="all"/>
            </a:lvl1pPr>
          </a:lstStyle>
          <a:p>
            <a:r>
              <a:t>Title Text</a:t>
            </a:r>
          </a:p>
        </p:txBody>
      </p:sp>
      <p:sp>
        <p:nvSpPr>
          <p:cNvPr id="421" name="Shape 421"/>
          <p:cNvSpPr>
            <a:spLocks noGrp="1"/>
          </p:cNvSpPr>
          <p:nvPr>
            <p:ph type="body" sz="half" idx="1"/>
          </p:nvPr>
        </p:nvSpPr>
        <p:spPr>
          <a:xfrm>
            <a:off x="1926167" y="2384426"/>
            <a:ext cx="20726401" cy="6429374"/>
          </a:xfrm>
          <a:prstGeom prst="rect">
            <a:avLst/>
          </a:prstGeom>
        </p:spPr>
        <p:txBody>
          <a:bodyPr anchor="b"/>
          <a:lstStyle>
            <a:lvl1pPr marL="0" indent="0">
              <a:spcBef>
                <a:spcPts val="400"/>
              </a:spcBef>
              <a:buSzTx/>
              <a:buFontTx/>
              <a:buNone/>
              <a:defRPr sz="5200">
                <a:solidFill>
                  <a:srgbClr val="888888"/>
                </a:solidFill>
              </a:defRPr>
            </a:lvl1pPr>
            <a:lvl2pPr marL="0" indent="457200">
              <a:spcBef>
                <a:spcPts val="400"/>
              </a:spcBef>
              <a:buSzTx/>
              <a:buFontTx/>
              <a:buNone/>
              <a:defRPr sz="5200">
                <a:solidFill>
                  <a:srgbClr val="888888"/>
                </a:solidFill>
              </a:defRPr>
            </a:lvl2pPr>
            <a:lvl3pPr marL="0" indent="914400">
              <a:spcBef>
                <a:spcPts val="400"/>
              </a:spcBef>
              <a:buSzTx/>
              <a:buFontTx/>
              <a:buNone/>
              <a:defRPr sz="5200">
                <a:solidFill>
                  <a:srgbClr val="888888"/>
                </a:solidFill>
              </a:defRPr>
            </a:lvl3pPr>
            <a:lvl4pPr marL="0" indent="1371600">
              <a:spcBef>
                <a:spcPts val="400"/>
              </a:spcBef>
              <a:buSzTx/>
              <a:buFontTx/>
              <a:buNone/>
              <a:defRPr sz="5200">
                <a:solidFill>
                  <a:srgbClr val="888888"/>
                </a:solidFill>
              </a:defRPr>
            </a:lvl4pPr>
            <a:lvl5pPr marL="0" indent="1828800">
              <a:spcBef>
                <a:spcPts val="400"/>
              </a:spcBef>
              <a:buSzTx/>
              <a:buFontTx/>
              <a:buNone/>
              <a:defRPr sz="5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22" name="Shape 422"/>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29" name="Shape 429"/>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430" name="Shape 430"/>
          <p:cNvSpPr/>
          <p:nvPr/>
        </p:nvSpPr>
        <p:spPr>
          <a:xfrm>
            <a:off x="14135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431" name="Shape 431"/>
          <p:cNvSpPr>
            <a:spLocks noGrp="1"/>
          </p:cNvSpPr>
          <p:nvPr>
            <p:ph type="body" sz="half" idx="1"/>
          </p:nvPr>
        </p:nvSpPr>
        <p:spPr>
          <a:xfrm>
            <a:off x="1219199" y="4337050"/>
            <a:ext cx="10769601" cy="93789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2" name="Shape 432"/>
          <p:cNvSpPr>
            <a:spLocks noGrp="1"/>
          </p:cNvSpPr>
          <p:nvPr>
            <p:ph type="title"/>
          </p:nvPr>
        </p:nvSpPr>
        <p:spPr>
          <a:xfrm>
            <a:off x="1219199" y="184149"/>
            <a:ext cx="20320001" cy="4152902"/>
          </a:xfrm>
          <a:prstGeom prst="rect">
            <a:avLst/>
          </a:prstGeom>
        </p:spPr>
        <p:txBody>
          <a:bodyPr/>
          <a:lstStyle/>
          <a:p>
            <a:r>
              <a:t>Title Text</a:t>
            </a:r>
          </a:p>
        </p:txBody>
      </p:sp>
      <p:sp>
        <p:nvSpPr>
          <p:cNvPr id="433" name="Shape 433"/>
          <p:cNvSpPr>
            <a:spLocks noGrp="1"/>
          </p:cNvSpPr>
          <p:nvPr>
            <p:ph type="sldNum" sz="quarter" idx="2"/>
          </p:nvPr>
        </p:nvSpPr>
        <p:spPr>
          <a:xfrm>
            <a:off x="22128802" y="1340695"/>
            <a:ext cx="1055996"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40" name="Shape 440"/>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441" name="Shape 441"/>
          <p:cNvSpPr/>
          <p:nvPr/>
        </p:nvSpPr>
        <p:spPr>
          <a:xfrm>
            <a:off x="13881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442" name="Shape 442"/>
          <p:cNvSpPr>
            <a:spLocks noGrp="1"/>
          </p:cNvSpPr>
          <p:nvPr>
            <p:ph type="body" sz="quarter" idx="1"/>
          </p:nvPr>
        </p:nvSpPr>
        <p:spPr>
          <a:xfrm>
            <a:off x="1219199" y="3544080"/>
            <a:ext cx="10773836" cy="1710547"/>
          </a:xfrm>
          <a:prstGeom prst="rect">
            <a:avLst/>
          </a:prstGeom>
        </p:spPr>
        <p:txBody>
          <a:bodyPr anchor="b"/>
          <a:lstStyle>
            <a:lvl1pPr marL="0" indent="0">
              <a:buSzTx/>
              <a:buFontTx/>
              <a:buNone/>
              <a:defRPr sz="4200"/>
            </a:lvl1pPr>
            <a:lvl2pPr marL="0" indent="457200">
              <a:buSzTx/>
              <a:buFontTx/>
              <a:buNone/>
              <a:defRPr sz="4200"/>
            </a:lvl2pPr>
            <a:lvl3pPr marL="0" indent="914400">
              <a:buSzTx/>
              <a:buFontTx/>
              <a:buNone/>
              <a:defRPr sz="4200"/>
            </a:lvl3pPr>
            <a:lvl4pPr marL="0" indent="1371600">
              <a:buSzTx/>
              <a:buFontTx/>
              <a:buNone/>
              <a:defRPr sz="4200"/>
            </a:lvl4pPr>
            <a:lvl5pPr marL="0" indent="1828800">
              <a:buSzTx/>
              <a:buFontTx/>
              <a:buNone/>
              <a:defRPr sz="4200"/>
            </a:lvl5pPr>
          </a:lstStyle>
          <a:p>
            <a:r>
              <a:t>Body Level One</a:t>
            </a:r>
          </a:p>
          <a:p>
            <a:pPr lvl="1"/>
            <a:r>
              <a:t>Body Level Two</a:t>
            </a:r>
          </a:p>
          <a:p>
            <a:pPr lvl="2"/>
            <a:r>
              <a:t>Body Level Three</a:t>
            </a:r>
          </a:p>
          <a:p>
            <a:pPr lvl="3"/>
            <a:r>
              <a:t>Body Level Four</a:t>
            </a:r>
          </a:p>
          <a:p>
            <a:pPr lvl="4"/>
            <a:r>
              <a:t>Body Level Five</a:t>
            </a:r>
          </a:p>
        </p:txBody>
      </p:sp>
      <p:sp>
        <p:nvSpPr>
          <p:cNvPr id="443" name="Shape 443"/>
          <p:cNvSpPr>
            <a:spLocks noGrp="1"/>
          </p:cNvSpPr>
          <p:nvPr>
            <p:ph type="title"/>
          </p:nvPr>
        </p:nvSpPr>
        <p:spPr>
          <a:xfrm>
            <a:off x="1219199" y="977119"/>
            <a:ext cx="20320001" cy="2566962"/>
          </a:xfrm>
          <a:prstGeom prst="rect">
            <a:avLst/>
          </a:prstGeom>
        </p:spPr>
        <p:txBody>
          <a:bodyPr/>
          <a:lstStyle/>
          <a:p>
            <a:r>
              <a:t>Title Text</a:t>
            </a:r>
          </a:p>
        </p:txBody>
      </p:sp>
      <p:sp>
        <p:nvSpPr>
          <p:cNvPr id="444" name="Shape 444"/>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451" name="Shape 451"/>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452" name="Shape 452"/>
          <p:cNvSpPr/>
          <p:nvPr/>
        </p:nvSpPr>
        <p:spPr>
          <a:xfrm>
            <a:off x="13881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453" name="Shape 453"/>
          <p:cNvSpPr>
            <a:spLocks noGrp="1"/>
          </p:cNvSpPr>
          <p:nvPr>
            <p:ph type="title"/>
          </p:nvPr>
        </p:nvSpPr>
        <p:spPr>
          <a:xfrm>
            <a:off x="1219199" y="1117599"/>
            <a:ext cx="20320001" cy="2286001"/>
          </a:xfrm>
          <a:prstGeom prst="rect">
            <a:avLst/>
          </a:prstGeom>
        </p:spPr>
        <p:txBody>
          <a:bodyPr/>
          <a:lstStyle/>
          <a:p>
            <a:r>
              <a:t>Title Text</a:t>
            </a:r>
          </a:p>
        </p:txBody>
      </p:sp>
      <p:sp>
        <p:nvSpPr>
          <p:cNvPr id="454" name="Shape 454"/>
          <p:cNvSpPr>
            <a:spLocks noGrp="1"/>
          </p:cNvSpPr>
          <p:nvPr>
            <p:ph type="body" sz="quarter" idx="1"/>
          </p:nvPr>
        </p:nvSpPr>
        <p:spPr>
          <a:xfrm>
            <a:off x="1219199" y="1320799"/>
            <a:ext cx="13411201" cy="863601"/>
          </a:xfrm>
          <a:prstGeom prst="rect">
            <a:avLst/>
          </a:prstGeom>
        </p:spPr>
        <p:txBody>
          <a:bodyPr>
            <a:noAutofit/>
          </a:bodyPr>
          <a:lstStyle>
            <a:lvl1pPr marL="0" indent="0">
              <a:spcBef>
                <a:spcPts val="100"/>
              </a:spcBef>
              <a:buSzTx/>
              <a:buFontTx/>
              <a:buNone/>
              <a:defRPr sz="1800" spc="771">
                <a:solidFill>
                  <a:srgbClr val="048BE6"/>
                </a:solidFill>
                <a:latin typeface="+mn-lt"/>
                <a:ea typeface="+mn-ea"/>
                <a:cs typeface="+mn-cs"/>
                <a:sym typeface="Helvetica"/>
              </a:defRPr>
            </a:lvl1pPr>
            <a:lvl2pPr marL="0" indent="457200">
              <a:spcBef>
                <a:spcPts val="100"/>
              </a:spcBef>
              <a:buSzTx/>
              <a:buFontTx/>
              <a:buNone/>
              <a:defRPr sz="1800" spc="771">
                <a:solidFill>
                  <a:srgbClr val="048BE6"/>
                </a:solidFill>
                <a:latin typeface="+mn-lt"/>
                <a:ea typeface="+mn-ea"/>
                <a:cs typeface="+mn-cs"/>
                <a:sym typeface="Helvetica"/>
              </a:defRPr>
            </a:lvl2pPr>
            <a:lvl3pPr marL="0" indent="914400">
              <a:spcBef>
                <a:spcPts val="100"/>
              </a:spcBef>
              <a:buSzTx/>
              <a:buFontTx/>
              <a:buNone/>
              <a:defRPr sz="1800" spc="771">
                <a:solidFill>
                  <a:srgbClr val="048BE6"/>
                </a:solidFill>
                <a:latin typeface="+mn-lt"/>
                <a:ea typeface="+mn-ea"/>
                <a:cs typeface="+mn-cs"/>
                <a:sym typeface="Helvetica"/>
              </a:defRPr>
            </a:lvl3pPr>
            <a:lvl4pPr marL="0" indent="1371600">
              <a:spcBef>
                <a:spcPts val="100"/>
              </a:spcBef>
              <a:buSzTx/>
              <a:buFontTx/>
              <a:buNone/>
              <a:defRPr sz="1800" spc="771">
                <a:solidFill>
                  <a:srgbClr val="048BE6"/>
                </a:solidFill>
                <a:latin typeface="+mn-lt"/>
                <a:ea typeface="+mn-ea"/>
                <a:cs typeface="+mn-cs"/>
                <a:sym typeface="Helvetica"/>
              </a:defRPr>
            </a:lvl4pPr>
            <a:lvl5pPr marL="0" indent="1828800">
              <a:spcBef>
                <a:spcPts val="100"/>
              </a:spcBef>
              <a:buSzTx/>
              <a:buFontTx/>
              <a:buNone/>
              <a:defRPr sz="1800" spc="771">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55" name="Shape 455"/>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462" name="Shape 462"/>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463" name="Shape 463"/>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464" name="Shape 464"/>
          <p:cNvSpPr>
            <a:spLocks noGrp="1"/>
          </p:cNvSpPr>
          <p:nvPr>
            <p:ph type="title"/>
          </p:nvPr>
        </p:nvSpPr>
        <p:spPr>
          <a:xfrm>
            <a:off x="1219199" y="1117599"/>
            <a:ext cx="20320001" cy="2286001"/>
          </a:xfrm>
          <a:prstGeom prst="rect">
            <a:avLst/>
          </a:prstGeom>
        </p:spPr>
        <p:txBody>
          <a:bodyPr/>
          <a:lstStyle/>
          <a:p>
            <a:r>
              <a:t>Title Text</a:t>
            </a:r>
          </a:p>
        </p:txBody>
      </p:sp>
      <p:sp>
        <p:nvSpPr>
          <p:cNvPr id="465" name="Shape 465"/>
          <p:cNvSpPr>
            <a:spLocks noGrp="1"/>
          </p:cNvSpPr>
          <p:nvPr>
            <p:ph type="body" sz="quarter" idx="1"/>
          </p:nvPr>
        </p:nvSpPr>
        <p:spPr>
          <a:xfrm>
            <a:off x="1219199" y="1320799"/>
            <a:ext cx="13411201" cy="863601"/>
          </a:xfrm>
          <a:prstGeom prst="rect">
            <a:avLst/>
          </a:prstGeom>
        </p:spPr>
        <p:txBody>
          <a:bodyPr>
            <a:noAutofit/>
          </a:bodyPr>
          <a:lstStyle>
            <a:lvl1pPr marL="0" indent="0">
              <a:spcBef>
                <a:spcPts val="100"/>
              </a:spcBef>
              <a:buSzTx/>
              <a:buFontTx/>
              <a:buNone/>
              <a:defRPr sz="1800" spc="771">
                <a:solidFill>
                  <a:srgbClr val="048BE6"/>
                </a:solidFill>
                <a:latin typeface="+mn-lt"/>
                <a:ea typeface="+mn-ea"/>
                <a:cs typeface="+mn-cs"/>
                <a:sym typeface="Helvetica"/>
              </a:defRPr>
            </a:lvl1pPr>
            <a:lvl2pPr marL="0" indent="457200">
              <a:spcBef>
                <a:spcPts val="100"/>
              </a:spcBef>
              <a:buSzTx/>
              <a:buFontTx/>
              <a:buNone/>
              <a:defRPr sz="1800" spc="771">
                <a:solidFill>
                  <a:srgbClr val="048BE6"/>
                </a:solidFill>
                <a:latin typeface="+mn-lt"/>
                <a:ea typeface="+mn-ea"/>
                <a:cs typeface="+mn-cs"/>
                <a:sym typeface="Helvetica"/>
              </a:defRPr>
            </a:lvl2pPr>
            <a:lvl3pPr marL="0" indent="914400">
              <a:spcBef>
                <a:spcPts val="100"/>
              </a:spcBef>
              <a:buSzTx/>
              <a:buFontTx/>
              <a:buNone/>
              <a:defRPr sz="1800" spc="771">
                <a:solidFill>
                  <a:srgbClr val="048BE6"/>
                </a:solidFill>
                <a:latin typeface="+mn-lt"/>
                <a:ea typeface="+mn-ea"/>
                <a:cs typeface="+mn-cs"/>
                <a:sym typeface="Helvetica"/>
              </a:defRPr>
            </a:lvl3pPr>
            <a:lvl4pPr marL="0" indent="1371600">
              <a:spcBef>
                <a:spcPts val="100"/>
              </a:spcBef>
              <a:buSzTx/>
              <a:buFontTx/>
              <a:buNone/>
              <a:defRPr sz="1800" spc="771">
                <a:solidFill>
                  <a:srgbClr val="048BE6"/>
                </a:solidFill>
                <a:latin typeface="+mn-lt"/>
                <a:ea typeface="+mn-ea"/>
                <a:cs typeface="+mn-cs"/>
                <a:sym typeface="Helvetica"/>
              </a:defRPr>
            </a:lvl4pPr>
            <a:lvl5pPr marL="0" indent="1828800">
              <a:spcBef>
                <a:spcPts val="100"/>
              </a:spcBef>
              <a:buSzTx/>
              <a:buFontTx/>
              <a:buNone/>
              <a:defRPr sz="1800" spc="771">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66" name="Shape 466"/>
          <p:cNvSpPr>
            <a:spLocks noGrp="1"/>
          </p:cNvSpPr>
          <p:nvPr>
            <p:ph type="sldNum" sz="quarter" idx="2"/>
          </p:nvPr>
        </p:nvSpPr>
        <p:spPr>
          <a:xfrm>
            <a:off x="22219753" y="1340695"/>
            <a:ext cx="874093"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73" name="Shape 473"/>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474" name="Shape 474"/>
          <p:cNvSpPr/>
          <p:nvPr/>
        </p:nvSpPr>
        <p:spPr>
          <a:xfrm>
            <a:off x="22148800" y="1340697"/>
            <a:ext cx="1016000" cy="5486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spAutoFit/>
          </a:bodyPr>
          <a:lstStyle>
            <a:lvl1pPr algn="ctr">
              <a:defRPr sz="2000">
                <a:solidFill>
                  <a:srgbClr val="FFFFFF"/>
                </a:solidFill>
                <a:latin typeface="+mn-lt"/>
                <a:ea typeface="+mn-ea"/>
                <a:cs typeface="+mn-cs"/>
                <a:sym typeface="Helvetica"/>
              </a:defRPr>
            </a:lvl1pPr>
          </a:lstStyle>
          <a:p>
            <a:pPr>
              <a:defRPr sz="3200">
                <a:solidFill>
                  <a:srgbClr val="888888"/>
                </a:solidFill>
                <a:latin typeface="Calibri"/>
                <a:ea typeface="Calibri"/>
                <a:cs typeface="Calibri"/>
                <a:sym typeface="Calibri"/>
              </a:defRPr>
            </a:pPr>
            <a:r>
              <a:rPr sz="2000">
                <a:solidFill>
                  <a:srgbClr val="FFFFFF"/>
                </a:solidFill>
                <a:latin typeface="+mn-lt"/>
                <a:ea typeface="+mn-ea"/>
                <a:cs typeface="+mn-cs"/>
                <a:sym typeface="Helvetica"/>
              </a:rPr>
              <a:t>‹#›</a:t>
            </a:r>
          </a:p>
        </p:txBody>
      </p:sp>
      <p:sp>
        <p:nvSpPr>
          <p:cNvPr id="475" name="Shape 475"/>
          <p:cNvSpPr/>
          <p:nvPr/>
        </p:nvSpPr>
        <p:spPr>
          <a:xfrm>
            <a:off x="1515199" y="2997199"/>
            <a:ext cx="1055996" cy="1"/>
          </a:xfrm>
          <a:prstGeom prst="line">
            <a:avLst/>
          </a:prstGeom>
          <a:ln w="254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476" name="Shape 476"/>
          <p:cNvSpPr/>
          <p:nvPr/>
        </p:nvSpPr>
        <p:spPr>
          <a:xfrm>
            <a:off x="-1" y="-1"/>
            <a:ext cx="24384001" cy="13716001"/>
          </a:xfrm>
          <a:prstGeom prst="rect">
            <a:avLst/>
          </a:prstGeom>
          <a:solidFill>
            <a:srgbClr val="FFFFFF"/>
          </a:solidFill>
          <a:ln w="12700">
            <a:miter lim="400000"/>
          </a:ln>
        </p:spPr>
        <p:txBody>
          <a:bodyPr lIns="121919" tIns="121919" rIns="121919" bIns="121919" anchor="ctr"/>
          <a:lstStyle/>
          <a:p>
            <a:pPr algn="ctr">
              <a:defRPr>
                <a:solidFill>
                  <a:srgbClr val="FFFFFF"/>
                </a:solidFill>
              </a:defRPr>
            </a:pPr>
            <a:endParaRPr/>
          </a:p>
        </p:txBody>
      </p:sp>
      <p:sp>
        <p:nvSpPr>
          <p:cNvPr id="477" name="Shape 477"/>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478" name="Shape 478"/>
          <p:cNvSpPr>
            <a:spLocks noGrp="1"/>
          </p:cNvSpPr>
          <p:nvPr>
            <p:ph type="sldNum" sz="quarter" idx="2"/>
          </p:nvPr>
        </p:nvSpPr>
        <p:spPr>
          <a:xfrm>
            <a:off x="22148800" y="1340695"/>
            <a:ext cx="1016000"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36_Title and Content">
    <p:spTree>
      <p:nvGrpSpPr>
        <p:cNvPr id="1" name=""/>
        <p:cNvGrpSpPr/>
        <p:nvPr/>
      </p:nvGrpSpPr>
      <p:grpSpPr>
        <a:xfrm>
          <a:off x="0" y="0"/>
          <a:ext cx="0" cy="0"/>
          <a:chOff x="0" y="0"/>
          <a:chExt cx="0" cy="0"/>
        </a:xfrm>
      </p:grpSpPr>
      <p:sp>
        <p:nvSpPr>
          <p:cNvPr id="485" name="Shape 485"/>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486" name="Shape 486"/>
          <p:cNvSpPr/>
          <p:nvPr/>
        </p:nvSpPr>
        <p:spPr>
          <a:xfrm>
            <a:off x="15151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487" name="Shape 487"/>
          <p:cNvSpPr>
            <a:spLocks noGrp="1"/>
          </p:cNvSpPr>
          <p:nvPr>
            <p:ph type="title"/>
          </p:nvPr>
        </p:nvSpPr>
        <p:spPr>
          <a:xfrm>
            <a:off x="1498599" y="914399"/>
            <a:ext cx="20320001" cy="2286001"/>
          </a:xfrm>
          <a:prstGeom prst="rect">
            <a:avLst/>
          </a:prstGeom>
        </p:spPr>
        <p:txBody>
          <a:bodyPr/>
          <a:lstStyle/>
          <a:p>
            <a:r>
              <a:t>Title Text</a:t>
            </a:r>
          </a:p>
        </p:txBody>
      </p:sp>
      <p:sp>
        <p:nvSpPr>
          <p:cNvPr id="488" name="Shape 488"/>
          <p:cNvSpPr>
            <a:spLocks noGrp="1"/>
          </p:cNvSpPr>
          <p:nvPr>
            <p:ph type="body" sz="quarter" idx="1"/>
          </p:nvPr>
        </p:nvSpPr>
        <p:spPr>
          <a:xfrm>
            <a:off x="1498599" y="965199"/>
            <a:ext cx="13411201" cy="863601"/>
          </a:xfrm>
          <a:prstGeom prst="rect">
            <a:avLst/>
          </a:prstGeom>
        </p:spPr>
        <p:txBody>
          <a:bodyPr>
            <a:noAutofit/>
          </a:bodyPr>
          <a:lstStyle>
            <a:lvl1pPr marL="0" indent="0">
              <a:spcBef>
                <a:spcPts val="200"/>
              </a:spcBef>
              <a:buSzTx/>
              <a:buFontTx/>
              <a:buNone/>
              <a:defRPr sz="2600">
                <a:solidFill>
                  <a:srgbClr val="8D98A5"/>
                </a:solidFill>
                <a:latin typeface="+mn-lt"/>
                <a:ea typeface="+mn-ea"/>
                <a:cs typeface="+mn-cs"/>
                <a:sym typeface="Helvetica"/>
              </a:defRPr>
            </a:lvl1pPr>
            <a:lvl2pPr marL="0" indent="457200">
              <a:spcBef>
                <a:spcPts val="200"/>
              </a:spcBef>
              <a:buSzTx/>
              <a:buFontTx/>
              <a:buNone/>
              <a:defRPr sz="2600">
                <a:solidFill>
                  <a:srgbClr val="8D98A5"/>
                </a:solidFill>
                <a:latin typeface="+mn-lt"/>
                <a:ea typeface="+mn-ea"/>
                <a:cs typeface="+mn-cs"/>
                <a:sym typeface="Helvetica"/>
              </a:defRPr>
            </a:lvl2pPr>
            <a:lvl3pPr marL="0" indent="914400">
              <a:spcBef>
                <a:spcPts val="200"/>
              </a:spcBef>
              <a:buSzTx/>
              <a:buFontTx/>
              <a:buNone/>
              <a:defRPr sz="2600">
                <a:solidFill>
                  <a:srgbClr val="8D98A5"/>
                </a:solidFill>
                <a:latin typeface="+mn-lt"/>
                <a:ea typeface="+mn-ea"/>
                <a:cs typeface="+mn-cs"/>
                <a:sym typeface="Helvetica"/>
              </a:defRPr>
            </a:lvl3pPr>
            <a:lvl4pPr marL="0" indent="1371600">
              <a:spcBef>
                <a:spcPts val="200"/>
              </a:spcBef>
              <a:buSzTx/>
              <a:buFontTx/>
              <a:buNone/>
              <a:defRPr sz="2600">
                <a:solidFill>
                  <a:srgbClr val="8D98A5"/>
                </a:solidFill>
                <a:latin typeface="+mn-lt"/>
                <a:ea typeface="+mn-ea"/>
                <a:cs typeface="+mn-cs"/>
                <a:sym typeface="Helvetica"/>
              </a:defRPr>
            </a:lvl4pPr>
            <a:lvl5pPr marL="0" indent="1828800">
              <a:spcBef>
                <a:spcPts val="200"/>
              </a:spcBef>
              <a:buSzTx/>
              <a:buFontTx/>
              <a:buNone/>
              <a:defRPr sz="2600">
                <a:solidFill>
                  <a:srgbClr val="8D98A5"/>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489" name="Shape 489"/>
          <p:cNvSpPr>
            <a:spLocks noGrp="1"/>
          </p:cNvSpPr>
          <p:nvPr>
            <p:ph type="sldNum" sz="quarter" idx="2"/>
          </p:nvPr>
        </p:nvSpPr>
        <p:spPr>
          <a:xfrm>
            <a:off x="22047200" y="1340695"/>
            <a:ext cx="1219200" cy="548641"/>
          </a:xfrm>
          <a:prstGeom prst="rect">
            <a:avLst/>
          </a:prstGeom>
        </p:spPr>
        <p:txBody>
          <a:bodyPr/>
          <a:lstStyle>
            <a:lvl1pPr>
              <a:spcBef>
                <a:spcPts val="0"/>
              </a:spcBef>
              <a:defRPr spc="0"/>
            </a:lvl1p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30_Title and Content">
    <p:spTree>
      <p:nvGrpSpPr>
        <p:cNvPr id="1" name=""/>
        <p:cNvGrpSpPr/>
        <p:nvPr/>
      </p:nvGrpSpPr>
      <p:grpSpPr>
        <a:xfrm>
          <a:off x="0" y="0"/>
          <a:ext cx="0" cy="0"/>
          <a:chOff x="0" y="0"/>
          <a:chExt cx="0" cy="0"/>
        </a:xfrm>
      </p:grpSpPr>
      <p:sp>
        <p:nvSpPr>
          <p:cNvPr id="496" name="Shape 496"/>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497" name="Shape 497"/>
          <p:cNvSpPr/>
          <p:nvPr/>
        </p:nvSpPr>
        <p:spPr>
          <a:xfrm>
            <a:off x="22148800" y="1340697"/>
            <a:ext cx="1016000" cy="5486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spAutoFit/>
          </a:bodyPr>
          <a:lstStyle>
            <a:lvl1pPr algn="ctr">
              <a:defRPr sz="2000">
                <a:solidFill>
                  <a:srgbClr val="FFFFFF"/>
                </a:solidFill>
                <a:latin typeface="+mn-lt"/>
                <a:ea typeface="+mn-ea"/>
                <a:cs typeface="+mn-cs"/>
                <a:sym typeface="Helvetica"/>
              </a:defRPr>
            </a:lvl1pPr>
          </a:lstStyle>
          <a:p>
            <a:pPr>
              <a:defRPr sz="3200">
                <a:solidFill>
                  <a:srgbClr val="888888"/>
                </a:solidFill>
                <a:latin typeface="Calibri"/>
                <a:ea typeface="Calibri"/>
                <a:cs typeface="Calibri"/>
                <a:sym typeface="Calibri"/>
              </a:defRPr>
            </a:pPr>
            <a:r>
              <a:rPr sz="2000">
                <a:solidFill>
                  <a:srgbClr val="FFFFFF"/>
                </a:solidFill>
                <a:latin typeface="+mn-lt"/>
                <a:ea typeface="+mn-ea"/>
                <a:cs typeface="+mn-cs"/>
                <a:sym typeface="Helvetica"/>
              </a:rPr>
              <a:t>‹#›</a:t>
            </a:r>
          </a:p>
        </p:txBody>
      </p:sp>
      <p:sp>
        <p:nvSpPr>
          <p:cNvPr id="498" name="Shape 498"/>
          <p:cNvSpPr/>
          <p:nvPr/>
        </p:nvSpPr>
        <p:spPr>
          <a:xfrm>
            <a:off x="1515199" y="2997199"/>
            <a:ext cx="1055996" cy="1"/>
          </a:xfrm>
          <a:prstGeom prst="line">
            <a:avLst/>
          </a:prstGeom>
          <a:ln w="254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499" name="Shape 499"/>
          <p:cNvSpPr/>
          <p:nvPr/>
        </p:nvSpPr>
        <p:spPr>
          <a:xfrm>
            <a:off x="-1" y="50799"/>
            <a:ext cx="24384001" cy="13716001"/>
          </a:xfrm>
          <a:prstGeom prst="rect">
            <a:avLst/>
          </a:prstGeom>
          <a:solidFill>
            <a:srgbClr val="FFFFFF"/>
          </a:solidFill>
          <a:ln w="12700">
            <a:miter lim="400000"/>
          </a:ln>
        </p:spPr>
        <p:txBody>
          <a:bodyPr lIns="121919" tIns="121919" rIns="121919" bIns="121919" anchor="ctr"/>
          <a:lstStyle/>
          <a:p>
            <a:pPr algn="ctr">
              <a:defRPr>
                <a:solidFill>
                  <a:srgbClr val="FFFFFF"/>
                </a:solidFill>
              </a:defRPr>
            </a:pPr>
            <a:endParaRPr/>
          </a:p>
        </p:txBody>
      </p:sp>
      <p:sp>
        <p:nvSpPr>
          <p:cNvPr id="500" name="Shape 500"/>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501" name="Shape 501"/>
          <p:cNvSpPr>
            <a:spLocks noGrp="1"/>
          </p:cNvSpPr>
          <p:nvPr>
            <p:ph type="title"/>
          </p:nvPr>
        </p:nvSpPr>
        <p:spPr>
          <a:xfrm>
            <a:off x="10775757" y="2336799"/>
            <a:ext cx="9544243" cy="2286001"/>
          </a:xfrm>
          <a:prstGeom prst="rect">
            <a:avLst/>
          </a:prstGeom>
        </p:spPr>
        <p:txBody>
          <a:bodyPr/>
          <a:lstStyle>
            <a:lvl1pPr>
              <a:defRPr>
                <a:solidFill>
                  <a:srgbClr val="1A1A1A"/>
                </a:solidFill>
              </a:defRPr>
            </a:lvl1pPr>
          </a:lstStyle>
          <a:p>
            <a:r>
              <a:t>Title Text</a:t>
            </a:r>
          </a:p>
        </p:txBody>
      </p:sp>
      <p:sp>
        <p:nvSpPr>
          <p:cNvPr id="502" name="Shape 502"/>
          <p:cNvSpPr>
            <a:spLocks noGrp="1"/>
          </p:cNvSpPr>
          <p:nvPr>
            <p:ph type="body" sz="quarter" idx="1"/>
          </p:nvPr>
        </p:nvSpPr>
        <p:spPr>
          <a:xfrm>
            <a:off x="10769600" y="2031999"/>
            <a:ext cx="6299200" cy="863601"/>
          </a:xfrm>
          <a:prstGeom prst="rect">
            <a:avLst/>
          </a:prstGeom>
        </p:spPr>
        <p:txBody>
          <a:bodyPr>
            <a:noAutofit/>
          </a:bodyPr>
          <a:lstStyle>
            <a:lvl1pPr marL="0" indent="0">
              <a:spcBef>
                <a:spcPts val="200"/>
              </a:spcBef>
              <a:buSzTx/>
              <a:buFontTx/>
              <a:buNone/>
              <a:defRPr sz="2400" b="1">
                <a:solidFill>
                  <a:srgbClr val="000000"/>
                </a:solidFill>
                <a:latin typeface="+mn-lt"/>
                <a:ea typeface="+mn-ea"/>
                <a:cs typeface="+mn-cs"/>
                <a:sym typeface="Helvetica"/>
              </a:defRPr>
            </a:lvl1pPr>
            <a:lvl2pPr marL="0" indent="457200">
              <a:spcBef>
                <a:spcPts val="200"/>
              </a:spcBef>
              <a:buSzTx/>
              <a:buFontTx/>
              <a:buNone/>
              <a:defRPr sz="2400" b="1">
                <a:solidFill>
                  <a:srgbClr val="000000"/>
                </a:solidFill>
                <a:latin typeface="+mn-lt"/>
                <a:ea typeface="+mn-ea"/>
                <a:cs typeface="+mn-cs"/>
                <a:sym typeface="Helvetica"/>
              </a:defRPr>
            </a:lvl2pPr>
            <a:lvl3pPr marL="0" indent="914400">
              <a:spcBef>
                <a:spcPts val="200"/>
              </a:spcBef>
              <a:buSzTx/>
              <a:buFontTx/>
              <a:buNone/>
              <a:defRPr sz="2400" b="1">
                <a:solidFill>
                  <a:srgbClr val="000000"/>
                </a:solidFill>
                <a:latin typeface="+mn-lt"/>
                <a:ea typeface="+mn-ea"/>
                <a:cs typeface="+mn-cs"/>
                <a:sym typeface="Helvetica"/>
              </a:defRPr>
            </a:lvl3pPr>
            <a:lvl4pPr marL="0" indent="1371600">
              <a:spcBef>
                <a:spcPts val="200"/>
              </a:spcBef>
              <a:buSzTx/>
              <a:buFontTx/>
              <a:buNone/>
              <a:defRPr sz="2400" b="1">
                <a:solidFill>
                  <a:srgbClr val="000000"/>
                </a:solidFill>
                <a:latin typeface="+mn-lt"/>
                <a:ea typeface="+mn-ea"/>
                <a:cs typeface="+mn-cs"/>
                <a:sym typeface="Helvetica"/>
              </a:defRPr>
            </a:lvl4pPr>
            <a:lvl5pPr marL="0" indent="1828800">
              <a:spcBef>
                <a:spcPts val="200"/>
              </a:spcBef>
              <a:buSzTx/>
              <a:buFontTx/>
              <a:buNone/>
              <a:defRPr sz="2400" b="1">
                <a:solidFill>
                  <a:srgbClr val="000000"/>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pic>
        <p:nvPicPr>
          <p:cNvPr id="503" name="image4.png" descr="iPhone-5S-3-colors-Mock-up.png"/>
          <p:cNvPicPr>
            <a:picLocks noChangeAspect="1"/>
          </p:cNvPicPr>
          <p:nvPr/>
        </p:nvPicPr>
        <p:blipFill>
          <a:blip r:embed="rId2">
            <a:extLst/>
          </a:blip>
          <a:stretch>
            <a:fillRect/>
          </a:stretch>
        </p:blipFill>
        <p:spPr>
          <a:xfrm>
            <a:off x="3364407" y="1574799"/>
            <a:ext cx="5301484" cy="10566401"/>
          </a:xfrm>
          <a:prstGeom prst="rect">
            <a:avLst/>
          </a:prstGeom>
          <a:ln w="12700">
            <a:miter lim="400000"/>
          </a:ln>
        </p:spPr>
      </p:pic>
      <p:sp>
        <p:nvSpPr>
          <p:cNvPr id="504" name="Shape 504"/>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37_Title and Content">
    <p:spTree>
      <p:nvGrpSpPr>
        <p:cNvPr id="1" name=""/>
        <p:cNvGrpSpPr/>
        <p:nvPr/>
      </p:nvGrpSpPr>
      <p:grpSpPr>
        <a:xfrm>
          <a:off x="0" y="0"/>
          <a:ext cx="0" cy="0"/>
          <a:chOff x="0" y="0"/>
          <a:chExt cx="0" cy="0"/>
        </a:xfrm>
      </p:grpSpPr>
      <p:sp>
        <p:nvSpPr>
          <p:cNvPr id="511" name="Shape 511"/>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512" name="Shape 512"/>
          <p:cNvSpPr/>
          <p:nvPr/>
        </p:nvSpPr>
        <p:spPr>
          <a:xfrm>
            <a:off x="15659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513" name="Shape 513"/>
          <p:cNvSpPr>
            <a:spLocks noGrp="1"/>
          </p:cNvSpPr>
          <p:nvPr>
            <p:ph type="title"/>
          </p:nvPr>
        </p:nvSpPr>
        <p:spPr>
          <a:xfrm>
            <a:off x="1523999" y="1168399"/>
            <a:ext cx="20320001" cy="2286001"/>
          </a:xfrm>
          <a:prstGeom prst="rect">
            <a:avLst/>
          </a:prstGeom>
        </p:spPr>
        <p:txBody>
          <a:bodyPr/>
          <a:lstStyle>
            <a:lvl1pPr>
              <a:defRPr>
                <a:solidFill>
                  <a:srgbClr val="1A1A1A"/>
                </a:solidFill>
              </a:defRPr>
            </a:lvl1pPr>
          </a:lstStyle>
          <a:p>
            <a:r>
              <a:t>Title Text</a:t>
            </a:r>
          </a:p>
        </p:txBody>
      </p:sp>
      <p:sp>
        <p:nvSpPr>
          <p:cNvPr id="514" name="Shape 514"/>
          <p:cNvSpPr>
            <a:spLocks noGrp="1"/>
          </p:cNvSpPr>
          <p:nvPr>
            <p:ph type="sldNum" sz="quarter" idx="2"/>
          </p:nvPr>
        </p:nvSpPr>
        <p:spPr>
          <a:xfrm>
            <a:off x="22050128" y="1340695"/>
            <a:ext cx="1213344"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9_Title and Content">
    <p:spTree>
      <p:nvGrpSpPr>
        <p:cNvPr id="1" name=""/>
        <p:cNvGrpSpPr/>
        <p:nvPr/>
      </p:nvGrpSpPr>
      <p:grpSpPr>
        <a:xfrm>
          <a:off x="0" y="0"/>
          <a:ext cx="0" cy="0"/>
          <a:chOff x="0" y="0"/>
          <a:chExt cx="0" cy="0"/>
        </a:xfrm>
      </p:grpSpPr>
      <p:sp>
        <p:nvSpPr>
          <p:cNvPr id="55" name="Shape 55"/>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56" name="Shape 56"/>
          <p:cNvSpPr/>
          <p:nvPr/>
        </p:nvSpPr>
        <p:spPr>
          <a:xfrm>
            <a:off x="14389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57" name="Shape 57"/>
          <p:cNvSpPr>
            <a:spLocks noGrp="1"/>
          </p:cNvSpPr>
          <p:nvPr>
            <p:ph type="title"/>
          </p:nvPr>
        </p:nvSpPr>
        <p:spPr>
          <a:xfrm>
            <a:off x="1219199" y="1117599"/>
            <a:ext cx="20320001" cy="2286001"/>
          </a:xfrm>
          <a:prstGeom prst="rect">
            <a:avLst/>
          </a:prstGeom>
        </p:spPr>
        <p:txBody>
          <a:bodyPr/>
          <a:lstStyle/>
          <a:p>
            <a:r>
              <a:t>Title Text</a:t>
            </a:r>
          </a:p>
        </p:txBody>
      </p:sp>
      <p:sp>
        <p:nvSpPr>
          <p:cNvPr id="58" name="Shape 58"/>
          <p:cNvSpPr>
            <a:spLocks noGrp="1"/>
          </p:cNvSpPr>
          <p:nvPr>
            <p:ph type="body" sz="quarter" idx="1"/>
          </p:nvPr>
        </p:nvSpPr>
        <p:spPr>
          <a:xfrm>
            <a:off x="1219199" y="1320799"/>
            <a:ext cx="13411201" cy="863601"/>
          </a:xfrm>
          <a:prstGeom prst="rect">
            <a:avLst/>
          </a:prstGeom>
        </p:spPr>
        <p:txBody>
          <a:bodyPr>
            <a:noAutofit/>
          </a:bodyPr>
          <a:lstStyle>
            <a:lvl1pPr marL="0" indent="0">
              <a:spcBef>
                <a:spcPts val="100"/>
              </a:spcBef>
              <a:buSzTx/>
              <a:buFontTx/>
              <a:buNone/>
              <a:defRPr sz="1800" spc="771">
                <a:solidFill>
                  <a:srgbClr val="048BE6"/>
                </a:solidFill>
                <a:latin typeface="+mn-lt"/>
                <a:ea typeface="+mn-ea"/>
                <a:cs typeface="+mn-cs"/>
                <a:sym typeface="Helvetica"/>
              </a:defRPr>
            </a:lvl1pPr>
            <a:lvl2pPr marL="0" indent="457200">
              <a:spcBef>
                <a:spcPts val="100"/>
              </a:spcBef>
              <a:buSzTx/>
              <a:buFontTx/>
              <a:buNone/>
              <a:defRPr sz="1800" spc="771">
                <a:solidFill>
                  <a:srgbClr val="048BE6"/>
                </a:solidFill>
                <a:latin typeface="+mn-lt"/>
                <a:ea typeface="+mn-ea"/>
                <a:cs typeface="+mn-cs"/>
                <a:sym typeface="Helvetica"/>
              </a:defRPr>
            </a:lvl2pPr>
            <a:lvl3pPr marL="0" indent="914400">
              <a:spcBef>
                <a:spcPts val="100"/>
              </a:spcBef>
              <a:buSzTx/>
              <a:buFontTx/>
              <a:buNone/>
              <a:defRPr sz="1800" spc="771">
                <a:solidFill>
                  <a:srgbClr val="048BE6"/>
                </a:solidFill>
                <a:latin typeface="+mn-lt"/>
                <a:ea typeface="+mn-ea"/>
                <a:cs typeface="+mn-cs"/>
                <a:sym typeface="Helvetica"/>
              </a:defRPr>
            </a:lvl3pPr>
            <a:lvl4pPr marL="0" indent="1371600">
              <a:spcBef>
                <a:spcPts val="100"/>
              </a:spcBef>
              <a:buSzTx/>
              <a:buFontTx/>
              <a:buNone/>
              <a:defRPr sz="1800" spc="771">
                <a:solidFill>
                  <a:srgbClr val="048BE6"/>
                </a:solidFill>
                <a:latin typeface="+mn-lt"/>
                <a:ea typeface="+mn-ea"/>
                <a:cs typeface="+mn-cs"/>
                <a:sym typeface="Helvetica"/>
              </a:defRPr>
            </a:lvl4pPr>
            <a:lvl5pPr marL="0" indent="1828800">
              <a:spcBef>
                <a:spcPts val="100"/>
              </a:spcBef>
              <a:buSzTx/>
              <a:buFontTx/>
              <a:buNone/>
              <a:defRPr sz="1800" spc="771">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xfrm>
            <a:off x="22188951" y="1340695"/>
            <a:ext cx="935700"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35_Title and Content">
    <p:spTree>
      <p:nvGrpSpPr>
        <p:cNvPr id="1" name=""/>
        <p:cNvGrpSpPr/>
        <p:nvPr/>
      </p:nvGrpSpPr>
      <p:grpSpPr>
        <a:xfrm>
          <a:off x="0" y="0"/>
          <a:ext cx="0" cy="0"/>
          <a:chOff x="0" y="0"/>
          <a:chExt cx="0" cy="0"/>
        </a:xfrm>
      </p:grpSpPr>
      <p:sp>
        <p:nvSpPr>
          <p:cNvPr id="521" name="Shape 521"/>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522" name="Shape 522"/>
          <p:cNvSpPr/>
          <p:nvPr/>
        </p:nvSpPr>
        <p:spPr>
          <a:xfrm>
            <a:off x="15151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523" name="Shape 523"/>
          <p:cNvSpPr>
            <a:spLocks noGrp="1"/>
          </p:cNvSpPr>
          <p:nvPr>
            <p:ph type="title"/>
          </p:nvPr>
        </p:nvSpPr>
        <p:spPr>
          <a:xfrm>
            <a:off x="1470212" y="1168399"/>
            <a:ext cx="20320001" cy="2286001"/>
          </a:xfrm>
          <a:prstGeom prst="rect">
            <a:avLst/>
          </a:prstGeom>
        </p:spPr>
        <p:txBody>
          <a:bodyPr/>
          <a:lstStyle>
            <a:lvl1pPr>
              <a:defRPr>
                <a:solidFill>
                  <a:srgbClr val="1A1A1A"/>
                </a:solidFill>
              </a:defRPr>
            </a:lvl1pPr>
          </a:lstStyle>
          <a:p>
            <a:r>
              <a:t>Title Text</a:t>
            </a:r>
          </a:p>
        </p:txBody>
      </p:sp>
      <p:sp>
        <p:nvSpPr>
          <p:cNvPr id="524" name="Shape 524"/>
          <p:cNvSpPr>
            <a:spLocks noGrp="1"/>
          </p:cNvSpPr>
          <p:nvPr>
            <p:ph type="body" sz="quarter" idx="1"/>
          </p:nvPr>
        </p:nvSpPr>
        <p:spPr>
          <a:xfrm>
            <a:off x="5486399" y="1219199"/>
            <a:ext cx="13411201" cy="863601"/>
          </a:xfrm>
          <a:prstGeom prst="rect">
            <a:avLst/>
          </a:prstGeom>
        </p:spPr>
        <p:txBody>
          <a:bodyPr>
            <a:noAutofit/>
          </a:bodyPr>
          <a:lstStyle>
            <a:lvl1pPr marL="0" indent="0" algn="ctr">
              <a:spcBef>
                <a:spcPts val="200"/>
              </a:spcBef>
              <a:buSzTx/>
              <a:buFontTx/>
              <a:buNone/>
              <a:defRPr sz="2400" b="1">
                <a:solidFill>
                  <a:srgbClr val="000000"/>
                </a:solidFill>
                <a:latin typeface="+mn-lt"/>
                <a:ea typeface="+mn-ea"/>
                <a:cs typeface="+mn-cs"/>
                <a:sym typeface="Helvetica"/>
              </a:defRPr>
            </a:lvl1pPr>
            <a:lvl2pPr marL="0" indent="457200" algn="ctr">
              <a:spcBef>
                <a:spcPts val="200"/>
              </a:spcBef>
              <a:buSzTx/>
              <a:buFontTx/>
              <a:buNone/>
              <a:defRPr sz="2400" b="1">
                <a:solidFill>
                  <a:srgbClr val="000000"/>
                </a:solidFill>
                <a:latin typeface="+mn-lt"/>
                <a:ea typeface="+mn-ea"/>
                <a:cs typeface="+mn-cs"/>
                <a:sym typeface="Helvetica"/>
              </a:defRPr>
            </a:lvl2pPr>
            <a:lvl3pPr marL="0" indent="914400" algn="ctr">
              <a:spcBef>
                <a:spcPts val="200"/>
              </a:spcBef>
              <a:buSzTx/>
              <a:buFontTx/>
              <a:buNone/>
              <a:defRPr sz="2400" b="1">
                <a:solidFill>
                  <a:srgbClr val="000000"/>
                </a:solidFill>
                <a:latin typeface="+mn-lt"/>
                <a:ea typeface="+mn-ea"/>
                <a:cs typeface="+mn-cs"/>
                <a:sym typeface="Helvetica"/>
              </a:defRPr>
            </a:lvl3pPr>
            <a:lvl4pPr marL="0" indent="1371600" algn="ctr">
              <a:spcBef>
                <a:spcPts val="200"/>
              </a:spcBef>
              <a:buSzTx/>
              <a:buFontTx/>
              <a:buNone/>
              <a:defRPr sz="2400" b="1">
                <a:solidFill>
                  <a:srgbClr val="000000"/>
                </a:solidFill>
                <a:latin typeface="+mn-lt"/>
                <a:ea typeface="+mn-ea"/>
                <a:cs typeface="+mn-cs"/>
                <a:sym typeface="Helvetica"/>
              </a:defRPr>
            </a:lvl4pPr>
            <a:lvl5pPr marL="0" indent="1828800" algn="ctr">
              <a:spcBef>
                <a:spcPts val="200"/>
              </a:spcBef>
              <a:buSzTx/>
              <a:buFontTx/>
              <a:buNone/>
              <a:defRPr sz="2400" b="1">
                <a:solidFill>
                  <a:srgbClr val="000000"/>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525" name="Shape 525"/>
          <p:cNvSpPr>
            <a:spLocks noGrp="1"/>
          </p:cNvSpPr>
          <p:nvPr>
            <p:ph type="sldNum" sz="quarter" idx="2"/>
          </p:nvPr>
        </p:nvSpPr>
        <p:spPr>
          <a:xfrm>
            <a:off x="22188951" y="1325879"/>
            <a:ext cx="935700"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20_Title and Content">
    <p:spTree>
      <p:nvGrpSpPr>
        <p:cNvPr id="1" name=""/>
        <p:cNvGrpSpPr/>
        <p:nvPr/>
      </p:nvGrpSpPr>
      <p:grpSpPr>
        <a:xfrm>
          <a:off x="0" y="0"/>
          <a:ext cx="0" cy="0"/>
          <a:chOff x="0" y="0"/>
          <a:chExt cx="0" cy="0"/>
        </a:xfrm>
      </p:grpSpPr>
      <p:sp>
        <p:nvSpPr>
          <p:cNvPr id="66" name="Shape 6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title"/>
          </p:nvPr>
        </p:nvSpPr>
        <p:spPr>
          <a:prstGeom prst="rect">
            <a:avLst/>
          </a:prstGeom>
        </p:spPr>
        <p:txBody>
          <a:bodyPr/>
          <a:lstStyle/>
          <a:p>
            <a:r>
              <a:t>Title Text</a:t>
            </a:r>
          </a:p>
        </p:txBody>
      </p:sp>
      <p:sp>
        <p:nvSpPr>
          <p:cNvPr id="68" name="Shape 68"/>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29_Title and Content">
    <p:spTree>
      <p:nvGrpSpPr>
        <p:cNvPr id="1" name=""/>
        <p:cNvGrpSpPr/>
        <p:nvPr/>
      </p:nvGrpSpPr>
      <p:grpSpPr>
        <a:xfrm>
          <a:off x="0" y="0"/>
          <a:ext cx="0" cy="0"/>
          <a:chOff x="0" y="0"/>
          <a:chExt cx="0" cy="0"/>
        </a:xfrm>
      </p:grpSpPr>
      <p:sp>
        <p:nvSpPr>
          <p:cNvPr id="75" name="Shape 75"/>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76" name="Shape 76"/>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77" name="Shape 77"/>
          <p:cNvSpPr>
            <a:spLocks noGrp="1"/>
          </p:cNvSpPr>
          <p:nvPr>
            <p:ph type="body" sz="quarter" idx="1"/>
          </p:nvPr>
        </p:nvSpPr>
        <p:spPr>
          <a:xfrm>
            <a:off x="1625599" y="5689600"/>
            <a:ext cx="6299201" cy="8026400"/>
          </a:xfrm>
          <a:prstGeom prst="rect">
            <a:avLst/>
          </a:prstGeom>
        </p:spPr>
        <p:txBody>
          <a:bodyPr/>
          <a:lstStyle>
            <a:lvl1pPr marL="342900" indent="-342900" algn="ctr">
              <a:spcBef>
                <a:spcPts val="200"/>
              </a:spcBef>
              <a:buSzTx/>
              <a:buFontTx/>
              <a:buNone/>
              <a:defRPr sz="2400"/>
            </a:lvl1pPr>
            <a:lvl2pPr marL="947057" indent="-489857" algn="ctr">
              <a:spcBef>
                <a:spcPts val="200"/>
              </a:spcBef>
              <a:buFontTx/>
              <a:defRPr sz="2400"/>
            </a:lvl2pPr>
            <a:lvl3pPr marL="1371600" indent="-457200" algn="ctr">
              <a:spcBef>
                <a:spcPts val="200"/>
              </a:spcBef>
              <a:buFontTx/>
              <a:defRPr sz="2400"/>
            </a:lvl3pPr>
            <a:lvl4pPr marL="1870363" indent="-498763" algn="ctr">
              <a:spcBef>
                <a:spcPts val="200"/>
              </a:spcBef>
              <a:buFontTx/>
              <a:defRPr sz="2400"/>
            </a:lvl4pPr>
            <a:lvl5pPr marL="2327563" indent="-498763" algn="ctr">
              <a:spcBef>
                <a:spcPts val="200"/>
              </a:spcBef>
              <a:buFontTx/>
              <a:defRPr sz="2400"/>
            </a:lvl5p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title"/>
          </p:nvPr>
        </p:nvSpPr>
        <p:spPr>
          <a:xfrm>
            <a:off x="1219199" y="-1"/>
            <a:ext cx="20320001" cy="4521201"/>
          </a:xfrm>
          <a:prstGeom prst="rect">
            <a:avLst/>
          </a:prstGeom>
        </p:spPr>
        <p:txBody>
          <a:bodyPr/>
          <a:lstStyle/>
          <a:p>
            <a:r>
              <a:t>Title Text</a:t>
            </a:r>
          </a:p>
        </p:txBody>
      </p:sp>
      <p:sp>
        <p:nvSpPr>
          <p:cNvPr id="79" name="Shape 79"/>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86" name="Shape 86"/>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87" name="Shape 87"/>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88" name="Shape 88"/>
          <p:cNvSpPr>
            <a:spLocks noGrp="1"/>
          </p:cNvSpPr>
          <p:nvPr>
            <p:ph type="title"/>
          </p:nvPr>
        </p:nvSpPr>
        <p:spPr>
          <a:xfrm>
            <a:off x="1219199" y="1117599"/>
            <a:ext cx="20320001" cy="2286001"/>
          </a:xfrm>
          <a:prstGeom prst="rect">
            <a:avLst/>
          </a:prstGeom>
        </p:spPr>
        <p:txBody>
          <a:bodyPr/>
          <a:lstStyle/>
          <a:p>
            <a:r>
              <a:t>Title Text</a:t>
            </a:r>
          </a:p>
        </p:txBody>
      </p:sp>
      <p:sp>
        <p:nvSpPr>
          <p:cNvPr id="89" name="Shape 89"/>
          <p:cNvSpPr>
            <a:spLocks noGrp="1"/>
          </p:cNvSpPr>
          <p:nvPr>
            <p:ph type="body" sz="quarter" idx="1"/>
          </p:nvPr>
        </p:nvSpPr>
        <p:spPr>
          <a:xfrm>
            <a:off x="1219199" y="1320799"/>
            <a:ext cx="13411201" cy="863601"/>
          </a:xfrm>
          <a:prstGeom prst="rect">
            <a:avLst/>
          </a:prstGeom>
        </p:spPr>
        <p:txBody>
          <a:bodyPr>
            <a:noAutofit/>
          </a:bodyPr>
          <a:lstStyle>
            <a:lvl1pPr marL="0" indent="0">
              <a:spcBef>
                <a:spcPts val="100"/>
              </a:spcBef>
              <a:buSzTx/>
              <a:buFontTx/>
              <a:buNone/>
              <a:defRPr sz="1800" spc="771">
                <a:solidFill>
                  <a:srgbClr val="048BE6"/>
                </a:solidFill>
                <a:latin typeface="+mn-lt"/>
                <a:ea typeface="+mn-ea"/>
                <a:cs typeface="+mn-cs"/>
                <a:sym typeface="Helvetica"/>
              </a:defRPr>
            </a:lvl1pPr>
            <a:lvl2pPr marL="0" indent="457200">
              <a:spcBef>
                <a:spcPts val="100"/>
              </a:spcBef>
              <a:buSzTx/>
              <a:buFontTx/>
              <a:buNone/>
              <a:defRPr sz="1800" spc="771">
                <a:solidFill>
                  <a:srgbClr val="048BE6"/>
                </a:solidFill>
                <a:latin typeface="+mn-lt"/>
                <a:ea typeface="+mn-ea"/>
                <a:cs typeface="+mn-cs"/>
                <a:sym typeface="Helvetica"/>
              </a:defRPr>
            </a:lvl2pPr>
            <a:lvl3pPr marL="0" indent="914400">
              <a:spcBef>
                <a:spcPts val="100"/>
              </a:spcBef>
              <a:buSzTx/>
              <a:buFontTx/>
              <a:buNone/>
              <a:defRPr sz="1800" spc="771">
                <a:solidFill>
                  <a:srgbClr val="048BE6"/>
                </a:solidFill>
                <a:latin typeface="+mn-lt"/>
                <a:ea typeface="+mn-ea"/>
                <a:cs typeface="+mn-cs"/>
                <a:sym typeface="Helvetica"/>
              </a:defRPr>
            </a:lvl3pPr>
            <a:lvl4pPr marL="0" indent="1371600">
              <a:spcBef>
                <a:spcPts val="100"/>
              </a:spcBef>
              <a:buSzTx/>
              <a:buFontTx/>
              <a:buNone/>
              <a:defRPr sz="1800" spc="771">
                <a:solidFill>
                  <a:srgbClr val="048BE6"/>
                </a:solidFill>
                <a:latin typeface="+mn-lt"/>
                <a:ea typeface="+mn-ea"/>
                <a:cs typeface="+mn-cs"/>
                <a:sym typeface="Helvetica"/>
              </a:defRPr>
            </a:lvl4pPr>
            <a:lvl5pPr marL="0" indent="1828800">
              <a:spcBef>
                <a:spcPts val="100"/>
              </a:spcBef>
              <a:buSzTx/>
              <a:buFontTx/>
              <a:buNone/>
              <a:defRPr sz="1800" spc="771">
                <a:solidFill>
                  <a:srgbClr val="048BE6"/>
                </a:solidFill>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xfrm>
            <a:off x="22128802" y="1340695"/>
            <a:ext cx="1055996"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7_Title and Content">
    <p:spTree>
      <p:nvGrpSpPr>
        <p:cNvPr id="1" name=""/>
        <p:cNvGrpSpPr/>
        <p:nvPr/>
      </p:nvGrpSpPr>
      <p:grpSpPr>
        <a:xfrm>
          <a:off x="0" y="0"/>
          <a:ext cx="0" cy="0"/>
          <a:chOff x="0" y="0"/>
          <a:chExt cx="0" cy="0"/>
        </a:xfrm>
      </p:grpSpPr>
      <p:sp>
        <p:nvSpPr>
          <p:cNvPr id="97" name="Shape 97"/>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98" name="Shape 98"/>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99" name="Shape 99"/>
          <p:cNvSpPr>
            <a:spLocks noGrp="1"/>
          </p:cNvSpPr>
          <p:nvPr>
            <p:ph type="body" sz="quarter" idx="1"/>
          </p:nvPr>
        </p:nvSpPr>
        <p:spPr>
          <a:xfrm>
            <a:off x="6502400" y="9702800"/>
            <a:ext cx="4470400" cy="4013200"/>
          </a:xfrm>
          <a:prstGeom prst="rect">
            <a:avLst/>
          </a:prstGeom>
        </p:spPr>
        <p:txBody>
          <a:bodyPr>
            <a:noAutofit/>
          </a:bodyPr>
          <a:lstStyle>
            <a:lvl1pPr marL="0" indent="0" algn="ctr">
              <a:spcBef>
                <a:spcPts val="200"/>
              </a:spcBef>
              <a:buSzTx/>
              <a:buFontTx/>
              <a:buNone/>
              <a:defRPr sz="2800">
                <a:solidFill>
                  <a:srgbClr val="404040"/>
                </a:solidFill>
              </a:defRPr>
            </a:lvl1pPr>
            <a:lvl2pPr marL="0" indent="457200" algn="ctr">
              <a:spcBef>
                <a:spcPts val="200"/>
              </a:spcBef>
              <a:buSzTx/>
              <a:buFontTx/>
              <a:buNone/>
              <a:defRPr sz="2800">
                <a:solidFill>
                  <a:srgbClr val="404040"/>
                </a:solidFill>
              </a:defRPr>
            </a:lvl2pPr>
            <a:lvl3pPr marL="0" indent="914400" algn="ctr">
              <a:spcBef>
                <a:spcPts val="200"/>
              </a:spcBef>
              <a:buSzTx/>
              <a:buFontTx/>
              <a:buNone/>
              <a:defRPr sz="2800">
                <a:solidFill>
                  <a:srgbClr val="404040"/>
                </a:solidFill>
              </a:defRPr>
            </a:lvl3pPr>
            <a:lvl4pPr marL="0" indent="1371600" algn="ctr">
              <a:spcBef>
                <a:spcPts val="200"/>
              </a:spcBef>
              <a:buSzTx/>
              <a:buFontTx/>
              <a:buNone/>
              <a:defRPr sz="2800">
                <a:solidFill>
                  <a:srgbClr val="404040"/>
                </a:solidFill>
              </a:defRPr>
            </a:lvl4pPr>
            <a:lvl5pPr marL="0" indent="1828800" algn="ctr">
              <a:spcBef>
                <a:spcPts val="200"/>
              </a:spcBef>
              <a:buSzTx/>
              <a:buFontTx/>
              <a:buNone/>
              <a:defRPr sz="28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title"/>
          </p:nvPr>
        </p:nvSpPr>
        <p:spPr>
          <a:xfrm>
            <a:off x="1219199" y="-1"/>
            <a:ext cx="20320001" cy="4521201"/>
          </a:xfrm>
          <a:prstGeom prst="rect">
            <a:avLst/>
          </a:prstGeom>
        </p:spPr>
        <p:txBody>
          <a:bodyPr/>
          <a:lstStyle/>
          <a:p>
            <a:r>
              <a:t>Title Text</a:t>
            </a:r>
          </a:p>
        </p:txBody>
      </p:sp>
      <p:sp>
        <p:nvSpPr>
          <p:cNvPr id="101" name="Shape 101"/>
          <p:cNvSpPr>
            <a:spLocks noGrp="1"/>
          </p:cNvSpPr>
          <p:nvPr>
            <p:ph type="sldNum" sz="quarter" idx="2"/>
          </p:nvPr>
        </p:nvSpPr>
        <p:spPr>
          <a:xfrm>
            <a:off x="22128802" y="1340695"/>
            <a:ext cx="1055996" cy="548641"/>
          </a:xfrm>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28_Title and Content">
    <p:spTree>
      <p:nvGrpSpPr>
        <p:cNvPr id="1" name=""/>
        <p:cNvGrpSpPr/>
        <p:nvPr/>
      </p:nvGrpSpPr>
      <p:grpSpPr>
        <a:xfrm>
          <a:off x="0" y="0"/>
          <a:ext cx="0" cy="0"/>
          <a:chOff x="0" y="0"/>
          <a:chExt cx="0" cy="0"/>
        </a:xfrm>
      </p:grpSpPr>
      <p:sp>
        <p:nvSpPr>
          <p:cNvPr id="108" name="Shape 108"/>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109" name="Shape 109"/>
          <p:cNvSpPr/>
          <p:nvPr/>
        </p:nvSpPr>
        <p:spPr>
          <a:xfrm>
            <a:off x="14008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110" name="Shape 110"/>
          <p:cNvSpPr>
            <a:spLocks noGrp="1"/>
          </p:cNvSpPr>
          <p:nvPr>
            <p:ph type="body" sz="quarter" idx="1"/>
          </p:nvPr>
        </p:nvSpPr>
        <p:spPr>
          <a:xfrm>
            <a:off x="1659847" y="9702800"/>
            <a:ext cx="4915281" cy="4013201"/>
          </a:xfrm>
          <a:prstGeom prst="rect">
            <a:avLst/>
          </a:prstGeom>
        </p:spPr>
        <p:txBody>
          <a:bodyPr/>
          <a:lstStyle>
            <a:lvl1pPr marL="0" indent="0">
              <a:spcBef>
                <a:spcPts val="200"/>
              </a:spcBef>
              <a:buSzTx/>
              <a:buFontTx/>
              <a:buNone/>
              <a:defRPr sz="2400"/>
            </a:lvl1pPr>
            <a:lvl2pPr marL="947057" indent="-489857">
              <a:spcBef>
                <a:spcPts val="200"/>
              </a:spcBef>
              <a:buFontTx/>
              <a:defRPr sz="2400"/>
            </a:lvl2pPr>
            <a:lvl3pPr marL="1371600" indent="-457200">
              <a:spcBef>
                <a:spcPts val="200"/>
              </a:spcBef>
              <a:buFontTx/>
              <a:defRPr sz="2400"/>
            </a:lvl3pPr>
            <a:lvl4pPr marL="1870363" indent="-498763">
              <a:spcBef>
                <a:spcPts val="200"/>
              </a:spcBef>
              <a:buFontTx/>
              <a:defRPr sz="2400"/>
            </a:lvl4pPr>
            <a:lvl5pPr marL="2327563" indent="-498763">
              <a:spcBef>
                <a:spcPts val="200"/>
              </a:spcBef>
              <a:buFontTx/>
              <a:defRPr sz="2400"/>
            </a:lvl5pPr>
          </a:lstStyle>
          <a:p>
            <a:r>
              <a:t>Body Level One</a:t>
            </a:r>
          </a:p>
          <a:p>
            <a:pPr lvl="1"/>
            <a:r>
              <a:t>Body Level Two</a:t>
            </a:r>
          </a:p>
          <a:p>
            <a:pPr lvl="2"/>
            <a:r>
              <a:t>Body Level Three</a:t>
            </a:r>
          </a:p>
          <a:p>
            <a:pPr lvl="3"/>
            <a:r>
              <a:t>Body Level Four</a:t>
            </a:r>
          </a:p>
          <a:p>
            <a:pPr lvl="4"/>
            <a:r>
              <a:t>Body Level Five</a:t>
            </a:r>
          </a:p>
        </p:txBody>
      </p:sp>
      <p:sp>
        <p:nvSpPr>
          <p:cNvPr id="111" name="Shape 111"/>
          <p:cNvSpPr>
            <a:spLocks noGrp="1"/>
          </p:cNvSpPr>
          <p:nvPr>
            <p:ph type="title"/>
          </p:nvPr>
        </p:nvSpPr>
        <p:spPr>
          <a:xfrm>
            <a:off x="1219199" y="-1"/>
            <a:ext cx="20320001" cy="4521201"/>
          </a:xfrm>
          <a:prstGeom prst="rect">
            <a:avLst/>
          </a:prstGeom>
        </p:spPr>
        <p:txBody>
          <a:bodyPr/>
          <a:lstStyle/>
          <a:p>
            <a:r>
              <a:t>Title Text</a:t>
            </a:r>
          </a:p>
        </p:txBody>
      </p:sp>
      <p:sp>
        <p:nvSpPr>
          <p:cNvPr id="112" name="Shape 112"/>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2352000" y="1310215"/>
            <a:ext cx="609600" cy="609601"/>
          </a:xfrm>
          <a:prstGeom prst="ellipse">
            <a:avLst/>
          </a:prstGeom>
          <a:solidFill>
            <a:srgbClr val="048BE6"/>
          </a:solidFill>
          <a:ln w="12700">
            <a:miter lim="400000"/>
          </a:ln>
        </p:spPr>
        <p:txBody>
          <a:bodyPr lIns="121919" tIns="121919" rIns="121919" bIns="121919" anchor="ctr"/>
          <a:lstStyle/>
          <a:p>
            <a:pPr algn="ctr">
              <a:defRPr sz="2400">
                <a:solidFill>
                  <a:srgbClr val="FFFFFF"/>
                </a:solidFill>
              </a:defRPr>
            </a:pPr>
            <a:endParaRPr/>
          </a:p>
        </p:txBody>
      </p:sp>
      <p:sp>
        <p:nvSpPr>
          <p:cNvPr id="3" name="Shape 3"/>
          <p:cNvSpPr/>
          <p:nvPr/>
        </p:nvSpPr>
        <p:spPr>
          <a:xfrm>
            <a:off x="1451699" y="2997199"/>
            <a:ext cx="1055996" cy="1"/>
          </a:xfrm>
          <a:prstGeom prst="line">
            <a:avLst/>
          </a:prstGeom>
          <a:ln w="38100">
            <a:solidFill>
              <a:srgbClr val="343E48"/>
            </a:solidFill>
            <a:bevel/>
          </a:ln>
        </p:spPr>
        <p:txBody>
          <a:bodyPr lIns="121919" tIns="121919" rIns="121919" bIns="121919"/>
          <a:lstStyle/>
          <a:p>
            <a:pPr defTabSz="457200">
              <a:defRPr sz="3200">
                <a:latin typeface="+mn-lt"/>
                <a:ea typeface="+mn-ea"/>
                <a:cs typeface="+mn-cs"/>
                <a:sym typeface="Helvetica"/>
              </a:defRPr>
            </a:pPr>
            <a:endParaRPr/>
          </a:p>
        </p:txBody>
      </p:sp>
      <p:sp>
        <p:nvSpPr>
          <p:cNvPr id="4" name="Shape 4"/>
          <p:cNvSpPr>
            <a:spLocks noGrp="1"/>
          </p:cNvSpPr>
          <p:nvPr>
            <p:ph type="body" idx="1"/>
          </p:nvPr>
        </p:nvSpPr>
        <p:spPr>
          <a:xfrm>
            <a:off x="1219199" y="4216400"/>
            <a:ext cx="21945601" cy="9499600"/>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title"/>
          </p:nvPr>
        </p:nvSpPr>
        <p:spPr>
          <a:xfrm>
            <a:off x="1219199" y="304799"/>
            <a:ext cx="20320001" cy="391160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normAutofit/>
          </a:bodyPr>
          <a:lstStyle/>
          <a:p>
            <a:r>
              <a:t>Title Text</a:t>
            </a:r>
          </a:p>
        </p:txBody>
      </p:sp>
      <p:sp>
        <p:nvSpPr>
          <p:cNvPr id="6" name="Shape 6"/>
          <p:cNvSpPr>
            <a:spLocks noGrp="1"/>
          </p:cNvSpPr>
          <p:nvPr>
            <p:ph type="sldNum" sz="quarter" idx="2"/>
          </p:nvPr>
        </p:nvSpPr>
        <p:spPr>
          <a:xfrm>
            <a:off x="22128802" y="1340695"/>
            <a:ext cx="1055996" cy="548641"/>
          </a:xfrm>
          <a:prstGeom prst="rect">
            <a:avLst/>
          </a:prstGeom>
          <a:ln w="25400">
            <a:miter lim="400000"/>
          </a:ln>
        </p:spPr>
        <p:txBody>
          <a:bodyPr lIns="121919" tIns="121919" rIns="121919" bIns="121919" anchor="ctr">
            <a:spAutoFit/>
          </a:bodyPr>
          <a:lstStyle>
            <a:lvl1pPr algn="ctr">
              <a:spcBef>
                <a:spcPts val="100"/>
              </a:spcBef>
              <a:defRPr sz="2000" spc="857">
                <a:solidFill>
                  <a:srgbClr val="FFFFFF"/>
                </a:solidFill>
                <a:latin typeface="+mn-lt"/>
                <a:ea typeface="+mn-ea"/>
                <a:cs typeface="+mn-cs"/>
                <a:sym typeface="Helvetica"/>
              </a:defRPr>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3"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5"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xStyles>
    <p:titleStyle>
      <a:lvl1pPr marL="0" marR="0" indent="0" algn="l" defTabSz="914400" rtl="0" latinLnBrk="0">
        <a:lnSpc>
          <a:spcPct val="100000"/>
        </a:lnSpc>
        <a:spcBef>
          <a:spcPts val="0"/>
        </a:spcBef>
        <a:spcAft>
          <a:spcPts val="0"/>
        </a:spcAft>
        <a:buClrTx/>
        <a:buSzTx/>
        <a:buFontTx/>
        <a:buNone/>
        <a:tabLst/>
        <a:defRPr sz="5800" b="0" i="0" u="none" strike="noStrike" cap="none" spc="0" baseline="0">
          <a:ln>
            <a:noFill/>
          </a:ln>
          <a:solidFill>
            <a:srgbClr val="343E48"/>
          </a:solidFill>
          <a:uFillTx/>
          <a:latin typeface="+mn-lt"/>
          <a:ea typeface="+mn-ea"/>
          <a:cs typeface="+mn-cs"/>
          <a:sym typeface="Helvetica"/>
        </a:defRPr>
      </a:lvl1pPr>
      <a:lvl2pPr marL="0" marR="0" indent="0" algn="l" defTabSz="914400" rtl="0" latinLnBrk="0">
        <a:lnSpc>
          <a:spcPct val="100000"/>
        </a:lnSpc>
        <a:spcBef>
          <a:spcPts val="0"/>
        </a:spcBef>
        <a:spcAft>
          <a:spcPts val="0"/>
        </a:spcAft>
        <a:buClrTx/>
        <a:buSzTx/>
        <a:buFontTx/>
        <a:buNone/>
        <a:tabLst/>
        <a:defRPr sz="5800" b="0" i="0" u="none" strike="noStrike" cap="none" spc="0" baseline="0">
          <a:ln>
            <a:noFill/>
          </a:ln>
          <a:solidFill>
            <a:srgbClr val="343E48"/>
          </a:solidFill>
          <a:uFillTx/>
          <a:latin typeface="+mn-lt"/>
          <a:ea typeface="+mn-ea"/>
          <a:cs typeface="+mn-cs"/>
          <a:sym typeface="Helvetica"/>
        </a:defRPr>
      </a:lvl2pPr>
      <a:lvl3pPr marL="0" marR="0" indent="0" algn="l" defTabSz="914400" rtl="0" latinLnBrk="0">
        <a:lnSpc>
          <a:spcPct val="100000"/>
        </a:lnSpc>
        <a:spcBef>
          <a:spcPts val="0"/>
        </a:spcBef>
        <a:spcAft>
          <a:spcPts val="0"/>
        </a:spcAft>
        <a:buClrTx/>
        <a:buSzTx/>
        <a:buFontTx/>
        <a:buNone/>
        <a:tabLst/>
        <a:defRPr sz="5800" b="0" i="0" u="none" strike="noStrike" cap="none" spc="0" baseline="0">
          <a:ln>
            <a:noFill/>
          </a:ln>
          <a:solidFill>
            <a:srgbClr val="343E48"/>
          </a:solidFill>
          <a:uFillTx/>
          <a:latin typeface="+mn-lt"/>
          <a:ea typeface="+mn-ea"/>
          <a:cs typeface="+mn-cs"/>
          <a:sym typeface="Helvetica"/>
        </a:defRPr>
      </a:lvl3pPr>
      <a:lvl4pPr marL="0" marR="0" indent="0" algn="l" defTabSz="914400" rtl="0" latinLnBrk="0">
        <a:lnSpc>
          <a:spcPct val="100000"/>
        </a:lnSpc>
        <a:spcBef>
          <a:spcPts val="0"/>
        </a:spcBef>
        <a:spcAft>
          <a:spcPts val="0"/>
        </a:spcAft>
        <a:buClrTx/>
        <a:buSzTx/>
        <a:buFontTx/>
        <a:buNone/>
        <a:tabLst/>
        <a:defRPr sz="5800" b="0" i="0" u="none" strike="noStrike" cap="none" spc="0" baseline="0">
          <a:ln>
            <a:noFill/>
          </a:ln>
          <a:solidFill>
            <a:srgbClr val="343E48"/>
          </a:solidFill>
          <a:uFillTx/>
          <a:latin typeface="+mn-lt"/>
          <a:ea typeface="+mn-ea"/>
          <a:cs typeface="+mn-cs"/>
          <a:sym typeface="Helvetica"/>
        </a:defRPr>
      </a:lvl4pPr>
      <a:lvl5pPr marL="0" marR="0" indent="0" algn="l" defTabSz="914400" rtl="0" latinLnBrk="0">
        <a:lnSpc>
          <a:spcPct val="100000"/>
        </a:lnSpc>
        <a:spcBef>
          <a:spcPts val="0"/>
        </a:spcBef>
        <a:spcAft>
          <a:spcPts val="0"/>
        </a:spcAft>
        <a:buClrTx/>
        <a:buSzTx/>
        <a:buFontTx/>
        <a:buNone/>
        <a:tabLst/>
        <a:defRPr sz="5800" b="0" i="0" u="none" strike="noStrike" cap="none" spc="0" baseline="0">
          <a:ln>
            <a:noFill/>
          </a:ln>
          <a:solidFill>
            <a:srgbClr val="343E48"/>
          </a:solidFill>
          <a:uFillTx/>
          <a:latin typeface="+mn-lt"/>
          <a:ea typeface="+mn-ea"/>
          <a:cs typeface="+mn-cs"/>
          <a:sym typeface="Helvetica"/>
        </a:defRPr>
      </a:lvl5pPr>
      <a:lvl6pPr marL="0" marR="0" indent="0" algn="l" defTabSz="914400" rtl="0" latinLnBrk="0">
        <a:lnSpc>
          <a:spcPct val="100000"/>
        </a:lnSpc>
        <a:spcBef>
          <a:spcPts val="0"/>
        </a:spcBef>
        <a:spcAft>
          <a:spcPts val="0"/>
        </a:spcAft>
        <a:buClrTx/>
        <a:buSzTx/>
        <a:buFontTx/>
        <a:buNone/>
        <a:tabLst/>
        <a:defRPr sz="5800" b="0" i="0" u="none" strike="noStrike" cap="none" spc="0" baseline="0">
          <a:ln>
            <a:noFill/>
          </a:ln>
          <a:solidFill>
            <a:srgbClr val="343E48"/>
          </a:solidFill>
          <a:uFillTx/>
          <a:latin typeface="+mn-lt"/>
          <a:ea typeface="+mn-ea"/>
          <a:cs typeface="+mn-cs"/>
          <a:sym typeface="Helvetica"/>
        </a:defRPr>
      </a:lvl6pPr>
      <a:lvl7pPr marL="0" marR="0" indent="0" algn="l" defTabSz="914400" rtl="0" latinLnBrk="0">
        <a:lnSpc>
          <a:spcPct val="100000"/>
        </a:lnSpc>
        <a:spcBef>
          <a:spcPts val="0"/>
        </a:spcBef>
        <a:spcAft>
          <a:spcPts val="0"/>
        </a:spcAft>
        <a:buClrTx/>
        <a:buSzTx/>
        <a:buFontTx/>
        <a:buNone/>
        <a:tabLst/>
        <a:defRPr sz="5800" b="0" i="0" u="none" strike="noStrike" cap="none" spc="0" baseline="0">
          <a:ln>
            <a:noFill/>
          </a:ln>
          <a:solidFill>
            <a:srgbClr val="343E48"/>
          </a:solidFill>
          <a:uFillTx/>
          <a:latin typeface="+mn-lt"/>
          <a:ea typeface="+mn-ea"/>
          <a:cs typeface="+mn-cs"/>
          <a:sym typeface="Helvetica"/>
        </a:defRPr>
      </a:lvl7pPr>
      <a:lvl8pPr marL="0" marR="0" indent="0" algn="l" defTabSz="914400" rtl="0" latinLnBrk="0">
        <a:lnSpc>
          <a:spcPct val="100000"/>
        </a:lnSpc>
        <a:spcBef>
          <a:spcPts val="0"/>
        </a:spcBef>
        <a:spcAft>
          <a:spcPts val="0"/>
        </a:spcAft>
        <a:buClrTx/>
        <a:buSzTx/>
        <a:buFontTx/>
        <a:buNone/>
        <a:tabLst/>
        <a:defRPr sz="5800" b="0" i="0" u="none" strike="noStrike" cap="none" spc="0" baseline="0">
          <a:ln>
            <a:noFill/>
          </a:ln>
          <a:solidFill>
            <a:srgbClr val="343E48"/>
          </a:solidFill>
          <a:uFillTx/>
          <a:latin typeface="+mn-lt"/>
          <a:ea typeface="+mn-ea"/>
          <a:cs typeface="+mn-cs"/>
          <a:sym typeface="Helvetica"/>
        </a:defRPr>
      </a:lvl8pPr>
      <a:lvl9pPr marL="0" marR="0" indent="0" algn="l" defTabSz="914400" rtl="0" latinLnBrk="0">
        <a:lnSpc>
          <a:spcPct val="100000"/>
        </a:lnSpc>
        <a:spcBef>
          <a:spcPts val="0"/>
        </a:spcBef>
        <a:spcAft>
          <a:spcPts val="0"/>
        </a:spcAft>
        <a:buClrTx/>
        <a:buSzTx/>
        <a:buFontTx/>
        <a:buNone/>
        <a:tabLst/>
        <a:defRPr sz="5800" b="0" i="0" u="none" strike="noStrike" cap="none" spc="0" baseline="0">
          <a:ln>
            <a:noFill/>
          </a:ln>
          <a:solidFill>
            <a:srgbClr val="343E48"/>
          </a:solidFill>
          <a:uFillTx/>
          <a:latin typeface="+mn-lt"/>
          <a:ea typeface="+mn-ea"/>
          <a:cs typeface="+mn-cs"/>
          <a:sym typeface="Helvetica"/>
        </a:defRPr>
      </a:lvl9pPr>
    </p:titleStyle>
    <p:bodyStyle>
      <a:lvl1pPr marL="881742" marR="0" indent="-881742" algn="l" defTabSz="914400" rtl="0" latinLnBrk="0">
        <a:lnSpc>
          <a:spcPct val="100000"/>
        </a:lnSpc>
        <a:spcBef>
          <a:spcPts val="300"/>
        </a:spcBef>
        <a:spcAft>
          <a:spcPts val="0"/>
        </a:spcAft>
        <a:buClrTx/>
        <a:buSzPct val="100000"/>
        <a:buFont typeface="Arial"/>
        <a:buChar char="•"/>
        <a:tabLst/>
        <a:defRPr sz="3600" b="0" i="0" u="none" strike="noStrike" cap="none" spc="0" baseline="0">
          <a:ln>
            <a:noFill/>
          </a:ln>
          <a:solidFill>
            <a:srgbClr val="A6A6A6"/>
          </a:solidFill>
          <a:uFillTx/>
          <a:latin typeface="Calibri"/>
          <a:ea typeface="Calibri"/>
          <a:cs typeface="Calibri"/>
          <a:sym typeface="Calibri"/>
        </a:defRPr>
      </a:lvl1pPr>
      <a:lvl2pPr marL="1314450" marR="0" indent="-857250" algn="l" defTabSz="914400" rtl="0" latinLnBrk="0">
        <a:lnSpc>
          <a:spcPct val="100000"/>
        </a:lnSpc>
        <a:spcBef>
          <a:spcPts val="300"/>
        </a:spcBef>
        <a:spcAft>
          <a:spcPts val="0"/>
        </a:spcAft>
        <a:buClrTx/>
        <a:buSzPct val="100000"/>
        <a:buFont typeface="Arial"/>
        <a:buChar char="–"/>
        <a:tabLst/>
        <a:defRPr sz="3600" b="0" i="0" u="none" strike="noStrike" cap="none" spc="0" baseline="0">
          <a:ln>
            <a:noFill/>
          </a:ln>
          <a:solidFill>
            <a:srgbClr val="A6A6A6"/>
          </a:solidFill>
          <a:uFillTx/>
          <a:latin typeface="Calibri"/>
          <a:ea typeface="Calibri"/>
          <a:cs typeface="Calibri"/>
          <a:sym typeface="Calibri"/>
        </a:defRPr>
      </a:lvl2pPr>
      <a:lvl3pPr marL="1662545" marR="0" indent="-748145" algn="l" defTabSz="914400" rtl="0" latinLnBrk="0">
        <a:lnSpc>
          <a:spcPct val="100000"/>
        </a:lnSpc>
        <a:spcBef>
          <a:spcPts val="300"/>
        </a:spcBef>
        <a:spcAft>
          <a:spcPts val="0"/>
        </a:spcAft>
        <a:buClrTx/>
        <a:buSzPct val="100000"/>
        <a:buFont typeface="Arial"/>
        <a:buChar char="•"/>
        <a:tabLst/>
        <a:defRPr sz="3600" b="0" i="0" u="none" strike="noStrike" cap="none" spc="0" baseline="0">
          <a:ln>
            <a:noFill/>
          </a:ln>
          <a:solidFill>
            <a:srgbClr val="A6A6A6"/>
          </a:solidFill>
          <a:uFillTx/>
          <a:latin typeface="Calibri"/>
          <a:ea typeface="Calibri"/>
          <a:cs typeface="Calibri"/>
          <a:sym typeface="Calibri"/>
        </a:defRPr>
      </a:lvl3pPr>
      <a:lvl4pPr marL="2194559" marR="0" indent="-822959" algn="l" defTabSz="914400" rtl="0" latinLnBrk="0">
        <a:lnSpc>
          <a:spcPct val="100000"/>
        </a:lnSpc>
        <a:spcBef>
          <a:spcPts val="300"/>
        </a:spcBef>
        <a:spcAft>
          <a:spcPts val="0"/>
        </a:spcAft>
        <a:buClrTx/>
        <a:buSzPct val="100000"/>
        <a:buFont typeface="Arial"/>
        <a:buChar char="–"/>
        <a:tabLst/>
        <a:defRPr sz="3600" b="0" i="0" u="none" strike="noStrike" cap="none" spc="0" baseline="0">
          <a:ln>
            <a:noFill/>
          </a:ln>
          <a:solidFill>
            <a:srgbClr val="A6A6A6"/>
          </a:solidFill>
          <a:uFillTx/>
          <a:latin typeface="Calibri"/>
          <a:ea typeface="Calibri"/>
          <a:cs typeface="Calibri"/>
          <a:sym typeface="Calibri"/>
        </a:defRPr>
      </a:lvl4pPr>
      <a:lvl5pPr marL="2651759" marR="0" indent="-822959" algn="l" defTabSz="914400" rtl="0" latinLnBrk="0">
        <a:lnSpc>
          <a:spcPct val="100000"/>
        </a:lnSpc>
        <a:spcBef>
          <a:spcPts val="300"/>
        </a:spcBef>
        <a:spcAft>
          <a:spcPts val="0"/>
        </a:spcAft>
        <a:buClrTx/>
        <a:buSzPct val="100000"/>
        <a:buFont typeface="Arial"/>
        <a:buChar char="»"/>
        <a:tabLst/>
        <a:defRPr sz="3600" b="0" i="0" u="none" strike="noStrike" cap="none" spc="0" baseline="0">
          <a:ln>
            <a:noFill/>
          </a:ln>
          <a:solidFill>
            <a:srgbClr val="A6A6A6"/>
          </a:solidFill>
          <a:uFillTx/>
          <a:latin typeface="Calibri"/>
          <a:ea typeface="Calibri"/>
          <a:cs typeface="Calibri"/>
          <a:sym typeface="Calibri"/>
        </a:defRPr>
      </a:lvl5pPr>
      <a:lvl6pPr marL="2697479" marR="0" indent="-411479" algn="l" defTabSz="914400" rtl="0" latinLnBrk="0">
        <a:lnSpc>
          <a:spcPct val="100000"/>
        </a:lnSpc>
        <a:spcBef>
          <a:spcPts val="300"/>
        </a:spcBef>
        <a:spcAft>
          <a:spcPts val="0"/>
        </a:spcAft>
        <a:buClrTx/>
        <a:buSzPct val="100000"/>
        <a:buFont typeface="Arial"/>
        <a:buChar char="•"/>
        <a:tabLst/>
        <a:defRPr sz="3600" b="0" i="0" u="none" strike="noStrike" cap="none" spc="0" baseline="0">
          <a:ln>
            <a:noFill/>
          </a:ln>
          <a:solidFill>
            <a:srgbClr val="A6A6A6"/>
          </a:solidFill>
          <a:uFillTx/>
          <a:latin typeface="Calibri"/>
          <a:ea typeface="Calibri"/>
          <a:cs typeface="Calibri"/>
          <a:sym typeface="Calibri"/>
        </a:defRPr>
      </a:lvl6pPr>
      <a:lvl7pPr marL="3154679" marR="0" indent="-411479" algn="l" defTabSz="914400" rtl="0" latinLnBrk="0">
        <a:lnSpc>
          <a:spcPct val="100000"/>
        </a:lnSpc>
        <a:spcBef>
          <a:spcPts val="300"/>
        </a:spcBef>
        <a:spcAft>
          <a:spcPts val="0"/>
        </a:spcAft>
        <a:buClrTx/>
        <a:buSzPct val="100000"/>
        <a:buFont typeface="Arial"/>
        <a:buChar char="•"/>
        <a:tabLst/>
        <a:defRPr sz="3600" b="0" i="0" u="none" strike="noStrike" cap="none" spc="0" baseline="0">
          <a:ln>
            <a:noFill/>
          </a:ln>
          <a:solidFill>
            <a:srgbClr val="A6A6A6"/>
          </a:solidFill>
          <a:uFillTx/>
          <a:latin typeface="Calibri"/>
          <a:ea typeface="Calibri"/>
          <a:cs typeface="Calibri"/>
          <a:sym typeface="Calibri"/>
        </a:defRPr>
      </a:lvl7pPr>
      <a:lvl8pPr marL="3611879" marR="0" indent="-411479" algn="l" defTabSz="914400" rtl="0" latinLnBrk="0">
        <a:lnSpc>
          <a:spcPct val="100000"/>
        </a:lnSpc>
        <a:spcBef>
          <a:spcPts val="300"/>
        </a:spcBef>
        <a:spcAft>
          <a:spcPts val="0"/>
        </a:spcAft>
        <a:buClrTx/>
        <a:buSzPct val="100000"/>
        <a:buFont typeface="Arial"/>
        <a:buChar char="•"/>
        <a:tabLst/>
        <a:defRPr sz="3600" b="0" i="0" u="none" strike="noStrike" cap="none" spc="0" baseline="0">
          <a:ln>
            <a:noFill/>
          </a:ln>
          <a:solidFill>
            <a:srgbClr val="A6A6A6"/>
          </a:solidFill>
          <a:uFillTx/>
          <a:latin typeface="Calibri"/>
          <a:ea typeface="Calibri"/>
          <a:cs typeface="Calibri"/>
          <a:sym typeface="Calibri"/>
        </a:defRPr>
      </a:lvl8pPr>
      <a:lvl9pPr marL="4069079" marR="0" indent="-411479" algn="l" defTabSz="914400" rtl="0" latinLnBrk="0">
        <a:lnSpc>
          <a:spcPct val="100000"/>
        </a:lnSpc>
        <a:spcBef>
          <a:spcPts val="300"/>
        </a:spcBef>
        <a:spcAft>
          <a:spcPts val="0"/>
        </a:spcAft>
        <a:buClrTx/>
        <a:buSzPct val="100000"/>
        <a:buFont typeface="Arial"/>
        <a:buChar char="•"/>
        <a:tabLst/>
        <a:defRPr sz="3600" b="0" i="0" u="none" strike="noStrike" cap="none" spc="0" baseline="0">
          <a:ln>
            <a:noFill/>
          </a:ln>
          <a:solidFill>
            <a:srgbClr val="A6A6A6"/>
          </a:solidFill>
          <a:uFillTx/>
          <a:latin typeface="Calibri"/>
          <a:ea typeface="Calibri"/>
          <a:cs typeface="Calibri"/>
          <a:sym typeface="Calibri"/>
        </a:defRPr>
      </a:lvl9pPr>
    </p:bodyStyle>
    <p:otherStyle>
      <a:lvl1pPr marL="0" marR="0" indent="0" algn="ctr" defTabSz="914400" latinLnBrk="0">
        <a:lnSpc>
          <a:spcPct val="100000"/>
        </a:lnSpc>
        <a:spcBef>
          <a:spcPts val="100"/>
        </a:spcBef>
        <a:spcAft>
          <a:spcPts val="0"/>
        </a:spcAft>
        <a:buClrTx/>
        <a:buSzTx/>
        <a:buFontTx/>
        <a:buNone/>
        <a:tabLst/>
        <a:defRPr sz="2000" b="0" i="0" u="none" strike="noStrike" cap="none" spc="857" baseline="0">
          <a:ln>
            <a:noFill/>
          </a:ln>
          <a:solidFill>
            <a:schemeClr val="tx1"/>
          </a:solidFill>
          <a:uFillTx/>
          <a:latin typeface="+mn-lt"/>
          <a:ea typeface="+mn-ea"/>
          <a:cs typeface="+mn-cs"/>
          <a:sym typeface="Helvetica"/>
        </a:defRPr>
      </a:lvl1pPr>
      <a:lvl2pPr marL="0" marR="0" indent="457200" algn="ctr" defTabSz="914400" latinLnBrk="0">
        <a:lnSpc>
          <a:spcPct val="100000"/>
        </a:lnSpc>
        <a:spcBef>
          <a:spcPts val="100"/>
        </a:spcBef>
        <a:spcAft>
          <a:spcPts val="0"/>
        </a:spcAft>
        <a:buClrTx/>
        <a:buSzTx/>
        <a:buFontTx/>
        <a:buNone/>
        <a:tabLst/>
        <a:defRPr sz="2000" b="0" i="0" u="none" strike="noStrike" cap="none" spc="857" baseline="0">
          <a:ln>
            <a:noFill/>
          </a:ln>
          <a:solidFill>
            <a:schemeClr val="tx1"/>
          </a:solidFill>
          <a:uFillTx/>
          <a:latin typeface="+mn-lt"/>
          <a:ea typeface="+mn-ea"/>
          <a:cs typeface="+mn-cs"/>
          <a:sym typeface="Helvetica"/>
        </a:defRPr>
      </a:lvl2pPr>
      <a:lvl3pPr marL="0" marR="0" indent="914400" algn="ctr" defTabSz="914400" latinLnBrk="0">
        <a:lnSpc>
          <a:spcPct val="100000"/>
        </a:lnSpc>
        <a:spcBef>
          <a:spcPts val="100"/>
        </a:spcBef>
        <a:spcAft>
          <a:spcPts val="0"/>
        </a:spcAft>
        <a:buClrTx/>
        <a:buSzTx/>
        <a:buFontTx/>
        <a:buNone/>
        <a:tabLst/>
        <a:defRPr sz="2000" b="0" i="0" u="none" strike="noStrike" cap="none" spc="857" baseline="0">
          <a:ln>
            <a:noFill/>
          </a:ln>
          <a:solidFill>
            <a:schemeClr val="tx1"/>
          </a:solidFill>
          <a:uFillTx/>
          <a:latin typeface="+mn-lt"/>
          <a:ea typeface="+mn-ea"/>
          <a:cs typeface="+mn-cs"/>
          <a:sym typeface="Helvetica"/>
        </a:defRPr>
      </a:lvl3pPr>
      <a:lvl4pPr marL="0" marR="0" indent="1371600" algn="ctr" defTabSz="914400" latinLnBrk="0">
        <a:lnSpc>
          <a:spcPct val="100000"/>
        </a:lnSpc>
        <a:spcBef>
          <a:spcPts val="100"/>
        </a:spcBef>
        <a:spcAft>
          <a:spcPts val="0"/>
        </a:spcAft>
        <a:buClrTx/>
        <a:buSzTx/>
        <a:buFontTx/>
        <a:buNone/>
        <a:tabLst/>
        <a:defRPr sz="2000" b="0" i="0" u="none" strike="noStrike" cap="none" spc="857" baseline="0">
          <a:ln>
            <a:noFill/>
          </a:ln>
          <a:solidFill>
            <a:schemeClr val="tx1"/>
          </a:solidFill>
          <a:uFillTx/>
          <a:latin typeface="+mn-lt"/>
          <a:ea typeface="+mn-ea"/>
          <a:cs typeface="+mn-cs"/>
          <a:sym typeface="Helvetica"/>
        </a:defRPr>
      </a:lvl4pPr>
      <a:lvl5pPr marL="0" marR="0" indent="1828800" algn="ctr" defTabSz="914400" latinLnBrk="0">
        <a:lnSpc>
          <a:spcPct val="100000"/>
        </a:lnSpc>
        <a:spcBef>
          <a:spcPts val="100"/>
        </a:spcBef>
        <a:spcAft>
          <a:spcPts val="0"/>
        </a:spcAft>
        <a:buClrTx/>
        <a:buSzTx/>
        <a:buFontTx/>
        <a:buNone/>
        <a:tabLst/>
        <a:defRPr sz="2000" b="0" i="0" u="none" strike="noStrike" cap="none" spc="857" baseline="0">
          <a:ln>
            <a:noFill/>
          </a:ln>
          <a:solidFill>
            <a:schemeClr val="tx1"/>
          </a:solidFill>
          <a:uFillTx/>
          <a:latin typeface="+mn-lt"/>
          <a:ea typeface="+mn-ea"/>
          <a:cs typeface="+mn-cs"/>
          <a:sym typeface="Helvetica"/>
        </a:defRPr>
      </a:lvl5pPr>
      <a:lvl6pPr marL="0" marR="0" indent="2286000" algn="ctr" defTabSz="914400" latinLnBrk="0">
        <a:lnSpc>
          <a:spcPct val="100000"/>
        </a:lnSpc>
        <a:spcBef>
          <a:spcPts val="100"/>
        </a:spcBef>
        <a:spcAft>
          <a:spcPts val="0"/>
        </a:spcAft>
        <a:buClrTx/>
        <a:buSzTx/>
        <a:buFontTx/>
        <a:buNone/>
        <a:tabLst/>
        <a:defRPr sz="2000" b="0" i="0" u="none" strike="noStrike" cap="none" spc="857" baseline="0">
          <a:ln>
            <a:noFill/>
          </a:ln>
          <a:solidFill>
            <a:schemeClr val="tx1"/>
          </a:solidFill>
          <a:uFillTx/>
          <a:latin typeface="+mn-lt"/>
          <a:ea typeface="+mn-ea"/>
          <a:cs typeface="+mn-cs"/>
          <a:sym typeface="Helvetica"/>
        </a:defRPr>
      </a:lvl6pPr>
      <a:lvl7pPr marL="0" marR="0" indent="2743200" algn="ctr" defTabSz="914400" latinLnBrk="0">
        <a:lnSpc>
          <a:spcPct val="100000"/>
        </a:lnSpc>
        <a:spcBef>
          <a:spcPts val="100"/>
        </a:spcBef>
        <a:spcAft>
          <a:spcPts val="0"/>
        </a:spcAft>
        <a:buClrTx/>
        <a:buSzTx/>
        <a:buFontTx/>
        <a:buNone/>
        <a:tabLst/>
        <a:defRPr sz="2000" b="0" i="0" u="none" strike="noStrike" cap="none" spc="857" baseline="0">
          <a:ln>
            <a:noFill/>
          </a:ln>
          <a:solidFill>
            <a:schemeClr val="tx1"/>
          </a:solidFill>
          <a:uFillTx/>
          <a:latin typeface="+mn-lt"/>
          <a:ea typeface="+mn-ea"/>
          <a:cs typeface="+mn-cs"/>
          <a:sym typeface="Helvetica"/>
        </a:defRPr>
      </a:lvl7pPr>
      <a:lvl8pPr marL="0" marR="0" indent="3200400" algn="ctr" defTabSz="914400" latinLnBrk="0">
        <a:lnSpc>
          <a:spcPct val="100000"/>
        </a:lnSpc>
        <a:spcBef>
          <a:spcPts val="100"/>
        </a:spcBef>
        <a:spcAft>
          <a:spcPts val="0"/>
        </a:spcAft>
        <a:buClrTx/>
        <a:buSzTx/>
        <a:buFontTx/>
        <a:buNone/>
        <a:tabLst/>
        <a:defRPr sz="2000" b="0" i="0" u="none" strike="noStrike" cap="none" spc="857" baseline="0">
          <a:ln>
            <a:noFill/>
          </a:ln>
          <a:solidFill>
            <a:schemeClr val="tx1"/>
          </a:solidFill>
          <a:uFillTx/>
          <a:latin typeface="+mn-lt"/>
          <a:ea typeface="+mn-ea"/>
          <a:cs typeface="+mn-cs"/>
          <a:sym typeface="Helvetica"/>
        </a:defRPr>
      </a:lvl8pPr>
      <a:lvl9pPr marL="0" marR="0" indent="3657600" algn="ctr" defTabSz="914400" latinLnBrk="0">
        <a:lnSpc>
          <a:spcPct val="100000"/>
        </a:lnSpc>
        <a:spcBef>
          <a:spcPts val="100"/>
        </a:spcBef>
        <a:spcAft>
          <a:spcPts val="0"/>
        </a:spcAft>
        <a:buClrTx/>
        <a:buSzTx/>
        <a:buFontTx/>
        <a:buNone/>
        <a:tabLst/>
        <a:defRPr sz="2000" b="0" i="0" u="none" strike="noStrike" cap="none" spc="857"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hyperlink" Target="http://www.potomacadvisorsinc.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262" y="-685162"/>
            <a:ext cx="33985757" cy="14401162"/>
          </a:xfrm>
          <a:prstGeom prst="rect">
            <a:avLst/>
          </a:prstGeom>
        </p:spPr>
      </p:pic>
      <p:sp>
        <p:nvSpPr>
          <p:cNvPr id="535" name="Shape 535"/>
          <p:cNvSpPr/>
          <p:nvPr/>
        </p:nvSpPr>
        <p:spPr>
          <a:xfrm>
            <a:off x="-3871300" y="-656223"/>
            <a:ext cx="32743843" cy="14343284"/>
          </a:xfrm>
          <a:prstGeom prst="rect">
            <a:avLst/>
          </a:prstGeom>
          <a:solidFill>
            <a:srgbClr val="048BE6">
              <a:alpha val="76500"/>
            </a:srgbClr>
          </a:solidFill>
          <a:ln w="12700">
            <a:miter lim="400000"/>
          </a:ln>
        </p:spPr>
        <p:txBody>
          <a:bodyPr lIns="121919" tIns="121919" rIns="121919" bIns="121919" anchor="ctr"/>
          <a:lstStyle/>
          <a:p>
            <a:pPr algn="ctr">
              <a:defRPr>
                <a:solidFill>
                  <a:srgbClr val="FFFFFF"/>
                </a:solidFill>
              </a:defRPr>
            </a:pPr>
            <a:endParaRPr/>
          </a:p>
        </p:txBody>
      </p:sp>
      <p:sp>
        <p:nvSpPr>
          <p:cNvPr id="536" name="Shape 536"/>
          <p:cNvSpPr/>
          <p:nvPr/>
        </p:nvSpPr>
        <p:spPr>
          <a:xfrm flipH="1">
            <a:off x="12192000" y="-1"/>
            <a:ext cx="1" cy="5842001"/>
          </a:xfrm>
          <a:prstGeom prst="line">
            <a:avLst/>
          </a:prstGeom>
          <a:ln w="25400" cap="rnd">
            <a:solidFill>
              <a:srgbClr val="FFFFFF"/>
            </a:solidFill>
            <a:prstDash val="dot"/>
            <a:bevel/>
          </a:ln>
        </p:spPr>
        <p:txBody>
          <a:bodyPr lIns="121919" tIns="121919" rIns="121919" bIns="121919"/>
          <a:lstStyle/>
          <a:p>
            <a:pPr defTabSz="457200">
              <a:defRPr sz="3200">
                <a:latin typeface="+mn-lt"/>
                <a:ea typeface="+mn-ea"/>
                <a:cs typeface="+mn-cs"/>
                <a:sym typeface="Helvetica"/>
              </a:defRPr>
            </a:pPr>
            <a:endParaRPr/>
          </a:p>
        </p:txBody>
      </p:sp>
      <p:sp>
        <p:nvSpPr>
          <p:cNvPr id="537" name="Shape 537"/>
          <p:cNvSpPr/>
          <p:nvPr/>
        </p:nvSpPr>
        <p:spPr>
          <a:xfrm>
            <a:off x="4318000" y="5290691"/>
            <a:ext cx="16052800" cy="2010669"/>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normAutofit/>
          </a:bodyPr>
          <a:lstStyle>
            <a:lvl1pPr algn="ctr">
              <a:defRPr sz="10600" b="1" i="1" spc="-265">
                <a:solidFill>
                  <a:srgbClr val="343E48"/>
                </a:solidFill>
                <a:latin typeface="+mn-lt"/>
                <a:ea typeface="+mn-ea"/>
                <a:cs typeface="+mn-cs"/>
                <a:sym typeface="Helvetica"/>
              </a:defRPr>
            </a:lvl1pPr>
          </a:lstStyle>
          <a:p>
            <a:pPr>
              <a:defRPr b="0" i="0" spc="0"/>
            </a:pPr>
            <a:r>
              <a:rPr lang="en-US" b="1" i="1" spc="-265" dirty="0" smtClean="0"/>
              <a:t>EVO IN THE TANK </a:t>
            </a:r>
            <a:endParaRPr b="1" i="1" spc="-265" dirty="0"/>
          </a:p>
        </p:txBody>
      </p:sp>
      <p:sp>
        <p:nvSpPr>
          <p:cNvPr id="538" name="Shape 538"/>
          <p:cNvSpPr>
            <a:spLocks noGrp="1"/>
          </p:cNvSpPr>
          <p:nvPr>
            <p:ph type="ctrTitle"/>
          </p:nvPr>
        </p:nvSpPr>
        <p:spPr>
          <a:xfrm>
            <a:off x="855070" y="7804927"/>
            <a:ext cx="22860000" cy="1304511"/>
          </a:xfrm>
          <a:prstGeom prst="rect">
            <a:avLst/>
          </a:prstGeom>
        </p:spPr>
        <p:txBody>
          <a:bodyPr>
            <a:normAutofit fontScale="90000"/>
          </a:bodyPr>
          <a:lstStyle>
            <a:lvl1pPr defTabSz="832104">
              <a:defRPr sz="5824" b="1">
                <a:solidFill>
                  <a:srgbClr val="FFFFFF"/>
                </a:solidFill>
              </a:defRPr>
            </a:lvl1pPr>
          </a:lstStyle>
          <a:p>
            <a:pPr>
              <a:defRPr b="0">
                <a:solidFill>
                  <a:srgbClr val="343E48"/>
                </a:solidFill>
              </a:defRPr>
            </a:pPr>
            <a:r>
              <a:rPr lang="en-US" dirty="0" smtClean="0">
                <a:solidFill>
                  <a:schemeClr val="bg1"/>
                </a:solidFill>
              </a:rPr>
              <a:t>Rich Paul </a:t>
            </a:r>
            <a:br>
              <a:rPr lang="en-US" dirty="0" smtClean="0">
                <a:solidFill>
                  <a:schemeClr val="bg1"/>
                </a:solidFill>
              </a:rPr>
            </a:br>
            <a:r>
              <a:rPr lang="en-US" dirty="0" smtClean="0">
                <a:solidFill>
                  <a:schemeClr val="bg1"/>
                </a:solidFill>
              </a:rPr>
              <a:t>President &amp; CIO of Potomac Advisors </a:t>
            </a:r>
            <a:endParaRPr dirty="0">
              <a:solidFill>
                <a:schemeClr val="bg1"/>
              </a:solidFill>
            </a:endParaRPr>
          </a:p>
        </p:txBody>
      </p:sp>
      <p:sp>
        <p:nvSpPr>
          <p:cNvPr id="539" name="Shape 539"/>
          <p:cNvSpPr>
            <a:spLocks noGrp="1"/>
          </p:cNvSpPr>
          <p:nvPr>
            <p:ph type="subTitle" sz="quarter" idx="1"/>
          </p:nvPr>
        </p:nvSpPr>
        <p:spPr>
          <a:xfrm>
            <a:off x="4318000" y="8724750"/>
            <a:ext cx="15646401" cy="2407942"/>
          </a:xfrm>
          <a:prstGeom prst="rect">
            <a:avLst/>
          </a:prstGeom>
        </p:spPr>
        <p:txBody>
          <a:bodyPr/>
          <a:lstStyle/>
          <a:p>
            <a:endParaRPr i="1" dirty="0">
              <a:solidFill>
                <a:srgbClr val="343E48"/>
              </a:solidFill>
              <a:latin typeface="+mn-lt"/>
              <a:ea typeface="+mn-ea"/>
              <a:cs typeface="+mn-cs"/>
              <a:sym typeface="Helvetica"/>
            </a:endParaRPr>
          </a:p>
          <a:p>
            <a:pPr>
              <a:defRPr b="1">
                <a:latin typeface="+mn-lt"/>
                <a:ea typeface="+mn-ea"/>
                <a:cs typeface="+mn-cs"/>
                <a:sym typeface="Helvetica"/>
              </a:defRPr>
            </a:pPr>
            <a:r>
              <a:rPr lang="en-US" i="1" dirty="0" smtClean="0">
                <a:solidFill>
                  <a:srgbClr val="343E48"/>
                </a:solidFill>
              </a:rPr>
              <a:t>May 3</a:t>
            </a:r>
            <a:r>
              <a:rPr lang="en-US" i="1" baseline="30000" dirty="0" smtClean="0">
                <a:solidFill>
                  <a:srgbClr val="343E48"/>
                </a:solidFill>
              </a:rPr>
              <a:t>rd</a:t>
            </a:r>
            <a:r>
              <a:rPr lang="en-US" i="1" dirty="0" smtClean="0">
                <a:solidFill>
                  <a:srgbClr val="343E48"/>
                </a:solidFill>
              </a:rPr>
              <a:t>, 2017</a:t>
            </a:r>
            <a:endParaRPr i="1" dirty="0">
              <a:solidFill>
                <a:srgbClr val="343E48"/>
              </a:solidFill>
            </a:endParaRPr>
          </a:p>
        </p:txBody>
      </p:sp>
      <p:sp>
        <p:nvSpPr>
          <p:cNvPr id="540" name="Shape 540"/>
          <p:cNvSpPr/>
          <p:nvPr/>
        </p:nvSpPr>
        <p:spPr>
          <a:xfrm>
            <a:off x="10854732" y="6940799"/>
            <a:ext cx="2979340" cy="738662"/>
          </a:xfrm>
          <a:prstGeom prst="rect">
            <a:avLst/>
          </a:prstGeom>
          <a:ln w="254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lvl1pPr algn="ctr">
              <a:spcBef>
                <a:spcPts val="200"/>
              </a:spcBef>
              <a:defRPr sz="3200" b="1">
                <a:solidFill>
                  <a:srgbClr val="FFFFFF"/>
                </a:solidFill>
                <a:latin typeface="+mn-lt"/>
                <a:ea typeface="+mn-ea"/>
                <a:cs typeface="+mn-cs"/>
                <a:sym typeface="Helvetica"/>
              </a:defRPr>
            </a:lvl1pPr>
          </a:lstStyle>
          <a:p>
            <a:pPr>
              <a:defRPr>
                <a:solidFill>
                  <a:srgbClr val="17375E"/>
                </a:solidFill>
              </a:defRPr>
            </a:pPr>
            <a:r>
              <a:rPr lang="en-US" dirty="0" smtClean="0">
                <a:solidFill>
                  <a:srgbClr val="FFFFFF"/>
                </a:solidFill>
              </a:rPr>
              <a:t>Presented By </a:t>
            </a:r>
            <a:endParaRPr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36"/>
                                        </p:tgtEl>
                                        <p:attrNameLst>
                                          <p:attrName>style.visibility</p:attrName>
                                        </p:attrNameLst>
                                      </p:cBhvr>
                                      <p:to>
                                        <p:strVal val="visible"/>
                                      </p:to>
                                    </p:set>
                                    <p:animEffect transition="in" filter="dissolve">
                                      <p:cBhvr>
                                        <p:cTn id="7" dur="1000"/>
                                        <p:tgtEl>
                                          <p:spTgt spid="536"/>
                                        </p:tgtEl>
                                      </p:cBhvr>
                                    </p:animEffect>
                                  </p:childTnLst>
                                </p:cTn>
                              </p:par>
                            </p:childTnLst>
                          </p:cTn>
                        </p:par>
                        <p:par>
                          <p:cTn id="8" fill="hold">
                            <p:stCondLst>
                              <p:cond delay="1000"/>
                            </p:stCondLst>
                            <p:childTnLst>
                              <p:par>
                                <p:cTn id="9" presetID="23" presetClass="entr" presetSubtype="16" fill="hold" grpId="2" nodeType="afterEffect">
                                  <p:stCondLst>
                                    <p:cond delay="0"/>
                                  </p:stCondLst>
                                  <p:iterate>
                                    <p:tmAbs val="0"/>
                                  </p:iterate>
                                  <p:childTnLst>
                                    <p:set>
                                      <p:cBhvr>
                                        <p:cTn id="10" fill="hold"/>
                                        <p:tgtEl>
                                          <p:spTgt spid="537"/>
                                        </p:tgtEl>
                                        <p:attrNameLst>
                                          <p:attrName>style.visibility</p:attrName>
                                        </p:attrNameLst>
                                      </p:cBhvr>
                                      <p:to>
                                        <p:strVal val="visible"/>
                                      </p:to>
                                    </p:set>
                                    <p:anim calcmode="lin" valueType="num">
                                      <p:cBhvr>
                                        <p:cTn id="11" dur="1000" fill="hold"/>
                                        <p:tgtEl>
                                          <p:spTgt spid="537"/>
                                        </p:tgtEl>
                                        <p:attrNameLst>
                                          <p:attrName>ppt_w</p:attrName>
                                        </p:attrNameLst>
                                      </p:cBhvr>
                                      <p:tavLst>
                                        <p:tav tm="0">
                                          <p:val>
                                            <p:fltVal val="0"/>
                                          </p:val>
                                        </p:tav>
                                        <p:tav tm="100000">
                                          <p:val>
                                            <p:strVal val="#ppt_w"/>
                                          </p:val>
                                        </p:tav>
                                      </p:tavLst>
                                    </p:anim>
                                    <p:anim calcmode="lin" valueType="num">
                                      <p:cBhvr>
                                        <p:cTn id="12" dur="1000" fill="hold"/>
                                        <p:tgtEl>
                                          <p:spTgt spid="5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1" animBg="1" advAuto="0"/>
      <p:bldP spid="537"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p:nvPr/>
        </p:nvSpPr>
        <p:spPr>
          <a:xfrm>
            <a:off x="1219199" y="1117599"/>
            <a:ext cx="6461761" cy="228600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normAutofit/>
          </a:bodyPr>
          <a:lstStyle>
            <a:lvl1pPr>
              <a:defRPr sz="6400">
                <a:latin typeface="+mn-lt"/>
                <a:ea typeface="+mn-ea"/>
                <a:cs typeface="+mn-cs"/>
                <a:sym typeface="Helvetica"/>
              </a:defRPr>
            </a:lvl1pPr>
          </a:lstStyle>
          <a:p>
            <a:r>
              <a:rPr lang="en-US" dirty="0" smtClean="0"/>
              <a:t>How it works </a:t>
            </a:r>
            <a:endParaRPr dirty="0"/>
          </a:p>
        </p:txBody>
      </p:sp>
      <p:sp>
        <p:nvSpPr>
          <p:cNvPr id="644" name="Shape 644"/>
          <p:cNvSpPr>
            <a:spLocks noGrp="1"/>
          </p:cNvSpPr>
          <p:nvPr>
            <p:ph type="body" sz="quarter" idx="1"/>
          </p:nvPr>
        </p:nvSpPr>
        <p:spPr>
          <a:xfrm>
            <a:off x="1341119" y="980795"/>
            <a:ext cx="5913121" cy="921302"/>
          </a:xfrm>
          <a:prstGeom prst="rect">
            <a:avLst/>
          </a:prstGeom>
        </p:spPr>
        <p:txBody>
          <a:bodyPr>
            <a:normAutofit/>
          </a:bodyPr>
          <a:lstStyle/>
          <a:p>
            <a:r>
              <a:rPr sz="2000"/>
              <a:t>ABOUT </a:t>
            </a:r>
            <a:r>
              <a:rPr lang="en-US" sz="2000" smtClean="0"/>
              <a:t>EVO</a:t>
            </a:r>
            <a:r>
              <a:rPr sz="2000" smtClean="0"/>
              <a:t> </a:t>
            </a:r>
            <a:endParaRPr sz="2000"/>
          </a:p>
        </p:txBody>
      </p:sp>
      <p:sp>
        <p:nvSpPr>
          <p:cNvPr id="645" name="Shape 645"/>
          <p:cNvSpPr>
            <a:spLocks noGrp="1"/>
          </p:cNvSpPr>
          <p:nvPr>
            <p:ph type="sldNum" sz="quarter" idx="2"/>
          </p:nvPr>
        </p:nvSpPr>
        <p:spPr>
          <a:prstGeom prst="rect">
            <a:avLst/>
          </a:prstGeom>
          <a:ln>
            <a:noFill/>
          </a:ln>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
        <p:nvSpPr>
          <p:cNvPr id="40" name="Oval 39"/>
          <p:cNvSpPr/>
          <p:nvPr/>
        </p:nvSpPr>
        <p:spPr>
          <a:xfrm>
            <a:off x="119481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1" name="Oval 40"/>
          <p:cNvSpPr/>
          <p:nvPr/>
        </p:nvSpPr>
        <p:spPr>
          <a:xfrm>
            <a:off x="11948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2" name="Oval 41"/>
          <p:cNvSpPr/>
          <p:nvPr/>
        </p:nvSpPr>
        <p:spPr>
          <a:xfrm>
            <a:off x="11948160" y="29056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3" name="Oval 42"/>
          <p:cNvSpPr/>
          <p:nvPr/>
        </p:nvSpPr>
        <p:spPr>
          <a:xfrm>
            <a:off x="119481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4" name="Oval 43"/>
          <p:cNvSpPr/>
          <p:nvPr/>
        </p:nvSpPr>
        <p:spPr>
          <a:xfrm>
            <a:off x="119481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5" name="Oval 44"/>
          <p:cNvSpPr/>
          <p:nvPr/>
        </p:nvSpPr>
        <p:spPr>
          <a:xfrm>
            <a:off x="119481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6" name="Oval 45"/>
          <p:cNvSpPr/>
          <p:nvPr/>
        </p:nvSpPr>
        <p:spPr>
          <a:xfrm>
            <a:off x="119481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7" name="Oval 46"/>
          <p:cNvSpPr/>
          <p:nvPr/>
        </p:nvSpPr>
        <p:spPr>
          <a:xfrm>
            <a:off x="119481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9" name="Oval 48"/>
          <p:cNvSpPr/>
          <p:nvPr/>
        </p:nvSpPr>
        <p:spPr>
          <a:xfrm>
            <a:off x="11948160" y="102208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1" name="Oval 50"/>
          <p:cNvSpPr/>
          <p:nvPr/>
        </p:nvSpPr>
        <p:spPr>
          <a:xfrm>
            <a:off x="119481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4" name="Oval 53"/>
          <p:cNvSpPr/>
          <p:nvPr/>
        </p:nvSpPr>
        <p:spPr>
          <a:xfrm>
            <a:off x="128625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5" name="Oval 54"/>
          <p:cNvSpPr/>
          <p:nvPr/>
        </p:nvSpPr>
        <p:spPr>
          <a:xfrm>
            <a:off x="128625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6" name="Oval 55"/>
          <p:cNvSpPr/>
          <p:nvPr/>
        </p:nvSpPr>
        <p:spPr>
          <a:xfrm>
            <a:off x="128625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7" name="Oval 56"/>
          <p:cNvSpPr/>
          <p:nvPr/>
        </p:nvSpPr>
        <p:spPr>
          <a:xfrm>
            <a:off x="12862560" y="56488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8" name="Oval 57"/>
          <p:cNvSpPr/>
          <p:nvPr/>
        </p:nvSpPr>
        <p:spPr>
          <a:xfrm>
            <a:off x="12862560" y="65632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9" name="Oval 58"/>
          <p:cNvSpPr/>
          <p:nvPr/>
        </p:nvSpPr>
        <p:spPr>
          <a:xfrm>
            <a:off x="128625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0" name="Oval 59"/>
          <p:cNvSpPr/>
          <p:nvPr/>
        </p:nvSpPr>
        <p:spPr>
          <a:xfrm>
            <a:off x="128625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1" name="Oval 60"/>
          <p:cNvSpPr/>
          <p:nvPr/>
        </p:nvSpPr>
        <p:spPr>
          <a:xfrm>
            <a:off x="128625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2" name="Oval 61"/>
          <p:cNvSpPr/>
          <p:nvPr/>
        </p:nvSpPr>
        <p:spPr>
          <a:xfrm>
            <a:off x="128625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3" name="Oval 62"/>
          <p:cNvSpPr/>
          <p:nvPr/>
        </p:nvSpPr>
        <p:spPr>
          <a:xfrm>
            <a:off x="128625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6" name="Oval 65"/>
          <p:cNvSpPr/>
          <p:nvPr/>
        </p:nvSpPr>
        <p:spPr>
          <a:xfrm>
            <a:off x="13776960" y="38200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7" name="Oval 66"/>
          <p:cNvSpPr/>
          <p:nvPr/>
        </p:nvSpPr>
        <p:spPr>
          <a:xfrm>
            <a:off x="137769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8" name="Oval 67"/>
          <p:cNvSpPr/>
          <p:nvPr/>
        </p:nvSpPr>
        <p:spPr>
          <a:xfrm>
            <a:off x="137769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9" name="Oval 68"/>
          <p:cNvSpPr/>
          <p:nvPr/>
        </p:nvSpPr>
        <p:spPr>
          <a:xfrm>
            <a:off x="137769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0" name="Oval 69"/>
          <p:cNvSpPr/>
          <p:nvPr/>
        </p:nvSpPr>
        <p:spPr>
          <a:xfrm>
            <a:off x="13776960" y="6492957"/>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1" name="Oval 70"/>
          <p:cNvSpPr/>
          <p:nvPr/>
        </p:nvSpPr>
        <p:spPr>
          <a:xfrm>
            <a:off x="137769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2" name="Oval 71"/>
          <p:cNvSpPr/>
          <p:nvPr/>
        </p:nvSpPr>
        <p:spPr>
          <a:xfrm>
            <a:off x="137769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3" name="Oval 72"/>
          <p:cNvSpPr/>
          <p:nvPr/>
        </p:nvSpPr>
        <p:spPr>
          <a:xfrm>
            <a:off x="137769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4" name="Oval 73"/>
          <p:cNvSpPr/>
          <p:nvPr/>
        </p:nvSpPr>
        <p:spPr>
          <a:xfrm>
            <a:off x="137769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5" name="Oval 74"/>
          <p:cNvSpPr/>
          <p:nvPr/>
        </p:nvSpPr>
        <p:spPr>
          <a:xfrm>
            <a:off x="137769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8" name="Oval 77"/>
          <p:cNvSpPr/>
          <p:nvPr/>
        </p:nvSpPr>
        <p:spPr>
          <a:xfrm>
            <a:off x="146913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9" name="Oval 78"/>
          <p:cNvSpPr/>
          <p:nvPr/>
        </p:nvSpPr>
        <p:spPr>
          <a:xfrm>
            <a:off x="146913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0" name="Oval 79"/>
          <p:cNvSpPr/>
          <p:nvPr/>
        </p:nvSpPr>
        <p:spPr>
          <a:xfrm>
            <a:off x="146913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1" name="Oval 80"/>
          <p:cNvSpPr/>
          <p:nvPr/>
        </p:nvSpPr>
        <p:spPr>
          <a:xfrm>
            <a:off x="146913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2" name="Oval 81"/>
          <p:cNvSpPr/>
          <p:nvPr/>
        </p:nvSpPr>
        <p:spPr>
          <a:xfrm>
            <a:off x="146913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3" name="Oval 82"/>
          <p:cNvSpPr/>
          <p:nvPr/>
        </p:nvSpPr>
        <p:spPr>
          <a:xfrm>
            <a:off x="146913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4" name="Oval 83"/>
          <p:cNvSpPr/>
          <p:nvPr/>
        </p:nvSpPr>
        <p:spPr>
          <a:xfrm>
            <a:off x="14691360" y="83920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5" name="Oval 84"/>
          <p:cNvSpPr/>
          <p:nvPr/>
        </p:nvSpPr>
        <p:spPr>
          <a:xfrm>
            <a:off x="146913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6" name="Oval 85"/>
          <p:cNvSpPr/>
          <p:nvPr/>
        </p:nvSpPr>
        <p:spPr>
          <a:xfrm>
            <a:off x="13086054" y="14582288"/>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7" name="Oval 86"/>
          <p:cNvSpPr/>
          <p:nvPr/>
        </p:nvSpPr>
        <p:spPr>
          <a:xfrm>
            <a:off x="146913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0" name="Oval 89"/>
          <p:cNvSpPr/>
          <p:nvPr/>
        </p:nvSpPr>
        <p:spPr>
          <a:xfrm>
            <a:off x="156057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1" name="Oval 90"/>
          <p:cNvSpPr/>
          <p:nvPr/>
        </p:nvSpPr>
        <p:spPr>
          <a:xfrm>
            <a:off x="156057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2" name="Oval 91"/>
          <p:cNvSpPr/>
          <p:nvPr/>
        </p:nvSpPr>
        <p:spPr>
          <a:xfrm>
            <a:off x="156057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3" name="Oval 92"/>
          <p:cNvSpPr/>
          <p:nvPr/>
        </p:nvSpPr>
        <p:spPr>
          <a:xfrm>
            <a:off x="156057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4" name="Oval 93"/>
          <p:cNvSpPr/>
          <p:nvPr/>
        </p:nvSpPr>
        <p:spPr>
          <a:xfrm>
            <a:off x="15605760" y="65632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5" name="Oval 94"/>
          <p:cNvSpPr/>
          <p:nvPr/>
        </p:nvSpPr>
        <p:spPr>
          <a:xfrm>
            <a:off x="156057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6" name="Oval 95"/>
          <p:cNvSpPr/>
          <p:nvPr/>
        </p:nvSpPr>
        <p:spPr>
          <a:xfrm>
            <a:off x="156057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7" name="Oval 96"/>
          <p:cNvSpPr/>
          <p:nvPr/>
        </p:nvSpPr>
        <p:spPr>
          <a:xfrm>
            <a:off x="15605760" y="93064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8" name="Oval 97"/>
          <p:cNvSpPr/>
          <p:nvPr/>
        </p:nvSpPr>
        <p:spPr>
          <a:xfrm>
            <a:off x="156057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9" name="Oval 98"/>
          <p:cNvSpPr/>
          <p:nvPr/>
        </p:nvSpPr>
        <p:spPr>
          <a:xfrm>
            <a:off x="156057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2" name="Oval 101"/>
          <p:cNvSpPr/>
          <p:nvPr/>
        </p:nvSpPr>
        <p:spPr>
          <a:xfrm>
            <a:off x="165201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3" name="Oval 102"/>
          <p:cNvSpPr/>
          <p:nvPr/>
        </p:nvSpPr>
        <p:spPr>
          <a:xfrm>
            <a:off x="16520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4" name="Oval 103"/>
          <p:cNvSpPr/>
          <p:nvPr/>
        </p:nvSpPr>
        <p:spPr>
          <a:xfrm>
            <a:off x="165201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5" name="Oval 104"/>
          <p:cNvSpPr/>
          <p:nvPr/>
        </p:nvSpPr>
        <p:spPr>
          <a:xfrm>
            <a:off x="165201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6" name="Oval 105"/>
          <p:cNvSpPr/>
          <p:nvPr/>
        </p:nvSpPr>
        <p:spPr>
          <a:xfrm>
            <a:off x="165201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7" name="Oval 106"/>
          <p:cNvSpPr/>
          <p:nvPr/>
        </p:nvSpPr>
        <p:spPr>
          <a:xfrm>
            <a:off x="165201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8" name="Oval 107"/>
          <p:cNvSpPr/>
          <p:nvPr/>
        </p:nvSpPr>
        <p:spPr>
          <a:xfrm>
            <a:off x="165201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9" name="Oval 108"/>
          <p:cNvSpPr/>
          <p:nvPr/>
        </p:nvSpPr>
        <p:spPr>
          <a:xfrm>
            <a:off x="165201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0" name="Oval 109"/>
          <p:cNvSpPr/>
          <p:nvPr/>
        </p:nvSpPr>
        <p:spPr>
          <a:xfrm>
            <a:off x="165201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1" name="Oval 110"/>
          <p:cNvSpPr/>
          <p:nvPr/>
        </p:nvSpPr>
        <p:spPr>
          <a:xfrm>
            <a:off x="165201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4" name="Oval 113"/>
          <p:cNvSpPr/>
          <p:nvPr/>
        </p:nvSpPr>
        <p:spPr>
          <a:xfrm>
            <a:off x="174345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5" name="Oval 114"/>
          <p:cNvSpPr/>
          <p:nvPr/>
        </p:nvSpPr>
        <p:spPr>
          <a:xfrm>
            <a:off x="174345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6" name="Oval 115"/>
          <p:cNvSpPr/>
          <p:nvPr/>
        </p:nvSpPr>
        <p:spPr>
          <a:xfrm>
            <a:off x="174345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7" name="Oval 116"/>
          <p:cNvSpPr/>
          <p:nvPr/>
        </p:nvSpPr>
        <p:spPr>
          <a:xfrm>
            <a:off x="17434560" y="56488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8" name="Oval 117"/>
          <p:cNvSpPr/>
          <p:nvPr/>
        </p:nvSpPr>
        <p:spPr>
          <a:xfrm>
            <a:off x="174345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9" name="Oval 118"/>
          <p:cNvSpPr/>
          <p:nvPr/>
        </p:nvSpPr>
        <p:spPr>
          <a:xfrm>
            <a:off x="17434560" y="74776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0" name="Oval 119"/>
          <p:cNvSpPr/>
          <p:nvPr/>
        </p:nvSpPr>
        <p:spPr>
          <a:xfrm>
            <a:off x="174345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1" name="Oval 120"/>
          <p:cNvSpPr/>
          <p:nvPr/>
        </p:nvSpPr>
        <p:spPr>
          <a:xfrm>
            <a:off x="174345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2" name="Oval 121"/>
          <p:cNvSpPr/>
          <p:nvPr/>
        </p:nvSpPr>
        <p:spPr>
          <a:xfrm>
            <a:off x="174345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3" name="Oval 122"/>
          <p:cNvSpPr/>
          <p:nvPr/>
        </p:nvSpPr>
        <p:spPr>
          <a:xfrm>
            <a:off x="174345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6" name="Oval 125"/>
          <p:cNvSpPr/>
          <p:nvPr/>
        </p:nvSpPr>
        <p:spPr>
          <a:xfrm>
            <a:off x="183489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7" name="Oval 126"/>
          <p:cNvSpPr/>
          <p:nvPr/>
        </p:nvSpPr>
        <p:spPr>
          <a:xfrm>
            <a:off x="183489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8" name="Oval 127"/>
          <p:cNvSpPr/>
          <p:nvPr/>
        </p:nvSpPr>
        <p:spPr>
          <a:xfrm>
            <a:off x="183489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9" name="Oval 128"/>
          <p:cNvSpPr/>
          <p:nvPr/>
        </p:nvSpPr>
        <p:spPr>
          <a:xfrm>
            <a:off x="183489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0" name="Oval 129"/>
          <p:cNvSpPr/>
          <p:nvPr/>
        </p:nvSpPr>
        <p:spPr>
          <a:xfrm>
            <a:off x="183489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1" name="Oval 130"/>
          <p:cNvSpPr/>
          <p:nvPr/>
        </p:nvSpPr>
        <p:spPr>
          <a:xfrm>
            <a:off x="18348960" y="74776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2" name="Oval 131"/>
          <p:cNvSpPr/>
          <p:nvPr/>
        </p:nvSpPr>
        <p:spPr>
          <a:xfrm>
            <a:off x="183489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3" name="Oval 132"/>
          <p:cNvSpPr/>
          <p:nvPr/>
        </p:nvSpPr>
        <p:spPr>
          <a:xfrm>
            <a:off x="183489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4" name="Oval 133"/>
          <p:cNvSpPr/>
          <p:nvPr/>
        </p:nvSpPr>
        <p:spPr>
          <a:xfrm>
            <a:off x="18348960" y="102208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5" name="Oval 134"/>
          <p:cNvSpPr/>
          <p:nvPr/>
        </p:nvSpPr>
        <p:spPr>
          <a:xfrm>
            <a:off x="183489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8" name="Oval 137"/>
          <p:cNvSpPr/>
          <p:nvPr/>
        </p:nvSpPr>
        <p:spPr>
          <a:xfrm>
            <a:off x="192633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9" name="Oval 138"/>
          <p:cNvSpPr/>
          <p:nvPr/>
        </p:nvSpPr>
        <p:spPr>
          <a:xfrm>
            <a:off x="19263360" y="47344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0" name="Oval 139"/>
          <p:cNvSpPr/>
          <p:nvPr/>
        </p:nvSpPr>
        <p:spPr>
          <a:xfrm>
            <a:off x="19263360" y="29056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1" name="Oval 140"/>
          <p:cNvSpPr/>
          <p:nvPr/>
        </p:nvSpPr>
        <p:spPr>
          <a:xfrm>
            <a:off x="192633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2" name="Oval 141"/>
          <p:cNvSpPr/>
          <p:nvPr/>
        </p:nvSpPr>
        <p:spPr>
          <a:xfrm>
            <a:off x="192633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3" name="Oval 142"/>
          <p:cNvSpPr/>
          <p:nvPr/>
        </p:nvSpPr>
        <p:spPr>
          <a:xfrm>
            <a:off x="192633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4" name="Oval 143"/>
          <p:cNvSpPr/>
          <p:nvPr/>
        </p:nvSpPr>
        <p:spPr>
          <a:xfrm>
            <a:off x="192633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5" name="Oval 144"/>
          <p:cNvSpPr/>
          <p:nvPr/>
        </p:nvSpPr>
        <p:spPr>
          <a:xfrm>
            <a:off x="192633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6" name="Oval 145"/>
          <p:cNvSpPr/>
          <p:nvPr/>
        </p:nvSpPr>
        <p:spPr>
          <a:xfrm>
            <a:off x="19263360" y="102208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7" name="Oval 146"/>
          <p:cNvSpPr/>
          <p:nvPr/>
        </p:nvSpPr>
        <p:spPr>
          <a:xfrm>
            <a:off x="192633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0" name="Oval 149"/>
          <p:cNvSpPr/>
          <p:nvPr/>
        </p:nvSpPr>
        <p:spPr>
          <a:xfrm>
            <a:off x="201777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1" name="Oval 150"/>
          <p:cNvSpPr/>
          <p:nvPr/>
        </p:nvSpPr>
        <p:spPr>
          <a:xfrm>
            <a:off x="201777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2" name="Oval 151"/>
          <p:cNvSpPr/>
          <p:nvPr/>
        </p:nvSpPr>
        <p:spPr>
          <a:xfrm>
            <a:off x="201777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3" name="Oval 152"/>
          <p:cNvSpPr/>
          <p:nvPr/>
        </p:nvSpPr>
        <p:spPr>
          <a:xfrm>
            <a:off x="201777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4" name="Oval 153"/>
          <p:cNvSpPr/>
          <p:nvPr/>
        </p:nvSpPr>
        <p:spPr>
          <a:xfrm>
            <a:off x="201777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5" name="Oval 154"/>
          <p:cNvSpPr/>
          <p:nvPr/>
        </p:nvSpPr>
        <p:spPr>
          <a:xfrm>
            <a:off x="201777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6" name="Oval 155"/>
          <p:cNvSpPr/>
          <p:nvPr/>
        </p:nvSpPr>
        <p:spPr>
          <a:xfrm>
            <a:off x="201777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7" name="Oval 156"/>
          <p:cNvSpPr/>
          <p:nvPr/>
        </p:nvSpPr>
        <p:spPr>
          <a:xfrm>
            <a:off x="20177760" y="93064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8" name="Oval 157"/>
          <p:cNvSpPr/>
          <p:nvPr/>
        </p:nvSpPr>
        <p:spPr>
          <a:xfrm>
            <a:off x="201777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9" name="Oval 158"/>
          <p:cNvSpPr/>
          <p:nvPr/>
        </p:nvSpPr>
        <p:spPr>
          <a:xfrm>
            <a:off x="201777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2" name="Oval 161"/>
          <p:cNvSpPr/>
          <p:nvPr/>
        </p:nvSpPr>
        <p:spPr>
          <a:xfrm>
            <a:off x="21092160" y="38200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3" name="Oval 162"/>
          <p:cNvSpPr/>
          <p:nvPr/>
        </p:nvSpPr>
        <p:spPr>
          <a:xfrm>
            <a:off x="21092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4" name="Oval 163"/>
          <p:cNvSpPr/>
          <p:nvPr/>
        </p:nvSpPr>
        <p:spPr>
          <a:xfrm>
            <a:off x="210921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5" name="Oval 164"/>
          <p:cNvSpPr/>
          <p:nvPr/>
        </p:nvSpPr>
        <p:spPr>
          <a:xfrm>
            <a:off x="210921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6" name="Oval 165"/>
          <p:cNvSpPr/>
          <p:nvPr/>
        </p:nvSpPr>
        <p:spPr>
          <a:xfrm>
            <a:off x="210921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7" name="Oval 166"/>
          <p:cNvSpPr/>
          <p:nvPr/>
        </p:nvSpPr>
        <p:spPr>
          <a:xfrm>
            <a:off x="210921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8" name="Oval 167"/>
          <p:cNvSpPr/>
          <p:nvPr/>
        </p:nvSpPr>
        <p:spPr>
          <a:xfrm>
            <a:off x="210921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9" name="Oval 168"/>
          <p:cNvSpPr/>
          <p:nvPr/>
        </p:nvSpPr>
        <p:spPr>
          <a:xfrm>
            <a:off x="210921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0" name="Oval 169"/>
          <p:cNvSpPr/>
          <p:nvPr/>
        </p:nvSpPr>
        <p:spPr>
          <a:xfrm>
            <a:off x="210921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1" name="Oval 170"/>
          <p:cNvSpPr/>
          <p:nvPr/>
        </p:nvSpPr>
        <p:spPr>
          <a:xfrm>
            <a:off x="21092160" y="111352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4" name="Oval 173"/>
          <p:cNvSpPr/>
          <p:nvPr/>
        </p:nvSpPr>
        <p:spPr>
          <a:xfrm>
            <a:off x="110337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5" name="Oval 174"/>
          <p:cNvSpPr/>
          <p:nvPr/>
        </p:nvSpPr>
        <p:spPr>
          <a:xfrm>
            <a:off x="110337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6" name="Oval 175"/>
          <p:cNvSpPr/>
          <p:nvPr/>
        </p:nvSpPr>
        <p:spPr>
          <a:xfrm>
            <a:off x="110337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7" name="Oval 176"/>
          <p:cNvSpPr/>
          <p:nvPr/>
        </p:nvSpPr>
        <p:spPr>
          <a:xfrm>
            <a:off x="110337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8" name="Oval 177"/>
          <p:cNvSpPr/>
          <p:nvPr/>
        </p:nvSpPr>
        <p:spPr>
          <a:xfrm>
            <a:off x="110337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9" name="Oval 178"/>
          <p:cNvSpPr/>
          <p:nvPr/>
        </p:nvSpPr>
        <p:spPr>
          <a:xfrm>
            <a:off x="110337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0" name="Oval 179"/>
          <p:cNvSpPr/>
          <p:nvPr/>
        </p:nvSpPr>
        <p:spPr>
          <a:xfrm>
            <a:off x="110337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1" name="Oval 180"/>
          <p:cNvSpPr/>
          <p:nvPr/>
        </p:nvSpPr>
        <p:spPr>
          <a:xfrm>
            <a:off x="11033760" y="93064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2" name="Oval 181"/>
          <p:cNvSpPr/>
          <p:nvPr/>
        </p:nvSpPr>
        <p:spPr>
          <a:xfrm>
            <a:off x="110337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3" name="Oval 182"/>
          <p:cNvSpPr/>
          <p:nvPr/>
        </p:nvSpPr>
        <p:spPr>
          <a:xfrm>
            <a:off x="110337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nvGrpSpPr>
          <p:cNvPr id="148" name="Group 147"/>
          <p:cNvGrpSpPr/>
          <p:nvPr/>
        </p:nvGrpSpPr>
        <p:grpSpPr>
          <a:xfrm>
            <a:off x="0" y="6274908"/>
            <a:ext cx="10917701" cy="7336957"/>
            <a:chOff x="446557" y="4280631"/>
            <a:chExt cx="10051033" cy="7336957"/>
          </a:xfrm>
        </p:grpSpPr>
        <p:sp>
          <p:nvSpPr>
            <p:cNvPr id="149" name="TextBox 148"/>
            <p:cNvSpPr txBox="1"/>
            <p:nvPr/>
          </p:nvSpPr>
          <p:spPr>
            <a:xfrm>
              <a:off x="1091945" y="4280631"/>
              <a:ext cx="1259603" cy="12439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#3</a:t>
              </a:r>
              <a:endParaRPr lang="en-US" sz="6400" b="1" spc="771" dirty="0">
                <a:solidFill>
                  <a:srgbClr val="048BE6"/>
                </a:solidFill>
                <a:latin typeface="+mn-lt"/>
                <a:ea typeface="+mn-ea"/>
                <a:cs typeface="+mn-cs"/>
              </a:endParaRPr>
            </a:p>
          </p:txBody>
        </p:sp>
        <p:sp>
          <p:nvSpPr>
            <p:cNvPr id="160" name="TextBox 159"/>
            <p:cNvSpPr txBox="1"/>
            <p:nvPr/>
          </p:nvSpPr>
          <p:spPr>
            <a:xfrm>
              <a:off x="446557" y="6570054"/>
              <a:ext cx="10051033" cy="504753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5200" b="0" i="0" u="none" strike="noStrike" cap="none" spc="0" normalizeH="0" baseline="0" dirty="0" smtClean="0">
                  <a:ln>
                    <a:noFill/>
                  </a:ln>
                  <a:solidFill>
                    <a:srgbClr val="000000"/>
                  </a:solidFill>
                  <a:effectLst/>
                  <a:uFillTx/>
                  <a:latin typeface="+mn-lt"/>
                  <a:ea typeface="Calibri"/>
                  <a:cs typeface="Calibri"/>
                  <a:sym typeface="Calibri"/>
                </a:rPr>
                <a:t>When multiple systems generate</a:t>
              </a:r>
              <a:r>
                <a:rPr kumimoji="0" lang="en-US" sz="5200" b="0" i="0" u="none" strike="noStrike" cap="none" spc="0" normalizeH="0" dirty="0" smtClean="0">
                  <a:ln>
                    <a:noFill/>
                  </a:ln>
                  <a:solidFill>
                    <a:srgbClr val="000000"/>
                  </a:solidFill>
                  <a:effectLst/>
                  <a:uFillTx/>
                  <a:latin typeface="+mn-lt"/>
                  <a:ea typeface="Calibri"/>
                  <a:cs typeface="Calibri"/>
                  <a:sym typeface="Calibri"/>
                </a:rPr>
                <a:t> a buy signal at the same time, they </a:t>
              </a:r>
            </a:p>
            <a:p>
              <a:pPr marL="0" marR="0" indent="0" algn="ctr" defTabSz="914400" rtl="0" fontAlgn="auto" latinLnBrk="0" hangingPunct="0">
                <a:lnSpc>
                  <a:spcPct val="100000"/>
                </a:lnSpc>
                <a:spcBef>
                  <a:spcPts val="0"/>
                </a:spcBef>
                <a:spcAft>
                  <a:spcPts val="0"/>
                </a:spcAft>
                <a:buClrTx/>
                <a:buSzTx/>
                <a:buFontTx/>
                <a:buNone/>
                <a:tabLst/>
              </a:pPr>
              <a:r>
                <a:rPr kumimoji="0" lang="en-US" sz="5200" b="0" i="0" u="none" strike="noStrike" cap="none" spc="0" normalizeH="0" dirty="0" smtClean="0">
                  <a:ln>
                    <a:noFill/>
                  </a:ln>
                  <a:solidFill>
                    <a:srgbClr val="000000"/>
                  </a:solidFill>
                  <a:effectLst/>
                  <a:uFillTx/>
                  <a:latin typeface="+mn-lt"/>
                  <a:ea typeface="Calibri"/>
                  <a:cs typeface="Calibri"/>
                  <a:sym typeface="Calibri"/>
                </a:rPr>
                <a:t>create a combination. </a:t>
              </a:r>
            </a:p>
            <a:p>
              <a:pPr marL="0" marR="0" indent="0" algn="ctr" defTabSz="914400" rtl="0" fontAlgn="auto" latinLnBrk="0" hangingPunct="0">
                <a:lnSpc>
                  <a:spcPct val="100000"/>
                </a:lnSpc>
                <a:spcBef>
                  <a:spcPts val="0"/>
                </a:spcBef>
                <a:spcAft>
                  <a:spcPts val="0"/>
                </a:spcAft>
                <a:buClrTx/>
                <a:buSzTx/>
                <a:buFontTx/>
                <a:buNone/>
                <a:tabLst/>
              </a:pPr>
              <a:r>
                <a:rPr kumimoji="0" lang="en-US" sz="5200" b="0" i="0" u="none" strike="noStrike" cap="none" spc="0" normalizeH="0" dirty="0" smtClean="0">
                  <a:ln>
                    <a:noFill/>
                  </a:ln>
                  <a:solidFill>
                    <a:srgbClr val="000000"/>
                  </a:solidFill>
                  <a:effectLst/>
                  <a:uFillTx/>
                  <a:latin typeface="+mn-lt"/>
                  <a:ea typeface="Calibri"/>
                  <a:cs typeface="Calibri"/>
                  <a:sym typeface="Calibri"/>
                </a:rPr>
                <a:t> </a:t>
              </a:r>
              <a:endParaRPr kumimoji="0" lang="en-US" sz="5200" b="0" i="0" u="none" strike="noStrike" cap="none" spc="0" normalizeH="0" baseline="0" dirty="0" smtClean="0">
                <a:ln>
                  <a:noFill/>
                </a:ln>
                <a:solidFill>
                  <a:srgbClr val="000000"/>
                </a:solidFill>
                <a:effectLst/>
                <a:uFillTx/>
                <a:latin typeface="+mn-lt"/>
                <a:ea typeface="Calibri"/>
                <a:cs typeface="Calibri"/>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5200" b="0" i="0" u="none" strike="noStrike" cap="none" spc="0" normalizeH="0" baseline="0" dirty="0" smtClean="0">
                  <a:ln>
                    <a:noFill/>
                  </a:ln>
                  <a:solidFill>
                    <a:srgbClr val="000000"/>
                  </a:solidFill>
                  <a:effectLst/>
                  <a:uFillTx/>
                  <a:latin typeface="+mn-lt"/>
                  <a:ea typeface="Calibri"/>
                  <a:cs typeface="Calibri"/>
                  <a:sym typeface="Calibri"/>
                </a:rPr>
                <a:t>20+</a:t>
              </a:r>
              <a:r>
                <a:rPr kumimoji="0" lang="en-US" sz="5200" b="0" i="0" u="none" strike="noStrike" cap="none" spc="0" normalizeH="0" dirty="0" smtClean="0">
                  <a:ln>
                    <a:noFill/>
                  </a:ln>
                  <a:solidFill>
                    <a:srgbClr val="000000"/>
                  </a:solidFill>
                  <a:effectLst/>
                  <a:uFillTx/>
                  <a:latin typeface="+mn-lt"/>
                  <a:ea typeface="Calibri"/>
                  <a:cs typeface="Calibri"/>
                  <a:sym typeface="Calibri"/>
                </a:rPr>
                <a:t> </a:t>
              </a:r>
              <a:r>
                <a:rPr kumimoji="0" lang="en-US" sz="5200" b="0" i="0" u="none" strike="noStrike" cap="none" spc="0" normalizeH="0" baseline="0" dirty="0" smtClean="0">
                  <a:ln>
                    <a:noFill/>
                  </a:ln>
                  <a:solidFill>
                    <a:srgbClr val="000000"/>
                  </a:solidFill>
                  <a:effectLst/>
                  <a:uFillTx/>
                  <a:latin typeface="+mn-lt"/>
                  <a:ea typeface="Calibri"/>
                  <a:cs typeface="Calibri"/>
                  <a:sym typeface="Calibri"/>
                </a:rPr>
                <a:t>systems</a:t>
              </a:r>
              <a:r>
                <a:rPr kumimoji="0" lang="en-US" sz="5200" b="0" i="0" u="none" strike="noStrike" cap="none" spc="0" normalizeH="0" dirty="0" smtClean="0">
                  <a:ln>
                    <a:noFill/>
                  </a:ln>
                  <a:solidFill>
                    <a:srgbClr val="000000"/>
                  </a:solidFill>
                  <a:effectLst/>
                  <a:uFillTx/>
                  <a:latin typeface="+mn-lt"/>
                  <a:ea typeface="Calibri"/>
                  <a:cs typeface="Calibri"/>
                  <a:sym typeface="Calibri"/>
                </a:rPr>
                <a:t> create </a:t>
              </a:r>
            </a:p>
            <a:p>
              <a:pPr marL="0" marR="0" indent="0" algn="ctr" defTabSz="914400" rtl="0" fontAlgn="auto" latinLnBrk="0" hangingPunct="0">
                <a:lnSpc>
                  <a:spcPct val="100000"/>
                </a:lnSpc>
                <a:spcBef>
                  <a:spcPts val="0"/>
                </a:spcBef>
                <a:spcAft>
                  <a:spcPts val="0"/>
                </a:spcAft>
                <a:buClrTx/>
                <a:buSzTx/>
                <a:buFontTx/>
                <a:buNone/>
                <a:tabLst/>
              </a:pPr>
              <a:r>
                <a:rPr lang="en-US" sz="5200" dirty="0" smtClean="0">
                  <a:latin typeface="+mn-lt"/>
                </a:rPr>
                <a:t>&gt;</a:t>
              </a:r>
              <a:r>
                <a:rPr kumimoji="0" lang="en-US" sz="5200" b="0" i="0" u="none" strike="noStrike" cap="none" spc="0" normalizeH="0" baseline="0" dirty="0" smtClean="0">
                  <a:ln>
                    <a:noFill/>
                  </a:ln>
                  <a:solidFill>
                    <a:srgbClr val="000000"/>
                  </a:solidFill>
                  <a:effectLst/>
                  <a:uFillTx/>
                  <a:latin typeface="+mn-lt"/>
                  <a:ea typeface="Calibri"/>
                  <a:cs typeface="Calibri"/>
                  <a:sym typeface="Calibri"/>
                </a:rPr>
                <a:t>15k Combinations!!! </a:t>
              </a:r>
              <a:endParaRPr kumimoji="0" lang="en-US" sz="5200" b="0" i="0" u="none" strike="noStrike" cap="none" spc="0" normalizeH="0" baseline="0" dirty="0">
                <a:ln>
                  <a:noFill/>
                </a:ln>
                <a:solidFill>
                  <a:srgbClr val="000000"/>
                </a:solidFill>
                <a:effectLst/>
                <a:uFillTx/>
                <a:latin typeface="+mn-lt"/>
                <a:ea typeface="Calibri"/>
                <a:cs typeface="Calibri"/>
                <a:sym typeface="Calibri"/>
              </a:endParaRPr>
            </a:p>
          </p:txBody>
        </p:sp>
      </p:grpSp>
      <p:sp>
        <p:nvSpPr>
          <p:cNvPr id="2" name="Frame 1"/>
          <p:cNvSpPr/>
          <p:nvPr/>
        </p:nvSpPr>
        <p:spPr>
          <a:xfrm rot="1759085">
            <a:off x="11469997" y="3143808"/>
            <a:ext cx="4510208" cy="1541703"/>
          </a:xfrm>
          <a:prstGeom prst="frame">
            <a:avLst/>
          </a:prstGeom>
          <a:solidFill>
            <a:schemeClr val="bg2"/>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 name="Frame 3"/>
          <p:cNvSpPr/>
          <p:nvPr/>
        </p:nvSpPr>
        <p:spPr>
          <a:xfrm>
            <a:off x="11765280" y="5272421"/>
            <a:ext cx="2361678" cy="6594394"/>
          </a:xfrm>
          <a:prstGeom prst="frame">
            <a:avLst/>
          </a:prstGeom>
          <a:solidFill>
            <a:schemeClr val="bg2"/>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1" name="Frame 160"/>
          <p:cNvSpPr/>
          <p:nvPr/>
        </p:nvSpPr>
        <p:spPr>
          <a:xfrm>
            <a:off x="11795760" y="5303520"/>
            <a:ext cx="5629283" cy="2377440"/>
          </a:xfrm>
          <a:prstGeom prst="frame">
            <a:avLst/>
          </a:prstGeom>
          <a:solidFill>
            <a:schemeClr val="bg2"/>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2" name="Frame 171"/>
          <p:cNvSpPr/>
          <p:nvPr/>
        </p:nvSpPr>
        <p:spPr>
          <a:xfrm rot="2485318">
            <a:off x="11042944" y="6729966"/>
            <a:ext cx="6949440" cy="2194560"/>
          </a:xfrm>
          <a:prstGeom prst="frame">
            <a:avLst/>
          </a:prstGeom>
          <a:solidFill>
            <a:schemeClr val="bg2"/>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Frame 5"/>
          <p:cNvSpPr/>
          <p:nvPr/>
        </p:nvSpPr>
        <p:spPr>
          <a:xfrm>
            <a:off x="19080480" y="2722814"/>
            <a:ext cx="1171655" cy="2926080"/>
          </a:xfrm>
          <a:prstGeom prst="frame">
            <a:avLst/>
          </a:prstGeom>
          <a:solidFill>
            <a:schemeClr val="bg2"/>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Frame 6"/>
          <p:cNvSpPr/>
          <p:nvPr/>
        </p:nvSpPr>
        <p:spPr>
          <a:xfrm>
            <a:off x="18013680" y="9083040"/>
            <a:ext cx="3184580" cy="2194560"/>
          </a:xfrm>
          <a:prstGeom prst="frame">
            <a:avLst/>
          </a:prstGeom>
          <a:solidFill>
            <a:schemeClr val="bg2"/>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3" name="Rectangle 172"/>
          <p:cNvSpPr/>
          <p:nvPr/>
        </p:nvSpPr>
        <p:spPr>
          <a:xfrm>
            <a:off x="11033760" y="12147470"/>
            <a:ext cx="10789920" cy="979316"/>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tx1"/>
                </a:solidFill>
                <a:effectLst/>
                <a:uFillTx/>
                <a:latin typeface="Calibri"/>
                <a:ea typeface="Calibri"/>
                <a:cs typeface="Calibri"/>
                <a:sym typeface="Calibri"/>
              </a:rPr>
              <a:t>(Here are just a few)</a:t>
            </a:r>
            <a:endParaRPr kumimoji="0" lang="en-US" sz="4800" b="1" i="0" u="none" strike="noStrike" cap="none" spc="0" normalizeH="0" baseline="0" dirty="0">
              <a:ln>
                <a:noFill/>
              </a:ln>
              <a:solidFill>
                <a:schemeClr val="tx1"/>
              </a:solidFill>
              <a:effectLst/>
              <a:uFillTx/>
              <a:latin typeface="Calibri"/>
              <a:ea typeface="Calibri"/>
              <a:cs typeface="Calibri"/>
              <a:sym typeface="Calibri"/>
            </a:endParaRPr>
          </a:p>
        </p:txBody>
      </p:sp>
      <p:sp>
        <p:nvSpPr>
          <p:cNvPr id="184" name="Oval 183"/>
          <p:cNvSpPr/>
          <p:nvPr/>
        </p:nvSpPr>
        <p:spPr>
          <a:xfrm>
            <a:off x="14719068" y="10248599"/>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nvGrpSpPr>
          <p:cNvPr id="3" name="Group 2"/>
          <p:cNvGrpSpPr/>
          <p:nvPr/>
        </p:nvGrpSpPr>
        <p:grpSpPr>
          <a:xfrm>
            <a:off x="731519" y="2905695"/>
            <a:ext cx="9997119" cy="4820008"/>
            <a:chOff x="731519" y="2905695"/>
            <a:chExt cx="9997119" cy="4820008"/>
          </a:xfrm>
        </p:grpSpPr>
        <p:sp>
          <p:nvSpPr>
            <p:cNvPr id="26" name="Rectangle 25"/>
            <p:cNvSpPr/>
            <p:nvPr/>
          </p:nvSpPr>
          <p:spPr>
            <a:xfrm>
              <a:off x="1219199" y="2905695"/>
              <a:ext cx="1761068" cy="371263"/>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TextBox 8"/>
            <p:cNvSpPr txBox="1"/>
            <p:nvPr/>
          </p:nvSpPr>
          <p:spPr>
            <a:xfrm>
              <a:off x="731519" y="3657600"/>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spcBef>
                  <a:spcPts val="100"/>
                </a:spcBef>
              </a:pPr>
              <a:r>
                <a:rPr lang="en-US" sz="6400" b="1" spc="771" dirty="0">
                  <a:solidFill>
                    <a:srgbClr val="048BE6"/>
                  </a:solidFill>
                  <a:latin typeface="+mn-lt"/>
                  <a:ea typeface="+mn-ea"/>
                  <a:cs typeface="+mn-cs"/>
                  <a:sym typeface="Helvetica"/>
                </a:rPr>
                <a:t>#1</a:t>
              </a:r>
              <a:endParaRPr lang="en-US" sz="6400" b="1" spc="771" dirty="0">
                <a:solidFill>
                  <a:srgbClr val="048BE6"/>
                </a:solidFill>
                <a:latin typeface="+mn-lt"/>
                <a:ea typeface="+mn-ea"/>
                <a:cs typeface="+mn-cs"/>
              </a:endParaRPr>
            </a:p>
          </p:txBody>
        </p:sp>
        <p:sp>
          <p:nvSpPr>
            <p:cNvPr id="10" name="TextBox 9"/>
            <p:cNvSpPr txBox="1"/>
            <p:nvPr/>
          </p:nvSpPr>
          <p:spPr>
            <a:xfrm>
              <a:off x="2103120" y="3840480"/>
              <a:ext cx="7315200" cy="109728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n-lt"/>
                  <a:ea typeface="Calibri"/>
                  <a:cs typeface="Calibri"/>
                  <a:sym typeface="Calibri"/>
                </a:rPr>
                <a:t>EVO</a:t>
              </a:r>
              <a:r>
                <a:rPr kumimoji="0" lang="en-US" sz="2800" b="0" i="0" u="none" strike="noStrike" cap="none" spc="0" normalizeH="0" dirty="0" smtClean="0">
                  <a:ln>
                    <a:noFill/>
                  </a:ln>
                  <a:solidFill>
                    <a:srgbClr val="000000"/>
                  </a:solidFill>
                  <a:effectLst/>
                  <a:uFillTx/>
                  <a:latin typeface="+mn-lt"/>
                  <a:ea typeface="Calibri"/>
                  <a:cs typeface="Calibri"/>
                  <a:sym typeface="Calibri"/>
                </a:rPr>
                <a:t> selects from a universe of 120 trading systems. </a:t>
              </a:r>
              <a:endParaRPr kumimoji="0" lang="en-US" sz="2800" b="0" i="0" u="none" strike="noStrike" cap="none" spc="0" normalizeH="0" baseline="0" dirty="0">
                <a:ln>
                  <a:noFill/>
                </a:ln>
                <a:solidFill>
                  <a:srgbClr val="000000"/>
                </a:solidFill>
                <a:effectLst/>
                <a:uFillTx/>
                <a:latin typeface="+mn-lt"/>
                <a:ea typeface="Calibri"/>
                <a:cs typeface="Calibri"/>
                <a:sym typeface="Calibri"/>
              </a:endParaRPr>
            </a:p>
          </p:txBody>
        </p:sp>
        <p:sp>
          <p:nvSpPr>
            <p:cNvPr id="136" name="TextBox 135"/>
            <p:cNvSpPr txBox="1"/>
            <p:nvPr/>
          </p:nvSpPr>
          <p:spPr>
            <a:xfrm>
              <a:off x="731519" y="5029200"/>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spcBef>
                  <a:spcPts val="100"/>
                </a:spcBef>
              </a:pPr>
              <a:r>
                <a:rPr lang="en-US" sz="6400" b="1" spc="771" dirty="0" smtClean="0">
                  <a:solidFill>
                    <a:srgbClr val="048BE6"/>
                  </a:solidFill>
                  <a:latin typeface="+mn-lt"/>
                  <a:ea typeface="+mn-ea"/>
                  <a:cs typeface="+mn-cs"/>
                  <a:sym typeface="Helvetica"/>
                </a:rPr>
                <a:t>#2</a:t>
              </a:r>
              <a:endParaRPr lang="en-US" sz="6400" b="1" spc="771" dirty="0">
                <a:solidFill>
                  <a:srgbClr val="048BE6"/>
                </a:solidFill>
                <a:latin typeface="+mn-lt"/>
                <a:ea typeface="+mn-ea"/>
                <a:cs typeface="+mn-cs"/>
              </a:endParaRPr>
            </a:p>
          </p:txBody>
        </p:sp>
        <p:sp>
          <p:nvSpPr>
            <p:cNvPr id="137" name="TextBox 136"/>
            <p:cNvSpPr txBox="1"/>
            <p:nvPr/>
          </p:nvSpPr>
          <p:spPr>
            <a:xfrm>
              <a:off x="2120210" y="6617709"/>
              <a:ext cx="8608428"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Today, EVO has over 20 systems -</a:t>
              </a:r>
            </a:p>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 invested increased to &gt;50% </a:t>
              </a:r>
            </a:p>
          </p:txBody>
        </p:sp>
        <p:sp>
          <p:nvSpPr>
            <p:cNvPr id="185" name="TextBox 184"/>
            <p:cNvSpPr txBox="1"/>
            <p:nvPr/>
          </p:nvSpPr>
          <p:spPr>
            <a:xfrm>
              <a:off x="2103120" y="5268351"/>
              <a:ext cx="8608428"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EVO originally had 8 systems, invested 37% of the time. </a:t>
              </a:r>
            </a:p>
          </p:txBody>
        </p:sp>
      </p:grpSp>
      <p:sp>
        <p:nvSpPr>
          <p:cNvPr id="186" name="TextBox 185"/>
          <p:cNvSpPr txBox="1"/>
          <p:nvPr/>
        </p:nvSpPr>
        <p:spPr>
          <a:xfrm>
            <a:off x="0" y="7641219"/>
            <a:ext cx="10728638" cy="12439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#4</a:t>
            </a:r>
            <a:endParaRPr lang="en-US" sz="6400" b="1" spc="771" dirty="0">
              <a:solidFill>
                <a:srgbClr val="048BE6"/>
              </a:solidFill>
              <a:latin typeface="+mn-lt"/>
              <a:ea typeface="+mn-ea"/>
              <a:cs typeface="+mn-cs"/>
            </a:endParaRPr>
          </a:p>
        </p:txBody>
      </p:sp>
    </p:spTree>
    <p:extLst>
      <p:ext uri="{BB962C8B-B14F-4D97-AF65-F5344CB8AC3E}">
        <p14:creationId xmlns:p14="http://schemas.microsoft.com/office/powerpoint/2010/main" val="770320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72"/>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61"/>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1" nodeType="afterEffect">
                                  <p:stCondLst>
                                    <p:cond delay="1000"/>
                                  </p:stCondLst>
                                  <p:childTnLst>
                                    <p:set>
                                      <p:cBhvr>
                                        <p:cTn id="24"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61" grpId="0" animBg="1"/>
      <p:bldP spid="172" grpId="0" animBg="1"/>
      <p:bldP spid="172" grpId="1" animBg="1"/>
      <p:bldP spid="6" grpId="0" animBg="1"/>
      <p:bldP spid="1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p:nvPr/>
        </p:nvSpPr>
        <p:spPr>
          <a:xfrm>
            <a:off x="1219199" y="1117599"/>
            <a:ext cx="6461761" cy="228600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normAutofit/>
          </a:bodyPr>
          <a:lstStyle>
            <a:lvl1pPr>
              <a:defRPr sz="6400">
                <a:latin typeface="+mn-lt"/>
                <a:ea typeface="+mn-ea"/>
                <a:cs typeface="+mn-cs"/>
                <a:sym typeface="Helvetica"/>
              </a:defRPr>
            </a:lvl1pPr>
          </a:lstStyle>
          <a:p>
            <a:r>
              <a:rPr lang="en-US" dirty="0" smtClean="0"/>
              <a:t>How it works </a:t>
            </a:r>
            <a:endParaRPr dirty="0"/>
          </a:p>
        </p:txBody>
      </p:sp>
      <p:sp>
        <p:nvSpPr>
          <p:cNvPr id="644" name="Shape 644"/>
          <p:cNvSpPr>
            <a:spLocks noGrp="1"/>
          </p:cNvSpPr>
          <p:nvPr>
            <p:ph type="body" sz="quarter" idx="1"/>
          </p:nvPr>
        </p:nvSpPr>
        <p:spPr>
          <a:xfrm>
            <a:off x="1341119" y="980795"/>
            <a:ext cx="5913121" cy="921302"/>
          </a:xfrm>
          <a:prstGeom prst="rect">
            <a:avLst/>
          </a:prstGeom>
        </p:spPr>
        <p:txBody>
          <a:bodyPr>
            <a:normAutofit/>
          </a:bodyPr>
          <a:lstStyle/>
          <a:p>
            <a:r>
              <a:rPr sz="2000"/>
              <a:t>ABOUT </a:t>
            </a:r>
            <a:r>
              <a:rPr lang="en-US" sz="2000" smtClean="0"/>
              <a:t>EVO</a:t>
            </a:r>
            <a:r>
              <a:rPr sz="2000" smtClean="0"/>
              <a:t> </a:t>
            </a:r>
            <a:endParaRPr sz="2000"/>
          </a:p>
        </p:txBody>
      </p:sp>
      <p:sp>
        <p:nvSpPr>
          <p:cNvPr id="645" name="Shape 645"/>
          <p:cNvSpPr>
            <a:spLocks noGrp="1"/>
          </p:cNvSpPr>
          <p:nvPr>
            <p:ph type="sldNum" sz="quarter" idx="2"/>
          </p:nvPr>
        </p:nvSpPr>
        <p:spPr>
          <a:prstGeom prst="rect">
            <a:avLst/>
          </a:prstGeom>
          <a:effectLst>
            <a:outerShdw blurRad="50800" dist="50800" dir="5400000" algn="ctr" rotWithShape="0">
              <a:srgbClr val="000000">
                <a:alpha val="15000"/>
              </a:srgbClr>
            </a:outerShdw>
          </a:effectLst>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
        <p:nvSpPr>
          <p:cNvPr id="26" name="Rectangle 25"/>
          <p:cNvSpPr/>
          <p:nvPr/>
        </p:nvSpPr>
        <p:spPr>
          <a:xfrm>
            <a:off x="1219199" y="2905695"/>
            <a:ext cx="1761068" cy="371263"/>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0" name="Oval 39"/>
          <p:cNvSpPr/>
          <p:nvPr/>
        </p:nvSpPr>
        <p:spPr>
          <a:xfrm>
            <a:off x="11948160" y="3820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1" name="Oval 40"/>
          <p:cNvSpPr/>
          <p:nvPr/>
        </p:nvSpPr>
        <p:spPr>
          <a:xfrm>
            <a:off x="11948160" y="4734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2" name="Oval 41"/>
          <p:cNvSpPr/>
          <p:nvPr/>
        </p:nvSpPr>
        <p:spPr>
          <a:xfrm>
            <a:off x="11948160" y="29056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3" name="Oval 42"/>
          <p:cNvSpPr/>
          <p:nvPr/>
        </p:nvSpPr>
        <p:spPr>
          <a:xfrm>
            <a:off x="11948160" y="5648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4" name="Oval 43"/>
          <p:cNvSpPr/>
          <p:nvPr/>
        </p:nvSpPr>
        <p:spPr>
          <a:xfrm>
            <a:off x="11948160" y="6563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5" name="Oval 44"/>
          <p:cNvSpPr/>
          <p:nvPr/>
        </p:nvSpPr>
        <p:spPr>
          <a:xfrm>
            <a:off x="11948160" y="7477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6" name="Oval 45"/>
          <p:cNvSpPr/>
          <p:nvPr/>
        </p:nvSpPr>
        <p:spPr>
          <a:xfrm>
            <a:off x="11948160" y="8392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7" name="Oval 46"/>
          <p:cNvSpPr/>
          <p:nvPr/>
        </p:nvSpPr>
        <p:spPr>
          <a:xfrm>
            <a:off x="11948160" y="9306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9" name="Oval 48"/>
          <p:cNvSpPr/>
          <p:nvPr/>
        </p:nvSpPr>
        <p:spPr>
          <a:xfrm>
            <a:off x="11948160" y="102208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1" name="Oval 50"/>
          <p:cNvSpPr/>
          <p:nvPr/>
        </p:nvSpPr>
        <p:spPr>
          <a:xfrm>
            <a:off x="11948160" y="11135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4" name="Oval 53"/>
          <p:cNvSpPr/>
          <p:nvPr/>
        </p:nvSpPr>
        <p:spPr>
          <a:xfrm>
            <a:off x="12862560" y="3820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5" name="Oval 54"/>
          <p:cNvSpPr/>
          <p:nvPr/>
        </p:nvSpPr>
        <p:spPr>
          <a:xfrm>
            <a:off x="12862560" y="4734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6" name="Oval 55"/>
          <p:cNvSpPr/>
          <p:nvPr/>
        </p:nvSpPr>
        <p:spPr>
          <a:xfrm>
            <a:off x="12862560" y="2905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7" name="Oval 56"/>
          <p:cNvSpPr/>
          <p:nvPr/>
        </p:nvSpPr>
        <p:spPr>
          <a:xfrm>
            <a:off x="12862560" y="56488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8" name="Oval 57"/>
          <p:cNvSpPr/>
          <p:nvPr/>
        </p:nvSpPr>
        <p:spPr>
          <a:xfrm>
            <a:off x="12862560" y="65632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9" name="Oval 58"/>
          <p:cNvSpPr/>
          <p:nvPr/>
        </p:nvSpPr>
        <p:spPr>
          <a:xfrm>
            <a:off x="12862560" y="7477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0" name="Oval 59"/>
          <p:cNvSpPr/>
          <p:nvPr/>
        </p:nvSpPr>
        <p:spPr>
          <a:xfrm>
            <a:off x="12862560" y="8392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1" name="Oval 60"/>
          <p:cNvSpPr/>
          <p:nvPr/>
        </p:nvSpPr>
        <p:spPr>
          <a:xfrm>
            <a:off x="12862560" y="9306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2" name="Oval 61"/>
          <p:cNvSpPr/>
          <p:nvPr/>
        </p:nvSpPr>
        <p:spPr>
          <a:xfrm>
            <a:off x="12862560" y="10220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3" name="Oval 62"/>
          <p:cNvSpPr/>
          <p:nvPr/>
        </p:nvSpPr>
        <p:spPr>
          <a:xfrm>
            <a:off x="12862560" y="11135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6" name="Oval 65"/>
          <p:cNvSpPr/>
          <p:nvPr/>
        </p:nvSpPr>
        <p:spPr>
          <a:xfrm>
            <a:off x="13776960" y="3820095"/>
            <a:ext cx="731520" cy="731520"/>
          </a:xfrm>
          <a:prstGeom prst="ellipse">
            <a:avLst/>
          </a:prstGeom>
          <a:solidFill>
            <a:srgbClr val="00B0F0"/>
          </a:solidFill>
          <a:ln w="63500" cap="flat">
            <a:solidFill>
              <a:srgbClr val="00B0F0"/>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7" name="Oval 66"/>
          <p:cNvSpPr/>
          <p:nvPr/>
        </p:nvSpPr>
        <p:spPr>
          <a:xfrm>
            <a:off x="13776960" y="4734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8" name="Oval 67"/>
          <p:cNvSpPr/>
          <p:nvPr/>
        </p:nvSpPr>
        <p:spPr>
          <a:xfrm>
            <a:off x="13776960" y="2905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9" name="Oval 68"/>
          <p:cNvSpPr/>
          <p:nvPr/>
        </p:nvSpPr>
        <p:spPr>
          <a:xfrm>
            <a:off x="13776960" y="5648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0" name="Oval 69"/>
          <p:cNvSpPr/>
          <p:nvPr/>
        </p:nvSpPr>
        <p:spPr>
          <a:xfrm>
            <a:off x="13776960" y="6563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1" name="Oval 70"/>
          <p:cNvSpPr/>
          <p:nvPr/>
        </p:nvSpPr>
        <p:spPr>
          <a:xfrm>
            <a:off x="13776960" y="7477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2" name="Oval 71"/>
          <p:cNvSpPr/>
          <p:nvPr/>
        </p:nvSpPr>
        <p:spPr>
          <a:xfrm>
            <a:off x="13776960" y="8392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3" name="Oval 72"/>
          <p:cNvSpPr/>
          <p:nvPr/>
        </p:nvSpPr>
        <p:spPr>
          <a:xfrm>
            <a:off x="13776960" y="9306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4" name="Oval 73"/>
          <p:cNvSpPr/>
          <p:nvPr/>
        </p:nvSpPr>
        <p:spPr>
          <a:xfrm>
            <a:off x="13776960" y="10220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5" name="Oval 74"/>
          <p:cNvSpPr/>
          <p:nvPr/>
        </p:nvSpPr>
        <p:spPr>
          <a:xfrm>
            <a:off x="13776960" y="11135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8" name="Oval 77"/>
          <p:cNvSpPr/>
          <p:nvPr/>
        </p:nvSpPr>
        <p:spPr>
          <a:xfrm>
            <a:off x="14691360" y="3820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9" name="Oval 78"/>
          <p:cNvSpPr/>
          <p:nvPr/>
        </p:nvSpPr>
        <p:spPr>
          <a:xfrm>
            <a:off x="14691360" y="4734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0" name="Oval 79"/>
          <p:cNvSpPr/>
          <p:nvPr/>
        </p:nvSpPr>
        <p:spPr>
          <a:xfrm>
            <a:off x="14691360" y="2905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1" name="Oval 80"/>
          <p:cNvSpPr/>
          <p:nvPr/>
        </p:nvSpPr>
        <p:spPr>
          <a:xfrm>
            <a:off x="14691360" y="5648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2" name="Oval 81"/>
          <p:cNvSpPr/>
          <p:nvPr/>
        </p:nvSpPr>
        <p:spPr>
          <a:xfrm>
            <a:off x="14691360" y="6563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3" name="Oval 82"/>
          <p:cNvSpPr/>
          <p:nvPr/>
        </p:nvSpPr>
        <p:spPr>
          <a:xfrm>
            <a:off x="14691360" y="7477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4" name="Oval 83"/>
          <p:cNvSpPr/>
          <p:nvPr/>
        </p:nvSpPr>
        <p:spPr>
          <a:xfrm>
            <a:off x="14691360" y="83920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5" name="Oval 84"/>
          <p:cNvSpPr/>
          <p:nvPr/>
        </p:nvSpPr>
        <p:spPr>
          <a:xfrm>
            <a:off x="14691360" y="9306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6" name="Oval 85"/>
          <p:cNvSpPr/>
          <p:nvPr/>
        </p:nvSpPr>
        <p:spPr>
          <a:xfrm>
            <a:off x="14691360" y="10220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7" name="Oval 86"/>
          <p:cNvSpPr/>
          <p:nvPr/>
        </p:nvSpPr>
        <p:spPr>
          <a:xfrm>
            <a:off x="14691360" y="11135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0" name="Oval 89"/>
          <p:cNvSpPr/>
          <p:nvPr/>
        </p:nvSpPr>
        <p:spPr>
          <a:xfrm>
            <a:off x="15605760" y="3820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1" name="Oval 90"/>
          <p:cNvSpPr/>
          <p:nvPr/>
        </p:nvSpPr>
        <p:spPr>
          <a:xfrm>
            <a:off x="15605760" y="4734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2" name="Oval 91"/>
          <p:cNvSpPr/>
          <p:nvPr/>
        </p:nvSpPr>
        <p:spPr>
          <a:xfrm>
            <a:off x="15605760" y="2905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3" name="Oval 92"/>
          <p:cNvSpPr/>
          <p:nvPr/>
        </p:nvSpPr>
        <p:spPr>
          <a:xfrm>
            <a:off x="15605760" y="5648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4" name="Oval 93"/>
          <p:cNvSpPr/>
          <p:nvPr/>
        </p:nvSpPr>
        <p:spPr>
          <a:xfrm>
            <a:off x="15605760" y="65632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5" name="Oval 94"/>
          <p:cNvSpPr/>
          <p:nvPr/>
        </p:nvSpPr>
        <p:spPr>
          <a:xfrm>
            <a:off x="15605760" y="7477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6" name="Oval 95"/>
          <p:cNvSpPr/>
          <p:nvPr/>
        </p:nvSpPr>
        <p:spPr>
          <a:xfrm>
            <a:off x="15605760" y="8392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7" name="Oval 96"/>
          <p:cNvSpPr/>
          <p:nvPr/>
        </p:nvSpPr>
        <p:spPr>
          <a:xfrm>
            <a:off x="15605760" y="93064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8" name="Oval 97"/>
          <p:cNvSpPr/>
          <p:nvPr/>
        </p:nvSpPr>
        <p:spPr>
          <a:xfrm>
            <a:off x="15605760" y="10220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9" name="Oval 98"/>
          <p:cNvSpPr/>
          <p:nvPr/>
        </p:nvSpPr>
        <p:spPr>
          <a:xfrm>
            <a:off x="15605760" y="11135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2" name="Oval 101"/>
          <p:cNvSpPr/>
          <p:nvPr/>
        </p:nvSpPr>
        <p:spPr>
          <a:xfrm>
            <a:off x="16520160" y="3820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3" name="Oval 102"/>
          <p:cNvSpPr/>
          <p:nvPr/>
        </p:nvSpPr>
        <p:spPr>
          <a:xfrm>
            <a:off x="16520160" y="4734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4" name="Oval 103"/>
          <p:cNvSpPr/>
          <p:nvPr/>
        </p:nvSpPr>
        <p:spPr>
          <a:xfrm>
            <a:off x="16520160" y="2905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5" name="Oval 104"/>
          <p:cNvSpPr/>
          <p:nvPr/>
        </p:nvSpPr>
        <p:spPr>
          <a:xfrm>
            <a:off x="16520160" y="5648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6" name="Oval 105"/>
          <p:cNvSpPr/>
          <p:nvPr/>
        </p:nvSpPr>
        <p:spPr>
          <a:xfrm>
            <a:off x="16520160" y="6563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7" name="Oval 106"/>
          <p:cNvSpPr/>
          <p:nvPr/>
        </p:nvSpPr>
        <p:spPr>
          <a:xfrm>
            <a:off x="16520160" y="7477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8" name="Oval 107"/>
          <p:cNvSpPr/>
          <p:nvPr/>
        </p:nvSpPr>
        <p:spPr>
          <a:xfrm>
            <a:off x="16520160" y="8392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9" name="Oval 108"/>
          <p:cNvSpPr/>
          <p:nvPr/>
        </p:nvSpPr>
        <p:spPr>
          <a:xfrm>
            <a:off x="16520160" y="9306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0" name="Oval 109"/>
          <p:cNvSpPr/>
          <p:nvPr/>
        </p:nvSpPr>
        <p:spPr>
          <a:xfrm>
            <a:off x="16520160" y="10220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1" name="Oval 110"/>
          <p:cNvSpPr/>
          <p:nvPr/>
        </p:nvSpPr>
        <p:spPr>
          <a:xfrm>
            <a:off x="16520160" y="11135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4" name="Oval 113"/>
          <p:cNvSpPr/>
          <p:nvPr/>
        </p:nvSpPr>
        <p:spPr>
          <a:xfrm>
            <a:off x="17434560" y="3820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5" name="Oval 114"/>
          <p:cNvSpPr/>
          <p:nvPr/>
        </p:nvSpPr>
        <p:spPr>
          <a:xfrm>
            <a:off x="17434560" y="4734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6" name="Oval 115"/>
          <p:cNvSpPr/>
          <p:nvPr/>
        </p:nvSpPr>
        <p:spPr>
          <a:xfrm>
            <a:off x="17434560" y="2905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7" name="Oval 116"/>
          <p:cNvSpPr/>
          <p:nvPr/>
        </p:nvSpPr>
        <p:spPr>
          <a:xfrm>
            <a:off x="17434560" y="56488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8" name="Oval 117"/>
          <p:cNvSpPr/>
          <p:nvPr/>
        </p:nvSpPr>
        <p:spPr>
          <a:xfrm>
            <a:off x="17434560" y="6563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9" name="Oval 118"/>
          <p:cNvSpPr/>
          <p:nvPr/>
        </p:nvSpPr>
        <p:spPr>
          <a:xfrm>
            <a:off x="17434560" y="74776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0" name="Oval 119"/>
          <p:cNvSpPr/>
          <p:nvPr/>
        </p:nvSpPr>
        <p:spPr>
          <a:xfrm>
            <a:off x="17434560" y="8392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1" name="Oval 120"/>
          <p:cNvSpPr/>
          <p:nvPr/>
        </p:nvSpPr>
        <p:spPr>
          <a:xfrm>
            <a:off x="17434560" y="9306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2" name="Oval 121"/>
          <p:cNvSpPr/>
          <p:nvPr/>
        </p:nvSpPr>
        <p:spPr>
          <a:xfrm>
            <a:off x="17434560" y="10220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3" name="Oval 122"/>
          <p:cNvSpPr/>
          <p:nvPr/>
        </p:nvSpPr>
        <p:spPr>
          <a:xfrm>
            <a:off x="17434560" y="11135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6" name="Oval 125"/>
          <p:cNvSpPr/>
          <p:nvPr/>
        </p:nvSpPr>
        <p:spPr>
          <a:xfrm>
            <a:off x="18348960" y="3820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7" name="Oval 126"/>
          <p:cNvSpPr/>
          <p:nvPr/>
        </p:nvSpPr>
        <p:spPr>
          <a:xfrm>
            <a:off x="18348960" y="4734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8" name="Oval 127"/>
          <p:cNvSpPr/>
          <p:nvPr/>
        </p:nvSpPr>
        <p:spPr>
          <a:xfrm>
            <a:off x="18348960" y="2905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9" name="Oval 128"/>
          <p:cNvSpPr/>
          <p:nvPr/>
        </p:nvSpPr>
        <p:spPr>
          <a:xfrm>
            <a:off x="18348960" y="5648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0" name="Oval 129"/>
          <p:cNvSpPr/>
          <p:nvPr/>
        </p:nvSpPr>
        <p:spPr>
          <a:xfrm>
            <a:off x="18348960" y="6563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1" name="Oval 130"/>
          <p:cNvSpPr/>
          <p:nvPr/>
        </p:nvSpPr>
        <p:spPr>
          <a:xfrm>
            <a:off x="18348960" y="74776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2" name="Oval 131"/>
          <p:cNvSpPr/>
          <p:nvPr/>
        </p:nvSpPr>
        <p:spPr>
          <a:xfrm>
            <a:off x="18348960" y="8392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3" name="Oval 132"/>
          <p:cNvSpPr/>
          <p:nvPr/>
        </p:nvSpPr>
        <p:spPr>
          <a:xfrm>
            <a:off x="18348960" y="9306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4" name="Oval 133"/>
          <p:cNvSpPr/>
          <p:nvPr/>
        </p:nvSpPr>
        <p:spPr>
          <a:xfrm>
            <a:off x="18348960" y="102208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5" name="Oval 134"/>
          <p:cNvSpPr/>
          <p:nvPr/>
        </p:nvSpPr>
        <p:spPr>
          <a:xfrm>
            <a:off x="18348960" y="11135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8" name="Oval 137"/>
          <p:cNvSpPr/>
          <p:nvPr/>
        </p:nvSpPr>
        <p:spPr>
          <a:xfrm>
            <a:off x="19263360" y="3820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9" name="Oval 138"/>
          <p:cNvSpPr/>
          <p:nvPr/>
        </p:nvSpPr>
        <p:spPr>
          <a:xfrm>
            <a:off x="19263360" y="47344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0" name="Oval 139"/>
          <p:cNvSpPr/>
          <p:nvPr/>
        </p:nvSpPr>
        <p:spPr>
          <a:xfrm>
            <a:off x="19263360" y="29056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1" name="Oval 140"/>
          <p:cNvSpPr/>
          <p:nvPr/>
        </p:nvSpPr>
        <p:spPr>
          <a:xfrm>
            <a:off x="19263360" y="5648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2" name="Oval 141"/>
          <p:cNvSpPr/>
          <p:nvPr/>
        </p:nvSpPr>
        <p:spPr>
          <a:xfrm>
            <a:off x="19263360" y="6563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3" name="Oval 142"/>
          <p:cNvSpPr/>
          <p:nvPr/>
        </p:nvSpPr>
        <p:spPr>
          <a:xfrm>
            <a:off x="19263360" y="7477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4" name="Oval 143"/>
          <p:cNvSpPr/>
          <p:nvPr/>
        </p:nvSpPr>
        <p:spPr>
          <a:xfrm>
            <a:off x="19263360" y="8392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5" name="Oval 144"/>
          <p:cNvSpPr/>
          <p:nvPr/>
        </p:nvSpPr>
        <p:spPr>
          <a:xfrm>
            <a:off x="19263360" y="9306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6" name="Oval 145"/>
          <p:cNvSpPr/>
          <p:nvPr/>
        </p:nvSpPr>
        <p:spPr>
          <a:xfrm>
            <a:off x="19263360" y="102208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7" name="Oval 146"/>
          <p:cNvSpPr/>
          <p:nvPr/>
        </p:nvSpPr>
        <p:spPr>
          <a:xfrm>
            <a:off x="19263360" y="11135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0" name="Oval 149"/>
          <p:cNvSpPr/>
          <p:nvPr/>
        </p:nvSpPr>
        <p:spPr>
          <a:xfrm>
            <a:off x="20177760" y="3820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1" name="Oval 150"/>
          <p:cNvSpPr/>
          <p:nvPr/>
        </p:nvSpPr>
        <p:spPr>
          <a:xfrm>
            <a:off x="20177760" y="4734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2" name="Oval 151"/>
          <p:cNvSpPr/>
          <p:nvPr/>
        </p:nvSpPr>
        <p:spPr>
          <a:xfrm>
            <a:off x="20177760" y="2905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3" name="Oval 152"/>
          <p:cNvSpPr/>
          <p:nvPr/>
        </p:nvSpPr>
        <p:spPr>
          <a:xfrm>
            <a:off x="20177760" y="5648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4" name="Oval 153"/>
          <p:cNvSpPr/>
          <p:nvPr/>
        </p:nvSpPr>
        <p:spPr>
          <a:xfrm>
            <a:off x="20177760" y="6563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5" name="Oval 154"/>
          <p:cNvSpPr/>
          <p:nvPr/>
        </p:nvSpPr>
        <p:spPr>
          <a:xfrm>
            <a:off x="20177760" y="7477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6" name="Oval 155"/>
          <p:cNvSpPr/>
          <p:nvPr/>
        </p:nvSpPr>
        <p:spPr>
          <a:xfrm>
            <a:off x="20177760" y="8392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7" name="Oval 156"/>
          <p:cNvSpPr/>
          <p:nvPr/>
        </p:nvSpPr>
        <p:spPr>
          <a:xfrm>
            <a:off x="20177760" y="93064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8" name="Oval 157"/>
          <p:cNvSpPr/>
          <p:nvPr/>
        </p:nvSpPr>
        <p:spPr>
          <a:xfrm>
            <a:off x="20177760" y="10220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9" name="Oval 158"/>
          <p:cNvSpPr/>
          <p:nvPr/>
        </p:nvSpPr>
        <p:spPr>
          <a:xfrm>
            <a:off x="20177760" y="11135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2" name="Oval 161"/>
          <p:cNvSpPr/>
          <p:nvPr/>
        </p:nvSpPr>
        <p:spPr>
          <a:xfrm>
            <a:off x="21092160" y="38200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3" name="Oval 162"/>
          <p:cNvSpPr/>
          <p:nvPr/>
        </p:nvSpPr>
        <p:spPr>
          <a:xfrm>
            <a:off x="21092160" y="4734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4" name="Oval 163"/>
          <p:cNvSpPr/>
          <p:nvPr/>
        </p:nvSpPr>
        <p:spPr>
          <a:xfrm>
            <a:off x="21092160" y="2905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5" name="Oval 164"/>
          <p:cNvSpPr/>
          <p:nvPr/>
        </p:nvSpPr>
        <p:spPr>
          <a:xfrm>
            <a:off x="21092160" y="5648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6" name="Oval 165"/>
          <p:cNvSpPr/>
          <p:nvPr/>
        </p:nvSpPr>
        <p:spPr>
          <a:xfrm>
            <a:off x="21092160" y="6563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7" name="Oval 166"/>
          <p:cNvSpPr/>
          <p:nvPr/>
        </p:nvSpPr>
        <p:spPr>
          <a:xfrm>
            <a:off x="21092160" y="7477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8" name="Oval 167"/>
          <p:cNvSpPr/>
          <p:nvPr/>
        </p:nvSpPr>
        <p:spPr>
          <a:xfrm>
            <a:off x="21092160" y="8392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9" name="Oval 168"/>
          <p:cNvSpPr/>
          <p:nvPr/>
        </p:nvSpPr>
        <p:spPr>
          <a:xfrm>
            <a:off x="21092160" y="9306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0" name="Oval 169"/>
          <p:cNvSpPr/>
          <p:nvPr/>
        </p:nvSpPr>
        <p:spPr>
          <a:xfrm>
            <a:off x="21092160" y="10220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1" name="Oval 170"/>
          <p:cNvSpPr/>
          <p:nvPr/>
        </p:nvSpPr>
        <p:spPr>
          <a:xfrm>
            <a:off x="21092160" y="111352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4" name="Oval 173"/>
          <p:cNvSpPr/>
          <p:nvPr/>
        </p:nvSpPr>
        <p:spPr>
          <a:xfrm>
            <a:off x="11033760" y="3820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5" name="Oval 174"/>
          <p:cNvSpPr/>
          <p:nvPr/>
        </p:nvSpPr>
        <p:spPr>
          <a:xfrm>
            <a:off x="11033760" y="47344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6" name="Oval 175"/>
          <p:cNvSpPr/>
          <p:nvPr/>
        </p:nvSpPr>
        <p:spPr>
          <a:xfrm>
            <a:off x="11033760" y="2905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7" name="Oval 176"/>
          <p:cNvSpPr/>
          <p:nvPr/>
        </p:nvSpPr>
        <p:spPr>
          <a:xfrm>
            <a:off x="11033760" y="5648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8" name="Oval 177"/>
          <p:cNvSpPr/>
          <p:nvPr/>
        </p:nvSpPr>
        <p:spPr>
          <a:xfrm>
            <a:off x="11033760" y="6563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9" name="Oval 178"/>
          <p:cNvSpPr/>
          <p:nvPr/>
        </p:nvSpPr>
        <p:spPr>
          <a:xfrm>
            <a:off x="11033760" y="74776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0" name="Oval 179"/>
          <p:cNvSpPr/>
          <p:nvPr/>
        </p:nvSpPr>
        <p:spPr>
          <a:xfrm>
            <a:off x="11033760" y="83920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1" name="Oval 180"/>
          <p:cNvSpPr/>
          <p:nvPr/>
        </p:nvSpPr>
        <p:spPr>
          <a:xfrm>
            <a:off x="11033760" y="9306495"/>
            <a:ext cx="731520" cy="731520"/>
          </a:xfrm>
          <a:prstGeom prst="ellipse">
            <a:avLst/>
          </a:prstGeom>
          <a:solidFill>
            <a:srgbClr val="00B0F0"/>
          </a:solidFill>
          <a:ln w="63500" cap="flat">
            <a:solidFill>
              <a:schemeClr val="accent1"/>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2" name="Oval 181"/>
          <p:cNvSpPr/>
          <p:nvPr/>
        </p:nvSpPr>
        <p:spPr>
          <a:xfrm>
            <a:off x="11033760" y="102208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3" name="Oval 182"/>
          <p:cNvSpPr/>
          <p:nvPr/>
        </p:nvSpPr>
        <p:spPr>
          <a:xfrm>
            <a:off x="11033760" y="11135295"/>
            <a:ext cx="731520" cy="731520"/>
          </a:xfrm>
          <a:prstGeom prst="ellipse">
            <a:avLst/>
          </a:prstGeom>
          <a:solidFill>
            <a:schemeClr val="tx2"/>
          </a:solidFill>
          <a:ln w="63500" cap="flat">
            <a:solidFill>
              <a:schemeClr val="tx2"/>
            </a:solid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Frame 1"/>
          <p:cNvSpPr/>
          <p:nvPr/>
        </p:nvSpPr>
        <p:spPr>
          <a:xfrm rot="1759085">
            <a:off x="11469997" y="3143808"/>
            <a:ext cx="4510208" cy="1541703"/>
          </a:xfrm>
          <a:prstGeom prst="frame">
            <a:avLst/>
          </a:prstGeom>
          <a:solidFill>
            <a:schemeClr val="bg2"/>
          </a:solidFill>
          <a:ln w="63500" cap="flat">
            <a:no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 name="Frame 3"/>
          <p:cNvSpPr/>
          <p:nvPr/>
        </p:nvSpPr>
        <p:spPr>
          <a:xfrm>
            <a:off x="11765280" y="5272421"/>
            <a:ext cx="2361678" cy="6594394"/>
          </a:xfrm>
          <a:prstGeom prst="frame">
            <a:avLst/>
          </a:prstGeom>
          <a:solidFill>
            <a:schemeClr val="bg2"/>
          </a:solidFill>
          <a:ln w="63500" cap="flat">
            <a:no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1" name="Frame 160"/>
          <p:cNvSpPr/>
          <p:nvPr/>
        </p:nvSpPr>
        <p:spPr>
          <a:xfrm>
            <a:off x="11795760" y="5303520"/>
            <a:ext cx="5629283" cy="2377440"/>
          </a:xfrm>
          <a:prstGeom prst="frame">
            <a:avLst/>
          </a:prstGeom>
          <a:solidFill>
            <a:schemeClr val="bg2"/>
          </a:solidFill>
          <a:ln w="63500" cap="flat">
            <a:no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2" name="Frame 171"/>
          <p:cNvSpPr/>
          <p:nvPr/>
        </p:nvSpPr>
        <p:spPr>
          <a:xfrm rot="2485318">
            <a:off x="11101355" y="6764646"/>
            <a:ext cx="6949440" cy="2194560"/>
          </a:xfrm>
          <a:prstGeom prst="frame">
            <a:avLst/>
          </a:prstGeom>
          <a:solidFill>
            <a:schemeClr val="bg2"/>
          </a:solidFill>
          <a:ln w="63500" cap="flat">
            <a:no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Frame 5"/>
          <p:cNvSpPr/>
          <p:nvPr/>
        </p:nvSpPr>
        <p:spPr>
          <a:xfrm>
            <a:off x="19080480" y="2722814"/>
            <a:ext cx="1171655" cy="2926080"/>
          </a:xfrm>
          <a:prstGeom prst="frame">
            <a:avLst/>
          </a:prstGeom>
          <a:solidFill>
            <a:schemeClr val="bg2"/>
          </a:solidFill>
          <a:ln w="63500" cap="flat">
            <a:no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Frame 6"/>
          <p:cNvSpPr/>
          <p:nvPr/>
        </p:nvSpPr>
        <p:spPr>
          <a:xfrm>
            <a:off x="18013680" y="9083040"/>
            <a:ext cx="3184580" cy="2194560"/>
          </a:xfrm>
          <a:prstGeom prst="frame">
            <a:avLst/>
          </a:prstGeom>
          <a:solidFill>
            <a:schemeClr val="bg2"/>
          </a:solidFill>
          <a:ln w="63500" cap="flat">
            <a:noFill/>
            <a:prstDash val="solid"/>
            <a:bevel/>
          </a:ln>
          <a:effectLst>
            <a:outerShdw blurRad="50800" dist="50800" dir="5400000" algn="ctr"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nvGrpSpPr>
          <p:cNvPr id="189" name="Group 188"/>
          <p:cNvGrpSpPr/>
          <p:nvPr/>
        </p:nvGrpSpPr>
        <p:grpSpPr>
          <a:xfrm>
            <a:off x="0" y="8691604"/>
            <a:ext cx="10728638" cy="3840480"/>
            <a:chOff x="756137" y="4827810"/>
            <a:chExt cx="8170986" cy="3840480"/>
          </a:xfrm>
        </p:grpSpPr>
        <p:sp>
          <p:nvSpPr>
            <p:cNvPr id="190" name="TextBox 189"/>
            <p:cNvSpPr txBox="1"/>
            <p:nvPr/>
          </p:nvSpPr>
          <p:spPr>
            <a:xfrm>
              <a:off x="756137" y="4827810"/>
              <a:ext cx="8170986" cy="12439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#5</a:t>
              </a:r>
              <a:endParaRPr lang="en-US" sz="6400" b="1" spc="771" dirty="0">
                <a:solidFill>
                  <a:srgbClr val="048BE6"/>
                </a:solidFill>
                <a:latin typeface="+mn-lt"/>
                <a:ea typeface="+mn-ea"/>
                <a:cs typeface="+mn-cs"/>
              </a:endParaRPr>
            </a:p>
          </p:txBody>
        </p:sp>
        <p:sp>
          <p:nvSpPr>
            <p:cNvPr id="191" name="TextBox 190"/>
            <p:cNvSpPr txBox="1"/>
            <p:nvPr/>
          </p:nvSpPr>
          <p:spPr>
            <a:xfrm>
              <a:off x="1396315" y="6021414"/>
              <a:ext cx="7244862" cy="264687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5200" b="0" i="0" u="none" strike="noStrike" cap="none" spc="0" normalizeH="0" baseline="0" dirty="0" smtClean="0">
                  <a:ln>
                    <a:noFill/>
                  </a:ln>
                  <a:solidFill>
                    <a:srgbClr val="000000"/>
                  </a:solidFill>
                  <a:effectLst/>
                  <a:uFillTx/>
                  <a:latin typeface="+mn-lt"/>
                  <a:ea typeface="Calibri"/>
                  <a:cs typeface="Calibri"/>
                  <a:sym typeface="Calibri"/>
                </a:rPr>
                <a:t>Each combination is tested to determine if it will improve the EVO</a:t>
              </a:r>
              <a:r>
                <a:rPr kumimoji="0" lang="en-US" sz="5200" b="0" i="0" u="none" strike="noStrike" cap="none" spc="0" normalizeH="0" dirty="0" smtClean="0">
                  <a:ln>
                    <a:noFill/>
                  </a:ln>
                  <a:solidFill>
                    <a:srgbClr val="000000"/>
                  </a:solidFill>
                  <a:effectLst/>
                  <a:uFillTx/>
                  <a:latin typeface="+mn-lt"/>
                  <a:ea typeface="Calibri"/>
                  <a:cs typeface="Calibri"/>
                  <a:sym typeface="Calibri"/>
                </a:rPr>
                <a:t> Composite. </a:t>
              </a:r>
              <a:endParaRPr kumimoji="0" lang="en-US" sz="5200" b="0" i="0" u="none" strike="noStrike" cap="none" spc="0" normalizeH="0" baseline="0" dirty="0">
                <a:ln>
                  <a:noFill/>
                </a:ln>
                <a:solidFill>
                  <a:srgbClr val="000000"/>
                </a:solidFill>
                <a:effectLst/>
                <a:uFillTx/>
                <a:latin typeface="+mn-lt"/>
                <a:ea typeface="Calibri"/>
                <a:cs typeface="Calibri"/>
                <a:sym typeface="Calibri"/>
              </a:endParaRPr>
            </a:p>
          </p:txBody>
        </p:sp>
      </p:grpSp>
      <p:sp>
        <p:nvSpPr>
          <p:cNvPr id="3" name="Rectangle 2"/>
          <p:cNvSpPr/>
          <p:nvPr/>
        </p:nvSpPr>
        <p:spPr>
          <a:xfrm>
            <a:off x="10774158" y="1902097"/>
            <a:ext cx="11354644" cy="10960463"/>
          </a:xfrm>
          <a:prstGeom prst="rect">
            <a:avLst/>
          </a:prstGeom>
          <a:solidFill>
            <a:schemeClr val="bg1">
              <a:alpha val="80000"/>
            </a:schemeClr>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 name="TextBox 4"/>
          <p:cNvSpPr txBox="1"/>
          <p:nvPr/>
        </p:nvSpPr>
        <p:spPr>
          <a:xfrm>
            <a:off x="10712850" y="2722814"/>
            <a:ext cx="7649177" cy="358046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3000" b="1" baseline="30000" dirty="0" smtClean="0">
                <a:solidFill>
                  <a:schemeClr val="tx1"/>
                </a:solidFill>
                <a:latin typeface="+mn-lt"/>
              </a:rPr>
              <a:t>+</a:t>
            </a:r>
          </a:p>
          <a:p>
            <a:pPr marL="0" marR="0" indent="0" algn="ctr" defTabSz="914400" rtl="0" fontAlgn="auto" latinLnBrk="0" hangingPunct="0">
              <a:lnSpc>
                <a:spcPct val="100000"/>
              </a:lnSpc>
              <a:spcBef>
                <a:spcPts val="0"/>
              </a:spcBef>
              <a:spcAft>
                <a:spcPts val="0"/>
              </a:spcAft>
              <a:buClrTx/>
              <a:buSzTx/>
              <a:buFontTx/>
              <a:buNone/>
              <a:tabLst/>
            </a:pPr>
            <a:r>
              <a:rPr lang="en-US" sz="13000" b="1" dirty="0" smtClean="0">
                <a:solidFill>
                  <a:schemeClr val="tx1"/>
                </a:solidFill>
                <a:latin typeface="+mn-lt"/>
              </a:rPr>
              <a:t> </a:t>
            </a:r>
            <a:r>
              <a:rPr kumimoji="0" lang="en-US" sz="13000" b="1" i="0" u="none" strike="noStrike" cap="none" spc="0" normalizeH="0" baseline="30000" dirty="0" smtClean="0">
                <a:ln>
                  <a:noFill/>
                </a:ln>
                <a:solidFill>
                  <a:schemeClr val="tx1"/>
                </a:solidFill>
                <a:effectLst/>
                <a:uFillTx/>
                <a:latin typeface="+mn-lt"/>
                <a:ea typeface="Calibri"/>
                <a:cs typeface="Calibri"/>
                <a:sym typeface="Calibri"/>
              </a:rPr>
              <a:t>Performance </a:t>
            </a:r>
            <a:endParaRPr kumimoji="0" lang="en-US" sz="13000" b="1" i="0" u="none" strike="noStrike" cap="none" spc="0" normalizeH="0" baseline="30000" dirty="0">
              <a:ln>
                <a:noFill/>
              </a:ln>
              <a:solidFill>
                <a:schemeClr val="tx1"/>
              </a:solidFill>
              <a:effectLst/>
              <a:uFillTx/>
              <a:latin typeface="+mn-lt"/>
              <a:ea typeface="Calibri"/>
              <a:cs typeface="Calibri"/>
              <a:sym typeface="Calibri"/>
            </a:endParaRPr>
          </a:p>
        </p:txBody>
      </p:sp>
      <p:cxnSp>
        <p:nvCxnSpPr>
          <p:cNvPr id="11" name="Straight Connector 10"/>
          <p:cNvCxnSpPr/>
          <p:nvPr/>
        </p:nvCxnSpPr>
        <p:spPr>
          <a:xfrm flipV="1">
            <a:off x="10926558" y="2138313"/>
            <a:ext cx="11202244" cy="10724247"/>
          </a:xfrm>
          <a:prstGeom prst="line">
            <a:avLst/>
          </a:prstGeom>
          <a:noFill/>
          <a:ln w="101600" cap="flat">
            <a:solidFill>
              <a:srgbClr val="00B0F0"/>
            </a:solidFill>
            <a:prstDash val="solid"/>
            <a:bevel/>
          </a:ln>
          <a:effectLst>
            <a:outerShdw blurRad="101600" dist="508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94" name="TextBox 193"/>
          <p:cNvSpPr txBox="1"/>
          <p:nvPr/>
        </p:nvSpPr>
        <p:spPr>
          <a:xfrm>
            <a:off x="15415223" y="8761943"/>
            <a:ext cx="6924593" cy="291361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3000" b="1" baseline="30000" dirty="0">
                <a:solidFill>
                  <a:schemeClr val="tx1"/>
                </a:solidFill>
                <a:latin typeface="+mn-lt"/>
              </a:rPr>
              <a:t>-</a:t>
            </a:r>
            <a:endParaRPr lang="en-US" sz="13000" b="1" baseline="30000" dirty="0" smtClean="0">
              <a:solidFill>
                <a:schemeClr val="tx1"/>
              </a:solidFill>
              <a:latin typeface="+mn-lt"/>
            </a:endParaRPr>
          </a:p>
          <a:p>
            <a:pPr marL="0" marR="0" indent="0" algn="ctr" defTabSz="914400" rtl="0" fontAlgn="auto" latinLnBrk="0" hangingPunct="0">
              <a:lnSpc>
                <a:spcPct val="100000"/>
              </a:lnSpc>
              <a:spcBef>
                <a:spcPts val="0"/>
              </a:spcBef>
              <a:spcAft>
                <a:spcPts val="0"/>
              </a:spcAft>
              <a:buClrTx/>
              <a:buSzTx/>
              <a:buFontTx/>
              <a:buNone/>
              <a:tabLst/>
            </a:pPr>
            <a:r>
              <a:rPr kumimoji="0" lang="en-US" sz="13000" b="1" i="0" u="none" strike="noStrike" cap="none" spc="0" normalizeH="0" baseline="30000" dirty="0" smtClean="0">
                <a:ln>
                  <a:noFill/>
                </a:ln>
                <a:solidFill>
                  <a:schemeClr val="tx1"/>
                </a:solidFill>
                <a:effectLst/>
                <a:uFillTx/>
                <a:latin typeface="+mn-lt"/>
                <a:ea typeface="Calibri"/>
                <a:cs typeface="Calibri"/>
                <a:sym typeface="Calibri"/>
              </a:rPr>
              <a:t>Risk </a:t>
            </a:r>
            <a:endParaRPr kumimoji="0" lang="en-US" sz="13000" b="1" i="0" u="none" strike="noStrike" cap="none" spc="0" normalizeH="0" baseline="30000" dirty="0">
              <a:ln>
                <a:noFill/>
              </a:ln>
              <a:solidFill>
                <a:schemeClr val="tx1"/>
              </a:solidFill>
              <a:effectLst/>
              <a:uFillTx/>
              <a:latin typeface="+mn-lt"/>
              <a:ea typeface="Calibri"/>
              <a:cs typeface="Calibri"/>
              <a:sym typeface="Calibri"/>
            </a:endParaRPr>
          </a:p>
        </p:txBody>
      </p:sp>
      <p:grpSp>
        <p:nvGrpSpPr>
          <p:cNvPr id="148" name="Group 147"/>
          <p:cNvGrpSpPr/>
          <p:nvPr/>
        </p:nvGrpSpPr>
        <p:grpSpPr>
          <a:xfrm>
            <a:off x="731519" y="2905695"/>
            <a:ext cx="9980029" cy="4820008"/>
            <a:chOff x="731519" y="2905695"/>
            <a:chExt cx="9980029" cy="4820008"/>
          </a:xfrm>
        </p:grpSpPr>
        <p:sp>
          <p:nvSpPr>
            <p:cNvPr id="149" name="Rectangle 148"/>
            <p:cNvSpPr/>
            <p:nvPr/>
          </p:nvSpPr>
          <p:spPr>
            <a:xfrm>
              <a:off x="1219199" y="2905695"/>
              <a:ext cx="1761068" cy="371263"/>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0" name="TextBox 159"/>
            <p:cNvSpPr txBox="1"/>
            <p:nvPr/>
          </p:nvSpPr>
          <p:spPr>
            <a:xfrm>
              <a:off x="731519" y="3657600"/>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spcBef>
                  <a:spcPts val="100"/>
                </a:spcBef>
              </a:pPr>
              <a:r>
                <a:rPr lang="en-US" sz="6400" b="1" spc="771" dirty="0">
                  <a:solidFill>
                    <a:srgbClr val="048BE6"/>
                  </a:solidFill>
                  <a:latin typeface="+mn-lt"/>
                  <a:ea typeface="+mn-ea"/>
                  <a:cs typeface="+mn-cs"/>
                  <a:sym typeface="Helvetica"/>
                </a:rPr>
                <a:t>#1</a:t>
              </a:r>
              <a:endParaRPr lang="en-US" sz="6400" b="1" spc="771" dirty="0">
                <a:solidFill>
                  <a:srgbClr val="048BE6"/>
                </a:solidFill>
                <a:latin typeface="+mn-lt"/>
                <a:ea typeface="+mn-ea"/>
                <a:cs typeface="+mn-cs"/>
              </a:endParaRPr>
            </a:p>
          </p:txBody>
        </p:sp>
        <p:sp>
          <p:nvSpPr>
            <p:cNvPr id="173" name="TextBox 172"/>
            <p:cNvSpPr txBox="1"/>
            <p:nvPr/>
          </p:nvSpPr>
          <p:spPr>
            <a:xfrm>
              <a:off x="2103120" y="3840480"/>
              <a:ext cx="7315200" cy="109728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n-lt"/>
                  <a:ea typeface="Calibri"/>
                  <a:cs typeface="Calibri"/>
                  <a:sym typeface="Calibri"/>
                </a:rPr>
                <a:t>EVO</a:t>
              </a:r>
              <a:r>
                <a:rPr kumimoji="0" lang="en-US" sz="2800" b="0" i="0" u="none" strike="noStrike" cap="none" spc="0" normalizeH="0" dirty="0" smtClean="0">
                  <a:ln>
                    <a:noFill/>
                  </a:ln>
                  <a:solidFill>
                    <a:srgbClr val="000000"/>
                  </a:solidFill>
                  <a:effectLst/>
                  <a:uFillTx/>
                  <a:latin typeface="+mn-lt"/>
                  <a:ea typeface="Calibri"/>
                  <a:cs typeface="Calibri"/>
                  <a:sym typeface="Calibri"/>
                </a:rPr>
                <a:t> selects from a universe of 120 trading systems. </a:t>
              </a:r>
              <a:endParaRPr kumimoji="0" lang="en-US" sz="2800" b="0" i="0" u="none" strike="noStrike" cap="none" spc="0" normalizeH="0" baseline="0" dirty="0">
                <a:ln>
                  <a:noFill/>
                </a:ln>
                <a:solidFill>
                  <a:srgbClr val="000000"/>
                </a:solidFill>
                <a:effectLst/>
                <a:uFillTx/>
                <a:latin typeface="+mn-lt"/>
                <a:ea typeface="Calibri"/>
                <a:cs typeface="Calibri"/>
                <a:sym typeface="Calibri"/>
              </a:endParaRPr>
            </a:p>
          </p:txBody>
        </p:sp>
        <p:sp>
          <p:nvSpPr>
            <p:cNvPr id="193" name="TextBox 192"/>
            <p:cNvSpPr txBox="1"/>
            <p:nvPr/>
          </p:nvSpPr>
          <p:spPr>
            <a:xfrm>
              <a:off x="731519" y="5029200"/>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spcBef>
                  <a:spcPts val="100"/>
                </a:spcBef>
              </a:pPr>
              <a:r>
                <a:rPr lang="en-US" sz="6400" b="1" spc="771" dirty="0" smtClean="0">
                  <a:solidFill>
                    <a:srgbClr val="048BE6"/>
                  </a:solidFill>
                  <a:latin typeface="+mn-lt"/>
                  <a:ea typeface="+mn-ea"/>
                  <a:cs typeface="+mn-cs"/>
                  <a:sym typeface="Helvetica"/>
                </a:rPr>
                <a:t>#2</a:t>
              </a:r>
              <a:endParaRPr lang="en-US" sz="6400" b="1" spc="771" dirty="0">
                <a:solidFill>
                  <a:srgbClr val="048BE6"/>
                </a:solidFill>
                <a:latin typeface="+mn-lt"/>
                <a:ea typeface="+mn-ea"/>
                <a:cs typeface="+mn-cs"/>
              </a:endParaRPr>
            </a:p>
          </p:txBody>
        </p:sp>
        <p:sp>
          <p:nvSpPr>
            <p:cNvPr id="195" name="TextBox 194"/>
            <p:cNvSpPr txBox="1"/>
            <p:nvPr/>
          </p:nvSpPr>
          <p:spPr>
            <a:xfrm>
              <a:off x="2099733" y="6617709"/>
              <a:ext cx="8608428"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Today, EVO has over 20 systems</a:t>
              </a:r>
              <a:r>
                <a:rPr lang="en-US" sz="2800" dirty="0">
                  <a:latin typeface="+mn-lt"/>
                </a:rPr>
                <a:t> </a:t>
              </a:r>
              <a:r>
                <a:rPr lang="en-US" sz="2800" dirty="0" smtClean="0">
                  <a:latin typeface="+mn-lt"/>
                </a:rPr>
                <a:t>-</a:t>
              </a:r>
            </a:p>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 invested increased to &gt;50%</a:t>
              </a:r>
            </a:p>
          </p:txBody>
        </p:sp>
        <p:sp>
          <p:nvSpPr>
            <p:cNvPr id="196" name="TextBox 195"/>
            <p:cNvSpPr txBox="1"/>
            <p:nvPr/>
          </p:nvSpPr>
          <p:spPr>
            <a:xfrm>
              <a:off x="2103120" y="5268351"/>
              <a:ext cx="8608428"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EVO originally had 8 systems, invested 37% of the time. </a:t>
              </a:r>
            </a:p>
          </p:txBody>
        </p:sp>
      </p:grpSp>
      <p:sp>
        <p:nvSpPr>
          <p:cNvPr id="197" name="TextBox 196"/>
          <p:cNvSpPr txBox="1"/>
          <p:nvPr/>
        </p:nvSpPr>
        <p:spPr>
          <a:xfrm>
            <a:off x="701038" y="6274908"/>
            <a:ext cx="1368214" cy="12439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#3</a:t>
            </a:r>
            <a:endParaRPr lang="en-US" sz="6400" b="1" spc="771" dirty="0">
              <a:solidFill>
                <a:srgbClr val="048BE6"/>
              </a:solidFill>
              <a:latin typeface="+mn-lt"/>
              <a:ea typeface="+mn-ea"/>
              <a:cs typeface="+mn-cs"/>
            </a:endParaRPr>
          </a:p>
        </p:txBody>
      </p:sp>
      <p:sp>
        <p:nvSpPr>
          <p:cNvPr id="198" name="TextBox 197"/>
          <p:cNvSpPr txBox="1"/>
          <p:nvPr/>
        </p:nvSpPr>
        <p:spPr>
          <a:xfrm>
            <a:off x="384517" y="7502964"/>
            <a:ext cx="1859281" cy="12439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#4</a:t>
            </a:r>
            <a:endParaRPr lang="en-US" sz="6400" b="1" spc="771" dirty="0">
              <a:solidFill>
                <a:srgbClr val="048BE6"/>
              </a:solidFill>
              <a:latin typeface="+mn-lt"/>
              <a:ea typeface="+mn-ea"/>
              <a:cs typeface="+mn-cs"/>
            </a:endParaRPr>
          </a:p>
        </p:txBody>
      </p:sp>
      <p:sp>
        <p:nvSpPr>
          <p:cNvPr id="199" name="TextBox 198"/>
          <p:cNvSpPr txBox="1"/>
          <p:nvPr/>
        </p:nvSpPr>
        <p:spPr>
          <a:xfrm>
            <a:off x="2075488" y="7827185"/>
            <a:ext cx="8608428" cy="67710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20+ Systems creates thousands of combinations. </a:t>
            </a:r>
          </a:p>
        </p:txBody>
      </p:sp>
    </p:spTree>
    <p:extLst>
      <p:ext uri="{BB962C8B-B14F-4D97-AF65-F5344CB8AC3E}">
        <p14:creationId xmlns:p14="http://schemas.microsoft.com/office/powerpoint/2010/main" val="1958612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p:nvPr/>
        </p:nvSpPr>
        <p:spPr>
          <a:xfrm>
            <a:off x="1219199" y="1117599"/>
            <a:ext cx="6461761" cy="228600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normAutofit/>
          </a:bodyPr>
          <a:lstStyle>
            <a:lvl1pPr>
              <a:defRPr sz="6400">
                <a:latin typeface="+mn-lt"/>
                <a:ea typeface="+mn-ea"/>
                <a:cs typeface="+mn-cs"/>
                <a:sym typeface="Helvetica"/>
              </a:defRPr>
            </a:lvl1pPr>
          </a:lstStyle>
          <a:p>
            <a:r>
              <a:rPr lang="en-US" dirty="0" smtClean="0"/>
              <a:t>How it works </a:t>
            </a:r>
            <a:endParaRPr dirty="0"/>
          </a:p>
        </p:txBody>
      </p:sp>
      <p:sp>
        <p:nvSpPr>
          <p:cNvPr id="644" name="Shape 644"/>
          <p:cNvSpPr>
            <a:spLocks noGrp="1"/>
          </p:cNvSpPr>
          <p:nvPr>
            <p:ph type="body" sz="quarter" idx="1"/>
          </p:nvPr>
        </p:nvSpPr>
        <p:spPr>
          <a:xfrm>
            <a:off x="1341119" y="980795"/>
            <a:ext cx="5913121" cy="921302"/>
          </a:xfrm>
          <a:prstGeom prst="rect">
            <a:avLst/>
          </a:prstGeom>
        </p:spPr>
        <p:txBody>
          <a:bodyPr>
            <a:normAutofit/>
          </a:bodyPr>
          <a:lstStyle/>
          <a:p>
            <a:r>
              <a:rPr sz="2000"/>
              <a:t>ABOUT </a:t>
            </a:r>
            <a:r>
              <a:rPr lang="en-US" sz="2000" smtClean="0"/>
              <a:t>EVO</a:t>
            </a:r>
            <a:r>
              <a:rPr sz="2000" smtClean="0"/>
              <a:t> </a:t>
            </a:r>
            <a:endParaRPr sz="2000"/>
          </a:p>
        </p:txBody>
      </p:sp>
      <p:sp>
        <p:nvSpPr>
          <p:cNvPr id="645" name="Shape 645"/>
          <p:cNvSpPr>
            <a:spLocks noGrp="1"/>
          </p:cNvSpPr>
          <p:nvPr>
            <p:ph type="sldNum" sz="quarter" idx="2"/>
          </p:nvPr>
        </p:nvSpPr>
        <p:spPr>
          <a:prstGeom prst="rect">
            <a:avLst/>
          </a:prstGeom>
          <a:ln>
            <a:noFill/>
          </a:ln>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
        <p:nvSpPr>
          <p:cNvPr id="26" name="Rectangle 25"/>
          <p:cNvSpPr/>
          <p:nvPr/>
        </p:nvSpPr>
        <p:spPr>
          <a:xfrm>
            <a:off x="1219199" y="2905695"/>
            <a:ext cx="1761068" cy="371263"/>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0" name="Oval 39"/>
          <p:cNvSpPr/>
          <p:nvPr/>
        </p:nvSpPr>
        <p:spPr>
          <a:xfrm>
            <a:off x="119481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1" name="Oval 40"/>
          <p:cNvSpPr/>
          <p:nvPr/>
        </p:nvSpPr>
        <p:spPr>
          <a:xfrm>
            <a:off x="11948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2" name="Oval 41"/>
          <p:cNvSpPr/>
          <p:nvPr/>
        </p:nvSpPr>
        <p:spPr>
          <a:xfrm>
            <a:off x="11948160" y="2905695"/>
            <a:ext cx="731520" cy="731520"/>
          </a:xfrm>
          <a:prstGeom prst="ellipse">
            <a:avLst/>
          </a:prstGeom>
          <a:solidFill>
            <a:srgbClr val="FF000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3" name="Oval 42"/>
          <p:cNvSpPr/>
          <p:nvPr/>
        </p:nvSpPr>
        <p:spPr>
          <a:xfrm>
            <a:off x="119481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4" name="Oval 43"/>
          <p:cNvSpPr/>
          <p:nvPr/>
        </p:nvSpPr>
        <p:spPr>
          <a:xfrm>
            <a:off x="119481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5" name="Oval 44"/>
          <p:cNvSpPr/>
          <p:nvPr/>
        </p:nvSpPr>
        <p:spPr>
          <a:xfrm>
            <a:off x="119481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6" name="Oval 45"/>
          <p:cNvSpPr/>
          <p:nvPr/>
        </p:nvSpPr>
        <p:spPr>
          <a:xfrm>
            <a:off x="119481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7" name="Oval 46"/>
          <p:cNvSpPr/>
          <p:nvPr/>
        </p:nvSpPr>
        <p:spPr>
          <a:xfrm>
            <a:off x="119481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9" name="Oval 48"/>
          <p:cNvSpPr/>
          <p:nvPr/>
        </p:nvSpPr>
        <p:spPr>
          <a:xfrm>
            <a:off x="11948160" y="10220895"/>
            <a:ext cx="731520" cy="731520"/>
          </a:xfrm>
          <a:prstGeom prst="ellipse">
            <a:avLst/>
          </a:prstGeom>
          <a:solidFill>
            <a:srgbClr val="FF000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1" name="Oval 50"/>
          <p:cNvSpPr/>
          <p:nvPr/>
        </p:nvSpPr>
        <p:spPr>
          <a:xfrm>
            <a:off x="119481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4" name="Oval 53"/>
          <p:cNvSpPr/>
          <p:nvPr/>
        </p:nvSpPr>
        <p:spPr>
          <a:xfrm>
            <a:off x="128625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5" name="Oval 54"/>
          <p:cNvSpPr/>
          <p:nvPr/>
        </p:nvSpPr>
        <p:spPr>
          <a:xfrm>
            <a:off x="128625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6" name="Oval 55"/>
          <p:cNvSpPr/>
          <p:nvPr/>
        </p:nvSpPr>
        <p:spPr>
          <a:xfrm>
            <a:off x="128625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7" name="Oval 56"/>
          <p:cNvSpPr/>
          <p:nvPr/>
        </p:nvSpPr>
        <p:spPr>
          <a:xfrm>
            <a:off x="12862560" y="56488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8" name="Oval 57"/>
          <p:cNvSpPr/>
          <p:nvPr/>
        </p:nvSpPr>
        <p:spPr>
          <a:xfrm>
            <a:off x="12862560" y="65632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9" name="Oval 58"/>
          <p:cNvSpPr/>
          <p:nvPr/>
        </p:nvSpPr>
        <p:spPr>
          <a:xfrm>
            <a:off x="12862560" y="7477695"/>
            <a:ext cx="731520" cy="731520"/>
          </a:xfrm>
          <a:prstGeom prst="ellipse">
            <a:avLst/>
          </a:prstGeom>
          <a:solidFill>
            <a:schemeClr val="tx2"/>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0" name="Oval 59"/>
          <p:cNvSpPr/>
          <p:nvPr/>
        </p:nvSpPr>
        <p:spPr>
          <a:xfrm>
            <a:off x="128625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1" name="Oval 60"/>
          <p:cNvSpPr/>
          <p:nvPr/>
        </p:nvSpPr>
        <p:spPr>
          <a:xfrm>
            <a:off x="128625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2" name="Oval 61"/>
          <p:cNvSpPr/>
          <p:nvPr/>
        </p:nvSpPr>
        <p:spPr>
          <a:xfrm>
            <a:off x="128625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3" name="Oval 62"/>
          <p:cNvSpPr/>
          <p:nvPr/>
        </p:nvSpPr>
        <p:spPr>
          <a:xfrm>
            <a:off x="128625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6" name="Oval 65"/>
          <p:cNvSpPr/>
          <p:nvPr/>
        </p:nvSpPr>
        <p:spPr>
          <a:xfrm>
            <a:off x="13776960" y="3820095"/>
            <a:ext cx="731520" cy="731520"/>
          </a:xfrm>
          <a:prstGeom prst="ellipse">
            <a:avLst/>
          </a:prstGeom>
          <a:solidFill>
            <a:srgbClr val="FF000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7" name="Oval 66"/>
          <p:cNvSpPr/>
          <p:nvPr/>
        </p:nvSpPr>
        <p:spPr>
          <a:xfrm>
            <a:off x="137769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8" name="Oval 67"/>
          <p:cNvSpPr/>
          <p:nvPr/>
        </p:nvSpPr>
        <p:spPr>
          <a:xfrm>
            <a:off x="137769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9" name="Oval 68"/>
          <p:cNvSpPr/>
          <p:nvPr/>
        </p:nvSpPr>
        <p:spPr>
          <a:xfrm>
            <a:off x="137769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0" name="Oval 69"/>
          <p:cNvSpPr/>
          <p:nvPr/>
        </p:nvSpPr>
        <p:spPr>
          <a:xfrm>
            <a:off x="137769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1" name="Oval 70"/>
          <p:cNvSpPr/>
          <p:nvPr/>
        </p:nvSpPr>
        <p:spPr>
          <a:xfrm>
            <a:off x="137769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2" name="Oval 71"/>
          <p:cNvSpPr/>
          <p:nvPr/>
        </p:nvSpPr>
        <p:spPr>
          <a:xfrm>
            <a:off x="137769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3" name="Oval 72"/>
          <p:cNvSpPr/>
          <p:nvPr/>
        </p:nvSpPr>
        <p:spPr>
          <a:xfrm>
            <a:off x="137769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4" name="Oval 73"/>
          <p:cNvSpPr/>
          <p:nvPr/>
        </p:nvSpPr>
        <p:spPr>
          <a:xfrm>
            <a:off x="137769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5" name="Oval 74"/>
          <p:cNvSpPr/>
          <p:nvPr/>
        </p:nvSpPr>
        <p:spPr>
          <a:xfrm>
            <a:off x="137769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8" name="Oval 77"/>
          <p:cNvSpPr/>
          <p:nvPr/>
        </p:nvSpPr>
        <p:spPr>
          <a:xfrm>
            <a:off x="146913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9" name="Oval 78"/>
          <p:cNvSpPr/>
          <p:nvPr/>
        </p:nvSpPr>
        <p:spPr>
          <a:xfrm>
            <a:off x="146913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0" name="Oval 79"/>
          <p:cNvSpPr/>
          <p:nvPr/>
        </p:nvSpPr>
        <p:spPr>
          <a:xfrm>
            <a:off x="146913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1" name="Oval 80"/>
          <p:cNvSpPr/>
          <p:nvPr/>
        </p:nvSpPr>
        <p:spPr>
          <a:xfrm>
            <a:off x="146913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2" name="Oval 81"/>
          <p:cNvSpPr/>
          <p:nvPr/>
        </p:nvSpPr>
        <p:spPr>
          <a:xfrm>
            <a:off x="146913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3" name="Oval 82"/>
          <p:cNvSpPr/>
          <p:nvPr/>
        </p:nvSpPr>
        <p:spPr>
          <a:xfrm>
            <a:off x="146913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4" name="Oval 83"/>
          <p:cNvSpPr/>
          <p:nvPr/>
        </p:nvSpPr>
        <p:spPr>
          <a:xfrm>
            <a:off x="14691360" y="83920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5" name="Oval 84"/>
          <p:cNvSpPr/>
          <p:nvPr/>
        </p:nvSpPr>
        <p:spPr>
          <a:xfrm>
            <a:off x="146913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6" name="Oval 85"/>
          <p:cNvSpPr/>
          <p:nvPr/>
        </p:nvSpPr>
        <p:spPr>
          <a:xfrm>
            <a:off x="146913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7" name="Oval 86"/>
          <p:cNvSpPr/>
          <p:nvPr/>
        </p:nvSpPr>
        <p:spPr>
          <a:xfrm>
            <a:off x="146913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0" name="Oval 89"/>
          <p:cNvSpPr/>
          <p:nvPr/>
        </p:nvSpPr>
        <p:spPr>
          <a:xfrm>
            <a:off x="156057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1" name="Oval 90"/>
          <p:cNvSpPr/>
          <p:nvPr/>
        </p:nvSpPr>
        <p:spPr>
          <a:xfrm>
            <a:off x="156057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2" name="Oval 91"/>
          <p:cNvSpPr/>
          <p:nvPr/>
        </p:nvSpPr>
        <p:spPr>
          <a:xfrm>
            <a:off x="156057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3" name="Oval 92"/>
          <p:cNvSpPr/>
          <p:nvPr/>
        </p:nvSpPr>
        <p:spPr>
          <a:xfrm>
            <a:off x="156057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4" name="Oval 93"/>
          <p:cNvSpPr/>
          <p:nvPr/>
        </p:nvSpPr>
        <p:spPr>
          <a:xfrm>
            <a:off x="15605760" y="65632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5" name="Oval 94"/>
          <p:cNvSpPr/>
          <p:nvPr/>
        </p:nvSpPr>
        <p:spPr>
          <a:xfrm>
            <a:off x="156057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6" name="Oval 95"/>
          <p:cNvSpPr/>
          <p:nvPr/>
        </p:nvSpPr>
        <p:spPr>
          <a:xfrm>
            <a:off x="156057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7" name="Oval 96"/>
          <p:cNvSpPr/>
          <p:nvPr/>
        </p:nvSpPr>
        <p:spPr>
          <a:xfrm>
            <a:off x="15605760" y="93064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8" name="Oval 97"/>
          <p:cNvSpPr/>
          <p:nvPr/>
        </p:nvSpPr>
        <p:spPr>
          <a:xfrm>
            <a:off x="156057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9" name="Oval 98"/>
          <p:cNvSpPr/>
          <p:nvPr/>
        </p:nvSpPr>
        <p:spPr>
          <a:xfrm>
            <a:off x="156057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2" name="Oval 101"/>
          <p:cNvSpPr/>
          <p:nvPr/>
        </p:nvSpPr>
        <p:spPr>
          <a:xfrm>
            <a:off x="165201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3" name="Oval 102"/>
          <p:cNvSpPr/>
          <p:nvPr/>
        </p:nvSpPr>
        <p:spPr>
          <a:xfrm>
            <a:off x="16520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4" name="Oval 103"/>
          <p:cNvSpPr/>
          <p:nvPr/>
        </p:nvSpPr>
        <p:spPr>
          <a:xfrm>
            <a:off x="165201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5" name="Oval 104"/>
          <p:cNvSpPr/>
          <p:nvPr/>
        </p:nvSpPr>
        <p:spPr>
          <a:xfrm>
            <a:off x="16520160" y="5648895"/>
            <a:ext cx="731520" cy="731520"/>
          </a:xfrm>
          <a:prstGeom prst="ellipse">
            <a:avLst/>
          </a:prstGeom>
          <a:solidFill>
            <a:schemeClr val="tx2">
              <a:lumMod val="60000"/>
              <a:lumOff val="4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6" name="Oval 105"/>
          <p:cNvSpPr/>
          <p:nvPr/>
        </p:nvSpPr>
        <p:spPr>
          <a:xfrm>
            <a:off x="165201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7" name="Oval 106"/>
          <p:cNvSpPr/>
          <p:nvPr/>
        </p:nvSpPr>
        <p:spPr>
          <a:xfrm>
            <a:off x="165201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8" name="Oval 107"/>
          <p:cNvSpPr/>
          <p:nvPr/>
        </p:nvSpPr>
        <p:spPr>
          <a:xfrm>
            <a:off x="165201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9" name="Oval 108"/>
          <p:cNvSpPr/>
          <p:nvPr/>
        </p:nvSpPr>
        <p:spPr>
          <a:xfrm>
            <a:off x="165201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0" name="Oval 109"/>
          <p:cNvSpPr/>
          <p:nvPr/>
        </p:nvSpPr>
        <p:spPr>
          <a:xfrm>
            <a:off x="165201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1" name="Oval 110"/>
          <p:cNvSpPr/>
          <p:nvPr/>
        </p:nvSpPr>
        <p:spPr>
          <a:xfrm>
            <a:off x="165201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4" name="Oval 113"/>
          <p:cNvSpPr/>
          <p:nvPr/>
        </p:nvSpPr>
        <p:spPr>
          <a:xfrm>
            <a:off x="174345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5" name="Oval 114"/>
          <p:cNvSpPr/>
          <p:nvPr/>
        </p:nvSpPr>
        <p:spPr>
          <a:xfrm>
            <a:off x="174345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6" name="Oval 115"/>
          <p:cNvSpPr/>
          <p:nvPr/>
        </p:nvSpPr>
        <p:spPr>
          <a:xfrm>
            <a:off x="174345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7" name="Oval 116"/>
          <p:cNvSpPr/>
          <p:nvPr/>
        </p:nvSpPr>
        <p:spPr>
          <a:xfrm>
            <a:off x="17434560" y="56488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8" name="Oval 117"/>
          <p:cNvSpPr/>
          <p:nvPr/>
        </p:nvSpPr>
        <p:spPr>
          <a:xfrm>
            <a:off x="174345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9" name="Oval 118"/>
          <p:cNvSpPr/>
          <p:nvPr/>
        </p:nvSpPr>
        <p:spPr>
          <a:xfrm>
            <a:off x="17434560" y="74776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0" name="Oval 119"/>
          <p:cNvSpPr/>
          <p:nvPr/>
        </p:nvSpPr>
        <p:spPr>
          <a:xfrm>
            <a:off x="174345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1" name="Oval 120"/>
          <p:cNvSpPr/>
          <p:nvPr/>
        </p:nvSpPr>
        <p:spPr>
          <a:xfrm>
            <a:off x="174345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2" name="Oval 121"/>
          <p:cNvSpPr/>
          <p:nvPr/>
        </p:nvSpPr>
        <p:spPr>
          <a:xfrm>
            <a:off x="174345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3" name="Oval 122"/>
          <p:cNvSpPr/>
          <p:nvPr/>
        </p:nvSpPr>
        <p:spPr>
          <a:xfrm>
            <a:off x="174345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6" name="Oval 125"/>
          <p:cNvSpPr/>
          <p:nvPr/>
        </p:nvSpPr>
        <p:spPr>
          <a:xfrm>
            <a:off x="183489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7" name="Oval 126"/>
          <p:cNvSpPr/>
          <p:nvPr/>
        </p:nvSpPr>
        <p:spPr>
          <a:xfrm>
            <a:off x="183489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8" name="Oval 127"/>
          <p:cNvSpPr/>
          <p:nvPr/>
        </p:nvSpPr>
        <p:spPr>
          <a:xfrm>
            <a:off x="183489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9" name="Oval 128"/>
          <p:cNvSpPr/>
          <p:nvPr/>
        </p:nvSpPr>
        <p:spPr>
          <a:xfrm>
            <a:off x="183489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0" name="Oval 129"/>
          <p:cNvSpPr/>
          <p:nvPr/>
        </p:nvSpPr>
        <p:spPr>
          <a:xfrm>
            <a:off x="183489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1" name="Oval 130"/>
          <p:cNvSpPr/>
          <p:nvPr/>
        </p:nvSpPr>
        <p:spPr>
          <a:xfrm>
            <a:off x="18348960" y="74776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2" name="Oval 131"/>
          <p:cNvSpPr/>
          <p:nvPr/>
        </p:nvSpPr>
        <p:spPr>
          <a:xfrm>
            <a:off x="183489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3" name="Oval 132"/>
          <p:cNvSpPr/>
          <p:nvPr/>
        </p:nvSpPr>
        <p:spPr>
          <a:xfrm>
            <a:off x="183489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4" name="Oval 133"/>
          <p:cNvSpPr/>
          <p:nvPr/>
        </p:nvSpPr>
        <p:spPr>
          <a:xfrm>
            <a:off x="18348960" y="10220895"/>
            <a:ext cx="731520" cy="731520"/>
          </a:xfrm>
          <a:prstGeom prst="ellipse">
            <a:avLst/>
          </a:prstGeom>
          <a:solidFill>
            <a:srgbClr val="FF000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5" name="Oval 134"/>
          <p:cNvSpPr/>
          <p:nvPr/>
        </p:nvSpPr>
        <p:spPr>
          <a:xfrm>
            <a:off x="183489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8" name="Oval 137"/>
          <p:cNvSpPr/>
          <p:nvPr/>
        </p:nvSpPr>
        <p:spPr>
          <a:xfrm>
            <a:off x="192633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9" name="Oval 138"/>
          <p:cNvSpPr/>
          <p:nvPr/>
        </p:nvSpPr>
        <p:spPr>
          <a:xfrm>
            <a:off x="19263360" y="47344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0" name="Oval 139"/>
          <p:cNvSpPr/>
          <p:nvPr/>
        </p:nvSpPr>
        <p:spPr>
          <a:xfrm>
            <a:off x="19263360" y="29056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1" name="Oval 140"/>
          <p:cNvSpPr/>
          <p:nvPr/>
        </p:nvSpPr>
        <p:spPr>
          <a:xfrm>
            <a:off x="192633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2" name="Oval 141"/>
          <p:cNvSpPr/>
          <p:nvPr/>
        </p:nvSpPr>
        <p:spPr>
          <a:xfrm>
            <a:off x="192633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3" name="Oval 142"/>
          <p:cNvSpPr/>
          <p:nvPr/>
        </p:nvSpPr>
        <p:spPr>
          <a:xfrm>
            <a:off x="192633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4" name="Oval 143"/>
          <p:cNvSpPr/>
          <p:nvPr/>
        </p:nvSpPr>
        <p:spPr>
          <a:xfrm>
            <a:off x="192633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5" name="Oval 144"/>
          <p:cNvSpPr/>
          <p:nvPr/>
        </p:nvSpPr>
        <p:spPr>
          <a:xfrm>
            <a:off x="192633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6" name="Oval 145"/>
          <p:cNvSpPr/>
          <p:nvPr/>
        </p:nvSpPr>
        <p:spPr>
          <a:xfrm>
            <a:off x="19263360" y="10220895"/>
            <a:ext cx="731520" cy="731520"/>
          </a:xfrm>
          <a:prstGeom prst="ellipse">
            <a:avLst/>
          </a:prstGeom>
          <a:solidFill>
            <a:srgbClr val="FF000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7" name="Oval 146"/>
          <p:cNvSpPr/>
          <p:nvPr/>
        </p:nvSpPr>
        <p:spPr>
          <a:xfrm>
            <a:off x="192633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0" name="Oval 149"/>
          <p:cNvSpPr/>
          <p:nvPr/>
        </p:nvSpPr>
        <p:spPr>
          <a:xfrm>
            <a:off x="201777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1" name="Oval 150"/>
          <p:cNvSpPr/>
          <p:nvPr/>
        </p:nvSpPr>
        <p:spPr>
          <a:xfrm>
            <a:off x="201777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2" name="Oval 151"/>
          <p:cNvSpPr/>
          <p:nvPr/>
        </p:nvSpPr>
        <p:spPr>
          <a:xfrm>
            <a:off x="201777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3" name="Oval 152"/>
          <p:cNvSpPr/>
          <p:nvPr/>
        </p:nvSpPr>
        <p:spPr>
          <a:xfrm>
            <a:off x="201777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4" name="Oval 153"/>
          <p:cNvSpPr/>
          <p:nvPr/>
        </p:nvSpPr>
        <p:spPr>
          <a:xfrm>
            <a:off x="201777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5" name="Oval 154"/>
          <p:cNvSpPr/>
          <p:nvPr/>
        </p:nvSpPr>
        <p:spPr>
          <a:xfrm>
            <a:off x="201777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6" name="Oval 155"/>
          <p:cNvSpPr/>
          <p:nvPr/>
        </p:nvSpPr>
        <p:spPr>
          <a:xfrm>
            <a:off x="201777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7" name="Oval 156"/>
          <p:cNvSpPr/>
          <p:nvPr/>
        </p:nvSpPr>
        <p:spPr>
          <a:xfrm>
            <a:off x="20177760" y="9306495"/>
            <a:ext cx="731520" cy="731520"/>
          </a:xfrm>
          <a:prstGeom prst="ellipse">
            <a:avLst/>
          </a:prstGeom>
          <a:solidFill>
            <a:srgbClr val="FF000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8" name="Oval 157"/>
          <p:cNvSpPr/>
          <p:nvPr/>
        </p:nvSpPr>
        <p:spPr>
          <a:xfrm>
            <a:off x="201777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9" name="Oval 158"/>
          <p:cNvSpPr/>
          <p:nvPr/>
        </p:nvSpPr>
        <p:spPr>
          <a:xfrm>
            <a:off x="201777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2" name="Oval 161"/>
          <p:cNvSpPr/>
          <p:nvPr/>
        </p:nvSpPr>
        <p:spPr>
          <a:xfrm>
            <a:off x="21092160" y="38200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3" name="Oval 162"/>
          <p:cNvSpPr/>
          <p:nvPr/>
        </p:nvSpPr>
        <p:spPr>
          <a:xfrm>
            <a:off x="21092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4" name="Oval 163"/>
          <p:cNvSpPr/>
          <p:nvPr/>
        </p:nvSpPr>
        <p:spPr>
          <a:xfrm>
            <a:off x="210921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5" name="Oval 164"/>
          <p:cNvSpPr/>
          <p:nvPr/>
        </p:nvSpPr>
        <p:spPr>
          <a:xfrm>
            <a:off x="210921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6" name="Oval 165"/>
          <p:cNvSpPr/>
          <p:nvPr/>
        </p:nvSpPr>
        <p:spPr>
          <a:xfrm>
            <a:off x="210921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7" name="Oval 166"/>
          <p:cNvSpPr/>
          <p:nvPr/>
        </p:nvSpPr>
        <p:spPr>
          <a:xfrm>
            <a:off x="210921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8" name="Oval 167"/>
          <p:cNvSpPr/>
          <p:nvPr/>
        </p:nvSpPr>
        <p:spPr>
          <a:xfrm>
            <a:off x="210921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9" name="Oval 168"/>
          <p:cNvSpPr/>
          <p:nvPr/>
        </p:nvSpPr>
        <p:spPr>
          <a:xfrm>
            <a:off x="210921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0" name="Oval 169"/>
          <p:cNvSpPr/>
          <p:nvPr/>
        </p:nvSpPr>
        <p:spPr>
          <a:xfrm>
            <a:off x="210921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1" name="Oval 170"/>
          <p:cNvSpPr/>
          <p:nvPr/>
        </p:nvSpPr>
        <p:spPr>
          <a:xfrm>
            <a:off x="21092160" y="11135295"/>
            <a:ext cx="731520" cy="731520"/>
          </a:xfrm>
          <a:prstGeom prst="ellipse">
            <a:avLst/>
          </a:prstGeom>
          <a:solidFill>
            <a:srgbClr val="00B0F0"/>
          </a:solidFill>
          <a:ln w="63500" cap="flat">
            <a:solidFill>
              <a:srgbClr val="002060"/>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4" name="Oval 173"/>
          <p:cNvSpPr/>
          <p:nvPr/>
        </p:nvSpPr>
        <p:spPr>
          <a:xfrm>
            <a:off x="110337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5" name="Oval 174"/>
          <p:cNvSpPr/>
          <p:nvPr/>
        </p:nvSpPr>
        <p:spPr>
          <a:xfrm>
            <a:off x="110337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6" name="Oval 175"/>
          <p:cNvSpPr/>
          <p:nvPr/>
        </p:nvSpPr>
        <p:spPr>
          <a:xfrm>
            <a:off x="110337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7" name="Oval 176"/>
          <p:cNvSpPr/>
          <p:nvPr/>
        </p:nvSpPr>
        <p:spPr>
          <a:xfrm>
            <a:off x="110337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8" name="Oval 177"/>
          <p:cNvSpPr/>
          <p:nvPr/>
        </p:nvSpPr>
        <p:spPr>
          <a:xfrm>
            <a:off x="110337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9" name="Oval 178"/>
          <p:cNvSpPr/>
          <p:nvPr/>
        </p:nvSpPr>
        <p:spPr>
          <a:xfrm>
            <a:off x="110337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0" name="Oval 179"/>
          <p:cNvSpPr/>
          <p:nvPr/>
        </p:nvSpPr>
        <p:spPr>
          <a:xfrm>
            <a:off x="110337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1" name="Oval 180"/>
          <p:cNvSpPr/>
          <p:nvPr/>
        </p:nvSpPr>
        <p:spPr>
          <a:xfrm>
            <a:off x="11033760" y="93064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2" name="Oval 181"/>
          <p:cNvSpPr/>
          <p:nvPr/>
        </p:nvSpPr>
        <p:spPr>
          <a:xfrm>
            <a:off x="110337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3" name="Oval 182"/>
          <p:cNvSpPr/>
          <p:nvPr/>
        </p:nvSpPr>
        <p:spPr>
          <a:xfrm>
            <a:off x="110337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TextBox 8"/>
          <p:cNvSpPr txBox="1"/>
          <p:nvPr/>
        </p:nvSpPr>
        <p:spPr>
          <a:xfrm>
            <a:off x="731519" y="3657600"/>
            <a:ext cx="1828800" cy="118872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spcBef>
                <a:spcPts val="100"/>
              </a:spcBef>
            </a:pPr>
            <a:r>
              <a:rPr lang="en-US" sz="6400" b="1" spc="771" dirty="0">
                <a:solidFill>
                  <a:srgbClr val="048BE6"/>
                </a:solidFill>
                <a:latin typeface="+mn-lt"/>
                <a:ea typeface="+mn-ea"/>
                <a:cs typeface="+mn-cs"/>
                <a:sym typeface="Helvetica"/>
              </a:rPr>
              <a:t>#1</a:t>
            </a:r>
            <a:endParaRPr lang="en-US" sz="6400" b="1" spc="771" dirty="0">
              <a:solidFill>
                <a:srgbClr val="048BE6"/>
              </a:solidFill>
              <a:latin typeface="+mn-lt"/>
              <a:ea typeface="+mn-ea"/>
              <a:cs typeface="+mn-cs"/>
            </a:endParaRPr>
          </a:p>
        </p:txBody>
      </p:sp>
      <p:sp>
        <p:nvSpPr>
          <p:cNvPr id="10" name="TextBox 9"/>
          <p:cNvSpPr txBox="1"/>
          <p:nvPr/>
        </p:nvSpPr>
        <p:spPr>
          <a:xfrm>
            <a:off x="2104422" y="3903063"/>
            <a:ext cx="7405338"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n-lt"/>
                <a:ea typeface="Calibri"/>
                <a:cs typeface="Calibri"/>
                <a:sym typeface="Calibri"/>
              </a:rPr>
              <a:t>EVO</a:t>
            </a:r>
            <a:r>
              <a:rPr kumimoji="0" lang="en-US" sz="2800" b="0" i="0" u="none" strike="noStrike" cap="none" spc="0" normalizeH="0" dirty="0" smtClean="0">
                <a:ln>
                  <a:noFill/>
                </a:ln>
                <a:solidFill>
                  <a:srgbClr val="000000"/>
                </a:solidFill>
                <a:effectLst/>
                <a:uFillTx/>
                <a:latin typeface="+mn-lt"/>
                <a:ea typeface="Calibri"/>
                <a:cs typeface="Calibri"/>
                <a:sym typeface="Calibri"/>
              </a:rPr>
              <a:t> selects from a universe of 120 trading systems. </a:t>
            </a:r>
            <a:endParaRPr kumimoji="0" lang="en-US" sz="2800" b="0" i="0" u="none" strike="noStrike" cap="none" spc="0" normalizeH="0" baseline="0" dirty="0">
              <a:ln>
                <a:noFill/>
              </a:ln>
              <a:solidFill>
                <a:srgbClr val="000000"/>
              </a:solidFill>
              <a:effectLst/>
              <a:uFillTx/>
              <a:latin typeface="+mn-lt"/>
              <a:ea typeface="Calibri"/>
              <a:cs typeface="Calibri"/>
              <a:sym typeface="Calibri"/>
            </a:endParaRPr>
          </a:p>
        </p:txBody>
      </p:sp>
      <p:sp>
        <p:nvSpPr>
          <p:cNvPr id="136" name="TextBox 135"/>
          <p:cNvSpPr txBox="1"/>
          <p:nvPr/>
        </p:nvSpPr>
        <p:spPr>
          <a:xfrm>
            <a:off x="731519" y="5029200"/>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spcBef>
                <a:spcPts val="100"/>
              </a:spcBef>
            </a:pPr>
            <a:r>
              <a:rPr lang="en-US" sz="6400" b="1" spc="771" dirty="0" smtClean="0">
                <a:solidFill>
                  <a:srgbClr val="048BE6"/>
                </a:solidFill>
                <a:latin typeface="+mn-lt"/>
                <a:ea typeface="+mn-ea"/>
                <a:cs typeface="+mn-cs"/>
                <a:sym typeface="Helvetica"/>
              </a:rPr>
              <a:t>#2</a:t>
            </a:r>
            <a:endParaRPr lang="en-US" sz="6400" b="1" spc="771" dirty="0">
              <a:solidFill>
                <a:srgbClr val="048BE6"/>
              </a:solidFill>
              <a:latin typeface="+mn-lt"/>
              <a:ea typeface="+mn-ea"/>
              <a:cs typeface="+mn-cs"/>
            </a:endParaRPr>
          </a:p>
        </p:txBody>
      </p:sp>
      <p:sp>
        <p:nvSpPr>
          <p:cNvPr id="137" name="TextBox 136"/>
          <p:cNvSpPr txBox="1"/>
          <p:nvPr/>
        </p:nvSpPr>
        <p:spPr>
          <a:xfrm>
            <a:off x="2164977" y="5268300"/>
            <a:ext cx="8608428"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EVO originally had 8 systems, invested 37% of the time. </a:t>
            </a:r>
          </a:p>
        </p:txBody>
      </p:sp>
      <p:sp>
        <p:nvSpPr>
          <p:cNvPr id="149" name="TextBox 148"/>
          <p:cNvSpPr txBox="1"/>
          <p:nvPr/>
        </p:nvSpPr>
        <p:spPr>
          <a:xfrm>
            <a:off x="518160" y="6354279"/>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#3</a:t>
            </a:r>
            <a:endParaRPr lang="en-US" sz="6400" b="1" spc="771" dirty="0">
              <a:solidFill>
                <a:srgbClr val="048BE6"/>
              </a:solidFill>
              <a:latin typeface="+mn-lt"/>
              <a:ea typeface="+mn-ea"/>
              <a:cs typeface="+mn-cs"/>
            </a:endParaRPr>
          </a:p>
        </p:txBody>
      </p:sp>
      <p:sp>
        <p:nvSpPr>
          <p:cNvPr id="2" name="Frame 1"/>
          <p:cNvSpPr/>
          <p:nvPr/>
        </p:nvSpPr>
        <p:spPr>
          <a:xfrm rot="1759085">
            <a:off x="11469997" y="3143808"/>
            <a:ext cx="4510208" cy="1541703"/>
          </a:xfrm>
          <a:prstGeom prst="frame">
            <a:avLst/>
          </a:prstGeom>
          <a:solidFill>
            <a:schemeClr val="bg2"/>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 name="Frame 3"/>
          <p:cNvSpPr/>
          <p:nvPr/>
        </p:nvSpPr>
        <p:spPr>
          <a:xfrm>
            <a:off x="11765280" y="5272421"/>
            <a:ext cx="2361678" cy="6594394"/>
          </a:xfrm>
          <a:prstGeom prst="frame">
            <a:avLst/>
          </a:prstGeom>
          <a:solidFill>
            <a:schemeClr val="bg2"/>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1" name="Frame 160"/>
          <p:cNvSpPr/>
          <p:nvPr/>
        </p:nvSpPr>
        <p:spPr>
          <a:xfrm>
            <a:off x="11795760" y="5303520"/>
            <a:ext cx="5629283" cy="2377440"/>
          </a:xfrm>
          <a:prstGeom prst="frame">
            <a:avLst/>
          </a:prstGeom>
          <a:solidFill>
            <a:schemeClr val="bg2"/>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2" name="Frame 171"/>
          <p:cNvSpPr/>
          <p:nvPr/>
        </p:nvSpPr>
        <p:spPr>
          <a:xfrm rot="2485318">
            <a:off x="11101355" y="6764646"/>
            <a:ext cx="6949440" cy="2194560"/>
          </a:xfrm>
          <a:prstGeom prst="frame">
            <a:avLst/>
          </a:prstGeom>
          <a:solidFill>
            <a:schemeClr val="bg2"/>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Frame 5"/>
          <p:cNvSpPr/>
          <p:nvPr/>
        </p:nvSpPr>
        <p:spPr>
          <a:xfrm>
            <a:off x="19080480" y="2722814"/>
            <a:ext cx="1171655" cy="2926080"/>
          </a:xfrm>
          <a:prstGeom prst="frame">
            <a:avLst/>
          </a:prstGeom>
          <a:solidFill>
            <a:schemeClr val="bg2"/>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Frame 6"/>
          <p:cNvSpPr/>
          <p:nvPr/>
        </p:nvSpPr>
        <p:spPr>
          <a:xfrm>
            <a:off x="18013680" y="9083040"/>
            <a:ext cx="3184580" cy="2194560"/>
          </a:xfrm>
          <a:prstGeom prst="frame">
            <a:avLst/>
          </a:prstGeom>
          <a:solidFill>
            <a:schemeClr val="bg2"/>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nvGrpSpPr>
          <p:cNvPr id="184" name="Group 183"/>
          <p:cNvGrpSpPr/>
          <p:nvPr/>
        </p:nvGrpSpPr>
        <p:grpSpPr>
          <a:xfrm>
            <a:off x="95814" y="8715307"/>
            <a:ext cx="11111182" cy="4474946"/>
            <a:chOff x="826912" y="4152907"/>
            <a:chExt cx="8207545" cy="4474946"/>
          </a:xfrm>
        </p:grpSpPr>
        <p:sp>
          <p:nvSpPr>
            <p:cNvPr id="185" name="TextBox 184"/>
            <p:cNvSpPr txBox="1"/>
            <p:nvPr/>
          </p:nvSpPr>
          <p:spPr>
            <a:xfrm>
              <a:off x="826912" y="4152907"/>
              <a:ext cx="1891242" cy="12439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#5</a:t>
              </a:r>
              <a:endParaRPr lang="en-US" sz="6400" b="1" spc="771" dirty="0">
                <a:solidFill>
                  <a:srgbClr val="048BE6"/>
                </a:solidFill>
                <a:latin typeface="+mn-lt"/>
                <a:ea typeface="+mn-ea"/>
                <a:cs typeface="+mn-cs"/>
              </a:endParaRPr>
            </a:p>
          </p:txBody>
        </p:sp>
        <p:sp>
          <p:nvSpPr>
            <p:cNvPr id="186" name="TextBox 185"/>
            <p:cNvSpPr txBox="1"/>
            <p:nvPr/>
          </p:nvSpPr>
          <p:spPr>
            <a:xfrm>
              <a:off x="1789595" y="5980977"/>
              <a:ext cx="7244862" cy="264687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5200" b="0" i="0" u="none" strike="noStrike" cap="none" spc="0" normalizeH="0" baseline="0" dirty="0" smtClean="0">
                  <a:ln>
                    <a:noFill/>
                  </a:ln>
                  <a:solidFill>
                    <a:srgbClr val="000000"/>
                  </a:solidFill>
                  <a:effectLst/>
                  <a:uFillTx/>
                  <a:latin typeface="+mn-lt"/>
                  <a:ea typeface="Calibri"/>
                  <a:cs typeface="Calibri"/>
                  <a:sym typeface="Calibri"/>
                </a:rPr>
                <a:t>Validated Combinations are added</a:t>
              </a:r>
              <a:r>
                <a:rPr kumimoji="0" lang="en-US" sz="5200" b="0" i="0" u="none" strike="noStrike" cap="none" spc="0" normalizeH="0" dirty="0" smtClean="0">
                  <a:ln>
                    <a:noFill/>
                  </a:ln>
                  <a:solidFill>
                    <a:srgbClr val="000000"/>
                  </a:solidFill>
                  <a:effectLst/>
                  <a:uFillTx/>
                  <a:latin typeface="+mn-lt"/>
                  <a:ea typeface="Calibri"/>
                  <a:cs typeface="Calibri"/>
                  <a:sym typeface="Calibri"/>
                </a:rPr>
                <a:t> to the </a:t>
              </a:r>
            </a:p>
            <a:p>
              <a:pPr marL="0" marR="0" indent="0" algn="ctr" defTabSz="914400" rtl="0" fontAlgn="auto" latinLnBrk="0" hangingPunct="0">
                <a:lnSpc>
                  <a:spcPct val="100000"/>
                </a:lnSpc>
                <a:spcBef>
                  <a:spcPts val="0"/>
                </a:spcBef>
                <a:spcAft>
                  <a:spcPts val="0"/>
                </a:spcAft>
                <a:buClrTx/>
                <a:buSzTx/>
                <a:buFontTx/>
                <a:buNone/>
                <a:tabLst/>
              </a:pPr>
              <a:r>
                <a:rPr lang="en-US" sz="5200" baseline="0" dirty="0" smtClean="0">
                  <a:latin typeface="+mn-lt"/>
                </a:rPr>
                <a:t>EVO Composite. </a:t>
              </a:r>
              <a:endParaRPr kumimoji="0" lang="en-US" sz="5200" b="0" i="0" u="none" strike="noStrike" cap="none" spc="0" normalizeH="0" baseline="0" dirty="0">
                <a:ln>
                  <a:noFill/>
                </a:ln>
                <a:solidFill>
                  <a:srgbClr val="000000"/>
                </a:solidFill>
                <a:effectLst/>
                <a:uFillTx/>
                <a:latin typeface="+mn-lt"/>
                <a:ea typeface="Calibri"/>
                <a:cs typeface="Calibri"/>
                <a:sym typeface="Calibri"/>
              </a:endParaRPr>
            </a:p>
          </p:txBody>
        </p:sp>
      </p:grpSp>
      <p:sp>
        <p:nvSpPr>
          <p:cNvPr id="187" name="TextBox 186"/>
          <p:cNvSpPr txBox="1"/>
          <p:nvPr/>
        </p:nvSpPr>
        <p:spPr>
          <a:xfrm>
            <a:off x="461573" y="7551974"/>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#4</a:t>
            </a:r>
            <a:endParaRPr lang="en-US" sz="6400" b="1" spc="771" dirty="0">
              <a:solidFill>
                <a:srgbClr val="048BE6"/>
              </a:solidFill>
              <a:latin typeface="+mn-lt"/>
              <a:ea typeface="+mn-ea"/>
              <a:cs typeface="+mn-cs"/>
            </a:endParaRPr>
          </a:p>
        </p:txBody>
      </p:sp>
      <p:sp>
        <p:nvSpPr>
          <p:cNvPr id="188" name="TextBox 187"/>
          <p:cNvSpPr txBox="1"/>
          <p:nvPr/>
        </p:nvSpPr>
        <p:spPr>
          <a:xfrm>
            <a:off x="2242020" y="8796170"/>
            <a:ext cx="8407452"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Combinations are analyzed for impact on EVO composite. </a:t>
            </a:r>
            <a:endParaRPr kumimoji="0" lang="en-US" sz="2800" b="0" i="0" u="none" strike="noStrike" cap="none" spc="0" normalizeH="0" baseline="0" dirty="0">
              <a:ln>
                <a:noFill/>
              </a:ln>
              <a:solidFill>
                <a:srgbClr val="000000"/>
              </a:solidFill>
              <a:effectLst/>
              <a:uFillTx/>
              <a:latin typeface="+mn-lt"/>
              <a:ea typeface="Calibri"/>
              <a:cs typeface="Calibri"/>
              <a:sym typeface="Calibri"/>
            </a:endParaRPr>
          </a:p>
        </p:txBody>
      </p:sp>
      <p:sp>
        <p:nvSpPr>
          <p:cNvPr id="148" name="TextBox 147"/>
          <p:cNvSpPr txBox="1"/>
          <p:nvPr/>
        </p:nvSpPr>
        <p:spPr>
          <a:xfrm>
            <a:off x="2141532" y="6651620"/>
            <a:ext cx="8608428" cy="153888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Today, EVO has over 20 systems -</a:t>
            </a:r>
          </a:p>
          <a:p>
            <a:r>
              <a:rPr lang="en-US" sz="2800" dirty="0" smtClean="0">
                <a:latin typeface="Helvetica (Body)"/>
              </a:rPr>
              <a:t> % invested increased to &gt;50%</a:t>
            </a:r>
            <a:r>
              <a:rPr lang="en-US" sz="2800" dirty="0" smtClean="0">
                <a:latin typeface="+mn-lt"/>
              </a:rPr>
              <a:t> </a:t>
            </a:r>
          </a:p>
          <a:p>
            <a:pPr marL="0" marR="0" indent="0" defTabSz="914400" rtl="0" fontAlgn="auto" latinLnBrk="0" hangingPunct="0">
              <a:lnSpc>
                <a:spcPct val="100000"/>
              </a:lnSpc>
              <a:spcBef>
                <a:spcPts val="0"/>
              </a:spcBef>
              <a:spcAft>
                <a:spcPts val="0"/>
              </a:spcAft>
              <a:buClrTx/>
              <a:buSzTx/>
              <a:buFontTx/>
              <a:buNone/>
              <a:tabLst/>
            </a:pPr>
            <a:endParaRPr lang="en-US" sz="2800" dirty="0" smtClean="0">
              <a:latin typeface="+mn-lt"/>
            </a:endParaRPr>
          </a:p>
        </p:txBody>
      </p:sp>
      <p:sp>
        <p:nvSpPr>
          <p:cNvPr id="173" name="TextBox 172"/>
          <p:cNvSpPr txBox="1"/>
          <p:nvPr/>
        </p:nvSpPr>
        <p:spPr>
          <a:xfrm>
            <a:off x="2148352" y="7867016"/>
            <a:ext cx="8611255" cy="67710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20+  Systems creates thousands of combinations. </a:t>
            </a:r>
          </a:p>
        </p:txBody>
      </p:sp>
      <p:sp>
        <p:nvSpPr>
          <p:cNvPr id="189" name="TextBox 188"/>
          <p:cNvSpPr txBox="1"/>
          <p:nvPr/>
        </p:nvSpPr>
        <p:spPr>
          <a:xfrm>
            <a:off x="1166786" y="9601807"/>
            <a:ext cx="9025131" cy="12439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#6</a:t>
            </a:r>
            <a:endParaRPr lang="en-US" sz="6400" b="1" spc="771" dirty="0">
              <a:solidFill>
                <a:srgbClr val="048BE6"/>
              </a:solidFill>
              <a:latin typeface="+mn-lt"/>
              <a:ea typeface="+mn-ea"/>
              <a:cs typeface="+mn-cs"/>
            </a:endParaRPr>
          </a:p>
        </p:txBody>
      </p:sp>
    </p:spTree>
    <p:extLst>
      <p:ext uri="{BB962C8B-B14F-4D97-AF65-F5344CB8AC3E}">
        <p14:creationId xmlns:p14="http://schemas.microsoft.com/office/powerpoint/2010/main" val="200488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p:nvPr/>
        </p:nvSpPr>
        <p:spPr>
          <a:xfrm>
            <a:off x="1219199" y="1117599"/>
            <a:ext cx="6461761" cy="228600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normAutofit/>
          </a:bodyPr>
          <a:lstStyle>
            <a:lvl1pPr>
              <a:defRPr sz="6400">
                <a:latin typeface="+mn-lt"/>
                <a:ea typeface="+mn-ea"/>
                <a:cs typeface="+mn-cs"/>
                <a:sym typeface="Helvetica"/>
              </a:defRPr>
            </a:lvl1pPr>
          </a:lstStyle>
          <a:p>
            <a:r>
              <a:rPr lang="en-US" dirty="0" smtClean="0"/>
              <a:t>How it works </a:t>
            </a:r>
            <a:endParaRPr dirty="0"/>
          </a:p>
        </p:txBody>
      </p:sp>
      <p:sp>
        <p:nvSpPr>
          <p:cNvPr id="644" name="Shape 644"/>
          <p:cNvSpPr>
            <a:spLocks noGrp="1"/>
          </p:cNvSpPr>
          <p:nvPr>
            <p:ph type="body" sz="quarter" idx="1"/>
          </p:nvPr>
        </p:nvSpPr>
        <p:spPr>
          <a:xfrm>
            <a:off x="1341119" y="980795"/>
            <a:ext cx="5913121" cy="921302"/>
          </a:xfrm>
          <a:prstGeom prst="rect">
            <a:avLst/>
          </a:prstGeom>
        </p:spPr>
        <p:txBody>
          <a:bodyPr>
            <a:normAutofit/>
          </a:bodyPr>
          <a:lstStyle/>
          <a:p>
            <a:r>
              <a:rPr sz="2000"/>
              <a:t>ABOUT </a:t>
            </a:r>
            <a:r>
              <a:rPr lang="en-US" sz="2000" smtClean="0"/>
              <a:t>EVO</a:t>
            </a:r>
            <a:r>
              <a:rPr sz="2000" smtClean="0"/>
              <a:t> </a:t>
            </a:r>
            <a:endParaRPr sz="2000"/>
          </a:p>
        </p:txBody>
      </p:sp>
      <p:sp>
        <p:nvSpPr>
          <p:cNvPr id="645" name="Shape 645"/>
          <p:cNvSpPr>
            <a:spLocks noGrp="1"/>
          </p:cNvSpPr>
          <p:nvPr>
            <p:ph type="sldNum" sz="quarter" idx="2"/>
          </p:nvPr>
        </p:nvSpPr>
        <p:spPr>
          <a:prstGeom prst="rect">
            <a:avLst/>
          </a:prstGeom>
          <a:ln>
            <a:noFill/>
          </a:ln>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sp>
        <p:nvSpPr>
          <p:cNvPr id="26" name="Rectangle 25"/>
          <p:cNvSpPr/>
          <p:nvPr/>
        </p:nvSpPr>
        <p:spPr>
          <a:xfrm>
            <a:off x="1219199" y="2905695"/>
            <a:ext cx="1761068" cy="371263"/>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0" name="Oval 39"/>
          <p:cNvSpPr/>
          <p:nvPr/>
        </p:nvSpPr>
        <p:spPr>
          <a:xfrm>
            <a:off x="119481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1" name="Oval 40"/>
          <p:cNvSpPr/>
          <p:nvPr/>
        </p:nvSpPr>
        <p:spPr>
          <a:xfrm>
            <a:off x="11948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2" name="Oval 41"/>
          <p:cNvSpPr/>
          <p:nvPr/>
        </p:nvSpPr>
        <p:spPr>
          <a:xfrm>
            <a:off x="11948160" y="2905695"/>
            <a:ext cx="731520" cy="731520"/>
          </a:xfrm>
          <a:prstGeom prst="ellipse">
            <a:avLst/>
          </a:prstGeom>
          <a:solidFill>
            <a:srgbClr val="00B0F0"/>
          </a:solidFill>
          <a:ln w="63500" cap="flat">
            <a:solidFill>
              <a:schemeClr val="accent1">
                <a:lumMod val="50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3" name="Oval 42"/>
          <p:cNvSpPr/>
          <p:nvPr/>
        </p:nvSpPr>
        <p:spPr>
          <a:xfrm>
            <a:off x="119481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4" name="Oval 43"/>
          <p:cNvSpPr/>
          <p:nvPr/>
        </p:nvSpPr>
        <p:spPr>
          <a:xfrm>
            <a:off x="119481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5" name="Oval 44"/>
          <p:cNvSpPr/>
          <p:nvPr/>
        </p:nvSpPr>
        <p:spPr>
          <a:xfrm>
            <a:off x="119481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6" name="Oval 45"/>
          <p:cNvSpPr/>
          <p:nvPr/>
        </p:nvSpPr>
        <p:spPr>
          <a:xfrm>
            <a:off x="119481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7" name="Oval 46"/>
          <p:cNvSpPr/>
          <p:nvPr/>
        </p:nvSpPr>
        <p:spPr>
          <a:xfrm>
            <a:off x="119481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9" name="Oval 48"/>
          <p:cNvSpPr/>
          <p:nvPr/>
        </p:nvSpPr>
        <p:spPr>
          <a:xfrm>
            <a:off x="11948160" y="10220895"/>
            <a:ext cx="731520" cy="731520"/>
          </a:xfrm>
          <a:prstGeom prst="ellipse">
            <a:avLst/>
          </a:prstGeom>
          <a:solidFill>
            <a:srgbClr val="00B0F0"/>
          </a:solidFill>
          <a:ln w="63500" cap="flat">
            <a:solidFill>
              <a:schemeClr val="accent1">
                <a:lumMod val="50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1" name="Oval 50"/>
          <p:cNvSpPr/>
          <p:nvPr/>
        </p:nvSpPr>
        <p:spPr>
          <a:xfrm>
            <a:off x="119481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4" name="Oval 53"/>
          <p:cNvSpPr/>
          <p:nvPr/>
        </p:nvSpPr>
        <p:spPr>
          <a:xfrm>
            <a:off x="128625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5" name="Oval 54"/>
          <p:cNvSpPr/>
          <p:nvPr/>
        </p:nvSpPr>
        <p:spPr>
          <a:xfrm>
            <a:off x="128625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6" name="Oval 55"/>
          <p:cNvSpPr/>
          <p:nvPr/>
        </p:nvSpPr>
        <p:spPr>
          <a:xfrm>
            <a:off x="128625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7" name="Oval 56"/>
          <p:cNvSpPr/>
          <p:nvPr/>
        </p:nvSpPr>
        <p:spPr>
          <a:xfrm>
            <a:off x="12862560" y="56488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8" name="Oval 57"/>
          <p:cNvSpPr/>
          <p:nvPr/>
        </p:nvSpPr>
        <p:spPr>
          <a:xfrm>
            <a:off x="12862560" y="65632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9" name="Oval 58"/>
          <p:cNvSpPr/>
          <p:nvPr/>
        </p:nvSpPr>
        <p:spPr>
          <a:xfrm>
            <a:off x="128625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0" name="Oval 59"/>
          <p:cNvSpPr/>
          <p:nvPr/>
        </p:nvSpPr>
        <p:spPr>
          <a:xfrm>
            <a:off x="128625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1" name="Oval 60"/>
          <p:cNvSpPr/>
          <p:nvPr/>
        </p:nvSpPr>
        <p:spPr>
          <a:xfrm>
            <a:off x="128625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2" name="Oval 61"/>
          <p:cNvSpPr/>
          <p:nvPr/>
        </p:nvSpPr>
        <p:spPr>
          <a:xfrm>
            <a:off x="128625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3" name="Oval 62"/>
          <p:cNvSpPr/>
          <p:nvPr/>
        </p:nvSpPr>
        <p:spPr>
          <a:xfrm>
            <a:off x="128625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6" name="Oval 65"/>
          <p:cNvSpPr/>
          <p:nvPr/>
        </p:nvSpPr>
        <p:spPr>
          <a:xfrm>
            <a:off x="13776960" y="3820095"/>
            <a:ext cx="731520" cy="731520"/>
          </a:xfrm>
          <a:prstGeom prst="ellipse">
            <a:avLst/>
          </a:prstGeom>
          <a:solidFill>
            <a:srgbClr val="00B0F0"/>
          </a:solidFill>
          <a:ln w="63500" cap="flat">
            <a:solidFill>
              <a:schemeClr val="accent1">
                <a:lumMod val="50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7" name="Oval 66"/>
          <p:cNvSpPr/>
          <p:nvPr/>
        </p:nvSpPr>
        <p:spPr>
          <a:xfrm>
            <a:off x="137769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8" name="Oval 67"/>
          <p:cNvSpPr/>
          <p:nvPr/>
        </p:nvSpPr>
        <p:spPr>
          <a:xfrm>
            <a:off x="137769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9" name="Oval 68"/>
          <p:cNvSpPr/>
          <p:nvPr/>
        </p:nvSpPr>
        <p:spPr>
          <a:xfrm>
            <a:off x="137769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0" name="Oval 69"/>
          <p:cNvSpPr/>
          <p:nvPr/>
        </p:nvSpPr>
        <p:spPr>
          <a:xfrm>
            <a:off x="137769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1" name="Oval 70"/>
          <p:cNvSpPr/>
          <p:nvPr/>
        </p:nvSpPr>
        <p:spPr>
          <a:xfrm>
            <a:off x="137769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2" name="Oval 71"/>
          <p:cNvSpPr/>
          <p:nvPr/>
        </p:nvSpPr>
        <p:spPr>
          <a:xfrm>
            <a:off x="137769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3" name="Oval 72"/>
          <p:cNvSpPr/>
          <p:nvPr/>
        </p:nvSpPr>
        <p:spPr>
          <a:xfrm>
            <a:off x="137769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4" name="Oval 73"/>
          <p:cNvSpPr/>
          <p:nvPr/>
        </p:nvSpPr>
        <p:spPr>
          <a:xfrm>
            <a:off x="137769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5" name="Oval 74"/>
          <p:cNvSpPr/>
          <p:nvPr/>
        </p:nvSpPr>
        <p:spPr>
          <a:xfrm>
            <a:off x="137769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8" name="Oval 77"/>
          <p:cNvSpPr/>
          <p:nvPr/>
        </p:nvSpPr>
        <p:spPr>
          <a:xfrm>
            <a:off x="146913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9" name="Oval 78"/>
          <p:cNvSpPr/>
          <p:nvPr/>
        </p:nvSpPr>
        <p:spPr>
          <a:xfrm>
            <a:off x="146913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0" name="Oval 79"/>
          <p:cNvSpPr/>
          <p:nvPr/>
        </p:nvSpPr>
        <p:spPr>
          <a:xfrm>
            <a:off x="146913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1" name="Oval 80"/>
          <p:cNvSpPr/>
          <p:nvPr/>
        </p:nvSpPr>
        <p:spPr>
          <a:xfrm>
            <a:off x="146913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2" name="Oval 81"/>
          <p:cNvSpPr/>
          <p:nvPr/>
        </p:nvSpPr>
        <p:spPr>
          <a:xfrm>
            <a:off x="146913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3" name="Oval 82"/>
          <p:cNvSpPr/>
          <p:nvPr/>
        </p:nvSpPr>
        <p:spPr>
          <a:xfrm>
            <a:off x="146913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4" name="Oval 83"/>
          <p:cNvSpPr/>
          <p:nvPr/>
        </p:nvSpPr>
        <p:spPr>
          <a:xfrm>
            <a:off x="14691360" y="83920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5" name="Oval 84"/>
          <p:cNvSpPr/>
          <p:nvPr/>
        </p:nvSpPr>
        <p:spPr>
          <a:xfrm>
            <a:off x="146913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6" name="Oval 85"/>
          <p:cNvSpPr/>
          <p:nvPr/>
        </p:nvSpPr>
        <p:spPr>
          <a:xfrm>
            <a:off x="146913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7" name="Oval 86"/>
          <p:cNvSpPr/>
          <p:nvPr/>
        </p:nvSpPr>
        <p:spPr>
          <a:xfrm>
            <a:off x="146913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0" name="Oval 89"/>
          <p:cNvSpPr/>
          <p:nvPr/>
        </p:nvSpPr>
        <p:spPr>
          <a:xfrm>
            <a:off x="156057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1" name="Oval 90"/>
          <p:cNvSpPr/>
          <p:nvPr/>
        </p:nvSpPr>
        <p:spPr>
          <a:xfrm>
            <a:off x="156057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2" name="Oval 91"/>
          <p:cNvSpPr/>
          <p:nvPr/>
        </p:nvSpPr>
        <p:spPr>
          <a:xfrm>
            <a:off x="156057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3" name="Oval 92"/>
          <p:cNvSpPr/>
          <p:nvPr/>
        </p:nvSpPr>
        <p:spPr>
          <a:xfrm>
            <a:off x="156057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4" name="Oval 93"/>
          <p:cNvSpPr/>
          <p:nvPr/>
        </p:nvSpPr>
        <p:spPr>
          <a:xfrm>
            <a:off x="15605760" y="65632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5" name="Oval 94"/>
          <p:cNvSpPr/>
          <p:nvPr/>
        </p:nvSpPr>
        <p:spPr>
          <a:xfrm>
            <a:off x="156057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6" name="Oval 95"/>
          <p:cNvSpPr/>
          <p:nvPr/>
        </p:nvSpPr>
        <p:spPr>
          <a:xfrm>
            <a:off x="156057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7" name="Oval 96"/>
          <p:cNvSpPr/>
          <p:nvPr/>
        </p:nvSpPr>
        <p:spPr>
          <a:xfrm>
            <a:off x="15605760" y="93064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8" name="Oval 97"/>
          <p:cNvSpPr/>
          <p:nvPr/>
        </p:nvSpPr>
        <p:spPr>
          <a:xfrm>
            <a:off x="156057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9" name="Oval 98"/>
          <p:cNvSpPr/>
          <p:nvPr/>
        </p:nvSpPr>
        <p:spPr>
          <a:xfrm>
            <a:off x="156057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2" name="Oval 101"/>
          <p:cNvSpPr/>
          <p:nvPr/>
        </p:nvSpPr>
        <p:spPr>
          <a:xfrm>
            <a:off x="165201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3" name="Oval 102"/>
          <p:cNvSpPr/>
          <p:nvPr/>
        </p:nvSpPr>
        <p:spPr>
          <a:xfrm>
            <a:off x="16520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4" name="Oval 103"/>
          <p:cNvSpPr/>
          <p:nvPr/>
        </p:nvSpPr>
        <p:spPr>
          <a:xfrm>
            <a:off x="165201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5" name="Oval 104"/>
          <p:cNvSpPr/>
          <p:nvPr/>
        </p:nvSpPr>
        <p:spPr>
          <a:xfrm>
            <a:off x="165201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6" name="Oval 105"/>
          <p:cNvSpPr/>
          <p:nvPr/>
        </p:nvSpPr>
        <p:spPr>
          <a:xfrm>
            <a:off x="165201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7" name="Oval 106"/>
          <p:cNvSpPr/>
          <p:nvPr/>
        </p:nvSpPr>
        <p:spPr>
          <a:xfrm>
            <a:off x="165201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8" name="Oval 107"/>
          <p:cNvSpPr/>
          <p:nvPr/>
        </p:nvSpPr>
        <p:spPr>
          <a:xfrm>
            <a:off x="165201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9" name="Oval 108"/>
          <p:cNvSpPr/>
          <p:nvPr/>
        </p:nvSpPr>
        <p:spPr>
          <a:xfrm>
            <a:off x="165201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0" name="Oval 109"/>
          <p:cNvSpPr/>
          <p:nvPr/>
        </p:nvSpPr>
        <p:spPr>
          <a:xfrm>
            <a:off x="165201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1" name="Oval 110"/>
          <p:cNvSpPr/>
          <p:nvPr/>
        </p:nvSpPr>
        <p:spPr>
          <a:xfrm>
            <a:off x="165201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4" name="Oval 113"/>
          <p:cNvSpPr/>
          <p:nvPr/>
        </p:nvSpPr>
        <p:spPr>
          <a:xfrm>
            <a:off x="174345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5" name="Oval 114"/>
          <p:cNvSpPr/>
          <p:nvPr/>
        </p:nvSpPr>
        <p:spPr>
          <a:xfrm>
            <a:off x="174345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6" name="Oval 115"/>
          <p:cNvSpPr/>
          <p:nvPr/>
        </p:nvSpPr>
        <p:spPr>
          <a:xfrm>
            <a:off x="174345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7" name="Oval 116"/>
          <p:cNvSpPr/>
          <p:nvPr/>
        </p:nvSpPr>
        <p:spPr>
          <a:xfrm>
            <a:off x="17434560" y="5648895"/>
            <a:ext cx="731520" cy="731520"/>
          </a:xfrm>
          <a:prstGeom prst="ellipse">
            <a:avLst/>
          </a:prstGeom>
          <a:solidFill>
            <a:srgbClr val="00B0F0"/>
          </a:solidFill>
          <a:ln w="63500" cap="flat">
            <a:solidFill>
              <a:schemeClr val="accent1">
                <a:lumMod val="50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8" name="Oval 117"/>
          <p:cNvSpPr/>
          <p:nvPr/>
        </p:nvSpPr>
        <p:spPr>
          <a:xfrm>
            <a:off x="17434560" y="65632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9" name="Oval 118"/>
          <p:cNvSpPr/>
          <p:nvPr/>
        </p:nvSpPr>
        <p:spPr>
          <a:xfrm>
            <a:off x="17434560" y="7477695"/>
            <a:ext cx="731520" cy="731520"/>
          </a:xfrm>
          <a:prstGeom prst="ellipse">
            <a:avLst/>
          </a:prstGeom>
          <a:solidFill>
            <a:srgbClr val="00B0F0"/>
          </a:solidFill>
          <a:ln w="63500" cap="flat">
            <a:solidFill>
              <a:schemeClr val="accent1">
                <a:lumMod val="50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0" name="Oval 119"/>
          <p:cNvSpPr/>
          <p:nvPr/>
        </p:nvSpPr>
        <p:spPr>
          <a:xfrm>
            <a:off x="17434560" y="83920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1" name="Oval 120"/>
          <p:cNvSpPr/>
          <p:nvPr/>
        </p:nvSpPr>
        <p:spPr>
          <a:xfrm>
            <a:off x="17434560" y="93064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2" name="Oval 121"/>
          <p:cNvSpPr/>
          <p:nvPr/>
        </p:nvSpPr>
        <p:spPr>
          <a:xfrm>
            <a:off x="174345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3" name="Oval 122"/>
          <p:cNvSpPr/>
          <p:nvPr/>
        </p:nvSpPr>
        <p:spPr>
          <a:xfrm>
            <a:off x="174345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6" name="Oval 125"/>
          <p:cNvSpPr/>
          <p:nvPr/>
        </p:nvSpPr>
        <p:spPr>
          <a:xfrm>
            <a:off x="183489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7" name="Oval 126"/>
          <p:cNvSpPr/>
          <p:nvPr/>
        </p:nvSpPr>
        <p:spPr>
          <a:xfrm>
            <a:off x="183489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8" name="Oval 127"/>
          <p:cNvSpPr/>
          <p:nvPr/>
        </p:nvSpPr>
        <p:spPr>
          <a:xfrm>
            <a:off x="183489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9" name="Oval 128"/>
          <p:cNvSpPr/>
          <p:nvPr/>
        </p:nvSpPr>
        <p:spPr>
          <a:xfrm>
            <a:off x="18348960" y="56488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0" name="Oval 129"/>
          <p:cNvSpPr/>
          <p:nvPr/>
        </p:nvSpPr>
        <p:spPr>
          <a:xfrm>
            <a:off x="18348960" y="65632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1" name="Oval 130"/>
          <p:cNvSpPr/>
          <p:nvPr/>
        </p:nvSpPr>
        <p:spPr>
          <a:xfrm>
            <a:off x="18348960" y="7477695"/>
            <a:ext cx="731520" cy="731520"/>
          </a:xfrm>
          <a:prstGeom prst="ellipse">
            <a:avLst/>
          </a:prstGeom>
          <a:solidFill>
            <a:srgbClr val="00B0F0"/>
          </a:solidFill>
          <a:ln w="63500" cap="flat">
            <a:solidFill>
              <a:schemeClr val="accent1">
                <a:lumMod val="50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2" name="Oval 131"/>
          <p:cNvSpPr/>
          <p:nvPr/>
        </p:nvSpPr>
        <p:spPr>
          <a:xfrm>
            <a:off x="18348960" y="83920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3" name="Oval 132"/>
          <p:cNvSpPr/>
          <p:nvPr/>
        </p:nvSpPr>
        <p:spPr>
          <a:xfrm>
            <a:off x="18348960" y="93064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4" name="Oval 133"/>
          <p:cNvSpPr/>
          <p:nvPr/>
        </p:nvSpPr>
        <p:spPr>
          <a:xfrm>
            <a:off x="18348960" y="10220895"/>
            <a:ext cx="731520" cy="731520"/>
          </a:xfrm>
          <a:prstGeom prst="ellipse">
            <a:avLst/>
          </a:prstGeom>
          <a:solidFill>
            <a:srgbClr val="00B0F0"/>
          </a:solidFill>
          <a:ln w="63500" cap="flat">
            <a:solidFill>
              <a:schemeClr val="accent1">
                <a:lumMod val="50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5" name="Oval 134"/>
          <p:cNvSpPr/>
          <p:nvPr/>
        </p:nvSpPr>
        <p:spPr>
          <a:xfrm>
            <a:off x="18348960" y="111352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8" name="Oval 137"/>
          <p:cNvSpPr/>
          <p:nvPr/>
        </p:nvSpPr>
        <p:spPr>
          <a:xfrm>
            <a:off x="192633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9" name="Oval 138"/>
          <p:cNvSpPr/>
          <p:nvPr/>
        </p:nvSpPr>
        <p:spPr>
          <a:xfrm>
            <a:off x="19263360" y="47344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0" name="Oval 139"/>
          <p:cNvSpPr/>
          <p:nvPr/>
        </p:nvSpPr>
        <p:spPr>
          <a:xfrm>
            <a:off x="19263360" y="2905695"/>
            <a:ext cx="731520" cy="731520"/>
          </a:xfrm>
          <a:prstGeom prst="ellipse">
            <a:avLst/>
          </a:prstGeom>
          <a:solidFill>
            <a:srgbClr val="00B050"/>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1" name="Oval 140"/>
          <p:cNvSpPr/>
          <p:nvPr/>
        </p:nvSpPr>
        <p:spPr>
          <a:xfrm>
            <a:off x="19263360" y="56488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2" name="Oval 141"/>
          <p:cNvSpPr/>
          <p:nvPr/>
        </p:nvSpPr>
        <p:spPr>
          <a:xfrm>
            <a:off x="19263360" y="65632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3" name="Oval 142"/>
          <p:cNvSpPr/>
          <p:nvPr/>
        </p:nvSpPr>
        <p:spPr>
          <a:xfrm>
            <a:off x="19263360" y="74776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4" name="Oval 143"/>
          <p:cNvSpPr/>
          <p:nvPr/>
        </p:nvSpPr>
        <p:spPr>
          <a:xfrm>
            <a:off x="19263360" y="83920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5" name="Oval 144"/>
          <p:cNvSpPr/>
          <p:nvPr/>
        </p:nvSpPr>
        <p:spPr>
          <a:xfrm>
            <a:off x="19263360" y="93064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6" name="Oval 145"/>
          <p:cNvSpPr/>
          <p:nvPr/>
        </p:nvSpPr>
        <p:spPr>
          <a:xfrm>
            <a:off x="19263360" y="10220895"/>
            <a:ext cx="731520" cy="731520"/>
          </a:xfrm>
          <a:prstGeom prst="ellipse">
            <a:avLst/>
          </a:prstGeom>
          <a:solidFill>
            <a:srgbClr val="00B0F0"/>
          </a:solidFill>
          <a:ln w="63500" cap="flat">
            <a:solidFill>
              <a:schemeClr val="accent1">
                <a:lumMod val="50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7" name="Oval 146"/>
          <p:cNvSpPr/>
          <p:nvPr/>
        </p:nvSpPr>
        <p:spPr>
          <a:xfrm>
            <a:off x="19263360" y="111352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0" name="Oval 149"/>
          <p:cNvSpPr/>
          <p:nvPr/>
        </p:nvSpPr>
        <p:spPr>
          <a:xfrm>
            <a:off x="201777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1" name="Oval 150"/>
          <p:cNvSpPr/>
          <p:nvPr/>
        </p:nvSpPr>
        <p:spPr>
          <a:xfrm>
            <a:off x="201777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2" name="Oval 151"/>
          <p:cNvSpPr/>
          <p:nvPr/>
        </p:nvSpPr>
        <p:spPr>
          <a:xfrm>
            <a:off x="201777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3" name="Oval 152"/>
          <p:cNvSpPr/>
          <p:nvPr/>
        </p:nvSpPr>
        <p:spPr>
          <a:xfrm>
            <a:off x="20177760" y="56488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4" name="Oval 153"/>
          <p:cNvSpPr/>
          <p:nvPr/>
        </p:nvSpPr>
        <p:spPr>
          <a:xfrm>
            <a:off x="20177760" y="65632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5" name="Oval 154"/>
          <p:cNvSpPr/>
          <p:nvPr/>
        </p:nvSpPr>
        <p:spPr>
          <a:xfrm>
            <a:off x="20177760" y="74776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6" name="Oval 155"/>
          <p:cNvSpPr/>
          <p:nvPr/>
        </p:nvSpPr>
        <p:spPr>
          <a:xfrm>
            <a:off x="20177760" y="83920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7" name="Oval 156"/>
          <p:cNvSpPr/>
          <p:nvPr/>
        </p:nvSpPr>
        <p:spPr>
          <a:xfrm>
            <a:off x="20177760" y="9306495"/>
            <a:ext cx="731520" cy="731520"/>
          </a:xfrm>
          <a:prstGeom prst="ellipse">
            <a:avLst/>
          </a:prstGeom>
          <a:solidFill>
            <a:srgbClr val="00B0F0"/>
          </a:solidFill>
          <a:ln w="63500" cap="flat">
            <a:solidFill>
              <a:schemeClr val="accent1">
                <a:lumMod val="50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8" name="Oval 157"/>
          <p:cNvSpPr/>
          <p:nvPr/>
        </p:nvSpPr>
        <p:spPr>
          <a:xfrm>
            <a:off x="20177760" y="102208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9" name="Oval 158"/>
          <p:cNvSpPr/>
          <p:nvPr/>
        </p:nvSpPr>
        <p:spPr>
          <a:xfrm>
            <a:off x="20177760" y="111352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2" name="Oval 161"/>
          <p:cNvSpPr/>
          <p:nvPr/>
        </p:nvSpPr>
        <p:spPr>
          <a:xfrm>
            <a:off x="21092160" y="3820095"/>
            <a:ext cx="731520" cy="731520"/>
          </a:xfrm>
          <a:prstGeom prst="ellipse">
            <a:avLst/>
          </a:prstGeom>
          <a:solidFill>
            <a:srgbClr val="00B0F0"/>
          </a:solidFill>
          <a:ln w="63500" cap="flat">
            <a:solidFill>
              <a:schemeClr val="tx2"/>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3" name="Oval 162"/>
          <p:cNvSpPr/>
          <p:nvPr/>
        </p:nvSpPr>
        <p:spPr>
          <a:xfrm>
            <a:off x="21092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4" name="Oval 163"/>
          <p:cNvSpPr/>
          <p:nvPr/>
        </p:nvSpPr>
        <p:spPr>
          <a:xfrm>
            <a:off x="210921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5" name="Oval 164"/>
          <p:cNvSpPr/>
          <p:nvPr/>
        </p:nvSpPr>
        <p:spPr>
          <a:xfrm>
            <a:off x="21092160" y="56488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6" name="Oval 165"/>
          <p:cNvSpPr/>
          <p:nvPr/>
        </p:nvSpPr>
        <p:spPr>
          <a:xfrm>
            <a:off x="21092160" y="65632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7" name="Oval 166"/>
          <p:cNvSpPr/>
          <p:nvPr/>
        </p:nvSpPr>
        <p:spPr>
          <a:xfrm>
            <a:off x="21092160" y="74776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8" name="Oval 167"/>
          <p:cNvSpPr/>
          <p:nvPr/>
        </p:nvSpPr>
        <p:spPr>
          <a:xfrm>
            <a:off x="21092160" y="83920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9" name="Oval 168"/>
          <p:cNvSpPr/>
          <p:nvPr/>
        </p:nvSpPr>
        <p:spPr>
          <a:xfrm>
            <a:off x="21092160" y="93064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0" name="Oval 169"/>
          <p:cNvSpPr/>
          <p:nvPr/>
        </p:nvSpPr>
        <p:spPr>
          <a:xfrm>
            <a:off x="21092160" y="10220895"/>
            <a:ext cx="731520" cy="731520"/>
          </a:xfrm>
          <a:prstGeom prst="ellipse">
            <a:avLst/>
          </a:prstGeom>
          <a:solidFill>
            <a:schemeClr val="bg2">
              <a:lumMod val="20000"/>
              <a:lumOff val="8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1" name="Oval 170"/>
          <p:cNvSpPr/>
          <p:nvPr/>
        </p:nvSpPr>
        <p:spPr>
          <a:xfrm>
            <a:off x="21092160" y="11135295"/>
            <a:ext cx="731520" cy="731520"/>
          </a:xfrm>
          <a:prstGeom prst="ellipse">
            <a:avLst/>
          </a:prstGeom>
          <a:solidFill>
            <a:srgbClr val="00B0F0"/>
          </a:solidFill>
          <a:ln w="63500" cap="flat">
            <a:solidFill>
              <a:schemeClr val="accent1">
                <a:lumMod val="50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4" name="Oval 173"/>
          <p:cNvSpPr/>
          <p:nvPr/>
        </p:nvSpPr>
        <p:spPr>
          <a:xfrm>
            <a:off x="110337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5" name="Oval 174"/>
          <p:cNvSpPr/>
          <p:nvPr/>
        </p:nvSpPr>
        <p:spPr>
          <a:xfrm>
            <a:off x="110337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6" name="Oval 175"/>
          <p:cNvSpPr/>
          <p:nvPr/>
        </p:nvSpPr>
        <p:spPr>
          <a:xfrm>
            <a:off x="110337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7" name="Oval 176"/>
          <p:cNvSpPr/>
          <p:nvPr/>
        </p:nvSpPr>
        <p:spPr>
          <a:xfrm>
            <a:off x="110337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8" name="Oval 177"/>
          <p:cNvSpPr/>
          <p:nvPr/>
        </p:nvSpPr>
        <p:spPr>
          <a:xfrm>
            <a:off x="110337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9" name="Oval 178"/>
          <p:cNvSpPr/>
          <p:nvPr/>
        </p:nvSpPr>
        <p:spPr>
          <a:xfrm>
            <a:off x="110337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0" name="Oval 179"/>
          <p:cNvSpPr/>
          <p:nvPr/>
        </p:nvSpPr>
        <p:spPr>
          <a:xfrm>
            <a:off x="110337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1" name="Oval 180"/>
          <p:cNvSpPr/>
          <p:nvPr/>
        </p:nvSpPr>
        <p:spPr>
          <a:xfrm>
            <a:off x="11033760" y="9306495"/>
            <a:ext cx="731520" cy="731520"/>
          </a:xfrm>
          <a:prstGeom prst="ellipse">
            <a:avLst/>
          </a:prstGeom>
          <a:solidFill>
            <a:srgbClr val="00B0F0"/>
          </a:solidFill>
          <a:ln w="63500" cap="flat">
            <a:solidFill>
              <a:schemeClr val="accent1">
                <a:lumMod val="50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2" name="Oval 181"/>
          <p:cNvSpPr/>
          <p:nvPr/>
        </p:nvSpPr>
        <p:spPr>
          <a:xfrm>
            <a:off x="110337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3" name="Oval 182"/>
          <p:cNvSpPr/>
          <p:nvPr/>
        </p:nvSpPr>
        <p:spPr>
          <a:xfrm>
            <a:off x="110337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TextBox 8"/>
          <p:cNvSpPr txBox="1"/>
          <p:nvPr/>
        </p:nvSpPr>
        <p:spPr>
          <a:xfrm>
            <a:off x="731520" y="3657600"/>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spcBef>
                <a:spcPts val="100"/>
              </a:spcBef>
            </a:pPr>
            <a:r>
              <a:rPr lang="en-US" sz="6400" b="1" spc="771" dirty="0">
                <a:solidFill>
                  <a:srgbClr val="048BE6"/>
                </a:solidFill>
                <a:latin typeface="+mn-lt"/>
                <a:ea typeface="+mn-ea"/>
                <a:cs typeface="+mn-cs"/>
                <a:sym typeface="Helvetica"/>
              </a:rPr>
              <a:t>#1</a:t>
            </a:r>
            <a:endParaRPr lang="en-US" sz="6400" b="1" spc="771" dirty="0">
              <a:solidFill>
                <a:srgbClr val="048BE6"/>
              </a:solidFill>
              <a:latin typeface="+mn-lt"/>
              <a:ea typeface="+mn-ea"/>
              <a:cs typeface="+mn-cs"/>
            </a:endParaRPr>
          </a:p>
        </p:txBody>
      </p:sp>
      <p:sp>
        <p:nvSpPr>
          <p:cNvPr id="10" name="TextBox 9"/>
          <p:cNvSpPr txBox="1"/>
          <p:nvPr/>
        </p:nvSpPr>
        <p:spPr>
          <a:xfrm>
            <a:off x="2104422" y="3903063"/>
            <a:ext cx="7405338"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n-lt"/>
                <a:ea typeface="Calibri"/>
                <a:cs typeface="Calibri"/>
                <a:sym typeface="Calibri"/>
              </a:rPr>
              <a:t>EVO</a:t>
            </a:r>
            <a:r>
              <a:rPr kumimoji="0" lang="en-US" sz="2800" b="0" i="0" u="none" strike="noStrike" cap="none" spc="0" normalizeH="0" dirty="0" smtClean="0">
                <a:ln>
                  <a:noFill/>
                </a:ln>
                <a:solidFill>
                  <a:srgbClr val="000000"/>
                </a:solidFill>
                <a:effectLst/>
                <a:uFillTx/>
                <a:latin typeface="+mn-lt"/>
                <a:ea typeface="Calibri"/>
                <a:cs typeface="Calibri"/>
                <a:sym typeface="Calibri"/>
              </a:rPr>
              <a:t> selects from a universe of 120 trading systems. </a:t>
            </a:r>
            <a:endParaRPr kumimoji="0" lang="en-US" sz="2800" b="0" i="0" u="none" strike="noStrike" cap="none" spc="0" normalizeH="0" baseline="0" dirty="0">
              <a:ln>
                <a:noFill/>
              </a:ln>
              <a:solidFill>
                <a:srgbClr val="000000"/>
              </a:solidFill>
              <a:effectLst/>
              <a:uFillTx/>
              <a:latin typeface="+mn-lt"/>
              <a:ea typeface="Calibri"/>
              <a:cs typeface="Calibri"/>
              <a:sym typeface="Calibri"/>
            </a:endParaRPr>
          </a:p>
        </p:txBody>
      </p:sp>
      <p:sp>
        <p:nvSpPr>
          <p:cNvPr id="136" name="TextBox 135"/>
          <p:cNvSpPr txBox="1"/>
          <p:nvPr/>
        </p:nvSpPr>
        <p:spPr>
          <a:xfrm>
            <a:off x="731519" y="4853355"/>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spcBef>
                <a:spcPts val="100"/>
              </a:spcBef>
            </a:pPr>
            <a:r>
              <a:rPr lang="en-US" sz="6400" b="1" spc="771" dirty="0" smtClean="0">
                <a:solidFill>
                  <a:srgbClr val="048BE6"/>
                </a:solidFill>
                <a:latin typeface="+mn-lt"/>
                <a:ea typeface="+mn-ea"/>
                <a:cs typeface="+mn-cs"/>
                <a:sym typeface="Helvetica"/>
              </a:rPr>
              <a:t>#2</a:t>
            </a:r>
            <a:endParaRPr lang="en-US" sz="6400" b="1" spc="771" dirty="0">
              <a:solidFill>
                <a:srgbClr val="048BE6"/>
              </a:solidFill>
              <a:latin typeface="+mn-lt"/>
              <a:ea typeface="+mn-ea"/>
              <a:cs typeface="+mn-cs"/>
            </a:endParaRPr>
          </a:p>
        </p:txBody>
      </p:sp>
      <p:sp>
        <p:nvSpPr>
          <p:cNvPr id="137" name="TextBox 136"/>
          <p:cNvSpPr txBox="1"/>
          <p:nvPr/>
        </p:nvSpPr>
        <p:spPr>
          <a:xfrm>
            <a:off x="2134566" y="5081458"/>
            <a:ext cx="8608428"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EVO originally had 8 systems, invested 37% of the time. </a:t>
            </a:r>
          </a:p>
        </p:txBody>
      </p:sp>
      <p:sp>
        <p:nvSpPr>
          <p:cNvPr id="149" name="TextBox 148"/>
          <p:cNvSpPr txBox="1"/>
          <p:nvPr/>
        </p:nvSpPr>
        <p:spPr>
          <a:xfrm>
            <a:off x="487680" y="6084279"/>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#3</a:t>
            </a:r>
            <a:endParaRPr lang="en-US" sz="6400" b="1" spc="771" dirty="0">
              <a:solidFill>
                <a:srgbClr val="048BE6"/>
              </a:solidFill>
              <a:latin typeface="+mn-lt"/>
              <a:ea typeface="+mn-ea"/>
              <a:cs typeface="+mn-cs"/>
            </a:endParaRPr>
          </a:p>
        </p:txBody>
      </p:sp>
      <p:sp>
        <p:nvSpPr>
          <p:cNvPr id="160" name="TextBox 159"/>
          <p:cNvSpPr txBox="1"/>
          <p:nvPr/>
        </p:nvSpPr>
        <p:spPr>
          <a:xfrm>
            <a:off x="2103120" y="6486399"/>
            <a:ext cx="10742882" cy="153888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n-lt"/>
                <a:ea typeface="Calibri"/>
                <a:cs typeface="Calibri"/>
                <a:sym typeface="Calibri"/>
              </a:rPr>
              <a:t>Today, EVO has over 20 systems</a:t>
            </a:r>
            <a:r>
              <a:rPr lang="en-US" sz="2800" dirty="0">
                <a:latin typeface="+mn-lt"/>
              </a:rPr>
              <a:t> </a:t>
            </a:r>
            <a:r>
              <a:rPr lang="en-US" sz="2800" dirty="0" smtClean="0">
                <a:latin typeface="+mn-lt"/>
              </a:rPr>
              <a:t>–</a:t>
            </a:r>
          </a:p>
          <a:p>
            <a:r>
              <a:rPr lang="en-US" sz="2800" dirty="0"/>
              <a:t>% invested increased to &gt;50%</a:t>
            </a:r>
          </a:p>
          <a:p>
            <a:pPr marL="0" marR="0" indent="0" defTabSz="914400"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mn-lt"/>
              <a:ea typeface="Calibri"/>
              <a:cs typeface="Calibri"/>
              <a:sym typeface="Calibri"/>
            </a:endParaRPr>
          </a:p>
        </p:txBody>
      </p:sp>
      <p:sp>
        <p:nvSpPr>
          <p:cNvPr id="161" name="Frame 160"/>
          <p:cNvSpPr/>
          <p:nvPr/>
        </p:nvSpPr>
        <p:spPr>
          <a:xfrm>
            <a:off x="11795760" y="5303520"/>
            <a:ext cx="5629283" cy="2377440"/>
          </a:xfrm>
          <a:prstGeom prst="frame">
            <a:avLst/>
          </a:prstGeom>
          <a:solidFill>
            <a:schemeClr val="bg2"/>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2" name="Frame 171"/>
          <p:cNvSpPr/>
          <p:nvPr/>
        </p:nvSpPr>
        <p:spPr>
          <a:xfrm rot="2485318">
            <a:off x="11101355" y="6764646"/>
            <a:ext cx="6949440" cy="2194560"/>
          </a:xfrm>
          <a:prstGeom prst="frame">
            <a:avLst/>
          </a:prstGeom>
          <a:solidFill>
            <a:schemeClr val="bg2"/>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Frame 5"/>
          <p:cNvSpPr/>
          <p:nvPr/>
        </p:nvSpPr>
        <p:spPr>
          <a:xfrm>
            <a:off x="19080480" y="2722814"/>
            <a:ext cx="1171655" cy="2926080"/>
          </a:xfrm>
          <a:prstGeom prst="frame">
            <a:avLst/>
          </a:prstGeom>
          <a:solidFill>
            <a:schemeClr val="bg2"/>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5" name="TextBox 184"/>
          <p:cNvSpPr txBox="1"/>
          <p:nvPr/>
        </p:nvSpPr>
        <p:spPr>
          <a:xfrm>
            <a:off x="457200" y="8277850"/>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#5</a:t>
            </a:r>
            <a:endParaRPr lang="en-US" sz="6400" b="1" spc="771" dirty="0">
              <a:solidFill>
                <a:srgbClr val="048BE6"/>
              </a:solidFill>
              <a:latin typeface="+mn-lt"/>
              <a:ea typeface="+mn-ea"/>
              <a:cs typeface="+mn-cs"/>
            </a:endParaRPr>
          </a:p>
        </p:txBody>
      </p:sp>
      <p:sp>
        <p:nvSpPr>
          <p:cNvPr id="186" name="TextBox 185"/>
          <p:cNvSpPr txBox="1"/>
          <p:nvPr/>
        </p:nvSpPr>
        <p:spPr>
          <a:xfrm>
            <a:off x="2103120" y="8426544"/>
            <a:ext cx="7327812"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n-lt"/>
                <a:sym typeface="Calibri"/>
              </a:rPr>
              <a:t>Combinations are analyzed</a:t>
            </a:r>
            <a:r>
              <a:rPr kumimoji="0" lang="en-US" sz="2800" b="0" i="0" u="none" strike="noStrike" cap="none" spc="0" normalizeH="0" dirty="0" smtClean="0">
                <a:ln>
                  <a:noFill/>
                </a:ln>
                <a:solidFill>
                  <a:srgbClr val="000000"/>
                </a:solidFill>
                <a:effectLst/>
                <a:uFillTx/>
                <a:latin typeface="+mn-lt"/>
                <a:sym typeface="Calibri"/>
              </a:rPr>
              <a:t> for impact on EVO Composite. </a:t>
            </a:r>
            <a:endParaRPr kumimoji="0" lang="en-US" sz="2800" b="0" i="0" u="none" strike="noStrike" cap="none" spc="0" normalizeH="0" baseline="0" dirty="0">
              <a:ln>
                <a:noFill/>
              </a:ln>
              <a:solidFill>
                <a:srgbClr val="000000"/>
              </a:solidFill>
              <a:effectLst/>
              <a:uFillTx/>
              <a:latin typeface="+mn-lt"/>
              <a:sym typeface="Calibri"/>
            </a:endParaRPr>
          </a:p>
        </p:txBody>
      </p:sp>
      <p:grpSp>
        <p:nvGrpSpPr>
          <p:cNvPr id="187" name="Group 186"/>
          <p:cNvGrpSpPr/>
          <p:nvPr/>
        </p:nvGrpSpPr>
        <p:grpSpPr>
          <a:xfrm>
            <a:off x="609600" y="9530859"/>
            <a:ext cx="9363082" cy="1307951"/>
            <a:chOff x="420225" y="5143614"/>
            <a:chExt cx="8619824" cy="1307951"/>
          </a:xfrm>
        </p:grpSpPr>
        <p:sp>
          <p:nvSpPr>
            <p:cNvPr id="188" name="TextBox 187"/>
            <p:cNvSpPr txBox="1"/>
            <p:nvPr/>
          </p:nvSpPr>
          <p:spPr>
            <a:xfrm>
              <a:off x="420225" y="5143614"/>
              <a:ext cx="1447606" cy="12439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smtClean="0">
                  <a:solidFill>
                    <a:srgbClr val="048BE6"/>
                  </a:solidFill>
                  <a:latin typeface="+mn-lt"/>
                  <a:ea typeface="+mn-ea"/>
                  <a:cs typeface="+mn-cs"/>
                  <a:sym typeface="Helvetica"/>
                </a:rPr>
                <a:t>#6</a:t>
              </a:r>
              <a:endParaRPr lang="en-US" sz="6400" b="1" spc="771" dirty="0">
                <a:solidFill>
                  <a:srgbClr val="048BE6"/>
                </a:solidFill>
                <a:latin typeface="+mn-lt"/>
                <a:ea typeface="+mn-ea"/>
                <a:cs typeface="+mn-cs"/>
              </a:endParaRPr>
            </a:p>
          </p:txBody>
        </p:sp>
        <p:sp>
          <p:nvSpPr>
            <p:cNvPr id="189" name="TextBox 188"/>
            <p:cNvSpPr txBox="1"/>
            <p:nvPr/>
          </p:nvSpPr>
          <p:spPr>
            <a:xfrm>
              <a:off x="1795187" y="5343571"/>
              <a:ext cx="7244862"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Validated combinations are added to the</a:t>
              </a:r>
            </a:p>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EVO Composite.  </a:t>
              </a:r>
              <a:endParaRPr kumimoji="0" lang="en-US" sz="2800" b="0" i="0" u="none" strike="noStrike" cap="none" spc="0" normalizeH="0" baseline="0" dirty="0" smtClean="0">
                <a:ln>
                  <a:noFill/>
                </a:ln>
                <a:solidFill>
                  <a:srgbClr val="000000"/>
                </a:solidFill>
                <a:effectLst/>
                <a:uFillTx/>
                <a:latin typeface="+mn-lt"/>
                <a:sym typeface="Calibri"/>
              </a:endParaRPr>
            </a:p>
          </p:txBody>
        </p:sp>
      </p:grpSp>
      <p:grpSp>
        <p:nvGrpSpPr>
          <p:cNvPr id="173" name="Group 172"/>
          <p:cNvGrpSpPr/>
          <p:nvPr/>
        </p:nvGrpSpPr>
        <p:grpSpPr>
          <a:xfrm>
            <a:off x="203337" y="10471727"/>
            <a:ext cx="11033760" cy="2762069"/>
            <a:chOff x="-160946" y="4822411"/>
            <a:chExt cx="9989517" cy="2762069"/>
          </a:xfrm>
        </p:grpSpPr>
        <p:sp>
          <p:nvSpPr>
            <p:cNvPr id="184" name="TextBox 183"/>
            <p:cNvSpPr txBox="1"/>
            <p:nvPr/>
          </p:nvSpPr>
          <p:spPr>
            <a:xfrm>
              <a:off x="748320" y="4822411"/>
              <a:ext cx="8170986" cy="12439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#7</a:t>
              </a:r>
              <a:endParaRPr lang="en-US" sz="6400" b="1" spc="771" dirty="0">
                <a:solidFill>
                  <a:srgbClr val="048BE6"/>
                </a:solidFill>
                <a:latin typeface="+mn-lt"/>
                <a:ea typeface="+mn-ea"/>
                <a:cs typeface="+mn-cs"/>
              </a:endParaRPr>
            </a:p>
          </p:txBody>
        </p:sp>
        <p:sp>
          <p:nvSpPr>
            <p:cNvPr id="190" name="TextBox 189"/>
            <p:cNvSpPr txBox="1"/>
            <p:nvPr/>
          </p:nvSpPr>
          <p:spPr>
            <a:xfrm>
              <a:off x="-160946" y="5737823"/>
              <a:ext cx="9989517" cy="184665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5200" b="0" i="0" u="none" strike="noStrike" cap="none" spc="0" normalizeH="0" baseline="0" dirty="0" smtClean="0">
                  <a:ln>
                    <a:noFill/>
                  </a:ln>
                  <a:solidFill>
                    <a:srgbClr val="000000"/>
                  </a:solidFill>
                  <a:effectLst/>
                  <a:uFillTx/>
                  <a:latin typeface="+mn-lt"/>
                  <a:ea typeface="Calibri"/>
                  <a:cs typeface="Calibri"/>
                  <a:sym typeface="Calibri"/>
                </a:rPr>
                <a:t>New Combi</a:t>
              </a:r>
              <a:r>
                <a:rPr lang="en-US" sz="5200" dirty="0" smtClean="0">
                  <a:latin typeface="+mn-lt"/>
                </a:rPr>
                <a:t>nations</a:t>
              </a:r>
            </a:p>
            <a:p>
              <a:pPr marL="0" marR="0" indent="0" algn="ctr" defTabSz="914400" rtl="0" fontAlgn="auto" latinLnBrk="0" hangingPunct="0">
                <a:lnSpc>
                  <a:spcPct val="100000"/>
                </a:lnSpc>
                <a:spcBef>
                  <a:spcPts val="0"/>
                </a:spcBef>
                <a:spcAft>
                  <a:spcPts val="0"/>
                </a:spcAft>
                <a:buClrTx/>
                <a:buSzTx/>
                <a:buFontTx/>
                <a:buNone/>
                <a:tabLst/>
              </a:pPr>
              <a:r>
                <a:rPr lang="en-US" sz="5200" dirty="0" smtClean="0">
                  <a:latin typeface="+mn-lt"/>
                </a:rPr>
                <a:t>Continually Reviewed for Inclusion </a:t>
              </a:r>
              <a:endParaRPr kumimoji="0" lang="en-US" sz="5200" b="0" i="0" u="none" strike="noStrike" cap="none" spc="0" normalizeH="0" baseline="0" dirty="0">
                <a:ln>
                  <a:noFill/>
                </a:ln>
                <a:solidFill>
                  <a:srgbClr val="000000"/>
                </a:solidFill>
                <a:effectLst/>
                <a:uFillTx/>
                <a:latin typeface="+mn-lt"/>
                <a:ea typeface="Calibri"/>
                <a:cs typeface="Calibri"/>
                <a:sym typeface="Calibri"/>
              </a:endParaRPr>
            </a:p>
          </p:txBody>
        </p:sp>
      </p:grpSp>
      <p:sp>
        <p:nvSpPr>
          <p:cNvPr id="2" name="7-Point Star 1"/>
          <p:cNvSpPr/>
          <p:nvPr/>
        </p:nvSpPr>
        <p:spPr>
          <a:xfrm>
            <a:off x="9809542" y="8417837"/>
            <a:ext cx="4206240" cy="3570820"/>
          </a:xfrm>
          <a:prstGeom prst="star7">
            <a:avLst/>
          </a:prstGeom>
          <a:noFill/>
          <a:ln w="149225" cap="flat">
            <a:solidFill>
              <a:schemeClr val="tx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0000"/>
              </a:solidFill>
              <a:effectLst/>
              <a:uFillTx/>
              <a:latin typeface="Calibri"/>
              <a:ea typeface="Calibri"/>
              <a:cs typeface="Calibri"/>
              <a:sym typeface="Calibri"/>
            </a:endParaRPr>
          </a:p>
        </p:txBody>
      </p:sp>
      <p:sp>
        <p:nvSpPr>
          <p:cNvPr id="148" name="TextBox 147"/>
          <p:cNvSpPr txBox="1"/>
          <p:nvPr/>
        </p:nvSpPr>
        <p:spPr>
          <a:xfrm>
            <a:off x="429066" y="7186245"/>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#4</a:t>
            </a:r>
            <a:endParaRPr lang="en-US" sz="6400" b="1" spc="771" dirty="0">
              <a:solidFill>
                <a:srgbClr val="048BE6"/>
              </a:solidFill>
              <a:latin typeface="+mn-lt"/>
              <a:ea typeface="+mn-ea"/>
              <a:cs typeface="+mn-cs"/>
            </a:endParaRPr>
          </a:p>
        </p:txBody>
      </p:sp>
      <p:sp>
        <p:nvSpPr>
          <p:cNvPr id="191" name="TextBox 190"/>
          <p:cNvSpPr txBox="1"/>
          <p:nvPr/>
        </p:nvSpPr>
        <p:spPr>
          <a:xfrm>
            <a:off x="2114844" y="7518029"/>
            <a:ext cx="10742882" cy="67710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n-lt"/>
                <a:ea typeface="Calibri"/>
                <a:cs typeface="Calibri"/>
                <a:sym typeface="Calibri"/>
              </a:rPr>
              <a:t>20+ </a:t>
            </a:r>
            <a:r>
              <a:rPr lang="en-US" sz="2800" dirty="0" smtClean="0">
                <a:latin typeface="+mn-lt"/>
              </a:rPr>
              <a:t>systems c</a:t>
            </a:r>
            <a:r>
              <a:rPr kumimoji="0" lang="en-US" sz="2800" b="0" i="0" u="none" strike="noStrike" cap="none" spc="0" normalizeH="0" baseline="0" dirty="0" smtClean="0">
                <a:ln>
                  <a:noFill/>
                </a:ln>
                <a:solidFill>
                  <a:srgbClr val="000000"/>
                </a:solidFill>
                <a:effectLst/>
                <a:uFillTx/>
                <a:latin typeface="+mn-lt"/>
                <a:ea typeface="Calibri"/>
                <a:cs typeface="Calibri"/>
                <a:sym typeface="Calibri"/>
              </a:rPr>
              <a:t>reate</a:t>
            </a:r>
            <a:r>
              <a:rPr kumimoji="0" lang="en-US" sz="2800" b="0" i="0" u="none" strike="noStrike" cap="none" spc="0" normalizeH="0" dirty="0" smtClean="0">
                <a:ln>
                  <a:noFill/>
                </a:ln>
                <a:solidFill>
                  <a:srgbClr val="000000"/>
                </a:solidFill>
                <a:effectLst/>
                <a:uFillTx/>
                <a:latin typeface="+mn-lt"/>
                <a:ea typeface="Calibri"/>
                <a:cs typeface="Calibri"/>
                <a:sym typeface="Calibri"/>
              </a:rPr>
              <a:t> </a:t>
            </a:r>
            <a:r>
              <a:rPr lang="en-US" sz="2800" dirty="0" smtClean="0">
                <a:latin typeface="+mn-lt"/>
              </a:rPr>
              <a:t>thousands of</a:t>
            </a:r>
            <a:r>
              <a:rPr kumimoji="0" lang="en-US" sz="2800" b="0" i="0" u="none" strike="noStrike" cap="none" spc="0" normalizeH="0" baseline="0" dirty="0" smtClean="0">
                <a:ln>
                  <a:noFill/>
                </a:ln>
                <a:solidFill>
                  <a:srgbClr val="000000"/>
                </a:solidFill>
                <a:effectLst/>
                <a:uFillTx/>
                <a:latin typeface="+mn-lt"/>
                <a:ea typeface="Calibri"/>
                <a:cs typeface="Calibri"/>
                <a:sym typeface="Calibri"/>
              </a:rPr>
              <a:t> </a:t>
            </a:r>
            <a:r>
              <a:rPr lang="en-US" sz="2800" dirty="0" smtClean="0">
                <a:latin typeface="+mn-lt"/>
              </a:rPr>
              <a:t>c</a:t>
            </a:r>
            <a:r>
              <a:rPr kumimoji="0" lang="en-US" sz="2800" b="0" i="0" u="none" strike="noStrike" cap="none" spc="0" normalizeH="0" baseline="0" dirty="0" smtClean="0">
                <a:ln>
                  <a:noFill/>
                </a:ln>
                <a:solidFill>
                  <a:srgbClr val="000000"/>
                </a:solidFill>
                <a:effectLst/>
                <a:uFillTx/>
                <a:latin typeface="+mn-lt"/>
                <a:ea typeface="Calibri"/>
                <a:cs typeface="Calibri"/>
                <a:sym typeface="Calibri"/>
              </a:rPr>
              <a:t>ombinations. </a:t>
            </a:r>
            <a:endParaRPr kumimoji="0" lang="en-US" sz="2800" b="0" i="0" u="none" strike="noStrike" cap="none" spc="0" normalizeH="0" baseline="0" dirty="0">
              <a:ln>
                <a:noFill/>
              </a:ln>
              <a:solidFill>
                <a:srgbClr val="000000"/>
              </a:solidFill>
              <a:effectLst/>
              <a:uFillTx/>
              <a:latin typeface="+mn-lt"/>
              <a:ea typeface="Calibri"/>
              <a:cs typeface="Calibri"/>
              <a:sym typeface="Calibri"/>
            </a:endParaRPr>
          </a:p>
        </p:txBody>
      </p:sp>
    </p:spTree>
    <p:extLst>
      <p:ext uri="{BB962C8B-B14F-4D97-AF65-F5344CB8AC3E}">
        <p14:creationId xmlns:p14="http://schemas.microsoft.com/office/powerpoint/2010/main" val="1080997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p:nvPr/>
        </p:nvSpPr>
        <p:spPr>
          <a:xfrm>
            <a:off x="1154046" y="1390890"/>
            <a:ext cx="22620354" cy="2286001"/>
          </a:xfrm>
          <a:prstGeom prst="rect">
            <a:avLst/>
          </a:prstGeom>
          <a:ln w="12700">
            <a:miter lim="400000"/>
          </a:ln>
          <a:extLst>
            <a:ext uri="{C572A759-6A51-4108-AA02-DFA0A04FC94B}">
              <ma14:wrappingTextBoxFlag xmlns:ma14="http://schemas.microsoft.com/office/mac/drawingml/2011/main" xmlns="" val="1"/>
            </a:ext>
          </a:extLst>
        </p:spPr>
        <p:txBody>
          <a:bodyPr lIns="121918" tIns="121918" rIns="121918" bIns="121918" anchor="ctr">
            <a:normAutofit/>
          </a:bodyPr>
          <a:lstStyle>
            <a:lvl1pPr>
              <a:defRPr sz="5800">
                <a:solidFill>
                  <a:srgbClr val="343749"/>
                </a:solidFill>
              </a:defRPr>
            </a:lvl1pPr>
          </a:lstStyle>
          <a:p>
            <a:pPr>
              <a:defRPr>
                <a:solidFill>
                  <a:srgbClr val="17252F"/>
                </a:solidFill>
              </a:defRPr>
            </a:pPr>
            <a:r>
              <a:rPr sz="6400" dirty="0">
                <a:solidFill>
                  <a:srgbClr val="343749"/>
                </a:solidFill>
                <a:latin typeface="+mn-lt"/>
              </a:rPr>
              <a:t>EVO’s </a:t>
            </a:r>
            <a:r>
              <a:rPr sz="6400" dirty="0" smtClean="0">
                <a:solidFill>
                  <a:srgbClr val="343749"/>
                </a:solidFill>
                <a:latin typeface="+mn-lt"/>
              </a:rPr>
              <a:t>evolution</a:t>
            </a:r>
            <a:r>
              <a:rPr lang="en-US" sz="6400" dirty="0" smtClean="0">
                <a:solidFill>
                  <a:srgbClr val="343749"/>
                </a:solidFill>
                <a:latin typeface="+mn-lt"/>
              </a:rPr>
              <a:t>: </a:t>
            </a:r>
            <a:r>
              <a:rPr lang="en-US" sz="6400" dirty="0" smtClean="0">
                <a:latin typeface="+mn-lt"/>
              </a:rPr>
              <a:t>May</a:t>
            </a:r>
            <a:r>
              <a:rPr lang="en-US" sz="6400" dirty="0" smtClean="0">
                <a:solidFill>
                  <a:srgbClr val="343749"/>
                </a:solidFill>
                <a:latin typeface="+mn-lt"/>
              </a:rPr>
              <a:t> 2002 – March 2015. (gross of fees)</a:t>
            </a:r>
            <a:r>
              <a:rPr sz="6400" dirty="0" smtClean="0">
                <a:solidFill>
                  <a:srgbClr val="343749"/>
                </a:solidFill>
                <a:latin typeface="+mn-lt"/>
              </a:rPr>
              <a:t> </a:t>
            </a:r>
            <a:endParaRPr sz="6400" dirty="0">
              <a:solidFill>
                <a:srgbClr val="343749"/>
              </a:solidFill>
              <a:latin typeface="+mn-lt"/>
            </a:endParaRPr>
          </a:p>
        </p:txBody>
      </p:sp>
      <p:sp>
        <p:nvSpPr>
          <p:cNvPr id="547" name="Shape 547"/>
          <p:cNvSpPr>
            <a:spLocks noGrp="1"/>
          </p:cNvSpPr>
          <p:nvPr>
            <p:ph type="body" sz="quarter" idx="1"/>
          </p:nvPr>
        </p:nvSpPr>
        <p:spPr>
          <a:prstGeom prst="rect">
            <a:avLst/>
          </a:prstGeom>
        </p:spPr>
        <p:txBody>
          <a:bodyPr>
            <a:normAutofit/>
          </a:bodyPr>
          <a:lstStyle/>
          <a:p>
            <a:r>
              <a:rPr/>
              <a:t>=</a:t>
            </a:r>
          </a:p>
        </p:txBody>
      </p:sp>
      <p:sp>
        <p:nvSpPr>
          <p:cNvPr id="548" name="Shape 54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sp>
        <p:nvSpPr>
          <p:cNvPr id="549" name="Shape 549"/>
          <p:cNvSpPr/>
          <p:nvPr/>
        </p:nvSpPr>
        <p:spPr>
          <a:xfrm>
            <a:off x="5303520" y="8345979"/>
            <a:ext cx="6858000" cy="1828800"/>
          </a:xfrm>
          <a:prstGeom prst="rect">
            <a:avLst/>
          </a:prstGeom>
          <a:ln w="12700">
            <a:miter lim="400000"/>
          </a:ln>
          <a:extLst>
            <a:ext uri="{C572A759-6A51-4108-AA02-DFA0A04FC94B}">
              <ma14:wrappingTextBoxFlag xmlns:ma14="http://schemas.microsoft.com/office/mac/drawingml/2011/main" xmlns="" val="1"/>
            </a:ext>
          </a:extLst>
        </p:spPr>
        <p:txBody>
          <a:bodyPr wrap="square" lIns="121918" tIns="121918" rIns="121918" bIns="121918" anchor="ctr">
            <a:spAutoFit/>
          </a:bodyPr>
          <a:lstStyle/>
          <a:p>
            <a:pPr>
              <a:defRPr sz="11600">
                <a:solidFill>
                  <a:srgbClr val="262626"/>
                </a:solidFill>
                <a:latin typeface="Calibri"/>
                <a:ea typeface="Calibri"/>
                <a:cs typeface="Calibri"/>
                <a:sym typeface="Calibri"/>
              </a:defRPr>
            </a:pPr>
            <a:r>
              <a:rPr sz="9600" dirty="0">
                <a:solidFill>
                  <a:schemeClr val="tx1"/>
                </a:solidFill>
                <a:latin typeface="+mn-lt"/>
                <a:ea typeface="+mj-ea"/>
                <a:cs typeface="+mj-cs"/>
                <a:sym typeface="Helvetica"/>
              </a:rPr>
              <a:t>13.22</a:t>
            </a:r>
            <a:r>
              <a:rPr sz="4400" dirty="0">
                <a:solidFill>
                  <a:schemeClr val="tx1"/>
                </a:solidFill>
                <a:latin typeface="+mn-lt"/>
                <a:ea typeface="+mj-ea"/>
                <a:cs typeface="+mj-cs"/>
                <a:sym typeface="Helvetica"/>
              </a:rPr>
              <a:t>%</a:t>
            </a:r>
          </a:p>
        </p:txBody>
      </p:sp>
      <p:grpSp>
        <p:nvGrpSpPr>
          <p:cNvPr id="559" name="Group 559"/>
          <p:cNvGrpSpPr/>
          <p:nvPr/>
        </p:nvGrpSpPr>
        <p:grpSpPr>
          <a:xfrm>
            <a:off x="11671687" y="5307463"/>
            <a:ext cx="1206419" cy="8229327"/>
            <a:chOff x="-1" y="-35169"/>
            <a:chExt cx="1206418" cy="6940567"/>
          </a:xfrm>
        </p:grpSpPr>
        <p:sp>
          <p:nvSpPr>
            <p:cNvPr id="555" name="Shape 555"/>
            <p:cNvSpPr/>
            <p:nvPr/>
          </p:nvSpPr>
          <p:spPr>
            <a:xfrm flipH="1">
              <a:off x="638376" y="-35169"/>
              <a:ext cx="1" cy="1907911"/>
            </a:xfrm>
            <a:prstGeom prst="line">
              <a:avLst/>
            </a:prstGeom>
            <a:noFill/>
            <a:ln w="50800" cap="flat">
              <a:solidFill>
                <a:schemeClr val="tx1">
                  <a:lumMod val="65000"/>
                  <a:lumOff val="35000"/>
                </a:schemeClr>
              </a:solidFill>
              <a:prstDash val="dot"/>
              <a:bevel/>
            </a:ln>
            <a:effectLst/>
          </p:spPr>
          <p:txBody>
            <a:bodyPr wrap="square" lIns="121919" tIns="121919" rIns="121919" bIns="121919" numCol="1" anchor="t">
              <a:noAutofit/>
            </a:bodyPr>
            <a:lstStyle/>
            <a:p>
              <a:pPr defTabSz="457200">
                <a:defRPr sz="3200"/>
              </a:pPr>
              <a:endParaRPr b="1"/>
            </a:p>
          </p:txBody>
        </p:sp>
        <p:sp>
          <p:nvSpPr>
            <p:cNvPr id="556" name="Shape 556"/>
            <p:cNvSpPr/>
            <p:nvPr/>
          </p:nvSpPr>
          <p:spPr>
            <a:xfrm rot="5400000">
              <a:off x="-841428" y="2749336"/>
              <a:ext cx="2889272" cy="1206418"/>
            </a:xfrm>
            <a:prstGeom prst="roundRect">
              <a:avLst>
                <a:gd name="adj" fmla="val 50000"/>
              </a:avLst>
            </a:prstGeom>
            <a:noFill/>
            <a:ln w="50800" cap="flat">
              <a:solidFill>
                <a:srgbClr val="343E48"/>
              </a:solidFill>
              <a:prstDash val="solid"/>
              <a:bevel/>
            </a:ln>
            <a:effectLst/>
          </p:spPr>
          <p:txBody>
            <a:bodyPr wrap="square" lIns="121918" tIns="121918" rIns="121918" bIns="121918" numCol="1" anchor="ctr">
              <a:noAutofit/>
            </a:bodyPr>
            <a:lstStyle/>
            <a:p>
              <a:pPr algn="ctr">
                <a:defRPr sz="2600">
                  <a:solidFill>
                    <a:srgbClr val="595959"/>
                  </a:solidFill>
                  <a:latin typeface="Calibri"/>
                  <a:ea typeface="Calibri"/>
                  <a:cs typeface="Calibri"/>
                  <a:sym typeface="Calibri"/>
                </a:defRPr>
              </a:pPr>
              <a:endParaRPr b="1"/>
            </a:p>
          </p:txBody>
        </p:sp>
        <p:sp>
          <p:nvSpPr>
            <p:cNvPr id="557" name="Shape 557"/>
            <p:cNvSpPr/>
            <p:nvPr/>
          </p:nvSpPr>
          <p:spPr>
            <a:xfrm flipH="1">
              <a:off x="603208" y="4997487"/>
              <a:ext cx="1" cy="1907911"/>
            </a:xfrm>
            <a:prstGeom prst="line">
              <a:avLst/>
            </a:prstGeom>
            <a:noFill/>
            <a:ln w="50800" cap="flat">
              <a:solidFill>
                <a:schemeClr val="tx1">
                  <a:lumMod val="65000"/>
                  <a:lumOff val="35000"/>
                </a:schemeClr>
              </a:solidFill>
              <a:prstDash val="dot"/>
              <a:bevel/>
            </a:ln>
            <a:effectLst/>
          </p:spPr>
          <p:txBody>
            <a:bodyPr wrap="square" lIns="121919" tIns="121919" rIns="121919" bIns="121919" numCol="1" anchor="t">
              <a:noAutofit/>
            </a:bodyPr>
            <a:lstStyle/>
            <a:p>
              <a:pPr defTabSz="457200">
                <a:defRPr sz="3200"/>
              </a:pPr>
              <a:endParaRPr b="1"/>
            </a:p>
          </p:txBody>
        </p:sp>
        <p:sp>
          <p:nvSpPr>
            <p:cNvPr id="558" name="Shape 558"/>
            <p:cNvSpPr/>
            <p:nvPr/>
          </p:nvSpPr>
          <p:spPr>
            <a:xfrm>
              <a:off x="88278" y="3101306"/>
              <a:ext cx="1029861" cy="8663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21918" tIns="121918" rIns="121918" bIns="121918" numCol="1" anchor="t">
              <a:normAutofit/>
            </a:bodyPr>
            <a:lstStyle>
              <a:lvl1pPr algn="ctr">
                <a:lnSpc>
                  <a:spcPct val="80000"/>
                </a:lnSpc>
                <a:defRPr sz="1800">
                  <a:solidFill>
                    <a:srgbClr val="595959"/>
                  </a:solidFill>
                </a:defRPr>
              </a:lvl1pPr>
            </a:lstStyle>
            <a:p>
              <a:pPr>
                <a:defRPr>
                  <a:solidFill>
                    <a:srgbClr val="262626"/>
                  </a:solidFill>
                  <a:latin typeface="Calibri"/>
                  <a:ea typeface="Calibri"/>
                  <a:cs typeface="Calibri"/>
                  <a:sym typeface="Calibri"/>
                </a:defRPr>
              </a:pPr>
              <a:r>
                <a:rPr sz="4000" b="1">
                  <a:solidFill>
                    <a:srgbClr val="595959"/>
                  </a:solidFill>
                  <a:latin typeface="+mj-lt"/>
                  <a:ea typeface="+mj-ea"/>
                  <a:cs typeface="+mj-cs"/>
                  <a:sym typeface="Helvetica"/>
                </a:rPr>
                <a:t>VS</a:t>
              </a:r>
            </a:p>
          </p:txBody>
        </p:sp>
      </p:grpSp>
      <p:sp>
        <p:nvSpPr>
          <p:cNvPr id="568" name="Shape 568"/>
          <p:cNvSpPr/>
          <p:nvPr/>
        </p:nvSpPr>
        <p:spPr>
          <a:xfrm>
            <a:off x="0" y="4044632"/>
            <a:ext cx="12153845" cy="879131"/>
          </a:xfrm>
          <a:prstGeom prst="rect">
            <a:avLst/>
          </a:prstGeom>
          <a:ln w="12700">
            <a:miter lim="400000"/>
          </a:ln>
          <a:extLst>
            <a:ext uri="{C572A759-6A51-4108-AA02-DFA0A04FC94B}">
              <ma14:wrappingTextBoxFlag xmlns:ma14="http://schemas.microsoft.com/office/mac/drawingml/2011/main" xmlns="" val="1"/>
            </a:ext>
          </a:extLst>
        </p:spPr>
        <p:txBody>
          <a:bodyPr lIns="121918" tIns="121918" rIns="121918" bIns="121918">
            <a:noAutofit/>
          </a:bodyPr>
          <a:lstStyle>
            <a:lvl1pPr defTabSz="813816">
              <a:spcBef>
                <a:spcPts val="100"/>
              </a:spcBef>
              <a:defRPr sz="2848" b="1" u="sng" spc="1220">
                <a:solidFill>
                  <a:srgbClr val="048BE6"/>
                </a:solidFill>
              </a:defRPr>
            </a:lvl1pPr>
          </a:lstStyle>
          <a:p>
            <a:pPr algn="ctr"/>
            <a:r>
              <a:rPr lang="en-US" sz="4400" dirty="0" smtClean="0"/>
              <a:t>THE ORIGINAL 8 SYSTEMS</a:t>
            </a:r>
            <a:endParaRPr sz="4400" dirty="0"/>
          </a:p>
        </p:txBody>
      </p:sp>
      <p:sp>
        <p:nvSpPr>
          <p:cNvPr id="571" name="Shape 571"/>
          <p:cNvSpPr/>
          <p:nvPr/>
        </p:nvSpPr>
        <p:spPr>
          <a:xfrm>
            <a:off x="93528" y="11202091"/>
            <a:ext cx="2640165" cy="863601"/>
          </a:xfrm>
          <a:prstGeom prst="rect">
            <a:avLst/>
          </a:prstGeom>
          <a:ln w="12700">
            <a:miter lim="400000"/>
          </a:ln>
          <a:extLst>
            <a:ext uri="{C572A759-6A51-4108-AA02-DFA0A04FC94B}">
              <ma14:wrappingTextBoxFlag xmlns:ma14="http://schemas.microsoft.com/office/mac/drawingml/2011/main" xmlns="" val="1"/>
            </a:ext>
          </a:extLst>
        </p:spPr>
        <p:txBody>
          <a:bodyPr lIns="121918" tIns="121918" rIns="121918" bIns="121918">
            <a:noAutofit/>
          </a:bodyPr>
          <a:lstStyle/>
          <a:p>
            <a:pPr defTabSz="566927">
              <a:spcBef>
                <a:spcPts val="100"/>
              </a:spcBef>
              <a:defRPr sz="1984" b="1" u="sng" spc="850">
                <a:solidFill>
                  <a:srgbClr val="048BE6"/>
                </a:solidFill>
              </a:defRPr>
            </a:pPr>
            <a:r>
              <a:rPr sz="3400"/>
              <a:t>ULCER  </a:t>
            </a:r>
            <a:br>
              <a:rPr sz="3400"/>
            </a:br>
            <a:r>
              <a:rPr sz="3400"/>
              <a:t>INDEX</a:t>
            </a:r>
          </a:p>
        </p:txBody>
      </p:sp>
      <p:sp>
        <p:nvSpPr>
          <p:cNvPr id="572" name="Shape 572"/>
          <p:cNvSpPr/>
          <p:nvPr/>
        </p:nvSpPr>
        <p:spPr>
          <a:xfrm>
            <a:off x="78712" y="8419095"/>
            <a:ext cx="5309963" cy="1232707"/>
          </a:xfrm>
          <a:prstGeom prst="rect">
            <a:avLst/>
          </a:prstGeom>
          <a:ln w="12700">
            <a:miter lim="400000"/>
          </a:ln>
          <a:extLst>
            <a:ext uri="{C572A759-6A51-4108-AA02-DFA0A04FC94B}">
              <ma14:wrappingTextBoxFlag xmlns:ma14="http://schemas.microsoft.com/office/mac/drawingml/2011/main" xmlns="" val="1"/>
            </a:ext>
          </a:extLst>
        </p:spPr>
        <p:txBody>
          <a:bodyPr lIns="121918" tIns="121918" rIns="121918" bIns="121918">
            <a:noAutofit/>
          </a:bodyPr>
          <a:lstStyle/>
          <a:p>
            <a:pPr defTabSz="548640">
              <a:spcBef>
                <a:spcPts val="100"/>
              </a:spcBef>
              <a:defRPr sz="1920" b="1" u="sng" spc="822">
                <a:solidFill>
                  <a:srgbClr val="048BE6"/>
                </a:solidFill>
              </a:defRPr>
            </a:pPr>
            <a:r>
              <a:rPr sz="3400" dirty="0">
                <a:latin typeface="Calibri" charset="0"/>
                <a:ea typeface="Calibri" charset="0"/>
                <a:cs typeface="Calibri" charset="0"/>
              </a:rPr>
              <a:t>ANNUALIZED</a:t>
            </a:r>
          </a:p>
          <a:p>
            <a:pPr defTabSz="548640">
              <a:spcBef>
                <a:spcPts val="100"/>
              </a:spcBef>
              <a:defRPr sz="1920" b="1" u="sng" spc="822">
                <a:solidFill>
                  <a:srgbClr val="048BE6"/>
                </a:solidFill>
              </a:defRPr>
            </a:pPr>
            <a:r>
              <a:rPr sz="3400" dirty="0">
                <a:latin typeface="Calibri" charset="0"/>
                <a:ea typeface="Calibri" charset="0"/>
                <a:cs typeface="Calibri" charset="0"/>
              </a:rPr>
              <a:t>RATE OF </a:t>
            </a:r>
          </a:p>
          <a:p>
            <a:pPr defTabSz="548640">
              <a:spcBef>
                <a:spcPts val="100"/>
              </a:spcBef>
              <a:defRPr sz="1920" b="1" u="sng" spc="822">
                <a:solidFill>
                  <a:srgbClr val="048BE6"/>
                </a:solidFill>
              </a:defRPr>
            </a:pPr>
            <a:r>
              <a:rPr sz="3400" dirty="0">
                <a:latin typeface="Calibri" charset="0"/>
                <a:ea typeface="Calibri" charset="0"/>
                <a:cs typeface="Calibri" charset="0"/>
              </a:rPr>
              <a:t>RETURN</a:t>
            </a:r>
          </a:p>
        </p:txBody>
      </p:sp>
      <p:sp>
        <p:nvSpPr>
          <p:cNvPr id="574" name="Shape 574"/>
          <p:cNvSpPr/>
          <p:nvPr/>
        </p:nvSpPr>
        <p:spPr>
          <a:xfrm>
            <a:off x="6128997" y="11064240"/>
            <a:ext cx="3142844" cy="1828800"/>
          </a:xfrm>
          <a:prstGeom prst="rect">
            <a:avLst/>
          </a:prstGeom>
          <a:ln w="12700">
            <a:miter lim="400000"/>
          </a:ln>
          <a:extLst>
            <a:ext uri="{C572A759-6A51-4108-AA02-DFA0A04FC94B}">
              <ma14:wrappingTextBoxFlag xmlns:ma14="http://schemas.microsoft.com/office/mac/drawingml/2011/main" xmlns="" val="1"/>
            </a:ext>
          </a:extLst>
        </p:spPr>
        <p:txBody>
          <a:bodyPr wrap="none" lIns="121918" tIns="121918" rIns="121918" bIns="121918">
            <a:spAutoFit/>
          </a:bodyPr>
          <a:lstStyle/>
          <a:p>
            <a:pPr>
              <a:defRPr sz="11600">
                <a:solidFill>
                  <a:srgbClr val="B5C4D3"/>
                </a:solidFill>
              </a:defRPr>
            </a:pPr>
            <a:r>
              <a:rPr sz="9600" dirty="0">
                <a:solidFill>
                  <a:schemeClr val="tx1"/>
                </a:solidFill>
                <a:latin typeface="+mn-lt"/>
              </a:rPr>
              <a:t>6.20</a:t>
            </a:r>
            <a:r>
              <a:rPr sz="4400" dirty="0">
                <a:solidFill>
                  <a:schemeClr val="tx1"/>
                </a:solidFill>
                <a:latin typeface="+mn-lt"/>
              </a:rPr>
              <a:t>%</a:t>
            </a:r>
          </a:p>
        </p:txBody>
      </p:sp>
      <p:sp>
        <p:nvSpPr>
          <p:cNvPr id="580" name="Shape 580"/>
          <p:cNvSpPr/>
          <p:nvPr/>
        </p:nvSpPr>
        <p:spPr>
          <a:xfrm>
            <a:off x="1219199" y="1320799"/>
            <a:ext cx="13411202" cy="523239"/>
          </a:xfrm>
          <a:prstGeom prst="rect">
            <a:avLst/>
          </a:prstGeom>
          <a:ln w="12700">
            <a:miter lim="400000"/>
          </a:ln>
          <a:extLst>
            <a:ext uri="{C572A759-6A51-4108-AA02-DFA0A04FC94B}">
              <ma14:wrappingTextBoxFlag xmlns:ma14="http://schemas.microsoft.com/office/mac/drawingml/2011/main" xmlns="" val="1"/>
            </a:ext>
          </a:extLst>
        </p:spPr>
        <p:txBody>
          <a:bodyPr lIns="121918" tIns="121918" rIns="121918" bIns="121918">
            <a:noAutofit/>
          </a:bodyPr>
          <a:lstStyle>
            <a:lvl1pPr>
              <a:spcBef>
                <a:spcPts val="100"/>
              </a:spcBef>
              <a:defRPr sz="1800" spc="700">
                <a:solidFill>
                  <a:srgbClr val="048BE6"/>
                </a:solidFill>
              </a:defRPr>
            </a:lvl1pPr>
          </a:lstStyle>
          <a:p>
            <a:r>
              <a:rPr lang="en-US" sz="2000" dirty="0" smtClean="0">
                <a:latin typeface="+mn-lt"/>
              </a:rPr>
              <a:t>ABOUT EVO </a:t>
            </a:r>
            <a:endParaRPr sz="2000" dirty="0">
              <a:latin typeface="+mn-lt"/>
            </a:endParaRPr>
          </a:p>
        </p:txBody>
      </p:sp>
      <p:sp>
        <p:nvSpPr>
          <p:cNvPr id="3" name="TextBox 2"/>
          <p:cNvSpPr txBox="1"/>
          <p:nvPr/>
        </p:nvSpPr>
        <p:spPr>
          <a:xfrm>
            <a:off x="142779" y="5146888"/>
            <a:ext cx="12011066"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3400" dirty="0" smtClean="0"/>
              <a:t>By using forward-testing, we can see how the original 8 system would have performed if never changed. </a:t>
            </a:r>
            <a:endParaRPr kumimoji="0" lang="en-US" sz="3400" b="0" i="0" u="none" strike="noStrike" cap="none" spc="0" normalizeH="0" baseline="0" dirty="0">
              <a:ln>
                <a:noFill/>
              </a:ln>
              <a:solidFill>
                <a:srgbClr val="000000"/>
              </a:solidFill>
              <a:effectLst/>
              <a:uFillTx/>
              <a:sym typeface="Helvetica"/>
            </a:endParaRPr>
          </a:p>
        </p:txBody>
      </p:sp>
      <p:grpSp>
        <p:nvGrpSpPr>
          <p:cNvPr id="5" name="Group 4"/>
          <p:cNvGrpSpPr/>
          <p:nvPr/>
        </p:nvGrpSpPr>
        <p:grpSpPr>
          <a:xfrm>
            <a:off x="12274896" y="4079642"/>
            <a:ext cx="13343520" cy="8813401"/>
            <a:chOff x="12144230" y="4079642"/>
            <a:chExt cx="13343520" cy="8813401"/>
          </a:xfrm>
        </p:grpSpPr>
        <p:sp>
          <p:nvSpPr>
            <p:cNvPr id="566" name="Shape 566"/>
            <p:cNvSpPr/>
            <p:nvPr/>
          </p:nvSpPr>
          <p:spPr>
            <a:xfrm>
              <a:off x="19843474" y="8152084"/>
              <a:ext cx="4618680" cy="923326"/>
            </a:xfrm>
            <a:prstGeom prst="rect">
              <a:avLst/>
            </a:prstGeom>
            <a:ln w="12700">
              <a:miter lim="400000"/>
            </a:ln>
            <a:extLst>
              <a:ext uri="{C572A759-6A51-4108-AA02-DFA0A04FC94B}">
                <ma14:wrappingTextBoxFlag xmlns:ma14="http://schemas.microsoft.com/office/mac/drawingml/2011/main" xmlns="" val="1"/>
              </a:ext>
            </a:extLst>
          </p:spPr>
          <p:txBody>
            <a:bodyPr lIns="121918" tIns="121918" rIns="121918" bIns="121918" anchor="ctr">
              <a:spAutoFit/>
            </a:bodyPr>
            <a:lstStyle/>
            <a:p>
              <a:pPr>
                <a:defRPr sz="11600">
                  <a:solidFill>
                    <a:srgbClr val="262626"/>
                  </a:solidFill>
                  <a:latin typeface="Calibri"/>
                  <a:ea typeface="Calibri"/>
                  <a:cs typeface="Calibri"/>
                  <a:sym typeface="Calibri"/>
                </a:defRPr>
              </a:pPr>
              <a:endParaRPr sz="4400">
                <a:solidFill>
                  <a:srgbClr val="048BE6"/>
                </a:solidFill>
                <a:latin typeface="+mj-lt"/>
                <a:ea typeface="+mj-ea"/>
                <a:cs typeface="+mj-cs"/>
                <a:sym typeface="Helvetica"/>
              </a:endParaRPr>
            </a:p>
          </p:txBody>
        </p:sp>
        <p:sp>
          <p:nvSpPr>
            <p:cNvPr id="569" name="Shape 569"/>
            <p:cNvSpPr/>
            <p:nvPr/>
          </p:nvSpPr>
          <p:spPr>
            <a:xfrm>
              <a:off x="12179400" y="4079642"/>
              <a:ext cx="12073934" cy="812802"/>
            </a:xfrm>
            <a:prstGeom prst="rect">
              <a:avLst/>
            </a:prstGeom>
            <a:ln w="12700">
              <a:miter lim="400000"/>
            </a:ln>
            <a:extLst>
              <a:ext uri="{C572A759-6A51-4108-AA02-DFA0A04FC94B}">
                <ma14:wrappingTextBoxFlag xmlns:ma14="http://schemas.microsoft.com/office/mac/drawingml/2011/main" xmlns="" val="1"/>
              </a:ext>
            </a:extLst>
          </p:spPr>
          <p:txBody>
            <a:bodyPr lIns="121918" tIns="121918" rIns="121918" bIns="121918">
              <a:noAutofit/>
            </a:bodyPr>
            <a:lstStyle>
              <a:lvl1pPr>
                <a:spcBef>
                  <a:spcPts val="100"/>
                </a:spcBef>
                <a:defRPr sz="3200" b="1" u="sng" spc="1371">
                  <a:solidFill>
                    <a:srgbClr val="048BE6"/>
                  </a:solidFill>
                </a:defRPr>
              </a:lvl1pPr>
            </a:lstStyle>
            <a:p>
              <a:pPr algn="ctr"/>
              <a:r>
                <a:rPr lang="en-US" sz="4400" dirty="0" smtClean="0"/>
                <a:t>18 SYSTEMS (MARCH 2015)</a:t>
              </a:r>
              <a:endParaRPr sz="4400" dirty="0"/>
            </a:p>
          </p:txBody>
        </p:sp>
        <p:sp>
          <p:nvSpPr>
            <p:cNvPr id="550" name="Shape 550"/>
            <p:cNvSpPr/>
            <p:nvPr/>
          </p:nvSpPr>
          <p:spPr>
            <a:xfrm>
              <a:off x="17974454" y="8470670"/>
              <a:ext cx="5029200" cy="1828800"/>
            </a:xfrm>
            <a:prstGeom prst="rect">
              <a:avLst/>
            </a:prstGeom>
            <a:ln w="12700">
              <a:miter lim="400000"/>
            </a:ln>
            <a:extLst>
              <a:ext uri="{C572A759-6A51-4108-AA02-DFA0A04FC94B}">
                <ma14:wrappingTextBoxFlag xmlns:ma14="http://schemas.microsoft.com/office/mac/drawingml/2011/main" xmlns="" val="1"/>
              </a:ext>
            </a:extLst>
          </p:spPr>
          <p:txBody>
            <a:bodyPr lIns="121918" tIns="121918" rIns="121918" bIns="121918" anchor="ctr">
              <a:spAutoFit/>
            </a:bodyPr>
            <a:lstStyle/>
            <a:p>
              <a:pPr>
                <a:defRPr sz="11600">
                  <a:solidFill>
                    <a:srgbClr val="A7A7A7"/>
                  </a:solidFill>
                  <a:latin typeface="Calibri"/>
                  <a:ea typeface="Calibri"/>
                  <a:cs typeface="Calibri"/>
                  <a:sym typeface="Calibri"/>
                </a:defRPr>
              </a:pPr>
              <a:r>
                <a:rPr sz="9600" dirty="0">
                  <a:solidFill>
                    <a:schemeClr val="tx1"/>
                  </a:solidFill>
                  <a:latin typeface="+mn-lt"/>
                  <a:ea typeface="+mj-ea"/>
                  <a:cs typeface="+mj-cs"/>
                  <a:sym typeface="Helvetica"/>
                </a:rPr>
                <a:t>17.30</a:t>
              </a:r>
              <a:r>
                <a:rPr sz="4400" dirty="0">
                  <a:solidFill>
                    <a:schemeClr val="tx1"/>
                  </a:solidFill>
                  <a:latin typeface="+mn-lt"/>
                  <a:ea typeface="+mj-ea"/>
                  <a:cs typeface="+mj-cs"/>
                  <a:sym typeface="Helvetica"/>
                </a:rPr>
                <a:t>%</a:t>
              </a:r>
            </a:p>
          </p:txBody>
        </p:sp>
        <p:sp>
          <p:nvSpPr>
            <p:cNvPr id="576" name="Shape 576"/>
            <p:cNvSpPr/>
            <p:nvPr/>
          </p:nvSpPr>
          <p:spPr>
            <a:xfrm>
              <a:off x="18855292" y="11064243"/>
              <a:ext cx="3142844" cy="1828800"/>
            </a:xfrm>
            <a:prstGeom prst="rect">
              <a:avLst/>
            </a:prstGeom>
            <a:ln w="12700">
              <a:miter lim="400000"/>
            </a:ln>
            <a:extLst>
              <a:ext uri="{C572A759-6A51-4108-AA02-DFA0A04FC94B}">
                <ma14:wrappingTextBoxFlag xmlns:ma14="http://schemas.microsoft.com/office/mac/drawingml/2011/main" xmlns="" val="1"/>
              </a:ext>
            </a:extLst>
          </p:spPr>
          <p:txBody>
            <a:bodyPr wrap="none" lIns="121918" tIns="121918" rIns="121918" bIns="121918">
              <a:spAutoFit/>
            </a:bodyPr>
            <a:lstStyle/>
            <a:p>
              <a:pPr>
                <a:defRPr sz="11600">
                  <a:solidFill>
                    <a:srgbClr val="A7A7A7"/>
                  </a:solidFill>
                </a:defRPr>
              </a:pPr>
              <a:r>
                <a:rPr sz="9600" dirty="0">
                  <a:solidFill>
                    <a:schemeClr val="tx1"/>
                  </a:solidFill>
                  <a:latin typeface="+mn-lt"/>
                </a:rPr>
                <a:t>5.40</a:t>
              </a:r>
              <a:r>
                <a:rPr sz="4400" dirty="0">
                  <a:solidFill>
                    <a:schemeClr val="tx1"/>
                  </a:solidFill>
                  <a:latin typeface="+mn-lt"/>
                </a:rPr>
                <a:t>%</a:t>
              </a:r>
            </a:p>
          </p:txBody>
        </p:sp>
        <p:sp>
          <p:nvSpPr>
            <p:cNvPr id="41" name="TextBox 40"/>
            <p:cNvSpPr txBox="1"/>
            <p:nvPr/>
          </p:nvSpPr>
          <p:spPr>
            <a:xfrm>
              <a:off x="12179399" y="5146452"/>
              <a:ext cx="12073934" cy="1292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8" tIns="121918" rIns="121918" bIns="1219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3400" dirty="0" smtClean="0"/>
                <a:t>As EVO evolved from 8 to 18 systems, we see</a:t>
              </a:r>
              <a:r>
                <a:rPr lang="en-US" sz="3400" u="sng" dirty="0" smtClean="0"/>
                <a:t> </a:t>
              </a:r>
              <a:r>
                <a:rPr lang="en-US" sz="3400" dirty="0" smtClean="0"/>
                <a:t>performance improve with little change to risk &amp; volatility. </a:t>
              </a:r>
              <a:endParaRPr kumimoji="0" lang="en-US" sz="3400" b="0" i="0" u="none" strike="noStrike" cap="none" spc="0" normalizeH="0" baseline="0" dirty="0">
                <a:ln>
                  <a:noFill/>
                </a:ln>
                <a:solidFill>
                  <a:srgbClr val="000000"/>
                </a:solidFill>
                <a:effectLst/>
                <a:uFillTx/>
                <a:sym typeface="Helvetica"/>
              </a:endParaRPr>
            </a:p>
          </p:txBody>
        </p:sp>
        <p:sp>
          <p:nvSpPr>
            <p:cNvPr id="42" name="Shape 569"/>
            <p:cNvSpPr/>
            <p:nvPr/>
          </p:nvSpPr>
          <p:spPr>
            <a:xfrm>
              <a:off x="12144230" y="6726083"/>
              <a:ext cx="12109104" cy="920069"/>
            </a:xfrm>
            <a:prstGeom prst="rect">
              <a:avLst/>
            </a:prstGeom>
            <a:ln w="12700">
              <a:miter lim="400000"/>
            </a:ln>
            <a:extLst>
              <a:ext uri="{C572A759-6A51-4108-AA02-DFA0A04FC94B}">
                <ma14:wrappingTextBoxFlag xmlns:ma14="http://schemas.microsoft.com/office/mac/drawingml/2011/main" xmlns="" val="1"/>
              </a:ext>
            </a:extLst>
          </p:spPr>
          <p:txBody>
            <a:bodyPr lIns="121918" tIns="121918" rIns="121918" bIns="121918">
              <a:noAutofit/>
            </a:bodyPr>
            <a:lstStyle>
              <a:lvl1pPr>
                <a:spcBef>
                  <a:spcPts val="100"/>
                </a:spcBef>
                <a:defRPr sz="3200" b="1" u="sng" spc="1371">
                  <a:solidFill>
                    <a:srgbClr val="048BE6"/>
                  </a:solidFill>
                </a:defRPr>
              </a:lvl1pPr>
            </a:lstStyle>
            <a:p>
              <a:pPr algn="ctr"/>
              <a:r>
                <a:rPr lang="en-US" sz="4400" b="0" u="none" dirty="0" smtClean="0"/>
                <a:t>    Actual Results</a:t>
              </a:r>
              <a:endParaRPr sz="4400" b="0" u="none" dirty="0"/>
            </a:p>
          </p:txBody>
        </p:sp>
        <p:sp>
          <p:nvSpPr>
            <p:cNvPr id="43" name="Shape 569"/>
            <p:cNvSpPr/>
            <p:nvPr/>
          </p:nvSpPr>
          <p:spPr>
            <a:xfrm>
              <a:off x="17590648" y="6278686"/>
              <a:ext cx="7897102" cy="920069"/>
            </a:xfrm>
            <a:prstGeom prst="rect">
              <a:avLst/>
            </a:prstGeom>
            <a:ln w="12700">
              <a:miter lim="400000"/>
            </a:ln>
            <a:extLst>
              <a:ext uri="{C572A759-6A51-4108-AA02-DFA0A04FC94B}">
                <ma14:wrappingTextBoxFlag xmlns:ma14="http://schemas.microsoft.com/office/mac/drawingml/2011/main" xmlns="" val="1"/>
              </a:ext>
            </a:extLst>
          </p:spPr>
          <p:txBody>
            <a:bodyPr lIns="121918" tIns="121918" rIns="121918" bIns="121918">
              <a:noAutofit/>
            </a:bodyPr>
            <a:lstStyle>
              <a:lvl1pPr>
                <a:spcBef>
                  <a:spcPts val="100"/>
                </a:spcBef>
                <a:defRPr sz="3200" b="1" u="sng" spc="1371">
                  <a:solidFill>
                    <a:srgbClr val="048BE6"/>
                  </a:solidFill>
                </a:defRPr>
              </a:lvl1pPr>
            </a:lstStyle>
            <a:p>
              <a:pPr algn="ctr"/>
              <a:endParaRPr sz="4400" b="0" u="none"/>
            </a:p>
          </p:txBody>
        </p:sp>
      </p:grpSp>
      <p:sp>
        <p:nvSpPr>
          <p:cNvPr id="49" name="Shape 569"/>
          <p:cNvSpPr/>
          <p:nvPr/>
        </p:nvSpPr>
        <p:spPr>
          <a:xfrm>
            <a:off x="0" y="6569634"/>
            <a:ext cx="12189014" cy="920069"/>
          </a:xfrm>
          <a:prstGeom prst="rect">
            <a:avLst/>
          </a:prstGeom>
          <a:ln w="12700">
            <a:miter lim="400000"/>
          </a:ln>
          <a:extLst>
            <a:ext uri="{C572A759-6A51-4108-AA02-DFA0A04FC94B}">
              <ma14:wrappingTextBoxFlag xmlns:ma14="http://schemas.microsoft.com/office/mac/drawingml/2011/main" xmlns="" val="1"/>
            </a:ext>
          </a:extLst>
        </p:spPr>
        <p:txBody>
          <a:bodyPr lIns="121918" tIns="121918" rIns="121918" bIns="121918">
            <a:noAutofit/>
          </a:bodyPr>
          <a:lstStyle>
            <a:lvl1pPr>
              <a:spcBef>
                <a:spcPts val="100"/>
              </a:spcBef>
              <a:defRPr sz="3200" b="1" u="sng" spc="1371">
                <a:solidFill>
                  <a:srgbClr val="048BE6"/>
                </a:solidFill>
              </a:defRPr>
            </a:lvl1pPr>
          </a:lstStyle>
          <a:p>
            <a:pPr algn="ctr"/>
            <a:r>
              <a:rPr lang="en-US" sz="4400" b="0" u="none" dirty="0" smtClean="0"/>
              <a:t>Forward-tested</a:t>
            </a:r>
            <a:endParaRPr sz="4400" b="0" u="none" dirty="0"/>
          </a:p>
        </p:txBody>
      </p:sp>
      <p:sp>
        <p:nvSpPr>
          <p:cNvPr id="29" name="Rectangle 28"/>
          <p:cNvSpPr/>
          <p:nvPr/>
        </p:nvSpPr>
        <p:spPr>
          <a:xfrm>
            <a:off x="1276349" y="2905695"/>
            <a:ext cx="1761068" cy="371263"/>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790706775"/>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 name="mountains.jpg"/>
          <p:cNvPicPr>
            <a:picLocks noChangeAspect="1"/>
          </p:cNvPicPr>
          <p:nvPr/>
        </p:nvPicPr>
        <p:blipFill>
          <a:blip r:embed="rId2">
            <a:extLst/>
          </a:blip>
          <a:srcRect t="27562" b="27562"/>
          <a:stretch>
            <a:fillRect/>
          </a:stretch>
        </p:blipFill>
        <p:spPr>
          <a:xfrm>
            <a:off x="-3972900" y="-501650"/>
            <a:ext cx="45492097" cy="15159759"/>
          </a:xfrm>
          <a:prstGeom prst="rect">
            <a:avLst/>
          </a:prstGeom>
          <a:ln w="12700">
            <a:miter lim="400000"/>
          </a:ln>
        </p:spPr>
      </p:pic>
      <p:sp>
        <p:nvSpPr>
          <p:cNvPr id="535" name="Shape 535"/>
          <p:cNvSpPr/>
          <p:nvPr/>
        </p:nvSpPr>
        <p:spPr>
          <a:xfrm>
            <a:off x="-3991188" y="-1005217"/>
            <a:ext cx="32743843" cy="15857289"/>
          </a:xfrm>
          <a:prstGeom prst="rect">
            <a:avLst/>
          </a:prstGeom>
          <a:solidFill>
            <a:srgbClr val="048BE6">
              <a:alpha val="76500"/>
            </a:srgbClr>
          </a:solidFill>
          <a:ln w="12700">
            <a:miter lim="400000"/>
          </a:ln>
        </p:spPr>
        <p:txBody>
          <a:bodyPr lIns="121919" tIns="121919" rIns="121919" bIns="121919" anchor="ctr"/>
          <a:lstStyle/>
          <a:p>
            <a:pPr algn="ctr">
              <a:defRPr>
                <a:solidFill>
                  <a:srgbClr val="FFFFFF"/>
                </a:solidFill>
              </a:defRPr>
            </a:pPr>
            <a:endParaRPr/>
          </a:p>
        </p:txBody>
      </p:sp>
      <p:sp>
        <p:nvSpPr>
          <p:cNvPr id="536" name="Shape 536"/>
          <p:cNvSpPr/>
          <p:nvPr/>
        </p:nvSpPr>
        <p:spPr>
          <a:xfrm flipH="1">
            <a:off x="12192000" y="-1"/>
            <a:ext cx="1" cy="5842001"/>
          </a:xfrm>
          <a:prstGeom prst="line">
            <a:avLst/>
          </a:prstGeom>
          <a:ln w="25400" cap="rnd">
            <a:solidFill>
              <a:srgbClr val="FFFFFF"/>
            </a:solidFill>
            <a:prstDash val="dot"/>
            <a:bevel/>
          </a:ln>
        </p:spPr>
        <p:txBody>
          <a:bodyPr lIns="121919" tIns="121919" rIns="121919" bIns="121919"/>
          <a:lstStyle/>
          <a:p>
            <a:pPr defTabSz="457200">
              <a:defRPr sz="3200">
                <a:latin typeface="+mn-lt"/>
                <a:ea typeface="+mn-ea"/>
                <a:cs typeface="+mn-cs"/>
                <a:sym typeface="Helvetica"/>
              </a:defRPr>
            </a:pPr>
            <a:endParaRPr/>
          </a:p>
        </p:txBody>
      </p:sp>
      <p:sp>
        <p:nvSpPr>
          <p:cNvPr id="538" name="Shape 538"/>
          <p:cNvSpPr>
            <a:spLocks noGrp="1"/>
          </p:cNvSpPr>
          <p:nvPr>
            <p:ph type="ctrTitle"/>
          </p:nvPr>
        </p:nvSpPr>
        <p:spPr>
          <a:xfrm>
            <a:off x="4165600" y="6073317"/>
            <a:ext cx="16052800" cy="1304511"/>
          </a:xfrm>
          <a:prstGeom prst="rect">
            <a:avLst/>
          </a:prstGeom>
        </p:spPr>
        <p:txBody>
          <a:bodyPr>
            <a:normAutofit/>
          </a:bodyPr>
          <a:lstStyle>
            <a:lvl1pPr defTabSz="832104">
              <a:defRPr sz="5824" b="1">
                <a:solidFill>
                  <a:srgbClr val="FFFFFF"/>
                </a:solidFill>
              </a:defRPr>
            </a:lvl1pPr>
          </a:lstStyle>
          <a:p>
            <a:pPr>
              <a:defRPr b="0">
                <a:solidFill>
                  <a:srgbClr val="343E48"/>
                </a:solidFill>
              </a:defRPr>
            </a:pPr>
            <a:r>
              <a:rPr lang="en-US" sz="6600" b="1" dirty="0" smtClean="0">
                <a:solidFill>
                  <a:srgbClr val="FFFFFF"/>
                </a:solidFill>
              </a:rPr>
              <a:t>EVO’s Performance</a:t>
            </a:r>
            <a:endParaRPr sz="6600" b="1" dirty="0">
              <a:solidFill>
                <a:srgbClr val="FFFFFF"/>
              </a:solidFill>
            </a:endParaRPr>
          </a:p>
        </p:txBody>
      </p:sp>
      <p:sp>
        <p:nvSpPr>
          <p:cNvPr id="539" name="Shape 539"/>
          <p:cNvSpPr>
            <a:spLocks noGrp="1"/>
          </p:cNvSpPr>
          <p:nvPr>
            <p:ph type="subTitle" sz="quarter" idx="1"/>
          </p:nvPr>
        </p:nvSpPr>
        <p:spPr>
          <a:xfrm>
            <a:off x="4368799" y="7406055"/>
            <a:ext cx="15646401" cy="2407942"/>
          </a:xfrm>
          <a:prstGeom prst="rect">
            <a:avLst/>
          </a:prstGeom>
        </p:spPr>
        <p:txBody>
          <a:bodyPr/>
          <a:lstStyle/>
          <a:p>
            <a:r>
              <a:rPr lang="en-US" dirty="0" smtClean="0">
                <a:solidFill>
                  <a:schemeClr val="bg1"/>
                </a:solidFill>
                <a:latin typeface="+mn-lt"/>
              </a:rPr>
              <a:t>“</a:t>
            </a:r>
            <a:r>
              <a:rPr lang="en-US" smtClean="0">
                <a:solidFill>
                  <a:schemeClr val="bg1"/>
                </a:solidFill>
                <a:latin typeface="+mn-lt"/>
              </a:rPr>
              <a:t>no BS*”</a:t>
            </a:r>
            <a:endParaRPr i="1" dirty="0">
              <a:solidFill>
                <a:schemeClr val="bg1"/>
              </a:solidFill>
              <a:latin typeface="+mn-lt"/>
              <a:ea typeface="+mn-ea"/>
              <a:cs typeface="+mn-cs"/>
              <a:sym typeface="Helvetica"/>
            </a:endParaRPr>
          </a:p>
        </p:txBody>
      </p:sp>
      <p:sp>
        <p:nvSpPr>
          <p:cNvPr id="7" name="Shape 539"/>
          <p:cNvSpPr txBox="1">
            <a:spLocks/>
          </p:cNvSpPr>
          <p:nvPr/>
        </p:nvSpPr>
        <p:spPr>
          <a:xfrm>
            <a:off x="4368798" y="8278169"/>
            <a:ext cx="15646401" cy="2407942"/>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ormAutofit/>
          </a:bodyPr>
          <a:lstStyle>
            <a:lvl1pPr marL="0" marR="0" indent="0" algn="ctr" defTabSz="914400" rtl="0" latinLnBrk="0">
              <a:lnSpc>
                <a:spcPct val="100000"/>
              </a:lnSpc>
              <a:spcBef>
                <a:spcPts val="300"/>
              </a:spcBef>
              <a:spcAft>
                <a:spcPts val="0"/>
              </a:spcAft>
              <a:buClrTx/>
              <a:buSzTx/>
              <a:buFontTx/>
              <a:buNone/>
              <a:tabLst/>
              <a:defRPr sz="4200" b="0" i="0" u="none" strike="noStrike" cap="none" spc="0" baseline="0">
                <a:ln>
                  <a:noFill/>
                </a:ln>
                <a:solidFill>
                  <a:srgbClr val="17375E"/>
                </a:solidFill>
                <a:uFillTx/>
                <a:latin typeface="Calibri"/>
                <a:ea typeface="Calibri"/>
                <a:cs typeface="Calibri"/>
                <a:sym typeface="Calibri"/>
              </a:defRPr>
            </a:lvl1pPr>
            <a:lvl2pPr marL="0" marR="0" indent="457200" algn="ctr" defTabSz="914400" rtl="0" latinLnBrk="0">
              <a:lnSpc>
                <a:spcPct val="100000"/>
              </a:lnSpc>
              <a:spcBef>
                <a:spcPts val="300"/>
              </a:spcBef>
              <a:spcAft>
                <a:spcPts val="0"/>
              </a:spcAft>
              <a:buClrTx/>
              <a:buSzTx/>
              <a:buFontTx/>
              <a:buNone/>
              <a:tabLst/>
              <a:defRPr sz="4200" b="0" i="0" u="none" strike="noStrike" cap="none" spc="0" baseline="0">
                <a:ln>
                  <a:noFill/>
                </a:ln>
                <a:solidFill>
                  <a:srgbClr val="17375E"/>
                </a:solidFill>
                <a:uFillTx/>
                <a:latin typeface="Calibri"/>
                <a:ea typeface="Calibri"/>
                <a:cs typeface="Calibri"/>
                <a:sym typeface="Calibri"/>
              </a:defRPr>
            </a:lvl2pPr>
            <a:lvl3pPr marL="0" marR="0" indent="914400" algn="ctr" defTabSz="914400" rtl="0" latinLnBrk="0">
              <a:lnSpc>
                <a:spcPct val="100000"/>
              </a:lnSpc>
              <a:spcBef>
                <a:spcPts val="300"/>
              </a:spcBef>
              <a:spcAft>
                <a:spcPts val="0"/>
              </a:spcAft>
              <a:buClrTx/>
              <a:buSzTx/>
              <a:buFontTx/>
              <a:buNone/>
              <a:tabLst/>
              <a:defRPr sz="4200" b="0" i="0" u="none" strike="noStrike" cap="none" spc="0" baseline="0">
                <a:ln>
                  <a:noFill/>
                </a:ln>
                <a:solidFill>
                  <a:srgbClr val="17375E"/>
                </a:solidFill>
                <a:uFillTx/>
                <a:latin typeface="Calibri"/>
                <a:ea typeface="Calibri"/>
                <a:cs typeface="Calibri"/>
                <a:sym typeface="Calibri"/>
              </a:defRPr>
            </a:lvl3pPr>
            <a:lvl4pPr marL="0" marR="0" indent="1371600" algn="ctr" defTabSz="914400" rtl="0" latinLnBrk="0">
              <a:lnSpc>
                <a:spcPct val="100000"/>
              </a:lnSpc>
              <a:spcBef>
                <a:spcPts val="300"/>
              </a:spcBef>
              <a:spcAft>
                <a:spcPts val="0"/>
              </a:spcAft>
              <a:buClrTx/>
              <a:buSzTx/>
              <a:buFontTx/>
              <a:buNone/>
              <a:tabLst/>
              <a:defRPr sz="4200" b="0" i="0" u="none" strike="noStrike" cap="none" spc="0" baseline="0">
                <a:ln>
                  <a:noFill/>
                </a:ln>
                <a:solidFill>
                  <a:srgbClr val="17375E"/>
                </a:solidFill>
                <a:uFillTx/>
                <a:latin typeface="Calibri"/>
                <a:ea typeface="Calibri"/>
                <a:cs typeface="Calibri"/>
                <a:sym typeface="Calibri"/>
              </a:defRPr>
            </a:lvl4pPr>
            <a:lvl5pPr marL="0" marR="0" indent="1828800" algn="ctr" defTabSz="914400" rtl="0" latinLnBrk="0">
              <a:lnSpc>
                <a:spcPct val="100000"/>
              </a:lnSpc>
              <a:spcBef>
                <a:spcPts val="300"/>
              </a:spcBef>
              <a:spcAft>
                <a:spcPts val="0"/>
              </a:spcAft>
              <a:buClrTx/>
              <a:buSzTx/>
              <a:buFontTx/>
              <a:buNone/>
              <a:tabLst/>
              <a:defRPr sz="4200" b="0" i="0" u="none" strike="noStrike" cap="none" spc="0" baseline="0">
                <a:ln>
                  <a:noFill/>
                </a:ln>
                <a:solidFill>
                  <a:srgbClr val="17375E"/>
                </a:solidFill>
                <a:uFillTx/>
                <a:latin typeface="Calibri"/>
                <a:ea typeface="Calibri"/>
                <a:cs typeface="Calibri"/>
                <a:sym typeface="Calibri"/>
              </a:defRPr>
            </a:lvl5pPr>
            <a:lvl6pPr marL="2697479" marR="0" indent="-411479" algn="l" defTabSz="914400" rtl="0" latinLnBrk="0">
              <a:lnSpc>
                <a:spcPct val="100000"/>
              </a:lnSpc>
              <a:spcBef>
                <a:spcPts val="300"/>
              </a:spcBef>
              <a:spcAft>
                <a:spcPts val="0"/>
              </a:spcAft>
              <a:buClrTx/>
              <a:buSzPct val="100000"/>
              <a:buFont typeface="Arial"/>
              <a:buChar char="•"/>
              <a:tabLst/>
              <a:defRPr sz="3600" b="0" i="0" u="none" strike="noStrike" cap="none" spc="0" baseline="0">
                <a:ln>
                  <a:noFill/>
                </a:ln>
                <a:solidFill>
                  <a:srgbClr val="A6A6A6"/>
                </a:solidFill>
                <a:uFillTx/>
                <a:latin typeface="Calibri"/>
                <a:ea typeface="Calibri"/>
                <a:cs typeface="Calibri"/>
                <a:sym typeface="Calibri"/>
              </a:defRPr>
            </a:lvl6pPr>
            <a:lvl7pPr marL="3154679" marR="0" indent="-411479" algn="l" defTabSz="914400" rtl="0" latinLnBrk="0">
              <a:lnSpc>
                <a:spcPct val="100000"/>
              </a:lnSpc>
              <a:spcBef>
                <a:spcPts val="300"/>
              </a:spcBef>
              <a:spcAft>
                <a:spcPts val="0"/>
              </a:spcAft>
              <a:buClrTx/>
              <a:buSzPct val="100000"/>
              <a:buFont typeface="Arial"/>
              <a:buChar char="•"/>
              <a:tabLst/>
              <a:defRPr sz="3600" b="0" i="0" u="none" strike="noStrike" cap="none" spc="0" baseline="0">
                <a:ln>
                  <a:noFill/>
                </a:ln>
                <a:solidFill>
                  <a:srgbClr val="A6A6A6"/>
                </a:solidFill>
                <a:uFillTx/>
                <a:latin typeface="Calibri"/>
                <a:ea typeface="Calibri"/>
                <a:cs typeface="Calibri"/>
                <a:sym typeface="Calibri"/>
              </a:defRPr>
            </a:lvl7pPr>
            <a:lvl8pPr marL="3611879" marR="0" indent="-411479" algn="l" defTabSz="914400" rtl="0" latinLnBrk="0">
              <a:lnSpc>
                <a:spcPct val="100000"/>
              </a:lnSpc>
              <a:spcBef>
                <a:spcPts val="300"/>
              </a:spcBef>
              <a:spcAft>
                <a:spcPts val="0"/>
              </a:spcAft>
              <a:buClrTx/>
              <a:buSzPct val="100000"/>
              <a:buFont typeface="Arial"/>
              <a:buChar char="•"/>
              <a:tabLst/>
              <a:defRPr sz="3600" b="0" i="0" u="none" strike="noStrike" cap="none" spc="0" baseline="0">
                <a:ln>
                  <a:noFill/>
                </a:ln>
                <a:solidFill>
                  <a:srgbClr val="A6A6A6"/>
                </a:solidFill>
                <a:uFillTx/>
                <a:latin typeface="Calibri"/>
                <a:ea typeface="Calibri"/>
                <a:cs typeface="Calibri"/>
                <a:sym typeface="Calibri"/>
              </a:defRPr>
            </a:lvl8pPr>
            <a:lvl9pPr marL="4069079" marR="0" indent="-411479" algn="l" defTabSz="914400" rtl="0" latinLnBrk="0">
              <a:lnSpc>
                <a:spcPct val="100000"/>
              </a:lnSpc>
              <a:spcBef>
                <a:spcPts val="300"/>
              </a:spcBef>
              <a:spcAft>
                <a:spcPts val="0"/>
              </a:spcAft>
              <a:buClrTx/>
              <a:buSzPct val="100000"/>
              <a:buFont typeface="Arial"/>
              <a:buChar char="•"/>
              <a:tabLst/>
              <a:defRPr sz="3600" b="0" i="0" u="none" strike="noStrike" cap="none" spc="0" baseline="0">
                <a:ln>
                  <a:noFill/>
                </a:ln>
                <a:solidFill>
                  <a:srgbClr val="A6A6A6"/>
                </a:solidFill>
                <a:uFillTx/>
                <a:latin typeface="Calibri"/>
                <a:ea typeface="Calibri"/>
                <a:cs typeface="Calibri"/>
                <a:sym typeface="Calibri"/>
              </a:defRPr>
            </a:lvl9pPr>
          </a:lstStyle>
          <a:p>
            <a:pPr hangingPunct="1"/>
            <a:r>
              <a:rPr lang="en-US" sz="3600" dirty="0" smtClean="0">
                <a:solidFill>
                  <a:schemeClr val="bg1"/>
                </a:solidFill>
                <a:latin typeface="+mn-lt"/>
              </a:rPr>
              <a:t>*(no </a:t>
            </a:r>
            <a:r>
              <a:rPr lang="en-US" sz="3600" dirty="0" err="1" smtClean="0">
                <a:solidFill>
                  <a:schemeClr val="bg1"/>
                </a:solidFill>
                <a:latin typeface="+mn-lt"/>
              </a:rPr>
              <a:t>Backtesting</a:t>
            </a:r>
            <a:r>
              <a:rPr lang="en-US" sz="3600" dirty="0" smtClean="0">
                <a:solidFill>
                  <a:schemeClr val="bg1"/>
                </a:solidFill>
                <a:latin typeface="+mn-lt"/>
              </a:rPr>
              <a:t> Strategies)</a:t>
            </a:r>
            <a:endParaRPr lang="en-US" sz="3600" i="1" dirty="0">
              <a:solidFill>
                <a:schemeClr val="bg1"/>
              </a:solidFill>
              <a:latin typeface="+mn-lt"/>
              <a:ea typeface="+mn-ea"/>
              <a:cs typeface="+mn-cs"/>
              <a:sym typeface="Helvetica"/>
            </a:endParaRPr>
          </a:p>
        </p:txBody>
      </p:sp>
    </p:spTree>
    <p:extLst>
      <p:ext uri="{BB962C8B-B14F-4D97-AF65-F5344CB8AC3E}">
        <p14:creationId xmlns:p14="http://schemas.microsoft.com/office/powerpoint/2010/main" val="1054342007"/>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536"/>
                                        </p:tgtEl>
                                        <p:attrNameLst>
                                          <p:attrName>style.visibility</p:attrName>
                                        </p:attrNameLst>
                                      </p:cBhvr>
                                      <p:to>
                                        <p:strVal val="visible"/>
                                      </p:to>
                                    </p:set>
                                    <p:animEffect transition="in" filter="dissolve">
                                      <p:cBhvr>
                                        <p:cTn id="7" dur="1000"/>
                                        <p:tgtEl>
                                          <p:spTgt spid="5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Shape 606"/>
          <p:cNvSpPr/>
          <p:nvPr/>
        </p:nvSpPr>
        <p:spPr>
          <a:xfrm>
            <a:off x="606787" y="12522200"/>
            <a:ext cx="7721601" cy="1219200"/>
          </a:xfrm>
          <a:prstGeom prst="rect">
            <a:avLst/>
          </a:prstGeom>
          <a:solidFill>
            <a:srgbClr val="048BE6">
              <a:alpha val="95000"/>
            </a:srgbClr>
          </a:solidFill>
          <a:ln w="12700">
            <a:miter lim="400000"/>
          </a:ln>
        </p:spPr>
        <p:txBody>
          <a:bodyPr lIns="121919" tIns="121919" rIns="121919" bIns="121919" anchor="ctr"/>
          <a:lstStyle/>
          <a:p>
            <a:pPr algn="ctr">
              <a:defRPr>
                <a:solidFill>
                  <a:srgbClr val="FFFFFF"/>
                </a:solidFill>
              </a:defRPr>
            </a:pPr>
            <a:endParaRPr/>
          </a:p>
        </p:txBody>
      </p:sp>
      <p:sp>
        <p:nvSpPr>
          <p:cNvPr id="607" name="Shape 607"/>
          <p:cNvSpPr/>
          <p:nvPr/>
        </p:nvSpPr>
        <p:spPr>
          <a:xfrm>
            <a:off x="606787" y="-25401"/>
            <a:ext cx="7721601" cy="12547601"/>
          </a:xfrm>
          <a:prstGeom prst="rect">
            <a:avLst/>
          </a:prstGeom>
          <a:solidFill>
            <a:srgbClr val="343E48">
              <a:alpha val="95000"/>
            </a:srgbClr>
          </a:solidFill>
          <a:ln w="12700">
            <a:miter lim="400000"/>
          </a:ln>
        </p:spPr>
        <p:txBody>
          <a:bodyPr lIns="121919" tIns="121919" rIns="121919" bIns="121919" anchor="ctr"/>
          <a:lstStyle/>
          <a:p>
            <a:pPr algn="ctr">
              <a:defRPr>
                <a:solidFill>
                  <a:srgbClr val="FFFFFF"/>
                </a:solidFill>
              </a:defRPr>
            </a:pPr>
            <a:endParaRPr/>
          </a:p>
        </p:txBody>
      </p:sp>
      <p:sp>
        <p:nvSpPr>
          <p:cNvPr id="608" name="Shape 608"/>
          <p:cNvSpPr/>
          <p:nvPr/>
        </p:nvSpPr>
        <p:spPr>
          <a:xfrm>
            <a:off x="728338" y="4281005"/>
            <a:ext cx="7600049" cy="2477599"/>
          </a:xfrm>
          <a:prstGeom prst="rect">
            <a:avLst/>
          </a:prstGeom>
          <a:ln w="25400">
            <a:miter lim="400000"/>
          </a:ln>
          <a:extLst>
            <a:ext uri="{C572A759-6A51-4108-AA02-DFA0A04FC94B}">
              <ma14:wrappingTextBoxFlag xmlns="" xmlns:ma14="http://schemas.microsoft.com/office/mac/drawingml/2011/main" val="1"/>
            </a:ext>
          </a:extLst>
        </p:spPr>
        <p:txBody>
          <a:bodyPr wrap="square" lIns="121919" tIns="121919" rIns="121919" bIns="121919">
            <a:spAutoFit/>
          </a:bodyPr>
          <a:lstStyle/>
          <a:p>
            <a:pPr>
              <a:spcBef>
                <a:spcPts val="600"/>
              </a:spcBef>
              <a:defRPr sz="4500" spc="1928">
                <a:solidFill>
                  <a:srgbClr val="595959"/>
                </a:solidFill>
                <a:latin typeface="+mn-lt"/>
                <a:ea typeface="+mn-ea"/>
                <a:cs typeface="+mn-cs"/>
                <a:sym typeface="Helvetica"/>
              </a:defRPr>
            </a:pPr>
            <a:r>
              <a:rPr lang="en-US" b="1" dirty="0" smtClean="0">
                <a:solidFill>
                  <a:srgbClr val="FFFFFF"/>
                </a:solidFill>
              </a:rPr>
              <a:t>EVO’S </a:t>
            </a:r>
          </a:p>
          <a:p>
            <a:pPr>
              <a:spcBef>
                <a:spcPts val="600"/>
              </a:spcBef>
              <a:defRPr sz="4500" spc="1928">
                <a:solidFill>
                  <a:srgbClr val="595959"/>
                </a:solidFill>
                <a:latin typeface="+mn-lt"/>
                <a:ea typeface="+mn-ea"/>
                <a:cs typeface="+mn-cs"/>
                <a:sym typeface="Helvetica"/>
              </a:defRPr>
            </a:pPr>
            <a:r>
              <a:rPr lang="en-US" b="1" dirty="0" smtClean="0">
                <a:solidFill>
                  <a:srgbClr val="FFFFFF"/>
                </a:solidFill>
              </a:rPr>
              <a:t>PERFORMANCE</a:t>
            </a:r>
          </a:p>
          <a:p>
            <a:pPr>
              <a:spcBef>
                <a:spcPts val="600"/>
              </a:spcBef>
              <a:defRPr sz="4500" spc="1928">
                <a:solidFill>
                  <a:srgbClr val="595959"/>
                </a:solidFill>
                <a:latin typeface="+mn-lt"/>
                <a:ea typeface="+mn-ea"/>
                <a:cs typeface="+mn-cs"/>
                <a:sym typeface="Helvetica"/>
              </a:defRPr>
            </a:pPr>
            <a:r>
              <a:rPr lang="en-US" b="1" dirty="0" smtClean="0">
                <a:solidFill>
                  <a:srgbClr val="FFFFFF"/>
                </a:solidFill>
              </a:rPr>
              <a:t>PHILOSOPHY </a:t>
            </a:r>
            <a:endParaRPr b="1" dirty="0">
              <a:solidFill>
                <a:srgbClr val="FFFFFF"/>
              </a:solidFill>
            </a:endParaRPr>
          </a:p>
        </p:txBody>
      </p:sp>
      <p:sp>
        <p:nvSpPr>
          <p:cNvPr id="609" name="Shape 609"/>
          <p:cNvSpPr/>
          <p:nvPr/>
        </p:nvSpPr>
        <p:spPr>
          <a:xfrm flipV="1">
            <a:off x="787154" y="3788229"/>
            <a:ext cx="3262332" cy="3273"/>
          </a:xfrm>
          <a:prstGeom prst="line">
            <a:avLst/>
          </a:prstGeom>
          <a:ln w="25400">
            <a:solidFill>
              <a:srgbClr val="FFFFFF"/>
            </a:solidFill>
            <a:bevel/>
          </a:ln>
        </p:spPr>
        <p:txBody>
          <a:bodyPr lIns="121919" tIns="121919" rIns="121919" bIns="121919"/>
          <a:lstStyle/>
          <a:p>
            <a:pPr defTabSz="457200">
              <a:defRPr sz="3200">
                <a:latin typeface="+mn-lt"/>
                <a:ea typeface="+mn-ea"/>
                <a:cs typeface="+mn-cs"/>
                <a:sym typeface="Helvetica"/>
              </a:defRPr>
            </a:pPr>
            <a:endParaRPr/>
          </a:p>
        </p:txBody>
      </p:sp>
      <p:sp>
        <p:nvSpPr>
          <p:cNvPr id="610" name="Shape 610"/>
          <p:cNvSpPr/>
          <p:nvPr/>
        </p:nvSpPr>
        <p:spPr>
          <a:xfrm>
            <a:off x="610305" y="2689858"/>
            <a:ext cx="5689596" cy="612141"/>
          </a:xfrm>
          <a:prstGeom prst="rect">
            <a:avLst/>
          </a:prstGeom>
          <a:ln w="25400">
            <a:miter lim="400000"/>
          </a:ln>
          <a:extLst>
            <a:ext uri="{C572A759-6A51-4108-AA02-DFA0A04FC94B}">
              <ma14:wrappingTextBoxFlag xmlns="" xmlns:ma14="http://schemas.microsoft.com/office/mac/drawingml/2011/main" val="1"/>
            </a:ext>
          </a:extLst>
        </p:spPr>
        <p:txBody>
          <a:bodyPr lIns="121919" tIns="121919" rIns="121919" bIns="121919">
            <a:spAutoFit/>
          </a:bodyPr>
          <a:lstStyle/>
          <a:p>
            <a:pPr>
              <a:spcBef>
                <a:spcPts val="200"/>
              </a:spcBef>
              <a:defRPr spc="2057">
                <a:solidFill>
                  <a:srgbClr val="595959"/>
                </a:solidFill>
                <a:latin typeface="+mn-lt"/>
                <a:ea typeface="+mn-ea"/>
                <a:cs typeface="+mn-cs"/>
                <a:sym typeface="Helvetica"/>
              </a:defRPr>
            </a:pPr>
            <a:r>
              <a:rPr lang="en-US" sz="2400" b="1" spc="1028" dirty="0" smtClean="0">
                <a:solidFill>
                  <a:srgbClr val="B5C4D3"/>
                </a:solidFill>
              </a:rPr>
              <a:t>PERFORMANCE </a:t>
            </a:r>
            <a:endParaRPr sz="2400" b="1" spc="1028" dirty="0">
              <a:solidFill>
                <a:srgbClr val="FFFFFF"/>
              </a:solidFill>
            </a:endParaRPr>
          </a:p>
        </p:txBody>
      </p:sp>
      <p:sp>
        <p:nvSpPr>
          <p:cNvPr id="2" name="Slide Number Placeholder 1"/>
          <p:cNvSpPr>
            <a:spLocks noGrp="1"/>
          </p:cNvSpPr>
          <p:nvPr>
            <p:ph type="sldNum" sz="quarter" idx="2"/>
          </p:nvPr>
        </p:nvSpPr>
        <p:spPr/>
        <p:txBody>
          <a:bodyPr/>
          <a:lstStyle/>
          <a:p>
            <a:fld id="{86CB4B4D-7CA3-9044-876B-883B54F8677D}" type="slidenum">
              <a:rPr lang="en-US" smtClean="0"/>
              <a:t>16</a:t>
            </a:fld>
            <a:endParaRPr lang="en-US" dirty="0"/>
          </a:p>
        </p:txBody>
      </p:sp>
      <p:sp>
        <p:nvSpPr>
          <p:cNvPr id="9" name="Shape 604"/>
          <p:cNvSpPr/>
          <p:nvPr/>
        </p:nvSpPr>
        <p:spPr>
          <a:xfrm>
            <a:off x="9174730" y="4170717"/>
            <a:ext cx="21466559" cy="6124752"/>
          </a:xfrm>
          <a:prstGeom prst="rect">
            <a:avLst/>
          </a:prstGeom>
          <a:ln w="25400">
            <a:miter lim="400000"/>
          </a:ln>
          <a:extLst>
            <a:ext uri="{C572A759-6A51-4108-AA02-DFA0A04FC94B}">
              <ma14:wrappingTextBoxFlag xmlns="" xmlns:ma14="http://schemas.microsoft.com/office/mac/drawingml/2011/main" val="1"/>
            </a:ext>
          </a:extLst>
        </p:spPr>
        <p:txBody>
          <a:bodyPr lIns="121919" tIns="121919" rIns="121919" bIns="121919">
            <a:spAutoFit/>
          </a:bodyPr>
          <a:lstStyle/>
          <a:p>
            <a:pPr>
              <a:spcBef>
                <a:spcPts val="200"/>
              </a:spcBef>
              <a:defRPr sz="5200">
                <a:solidFill>
                  <a:srgbClr val="048BE6"/>
                </a:solidFill>
                <a:latin typeface="+mn-lt"/>
                <a:ea typeface="+mn-ea"/>
                <a:cs typeface="+mn-cs"/>
                <a:sym typeface="Helvetica"/>
              </a:defRPr>
            </a:pPr>
            <a:r>
              <a:rPr lang="en-US" sz="5200" u="sng" dirty="0">
                <a:solidFill>
                  <a:srgbClr val="048BE6"/>
                </a:solidFill>
                <a:latin typeface="+mn-lt"/>
                <a:ea typeface="+mn-ea"/>
                <a:cs typeface="+mn-cs"/>
                <a:sym typeface="Helvetica"/>
              </a:rPr>
              <a:t>Compound </a:t>
            </a:r>
            <a:r>
              <a:rPr lang="en-US" sz="5200" dirty="0" smtClean="0">
                <a:solidFill>
                  <a:schemeClr val="tx1"/>
                </a:solidFill>
                <a:sym typeface="Helvetica"/>
              </a:rPr>
              <a:t>short-term gains into superior</a:t>
            </a:r>
          </a:p>
          <a:p>
            <a:pPr>
              <a:spcBef>
                <a:spcPts val="200"/>
              </a:spcBef>
              <a:defRPr sz="5200">
                <a:solidFill>
                  <a:srgbClr val="048BE6"/>
                </a:solidFill>
                <a:latin typeface="+mn-lt"/>
                <a:ea typeface="+mn-ea"/>
                <a:cs typeface="+mn-cs"/>
                <a:sym typeface="Helvetica"/>
              </a:defRPr>
            </a:pPr>
            <a:r>
              <a:rPr lang="en-US" sz="5200" dirty="0" smtClean="0">
                <a:solidFill>
                  <a:schemeClr val="tx1"/>
                </a:solidFill>
                <a:sym typeface="Helvetica"/>
              </a:rPr>
              <a:t>long-term </a:t>
            </a:r>
            <a:r>
              <a:rPr lang="en-US" sz="5200" dirty="0">
                <a:solidFill>
                  <a:schemeClr val="tx1"/>
                </a:solidFill>
                <a:sym typeface="Helvetica"/>
              </a:rPr>
              <a:t>growth</a:t>
            </a:r>
          </a:p>
          <a:p>
            <a:pPr>
              <a:spcBef>
                <a:spcPts val="200"/>
              </a:spcBef>
              <a:defRPr sz="5200">
                <a:solidFill>
                  <a:srgbClr val="048BE6"/>
                </a:solidFill>
                <a:latin typeface="+mn-lt"/>
                <a:ea typeface="+mn-ea"/>
                <a:cs typeface="+mn-cs"/>
                <a:sym typeface="Helvetica"/>
              </a:defRPr>
            </a:pPr>
            <a:endParaRPr lang="en-US" u="sng" dirty="0"/>
          </a:p>
          <a:p>
            <a:pPr>
              <a:spcBef>
                <a:spcPts val="200"/>
              </a:spcBef>
              <a:defRPr sz="5200">
                <a:solidFill>
                  <a:srgbClr val="048BE6"/>
                </a:solidFill>
                <a:latin typeface="+mn-lt"/>
                <a:ea typeface="+mn-ea"/>
                <a:cs typeface="+mn-cs"/>
                <a:sym typeface="Helvetica"/>
              </a:defRPr>
            </a:pPr>
            <a:r>
              <a:rPr lang="en-US" u="sng" dirty="0" smtClean="0"/>
              <a:t>Consistently</a:t>
            </a:r>
            <a:r>
              <a:rPr lang="en-US" dirty="0" smtClean="0"/>
              <a:t> </a:t>
            </a:r>
            <a:r>
              <a:rPr lang="en-US" dirty="0" smtClean="0">
                <a:solidFill>
                  <a:schemeClr val="tx1"/>
                </a:solidFill>
              </a:rPr>
              <a:t>provide near absolute returns</a:t>
            </a:r>
          </a:p>
          <a:p>
            <a:pPr>
              <a:spcBef>
                <a:spcPts val="200"/>
              </a:spcBef>
              <a:defRPr sz="5200">
                <a:solidFill>
                  <a:srgbClr val="048BE6"/>
                </a:solidFill>
                <a:latin typeface="+mn-lt"/>
                <a:ea typeface="+mn-ea"/>
                <a:cs typeface="+mn-cs"/>
                <a:sym typeface="Helvetica"/>
              </a:defRPr>
            </a:pPr>
            <a:endParaRPr lang="en-US" dirty="0">
              <a:solidFill>
                <a:schemeClr val="tx1"/>
              </a:solidFill>
            </a:endParaRPr>
          </a:p>
          <a:p>
            <a:pPr>
              <a:spcBef>
                <a:spcPts val="200"/>
              </a:spcBef>
              <a:defRPr sz="5200">
                <a:solidFill>
                  <a:srgbClr val="048BE6"/>
                </a:solidFill>
                <a:latin typeface="+mn-lt"/>
                <a:ea typeface="+mn-ea"/>
                <a:cs typeface="+mn-cs"/>
                <a:sym typeface="Helvetica"/>
              </a:defRPr>
            </a:pPr>
            <a:r>
              <a:rPr lang="en-US" sz="5200" u="sng" dirty="0" err="1" smtClean="0">
                <a:solidFill>
                  <a:srgbClr val="048BE6"/>
                </a:solidFill>
                <a:sym typeface="Helvetica"/>
              </a:rPr>
              <a:t>Mininize</a:t>
            </a:r>
            <a:r>
              <a:rPr lang="en-US" sz="6000" u="sng" dirty="0" smtClean="0">
                <a:solidFill>
                  <a:srgbClr val="048BE6"/>
                </a:solidFill>
                <a:sym typeface="Helvetica"/>
              </a:rPr>
              <a:t> </a:t>
            </a:r>
            <a:r>
              <a:rPr lang="en-US" sz="6000" dirty="0">
                <a:solidFill>
                  <a:schemeClr val="tx1"/>
                </a:solidFill>
                <a:sym typeface="Helvetica"/>
              </a:rPr>
              <a:t> </a:t>
            </a:r>
            <a:r>
              <a:rPr lang="en-US" sz="6000" dirty="0" smtClean="0">
                <a:solidFill>
                  <a:schemeClr val="tx1"/>
                </a:solidFill>
                <a:sym typeface="Helvetica"/>
              </a:rPr>
              <a:t>downside risk – capture upside</a:t>
            </a:r>
            <a:endParaRPr lang="en-US" dirty="0" smtClean="0">
              <a:solidFill>
                <a:schemeClr val="tx1"/>
              </a:solidFill>
            </a:endParaRPr>
          </a:p>
          <a:p>
            <a:pPr>
              <a:spcBef>
                <a:spcPts val="200"/>
              </a:spcBef>
              <a:defRPr sz="5200">
                <a:solidFill>
                  <a:srgbClr val="048BE6"/>
                </a:solidFill>
                <a:latin typeface="+mn-lt"/>
                <a:ea typeface="+mn-ea"/>
                <a:cs typeface="+mn-cs"/>
                <a:sym typeface="Helvetica"/>
              </a:defRPr>
            </a:pPr>
            <a:r>
              <a:rPr lang="en-US" dirty="0" smtClean="0">
                <a:solidFill>
                  <a:schemeClr val="tx1"/>
                </a:solidFill>
              </a:rPr>
              <a:t> </a:t>
            </a:r>
          </a:p>
        </p:txBody>
      </p:sp>
    </p:spTree>
    <p:extLst>
      <p:ext uri="{BB962C8B-B14F-4D97-AF65-F5344CB8AC3E}">
        <p14:creationId xmlns:p14="http://schemas.microsoft.com/office/powerpoint/2010/main" val="1425634765"/>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Shape 606"/>
          <p:cNvSpPr/>
          <p:nvPr/>
        </p:nvSpPr>
        <p:spPr>
          <a:xfrm>
            <a:off x="606787" y="12522200"/>
            <a:ext cx="7721601" cy="1219200"/>
          </a:xfrm>
          <a:prstGeom prst="rect">
            <a:avLst/>
          </a:prstGeom>
          <a:solidFill>
            <a:srgbClr val="048BE6">
              <a:alpha val="95000"/>
            </a:srgbClr>
          </a:solidFill>
          <a:ln w="12700">
            <a:miter lim="400000"/>
          </a:ln>
        </p:spPr>
        <p:txBody>
          <a:bodyPr lIns="121919" tIns="121919" rIns="121919" bIns="121919" anchor="ctr"/>
          <a:lstStyle/>
          <a:p>
            <a:pPr algn="ctr">
              <a:defRPr>
                <a:solidFill>
                  <a:srgbClr val="FFFFFF"/>
                </a:solidFill>
              </a:defRPr>
            </a:pPr>
            <a:endParaRPr/>
          </a:p>
        </p:txBody>
      </p:sp>
      <p:sp>
        <p:nvSpPr>
          <p:cNvPr id="607" name="Shape 607"/>
          <p:cNvSpPr/>
          <p:nvPr/>
        </p:nvSpPr>
        <p:spPr>
          <a:xfrm>
            <a:off x="606787" y="-25401"/>
            <a:ext cx="7721601" cy="12547601"/>
          </a:xfrm>
          <a:prstGeom prst="rect">
            <a:avLst/>
          </a:prstGeom>
          <a:solidFill>
            <a:srgbClr val="343E48">
              <a:alpha val="95000"/>
            </a:srgbClr>
          </a:solidFill>
          <a:ln w="12700">
            <a:miter lim="400000"/>
          </a:ln>
        </p:spPr>
        <p:txBody>
          <a:bodyPr lIns="121919" tIns="121919" rIns="121919" bIns="121919" anchor="ctr"/>
          <a:lstStyle/>
          <a:p>
            <a:pPr algn="ctr">
              <a:defRPr>
                <a:solidFill>
                  <a:srgbClr val="FFFFFF"/>
                </a:solidFill>
              </a:defRPr>
            </a:pPr>
            <a:endParaRPr/>
          </a:p>
        </p:txBody>
      </p:sp>
      <p:sp>
        <p:nvSpPr>
          <p:cNvPr id="608" name="Shape 608"/>
          <p:cNvSpPr/>
          <p:nvPr/>
        </p:nvSpPr>
        <p:spPr>
          <a:xfrm>
            <a:off x="728338" y="4281005"/>
            <a:ext cx="7600049" cy="2431433"/>
          </a:xfrm>
          <a:prstGeom prst="rect">
            <a:avLst/>
          </a:prstGeom>
          <a:ln w="25400">
            <a:miter lim="400000"/>
          </a:ln>
          <a:extLst>
            <a:ext uri="{C572A759-6A51-4108-AA02-DFA0A04FC94B}">
              <ma14:wrappingTextBoxFlag xmlns="" xmlns:ma14="http://schemas.microsoft.com/office/mac/drawingml/2011/main" val="1"/>
            </a:ext>
          </a:extLst>
        </p:spPr>
        <p:txBody>
          <a:bodyPr wrap="square" lIns="121919" tIns="121919" rIns="121919" bIns="121919">
            <a:spAutoFit/>
          </a:bodyPr>
          <a:lstStyle/>
          <a:p>
            <a:pPr>
              <a:spcBef>
                <a:spcPts val="600"/>
              </a:spcBef>
              <a:defRPr sz="4500" spc="1928">
                <a:solidFill>
                  <a:srgbClr val="595959"/>
                </a:solidFill>
                <a:latin typeface="+mn-lt"/>
                <a:ea typeface="+mn-ea"/>
                <a:cs typeface="+mn-cs"/>
                <a:sym typeface="Helvetica"/>
              </a:defRPr>
            </a:pPr>
            <a:r>
              <a:rPr lang="en-US" sz="4400" b="1" dirty="0" smtClean="0">
                <a:solidFill>
                  <a:srgbClr val="FFFFFF"/>
                </a:solidFill>
              </a:rPr>
              <a:t>EVO’S </a:t>
            </a:r>
          </a:p>
          <a:p>
            <a:pPr>
              <a:spcBef>
                <a:spcPts val="600"/>
              </a:spcBef>
              <a:defRPr sz="4500" spc="1928">
                <a:solidFill>
                  <a:srgbClr val="595959"/>
                </a:solidFill>
                <a:latin typeface="+mn-lt"/>
                <a:ea typeface="+mn-ea"/>
                <a:cs typeface="+mn-cs"/>
                <a:sym typeface="Helvetica"/>
              </a:defRPr>
            </a:pPr>
            <a:r>
              <a:rPr lang="en-US" sz="4400" b="1" dirty="0" smtClean="0">
                <a:solidFill>
                  <a:srgbClr val="FFFFFF"/>
                </a:solidFill>
              </a:rPr>
              <a:t>PERFORMANCE</a:t>
            </a:r>
          </a:p>
          <a:p>
            <a:pPr>
              <a:spcBef>
                <a:spcPts val="600"/>
              </a:spcBef>
              <a:defRPr sz="4500" spc="1928">
                <a:solidFill>
                  <a:srgbClr val="595959"/>
                </a:solidFill>
                <a:latin typeface="+mn-lt"/>
                <a:ea typeface="+mn-ea"/>
                <a:cs typeface="+mn-cs"/>
                <a:sym typeface="Helvetica"/>
              </a:defRPr>
            </a:pPr>
            <a:r>
              <a:rPr lang="en-US" sz="4400" b="1" dirty="0" smtClean="0">
                <a:solidFill>
                  <a:srgbClr val="FFFFFF"/>
                </a:solidFill>
              </a:rPr>
              <a:t>RESULTS </a:t>
            </a:r>
          </a:p>
        </p:txBody>
      </p:sp>
      <p:sp>
        <p:nvSpPr>
          <p:cNvPr id="609" name="Shape 609"/>
          <p:cNvSpPr/>
          <p:nvPr/>
        </p:nvSpPr>
        <p:spPr>
          <a:xfrm flipV="1">
            <a:off x="787154" y="3788229"/>
            <a:ext cx="3262332" cy="3273"/>
          </a:xfrm>
          <a:prstGeom prst="line">
            <a:avLst/>
          </a:prstGeom>
          <a:ln w="25400">
            <a:solidFill>
              <a:srgbClr val="FFFFFF"/>
            </a:solidFill>
            <a:bevel/>
          </a:ln>
        </p:spPr>
        <p:txBody>
          <a:bodyPr lIns="121919" tIns="121919" rIns="121919" bIns="121919"/>
          <a:lstStyle/>
          <a:p>
            <a:pPr defTabSz="457200">
              <a:defRPr sz="3200">
                <a:latin typeface="+mn-lt"/>
                <a:ea typeface="+mn-ea"/>
                <a:cs typeface="+mn-cs"/>
                <a:sym typeface="Helvetica"/>
              </a:defRPr>
            </a:pPr>
            <a:endParaRPr/>
          </a:p>
        </p:txBody>
      </p:sp>
      <p:sp>
        <p:nvSpPr>
          <p:cNvPr id="610" name="Shape 610"/>
          <p:cNvSpPr/>
          <p:nvPr/>
        </p:nvSpPr>
        <p:spPr>
          <a:xfrm>
            <a:off x="610305" y="2689858"/>
            <a:ext cx="5689596" cy="612141"/>
          </a:xfrm>
          <a:prstGeom prst="rect">
            <a:avLst/>
          </a:prstGeom>
          <a:ln w="25400">
            <a:miter lim="400000"/>
          </a:ln>
          <a:extLst>
            <a:ext uri="{C572A759-6A51-4108-AA02-DFA0A04FC94B}">
              <ma14:wrappingTextBoxFlag xmlns="" xmlns:ma14="http://schemas.microsoft.com/office/mac/drawingml/2011/main" val="1"/>
            </a:ext>
          </a:extLst>
        </p:spPr>
        <p:txBody>
          <a:bodyPr lIns="121919" tIns="121919" rIns="121919" bIns="121919">
            <a:spAutoFit/>
          </a:bodyPr>
          <a:lstStyle/>
          <a:p>
            <a:pPr>
              <a:spcBef>
                <a:spcPts val="200"/>
              </a:spcBef>
              <a:defRPr spc="2057">
                <a:solidFill>
                  <a:srgbClr val="595959"/>
                </a:solidFill>
                <a:latin typeface="+mn-lt"/>
                <a:ea typeface="+mn-ea"/>
                <a:cs typeface="+mn-cs"/>
                <a:sym typeface="Helvetica"/>
              </a:defRPr>
            </a:pPr>
            <a:r>
              <a:rPr lang="en-US" sz="2400" b="1" spc="1028" dirty="0" smtClean="0">
                <a:solidFill>
                  <a:srgbClr val="B5C4D3"/>
                </a:solidFill>
              </a:rPr>
              <a:t>PERFORMANCE </a:t>
            </a:r>
            <a:endParaRPr sz="2400" b="1" spc="1028" dirty="0">
              <a:solidFill>
                <a:srgbClr val="FFFFFF"/>
              </a:solidFill>
            </a:endParaRPr>
          </a:p>
        </p:txBody>
      </p:sp>
      <p:sp>
        <p:nvSpPr>
          <p:cNvPr id="10" name="Shape 610"/>
          <p:cNvSpPr/>
          <p:nvPr/>
        </p:nvSpPr>
        <p:spPr>
          <a:xfrm>
            <a:off x="787154" y="6905386"/>
            <a:ext cx="5900955" cy="1405511"/>
          </a:xfrm>
          <a:prstGeom prst="rect">
            <a:avLst/>
          </a:prstGeom>
          <a:ln w="25400">
            <a:miter lim="400000"/>
          </a:ln>
          <a:extLst>
            <a:ext uri="{C572A759-6A51-4108-AA02-DFA0A04FC94B}">
              <ma14:wrappingTextBoxFlag xmlns="" xmlns:ma14="http://schemas.microsoft.com/office/mac/drawingml/2011/main" val="1"/>
            </a:ext>
          </a:extLst>
        </p:spPr>
        <p:txBody>
          <a:bodyPr wrap="square" lIns="121919" tIns="121919" rIns="121919" bIns="121919">
            <a:spAutoFit/>
          </a:bodyPr>
          <a:lstStyle/>
          <a:p>
            <a:pPr>
              <a:spcBef>
                <a:spcPts val="200"/>
              </a:spcBef>
              <a:defRPr spc="2057">
                <a:solidFill>
                  <a:srgbClr val="595959"/>
                </a:solidFill>
                <a:latin typeface="+mn-lt"/>
                <a:ea typeface="+mn-ea"/>
                <a:cs typeface="+mn-cs"/>
                <a:sym typeface="Helvetica"/>
              </a:defRPr>
            </a:pPr>
            <a:r>
              <a:rPr lang="en-US" sz="2400" b="1" spc="1028" dirty="0" smtClean="0">
                <a:solidFill>
                  <a:srgbClr val="B5C4D3"/>
                </a:solidFill>
              </a:rPr>
              <a:t>MAY 31, 2002 –</a:t>
            </a:r>
          </a:p>
          <a:p>
            <a:pPr>
              <a:spcBef>
                <a:spcPts val="200"/>
              </a:spcBef>
              <a:defRPr spc="2057">
                <a:solidFill>
                  <a:srgbClr val="595959"/>
                </a:solidFill>
                <a:latin typeface="+mn-lt"/>
                <a:ea typeface="+mn-ea"/>
                <a:cs typeface="+mn-cs"/>
                <a:sym typeface="Helvetica"/>
              </a:defRPr>
            </a:pPr>
            <a:r>
              <a:rPr lang="en-US" sz="2400" b="1" spc="1028" dirty="0" smtClean="0">
                <a:solidFill>
                  <a:srgbClr val="B5C4D3"/>
                </a:solidFill>
              </a:rPr>
              <a:t>March 31, 2017</a:t>
            </a:r>
          </a:p>
          <a:p>
            <a:pPr>
              <a:spcBef>
                <a:spcPts val="200"/>
              </a:spcBef>
              <a:defRPr spc="2057">
                <a:solidFill>
                  <a:srgbClr val="595959"/>
                </a:solidFill>
                <a:latin typeface="+mn-lt"/>
                <a:ea typeface="+mn-ea"/>
                <a:cs typeface="+mn-cs"/>
                <a:sym typeface="Helvetica"/>
              </a:defRPr>
            </a:pPr>
            <a:r>
              <a:rPr lang="en-US" sz="2400" b="1" spc="1028" dirty="0" smtClean="0">
                <a:solidFill>
                  <a:srgbClr val="B5C4D3"/>
                </a:solidFill>
              </a:rPr>
              <a:t>Gross of FEES </a:t>
            </a:r>
            <a:endParaRPr sz="2400" b="1" spc="1028" dirty="0">
              <a:solidFill>
                <a:srgbClr val="FFFFFF"/>
              </a:solidFill>
            </a:endParaRPr>
          </a:p>
        </p:txBody>
      </p:sp>
      <p:graphicFrame>
        <p:nvGraphicFramePr>
          <p:cNvPr id="14" name="Diagram 13"/>
          <p:cNvGraphicFramePr/>
          <p:nvPr>
            <p:extLst>
              <p:ext uri="{D42A27DB-BD31-4B8C-83A1-F6EECF244321}">
                <p14:modId xmlns:p14="http://schemas.microsoft.com/office/powerpoint/2010/main" val="2208903873"/>
              </p:ext>
            </p:extLst>
          </p:nvPr>
        </p:nvGraphicFramePr>
        <p:xfrm>
          <a:off x="8270240" y="2723849"/>
          <a:ext cx="16256000" cy="1083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8658497" y="171220"/>
            <a:ext cx="15479485" cy="1692771"/>
          </a:xfrm>
          <a:prstGeom prst="rect">
            <a:avLst/>
          </a:prstGeom>
        </p:spPr>
        <p:txBody>
          <a:bodyPr wrap="square">
            <a:spAutoFit/>
          </a:bodyPr>
          <a:lstStyle/>
          <a:p>
            <a:pPr>
              <a:spcBef>
                <a:spcPts val="200"/>
              </a:spcBef>
              <a:defRPr sz="5200">
                <a:solidFill>
                  <a:srgbClr val="048BE6"/>
                </a:solidFill>
                <a:latin typeface="+mn-lt"/>
                <a:ea typeface="+mn-ea"/>
                <a:cs typeface="+mn-cs"/>
                <a:sym typeface="Helvetica"/>
              </a:defRPr>
            </a:pPr>
            <a:r>
              <a:rPr lang="en-US" sz="5200" dirty="0" smtClean="0">
                <a:solidFill>
                  <a:srgbClr val="048BE6"/>
                </a:solidFill>
                <a:latin typeface="+mn-lt"/>
                <a:ea typeface="+mn-ea"/>
                <a:cs typeface="+mn-cs"/>
                <a:sym typeface="Helvetica"/>
              </a:rPr>
              <a:t>Goal: Compound </a:t>
            </a:r>
            <a:r>
              <a:rPr lang="en-US" dirty="0" smtClean="0">
                <a:solidFill>
                  <a:schemeClr val="tx1"/>
                </a:solidFill>
                <a:sym typeface="Helvetica"/>
              </a:rPr>
              <a:t>short-term </a:t>
            </a:r>
            <a:r>
              <a:rPr lang="en-US" dirty="0">
                <a:solidFill>
                  <a:schemeClr val="tx1"/>
                </a:solidFill>
                <a:sym typeface="Helvetica"/>
              </a:rPr>
              <a:t>gains into </a:t>
            </a:r>
            <a:r>
              <a:rPr lang="en-US" dirty="0" smtClean="0">
                <a:solidFill>
                  <a:schemeClr val="tx1"/>
                </a:solidFill>
                <a:sym typeface="Helvetica"/>
              </a:rPr>
              <a:t>superior long-term </a:t>
            </a:r>
            <a:r>
              <a:rPr lang="en-US" dirty="0">
                <a:solidFill>
                  <a:schemeClr val="tx1"/>
                </a:solidFill>
                <a:sym typeface="Helvetica"/>
              </a:rPr>
              <a:t>growth</a:t>
            </a:r>
          </a:p>
        </p:txBody>
      </p:sp>
    </p:spTree>
    <p:extLst>
      <p:ext uri="{BB962C8B-B14F-4D97-AF65-F5344CB8AC3E}">
        <p14:creationId xmlns:p14="http://schemas.microsoft.com/office/powerpoint/2010/main" val="3974243462"/>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Shape 696"/>
          <p:cNvSpPr/>
          <p:nvPr/>
        </p:nvSpPr>
        <p:spPr>
          <a:xfrm>
            <a:off x="1219199" y="1322705"/>
            <a:ext cx="20301858" cy="1325744"/>
          </a:xfrm>
          <a:prstGeom prst="rect">
            <a:avLst/>
          </a:prstGeom>
          <a:ln w="25400">
            <a:miter lim="400000"/>
          </a:ln>
          <a:extLst>
            <a:ext uri="{C572A759-6A51-4108-AA02-DFA0A04FC94B}">
              <ma14:wrappingTextBoxFlag xmlns="" xmlns:ma14="http://schemas.microsoft.com/office/mac/drawingml/2011/main" val="1"/>
            </a:ext>
          </a:extLst>
        </p:spPr>
        <p:txBody>
          <a:bodyPr lIns="121919" tIns="121919" rIns="121919" bIns="121919" anchor="ctr">
            <a:normAutofit/>
          </a:bodyPr>
          <a:lstStyle>
            <a:lvl1pPr>
              <a:defRPr sz="5800">
                <a:solidFill>
                  <a:srgbClr val="343749"/>
                </a:solidFill>
                <a:latin typeface="+mn-lt"/>
                <a:ea typeface="+mn-ea"/>
                <a:cs typeface="+mn-cs"/>
                <a:sym typeface="Helvetica"/>
              </a:defRPr>
            </a:lvl1pPr>
          </a:lstStyle>
          <a:p>
            <a:pPr>
              <a:defRPr>
                <a:solidFill>
                  <a:srgbClr val="17252F"/>
                </a:solidFill>
              </a:defRPr>
            </a:pPr>
            <a:r>
              <a:rPr lang="en-US" sz="6400" dirty="0" smtClean="0"/>
              <a:t>Historical Performance</a:t>
            </a:r>
            <a:endParaRPr sz="6400" dirty="0">
              <a:solidFill>
                <a:srgbClr val="343749"/>
              </a:solidFill>
            </a:endParaRPr>
          </a:p>
        </p:txBody>
      </p:sp>
      <p:sp>
        <p:nvSpPr>
          <p:cNvPr id="697" name="Shape 697"/>
          <p:cNvSpPr>
            <a:spLocks noGrp="1"/>
          </p:cNvSpPr>
          <p:nvPr>
            <p:ph type="body" sz="quarter" idx="1"/>
          </p:nvPr>
        </p:nvSpPr>
        <p:spPr>
          <a:xfrm>
            <a:off x="1147496" y="851181"/>
            <a:ext cx="13411201" cy="863601"/>
          </a:xfrm>
          <a:prstGeom prst="rect">
            <a:avLst/>
          </a:prstGeom>
        </p:spPr>
        <p:txBody>
          <a:bodyPr>
            <a:normAutofit/>
          </a:bodyPr>
          <a:lstStyle/>
          <a:p>
            <a:pPr>
              <a:defRPr spc="0">
                <a:solidFill>
                  <a:srgbClr val="A6A6A6"/>
                </a:solidFill>
                <a:latin typeface="Calibri"/>
                <a:ea typeface="Calibri"/>
                <a:cs typeface="Calibri"/>
                <a:sym typeface="Calibri"/>
              </a:defRPr>
            </a:pPr>
            <a:r>
              <a:rPr lang="en-US" spc="771" dirty="0" smtClean="0">
                <a:solidFill>
                  <a:srgbClr val="048BE6"/>
                </a:solidFill>
                <a:latin typeface="+mn-lt"/>
                <a:ea typeface="+mn-ea"/>
                <a:cs typeface="+mn-cs"/>
                <a:sym typeface="Helvetica"/>
              </a:rPr>
              <a:t>PERFORMANCE</a:t>
            </a:r>
            <a:endParaRPr spc="771" dirty="0">
              <a:solidFill>
                <a:srgbClr val="048BE6"/>
              </a:solidFill>
              <a:latin typeface="+mn-lt"/>
              <a:ea typeface="+mn-ea"/>
              <a:cs typeface="+mn-cs"/>
              <a:sym typeface="Helvetica"/>
            </a:endParaRPr>
          </a:p>
        </p:txBody>
      </p:sp>
      <p:sp>
        <p:nvSpPr>
          <p:cNvPr id="698" name="Shape 69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dirty="0"/>
          </a:p>
        </p:txBody>
      </p:sp>
      <p:graphicFrame>
        <p:nvGraphicFramePr>
          <p:cNvPr id="16" name="Table 702"/>
          <p:cNvGraphicFramePr/>
          <p:nvPr>
            <p:extLst>
              <p:ext uri="{D42A27DB-BD31-4B8C-83A1-F6EECF244321}">
                <p14:modId xmlns:p14="http://schemas.microsoft.com/office/powerpoint/2010/main" val="3700332660"/>
              </p:ext>
            </p:extLst>
          </p:nvPr>
        </p:nvGraphicFramePr>
        <p:xfrm>
          <a:off x="1219199" y="3534204"/>
          <a:ext cx="8186058" cy="9357360"/>
        </p:xfrm>
        <a:graphic>
          <a:graphicData uri="http://schemas.openxmlformats.org/drawingml/2006/table">
            <a:tbl>
              <a:tblPr firstRow="1" bandRow="1">
                <a:tableStyleId>{4C3C2611-4C71-4FC5-86AE-919BDF0F9419}</a:tableStyleId>
              </a:tblPr>
              <a:tblGrid>
                <a:gridCol w="2516057"/>
                <a:gridCol w="2894144"/>
                <a:gridCol w="2775857"/>
              </a:tblGrid>
              <a:tr h="0">
                <a:tc>
                  <a:txBody>
                    <a:bodyPr/>
                    <a:lstStyle/>
                    <a:p>
                      <a:pPr algn="ctr">
                        <a:spcBef>
                          <a:spcPts val="0"/>
                        </a:spcBef>
                        <a:defRPr sz="3000" i="0" spc="0"/>
                      </a:pPr>
                      <a:r>
                        <a:rPr lang="en-US" sz="3200" dirty="0" smtClean="0"/>
                        <a:t>Year </a:t>
                      </a:r>
                      <a:endParaRPr sz="3200" dirty="0"/>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43E48"/>
                    </a:solidFill>
                  </a:tcPr>
                </a:tc>
                <a:tc>
                  <a:txBody>
                    <a:bodyPr/>
                    <a:lstStyle/>
                    <a:p>
                      <a:pPr algn="ctr">
                        <a:spcBef>
                          <a:spcPts val="0"/>
                        </a:spcBef>
                        <a:defRPr i="0" spc="0"/>
                      </a:pPr>
                      <a:r>
                        <a:rPr sz="3200" dirty="0" smtClean="0"/>
                        <a:t>EVO</a:t>
                      </a:r>
                      <a:r>
                        <a:rPr lang="en-US" sz="3200" dirty="0" smtClean="0"/>
                        <a:t>1</a:t>
                      </a:r>
                      <a:endParaRPr sz="3200" dirty="0"/>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ctr">
                        <a:spcBef>
                          <a:spcPts val="0"/>
                        </a:spcBef>
                        <a:defRPr i="0" spc="0"/>
                      </a:pPr>
                      <a:r>
                        <a:rPr sz="3200" dirty="0" smtClean="0"/>
                        <a:t>S&amp;P500 </a:t>
                      </a:r>
                      <a:endParaRPr sz="3200" dirty="0"/>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43E48"/>
                    </a:solidFill>
                  </a:tcPr>
                </a:tc>
              </a:tr>
              <a:tr h="503370">
                <a:tc>
                  <a:txBody>
                    <a:bodyPr/>
                    <a:lstStyle/>
                    <a:p>
                      <a:pPr algn="ctr">
                        <a:spcBef>
                          <a:spcPts val="0"/>
                        </a:spcBef>
                        <a:defRPr i="0" spc="0"/>
                      </a:pPr>
                      <a:r>
                        <a:rPr lang="en-US" sz="3000" b="0" dirty="0" smtClean="0"/>
                        <a:t>YTD</a:t>
                      </a:r>
                      <a:endParaRPr sz="3000" b="0" dirty="0"/>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i="0" spc="0"/>
                      </a:pPr>
                      <a:r>
                        <a:rPr lang="en-US" sz="3000" b="0" dirty="0" smtClean="0">
                          <a:solidFill>
                            <a:srgbClr val="FFFFFF"/>
                          </a:solidFill>
                        </a:rPr>
                        <a:t>3.67%</a:t>
                      </a:r>
                      <a:endParaRPr sz="3000" b="0" dirty="0">
                        <a:solidFill>
                          <a:srgbClr val="FFFFFF"/>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i="0" spc="0"/>
                      </a:pPr>
                      <a:r>
                        <a:rPr lang="en-US" sz="3000" b="0" dirty="0" smtClean="0"/>
                        <a:t>6.12%</a:t>
                      </a:r>
                      <a:endParaRPr sz="3000" b="0" dirty="0"/>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i="0" spc="0"/>
                      </a:pPr>
                      <a:r>
                        <a:rPr lang="en-US" sz="3000" b="0" dirty="0" smtClean="0"/>
                        <a:t>2016</a:t>
                      </a:r>
                      <a:endParaRPr sz="3000" b="0" dirty="0"/>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i="0" spc="0"/>
                      </a:pPr>
                      <a:r>
                        <a:rPr lang="en-US" sz="3000" b="0" dirty="0" smtClean="0">
                          <a:solidFill>
                            <a:srgbClr val="FFFFFF"/>
                          </a:solidFill>
                        </a:rPr>
                        <a:t>13.84</a:t>
                      </a:r>
                      <a:r>
                        <a:rPr sz="3000" b="0" dirty="0" smtClean="0">
                          <a:solidFill>
                            <a:srgbClr val="FFFFFF"/>
                          </a:solidFill>
                        </a:rPr>
                        <a:t>%</a:t>
                      </a:r>
                      <a:endParaRPr sz="3000" b="0" dirty="0">
                        <a:solidFill>
                          <a:srgbClr val="FFFFFF"/>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i="0" spc="0"/>
                      </a:pPr>
                      <a:r>
                        <a:rPr lang="en-US" sz="3000" b="0" dirty="0" smtClean="0"/>
                        <a:t>11.96%</a:t>
                      </a:r>
                      <a:endParaRPr sz="3000" b="0" dirty="0"/>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i="0" spc="0"/>
                      </a:pPr>
                      <a:r>
                        <a:rPr lang="en-US" sz="3000" b="0" dirty="0" smtClean="0"/>
                        <a:t>2</a:t>
                      </a:r>
                      <a:r>
                        <a:rPr sz="3000" b="0" dirty="0" smtClean="0"/>
                        <a:t>015</a:t>
                      </a:r>
                      <a:endParaRPr sz="3000" b="0" dirty="0"/>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i="0" spc="0"/>
                      </a:pPr>
                      <a:r>
                        <a:rPr lang="en-US" sz="3000" b="0" dirty="0" smtClean="0">
                          <a:solidFill>
                            <a:srgbClr val="FFFFFF"/>
                          </a:solidFill>
                        </a:rPr>
                        <a:t>12.18</a:t>
                      </a:r>
                      <a:r>
                        <a:rPr sz="3000" b="0" dirty="0" smtClean="0">
                          <a:solidFill>
                            <a:srgbClr val="FFFFFF"/>
                          </a:solidFill>
                        </a:rPr>
                        <a:t>%</a:t>
                      </a:r>
                      <a:endParaRPr sz="3000" b="0" dirty="0">
                        <a:solidFill>
                          <a:srgbClr val="FFFFFF"/>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i="0" spc="0"/>
                      </a:pPr>
                      <a:r>
                        <a:rPr sz="3000" b="0" dirty="0"/>
                        <a:t>1.38%</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i="0" spc="0"/>
                      </a:pPr>
                      <a:r>
                        <a:rPr sz="3000" b="0" dirty="0"/>
                        <a:t>2014</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i="0" spc="0"/>
                      </a:pPr>
                      <a:r>
                        <a:rPr lang="en-US" sz="3000" b="0" dirty="0" smtClean="0">
                          <a:solidFill>
                            <a:srgbClr val="FFFFFF"/>
                          </a:solidFill>
                        </a:rPr>
                        <a:t>23.61</a:t>
                      </a:r>
                      <a:r>
                        <a:rPr sz="3000" b="0" dirty="0" smtClean="0">
                          <a:solidFill>
                            <a:srgbClr val="FFFFFF"/>
                          </a:solidFill>
                        </a:rPr>
                        <a:t>%</a:t>
                      </a:r>
                      <a:endParaRPr sz="3000" b="0" dirty="0">
                        <a:solidFill>
                          <a:srgbClr val="FFFFFF"/>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i="0" spc="0"/>
                      </a:pPr>
                      <a:r>
                        <a:rPr sz="3000" b="0" dirty="0"/>
                        <a:t>13.69%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sz="1800" b="0" i="0" spc="0"/>
                      </a:pPr>
                      <a:r>
                        <a:rPr sz="3000" b="0" dirty="0"/>
                        <a:t>2013</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i="0" spc="0"/>
                      </a:pPr>
                      <a:r>
                        <a:rPr lang="en-US" sz="3000" b="0" dirty="0" smtClean="0">
                          <a:solidFill>
                            <a:srgbClr val="FFFFFF"/>
                          </a:solidFill>
                        </a:rPr>
                        <a:t>50.90</a:t>
                      </a:r>
                      <a:r>
                        <a:rPr sz="3000" b="0" dirty="0" smtClean="0">
                          <a:solidFill>
                            <a:srgbClr val="FFFFFF"/>
                          </a:solidFill>
                        </a:rPr>
                        <a:t>%</a:t>
                      </a:r>
                      <a:endParaRPr sz="3000" b="0" dirty="0">
                        <a:solidFill>
                          <a:srgbClr val="FFFFFF"/>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i="0" spc="0"/>
                      </a:pPr>
                      <a:r>
                        <a:rPr sz="3000" b="0" dirty="0"/>
                        <a:t>32.39%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i="0" spc="0"/>
                      </a:pPr>
                      <a:r>
                        <a:rPr sz="3000" b="0" dirty="0"/>
                        <a:t>2012</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i="0" spc="0"/>
                      </a:pPr>
                      <a:r>
                        <a:rPr lang="en-US" sz="3000" b="0" dirty="0" smtClean="0">
                          <a:solidFill>
                            <a:srgbClr val="FFFFFF"/>
                          </a:solidFill>
                        </a:rPr>
                        <a:t>24.78</a:t>
                      </a:r>
                      <a:r>
                        <a:rPr sz="3000" b="0" dirty="0" smtClean="0">
                          <a:solidFill>
                            <a:srgbClr val="FFFFFF"/>
                          </a:solidFill>
                        </a:rPr>
                        <a:t>%</a:t>
                      </a:r>
                      <a:endParaRPr sz="3000" b="0" dirty="0">
                        <a:solidFill>
                          <a:srgbClr val="FFFFFF"/>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i="0" spc="0"/>
                      </a:pPr>
                      <a:r>
                        <a:rPr sz="3000" b="0" dirty="0"/>
                        <a:t>16.00%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i="0" spc="0"/>
                      </a:pPr>
                      <a:r>
                        <a:rPr sz="3000" b="0" dirty="0"/>
                        <a:t>2011</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i="0" spc="0"/>
                      </a:pPr>
                      <a:r>
                        <a:rPr lang="en-US" sz="3000" b="0" dirty="0" smtClean="0">
                          <a:solidFill>
                            <a:srgbClr val="FFFFFF"/>
                          </a:solidFill>
                        </a:rPr>
                        <a:t>5.24</a:t>
                      </a:r>
                      <a:r>
                        <a:rPr sz="3000" b="0" dirty="0" smtClean="0">
                          <a:solidFill>
                            <a:srgbClr val="FFFFFF"/>
                          </a:solidFill>
                        </a:rPr>
                        <a:t>%</a:t>
                      </a:r>
                      <a:endParaRPr sz="3000" b="0" dirty="0">
                        <a:solidFill>
                          <a:srgbClr val="FFFFFF"/>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i="0" spc="0"/>
                      </a:pPr>
                      <a:r>
                        <a:rPr sz="3000" b="0" dirty="0"/>
                        <a:t>2.11%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sz="1800" b="0" i="0" spc="0"/>
                      </a:pPr>
                      <a:r>
                        <a:rPr sz="3000" b="0" dirty="0"/>
                        <a:t>2010</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sz="1800" b="0" i="0" spc="0"/>
                      </a:pPr>
                      <a:r>
                        <a:rPr sz="3000" b="1" dirty="0" smtClean="0">
                          <a:solidFill>
                            <a:srgbClr val="FF0000"/>
                          </a:solidFill>
                        </a:rPr>
                        <a:t>-</a:t>
                      </a:r>
                      <a:r>
                        <a:rPr lang="en-US" sz="3000" b="1" dirty="0" smtClean="0">
                          <a:solidFill>
                            <a:srgbClr val="FF0000"/>
                          </a:solidFill>
                        </a:rPr>
                        <a:t>0.08</a:t>
                      </a:r>
                      <a:r>
                        <a:rPr sz="3000" b="1" dirty="0" smtClean="0">
                          <a:solidFill>
                            <a:srgbClr val="FF0000"/>
                          </a:solidFill>
                        </a:rPr>
                        <a:t>%</a:t>
                      </a:r>
                      <a:endParaRPr sz="3000" b="1" dirty="0">
                        <a:solidFill>
                          <a:srgbClr val="FF0000"/>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i="0" spc="0"/>
                      </a:pPr>
                      <a:r>
                        <a:rPr sz="3000" b="0" dirty="0"/>
                        <a:t>15.06%</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sz="1800" b="0" i="0" spc="0"/>
                      </a:pPr>
                      <a:r>
                        <a:rPr sz="3000" b="0" dirty="0"/>
                        <a:t>2009</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sz="1800" b="0" i="0" spc="0"/>
                      </a:pPr>
                      <a:r>
                        <a:rPr lang="en-US" sz="3000" b="0" dirty="0" smtClean="0">
                          <a:solidFill>
                            <a:srgbClr val="FFFFFF"/>
                          </a:solidFill>
                        </a:rPr>
                        <a:t>20.05</a:t>
                      </a:r>
                      <a:r>
                        <a:rPr sz="3000" b="0" dirty="0" smtClean="0">
                          <a:solidFill>
                            <a:srgbClr val="FFFFFF"/>
                          </a:solidFill>
                        </a:rPr>
                        <a:t>%</a:t>
                      </a:r>
                      <a:endParaRPr sz="3000" b="0" dirty="0">
                        <a:solidFill>
                          <a:srgbClr val="FFFFFF"/>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i="0" spc="0"/>
                      </a:pPr>
                      <a:r>
                        <a:rPr sz="3000" b="0" dirty="0"/>
                        <a:t>26.46%</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sz="1800" b="0" i="0" spc="0"/>
                      </a:pPr>
                      <a:r>
                        <a:rPr sz="3000" b="0" dirty="0"/>
                        <a:t>2008</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sz="1800" b="0" i="0" spc="0"/>
                      </a:pPr>
                      <a:r>
                        <a:rPr lang="en-US" sz="3000" b="0" dirty="0" smtClean="0">
                          <a:solidFill>
                            <a:srgbClr val="FFFFFF"/>
                          </a:solidFill>
                        </a:rPr>
                        <a:t>19.88</a:t>
                      </a:r>
                      <a:r>
                        <a:rPr sz="3000" b="0" dirty="0" smtClean="0">
                          <a:solidFill>
                            <a:srgbClr val="FFFFFF"/>
                          </a:solidFill>
                        </a:rPr>
                        <a:t>%</a:t>
                      </a:r>
                      <a:endParaRPr sz="3000" b="0" dirty="0">
                        <a:solidFill>
                          <a:srgbClr val="FFFFFF"/>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sz="1800" b="0" i="0" spc="0"/>
                      </a:pPr>
                      <a:r>
                        <a:rPr sz="3000" b="1" dirty="0">
                          <a:solidFill>
                            <a:srgbClr val="FF0000"/>
                          </a:solidFill>
                        </a:rPr>
                        <a:t>-37.00%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sz="1800" b="0" i="0" spc="0"/>
                      </a:pPr>
                      <a:r>
                        <a:rPr sz="3000" b="0" dirty="0"/>
                        <a:t>2007</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sz="1800" b="0" i="0" spc="0"/>
                      </a:pPr>
                      <a:r>
                        <a:rPr lang="en-US" sz="3000" b="0" dirty="0" smtClean="0">
                          <a:solidFill>
                            <a:srgbClr val="FFFFFF"/>
                          </a:solidFill>
                        </a:rPr>
                        <a:t>19.17</a:t>
                      </a:r>
                      <a:r>
                        <a:rPr sz="3000" b="0" dirty="0" smtClean="0">
                          <a:solidFill>
                            <a:srgbClr val="FFFFFF"/>
                          </a:solidFill>
                        </a:rPr>
                        <a:t>%</a:t>
                      </a:r>
                      <a:endParaRPr sz="3000" b="0" dirty="0">
                        <a:solidFill>
                          <a:srgbClr val="FFFFFF"/>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sz="1800" b="0" i="0" spc="0"/>
                      </a:pPr>
                      <a:r>
                        <a:rPr sz="3000" b="0" dirty="0"/>
                        <a:t>5.49%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sz="1800" b="0" i="0" spc="0"/>
                      </a:pPr>
                      <a:r>
                        <a:rPr sz="3000" b="0" dirty="0"/>
                        <a:t>2006</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sz="1800" b="0" i="0" spc="0"/>
                      </a:pPr>
                      <a:r>
                        <a:rPr lang="en-US" sz="3000" b="0" dirty="0" smtClean="0">
                          <a:solidFill>
                            <a:srgbClr val="FFFFFF"/>
                          </a:solidFill>
                        </a:rPr>
                        <a:t>15.59</a:t>
                      </a:r>
                      <a:r>
                        <a:rPr sz="3000" b="0" dirty="0" smtClean="0">
                          <a:solidFill>
                            <a:srgbClr val="FFFFFF"/>
                          </a:solidFill>
                        </a:rPr>
                        <a:t>%</a:t>
                      </a:r>
                      <a:endParaRPr sz="3000" b="0" dirty="0">
                        <a:solidFill>
                          <a:srgbClr val="FFFFFF"/>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sz="1800" b="0" i="0" spc="0"/>
                      </a:pPr>
                      <a:r>
                        <a:rPr sz="3000" b="0" dirty="0"/>
                        <a:t>15.79%</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sz="1800" b="0" i="0" spc="0"/>
                      </a:pPr>
                      <a:r>
                        <a:rPr sz="3000" b="0" dirty="0"/>
                        <a:t>2005</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sz="1800" b="0" i="0" spc="0"/>
                      </a:pPr>
                      <a:r>
                        <a:rPr sz="3000" b="1" dirty="0" smtClean="0">
                          <a:solidFill>
                            <a:srgbClr val="FF0000"/>
                          </a:solidFill>
                        </a:rPr>
                        <a:t>-</a:t>
                      </a:r>
                      <a:r>
                        <a:rPr lang="en-US" sz="3000" b="1" dirty="0" smtClean="0">
                          <a:solidFill>
                            <a:srgbClr val="FF0000"/>
                          </a:solidFill>
                        </a:rPr>
                        <a:t>1.04</a:t>
                      </a:r>
                      <a:r>
                        <a:rPr sz="3000" b="1" dirty="0" smtClean="0">
                          <a:solidFill>
                            <a:srgbClr val="FF0000"/>
                          </a:solidFill>
                        </a:rPr>
                        <a:t>%</a:t>
                      </a:r>
                      <a:endParaRPr sz="3000" b="1" dirty="0">
                        <a:solidFill>
                          <a:srgbClr val="FF0000"/>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sz="1800" b="0" i="0" spc="0"/>
                      </a:pPr>
                      <a:r>
                        <a:rPr sz="3000" b="0" dirty="0"/>
                        <a:t>4.91%</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sz="1800" b="0" i="0" spc="0"/>
                      </a:pPr>
                      <a:r>
                        <a:rPr sz="3000" b="0" dirty="0"/>
                        <a:t>2004</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sz="1800" b="0" i="0" spc="0"/>
                      </a:pPr>
                      <a:r>
                        <a:rPr lang="en-US" sz="3000" b="0" dirty="0" smtClean="0">
                          <a:solidFill>
                            <a:srgbClr val="FFFFFF"/>
                          </a:solidFill>
                        </a:rPr>
                        <a:t>19.10</a:t>
                      </a:r>
                      <a:r>
                        <a:rPr sz="3000" b="0" dirty="0" smtClean="0">
                          <a:solidFill>
                            <a:srgbClr val="FFFFFF"/>
                          </a:solidFill>
                        </a:rPr>
                        <a:t>%</a:t>
                      </a:r>
                      <a:endParaRPr sz="3000" b="0" dirty="0">
                        <a:solidFill>
                          <a:srgbClr val="FFFFFF"/>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sz="1800" b="0" i="0" spc="0"/>
                      </a:pPr>
                      <a:r>
                        <a:rPr sz="3000" b="0" dirty="0"/>
                        <a:t>10.88%</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sz="1800" b="0" i="0" spc="0"/>
                      </a:pPr>
                      <a:r>
                        <a:rPr sz="3000" b="0" dirty="0"/>
                        <a:t>2003</a:t>
                      </a:r>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sz="1800" b="0" i="0" spc="0"/>
                      </a:pPr>
                      <a:r>
                        <a:rPr lang="en-US" sz="3000" b="0" dirty="0" smtClean="0">
                          <a:solidFill>
                            <a:srgbClr val="FFFFFF"/>
                          </a:solidFill>
                        </a:rPr>
                        <a:t>35.49</a:t>
                      </a:r>
                      <a:r>
                        <a:rPr sz="3000" b="0" dirty="0" smtClean="0">
                          <a:solidFill>
                            <a:srgbClr val="FFFFFF"/>
                          </a:solidFill>
                        </a:rPr>
                        <a:t>%</a:t>
                      </a:r>
                      <a:endParaRPr sz="3000" b="0" dirty="0">
                        <a:solidFill>
                          <a:srgbClr val="FFFFFF"/>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sz="1800" b="0" i="0" spc="0"/>
                      </a:pPr>
                      <a:r>
                        <a:rPr sz="3000" b="0" dirty="0"/>
                        <a:t>28.68%</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370">
                <a:tc>
                  <a:txBody>
                    <a:bodyPr/>
                    <a:lstStyle/>
                    <a:p>
                      <a:pPr algn="ctr">
                        <a:spcBef>
                          <a:spcPts val="0"/>
                        </a:spcBef>
                        <a:defRPr sz="1800" b="0" i="0" spc="0"/>
                      </a:pPr>
                      <a:r>
                        <a:rPr lang="en-US" sz="3000" b="0" dirty="0" smtClean="0"/>
                        <a:t> 2002*</a:t>
                      </a:r>
                      <a:endParaRPr sz="3000" b="0" dirty="0"/>
                    </a:p>
                  </a:txBody>
                  <a:tcPr marL="45720" marR="4572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Bef>
                          <a:spcPts val="0"/>
                        </a:spcBef>
                        <a:defRPr sz="1800" b="0" i="0" spc="0"/>
                      </a:pPr>
                      <a:r>
                        <a:rPr lang="en-US" sz="3000" b="1" dirty="0" smtClean="0">
                          <a:solidFill>
                            <a:srgbClr val="FF0000"/>
                          </a:solidFill>
                        </a:rPr>
                        <a:t>-0.34%</a:t>
                      </a:r>
                      <a:endParaRPr sz="3000" b="1" dirty="0">
                        <a:solidFill>
                          <a:srgbClr val="FF0000"/>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8BE6"/>
                    </a:solidFill>
                  </a:tcPr>
                </a:tc>
                <a:tc>
                  <a:txBody>
                    <a:bodyPr/>
                    <a:lstStyle/>
                    <a:p>
                      <a:pPr algn="r">
                        <a:spcBef>
                          <a:spcPts val="0"/>
                        </a:spcBef>
                        <a:defRPr sz="1800" b="0" i="0" spc="0"/>
                      </a:pPr>
                      <a:r>
                        <a:rPr lang="en-US" sz="3000" b="1" dirty="0" smtClean="0">
                          <a:solidFill>
                            <a:srgbClr val="FF0000"/>
                          </a:solidFill>
                        </a:rPr>
                        <a:t>-16.69</a:t>
                      </a:r>
                      <a:r>
                        <a:rPr lang="en-US" sz="3000" b="0" dirty="0" smtClean="0">
                          <a:solidFill>
                            <a:srgbClr val="FF0000"/>
                          </a:solidFill>
                        </a:rPr>
                        <a:t>%</a:t>
                      </a:r>
                      <a:endParaRPr sz="3000" b="0" dirty="0">
                        <a:solidFill>
                          <a:srgbClr val="FF0000"/>
                        </a:solidFil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Shape 625"/>
          <p:cNvSpPr/>
          <p:nvPr/>
        </p:nvSpPr>
        <p:spPr>
          <a:xfrm>
            <a:off x="1219199" y="2517087"/>
            <a:ext cx="13267796" cy="863601"/>
          </a:xfrm>
          <a:prstGeom prst="rect">
            <a:avLst/>
          </a:prstGeom>
          <a:ln w="25400">
            <a:miter lim="400000"/>
          </a:ln>
          <a:extLst>
            <a:ext uri="{C572A759-6A51-4108-AA02-DFA0A04FC94B}">
              <ma14:wrappingTextBoxFlag xmlns="" xmlns:ma14="http://schemas.microsoft.com/office/mac/drawingml/2011/main" val="1"/>
            </a:ext>
          </a:extLst>
        </p:spPr>
        <p:txBody>
          <a:bodyPr lIns="121919" tIns="121919" rIns="121919" bIns="121919">
            <a:normAutofit/>
          </a:bodyPr>
          <a:lstStyle>
            <a:lvl1pPr defTabSz="475487">
              <a:defRPr sz="1975" spc="846">
                <a:solidFill>
                  <a:srgbClr val="048BE6"/>
                </a:solidFill>
                <a:latin typeface="+mn-lt"/>
                <a:ea typeface="+mn-ea"/>
                <a:cs typeface="+mn-cs"/>
                <a:sym typeface="Helvetica"/>
              </a:defRPr>
            </a:lvl1pPr>
          </a:lstStyle>
          <a:p>
            <a:r>
              <a:rPr lang="en-US" dirty="0" smtClean="0"/>
              <a:t>June </a:t>
            </a:r>
            <a:r>
              <a:rPr lang="en-US" dirty="0" smtClean="0"/>
              <a:t>1, 2002 through March 31st, 2017. (Gross of Fees) </a:t>
            </a:r>
            <a:endParaRPr dirty="0"/>
          </a:p>
        </p:txBody>
      </p:sp>
      <p:sp>
        <p:nvSpPr>
          <p:cNvPr id="10" name="Rectangle 9"/>
          <p:cNvSpPr/>
          <p:nvPr/>
        </p:nvSpPr>
        <p:spPr>
          <a:xfrm>
            <a:off x="1219199" y="2905695"/>
            <a:ext cx="1761068" cy="371263"/>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Shape 604"/>
          <p:cNvSpPr/>
          <p:nvPr/>
        </p:nvSpPr>
        <p:spPr>
          <a:xfrm>
            <a:off x="10227128" y="3989929"/>
            <a:ext cx="21466559" cy="8935778"/>
          </a:xfrm>
          <a:prstGeom prst="rect">
            <a:avLst/>
          </a:prstGeom>
          <a:ln w="25400">
            <a:miter lim="400000"/>
          </a:ln>
          <a:extLst>
            <a:ext uri="{C572A759-6A51-4108-AA02-DFA0A04FC94B}">
              <ma14:wrappingTextBoxFlag xmlns="" xmlns:ma14="http://schemas.microsoft.com/office/mac/drawingml/2011/main" val="1"/>
            </a:ext>
          </a:extLst>
        </p:spPr>
        <p:txBody>
          <a:bodyPr lIns="121919" tIns="121919" rIns="121919" bIns="121919">
            <a:spAutoFit/>
          </a:bodyPr>
          <a:lstStyle/>
          <a:p>
            <a:pPr>
              <a:spcBef>
                <a:spcPts val="200"/>
              </a:spcBef>
              <a:defRPr sz="5200">
                <a:solidFill>
                  <a:srgbClr val="048BE6"/>
                </a:solidFill>
                <a:latin typeface="+mn-lt"/>
                <a:ea typeface="+mn-ea"/>
                <a:cs typeface="+mn-cs"/>
                <a:sym typeface="Helvetica"/>
              </a:defRPr>
            </a:pPr>
            <a:r>
              <a:rPr lang="en-US" sz="5200" dirty="0" smtClean="0">
                <a:solidFill>
                  <a:srgbClr val="048BE6"/>
                </a:solidFill>
                <a:latin typeface="+mn-lt"/>
                <a:ea typeface="+mn-ea"/>
                <a:cs typeface="+mn-cs"/>
                <a:sym typeface="Helvetica"/>
              </a:rPr>
              <a:t>Goal:</a:t>
            </a:r>
            <a:r>
              <a:rPr lang="en-US" sz="5200" b="1" dirty="0" smtClean="0">
                <a:solidFill>
                  <a:srgbClr val="048BE6"/>
                </a:solidFill>
                <a:latin typeface="+mn-lt"/>
                <a:ea typeface="+mn-ea"/>
                <a:cs typeface="+mn-cs"/>
                <a:sym typeface="Helvetica"/>
              </a:rPr>
              <a:t> </a:t>
            </a:r>
          </a:p>
          <a:p>
            <a:pPr>
              <a:spcBef>
                <a:spcPts val="200"/>
              </a:spcBef>
              <a:defRPr sz="5200">
                <a:solidFill>
                  <a:srgbClr val="048BE6"/>
                </a:solidFill>
                <a:latin typeface="+mn-lt"/>
                <a:ea typeface="+mn-ea"/>
                <a:cs typeface="+mn-cs"/>
                <a:sym typeface="Helvetica"/>
              </a:defRPr>
            </a:pPr>
            <a:r>
              <a:rPr lang="en-US" dirty="0" smtClean="0"/>
              <a:t>Consistently </a:t>
            </a:r>
            <a:r>
              <a:rPr lang="en-US" dirty="0" smtClean="0">
                <a:solidFill>
                  <a:schemeClr val="tx1"/>
                </a:solidFill>
              </a:rPr>
              <a:t>provide near absolute returns.</a:t>
            </a:r>
          </a:p>
          <a:p>
            <a:pPr>
              <a:spcBef>
                <a:spcPts val="200"/>
              </a:spcBef>
              <a:defRPr sz="5200">
                <a:solidFill>
                  <a:srgbClr val="048BE6"/>
                </a:solidFill>
                <a:latin typeface="+mn-lt"/>
                <a:ea typeface="+mn-ea"/>
                <a:cs typeface="+mn-cs"/>
                <a:sym typeface="Helvetica"/>
              </a:defRPr>
            </a:pPr>
            <a:endParaRPr lang="en-US" dirty="0">
              <a:solidFill>
                <a:schemeClr val="tx1"/>
              </a:solidFill>
            </a:endParaRPr>
          </a:p>
          <a:p>
            <a:pPr>
              <a:spcBef>
                <a:spcPts val="200"/>
              </a:spcBef>
              <a:defRPr sz="5200">
                <a:solidFill>
                  <a:srgbClr val="048BE6"/>
                </a:solidFill>
                <a:latin typeface="+mn-lt"/>
                <a:ea typeface="+mn-ea"/>
                <a:cs typeface="+mn-cs"/>
                <a:sym typeface="Helvetica"/>
              </a:defRPr>
            </a:pPr>
            <a:r>
              <a:rPr lang="en-US" dirty="0" smtClean="0">
                <a:solidFill>
                  <a:schemeClr val="tx1"/>
                </a:solidFill>
              </a:rPr>
              <a:t>In it’s 15-year history, EVO has only had </a:t>
            </a:r>
          </a:p>
          <a:p>
            <a:pPr>
              <a:spcBef>
                <a:spcPts val="200"/>
              </a:spcBef>
              <a:defRPr sz="5200">
                <a:solidFill>
                  <a:srgbClr val="048BE6"/>
                </a:solidFill>
                <a:latin typeface="+mn-lt"/>
                <a:ea typeface="+mn-ea"/>
                <a:cs typeface="+mn-cs"/>
                <a:sym typeface="Helvetica"/>
              </a:defRPr>
            </a:pPr>
            <a:r>
              <a:rPr lang="en-US" sz="5200" dirty="0">
                <a:solidFill>
                  <a:srgbClr val="048BE6"/>
                </a:solidFill>
                <a:latin typeface="+mn-lt"/>
                <a:ea typeface="+mn-ea"/>
                <a:cs typeface="+mn-cs"/>
              </a:rPr>
              <a:t>three </a:t>
            </a:r>
            <a:r>
              <a:rPr lang="en-US" sz="5200" dirty="0" smtClean="0">
                <a:solidFill>
                  <a:srgbClr val="048BE6"/>
                </a:solidFill>
                <a:latin typeface="+mn-lt"/>
                <a:ea typeface="+mn-ea"/>
                <a:cs typeface="+mn-cs"/>
              </a:rPr>
              <a:t>miniscule down years, </a:t>
            </a:r>
            <a:r>
              <a:rPr lang="en-US" sz="5200" dirty="0" smtClean="0">
                <a:solidFill>
                  <a:schemeClr val="tx1"/>
                </a:solidFill>
                <a:latin typeface="+mn-lt"/>
                <a:ea typeface="+mn-ea"/>
                <a:cs typeface="+mn-cs"/>
              </a:rPr>
              <a:t>after fees. </a:t>
            </a:r>
            <a:endParaRPr lang="en-US" sz="5200" dirty="0">
              <a:solidFill>
                <a:schemeClr val="tx1"/>
              </a:solidFill>
              <a:latin typeface="+mn-lt"/>
              <a:ea typeface="+mn-ea"/>
              <a:cs typeface="+mn-cs"/>
            </a:endParaRPr>
          </a:p>
          <a:p>
            <a:pPr>
              <a:spcBef>
                <a:spcPts val="200"/>
              </a:spcBef>
              <a:defRPr sz="5200">
                <a:solidFill>
                  <a:srgbClr val="048BE6"/>
                </a:solidFill>
                <a:latin typeface="+mn-lt"/>
                <a:ea typeface="+mn-ea"/>
                <a:cs typeface="+mn-cs"/>
                <a:sym typeface="Helvetica"/>
              </a:defRPr>
            </a:pPr>
            <a:endParaRPr lang="en-US" dirty="0">
              <a:solidFill>
                <a:schemeClr val="tx1"/>
              </a:solidFill>
            </a:endParaRPr>
          </a:p>
          <a:p>
            <a:pPr>
              <a:spcBef>
                <a:spcPts val="200"/>
              </a:spcBef>
              <a:defRPr sz="5200">
                <a:solidFill>
                  <a:srgbClr val="048BE6"/>
                </a:solidFill>
                <a:latin typeface="+mn-lt"/>
                <a:ea typeface="+mn-ea"/>
                <a:cs typeface="+mn-cs"/>
                <a:sym typeface="Helvetica"/>
              </a:defRPr>
            </a:pPr>
            <a:r>
              <a:rPr lang="en-US" dirty="0" smtClean="0">
                <a:solidFill>
                  <a:schemeClr val="tx1"/>
                </a:solidFill>
              </a:rPr>
              <a:t>EVO’s Worst Year = -1%</a:t>
            </a:r>
            <a:endParaRPr lang="en-US" dirty="0">
              <a:solidFill>
                <a:schemeClr val="tx1"/>
              </a:solidFill>
            </a:endParaRPr>
          </a:p>
          <a:p>
            <a:pPr>
              <a:spcBef>
                <a:spcPts val="200"/>
              </a:spcBef>
              <a:defRPr sz="5200">
                <a:solidFill>
                  <a:srgbClr val="048BE6"/>
                </a:solidFill>
                <a:latin typeface="+mn-lt"/>
                <a:ea typeface="+mn-ea"/>
                <a:cs typeface="+mn-cs"/>
                <a:sym typeface="Helvetica"/>
              </a:defRPr>
            </a:pPr>
            <a:r>
              <a:rPr lang="en-US" dirty="0" smtClean="0">
                <a:solidFill>
                  <a:schemeClr val="tx1"/>
                </a:solidFill>
              </a:rPr>
              <a:t>S&amp;P Worst Year = -37%.  </a:t>
            </a:r>
          </a:p>
          <a:p>
            <a:pPr>
              <a:spcBef>
                <a:spcPts val="200"/>
              </a:spcBef>
              <a:defRPr sz="5200">
                <a:solidFill>
                  <a:srgbClr val="048BE6"/>
                </a:solidFill>
                <a:latin typeface="+mn-lt"/>
                <a:ea typeface="+mn-ea"/>
                <a:cs typeface="+mn-cs"/>
                <a:sym typeface="Helvetica"/>
              </a:defRPr>
            </a:pPr>
            <a:endParaRPr lang="en-US" dirty="0">
              <a:solidFill>
                <a:schemeClr val="tx1"/>
              </a:solidFill>
            </a:endParaRPr>
          </a:p>
          <a:p>
            <a:pPr>
              <a:spcBef>
                <a:spcPts val="200"/>
              </a:spcBef>
              <a:defRPr sz="5200">
                <a:solidFill>
                  <a:srgbClr val="048BE6"/>
                </a:solidFill>
                <a:latin typeface="+mn-lt"/>
                <a:ea typeface="+mn-ea"/>
                <a:cs typeface="+mn-cs"/>
                <a:sym typeface="Helvetica"/>
              </a:defRPr>
            </a:pPr>
            <a:endParaRPr lang="en-US" dirty="0" smtClean="0">
              <a:solidFill>
                <a:schemeClr val="tx1"/>
              </a:solidFill>
            </a:endParaRPr>
          </a:p>
          <a:p>
            <a:pPr>
              <a:spcBef>
                <a:spcPts val="200"/>
              </a:spcBef>
              <a:defRPr sz="5200">
                <a:solidFill>
                  <a:srgbClr val="048BE6"/>
                </a:solidFill>
                <a:latin typeface="+mn-lt"/>
                <a:ea typeface="+mn-ea"/>
                <a:cs typeface="+mn-cs"/>
                <a:sym typeface="Helvetica"/>
              </a:defRPr>
            </a:pPr>
            <a:r>
              <a:rPr lang="en-US" sz="2800" dirty="0" smtClean="0">
                <a:solidFill>
                  <a:schemeClr val="tx1"/>
                </a:solidFill>
              </a:rPr>
              <a:t> </a:t>
            </a:r>
            <a:r>
              <a:rPr lang="en-US" sz="2800" dirty="0" smtClean="0">
                <a:solidFill>
                  <a:schemeClr val="tx1"/>
                </a:solidFill>
              </a:rPr>
              <a:t>*beginning June 1, 2002</a:t>
            </a:r>
            <a:endParaRPr lang="en-US" sz="2800" dirty="0" smtClean="0">
              <a:solidFill>
                <a:schemeClr val="tx1"/>
              </a:solidFill>
            </a:endParaRPr>
          </a:p>
        </p:txBody>
      </p:sp>
    </p:spTree>
    <p:extLst>
      <p:ext uri="{BB962C8B-B14F-4D97-AF65-F5344CB8AC3E}">
        <p14:creationId xmlns:p14="http://schemas.microsoft.com/office/powerpoint/2010/main" val="1075384167"/>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Shape 606"/>
          <p:cNvSpPr/>
          <p:nvPr/>
        </p:nvSpPr>
        <p:spPr>
          <a:xfrm>
            <a:off x="606787" y="12522200"/>
            <a:ext cx="7721601" cy="1219200"/>
          </a:xfrm>
          <a:prstGeom prst="rect">
            <a:avLst/>
          </a:prstGeom>
          <a:solidFill>
            <a:srgbClr val="048BE6">
              <a:alpha val="95000"/>
            </a:srgbClr>
          </a:solidFill>
          <a:ln w="12700">
            <a:miter lim="400000"/>
          </a:ln>
        </p:spPr>
        <p:txBody>
          <a:bodyPr lIns="121919" tIns="121919" rIns="121919" bIns="121919" anchor="ctr"/>
          <a:lstStyle/>
          <a:p>
            <a:pPr algn="ctr">
              <a:defRPr>
                <a:solidFill>
                  <a:srgbClr val="FFFFFF"/>
                </a:solidFill>
              </a:defRPr>
            </a:pPr>
            <a:endParaRPr/>
          </a:p>
        </p:txBody>
      </p:sp>
      <p:sp>
        <p:nvSpPr>
          <p:cNvPr id="607" name="Shape 607"/>
          <p:cNvSpPr/>
          <p:nvPr/>
        </p:nvSpPr>
        <p:spPr>
          <a:xfrm>
            <a:off x="606787" y="-25401"/>
            <a:ext cx="7721601" cy="12547601"/>
          </a:xfrm>
          <a:prstGeom prst="rect">
            <a:avLst/>
          </a:prstGeom>
          <a:solidFill>
            <a:srgbClr val="343E48">
              <a:alpha val="95000"/>
            </a:srgbClr>
          </a:solidFill>
          <a:ln w="12700">
            <a:miter lim="400000"/>
          </a:ln>
        </p:spPr>
        <p:txBody>
          <a:bodyPr lIns="121919" tIns="121919" rIns="121919" bIns="121919" anchor="ctr"/>
          <a:lstStyle/>
          <a:p>
            <a:pPr algn="ctr">
              <a:defRPr>
                <a:solidFill>
                  <a:srgbClr val="FFFFFF"/>
                </a:solidFill>
              </a:defRPr>
            </a:pPr>
            <a:endParaRPr/>
          </a:p>
        </p:txBody>
      </p:sp>
      <p:sp>
        <p:nvSpPr>
          <p:cNvPr id="608" name="Shape 608"/>
          <p:cNvSpPr/>
          <p:nvPr/>
        </p:nvSpPr>
        <p:spPr>
          <a:xfrm>
            <a:off x="728338" y="4281005"/>
            <a:ext cx="7600049" cy="1708158"/>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spAutoFit/>
          </a:bodyPr>
          <a:lstStyle/>
          <a:p>
            <a:pPr>
              <a:spcBef>
                <a:spcPts val="600"/>
              </a:spcBef>
              <a:defRPr sz="4500" spc="1928">
                <a:solidFill>
                  <a:srgbClr val="595959"/>
                </a:solidFill>
                <a:latin typeface="+mn-lt"/>
                <a:ea typeface="+mn-ea"/>
                <a:cs typeface="+mn-cs"/>
                <a:sym typeface="Helvetica"/>
              </a:defRPr>
            </a:pPr>
            <a:r>
              <a:rPr lang="en-US" sz="4400" b="1" dirty="0" smtClean="0">
                <a:solidFill>
                  <a:srgbClr val="FFFFFF"/>
                </a:solidFill>
              </a:rPr>
              <a:t>EVO’S </a:t>
            </a:r>
          </a:p>
          <a:p>
            <a:pPr>
              <a:spcBef>
                <a:spcPts val="600"/>
              </a:spcBef>
              <a:defRPr sz="4500" spc="1928">
                <a:solidFill>
                  <a:srgbClr val="595959"/>
                </a:solidFill>
                <a:latin typeface="+mn-lt"/>
                <a:ea typeface="+mn-ea"/>
                <a:cs typeface="+mn-cs"/>
                <a:sym typeface="Helvetica"/>
              </a:defRPr>
            </a:pPr>
            <a:r>
              <a:rPr lang="en-US" sz="4400" b="1" dirty="0" smtClean="0">
                <a:solidFill>
                  <a:srgbClr val="FFFFFF"/>
                </a:solidFill>
              </a:rPr>
              <a:t>PERFORMANCE</a:t>
            </a:r>
          </a:p>
        </p:txBody>
      </p:sp>
      <p:sp>
        <p:nvSpPr>
          <p:cNvPr id="609" name="Shape 609"/>
          <p:cNvSpPr/>
          <p:nvPr/>
        </p:nvSpPr>
        <p:spPr>
          <a:xfrm flipV="1">
            <a:off x="787154" y="3788229"/>
            <a:ext cx="3262332" cy="3273"/>
          </a:xfrm>
          <a:prstGeom prst="line">
            <a:avLst/>
          </a:prstGeom>
          <a:ln w="25400">
            <a:solidFill>
              <a:srgbClr val="FFFFFF"/>
            </a:solidFill>
            <a:bevel/>
          </a:ln>
        </p:spPr>
        <p:txBody>
          <a:bodyPr lIns="121919" tIns="121919" rIns="121919" bIns="121919"/>
          <a:lstStyle/>
          <a:p>
            <a:pPr defTabSz="457200">
              <a:defRPr sz="3200">
                <a:latin typeface="+mn-lt"/>
                <a:ea typeface="+mn-ea"/>
                <a:cs typeface="+mn-cs"/>
                <a:sym typeface="Helvetica"/>
              </a:defRPr>
            </a:pPr>
            <a:endParaRPr/>
          </a:p>
        </p:txBody>
      </p:sp>
      <p:sp>
        <p:nvSpPr>
          <p:cNvPr id="610" name="Shape 610"/>
          <p:cNvSpPr/>
          <p:nvPr/>
        </p:nvSpPr>
        <p:spPr>
          <a:xfrm>
            <a:off x="610305" y="2689858"/>
            <a:ext cx="5689596" cy="6121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p>
            <a:pPr>
              <a:spcBef>
                <a:spcPts val="200"/>
              </a:spcBef>
              <a:defRPr spc="2057">
                <a:solidFill>
                  <a:srgbClr val="595959"/>
                </a:solidFill>
                <a:latin typeface="+mn-lt"/>
                <a:ea typeface="+mn-ea"/>
                <a:cs typeface="+mn-cs"/>
                <a:sym typeface="Helvetica"/>
              </a:defRPr>
            </a:pPr>
            <a:r>
              <a:rPr lang="en-US" sz="2400" b="1" spc="1028" dirty="0" smtClean="0">
                <a:solidFill>
                  <a:srgbClr val="B5C4D3"/>
                </a:solidFill>
              </a:rPr>
              <a:t>PERFORMANCE </a:t>
            </a:r>
            <a:endParaRPr sz="2400" b="1" spc="1028"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49407310"/>
              </p:ext>
            </p:extLst>
          </p:nvPr>
        </p:nvGraphicFramePr>
        <p:xfrm>
          <a:off x="8879841" y="1380483"/>
          <a:ext cx="14718714" cy="12243440"/>
        </p:xfrm>
        <a:graphic>
          <a:graphicData uri="http://schemas.openxmlformats.org/drawingml/2006/table">
            <a:tbl>
              <a:tblPr firstRow="1" bandRow="1">
                <a:tableStyleId>{5940675A-B579-460E-94D1-54222C63F5DA}</a:tableStyleId>
              </a:tblPr>
              <a:tblGrid>
                <a:gridCol w="6086686"/>
                <a:gridCol w="4279125"/>
                <a:gridCol w="4352903"/>
              </a:tblGrid>
              <a:tr h="1507626">
                <a:tc>
                  <a:txBody>
                    <a:bodyPr/>
                    <a:lstStyle/>
                    <a:p>
                      <a:r>
                        <a:rPr lang="en-US" sz="4400" b="1" spc="0" baseline="0" dirty="0" smtClean="0">
                          <a:solidFill>
                            <a:schemeClr val="bg1"/>
                          </a:solidFill>
                          <a:latin typeface="+mn-lt"/>
                        </a:rPr>
                        <a:t>METRIC</a:t>
                      </a:r>
                      <a:endParaRPr lang="en-US" sz="4400" b="1" spc="0" baseline="0" dirty="0">
                        <a:solidFill>
                          <a:schemeClr val="bg1"/>
                        </a:solidFill>
                        <a:latin typeface="+mn-lt"/>
                      </a:endParaRPr>
                    </a:p>
                  </a:txBody>
                  <a:tcPr anchor="ctr">
                    <a:solidFill>
                      <a:srgbClr val="00B0F0"/>
                    </a:solidFill>
                  </a:tcPr>
                </a:tc>
                <a:tc>
                  <a:txBody>
                    <a:bodyPr/>
                    <a:lstStyle/>
                    <a:p>
                      <a:r>
                        <a:rPr lang="en-US" sz="4400" b="1" spc="0" baseline="0" dirty="0" smtClean="0">
                          <a:solidFill>
                            <a:schemeClr val="bg1"/>
                          </a:solidFill>
                          <a:latin typeface="+mn-lt"/>
                        </a:rPr>
                        <a:t>EVO</a:t>
                      </a:r>
                      <a:endParaRPr lang="en-US" sz="4400" b="1" spc="0" baseline="0" dirty="0">
                        <a:solidFill>
                          <a:schemeClr val="bg1"/>
                        </a:solidFill>
                        <a:latin typeface="+mn-lt"/>
                      </a:endParaRPr>
                    </a:p>
                  </a:txBody>
                  <a:tcPr anchor="ctr">
                    <a:solidFill>
                      <a:srgbClr val="00B0F0"/>
                    </a:solidFill>
                  </a:tcPr>
                </a:tc>
                <a:tc>
                  <a:txBody>
                    <a:bodyPr/>
                    <a:lstStyle/>
                    <a:p>
                      <a:r>
                        <a:rPr lang="en-US" sz="4400" b="1" spc="0" baseline="0" dirty="0" smtClean="0">
                          <a:solidFill>
                            <a:schemeClr val="bg1"/>
                          </a:solidFill>
                          <a:latin typeface="+mn-lt"/>
                        </a:rPr>
                        <a:t>S&amp;P</a:t>
                      </a:r>
                    </a:p>
                    <a:p>
                      <a:r>
                        <a:rPr lang="en-US" sz="4400" b="1" spc="0" baseline="0" dirty="0" smtClean="0">
                          <a:solidFill>
                            <a:schemeClr val="bg1"/>
                          </a:solidFill>
                          <a:latin typeface="+mn-lt"/>
                        </a:rPr>
                        <a:t>500</a:t>
                      </a:r>
                      <a:endParaRPr lang="en-US" sz="4400" b="1" spc="0" baseline="0" dirty="0">
                        <a:solidFill>
                          <a:schemeClr val="bg1"/>
                        </a:solidFill>
                        <a:latin typeface="+mn-lt"/>
                      </a:endParaRPr>
                    </a:p>
                  </a:txBody>
                  <a:tcPr anchor="ctr">
                    <a:solidFill>
                      <a:srgbClr val="00B0F0"/>
                    </a:solidFill>
                  </a:tcPr>
                </a:tc>
              </a:tr>
              <a:tr h="1576396">
                <a:tc>
                  <a:txBody>
                    <a:bodyPr/>
                    <a:lstStyle/>
                    <a:p>
                      <a:pPr algn="l"/>
                      <a:r>
                        <a:rPr lang="en-US" sz="4200" b="0" spc="0" baseline="0" dirty="0" smtClean="0">
                          <a:latin typeface="+mn-lt"/>
                        </a:rPr>
                        <a:t>CAGR </a:t>
                      </a:r>
                    </a:p>
                    <a:p>
                      <a:pPr algn="l"/>
                      <a:r>
                        <a:rPr lang="en-US" sz="4200" b="0" spc="0" baseline="0" dirty="0" smtClean="0">
                          <a:latin typeface="+mn-lt"/>
                        </a:rPr>
                        <a:t>Since Inception</a:t>
                      </a:r>
                      <a:endParaRPr lang="en-US" sz="4200" b="0" spc="0" baseline="0" dirty="0">
                        <a:latin typeface="+mn-lt"/>
                      </a:endParaRPr>
                    </a:p>
                  </a:txBody>
                  <a:tcPr marL="182880" marR="182880" anchor="ctr"/>
                </a:tc>
                <a:tc>
                  <a:txBody>
                    <a:bodyPr/>
                    <a:lstStyle/>
                    <a:p>
                      <a:pPr algn="r"/>
                      <a:r>
                        <a:rPr lang="en-US" sz="4200" b="1" spc="0" baseline="0" dirty="0" smtClean="0">
                          <a:latin typeface="+mn-lt"/>
                        </a:rPr>
                        <a:t>16.97%</a:t>
                      </a:r>
                      <a:endParaRPr lang="en-US" sz="4200" b="1" spc="0" baseline="0" dirty="0">
                        <a:latin typeface="+mn-lt"/>
                      </a:endParaRPr>
                    </a:p>
                  </a:txBody>
                  <a:tcPr anchor="ctr"/>
                </a:tc>
                <a:tc>
                  <a:txBody>
                    <a:bodyPr/>
                    <a:lstStyle/>
                    <a:p>
                      <a:pPr algn="r"/>
                      <a:r>
                        <a:rPr lang="en-US" sz="4200" b="0" spc="0" baseline="0" dirty="0" smtClean="0">
                          <a:latin typeface="+mn-lt"/>
                        </a:rPr>
                        <a:t>7.68%</a:t>
                      </a:r>
                      <a:endParaRPr lang="en-US" sz="4200" b="0" spc="0" baseline="0" dirty="0">
                        <a:latin typeface="+mn-lt"/>
                      </a:endParaRPr>
                    </a:p>
                  </a:txBody>
                  <a:tcPr anchor="ctr"/>
                </a:tc>
              </a:tr>
              <a:tr h="1626733">
                <a:tc>
                  <a:txBody>
                    <a:bodyPr/>
                    <a:lstStyle/>
                    <a:p>
                      <a:pPr algn="l"/>
                      <a:r>
                        <a:rPr lang="en-US" sz="4200" b="0" spc="0" baseline="0" dirty="0" smtClean="0">
                          <a:latin typeface="+mn-lt"/>
                        </a:rPr>
                        <a:t>Max Drawdown </a:t>
                      </a:r>
                      <a:endParaRPr lang="en-US" sz="4200" b="0" spc="0" baseline="0" dirty="0">
                        <a:latin typeface="+mn-lt"/>
                      </a:endParaRPr>
                    </a:p>
                  </a:txBody>
                  <a:tcPr marL="182880" marR="182880" anchor="ctr"/>
                </a:tc>
                <a:tc>
                  <a:txBody>
                    <a:bodyPr/>
                    <a:lstStyle/>
                    <a:p>
                      <a:pPr algn="r"/>
                      <a:r>
                        <a:rPr lang="en-US" sz="4200" b="1" spc="0" baseline="0" dirty="0" smtClean="0">
                          <a:latin typeface="+mn-lt"/>
                        </a:rPr>
                        <a:t>-23.9%</a:t>
                      </a:r>
                      <a:endParaRPr lang="en-US" sz="4200" b="1" spc="0" baseline="0" dirty="0">
                        <a:latin typeface="+mn-lt"/>
                      </a:endParaRPr>
                    </a:p>
                  </a:txBody>
                  <a:tcPr anchor="ctr"/>
                </a:tc>
                <a:tc>
                  <a:txBody>
                    <a:bodyPr/>
                    <a:lstStyle/>
                    <a:p>
                      <a:pPr algn="r"/>
                      <a:r>
                        <a:rPr lang="en-US" sz="4200" b="0" spc="0" baseline="0" dirty="0" smtClean="0">
                          <a:latin typeface="+mn-lt"/>
                        </a:rPr>
                        <a:t>-51%</a:t>
                      </a:r>
                      <a:endParaRPr lang="en-US" sz="4200" b="0" spc="0" baseline="0" dirty="0">
                        <a:latin typeface="+mn-lt"/>
                      </a:endParaRPr>
                    </a:p>
                  </a:txBody>
                  <a:tcPr anchor="ctr"/>
                </a:tc>
              </a:tr>
              <a:tr h="1626733">
                <a:tc>
                  <a:txBody>
                    <a:bodyPr/>
                    <a:lstStyle/>
                    <a:p>
                      <a:pPr algn="l"/>
                      <a:r>
                        <a:rPr lang="en-US" sz="4200" b="0" spc="0" baseline="0" dirty="0" smtClean="0">
                          <a:latin typeface="+mn-lt"/>
                        </a:rPr>
                        <a:t>Worst Year</a:t>
                      </a:r>
                      <a:endParaRPr lang="en-US" sz="4200" b="0" spc="0" baseline="0" dirty="0">
                        <a:latin typeface="+mn-lt"/>
                      </a:endParaRPr>
                    </a:p>
                  </a:txBody>
                  <a:tcPr marL="182880" marR="182880" anchor="ctr"/>
                </a:tc>
                <a:tc>
                  <a:txBody>
                    <a:bodyPr/>
                    <a:lstStyle/>
                    <a:p>
                      <a:pPr algn="r"/>
                      <a:r>
                        <a:rPr lang="en-US" sz="4200" b="1" spc="0" baseline="0" dirty="0" smtClean="0">
                          <a:latin typeface="+mn-lt"/>
                        </a:rPr>
                        <a:t>-1.04% (2005) </a:t>
                      </a:r>
                      <a:endParaRPr lang="en-US" sz="4200" b="1" spc="0" baseline="0" dirty="0">
                        <a:latin typeface="+mn-lt"/>
                      </a:endParaRPr>
                    </a:p>
                  </a:txBody>
                  <a:tcPr anchor="ctr"/>
                </a:tc>
                <a:tc>
                  <a:txBody>
                    <a:bodyPr/>
                    <a:lstStyle/>
                    <a:p>
                      <a:pPr algn="r"/>
                      <a:r>
                        <a:rPr lang="en-US" sz="4200" b="0" spc="0" baseline="0" dirty="0" smtClean="0">
                          <a:latin typeface="+mn-lt"/>
                        </a:rPr>
                        <a:t>-37% (2008)</a:t>
                      </a:r>
                      <a:endParaRPr lang="en-US" sz="4200" b="0" spc="0" baseline="0" dirty="0">
                        <a:latin typeface="+mn-lt"/>
                      </a:endParaRPr>
                    </a:p>
                  </a:txBody>
                  <a:tcPr anchor="ctr"/>
                </a:tc>
              </a:tr>
              <a:tr h="1476488">
                <a:tc>
                  <a:txBody>
                    <a:bodyPr/>
                    <a:lstStyle/>
                    <a:p>
                      <a:pPr algn="l"/>
                      <a:r>
                        <a:rPr lang="en-US" sz="4200" b="0" spc="0" baseline="0" dirty="0" smtClean="0">
                          <a:latin typeface="+mn-lt"/>
                        </a:rPr>
                        <a:t>Downside Standard Deviation / annual</a:t>
                      </a:r>
                      <a:endParaRPr lang="en-US" sz="4200" b="0" spc="0" baseline="0" dirty="0">
                        <a:latin typeface="+mn-lt"/>
                      </a:endParaRPr>
                    </a:p>
                  </a:txBody>
                  <a:tcPr marL="182880" marR="182880" anchor="ctr"/>
                </a:tc>
                <a:tc>
                  <a:txBody>
                    <a:bodyPr/>
                    <a:lstStyle/>
                    <a:p>
                      <a:pPr algn="r"/>
                      <a:r>
                        <a:rPr lang="en-US" sz="4200" b="1" spc="0" baseline="0" dirty="0" smtClean="0">
                          <a:latin typeface="+mn-lt"/>
                        </a:rPr>
                        <a:t>7.5%</a:t>
                      </a:r>
                      <a:endParaRPr lang="en-US" sz="4200" b="1" spc="0" baseline="0" dirty="0">
                        <a:latin typeface="+mn-lt"/>
                      </a:endParaRPr>
                    </a:p>
                  </a:txBody>
                  <a:tcPr anchor="ctr"/>
                </a:tc>
                <a:tc>
                  <a:txBody>
                    <a:bodyPr/>
                    <a:lstStyle/>
                    <a:p>
                      <a:pPr algn="r"/>
                      <a:r>
                        <a:rPr lang="en-US" sz="4200" b="0" spc="0" baseline="0" dirty="0" smtClean="0">
                          <a:latin typeface="+mn-lt"/>
                        </a:rPr>
                        <a:t>8.9%</a:t>
                      </a:r>
                      <a:endParaRPr lang="en-US" sz="4200" b="0" spc="0" baseline="0" dirty="0">
                        <a:latin typeface="+mn-lt"/>
                      </a:endParaRPr>
                    </a:p>
                  </a:txBody>
                  <a:tcPr anchor="ctr"/>
                </a:tc>
              </a:tr>
              <a:tr h="1476488">
                <a:tc>
                  <a:txBody>
                    <a:bodyPr/>
                    <a:lstStyle/>
                    <a:p>
                      <a:pPr algn="l"/>
                      <a:r>
                        <a:rPr lang="en-US" sz="4200" b="0" spc="0" baseline="0" dirty="0" err="1" smtClean="0">
                          <a:latin typeface="+mn-lt"/>
                        </a:rPr>
                        <a:t>Sortino</a:t>
                      </a:r>
                      <a:r>
                        <a:rPr lang="en-US" sz="4200" b="0" spc="0" baseline="0" dirty="0" smtClean="0">
                          <a:latin typeface="+mn-lt"/>
                        </a:rPr>
                        <a:t> Ratio </a:t>
                      </a:r>
                      <a:endParaRPr lang="en-US" sz="4200" b="0" spc="0" baseline="0" dirty="0">
                        <a:latin typeface="+mn-lt"/>
                      </a:endParaRPr>
                    </a:p>
                  </a:txBody>
                  <a:tcPr marL="182880" marR="182880" anchor="ctr"/>
                </a:tc>
                <a:tc>
                  <a:txBody>
                    <a:bodyPr/>
                    <a:lstStyle/>
                    <a:p>
                      <a:pPr algn="r"/>
                      <a:r>
                        <a:rPr lang="en-US" sz="4200" b="1" spc="0" baseline="0" dirty="0" smtClean="0">
                          <a:latin typeface="+mn-lt"/>
                        </a:rPr>
                        <a:t>2.12</a:t>
                      </a:r>
                      <a:endParaRPr lang="en-US" sz="4200" b="1" spc="0" baseline="0" dirty="0">
                        <a:latin typeface="+mn-lt"/>
                      </a:endParaRPr>
                    </a:p>
                  </a:txBody>
                  <a:tcPr anchor="ctr"/>
                </a:tc>
                <a:tc>
                  <a:txBody>
                    <a:bodyPr/>
                    <a:lstStyle/>
                    <a:p>
                      <a:pPr algn="r"/>
                      <a:r>
                        <a:rPr lang="en-US" sz="4200" b="0" spc="0" baseline="0" dirty="0" smtClean="0">
                          <a:latin typeface="+mn-lt"/>
                        </a:rPr>
                        <a:t>0.73</a:t>
                      </a:r>
                      <a:endParaRPr lang="en-US" sz="4200" b="0" spc="0" baseline="0" dirty="0">
                        <a:latin typeface="+mn-lt"/>
                      </a:endParaRPr>
                    </a:p>
                  </a:txBody>
                  <a:tcPr anchor="ctr"/>
                </a:tc>
              </a:tr>
              <a:tr h="1476488">
                <a:tc>
                  <a:txBody>
                    <a:bodyPr/>
                    <a:lstStyle/>
                    <a:p>
                      <a:pPr algn="l"/>
                      <a:r>
                        <a:rPr lang="en-US" sz="4200" b="0" spc="0" baseline="0" dirty="0" smtClean="0">
                          <a:latin typeface="+mn-lt"/>
                        </a:rPr>
                        <a:t>Beta</a:t>
                      </a:r>
                      <a:endParaRPr lang="en-US" sz="4200" b="0" spc="0" baseline="0" dirty="0">
                        <a:latin typeface="+mn-lt"/>
                      </a:endParaRPr>
                    </a:p>
                  </a:txBody>
                  <a:tcPr marL="182880" marR="182880" anchor="ctr"/>
                </a:tc>
                <a:tc>
                  <a:txBody>
                    <a:bodyPr/>
                    <a:lstStyle/>
                    <a:p>
                      <a:pPr algn="r"/>
                      <a:r>
                        <a:rPr lang="en-US" sz="4200" b="1" spc="0" baseline="0" dirty="0" smtClean="0">
                          <a:latin typeface="+mn-lt"/>
                        </a:rPr>
                        <a:t>0.39</a:t>
                      </a:r>
                      <a:endParaRPr lang="en-US" sz="4200" b="1" spc="0" baseline="0" dirty="0">
                        <a:latin typeface="+mn-lt"/>
                      </a:endParaRPr>
                    </a:p>
                  </a:txBody>
                  <a:tcPr anchor="ctr"/>
                </a:tc>
                <a:tc>
                  <a:txBody>
                    <a:bodyPr/>
                    <a:lstStyle/>
                    <a:p>
                      <a:pPr algn="r"/>
                      <a:r>
                        <a:rPr lang="en-US" sz="4200" b="0" spc="0" baseline="0" dirty="0" smtClean="0">
                          <a:latin typeface="+mn-lt"/>
                        </a:rPr>
                        <a:t>1.0</a:t>
                      </a:r>
                      <a:endParaRPr lang="en-US" sz="4200" b="0" spc="0" baseline="0" dirty="0">
                        <a:latin typeface="+mn-lt"/>
                      </a:endParaRPr>
                    </a:p>
                  </a:txBody>
                  <a:tcPr anchor="ctr"/>
                </a:tc>
              </a:tr>
              <a:tr h="1476488">
                <a:tc>
                  <a:txBody>
                    <a:bodyPr/>
                    <a:lstStyle/>
                    <a:p>
                      <a:pPr algn="l"/>
                      <a:r>
                        <a:rPr lang="en-US" sz="4200" b="0" spc="0" baseline="0" dirty="0" smtClean="0">
                          <a:latin typeface="+mn-lt"/>
                        </a:rPr>
                        <a:t>Up / Down Capture</a:t>
                      </a:r>
                    </a:p>
                  </a:txBody>
                  <a:tcPr marL="182880" marR="182880" anchor="ctr"/>
                </a:tc>
                <a:tc>
                  <a:txBody>
                    <a:bodyPr/>
                    <a:lstStyle/>
                    <a:p>
                      <a:pPr algn="r"/>
                      <a:r>
                        <a:rPr lang="en-US" sz="4200" b="1" spc="0" baseline="0" dirty="0" smtClean="0">
                          <a:solidFill>
                            <a:schemeClr val="tx1"/>
                          </a:solidFill>
                          <a:latin typeface="+mn-lt"/>
                        </a:rPr>
                        <a:t>89.6% / 34.1%</a:t>
                      </a:r>
                      <a:endParaRPr lang="en-US" sz="4200" b="1" spc="0" baseline="0" dirty="0">
                        <a:solidFill>
                          <a:schemeClr val="tx1"/>
                        </a:solidFill>
                        <a:latin typeface="+mn-lt"/>
                      </a:endParaRPr>
                    </a:p>
                  </a:txBody>
                  <a:tcPr anchor="ctr"/>
                </a:tc>
                <a:tc>
                  <a:txBody>
                    <a:bodyPr/>
                    <a:lstStyle/>
                    <a:p>
                      <a:pPr algn="r"/>
                      <a:r>
                        <a:rPr lang="en-US" sz="4200" b="0" spc="0" baseline="0" dirty="0" smtClean="0">
                          <a:solidFill>
                            <a:schemeClr val="tx1"/>
                          </a:solidFill>
                          <a:latin typeface="+mn-lt"/>
                        </a:rPr>
                        <a:t>100%</a:t>
                      </a:r>
                      <a:endParaRPr lang="en-US" sz="4200" b="0" spc="0" baseline="0" dirty="0">
                        <a:solidFill>
                          <a:schemeClr val="tx1"/>
                        </a:solidFill>
                        <a:latin typeface="+mn-lt"/>
                      </a:endParaRPr>
                    </a:p>
                  </a:txBody>
                  <a:tcPr anchor="ctr"/>
                </a:tc>
              </a:tr>
            </a:tbl>
          </a:graphicData>
        </a:graphic>
      </p:graphicFrame>
      <p:sp>
        <p:nvSpPr>
          <p:cNvPr id="10" name="Shape 610"/>
          <p:cNvSpPr/>
          <p:nvPr/>
        </p:nvSpPr>
        <p:spPr>
          <a:xfrm>
            <a:off x="787154" y="6478666"/>
            <a:ext cx="5900955" cy="1405511"/>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spAutoFit/>
          </a:bodyPr>
          <a:lstStyle/>
          <a:p>
            <a:pPr>
              <a:spcBef>
                <a:spcPts val="200"/>
              </a:spcBef>
              <a:defRPr spc="2057">
                <a:solidFill>
                  <a:srgbClr val="595959"/>
                </a:solidFill>
                <a:latin typeface="+mn-lt"/>
                <a:ea typeface="+mn-ea"/>
                <a:cs typeface="+mn-cs"/>
                <a:sym typeface="Helvetica"/>
              </a:defRPr>
            </a:pPr>
            <a:r>
              <a:rPr lang="en-US" sz="2400" b="1" spc="1028" dirty="0" smtClean="0">
                <a:solidFill>
                  <a:srgbClr val="B5C4D3"/>
                </a:solidFill>
              </a:rPr>
              <a:t>MAY 31, 2002 –</a:t>
            </a:r>
          </a:p>
          <a:p>
            <a:pPr>
              <a:spcBef>
                <a:spcPts val="200"/>
              </a:spcBef>
              <a:defRPr spc="2057">
                <a:solidFill>
                  <a:srgbClr val="595959"/>
                </a:solidFill>
                <a:latin typeface="+mn-lt"/>
                <a:ea typeface="+mn-ea"/>
                <a:cs typeface="+mn-cs"/>
                <a:sym typeface="Helvetica"/>
              </a:defRPr>
            </a:pPr>
            <a:r>
              <a:rPr lang="en-US" sz="2400" b="1" spc="1028" dirty="0" smtClean="0">
                <a:solidFill>
                  <a:srgbClr val="B5C4D3"/>
                </a:solidFill>
              </a:rPr>
              <a:t>MARCH 31, 2017</a:t>
            </a:r>
          </a:p>
          <a:p>
            <a:pPr>
              <a:spcBef>
                <a:spcPts val="200"/>
              </a:spcBef>
              <a:defRPr spc="2057">
                <a:solidFill>
                  <a:srgbClr val="595959"/>
                </a:solidFill>
                <a:latin typeface="+mn-lt"/>
                <a:ea typeface="+mn-ea"/>
                <a:cs typeface="+mn-cs"/>
                <a:sym typeface="Helvetica"/>
              </a:defRPr>
            </a:pPr>
            <a:r>
              <a:rPr lang="en-US" sz="2400" b="1" spc="1028" dirty="0" smtClean="0">
                <a:solidFill>
                  <a:srgbClr val="B5C4D3"/>
                </a:solidFill>
              </a:rPr>
              <a:t>GROSS OF FEES</a:t>
            </a:r>
            <a:endParaRPr sz="2400" b="1" spc="1028" dirty="0">
              <a:solidFill>
                <a:srgbClr val="FFFFFF"/>
              </a:solidFill>
            </a:endParaRPr>
          </a:p>
        </p:txBody>
      </p:sp>
      <p:sp>
        <p:nvSpPr>
          <p:cNvPr id="18" name="Shape 610"/>
          <p:cNvSpPr/>
          <p:nvPr/>
        </p:nvSpPr>
        <p:spPr>
          <a:xfrm>
            <a:off x="9872533" y="13031859"/>
            <a:ext cx="14159775" cy="615551"/>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spAutoFit/>
          </a:bodyPr>
          <a:lstStyle/>
          <a:p>
            <a:pPr>
              <a:spcBef>
                <a:spcPts val="200"/>
              </a:spcBef>
              <a:defRPr spc="2057">
                <a:solidFill>
                  <a:srgbClr val="595959"/>
                </a:solidFill>
                <a:latin typeface="+mn-lt"/>
                <a:ea typeface="+mn-ea"/>
                <a:cs typeface="+mn-cs"/>
                <a:sym typeface="Helvetica"/>
              </a:defRPr>
            </a:pPr>
            <a:endParaRPr sz="2400" b="1">
              <a:solidFill>
                <a:schemeClr val="tx1"/>
              </a:solidFill>
            </a:endParaRPr>
          </a:p>
        </p:txBody>
      </p:sp>
      <p:sp>
        <p:nvSpPr>
          <p:cNvPr id="3" name="TextBox 2"/>
          <p:cNvSpPr txBox="1"/>
          <p:nvPr/>
        </p:nvSpPr>
        <p:spPr>
          <a:xfrm>
            <a:off x="9164320" y="264160"/>
            <a:ext cx="13208000" cy="98488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r>
              <a:rPr lang="en-US" dirty="0">
                <a:solidFill>
                  <a:srgbClr val="048BE6"/>
                </a:solidFill>
                <a:sym typeface="Helvetica"/>
              </a:rPr>
              <a:t>Goal</a:t>
            </a:r>
            <a:r>
              <a:rPr lang="en-US" dirty="0" smtClean="0">
                <a:solidFill>
                  <a:srgbClr val="048BE6"/>
                </a:solidFill>
                <a:sym typeface="Helvetica"/>
              </a:rPr>
              <a:t>: Minimize </a:t>
            </a:r>
            <a:r>
              <a:rPr lang="en-US" b="1" dirty="0" smtClean="0">
                <a:solidFill>
                  <a:schemeClr val="tx1"/>
                </a:solidFill>
                <a:sym typeface="Helvetica"/>
              </a:rPr>
              <a:t>downside risk – capture upside</a:t>
            </a: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524307794"/>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hape 561"/>
          <p:cNvSpPr>
            <a:spLocks noGrp="1"/>
          </p:cNvSpPr>
          <p:nvPr>
            <p:ph type="title"/>
          </p:nvPr>
        </p:nvSpPr>
        <p:spPr>
          <a:xfrm>
            <a:off x="9906079" y="607361"/>
            <a:ext cx="9527945" cy="1418096"/>
          </a:xfrm>
          <a:prstGeom prst="rect">
            <a:avLst/>
          </a:prstGeom>
        </p:spPr>
        <p:txBody>
          <a:bodyPr>
            <a:normAutofit/>
          </a:bodyPr>
          <a:lstStyle>
            <a:lvl1pPr>
              <a:lnSpc>
                <a:spcPts val="7400"/>
              </a:lnSpc>
              <a:defRPr sz="5800">
                <a:solidFill>
                  <a:srgbClr val="343749"/>
                </a:solidFill>
              </a:defRPr>
            </a:lvl1pPr>
          </a:lstStyle>
          <a:p>
            <a:pPr>
              <a:defRPr>
                <a:solidFill>
                  <a:srgbClr val="343E48"/>
                </a:solidFill>
              </a:defRPr>
            </a:pPr>
            <a:r>
              <a:rPr sz="4400" dirty="0">
                <a:solidFill>
                  <a:schemeClr val="tx1"/>
                </a:solidFill>
              </a:rPr>
              <a:t>Rich Paul </a:t>
            </a:r>
          </a:p>
        </p:txBody>
      </p:sp>
      <p:sp>
        <p:nvSpPr>
          <p:cNvPr id="563" name="Shape 56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sp>
        <p:nvSpPr>
          <p:cNvPr id="567" name="Shape 567"/>
          <p:cNvSpPr/>
          <p:nvPr/>
        </p:nvSpPr>
        <p:spPr>
          <a:xfrm>
            <a:off x="9996891" y="465102"/>
            <a:ext cx="13411201" cy="553996"/>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lvl1pPr>
              <a:spcBef>
                <a:spcPts val="100"/>
              </a:spcBef>
              <a:defRPr sz="1800" spc="771">
                <a:solidFill>
                  <a:srgbClr val="048BE6"/>
                </a:solidFill>
                <a:latin typeface="+mn-lt"/>
                <a:ea typeface="+mn-ea"/>
                <a:cs typeface="+mn-cs"/>
                <a:sym typeface="Helvetica"/>
              </a:defRPr>
            </a:lvl1pPr>
          </a:lstStyle>
          <a:p>
            <a:pPr>
              <a:defRPr spc="0">
                <a:solidFill>
                  <a:srgbClr val="17252F"/>
                </a:solidFill>
                <a:latin typeface="Calibri"/>
                <a:ea typeface="Calibri"/>
                <a:cs typeface="Calibri"/>
                <a:sym typeface="Calibri"/>
              </a:defRPr>
            </a:pPr>
            <a:r>
              <a:rPr sz="2000" spc="771">
                <a:solidFill>
                  <a:srgbClr val="048BE6"/>
                </a:solidFill>
                <a:latin typeface="+mn-lt"/>
                <a:ea typeface="+mn-ea"/>
                <a:cs typeface="+mn-cs"/>
                <a:sym typeface="Helvetica"/>
              </a:rPr>
              <a:t>INTRODUCING</a:t>
            </a:r>
          </a:p>
        </p:txBody>
      </p:sp>
      <p:pic>
        <p:nvPicPr>
          <p:cNvPr id="591" name="twenty20comp_10ebbdc9-a0d6-473f-8872-5f5640ce98d2.jpg"/>
          <p:cNvPicPr>
            <a:picLocks noChangeAspect="1"/>
          </p:cNvPicPr>
          <p:nvPr/>
        </p:nvPicPr>
        <p:blipFill>
          <a:blip r:embed="rId3">
            <a:alphaModFix amt="15466"/>
            <a:extLst/>
          </a:blip>
          <a:srcRect l="14607" r="14607"/>
          <a:stretch>
            <a:fillRect/>
          </a:stretch>
        </p:blipFill>
        <p:spPr>
          <a:xfrm>
            <a:off x="473" y="-1"/>
            <a:ext cx="9708898" cy="13716001"/>
          </a:xfrm>
          <a:prstGeom prst="rect">
            <a:avLst/>
          </a:prstGeom>
          <a:ln w="12700">
            <a:miter lim="400000"/>
          </a:ln>
        </p:spPr>
      </p:pic>
      <p:pic>
        <p:nvPicPr>
          <p:cNvPr id="592" name="image5.jpg"/>
          <p:cNvPicPr>
            <a:picLocks noChangeAspect="1"/>
          </p:cNvPicPr>
          <p:nvPr/>
        </p:nvPicPr>
        <p:blipFill>
          <a:blip r:embed="rId4">
            <a:extLst/>
          </a:blip>
          <a:stretch>
            <a:fillRect/>
          </a:stretch>
        </p:blipFill>
        <p:spPr>
          <a:xfrm>
            <a:off x="1267387" y="2238111"/>
            <a:ext cx="7175070" cy="8934989"/>
          </a:xfrm>
          <a:prstGeom prst="rect">
            <a:avLst/>
          </a:prstGeom>
          <a:ln>
            <a:solidFill>
              <a:srgbClr val="323C64"/>
            </a:solidFill>
          </a:ln>
          <a:effectLst>
            <a:outerShdw blurRad="381000" dist="139700" dir="2700000" rotWithShape="0">
              <a:srgbClr val="252D4B">
                <a:alpha val="64999"/>
              </a:srgbClr>
            </a:outerShdw>
          </a:effectLst>
        </p:spPr>
      </p:pic>
      <p:sp>
        <p:nvSpPr>
          <p:cNvPr id="593" name="Shape 593"/>
          <p:cNvSpPr/>
          <p:nvPr/>
        </p:nvSpPr>
        <p:spPr>
          <a:xfrm>
            <a:off x="10212326" y="8413407"/>
            <a:ext cx="10768849" cy="769439"/>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spAutoFit/>
          </a:bodyPr>
          <a:lstStyle>
            <a:lvl1pPr>
              <a:spcBef>
                <a:spcPts val="200"/>
              </a:spcBef>
              <a:defRPr sz="2800" spc="1200">
                <a:solidFill>
                  <a:srgbClr val="048BE6"/>
                </a:solidFill>
                <a:latin typeface="+mn-lt"/>
                <a:ea typeface="+mn-ea"/>
                <a:cs typeface="+mn-cs"/>
                <a:sym typeface="Helvetica"/>
              </a:defRPr>
            </a:lvl1pPr>
          </a:lstStyle>
          <a:p>
            <a:pPr>
              <a:spcBef>
                <a:spcPts val="1200"/>
              </a:spcBef>
            </a:pPr>
            <a:r>
              <a:rPr lang="en-US" sz="3400" dirty="0" smtClean="0"/>
              <a:t>EVO at a Glance: </a:t>
            </a:r>
            <a:endParaRPr sz="3400" dirty="0"/>
          </a:p>
        </p:txBody>
      </p:sp>
      <p:sp>
        <p:nvSpPr>
          <p:cNvPr id="43" name="Shape 593"/>
          <p:cNvSpPr/>
          <p:nvPr/>
        </p:nvSpPr>
        <p:spPr>
          <a:xfrm>
            <a:off x="9906080" y="1634416"/>
            <a:ext cx="13718899" cy="769439"/>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spAutoFit/>
          </a:bodyPr>
          <a:lstStyle>
            <a:lvl1pPr>
              <a:spcBef>
                <a:spcPts val="200"/>
              </a:spcBef>
              <a:defRPr sz="2800" spc="1200">
                <a:solidFill>
                  <a:srgbClr val="048BE6"/>
                </a:solidFill>
                <a:latin typeface="+mn-lt"/>
                <a:ea typeface="+mn-ea"/>
                <a:cs typeface="+mn-cs"/>
                <a:sym typeface="Helvetica"/>
              </a:defRPr>
            </a:lvl1pPr>
          </a:lstStyle>
          <a:p>
            <a:r>
              <a:rPr lang="en-US" sz="3400" dirty="0" smtClean="0"/>
              <a:t>Career Highlights: </a:t>
            </a:r>
            <a:endParaRPr sz="3400" dirty="0"/>
          </a:p>
        </p:txBody>
      </p:sp>
      <p:grpSp>
        <p:nvGrpSpPr>
          <p:cNvPr id="49" name="Group 48"/>
          <p:cNvGrpSpPr/>
          <p:nvPr/>
        </p:nvGrpSpPr>
        <p:grpSpPr>
          <a:xfrm>
            <a:off x="10074694" y="9444433"/>
            <a:ext cx="2425121" cy="3372438"/>
            <a:chOff x="10590708" y="9033619"/>
            <a:chExt cx="2425121" cy="3372438"/>
          </a:xfrm>
        </p:grpSpPr>
        <p:sp>
          <p:nvSpPr>
            <p:cNvPr id="50" name="Shape 565"/>
            <p:cNvSpPr/>
            <p:nvPr/>
          </p:nvSpPr>
          <p:spPr>
            <a:xfrm>
              <a:off x="10729858" y="9033619"/>
              <a:ext cx="2111489" cy="2111489"/>
            </a:xfrm>
            <a:prstGeom prst="ellipse">
              <a:avLst/>
            </a:prstGeom>
            <a:ln w="76200">
              <a:solidFill>
                <a:srgbClr val="343749"/>
              </a:solidFill>
              <a:bevel/>
            </a:ln>
          </p:spPr>
          <p:txBody>
            <a:bodyPr lIns="121919" tIns="121919" rIns="121919" bIns="121919" anchor="ctr"/>
            <a:lstStyle/>
            <a:p>
              <a:pPr algn="ctr">
                <a:defRPr sz="3600">
                  <a:solidFill>
                    <a:srgbClr val="4DB1E4"/>
                  </a:solidFill>
                </a:defRPr>
              </a:pPr>
              <a:endParaRPr/>
            </a:p>
          </p:txBody>
        </p:sp>
        <p:sp>
          <p:nvSpPr>
            <p:cNvPr id="51" name="Shape 566"/>
            <p:cNvSpPr/>
            <p:nvPr/>
          </p:nvSpPr>
          <p:spPr>
            <a:xfrm>
              <a:off x="10755776" y="9746629"/>
              <a:ext cx="2136203" cy="769439"/>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spAutoFit/>
            </a:bodyPr>
            <a:lstStyle>
              <a:lvl1pPr algn="ctr">
                <a:defRPr sz="2600"/>
              </a:lvl1pPr>
            </a:lstStyle>
            <a:p>
              <a:r>
                <a:rPr lang="en-US" sz="3400" b="1" dirty="0" smtClean="0"/>
                <a:t>35.4</a:t>
              </a:r>
              <a:r>
                <a:rPr sz="3400" b="1" dirty="0" smtClean="0"/>
                <a:t>%</a:t>
              </a:r>
              <a:endParaRPr sz="3400" b="1" dirty="0"/>
            </a:p>
          </p:txBody>
        </p:sp>
        <p:grpSp>
          <p:nvGrpSpPr>
            <p:cNvPr id="52" name="Group 574"/>
            <p:cNvGrpSpPr/>
            <p:nvPr/>
          </p:nvGrpSpPr>
          <p:grpSpPr>
            <a:xfrm>
              <a:off x="10590708" y="11359619"/>
              <a:ext cx="2425121" cy="1046438"/>
              <a:chOff x="-378897" y="-247150"/>
              <a:chExt cx="2425120" cy="1046435"/>
            </a:xfrm>
          </p:grpSpPr>
          <p:sp>
            <p:nvSpPr>
              <p:cNvPr id="53" name="Shape 572"/>
              <p:cNvSpPr/>
              <p:nvPr/>
            </p:nvSpPr>
            <p:spPr>
              <a:xfrm>
                <a:off x="-186553" y="-67072"/>
                <a:ext cx="2123693" cy="686278"/>
              </a:xfrm>
              <a:prstGeom prst="roundRect">
                <a:avLst>
                  <a:gd name="adj" fmla="val 50000"/>
                </a:avLst>
              </a:prstGeom>
              <a:solidFill>
                <a:srgbClr val="048BE6"/>
              </a:solidFill>
              <a:ln w="12700" cap="flat">
                <a:noFill/>
                <a:miter lim="400000"/>
              </a:ln>
              <a:effectLst/>
            </p:spPr>
            <p:txBody>
              <a:bodyPr wrap="square" lIns="121919" tIns="121919" rIns="121919" bIns="121919" numCol="1" anchor="ctr">
                <a:noAutofit/>
              </a:bodyPr>
              <a:lstStyle/>
              <a:p>
                <a:pPr algn="ctr">
                  <a:defRPr sz="2600">
                    <a:solidFill>
                      <a:srgbClr val="FFFFFF"/>
                    </a:solidFill>
                  </a:defRPr>
                </a:pPr>
                <a:endParaRPr/>
              </a:p>
            </p:txBody>
          </p:sp>
          <p:sp>
            <p:nvSpPr>
              <p:cNvPr id="54" name="Shape 573"/>
              <p:cNvSpPr/>
              <p:nvPr/>
            </p:nvSpPr>
            <p:spPr>
              <a:xfrm>
                <a:off x="-378897" y="-247150"/>
                <a:ext cx="2425120" cy="1046435"/>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spAutoFit/>
              </a:bodyPr>
              <a:lstStyle>
                <a:lvl1pPr algn="ctr">
                  <a:defRPr sz="2600">
                    <a:solidFill>
                      <a:srgbClr val="FFFFFF"/>
                    </a:solidFill>
                  </a:defRPr>
                </a:lvl1pPr>
              </a:lstStyle>
              <a:p>
                <a:r>
                  <a:rPr lang="en-US" dirty="0" smtClean="0"/>
                  <a:t>Since Shark Tank Debut</a:t>
                </a:r>
                <a:endParaRPr dirty="0"/>
              </a:p>
            </p:txBody>
          </p:sp>
        </p:grpSp>
      </p:grpSp>
      <p:sp>
        <p:nvSpPr>
          <p:cNvPr id="55" name="Shape 576"/>
          <p:cNvSpPr/>
          <p:nvPr/>
        </p:nvSpPr>
        <p:spPr>
          <a:xfrm>
            <a:off x="15520694" y="11018725"/>
            <a:ext cx="1" cy="1823999"/>
          </a:xfrm>
          <a:prstGeom prst="line">
            <a:avLst/>
          </a:prstGeom>
          <a:ln w="25400" cap="rnd">
            <a:solidFill>
              <a:srgbClr val="A6A6A6"/>
            </a:solidFill>
            <a:prstDash val="dot"/>
            <a:bevel/>
          </a:ln>
        </p:spPr>
        <p:txBody>
          <a:bodyPr lIns="121919" tIns="121919" rIns="121919" bIns="121919"/>
          <a:lstStyle/>
          <a:p>
            <a:pPr defTabSz="457200">
              <a:defRPr sz="3200">
                <a:latin typeface="+mn-lt"/>
                <a:ea typeface="+mn-ea"/>
                <a:cs typeface="+mn-cs"/>
                <a:sym typeface="Helvetica"/>
              </a:defRPr>
            </a:pPr>
            <a:endParaRPr/>
          </a:p>
        </p:txBody>
      </p:sp>
      <p:grpSp>
        <p:nvGrpSpPr>
          <p:cNvPr id="57" name="Group 56"/>
          <p:cNvGrpSpPr/>
          <p:nvPr/>
        </p:nvGrpSpPr>
        <p:grpSpPr>
          <a:xfrm>
            <a:off x="12675052" y="9464231"/>
            <a:ext cx="2438401" cy="3390106"/>
            <a:chOff x="13168261" y="9033621"/>
            <a:chExt cx="2438401" cy="3390106"/>
          </a:xfrm>
        </p:grpSpPr>
        <p:sp>
          <p:nvSpPr>
            <p:cNvPr id="58" name="Shape 568"/>
            <p:cNvSpPr/>
            <p:nvPr/>
          </p:nvSpPr>
          <p:spPr>
            <a:xfrm>
              <a:off x="13495173" y="9033621"/>
              <a:ext cx="2111489" cy="2111489"/>
            </a:xfrm>
            <a:prstGeom prst="ellipse">
              <a:avLst/>
            </a:prstGeom>
            <a:ln w="76200">
              <a:solidFill>
                <a:srgbClr val="343749"/>
              </a:solidFill>
              <a:bevel/>
            </a:ln>
          </p:spPr>
          <p:txBody>
            <a:bodyPr lIns="121919" tIns="121919" rIns="121919" bIns="121919" anchor="ctr"/>
            <a:lstStyle/>
            <a:p>
              <a:pPr algn="ctr">
                <a:defRPr sz="3600">
                  <a:solidFill>
                    <a:srgbClr val="4DB1E4"/>
                  </a:solidFill>
                </a:defRPr>
              </a:pPr>
              <a:endParaRPr/>
            </a:p>
          </p:txBody>
        </p:sp>
        <p:sp>
          <p:nvSpPr>
            <p:cNvPr id="59" name="Shape 569"/>
            <p:cNvSpPr/>
            <p:nvPr/>
          </p:nvSpPr>
          <p:spPr>
            <a:xfrm>
              <a:off x="13698376" y="10252824"/>
              <a:ext cx="1828801" cy="5486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lvl1pPr algn="ctr">
                <a:defRPr sz="2000">
                  <a:solidFill>
                    <a:srgbClr val="FFFFFF"/>
                  </a:solidFill>
                </a:defRPr>
              </a:lvl1pPr>
            </a:lstStyle>
            <a:p>
              <a:pPr>
                <a:defRPr>
                  <a:solidFill>
                    <a:srgbClr val="000000"/>
                  </a:solidFill>
                </a:defRPr>
              </a:pPr>
              <a:r>
                <a:rPr>
                  <a:solidFill>
                    <a:srgbClr val="FFFFFF"/>
                  </a:solidFill>
                </a:rPr>
                <a:t>$1000M</a:t>
              </a:r>
            </a:p>
          </p:txBody>
        </p:sp>
        <p:sp>
          <p:nvSpPr>
            <p:cNvPr id="60" name="Shape 575"/>
            <p:cNvSpPr/>
            <p:nvPr/>
          </p:nvSpPr>
          <p:spPr>
            <a:xfrm>
              <a:off x="13168261" y="10456021"/>
              <a:ext cx="1" cy="1823999"/>
            </a:xfrm>
            <a:prstGeom prst="line">
              <a:avLst/>
            </a:prstGeom>
            <a:ln w="25400" cap="rnd">
              <a:solidFill>
                <a:srgbClr val="A6A6A6"/>
              </a:solidFill>
              <a:prstDash val="dot"/>
              <a:bevel/>
            </a:ln>
          </p:spPr>
          <p:txBody>
            <a:bodyPr lIns="121919" tIns="121919" rIns="121919" bIns="121919"/>
            <a:lstStyle/>
            <a:p>
              <a:pPr defTabSz="457200">
                <a:defRPr sz="3200">
                  <a:latin typeface="+mn-lt"/>
                  <a:ea typeface="+mn-ea"/>
                  <a:cs typeface="+mn-cs"/>
                  <a:sym typeface="Helvetica"/>
                </a:defRPr>
              </a:pPr>
              <a:endParaRPr/>
            </a:p>
          </p:txBody>
        </p:sp>
        <p:grpSp>
          <p:nvGrpSpPr>
            <p:cNvPr id="61" name="Group 587"/>
            <p:cNvGrpSpPr/>
            <p:nvPr/>
          </p:nvGrpSpPr>
          <p:grpSpPr>
            <a:xfrm>
              <a:off x="13474649" y="11377289"/>
              <a:ext cx="2132013" cy="1046438"/>
              <a:chOff x="-303212" y="-291874"/>
              <a:chExt cx="2132011" cy="1046435"/>
            </a:xfrm>
          </p:grpSpPr>
          <p:sp>
            <p:nvSpPr>
              <p:cNvPr id="63" name="Shape 585"/>
              <p:cNvSpPr/>
              <p:nvPr/>
            </p:nvSpPr>
            <p:spPr>
              <a:xfrm>
                <a:off x="-303212" y="-98882"/>
                <a:ext cx="2132011" cy="671995"/>
              </a:xfrm>
              <a:prstGeom prst="roundRect">
                <a:avLst>
                  <a:gd name="adj" fmla="val 50000"/>
                </a:avLst>
              </a:prstGeom>
              <a:solidFill>
                <a:schemeClr val="bg2">
                  <a:lumMod val="60000"/>
                  <a:lumOff val="40000"/>
                </a:schemeClr>
              </a:solidFill>
              <a:ln w="12700" cap="flat">
                <a:noFill/>
                <a:miter lim="400000"/>
              </a:ln>
              <a:effectLst/>
            </p:spPr>
            <p:txBody>
              <a:bodyPr wrap="square" lIns="121919" tIns="121919" rIns="121919" bIns="121919" numCol="1" anchor="ctr">
                <a:noAutofit/>
              </a:bodyPr>
              <a:lstStyle/>
              <a:p>
                <a:pPr algn="ctr">
                  <a:defRPr sz="2600">
                    <a:solidFill>
                      <a:srgbClr val="FFFFFF"/>
                    </a:solidFill>
                  </a:defRPr>
                </a:pPr>
                <a:endParaRPr dirty="0"/>
              </a:p>
            </p:txBody>
          </p:sp>
          <p:sp>
            <p:nvSpPr>
              <p:cNvPr id="64" name="Shape 586"/>
              <p:cNvSpPr/>
              <p:nvPr/>
            </p:nvSpPr>
            <p:spPr>
              <a:xfrm>
                <a:off x="-120192" y="-291874"/>
                <a:ext cx="1794022" cy="1046435"/>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spAutoFit/>
              </a:bodyPr>
              <a:lstStyle>
                <a:lvl1pPr algn="ctr">
                  <a:defRPr sz="2600">
                    <a:solidFill>
                      <a:srgbClr val="FFFFFF"/>
                    </a:solidFill>
                  </a:defRPr>
                </a:lvl1pPr>
              </a:lstStyle>
              <a:p>
                <a:r>
                  <a:rPr lang="en-US" dirty="0" smtClean="0"/>
                  <a:t>5 year annualized</a:t>
                </a:r>
                <a:endParaRPr dirty="0"/>
              </a:p>
            </p:txBody>
          </p:sp>
        </p:grpSp>
        <p:sp>
          <p:nvSpPr>
            <p:cNvPr id="62" name="Shape 594"/>
            <p:cNvSpPr/>
            <p:nvPr/>
          </p:nvSpPr>
          <p:spPr>
            <a:xfrm>
              <a:off x="13647743" y="9749304"/>
              <a:ext cx="1828801" cy="769439"/>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lvl1pPr algn="ctr">
                <a:defRPr sz="2600"/>
              </a:lvl1pPr>
            </a:lstStyle>
            <a:p>
              <a:r>
                <a:rPr lang="en-US" sz="3400" b="1" dirty="0" smtClean="0"/>
                <a:t>20.97</a:t>
              </a:r>
              <a:r>
                <a:rPr sz="3400" b="1" dirty="0" smtClean="0"/>
                <a:t>%</a:t>
              </a:r>
              <a:endParaRPr sz="3400" b="1" dirty="0"/>
            </a:p>
          </p:txBody>
        </p:sp>
      </p:grpSp>
      <p:sp>
        <p:nvSpPr>
          <p:cNvPr id="65" name="Shape 596"/>
          <p:cNvSpPr/>
          <p:nvPr/>
        </p:nvSpPr>
        <p:spPr>
          <a:xfrm>
            <a:off x="10095805" y="12891803"/>
            <a:ext cx="13853760" cy="523218"/>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spAutoFit/>
          </a:bodyPr>
          <a:lstStyle/>
          <a:p>
            <a:pPr>
              <a:spcBef>
                <a:spcPts val="100"/>
              </a:spcBef>
              <a:defRPr sz="1800" spc="771">
                <a:solidFill>
                  <a:srgbClr val="048BE6"/>
                </a:solidFill>
                <a:latin typeface="+mn-lt"/>
                <a:ea typeface="+mn-ea"/>
                <a:cs typeface="+mn-cs"/>
                <a:sym typeface="Helvetica"/>
              </a:defRPr>
            </a:pPr>
            <a:r>
              <a:rPr lang="en-US" dirty="0" smtClean="0"/>
              <a:t>May 31, 2002 </a:t>
            </a:r>
            <a:r>
              <a:rPr dirty="0" smtClean="0"/>
              <a:t>through</a:t>
            </a:r>
            <a:r>
              <a:rPr lang="en-US" dirty="0"/>
              <a:t> </a:t>
            </a:r>
            <a:r>
              <a:rPr lang="en-US" dirty="0" smtClean="0"/>
              <a:t>March 31,2017. Gross of Fees </a:t>
            </a:r>
            <a:endParaRPr dirty="0"/>
          </a:p>
        </p:txBody>
      </p:sp>
      <p:grpSp>
        <p:nvGrpSpPr>
          <p:cNvPr id="66" name="Group 65"/>
          <p:cNvGrpSpPr/>
          <p:nvPr/>
        </p:nvGrpSpPr>
        <p:grpSpPr>
          <a:xfrm>
            <a:off x="15647980" y="9416207"/>
            <a:ext cx="2254168" cy="3453390"/>
            <a:chOff x="16339971" y="9008741"/>
            <a:chExt cx="2254168" cy="3453390"/>
          </a:xfrm>
        </p:grpSpPr>
        <p:sp>
          <p:nvSpPr>
            <p:cNvPr id="67" name="Shape 571"/>
            <p:cNvSpPr/>
            <p:nvPr/>
          </p:nvSpPr>
          <p:spPr>
            <a:xfrm>
              <a:off x="16543176" y="10252824"/>
              <a:ext cx="1828801" cy="5486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lvl1pPr algn="ctr">
                <a:defRPr sz="2000">
                  <a:solidFill>
                    <a:srgbClr val="FFFFFF"/>
                  </a:solidFill>
                </a:defRPr>
              </a:lvl1pPr>
            </a:lstStyle>
            <a:p>
              <a:pPr>
                <a:defRPr>
                  <a:solidFill>
                    <a:srgbClr val="000000"/>
                  </a:solidFill>
                </a:defRPr>
              </a:pPr>
              <a:r>
                <a:rPr>
                  <a:solidFill>
                    <a:srgbClr val="FFFFFF"/>
                  </a:solidFill>
                </a:rPr>
                <a:t>$1000M</a:t>
              </a:r>
            </a:p>
          </p:txBody>
        </p:sp>
        <p:grpSp>
          <p:nvGrpSpPr>
            <p:cNvPr id="68" name="Group 590"/>
            <p:cNvGrpSpPr/>
            <p:nvPr/>
          </p:nvGrpSpPr>
          <p:grpSpPr>
            <a:xfrm>
              <a:off x="16386198" y="11415693"/>
              <a:ext cx="2207941" cy="1046438"/>
              <a:chOff x="-236462" y="-253471"/>
              <a:chExt cx="2207940" cy="1046435"/>
            </a:xfrm>
          </p:grpSpPr>
          <p:sp>
            <p:nvSpPr>
              <p:cNvPr id="71" name="Shape 588"/>
              <p:cNvSpPr/>
              <p:nvPr/>
            </p:nvSpPr>
            <p:spPr>
              <a:xfrm>
                <a:off x="-236462" y="-82512"/>
                <a:ext cx="2207940" cy="713147"/>
              </a:xfrm>
              <a:prstGeom prst="roundRect">
                <a:avLst>
                  <a:gd name="adj" fmla="val 50000"/>
                </a:avLst>
              </a:prstGeom>
              <a:solidFill>
                <a:schemeClr val="accent1">
                  <a:lumMod val="75000"/>
                </a:schemeClr>
              </a:solidFill>
              <a:ln w="12700" cap="flat">
                <a:noFill/>
                <a:miter lim="400000"/>
              </a:ln>
              <a:effectLst/>
            </p:spPr>
            <p:txBody>
              <a:bodyPr wrap="square" lIns="121919" tIns="121919" rIns="121919" bIns="121919" numCol="1" anchor="ctr">
                <a:noAutofit/>
              </a:bodyPr>
              <a:lstStyle/>
              <a:p>
                <a:pPr algn="ctr">
                  <a:defRPr sz="2600">
                    <a:solidFill>
                      <a:srgbClr val="FFFFFF"/>
                    </a:solidFill>
                  </a:defRPr>
                </a:pPr>
                <a:endParaRPr/>
              </a:p>
            </p:txBody>
          </p:sp>
          <p:sp>
            <p:nvSpPr>
              <p:cNvPr id="72" name="Shape 589"/>
              <p:cNvSpPr/>
              <p:nvPr/>
            </p:nvSpPr>
            <p:spPr>
              <a:xfrm>
                <a:off x="-79484" y="-253471"/>
                <a:ext cx="1828799" cy="1046435"/>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spAutoFit/>
              </a:bodyPr>
              <a:lstStyle>
                <a:lvl1pPr algn="ctr">
                  <a:defRPr sz="2600">
                    <a:solidFill>
                      <a:srgbClr val="FFFFFF"/>
                    </a:solidFill>
                  </a:defRPr>
                </a:lvl1pPr>
              </a:lstStyle>
              <a:p>
                <a:r>
                  <a:rPr dirty="0"/>
                  <a:t>10 </a:t>
                </a:r>
                <a:r>
                  <a:rPr dirty="0" smtClean="0"/>
                  <a:t>y</a:t>
                </a:r>
                <a:r>
                  <a:rPr lang="en-US" dirty="0" smtClean="0"/>
                  <a:t>ea</a:t>
                </a:r>
                <a:r>
                  <a:rPr dirty="0" smtClean="0"/>
                  <a:t>r</a:t>
                </a:r>
                <a:r>
                  <a:rPr lang="en-US" dirty="0" smtClean="0"/>
                  <a:t> annualized</a:t>
                </a:r>
                <a:r>
                  <a:rPr dirty="0" smtClean="0"/>
                  <a:t> </a:t>
                </a:r>
                <a:endParaRPr dirty="0"/>
              </a:p>
            </p:txBody>
          </p:sp>
        </p:grpSp>
        <p:sp>
          <p:nvSpPr>
            <p:cNvPr id="69" name="Shape 595"/>
            <p:cNvSpPr/>
            <p:nvPr/>
          </p:nvSpPr>
          <p:spPr>
            <a:xfrm>
              <a:off x="16357945" y="9770796"/>
              <a:ext cx="2097657" cy="769439"/>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spAutoFit/>
            </a:bodyPr>
            <a:lstStyle>
              <a:lvl1pPr algn="ctr">
                <a:defRPr sz="2600"/>
              </a:lvl1pPr>
            </a:lstStyle>
            <a:p>
              <a:r>
                <a:rPr lang="en-US" sz="3400" b="1" dirty="0" smtClean="0"/>
                <a:t>18.66</a:t>
              </a:r>
              <a:r>
                <a:rPr sz="3400" b="1" dirty="0" smtClean="0"/>
                <a:t>%</a:t>
              </a:r>
              <a:endParaRPr sz="3400" b="1" dirty="0"/>
            </a:p>
          </p:txBody>
        </p:sp>
        <p:sp>
          <p:nvSpPr>
            <p:cNvPr id="70" name="Shape 570"/>
            <p:cNvSpPr/>
            <p:nvPr/>
          </p:nvSpPr>
          <p:spPr>
            <a:xfrm>
              <a:off x="16339971" y="9008741"/>
              <a:ext cx="2111489" cy="2111489"/>
            </a:xfrm>
            <a:prstGeom prst="ellipse">
              <a:avLst/>
            </a:prstGeom>
            <a:ln w="76200">
              <a:solidFill>
                <a:srgbClr val="343749"/>
              </a:solidFill>
              <a:bevel/>
            </a:ln>
          </p:spPr>
          <p:txBody>
            <a:bodyPr lIns="121919" tIns="121919" rIns="121919" bIns="121919" anchor="ctr"/>
            <a:lstStyle/>
            <a:p>
              <a:pPr algn="ctr">
                <a:defRPr sz="3600">
                  <a:solidFill>
                    <a:srgbClr val="4DB1E4"/>
                  </a:solidFill>
                </a:defRPr>
              </a:pPr>
              <a:endParaRPr/>
            </a:p>
          </p:txBody>
        </p:sp>
      </p:grpSp>
      <p:sp>
        <p:nvSpPr>
          <p:cNvPr id="79" name="Shape 576"/>
          <p:cNvSpPr/>
          <p:nvPr/>
        </p:nvSpPr>
        <p:spPr>
          <a:xfrm>
            <a:off x="18381125" y="10960111"/>
            <a:ext cx="1" cy="1823999"/>
          </a:xfrm>
          <a:prstGeom prst="line">
            <a:avLst/>
          </a:prstGeom>
          <a:ln w="25400" cap="rnd">
            <a:solidFill>
              <a:srgbClr val="A6A6A6"/>
            </a:solidFill>
            <a:prstDash val="dot"/>
            <a:bevel/>
          </a:ln>
        </p:spPr>
        <p:txBody>
          <a:bodyPr lIns="121919" tIns="121919" rIns="121919" bIns="121919"/>
          <a:lstStyle/>
          <a:p>
            <a:pPr defTabSz="457200">
              <a:defRPr sz="3200">
                <a:latin typeface="+mn-lt"/>
                <a:ea typeface="+mn-ea"/>
                <a:cs typeface="+mn-cs"/>
                <a:sym typeface="Helvetica"/>
              </a:defRPr>
            </a:pPr>
            <a:endParaRPr/>
          </a:p>
        </p:txBody>
      </p:sp>
      <p:grpSp>
        <p:nvGrpSpPr>
          <p:cNvPr id="5" name="Group 4"/>
          <p:cNvGrpSpPr/>
          <p:nvPr/>
        </p:nvGrpSpPr>
        <p:grpSpPr>
          <a:xfrm>
            <a:off x="18187709" y="8984481"/>
            <a:ext cx="5856253" cy="4124204"/>
            <a:chOff x="18692403" y="9194468"/>
            <a:chExt cx="5691598" cy="4124204"/>
          </a:xfrm>
        </p:grpSpPr>
        <p:grpSp>
          <p:nvGrpSpPr>
            <p:cNvPr id="73" name="Group 72"/>
            <p:cNvGrpSpPr/>
            <p:nvPr/>
          </p:nvGrpSpPr>
          <p:grpSpPr>
            <a:xfrm>
              <a:off x="18692403" y="9595742"/>
              <a:ext cx="2269800" cy="3225611"/>
              <a:chOff x="19184769" y="9033038"/>
              <a:chExt cx="2269800" cy="3225611"/>
            </a:xfrm>
          </p:grpSpPr>
          <p:sp>
            <p:nvSpPr>
              <p:cNvPr id="74" name="Shape 570"/>
              <p:cNvSpPr/>
              <p:nvPr/>
            </p:nvSpPr>
            <p:spPr>
              <a:xfrm>
                <a:off x="19184769" y="9033038"/>
                <a:ext cx="2111489" cy="2111489"/>
              </a:xfrm>
              <a:prstGeom prst="ellipse">
                <a:avLst/>
              </a:prstGeom>
              <a:ln w="76200">
                <a:solidFill>
                  <a:srgbClr val="343749"/>
                </a:solidFill>
                <a:bevel/>
              </a:ln>
            </p:spPr>
            <p:txBody>
              <a:bodyPr lIns="121919" tIns="121919" rIns="121919" bIns="121919" anchor="ctr"/>
              <a:lstStyle/>
              <a:p>
                <a:pPr algn="ctr">
                  <a:defRPr sz="3600">
                    <a:solidFill>
                      <a:srgbClr val="4DB1E4"/>
                    </a:solidFill>
                  </a:defRPr>
                </a:pPr>
                <a:endParaRPr/>
              </a:p>
            </p:txBody>
          </p:sp>
          <p:grpSp>
            <p:nvGrpSpPr>
              <p:cNvPr id="75" name="Group 590"/>
              <p:cNvGrpSpPr/>
              <p:nvPr/>
            </p:nvGrpSpPr>
            <p:grpSpPr>
              <a:xfrm>
                <a:off x="19325522" y="11586652"/>
                <a:ext cx="2129047" cy="671997"/>
                <a:chOff x="18206" y="-103246"/>
                <a:chExt cx="1856345" cy="671995"/>
              </a:xfrm>
            </p:grpSpPr>
            <p:sp>
              <p:nvSpPr>
                <p:cNvPr id="77" name="Shape 588"/>
                <p:cNvSpPr/>
                <p:nvPr/>
              </p:nvSpPr>
              <p:spPr>
                <a:xfrm>
                  <a:off x="18206" y="-103246"/>
                  <a:ext cx="1856345" cy="671995"/>
                </a:xfrm>
                <a:prstGeom prst="roundRect">
                  <a:avLst>
                    <a:gd name="adj" fmla="val 50000"/>
                  </a:avLst>
                </a:prstGeom>
                <a:solidFill>
                  <a:srgbClr val="343E48"/>
                </a:solidFill>
                <a:ln w="12700" cap="flat">
                  <a:noFill/>
                  <a:miter lim="400000"/>
                </a:ln>
                <a:effectLst/>
              </p:spPr>
              <p:txBody>
                <a:bodyPr wrap="square" lIns="121919" tIns="121919" rIns="121919" bIns="121919" numCol="1" anchor="ctr">
                  <a:noAutofit/>
                </a:bodyPr>
                <a:lstStyle/>
                <a:p>
                  <a:pPr algn="ctr">
                    <a:defRPr sz="2600">
                      <a:solidFill>
                        <a:srgbClr val="FFFFFF"/>
                      </a:solidFill>
                    </a:defRPr>
                  </a:pPr>
                  <a:endParaRPr/>
                </a:p>
              </p:txBody>
            </p:sp>
            <p:sp>
              <p:nvSpPr>
                <p:cNvPr id="78" name="Shape 589"/>
                <p:cNvSpPr/>
                <p:nvPr/>
              </p:nvSpPr>
              <p:spPr>
                <a:xfrm>
                  <a:off x="60191" y="-92956"/>
                  <a:ext cx="1814360" cy="646327"/>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spAutoFit/>
                </a:bodyPr>
                <a:lstStyle>
                  <a:lvl1pPr algn="ctr">
                    <a:defRPr sz="2600">
                      <a:solidFill>
                        <a:srgbClr val="FFFFFF"/>
                      </a:solidFill>
                    </a:defRPr>
                  </a:lvl1pPr>
                </a:lstStyle>
                <a:p>
                  <a:r>
                    <a:rPr lang="en-US" dirty="0" smtClean="0"/>
                    <a:t>10 year Rank</a:t>
                  </a:r>
                  <a:endParaRPr dirty="0"/>
                </a:p>
              </p:txBody>
            </p:sp>
          </p:grpSp>
          <p:sp>
            <p:nvSpPr>
              <p:cNvPr id="76" name="TextBox 75"/>
              <p:cNvSpPr txBox="1"/>
              <p:nvPr/>
            </p:nvSpPr>
            <p:spPr>
              <a:xfrm>
                <a:off x="19265455" y="9746629"/>
                <a:ext cx="1985743" cy="77479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3400" b="1" dirty="0" smtClean="0"/>
                  <a:t>#1</a:t>
                </a:r>
                <a:endParaRPr kumimoji="0" lang="en-US" sz="3400" b="1" i="0" u="none" strike="noStrike" cap="none" spc="0" normalizeH="0" baseline="0" dirty="0">
                  <a:ln>
                    <a:noFill/>
                  </a:ln>
                  <a:solidFill>
                    <a:srgbClr val="000000"/>
                  </a:solidFill>
                  <a:effectLst/>
                  <a:uFillTx/>
                  <a:sym typeface="Calibri"/>
                </a:endParaRPr>
              </a:p>
            </p:txBody>
          </p:sp>
        </p:grpSp>
        <p:sp>
          <p:nvSpPr>
            <p:cNvPr id="44" name="TextBox 43"/>
            <p:cNvSpPr txBox="1"/>
            <p:nvPr/>
          </p:nvSpPr>
          <p:spPr>
            <a:xfrm>
              <a:off x="20946571" y="9194468"/>
              <a:ext cx="3437430" cy="412420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r>
                <a:rPr lang="en-US" sz="2800" dirty="0" smtClean="0"/>
                <a:t>Beat every single one of over 30,000 mutual funds, ETFs and world wide market indexes tracked by Steele Systems</a:t>
              </a:r>
              <a:r>
                <a:rPr lang="en-US" sz="2800" dirty="0"/>
                <a:t> </a:t>
              </a:r>
              <a:r>
                <a:rPr lang="en-US" sz="2800" dirty="0" smtClean="0"/>
                <a:t>based on </a:t>
              </a:r>
            </a:p>
            <a:p>
              <a:r>
                <a:rPr lang="en-US" sz="2800" dirty="0" smtClean="0"/>
                <a:t>Morningstar data over the last ten years </a:t>
              </a:r>
              <a:r>
                <a:rPr lang="en-US" sz="2800" dirty="0"/>
                <a:t/>
              </a:r>
              <a:br>
                <a:rPr lang="en-US" sz="2800" dirty="0"/>
              </a:br>
              <a:r>
                <a:rPr lang="en-US" sz="2800" dirty="0" smtClean="0"/>
                <a:t>through 12/31/2016</a:t>
              </a:r>
              <a:endParaRPr kumimoji="0" lang="en-US" sz="2800" i="0" u="none" strike="noStrike" cap="none" spc="0" normalizeH="0" baseline="0" dirty="0">
                <a:ln>
                  <a:noFill/>
                </a:ln>
                <a:solidFill>
                  <a:srgbClr val="000000"/>
                </a:solidFill>
                <a:effectLst/>
                <a:uFillTx/>
                <a:sym typeface="Calibri"/>
              </a:endParaRPr>
            </a:p>
          </p:txBody>
        </p:sp>
      </p:grpSp>
      <p:sp>
        <p:nvSpPr>
          <p:cNvPr id="2" name="Rectangle 1"/>
          <p:cNvSpPr/>
          <p:nvPr/>
        </p:nvSpPr>
        <p:spPr>
          <a:xfrm>
            <a:off x="10095805" y="7548989"/>
            <a:ext cx="13746706" cy="877163"/>
          </a:xfrm>
          <a:prstGeom prst="rect">
            <a:avLst/>
          </a:prstGeom>
        </p:spPr>
        <p:txBody>
          <a:bodyPr wrap="square">
            <a:spAutoFit/>
          </a:bodyPr>
          <a:lstStyle/>
          <a:p>
            <a:pPr marL="71868" indent="-71868" defTabSz="365760">
              <a:lnSpc>
                <a:spcPct val="150000"/>
              </a:lnSpc>
              <a:spcBef>
                <a:spcPts val="100"/>
              </a:spcBef>
              <a:buSzPct val="100000"/>
              <a:buChar char="•"/>
              <a:defRPr sz="3000">
                <a:solidFill>
                  <a:srgbClr val="17375E"/>
                </a:solidFill>
              </a:defRPr>
            </a:pPr>
            <a:r>
              <a:rPr lang="en-US" sz="3400" dirty="0">
                <a:solidFill>
                  <a:schemeClr val="tx1"/>
                </a:solidFill>
              </a:rPr>
              <a:t> </a:t>
            </a:r>
            <a:r>
              <a:rPr lang="en-US" sz="3400" dirty="0" smtClean="0">
                <a:solidFill>
                  <a:schemeClr val="tx1"/>
                </a:solidFill>
              </a:rPr>
              <a:t>Began licensing EVO to other RIAs, growing assets from $1m to $253m. </a:t>
            </a:r>
          </a:p>
        </p:txBody>
      </p:sp>
      <p:sp>
        <p:nvSpPr>
          <p:cNvPr id="3" name="Rectangle 2"/>
          <p:cNvSpPr/>
          <p:nvPr/>
        </p:nvSpPr>
        <p:spPr>
          <a:xfrm>
            <a:off x="10033833" y="2289987"/>
            <a:ext cx="13337316" cy="4993675"/>
          </a:xfrm>
          <a:prstGeom prst="rect">
            <a:avLst/>
          </a:prstGeom>
        </p:spPr>
        <p:txBody>
          <a:bodyPr wrap="square">
            <a:spAutoFit/>
          </a:bodyPr>
          <a:lstStyle/>
          <a:p>
            <a:pPr marL="71868" indent="-71868" defTabSz="365760">
              <a:spcBef>
                <a:spcPts val="1200"/>
              </a:spcBef>
              <a:buSzPct val="100000"/>
              <a:buChar char="•"/>
              <a:defRPr sz="3000">
                <a:solidFill>
                  <a:srgbClr val="17375E"/>
                </a:solidFill>
              </a:defRPr>
            </a:pPr>
            <a:r>
              <a:rPr lang="en-US" sz="3400" dirty="0" smtClean="0">
                <a:solidFill>
                  <a:schemeClr val="tx1"/>
                </a:solidFill>
              </a:rPr>
              <a:t>31-year tenure as a registered investment advisor.  Founder of Potomac Fund Management in 1987 – grew AUM to over $100m.</a:t>
            </a:r>
          </a:p>
          <a:p>
            <a:pPr defTabSz="365760">
              <a:buSzPct val="100000"/>
              <a:defRPr sz="3000">
                <a:solidFill>
                  <a:srgbClr val="17375E"/>
                </a:solidFill>
              </a:defRPr>
            </a:pPr>
            <a:endParaRPr lang="en-US" sz="1600" dirty="0" smtClean="0">
              <a:solidFill>
                <a:schemeClr val="tx1"/>
              </a:solidFill>
            </a:endParaRPr>
          </a:p>
          <a:p>
            <a:pPr marL="71868" indent="-71868" defTabSz="365760">
              <a:spcBef>
                <a:spcPts val="1200"/>
              </a:spcBef>
              <a:spcAft>
                <a:spcPts val="1200"/>
              </a:spcAft>
              <a:buSzPct val="100000"/>
              <a:buChar char="•"/>
              <a:defRPr sz="3000">
                <a:solidFill>
                  <a:srgbClr val="17375E"/>
                </a:solidFill>
              </a:defRPr>
            </a:pPr>
            <a:r>
              <a:rPr lang="en-US" sz="3400" dirty="0" smtClean="0">
                <a:solidFill>
                  <a:schemeClr val="tx1"/>
                </a:solidFill>
              </a:rPr>
              <a:t>Co-founding </a:t>
            </a:r>
            <a:r>
              <a:rPr lang="en-US" sz="3400" dirty="0">
                <a:solidFill>
                  <a:schemeClr val="tx1"/>
                </a:solidFill>
              </a:rPr>
              <a:t>member of </a:t>
            </a:r>
            <a:r>
              <a:rPr lang="en-US" sz="3400" dirty="0" smtClean="0">
                <a:solidFill>
                  <a:schemeClr val="tx1"/>
                </a:solidFill>
              </a:rPr>
              <a:t>National Association of Active Investment Managers (NAAIM) in 1990 - </a:t>
            </a:r>
            <a:r>
              <a:rPr lang="en-US" sz="3400" dirty="0">
                <a:solidFill>
                  <a:schemeClr val="tx1"/>
                </a:solidFill>
              </a:rPr>
              <a:t>authored NAAIM’s first performance </a:t>
            </a:r>
            <a:r>
              <a:rPr lang="en-US" sz="3400" dirty="0" smtClean="0">
                <a:solidFill>
                  <a:schemeClr val="tx1"/>
                </a:solidFill>
              </a:rPr>
              <a:t> measurement </a:t>
            </a:r>
            <a:r>
              <a:rPr lang="en-US" sz="3400" dirty="0">
                <a:solidFill>
                  <a:schemeClr val="tx1"/>
                </a:solidFill>
              </a:rPr>
              <a:t>standards while serving as Chairman of the committee</a:t>
            </a:r>
            <a:r>
              <a:rPr lang="en-US" sz="3400" dirty="0" smtClean="0">
                <a:solidFill>
                  <a:schemeClr val="tx1"/>
                </a:solidFill>
              </a:rPr>
              <a:t>.</a:t>
            </a:r>
            <a:endParaRPr lang="en-US" sz="1600" dirty="0" smtClean="0">
              <a:solidFill>
                <a:schemeClr val="tx1"/>
              </a:solidFill>
            </a:endParaRPr>
          </a:p>
          <a:p>
            <a:pPr marL="71868" indent="-71868" defTabSz="365760">
              <a:lnSpc>
                <a:spcPts val="4080"/>
              </a:lnSpc>
              <a:spcBef>
                <a:spcPts val="1200"/>
              </a:spcBef>
              <a:buSzPct val="100000"/>
              <a:buChar char="•"/>
              <a:defRPr sz="3000">
                <a:solidFill>
                  <a:srgbClr val="17375E"/>
                </a:solidFill>
              </a:defRPr>
            </a:pPr>
            <a:r>
              <a:rPr lang="en-US" sz="3400" dirty="0" smtClean="0">
                <a:solidFill>
                  <a:schemeClr val="tx1"/>
                </a:solidFill>
                <a:latin typeface="Calibri" charset="0"/>
                <a:ea typeface="Calibri" charset="0"/>
                <a:cs typeface="Calibri" charset="0"/>
              </a:rPr>
              <a:t> Conceived and co-authored a landmark 1992 Journal of Portfolio </a:t>
            </a:r>
            <a:r>
              <a:rPr lang="en-US" sz="3400" dirty="0" err="1" smtClean="0">
                <a:solidFill>
                  <a:schemeClr val="tx1"/>
                </a:solidFill>
                <a:latin typeface="Calibri" charset="0"/>
                <a:ea typeface="Calibri" charset="0"/>
                <a:cs typeface="Calibri" charset="0"/>
              </a:rPr>
              <a:t>Manangement</a:t>
            </a:r>
            <a:r>
              <a:rPr lang="en-US" sz="3400" dirty="0" smtClean="0">
                <a:solidFill>
                  <a:schemeClr val="tx1"/>
                </a:solidFill>
                <a:latin typeface="Calibri" charset="0"/>
                <a:ea typeface="Calibri" charset="0"/>
                <a:cs typeface="Calibri" charset="0"/>
              </a:rPr>
              <a:t> article</a:t>
            </a:r>
            <a:r>
              <a:rPr lang="en-US" sz="3400" dirty="0">
                <a:solidFill>
                  <a:schemeClr val="tx1"/>
                </a:solidFill>
                <a:latin typeface="Calibri" charset="0"/>
                <a:ea typeface="Calibri" charset="0"/>
                <a:cs typeface="Calibri" charset="0"/>
              </a:rPr>
              <a:t>: </a:t>
            </a:r>
            <a:r>
              <a:rPr lang="en-US" sz="3400" i="1" dirty="0" smtClean="0">
                <a:solidFill>
                  <a:schemeClr val="tx1"/>
                </a:solidFill>
                <a:latin typeface="Calibri" charset="0"/>
                <a:ea typeface="Calibri" charset="0"/>
                <a:cs typeface="Calibri" charset="0"/>
              </a:rPr>
              <a:t>“</a:t>
            </a:r>
            <a:r>
              <a:rPr lang="en-US" sz="3400" i="1" dirty="0">
                <a:solidFill>
                  <a:schemeClr val="tx1"/>
                </a:solidFill>
                <a:latin typeface="Calibri" charset="0"/>
                <a:ea typeface="Calibri" charset="0"/>
                <a:cs typeface="Calibri" charset="0"/>
              </a:rPr>
              <a:t>Market Timing Works, Where it Matters Most… In the Real World.” </a:t>
            </a:r>
            <a:endParaRPr lang="en-US" sz="3400" dirty="0">
              <a:solidFill>
                <a:schemeClr val="tx1"/>
              </a:solidFill>
            </a:endParaRPr>
          </a:p>
        </p:txBody>
      </p:sp>
      <p:sp>
        <p:nvSpPr>
          <p:cNvPr id="45" name="Shape 593"/>
          <p:cNvSpPr/>
          <p:nvPr/>
        </p:nvSpPr>
        <p:spPr>
          <a:xfrm>
            <a:off x="10267038" y="7128034"/>
            <a:ext cx="13538973" cy="769439"/>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spAutoFit/>
          </a:bodyPr>
          <a:lstStyle>
            <a:lvl1pPr>
              <a:spcBef>
                <a:spcPts val="200"/>
              </a:spcBef>
              <a:defRPr sz="2800" spc="1200">
                <a:solidFill>
                  <a:srgbClr val="048BE6"/>
                </a:solidFill>
                <a:latin typeface="+mn-lt"/>
                <a:ea typeface="+mn-ea"/>
                <a:cs typeface="+mn-cs"/>
                <a:sym typeface="Helvetica"/>
              </a:defRPr>
            </a:lvl1pPr>
          </a:lstStyle>
          <a:p>
            <a:pPr>
              <a:spcBef>
                <a:spcPts val="600"/>
              </a:spcBef>
            </a:pPr>
            <a:r>
              <a:rPr lang="en-US" sz="3400" dirty="0" smtClean="0"/>
              <a:t>Since competing in 2015 Shark Tank:</a:t>
            </a:r>
          </a:p>
        </p:txBody>
      </p:sp>
    </p:spTree>
    <p:extLst>
      <p:ext uri="{BB962C8B-B14F-4D97-AF65-F5344CB8AC3E}">
        <p14:creationId xmlns:p14="http://schemas.microsoft.com/office/powerpoint/2010/main" val="736243682"/>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
                                        </p:tgtEl>
                                        <p:attrNameLst>
                                          <p:attrName>style.visibility</p:attrName>
                                        </p:attrNameLst>
                                      </p:cBhvr>
                                      <p:to>
                                        <p:strVal val="visible"/>
                                      </p:to>
                                    </p:set>
                                    <p:anim calcmode="lin" valueType="num">
                                      <p:cBhvr additive="base">
                                        <p:cTn id="19" dur="500" fill="hold"/>
                                        <p:tgtEl>
                                          <p:spTgt spid="593"/>
                                        </p:tgtEl>
                                        <p:attrNameLst>
                                          <p:attrName>ppt_x</p:attrName>
                                        </p:attrNameLst>
                                      </p:cBhvr>
                                      <p:tavLst>
                                        <p:tav tm="0">
                                          <p:val>
                                            <p:strVal val="0-#ppt_w/2"/>
                                          </p:val>
                                        </p:tav>
                                        <p:tav tm="100000">
                                          <p:val>
                                            <p:strVal val="#ppt_x"/>
                                          </p:val>
                                        </p:tav>
                                      </p:tavLst>
                                    </p:anim>
                                    <p:anim calcmode="lin" valueType="num">
                                      <p:cBhvr additive="base">
                                        <p:cTn id="20" dur="500" fill="hold"/>
                                        <p:tgtEl>
                                          <p:spTgt spid="59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0-#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0-#ppt_w/2"/>
                                          </p:val>
                                        </p:tav>
                                        <p:tav tm="100000">
                                          <p:val>
                                            <p:strVal val="#ppt_x"/>
                                          </p:val>
                                        </p:tav>
                                      </p:tavLst>
                                    </p:anim>
                                    <p:anim calcmode="lin" valueType="num">
                                      <p:cBhvr additive="base">
                                        <p:cTn id="32"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0-#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animBg="1"/>
      <p:bldP spid="2" grpId="0"/>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Shape 696"/>
          <p:cNvSpPr/>
          <p:nvPr/>
        </p:nvSpPr>
        <p:spPr>
          <a:xfrm>
            <a:off x="1219199" y="1641684"/>
            <a:ext cx="20320001" cy="96520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normAutofit fontScale="92500" lnSpcReduction="20000"/>
          </a:bodyPr>
          <a:lstStyle>
            <a:lvl1pPr>
              <a:defRPr sz="5800">
                <a:solidFill>
                  <a:srgbClr val="343749"/>
                </a:solidFill>
                <a:latin typeface="+mn-lt"/>
                <a:ea typeface="+mn-ea"/>
                <a:cs typeface="+mn-cs"/>
                <a:sym typeface="Helvetica"/>
              </a:defRPr>
            </a:lvl1pPr>
          </a:lstStyle>
          <a:p>
            <a:pPr>
              <a:defRPr>
                <a:solidFill>
                  <a:srgbClr val="17252F"/>
                </a:solidFill>
              </a:defRPr>
            </a:pPr>
            <a:r>
              <a:rPr sz="6400" smtClean="0">
                <a:solidFill>
                  <a:srgbClr val="343749"/>
                </a:solidFill>
              </a:rPr>
              <a:t>Growth </a:t>
            </a:r>
            <a:r>
              <a:rPr sz="6400">
                <a:solidFill>
                  <a:srgbClr val="343749"/>
                </a:solidFill>
              </a:rPr>
              <a:t>of </a:t>
            </a:r>
            <a:r>
              <a:rPr lang="en-US" sz="6400" smtClean="0">
                <a:solidFill>
                  <a:srgbClr val="343749"/>
                </a:solidFill>
              </a:rPr>
              <a:t>a Hypothetical </a:t>
            </a:r>
            <a:r>
              <a:rPr sz="6400" smtClean="0">
                <a:solidFill>
                  <a:srgbClr val="343749"/>
                </a:solidFill>
              </a:rPr>
              <a:t>$100,000</a:t>
            </a:r>
            <a:r>
              <a:rPr lang="en-US" sz="6400" smtClean="0">
                <a:solidFill>
                  <a:srgbClr val="343749"/>
                </a:solidFill>
              </a:rPr>
              <a:t> Investment</a:t>
            </a:r>
            <a:endParaRPr sz="6400">
              <a:solidFill>
                <a:srgbClr val="343749"/>
              </a:solidFill>
            </a:endParaRPr>
          </a:p>
        </p:txBody>
      </p:sp>
      <p:sp>
        <p:nvSpPr>
          <p:cNvPr id="697" name="Shape 697"/>
          <p:cNvSpPr>
            <a:spLocks noGrp="1"/>
          </p:cNvSpPr>
          <p:nvPr>
            <p:ph type="body" sz="quarter" idx="1"/>
          </p:nvPr>
        </p:nvSpPr>
        <p:spPr>
          <a:xfrm>
            <a:off x="1219199" y="960962"/>
            <a:ext cx="13411201" cy="863601"/>
          </a:xfrm>
          <a:prstGeom prst="rect">
            <a:avLst/>
          </a:prstGeom>
        </p:spPr>
        <p:txBody>
          <a:bodyPr>
            <a:normAutofit/>
          </a:bodyPr>
          <a:lstStyle/>
          <a:p>
            <a:pPr>
              <a:defRPr spc="0">
                <a:solidFill>
                  <a:srgbClr val="A6A6A6"/>
                </a:solidFill>
                <a:latin typeface="Calibri"/>
                <a:ea typeface="Calibri"/>
                <a:cs typeface="Calibri"/>
                <a:sym typeface="Calibri"/>
              </a:defRPr>
            </a:pPr>
            <a:r>
              <a:rPr lang="en-US" sz="2000" spc="771" dirty="0" smtClean="0">
                <a:solidFill>
                  <a:srgbClr val="048BE6"/>
                </a:solidFill>
                <a:latin typeface="+mn-lt"/>
                <a:ea typeface="+mn-ea"/>
                <a:cs typeface="+mn-cs"/>
                <a:sym typeface="Helvetica"/>
              </a:rPr>
              <a:t>YOUR MONEY</a:t>
            </a:r>
            <a:endParaRPr sz="2000" spc="771" dirty="0">
              <a:solidFill>
                <a:srgbClr val="048BE6"/>
              </a:solidFill>
              <a:latin typeface="+mn-lt"/>
              <a:ea typeface="+mn-ea"/>
              <a:cs typeface="+mn-cs"/>
              <a:sym typeface="Helvetica"/>
            </a:endParaRPr>
          </a:p>
        </p:txBody>
      </p:sp>
      <p:sp>
        <p:nvSpPr>
          <p:cNvPr id="698" name="Shape 69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20</a:t>
            </a:fld>
            <a:endParaRPr/>
          </a:p>
        </p:txBody>
      </p:sp>
      <p:sp>
        <p:nvSpPr>
          <p:cNvPr id="6" name="Rectangle 5"/>
          <p:cNvSpPr/>
          <p:nvPr/>
        </p:nvSpPr>
        <p:spPr>
          <a:xfrm>
            <a:off x="1219199" y="2905695"/>
            <a:ext cx="1761068" cy="371263"/>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 name="Shape 604"/>
          <p:cNvSpPr/>
          <p:nvPr/>
        </p:nvSpPr>
        <p:spPr>
          <a:xfrm>
            <a:off x="15926597" y="5729886"/>
            <a:ext cx="6730203" cy="4478147"/>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spAutoFit/>
          </a:bodyPr>
          <a:lstStyle/>
          <a:p>
            <a:pPr algn="ctr">
              <a:spcBef>
                <a:spcPts val="200"/>
              </a:spcBef>
              <a:defRPr sz="5200">
                <a:solidFill>
                  <a:srgbClr val="048BE6"/>
                </a:solidFill>
                <a:latin typeface="+mn-lt"/>
                <a:ea typeface="+mn-ea"/>
                <a:cs typeface="+mn-cs"/>
                <a:sym typeface="Helvetica"/>
              </a:defRPr>
            </a:pPr>
            <a:r>
              <a:rPr lang="en-US" sz="5200" b="1" u="sng" dirty="0" smtClean="0">
                <a:solidFill>
                  <a:schemeClr val="tx1"/>
                </a:solidFill>
              </a:rPr>
              <a:t>Bottom Line: </a:t>
            </a:r>
            <a:r>
              <a:rPr sz="5200" b="1" u="sng" dirty="0">
                <a:solidFill>
                  <a:schemeClr val="tx1"/>
                </a:solidFill>
              </a:rPr>
              <a:t/>
            </a:r>
            <a:br>
              <a:rPr sz="5200" b="1" u="sng" dirty="0">
                <a:solidFill>
                  <a:schemeClr val="tx1"/>
                </a:solidFill>
              </a:rPr>
            </a:br>
            <a:endParaRPr lang="en-US" sz="5200" b="1" u="sng" dirty="0">
              <a:solidFill>
                <a:schemeClr val="tx1"/>
              </a:solidFill>
            </a:endParaRPr>
          </a:p>
          <a:p>
            <a:pPr algn="ctr">
              <a:spcBef>
                <a:spcPts val="200"/>
              </a:spcBef>
              <a:defRPr sz="5200">
                <a:solidFill>
                  <a:srgbClr val="048BE6"/>
                </a:solidFill>
                <a:latin typeface="+mn-lt"/>
                <a:ea typeface="+mn-ea"/>
                <a:cs typeface="+mn-cs"/>
                <a:sym typeface="Helvetica"/>
              </a:defRPr>
            </a:pPr>
            <a:r>
              <a:rPr lang="en-US" sz="5200" dirty="0" smtClean="0">
                <a:solidFill>
                  <a:schemeClr val="tx1"/>
                </a:solidFill>
              </a:rPr>
              <a:t>$1 invested in 2002</a:t>
            </a:r>
          </a:p>
          <a:p>
            <a:pPr algn="ctr">
              <a:spcBef>
                <a:spcPts val="200"/>
              </a:spcBef>
              <a:defRPr sz="5200">
                <a:solidFill>
                  <a:srgbClr val="048BE6"/>
                </a:solidFill>
                <a:latin typeface="+mn-lt"/>
                <a:ea typeface="+mn-ea"/>
                <a:cs typeface="+mn-cs"/>
                <a:sym typeface="Helvetica"/>
              </a:defRPr>
            </a:pPr>
            <a:r>
              <a:rPr lang="en-US" sz="5200" dirty="0" smtClean="0">
                <a:solidFill>
                  <a:schemeClr val="tx1"/>
                </a:solidFill>
              </a:rPr>
              <a:t>= </a:t>
            </a:r>
          </a:p>
          <a:p>
            <a:pPr algn="ctr">
              <a:spcBef>
                <a:spcPts val="200"/>
              </a:spcBef>
              <a:defRPr sz="5200">
                <a:solidFill>
                  <a:srgbClr val="048BE6"/>
                </a:solidFill>
                <a:latin typeface="+mn-lt"/>
                <a:ea typeface="+mn-ea"/>
                <a:cs typeface="+mn-cs"/>
                <a:sym typeface="Helvetica"/>
              </a:defRPr>
            </a:pPr>
            <a:r>
              <a:rPr lang="en-US" sz="5200" dirty="0" smtClean="0">
                <a:solidFill>
                  <a:srgbClr val="048BE6"/>
                </a:solidFill>
                <a:sym typeface="Helvetica"/>
              </a:rPr>
              <a:t>$10.22 Today</a:t>
            </a:r>
            <a:endParaRPr lang="en-US" sz="5200" dirty="0">
              <a:solidFill>
                <a:srgbClr val="048BE6"/>
              </a:solidFill>
              <a:sym typeface="Helvetica"/>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2754762"/>
            <a:ext cx="13958899" cy="10428393"/>
          </a:xfrm>
          <a:prstGeom prst="rect">
            <a:avLst/>
          </a:prstGeom>
        </p:spPr>
      </p:pic>
    </p:spTree>
    <p:extLst>
      <p:ext uri="{BB962C8B-B14F-4D97-AF65-F5344CB8AC3E}">
        <p14:creationId xmlns:p14="http://schemas.microsoft.com/office/powerpoint/2010/main" val="1135982017"/>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
                                          </p:val>
                                        </p:tav>
                                        <p:tav tm="100000">
                                          <p:val>
                                            <p:strVal val="#ppt_x"/>
                                          </p:val>
                                        </p:tav>
                                      </p:tavLst>
                                    </p:anim>
                                    <p:anim calcmode="lin" valueType="num">
                                      <p:cBhvr>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Shape 72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dirty="0"/>
          </a:p>
        </p:txBody>
      </p:sp>
      <p:grpSp>
        <p:nvGrpSpPr>
          <p:cNvPr id="726" name="Group 726"/>
          <p:cNvGrpSpPr/>
          <p:nvPr/>
        </p:nvGrpSpPr>
        <p:grpSpPr>
          <a:xfrm>
            <a:off x="1828802" y="4198802"/>
            <a:ext cx="1371598" cy="1439998"/>
            <a:chOff x="0" y="0"/>
            <a:chExt cx="1371597" cy="1439997"/>
          </a:xfrm>
        </p:grpSpPr>
        <p:sp>
          <p:nvSpPr>
            <p:cNvPr id="724" name="Shape 724"/>
            <p:cNvSpPr/>
            <p:nvPr/>
          </p:nvSpPr>
          <p:spPr>
            <a:xfrm>
              <a:off x="0" y="0"/>
              <a:ext cx="1371598" cy="1439998"/>
            </a:xfrm>
            <a:prstGeom prst="roundRect">
              <a:avLst>
                <a:gd name="adj" fmla="val 50000"/>
              </a:avLst>
            </a:prstGeom>
            <a:solidFill>
              <a:srgbClr val="048BE6"/>
            </a:solidFill>
            <a:ln w="12700" cap="flat">
              <a:noFill/>
              <a:miter lim="400000"/>
            </a:ln>
            <a:effectLst/>
          </p:spPr>
          <p:txBody>
            <a:bodyPr wrap="square" lIns="121919" tIns="121919" rIns="121919" bIns="121919" numCol="1" anchor="ctr">
              <a:noAutofit/>
            </a:bodyPr>
            <a:lstStyle/>
            <a:p>
              <a:pPr algn="ctr">
                <a:spcBef>
                  <a:spcPts val="300"/>
                </a:spcBef>
                <a:defRPr>
                  <a:solidFill>
                    <a:srgbClr val="FFFFFF"/>
                  </a:solidFill>
                  <a:latin typeface="+mn-lt"/>
                  <a:ea typeface="+mn-ea"/>
                  <a:cs typeface="+mn-cs"/>
                  <a:sym typeface="Helvetica"/>
                </a:defRPr>
              </a:pPr>
              <a:endParaRPr dirty="0"/>
            </a:p>
          </p:txBody>
        </p:sp>
        <p:sp>
          <p:nvSpPr>
            <p:cNvPr id="725" name="Shape 725"/>
            <p:cNvSpPr/>
            <p:nvPr/>
          </p:nvSpPr>
          <p:spPr>
            <a:xfrm>
              <a:off x="257383" y="229778"/>
              <a:ext cx="856829" cy="98044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121919" tIns="121919" rIns="121919" bIns="121919" numCol="1" anchor="ctr">
              <a:spAutoFit/>
            </a:bodyPr>
            <a:lstStyle>
              <a:lvl1pPr algn="ctr">
                <a:spcBef>
                  <a:spcPts val="400"/>
                </a:spcBef>
                <a:defRPr spc="2057">
                  <a:solidFill>
                    <a:srgbClr val="FFFFFF"/>
                  </a:solidFill>
                  <a:latin typeface="+mn-lt"/>
                  <a:ea typeface="+mn-ea"/>
                  <a:cs typeface="+mn-cs"/>
                  <a:sym typeface="Helvetica"/>
                </a:defRPr>
              </a:lvl1pPr>
            </a:lstStyle>
            <a:p>
              <a:r>
                <a:rPr dirty="0"/>
                <a:t>1</a:t>
              </a:r>
            </a:p>
          </p:txBody>
        </p:sp>
      </p:grpSp>
      <p:sp>
        <p:nvSpPr>
          <p:cNvPr id="728" name="Shape 728"/>
          <p:cNvSpPr/>
          <p:nvPr/>
        </p:nvSpPr>
        <p:spPr>
          <a:xfrm>
            <a:off x="14166748" y="7813984"/>
            <a:ext cx="9709252" cy="6001641"/>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nchor="ctr">
            <a:spAutoFit/>
          </a:bodyPr>
          <a:lstStyle>
            <a:lvl1pPr>
              <a:defRPr sz="3400">
                <a:solidFill>
                  <a:srgbClr val="535353"/>
                </a:solidFill>
              </a:defRPr>
            </a:lvl1pPr>
          </a:lstStyle>
          <a:p>
            <a:r>
              <a:rPr lang="en-US" dirty="0" smtClean="0">
                <a:solidFill>
                  <a:schemeClr val="tx1"/>
                </a:solidFill>
                <a:latin typeface="+mn-lt"/>
              </a:rPr>
              <a:t>The only strategy ranked in the top four in performance in all seven time periods from one to 10 years as tracked by Theta Research as of</a:t>
            </a:r>
          </a:p>
          <a:p>
            <a:r>
              <a:rPr lang="en-US" dirty="0" smtClean="0">
                <a:solidFill>
                  <a:schemeClr val="tx1"/>
                </a:solidFill>
                <a:latin typeface="+mn-lt"/>
              </a:rPr>
              <a:t>(July 2016)</a:t>
            </a:r>
          </a:p>
          <a:p>
            <a:r>
              <a:rPr lang="en-US" dirty="0" smtClean="0">
                <a:solidFill>
                  <a:schemeClr val="tx1"/>
                </a:solidFill>
                <a:latin typeface="+mn-lt"/>
              </a:rPr>
              <a:t> </a:t>
            </a:r>
          </a:p>
          <a:p>
            <a:r>
              <a:rPr lang="en-US" u="sng" dirty="0" smtClean="0">
                <a:solidFill>
                  <a:schemeClr val="tx1"/>
                </a:solidFill>
                <a:latin typeface="+mn-lt"/>
              </a:rPr>
              <a:t>Ranking Highlights: </a:t>
            </a:r>
          </a:p>
          <a:p>
            <a:pPr marL="457200" indent="-457200">
              <a:buFont typeface="Arial" charset="0"/>
              <a:buChar char="•"/>
            </a:pPr>
            <a:r>
              <a:rPr lang="en-US" dirty="0" smtClean="0">
                <a:solidFill>
                  <a:schemeClr val="tx1"/>
                </a:solidFill>
                <a:latin typeface="+mn-lt"/>
              </a:rPr>
              <a:t>Three #1 rankings</a:t>
            </a:r>
          </a:p>
          <a:p>
            <a:pPr marL="457200" indent="-457200">
              <a:buFont typeface="Arial" charset="0"/>
              <a:buChar char="•"/>
            </a:pPr>
            <a:r>
              <a:rPr lang="en-US" dirty="0" smtClean="0">
                <a:solidFill>
                  <a:schemeClr val="tx1"/>
                </a:solidFill>
                <a:latin typeface="+mn-lt"/>
              </a:rPr>
              <a:t>Three #2 rankings</a:t>
            </a:r>
          </a:p>
          <a:p>
            <a:pPr marL="457200" indent="-457200">
              <a:buFont typeface="Arial" charset="0"/>
              <a:buChar char="•"/>
            </a:pPr>
            <a:r>
              <a:rPr lang="en-US" dirty="0" smtClean="0">
                <a:solidFill>
                  <a:schemeClr val="tx1"/>
                </a:solidFill>
                <a:latin typeface="+mn-lt"/>
              </a:rPr>
              <a:t>Ranked #1 or #2 on a risk adjusted basis for all time periods from three to 10 years. (Theta’s Ulcers Performance Index) </a:t>
            </a:r>
            <a:endParaRPr dirty="0">
              <a:solidFill>
                <a:schemeClr val="tx1"/>
              </a:solidFill>
              <a:latin typeface="+mn-lt"/>
            </a:endParaRPr>
          </a:p>
        </p:txBody>
      </p:sp>
      <p:grpSp>
        <p:nvGrpSpPr>
          <p:cNvPr id="740" name="Group 740"/>
          <p:cNvGrpSpPr/>
          <p:nvPr/>
        </p:nvGrpSpPr>
        <p:grpSpPr>
          <a:xfrm>
            <a:off x="12551467" y="6857999"/>
            <a:ext cx="1371598" cy="1439998"/>
            <a:chOff x="0" y="0"/>
            <a:chExt cx="1371597" cy="1439997"/>
          </a:xfrm>
        </p:grpSpPr>
        <p:sp>
          <p:nvSpPr>
            <p:cNvPr id="738" name="Shape 738"/>
            <p:cNvSpPr/>
            <p:nvPr/>
          </p:nvSpPr>
          <p:spPr>
            <a:xfrm>
              <a:off x="0" y="0"/>
              <a:ext cx="1371598" cy="1439998"/>
            </a:xfrm>
            <a:prstGeom prst="roundRect">
              <a:avLst>
                <a:gd name="adj" fmla="val 50000"/>
              </a:avLst>
            </a:prstGeom>
            <a:solidFill>
              <a:srgbClr val="048BE6"/>
            </a:solidFill>
            <a:ln w="12700" cap="flat">
              <a:noFill/>
              <a:miter lim="400000"/>
            </a:ln>
            <a:effectLst/>
          </p:spPr>
          <p:txBody>
            <a:bodyPr wrap="square" lIns="121919" tIns="121919" rIns="121919" bIns="121919" numCol="1" anchor="ctr">
              <a:noAutofit/>
            </a:bodyPr>
            <a:lstStyle/>
            <a:p>
              <a:pPr algn="ctr">
                <a:spcBef>
                  <a:spcPts val="300"/>
                </a:spcBef>
                <a:defRPr>
                  <a:solidFill>
                    <a:srgbClr val="FFFFFF"/>
                  </a:solidFill>
                  <a:latin typeface="+mn-lt"/>
                  <a:ea typeface="+mn-ea"/>
                  <a:cs typeface="+mn-cs"/>
                  <a:sym typeface="Helvetica"/>
                </a:defRPr>
              </a:pPr>
              <a:endParaRPr dirty="0"/>
            </a:p>
          </p:txBody>
        </p:sp>
        <p:sp>
          <p:nvSpPr>
            <p:cNvPr id="739" name="Shape 739"/>
            <p:cNvSpPr/>
            <p:nvPr/>
          </p:nvSpPr>
          <p:spPr>
            <a:xfrm>
              <a:off x="257383" y="229778"/>
              <a:ext cx="856829" cy="98044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121919" tIns="121919" rIns="121919" bIns="121919" numCol="1" anchor="ctr">
              <a:spAutoFit/>
            </a:bodyPr>
            <a:lstStyle>
              <a:lvl1pPr algn="ctr">
                <a:spcBef>
                  <a:spcPts val="400"/>
                </a:spcBef>
                <a:defRPr spc="2057">
                  <a:solidFill>
                    <a:srgbClr val="FFFFFF"/>
                  </a:solidFill>
                  <a:latin typeface="+mn-lt"/>
                  <a:ea typeface="+mn-ea"/>
                  <a:cs typeface="+mn-cs"/>
                  <a:sym typeface="Helvetica"/>
                </a:defRPr>
              </a:lvl1pPr>
            </a:lstStyle>
            <a:p>
              <a:r>
                <a:rPr dirty="0"/>
                <a:t>7</a:t>
              </a:r>
            </a:p>
          </p:txBody>
        </p:sp>
      </p:grpSp>
      <p:sp>
        <p:nvSpPr>
          <p:cNvPr id="741" name="Shape 741"/>
          <p:cNvSpPr/>
          <p:nvPr/>
        </p:nvSpPr>
        <p:spPr>
          <a:xfrm>
            <a:off x="3657600" y="4013200"/>
            <a:ext cx="4580438" cy="923328"/>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lvl1pPr>
              <a:spcBef>
                <a:spcPts val="100"/>
              </a:spcBef>
              <a:defRPr sz="3400" spc="1457">
                <a:solidFill>
                  <a:srgbClr val="048BE6"/>
                </a:solidFill>
                <a:latin typeface="+mn-lt"/>
                <a:ea typeface="+mn-ea"/>
                <a:cs typeface="+mn-cs"/>
                <a:sym typeface="Helvetica"/>
              </a:defRPr>
            </a:lvl1pPr>
          </a:lstStyle>
          <a:p>
            <a:r>
              <a:rPr sz="4400" dirty="0"/>
              <a:t>Real-time</a:t>
            </a:r>
          </a:p>
        </p:txBody>
      </p:sp>
      <p:grpSp>
        <p:nvGrpSpPr>
          <p:cNvPr id="4" name="Group 3"/>
          <p:cNvGrpSpPr/>
          <p:nvPr/>
        </p:nvGrpSpPr>
        <p:grpSpPr>
          <a:xfrm>
            <a:off x="12517122" y="4013200"/>
            <a:ext cx="9834030" cy="2034874"/>
            <a:chOff x="12517122" y="4013200"/>
            <a:chExt cx="9834030" cy="2034874"/>
          </a:xfrm>
        </p:grpSpPr>
        <p:sp>
          <p:nvSpPr>
            <p:cNvPr id="727" name="Shape 727"/>
            <p:cNvSpPr/>
            <p:nvPr/>
          </p:nvSpPr>
          <p:spPr>
            <a:xfrm>
              <a:off x="14223151" y="4762833"/>
              <a:ext cx="8128001" cy="12852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spAutoFit/>
            </a:bodyPr>
            <a:lstStyle>
              <a:lvl1pPr>
                <a:defRPr sz="3400">
                  <a:solidFill>
                    <a:srgbClr val="535353"/>
                  </a:solidFill>
                </a:defRPr>
              </a:lvl1pPr>
            </a:lstStyle>
            <a:p>
              <a:r>
                <a:rPr dirty="0">
                  <a:solidFill>
                    <a:schemeClr val="tx1"/>
                  </a:solidFill>
                  <a:latin typeface="+mn-lt"/>
                </a:rPr>
                <a:t>Superior performance, beats on risk and </a:t>
              </a:r>
              <a:r>
                <a:rPr dirty="0" smtClean="0">
                  <a:solidFill>
                    <a:schemeClr val="tx1"/>
                  </a:solidFill>
                  <a:latin typeface="+mn-lt"/>
                </a:rPr>
                <a:t>return</a:t>
              </a:r>
              <a:r>
                <a:rPr lang="en-US" dirty="0" smtClean="0">
                  <a:solidFill>
                    <a:schemeClr val="tx1"/>
                  </a:solidFill>
                  <a:latin typeface="+mn-lt"/>
                </a:rPr>
                <a:t>.</a:t>
              </a:r>
              <a:endParaRPr dirty="0">
                <a:solidFill>
                  <a:schemeClr val="tx1"/>
                </a:solidFill>
                <a:latin typeface="+mn-lt"/>
              </a:endParaRPr>
            </a:p>
          </p:txBody>
        </p:sp>
        <p:grpSp>
          <p:nvGrpSpPr>
            <p:cNvPr id="737" name="Group 737"/>
            <p:cNvGrpSpPr/>
            <p:nvPr/>
          </p:nvGrpSpPr>
          <p:grpSpPr>
            <a:xfrm>
              <a:off x="12517122" y="4198802"/>
              <a:ext cx="1371598" cy="1439998"/>
              <a:chOff x="0" y="0"/>
              <a:chExt cx="1371597" cy="1439997"/>
            </a:xfrm>
          </p:grpSpPr>
          <p:sp>
            <p:nvSpPr>
              <p:cNvPr id="735" name="Shape 735"/>
              <p:cNvSpPr/>
              <p:nvPr/>
            </p:nvSpPr>
            <p:spPr>
              <a:xfrm>
                <a:off x="0" y="0"/>
                <a:ext cx="1371598" cy="1439998"/>
              </a:xfrm>
              <a:prstGeom prst="roundRect">
                <a:avLst>
                  <a:gd name="adj" fmla="val 50000"/>
                </a:avLst>
              </a:prstGeom>
              <a:solidFill>
                <a:srgbClr val="048BE6"/>
              </a:solidFill>
              <a:ln w="12700" cap="flat">
                <a:noFill/>
                <a:miter lim="400000"/>
              </a:ln>
              <a:effectLst/>
            </p:spPr>
            <p:txBody>
              <a:bodyPr wrap="square" lIns="121919" tIns="121919" rIns="121919" bIns="121919" numCol="1" anchor="ctr">
                <a:noAutofit/>
              </a:bodyPr>
              <a:lstStyle/>
              <a:p>
                <a:pPr algn="ctr">
                  <a:spcBef>
                    <a:spcPts val="300"/>
                  </a:spcBef>
                  <a:defRPr>
                    <a:solidFill>
                      <a:srgbClr val="FFFFFF"/>
                    </a:solidFill>
                    <a:latin typeface="+mn-lt"/>
                    <a:ea typeface="+mn-ea"/>
                    <a:cs typeface="+mn-cs"/>
                    <a:sym typeface="Helvetica"/>
                  </a:defRPr>
                </a:pPr>
                <a:endParaRPr dirty="0"/>
              </a:p>
            </p:txBody>
          </p:sp>
          <p:sp>
            <p:nvSpPr>
              <p:cNvPr id="736" name="Shape 736"/>
              <p:cNvSpPr/>
              <p:nvPr/>
            </p:nvSpPr>
            <p:spPr>
              <a:xfrm>
                <a:off x="257383" y="229778"/>
                <a:ext cx="856829" cy="98044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121919" tIns="121919" rIns="121919" bIns="121919" numCol="1" anchor="ctr">
                <a:spAutoFit/>
              </a:bodyPr>
              <a:lstStyle>
                <a:lvl1pPr algn="ctr">
                  <a:spcBef>
                    <a:spcPts val="400"/>
                  </a:spcBef>
                  <a:defRPr spc="2057">
                    <a:solidFill>
                      <a:srgbClr val="FFFFFF"/>
                    </a:solidFill>
                    <a:latin typeface="+mn-lt"/>
                    <a:ea typeface="+mn-ea"/>
                    <a:cs typeface="+mn-cs"/>
                    <a:sym typeface="Helvetica"/>
                  </a:defRPr>
                </a:lvl1pPr>
              </a:lstStyle>
              <a:p>
                <a:r>
                  <a:rPr dirty="0"/>
                  <a:t>6</a:t>
                </a:r>
              </a:p>
            </p:txBody>
          </p:sp>
        </p:grpSp>
        <p:sp>
          <p:nvSpPr>
            <p:cNvPr id="742" name="Shape 742"/>
            <p:cNvSpPr/>
            <p:nvPr/>
          </p:nvSpPr>
          <p:spPr>
            <a:xfrm>
              <a:off x="14224000" y="4013200"/>
              <a:ext cx="4580438" cy="923328"/>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lvl1pPr>
                <a:spcBef>
                  <a:spcPts val="100"/>
                </a:spcBef>
                <a:defRPr sz="3400" spc="1457">
                  <a:solidFill>
                    <a:srgbClr val="048BE6"/>
                  </a:solidFill>
                  <a:latin typeface="+mn-lt"/>
                  <a:ea typeface="+mn-ea"/>
                  <a:cs typeface="+mn-cs"/>
                  <a:sym typeface="Helvetica"/>
                </a:defRPr>
              </a:lvl1pPr>
            </a:lstStyle>
            <a:p>
              <a:r>
                <a:rPr sz="4400" dirty="0"/>
                <a:t>Stellar</a:t>
              </a:r>
            </a:p>
          </p:txBody>
        </p:sp>
      </p:grpSp>
      <p:grpSp>
        <p:nvGrpSpPr>
          <p:cNvPr id="2" name="Group 1"/>
          <p:cNvGrpSpPr/>
          <p:nvPr/>
        </p:nvGrpSpPr>
        <p:grpSpPr>
          <a:xfrm>
            <a:off x="1828802" y="6799760"/>
            <a:ext cx="9956799" cy="2266808"/>
            <a:chOff x="1828802" y="6799760"/>
            <a:chExt cx="9956799" cy="2266808"/>
          </a:xfrm>
        </p:grpSpPr>
        <p:sp>
          <p:nvSpPr>
            <p:cNvPr id="722" name="Shape 722"/>
            <p:cNvSpPr/>
            <p:nvPr/>
          </p:nvSpPr>
          <p:spPr>
            <a:xfrm>
              <a:off x="3657600" y="7781327"/>
              <a:ext cx="8128001" cy="12852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spAutoFit/>
            </a:bodyPr>
            <a:lstStyle>
              <a:lvl1pPr>
                <a:defRPr sz="3400">
                  <a:solidFill>
                    <a:srgbClr val="535353"/>
                  </a:solidFill>
                </a:defRPr>
              </a:lvl1pPr>
            </a:lstStyle>
            <a:p>
              <a:r>
                <a:rPr lang="en-US" dirty="0" smtClean="0">
                  <a:solidFill>
                    <a:schemeClr val="tx1"/>
                  </a:solidFill>
                  <a:latin typeface="+mn-lt"/>
                </a:rPr>
                <a:t>EVO </a:t>
              </a:r>
              <a:r>
                <a:rPr dirty="0" smtClean="0">
                  <a:solidFill>
                    <a:schemeClr val="tx1"/>
                  </a:solidFill>
                  <a:latin typeface="+mn-lt"/>
                </a:rPr>
                <a:t>went </a:t>
              </a:r>
              <a:r>
                <a:rPr dirty="0">
                  <a:solidFill>
                    <a:schemeClr val="tx1"/>
                  </a:solidFill>
                  <a:latin typeface="+mn-lt"/>
                </a:rPr>
                <a:t>live </a:t>
              </a:r>
              <a:r>
                <a:rPr dirty="0" smtClean="0">
                  <a:solidFill>
                    <a:schemeClr val="tx1"/>
                  </a:solidFill>
                  <a:latin typeface="+mn-lt"/>
                </a:rPr>
                <a:t>Ma</a:t>
              </a:r>
              <a:r>
                <a:rPr lang="en-US" dirty="0" smtClean="0">
                  <a:solidFill>
                    <a:schemeClr val="tx1"/>
                  </a:solidFill>
                  <a:latin typeface="+mn-lt"/>
                </a:rPr>
                <a:t>y</a:t>
              </a:r>
              <a:r>
                <a:rPr dirty="0" smtClean="0">
                  <a:solidFill>
                    <a:schemeClr val="tx1"/>
                  </a:solidFill>
                  <a:latin typeface="+mn-lt"/>
                </a:rPr>
                <a:t> </a:t>
              </a:r>
              <a:r>
                <a:rPr dirty="0">
                  <a:solidFill>
                    <a:schemeClr val="tx1"/>
                  </a:solidFill>
                  <a:latin typeface="+mn-lt"/>
                </a:rPr>
                <a:t>31, 2002, </a:t>
              </a:r>
              <a:r>
                <a:rPr lang="en-US" dirty="0" smtClean="0">
                  <a:solidFill>
                    <a:schemeClr val="tx1"/>
                  </a:solidFill>
                  <a:latin typeface="+mn-lt"/>
                </a:rPr>
                <a:t>almost</a:t>
              </a:r>
            </a:p>
            <a:p>
              <a:r>
                <a:rPr lang="en-US" dirty="0" smtClean="0">
                  <a:solidFill>
                    <a:schemeClr val="tx1"/>
                  </a:solidFill>
                  <a:latin typeface="+mn-lt"/>
                </a:rPr>
                <a:t>15-</a:t>
              </a:r>
              <a:r>
                <a:rPr dirty="0" smtClean="0">
                  <a:solidFill>
                    <a:schemeClr val="tx1"/>
                  </a:solidFill>
                  <a:latin typeface="+mn-lt"/>
                </a:rPr>
                <a:t>years </a:t>
              </a:r>
              <a:r>
                <a:rPr dirty="0">
                  <a:solidFill>
                    <a:schemeClr val="tx1"/>
                  </a:solidFill>
                  <a:latin typeface="+mn-lt"/>
                </a:rPr>
                <a:t>ago. </a:t>
              </a:r>
            </a:p>
          </p:txBody>
        </p:sp>
        <p:grpSp>
          <p:nvGrpSpPr>
            <p:cNvPr id="731" name="Group 731"/>
            <p:cNvGrpSpPr/>
            <p:nvPr/>
          </p:nvGrpSpPr>
          <p:grpSpPr>
            <a:xfrm>
              <a:off x="1828802" y="6799760"/>
              <a:ext cx="1371598" cy="1439998"/>
              <a:chOff x="0" y="0"/>
              <a:chExt cx="1371597" cy="1439997"/>
            </a:xfrm>
          </p:grpSpPr>
          <p:sp>
            <p:nvSpPr>
              <p:cNvPr id="729" name="Shape 729"/>
              <p:cNvSpPr/>
              <p:nvPr/>
            </p:nvSpPr>
            <p:spPr>
              <a:xfrm>
                <a:off x="0" y="0"/>
                <a:ext cx="1371598" cy="1439998"/>
              </a:xfrm>
              <a:prstGeom prst="roundRect">
                <a:avLst>
                  <a:gd name="adj" fmla="val 50000"/>
                </a:avLst>
              </a:prstGeom>
              <a:solidFill>
                <a:srgbClr val="048BE6"/>
              </a:solidFill>
              <a:ln w="12700" cap="flat">
                <a:noFill/>
                <a:miter lim="400000"/>
              </a:ln>
              <a:effectLst/>
            </p:spPr>
            <p:txBody>
              <a:bodyPr wrap="square" lIns="121919" tIns="121919" rIns="121919" bIns="121919" numCol="1" anchor="ctr">
                <a:noAutofit/>
              </a:bodyPr>
              <a:lstStyle/>
              <a:p>
                <a:pPr algn="ctr">
                  <a:spcBef>
                    <a:spcPts val="300"/>
                  </a:spcBef>
                  <a:defRPr>
                    <a:solidFill>
                      <a:srgbClr val="FFFFFF"/>
                    </a:solidFill>
                    <a:latin typeface="+mn-lt"/>
                    <a:ea typeface="+mn-ea"/>
                    <a:cs typeface="+mn-cs"/>
                    <a:sym typeface="Helvetica"/>
                  </a:defRPr>
                </a:pPr>
                <a:endParaRPr dirty="0"/>
              </a:p>
            </p:txBody>
          </p:sp>
          <p:sp>
            <p:nvSpPr>
              <p:cNvPr id="730" name="Shape 730"/>
              <p:cNvSpPr/>
              <p:nvPr/>
            </p:nvSpPr>
            <p:spPr>
              <a:xfrm>
                <a:off x="257383" y="229778"/>
                <a:ext cx="856829" cy="98044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121919" tIns="121919" rIns="121919" bIns="121919" numCol="1" anchor="ctr">
                <a:spAutoFit/>
              </a:bodyPr>
              <a:lstStyle>
                <a:lvl1pPr algn="ctr">
                  <a:spcBef>
                    <a:spcPts val="400"/>
                  </a:spcBef>
                  <a:defRPr spc="2057">
                    <a:solidFill>
                      <a:srgbClr val="FFFFFF"/>
                    </a:solidFill>
                    <a:latin typeface="+mn-lt"/>
                    <a:ea typeface="+mn-ea"/>
                    <a:cs typeface="+mn-cs"/>
                    <a:sym typeface="Helvetica"/>
                  </a:defRPr>
                </a:lvl1pPr>
              </a:lstStyle>
              <a:p>
                <a:r>
                  <a:rPr dirty="0"/>
                  <a:t>2</a:t>
                </a:r>
              </a:p>
            </p:txBody>
          </p:sp>
        </p:grpSp>
        <p:sp>
          <p:nvSpPr>
            <p:cNvPr id="743" name="Shape 743"/>
            <p:cNvSpPr/>
            <p:nvPr/>
          </p:nvSpPr>
          <p:spPr>
            <a:xfrm>
              <a:off x="3547559" y="6858000"/>
              <a:ext cx="4580439" cy="923328"/>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lvl1pPr>
                <a:spcBef>
                  <a:spcPts val="100"/>
                </a:spcBef>
                <a:defRPr sz="3400" spc="1457">
                  <a:solidFill>
                    <a:srgbClr val="048BE6"/>
                  </a:solidFill>
                  <a:latin typeface="+mn-lt"/>
                  <a:ea typeface="+mn-ea"/>
                  <a:cs typeface="+mn-cs"/>
                  <a:sym typeface="Helvetica"/>
                </a:defRPr>
              </a:lvl1pPr>
            </a:lstStyle>
            <a:p>
              <a:r>
                <a:rPr sz="4400" dirty="0"/>
                <a:t>History</a:t>
              </a:r>
            </a:p>
          </p:txBody>
        </p:sp>
      </p:grpSp>
      <p:grpSp>
        <p:nvGrpSpPr>
          <p:cNvPr id="3" name="Group 2"/>
          <p:cNvGrpSpPr/>
          <p:nvPr/>
        </p:nvGrpSpPr>
        <p:grpSpPr>
          <a:xfrm>
            <a:off x="1828802" y="9847759"/>
            <a:ext cx="10242154" cy="2849267"/>
            <a:chOff x="1828802" y="9847759"/>
            <a:chExt cx="10242154" cy="2849267"/>
          </a:xfrm>
        </p:grpSpPr>
        <p:sp>
          <p:nvSpPr>
            <p:cNvPr id="723" name="Shape 723"/>
            <p:cNvSpPr/>
            <p:nvPr/>
          </p:nvSpPr>
          <p:spPr>
            <a:xfrm>
              <a:off x="3600724" y="10881146"/>
              <a:ext cx="8470232" cy="1815880"/>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nchor="ctr">
              <a:spAutoFit/>
            </a:bodyPr>
            <a:lstStyle>
              <a:lvl1pPr>
                <a:defRPr sz="3400">
                  <a:solidFill>
                    <a:srgbClr val="535353"/>
                  </a:solidFill>
                </a:defRPr>
              </a:lvl1pPr>
            </a:lstStyle>
            <a:p>
              <a:r>
                <a:rPr dirty="0">
                  <a:solidFill>
                    <a:schemeClr val="tx1"/>
                  </a:solidFill>
                  <a:latin typeface="+mn-ea"/>
                  <a:ea typeface="+mn-ea"/>
                </a:rPr>
                <a:t>GIPS verified track </a:t>
              </a:r>
              <a:r>
                <a:rPr dirty="0" smtClean="0">
                  <a:solidFill>
                    <a:schemeClr val="tx1"/>
                  </a:solidFill>
                  <a:latin typeface="+mn-ea"/>
                  <a:ea typeface="+mn-ea"/>
                </a:rPr>
                <a:t>record</a:t>
              </a:r>
              <a:r>
                <a:rPr lang="en-US" dirty="0" smtClean="0">
                  <a:solidFill>
                    <a:schemeClr val="tx1"/>
                  </a:solidFill>
                  <a:latin typeface="+mn-ea"/>
                  <a:ea typeface="+mn-ea"/>
                </a:rPr>
                <a:t> through June 2014</a:t>
              </a:r>
              <a:r>
                <a:rPr dirty="0" smtClean="0">
                  <a:solidFill>
                    <a:schemeClr val="tx1"/>
                  </a:solidFill>
                  <a:latin typeface="+mn-ea"/>
                  <a:ea typeface="+mn-ea"/>
                </a:rPr>
                <a:t>.</a:t>
              </a:r>
              <a:r>
                <a:rPr lang="en-US" dirty="0" smtClean="0">
                  <a:solidFill>
                    <a:schemeClr val="tx1"/>
                  </a:solidFill>
                  <a:latin typeface="+mn-ea"/>
                  <a:ea typeface="+mn-ea"/>
                </a:rPr>
                <a:t> Theta Research provides ongoing verification. </a:t>
              </a:r>
              <a:endParaRPr dirty="0">
                <a:solidFill>
                  <a:schemeClr val="tx1"/>
                </a:solidFill>
                <a:latin typeface="+mn-ea"/>
                <a:ea typeface="+mn-ea"/>
              </a:endParaRPr>
            </a:p>
          </p:txBody>
        </p:sp>
        <p:grpSp>
          <p:nvGrpSpPr>
            <p:cNvPr id="734" name="Group 734"/>
            <p:cNvGrpSpPr/>
            <p:nvPr/>
          </p:nvGrpSpPr>
          <p:grpSpPr>
            <a:xfrm>
              <a:off x="1828802" y="9847759"/>
              <a:ext cx="1371598" cy="1439998"/>
              <a:chOff x="0" y="0"/>
              <a:chExt cx="1371597" cy="1439997"/>
            </a:xfrm>
          </p:grpSpPr>
          <p:sp>
            <p:nvSpPr>
              <p:cNvPr id="732" name="Shape 732"/>
              <p:cNvSpPr/>
              <p:nvPr/>
            </p:nvSpPr>
            <p:spPr>
              <a:xfrm>
                <a:off x="0" y="0"/>
                <a:ext cx="1371598" cy="1439998"/>
              </a:xfrm>
              <a:prstGeom prst="roundRect">
                <a:avLst>
                  <a:gd name="adj" fmla="val 50000"/>
                </a:avLst>
              </a:prstGeom>
              <a:solidFill>
                <a:srgbClr val="048BE6"/>
              </a:solidFill>
              <a:ln w="12700" cap="flat">
                <a:noFill/>
                <a:miter lim="400000"/>
              </a:ln>
              <a:effectLst/>
            </p:spPr>
            <p:txBody>
              <a:bodyPr wrap="square" lIns="121919" tIns="121919" rIns="121919" bIns="121919" numCol="1" anchor="ctr">
                <a:noAutofit/>
              </a:bodyPr>
              <a:lstStyle/>
              <a:p>
                <a:pPr algn="ctr">
                  <a:spcBef>
                    <a:spcPts val="300"/>
                  </a:spcBef>
                  <a:defRPr>
                    <a:solidFill>
                      <a:srgbClr val="FFFFFF"/>
                    </a:solidFill>
                    <a:latin typeface="+mn-lt"/>
                    <a:ea typeface="+mn-ea"/>
                    <a:cs typeface="+mn-cs"/>
                    <a:sym typeface="Helvetica"/>
                  </a:defRPr>
                </a:pPr>
                <a:endParaRPr dirty="0"/>
              </a:p>
            </p:txBody>
          </p:sp>
          <p:sp>
            <p:nvSpPr>
              <p:cNvPr id="733" name="Shape 733"/>
              <p:cNvSpPr/>
              <p:nvPr/>
            </p:nvSpPr>
            <p:spPr>
              <a:xfrm>
                <a:off x="257383" y="229778"/>
                <a:ext cx="856829" cy="98044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none" lIns="121919" tIns="121919" rIns="121919" bIns="121919" numCol="1" anchor="ctr">
                <a:spAutoFit/>
              </a:bodyPr>
              <a:lstStyle>
                <a:lvl1pPr algn="ctr">
                  <a:spcBef>
                    <a:spcPts val="400"/>
                  </a:spcBef>
                  <a:defRPr spc="2057">
                    <a:solidFill>
                      <a:srgbClr val="FFFFFF"/>
                    </a:solidFill>
                    <a:latin typeface="+mn-lt"/>
                    <a:ea typeface="+mn-ea"/>
                    <a:cs typeface="+mn-cs"/>
                    <a:sym typeface="Helvetica"/>
                  </a:defRPr>
                </a:lvl1pPr>
              </a:lstStyle>
              <a:p>
                <a:r>
                  <a:rPr dirty="0"/>
                  <a:t>3</a:t>
                </a:r>
              </a:p>
            </p:txBody>
          </p:sp>
        </p:grpSp>
        <p:sp>
          <p:nvSpPr>
            <p:cNvPr id="744" name="Shape 744"/>
            <p:cNvSpPr/>
            <p:nvPr/>
          </p:nvSpPr>
          <p:spPr>
            <a:xfrm>
              <a:off x="3547559" y="9966163"/>
              <a:ext cx="4580439" cy="923328"/>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lvl1pPr>
                <a:spcBef>
                  <a:spcPts val="100"/>
                </a:spcBef>
                <a:defRPr sz="3400" spc="1457">
                  <a:solidFill>
                    <a:srgbClr val="048BE6"/>
                  </a:solidFill>
                  <a:latin typeface="+mn-lt"/>
                  <a:ea typeface="+mn-ea"/>
                  <a:cs typeface="+mn-cs"/>
                  <a:sym typeface="Helvetica"/>
                </a:defRPr>
              </a:lvl1pPr>
            </a:lstStyle>
            <a:p>
              <a:r>
                <a:rPr sz="4400" dirty="0"/>
                <a:t>Verified </a:t>
              </a:r>
            </a:p>
          </p:txBody>
        </p:sp>
      </p:grpSp>
      <p:sp>
        <p:nvSpPr>
          <p:cNvPr id="745" name="Shape 745"/>
          <p:cNvSpPr/>
          <p:nvPr/>
        </p:nvSpPr>
        <p:spPr>
          <a:xfrm>
            <a:off x="14224000" y="6857999"/>
            <a:ext cx="5759874" cy="923328"/>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spAutoFit/>
          </a:bodyPr>
          <a:lstStyle>
            <a:lvl1pPr>
              <a:spcBef>
                <a:spcPts val="100"/>
              </a:spcBef>
              <a:defRPr sz="3400" spc="1457">
                <a:solidFill>
                  <a:srgbClr val="048BE6"/>
                </a:solidFill>
                <a:latin typeface="+mn-lt"/>
                <a:ea typeface="+mn-ea"/>
                <a:cs typeface="+mn-cs"/>
                <a:sym typeface="Helvetica"/>
              </a:defRPr>
            </a:lvl1pPr>
          </a:lstStyle>
          <a:p>
            <a:pPr>
              <a:spcAft>
                <a:spcPts val="600"/>
              </a:spcAft>
            </a:pPr>
            <a:r>
              <a:rPr sz="4400" dirty="0"/>
              <a:t>Consistency </a:t>
            </a:r>
          </a:p>
        </p:txBody>
      </p:sp>
      <p:sp>
        <p:nvSpPr>
          <p:cNvPr id="746" name="Shape 746"/>
          <p:cNvSpPr/>
          <p:nvPr/>
        </p:nvSpPr>
        <p:spPr>
          <a:xfrm>
            <a:off x="22608801" y="5531597"/>
            <a:ext cx="96001" cy="96001"/>
          </a:xfrm>
          <a:prstGeom prst="ellipse">
            <a:avLst/>
          </a:prstGeom>
          <a:solidFill>
            <a:srgbClr val="D9D9D9"/>
          </a:solidFill>
          <a:ln w="25400">
            <a:solidFill>
              <a:srgbClr val="D9D9D9"/>
            </a:solidFill>
            <a:bevel/>
          </a:ln>
        </p:spPr>
        <p:txBody>
          <a:bodyPr lIns="121919" tIns="121919" rIns="121919" bIns="121919" anchor="ctr"/>
          <a:lstStyle/>
          <a:p>
            <a:pPr algn="ctr">
              <a:defRPr>
                <a:solidFill>
                  <a:srgbClr val="FFFFFF"/>
                </a:solidFill>
              </a:defRPr>
            </a:pPr>
            <a:endParaRPr dirty="0"/>
          </a:p>
        </p:txBody>
      </p:sp>
      <p:sp>
        <p:nvSpPr>
          <p:cNvPr id="747" name="Shape 747"/>
          <p:cNvSpPr/>
          <p:nvPr/>
        </p:nvSpPr>
        <p:spPr>
          <a:xfrm>
            <a:off x="22608801" y="5937999"/>
            <a:ext cx="96001" cy="96001"/>
          </a:xfrm>
          <a:prstGeom prst="ellipse">
            <a:avLst/>
          </a:prstGeom>
          <a:solidFill>
            <a:srgbClr val="D9D9D9"/>
          </a:solidFill>
          <a:ln w="25400">
            <a:solidFill>
              <a:srgbClr val="D9D9D9"/>
            </a:solidFill>
            <a:bevel/>
          </a:ln>
        </p:spPr>
        <p:txBody>
          <a:bodyPr lIns="121919" tIns="121919" rIns="121919" bIns="121919" anchor="ctr"/>
          <a:lstStyle/>
          <a:p>
            <a:pPr algn="ctr">
              <a:defRPr>
                <a:solidFill>
                  <a:srgbClr val="FFFFFF"/>
                </a:solidFill>
              </a:defRPr>
            </a:pPr>
            <a:endParaRPr dirty="0"/>
          </a:p>
        </p:txBody>
      </p:sp>
      <p:sp>
        <p:nvSpPr>
          <p:cNvPr id="748" name="Shape 748"/>
          <p:cNvSpPr/>
          <p:nvPr/>
        </p:nvSpPr>
        <p:spPr>
          <a:xfrm>
            <a:off x="22608801" y="6355597"/>
            <a:ext cx="96001" cy="96001"/>
          </a:xfrm>
          <a:prstGeom prst="ellipse">
            <a:avLst/>
          </a:prstGeom>
          <a:solidFill>
            <a:srgbClr val="D9D9D9"/>
          </a:solidFill>
          <a:ln w="25400">
            <a:solidFill>
              <a:srgbClr val="D9D9D9"/>
            </a:solidFill>
            <a:bevel/>
          </a:ln>
        </p:spPr>
        <p:txBody>
          <a:bodyPr lIns="121919" tIns="121919" rIns="121919" bIns="121919" anchor="ctr"/>
          <a:lstStyle/>
          <a:p>
            <a:pPr algn="ctr">
              <a:defRPr>
                <a:solidFill>
                  <a:srgbClr val="FFFFFF"/>
                </a:solidFill>
              </a:defRPr>
            </a:pPr>
            <a:endParaRPr dirty="0"/>
          </a:p>
        </p:txBody>
      </p:sp>
      <p:sp>
        <p:nvSpPr>
          <p:cNvPr id="749" name="Shape 749"/>
          <p:cNvSpPr/>
          <p:nvPr/>
        </p:nvSpPr>
        <p:spPr>
          <a:xfrm>
            <a:off x="22608801" y="6762000"/>
            <a:ext cx="96001" cy="96001"/>
          </a:xfrm>
          <a:prstGeom prst="ellipse">
            <a:avLst/>
          </a:prstGeom>
          <a:solidFill>
            <a:srgbClr val="D9D9D9"/>
          </a:solidFill>
          <a:ln w="25400">
            <a:solidFill>
              <a:srgbClr val="D9D9D9"/>
            </a:solidFill>
            <a:bevel/>
          </a:ln>
        </p:spPr>
        <p:txBody>
          <a:bodyPr lIns="121919" tIns="121919" rIns="121919" bIns="121919" anchor="ctr"/>
          <a:lstStyle/>
          <a:p>
            <a:pPr algn="ctr">
              <a:defRPr>
                <a:solidFill>
                  <a:srgbClr val="FFFFFF"/>
                </a:solidFill>
              </a:defRPr>
            </a:pPr>
            <a:endParaRPr dirty="0"/>
          </a:p>
        </p:txBody>
      </p:sp>
      <p:sp>
        <p:nvSpPr>
          <p:cNvPr id="750" name="Shape 750"/>
          <p:cNvSpPr/>
          <p:nvPr/>
        </p:nvSpPr>
        <p:spPr>
          <a:xfrm>
            <a:off x="22608801" y="7168397"/>
            <a:ext cx="96001" cy="96001"/>
          </a:xfrm>
          <a:prstGeom prst="ellipse">
            <a:avLst/>
          </a:prstGeom>
          <a:solidFill>
            <a:srgbClr val="D9D9D9"/>
          </a:solidFill>
          <a:ln w="25400">
            <a:solidFill>
              <a:srgbClr val="D9D9D9"/>
            </a:solidFill>
            <a:bevel/>
          </a:ln>
        </p:spPr>
        <p:txBody>
          <a:bodyPr lIns="121919" tIns="121919" rIns="121919" bIns="121919" anchor="ctr"/>
          <a:lstStyle/>
          <a:p>
            <a:pPr algn="ctr">
              <a:defRPr>
                <a:solidFill>
                  <a:srgbClr val="FFFFFF"/>
                </a:solidFill>
              </a:defRPr>
            </a:pPr>
            <a:endParaRPr dirty="0"/>
          </a:p>
        </p:txBody>
      </p:sp>
      <p:sp>
        <p:nvSpPr>
          <p:cNvPr id="751" name="Shape 751"/>
          <p:cNvSpPr/>
          <p:nvPr/>
        </p:nvSpPr>
        <p:spPr>
          <a:xfrm>
            <a:off x="22608801" y="7574800"/>
            <a:ext cx="96001" cy="96001"/>
          </a:xfrm>
          <a:prstGeom prst="ellipse">
            <a:avLst/>
          </a:prstGeom>
          <a:solidFill>
            <a:srgbClr val="D9D9D9"/>
          </a:solidFill>
          <a:ln w="25400">
            <a:solidFill>
              <a:srgbClr val="D9D9D9"/>
            </a:solidFill>
            <a:bevel/>
          </a:ln>
        </p:spPr>
        <p:txBody>
          <a:bodyPr lIns="121919" tIns="121919" rIns="121919" bIns="121919" anchor="ctr"/>
          <a:lstStyle/>
          <a:p>
            <a:pPr algn="ctr">
              <a:defRPr>
                <a:solidFill>
                  <a:srgbClr val="FFFFFF"/>
                </a:solidFill>
              </a:defRPr>
            </a:pPr>
            <a:endParaRPr dirty="0"/>
          </a:p>
        </p:txBody>
      </p:sp>
      <p:sp>
        <p:nvSpPr>
          <p:cNvPr id="752" name="Shape 752"/>
          <p:cNvSpPr/>
          <p:nvPr/>
        </p:nvSpPr>
        <p:spPr>
          <a:xfrm>
            <a:off x="22608801" y="7981197"/>
            <a:ext cx="96001" cy="96001"/>
          </a:xfrm>
          <a:prstGeom prst="ellipse">
            <a:avLst/>
          </a:prstGeom>
          <a:solidFill>
            <a:srgbClr val="D9D9D9"/>
          </a:solidFill>
          <a:ln w="25400">
            <a:solidFill>
              <a:srgbClr val="D9D9D9"/>
            </a:solidFill>
            <a:bevel/>
          </a:ln>
        </p:spPr>
        <p:txBody>
          <a:bodyPr lIns="121919" tIns="121919" rIns="121919" bIns="121919" anchor="ctr"/>
          <a:lstStyle/>
          <a:p>
            <a:pPr algn="ctr">
              <a:defRPr>
                <a:solidFill>
                  <a:srgbClr val="FFFFFF"/>
                </a:solidFill>
              </a:defRPr>
            </a:pPr>
            <a:endParaRPr dirty="0"/>
          </a:p>
        </p:txBody>
      </p:sp>
      <p:sp>
        <p:nvSpPr>
          <p:cNvPr id="753" name="Shape 753"/>
          <p:cNvSpPr/>
          <p:nvPr/>
        </p:nvSpPr>
        <p:spPr>
          <a:xfrm>
            <a:off x="22608801" y="8387600"/>
            <a:ext cx="96001" cy="96001"/>
          </a:xfrm>
          <a:prstGeom prst="ellipse">
            <a:avLst/>
          </a:prstGeom>
          <a:ln w="25400">
            <a:solidFill>
              <a:srgbClr val="048BE6"/>
            </a:solidFill>
            <a:bevel/>
          </a:ln>
        </p:spPr>
        <p:txBody>
          <a:bodyPr lIns="121919" tIns="121919" rIns="121919" bIns="121919" anchor="ctr"/>
          <a:lstStyle/>
          <a:p>
            <a:pPr algn="ctr">
              <a:defRPr>
                <a:solidFill>
                  <a:srgbClr val="FFFFFF"/>
                </a:solidFill>
              </a:defRPr>
            </a:pPr>
            <a:endParaRPr dirty="0"/>
          </a:p>
        </p:txBody>
      </p:sp>
      <p:sp>
        <p:nvSpPr>
          <p:cNvPr id="754" name="Shape 754"/>
          <p:cNvSpPr/>
          <p:nvPr/>
        </p:nvSpPr>
        <p:spPr>
          <a:xfrm>
            <a:off x="1130239" y="1252089"/>
            <a:ext cx="20320001" cy="2318665"/>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normAutofit/>
          </a:bodyPr>
          <a:lstStyle>
            <a:lvl1pPr>
              <a:defRPr sz="6400">
                <a:solidFill>
                  <a:srgbClr val="343749"/>
                </a:solidFill>
                <a:latin typeface="+mn-lt"/>
                <a:ea typeface="+mn-ea"/>
                <a:cs typeface="+mn-cs"/>
                <a:sym typeface="Helvetica"/>
              </a:defRPr>
            </a:lvl1pPr>
          </a:lstStyle>
          <a:p>
            <a:pPr>
              <a:defRPr>
                <a:solidFill>
                  <a:srgbClr val="FFFFFF"/>
                </a:solidFill>
              </a:defRPr>
            </a:pPr>
            <a:r>
              <a:rPr dirty="0">
                <a:solidFill>
                  <a:srgbClr val="343749"/>
                </a:solidFill>
              </a:rPr>
              <a:t>The EVO competitive advantage </a:t>
            </a:r>
          </a:p>
        </p:txBody>
      </p:sp>
      <p:sp>
        <p:nvSpPr>
          <p:cNvPr id="755" name="Shape 755"/>
          <p:cNvSpPr/>
          <p:nvPr/>
        </p:nvSpPr>
        <p:spPr>
          <a:xfrm>
            <a:off x="1130239" y="1181988"/>
            <a:ext cx="13411201" cy="568537"/>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ormAutofit/>
          </a:bodyPr>
          <a:lstStyle>
            <a:lvl1pPr>
              <a:spcBef>
                <a:spcPts val="100"/>
              </a:spcBef>
              <a:defRPr sz="1800" spc="771">
                <a:solidFill>
                  <a:srgbClr val="048BE6"/>
                </a:solidFill>
                <a:latin typeface="+mn-lt"/>
                <a:ea typeface="+mn-ea"/>
                <a:cs typeface="+mn-cs"/>
                <a:sym typeface="Helvetica"/>
              </a:defRPr>
            </a:lvl1pPr>
          </a:lstStyle>
          <a:p>
            <a:r>
              <a:rPr lang="en-US" sz="2000" dirty="0" smtClean="0"/>
              <a:t>CLOSING THOUGHTS</a:t>
            </a:r>
            <a:endParaRPr sz="2000" dirty="0"/>
          </a:p>
        </p:txBody>
      </p:sp>
      <p:sp>
        <p:nvSpPr>
          <p:cNvPr id="5" name="Rectangle 4"/>
          <p:cNvSpPr/>
          <p:nvPr/>
        </p:nvSpPr>
        <p:spPr>
          <a:xfrm>
            <a:off x="974905" y="2951438"/>
            <a:ext cx="2222560" cy="707348"/>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0000"/>
              </a:solidFill>
              <a:effectLst/>
              <a:uFillTx/>
              <a:latin typeface="Calibri"/>
              <a:ea typeface="Calibri"/>
              <a:cs typeface="Calibri"/>
              <a:sym typeface="Calibri"/>
            </a:endParaRPr>
          </a:p>
        </p:txBody>
      </p:sp>
      <p:sp>
        <p:nvSpPr>
          <p:cNvPr id="42" name="Shape 727"/>
          <p:cNvSpPr/>
          <p:nvPr/>
        </p:nvSpPr>
        <p:spPr>
          <a:xfrm>
            <a:off x="3657599" y="4812223"/>
            <a:ext cx="8128001" cy="1292660"/>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spAutoFit/>
          </a:bodyPr>
          <a:lstStyle>
            <a:lvl1pPr>
              <a:defRPr sz="3400">
                <a:solidFill>
                  <a:srgbClr val="535353"/>
                </a:solidFill>
              </a:defRPr>
            </a:lvl1pPr>
          </a:lstStyle>
          <a:p>
            <a:r>
              <a:rPr lang="en-US" dirty="0" smtClean="0">
                <a:solidFill>
                  <a:schemeClr val="tx1"/>
                </a:solidFill>
                <a:latin typeface="+mn-lt"/>
              </a:rPr>
              <a:t>All results are actual. No hypotheticals or back-tested results. </a:t>
            </a:r>
            <a:endParaRPr dirty="0">
              <a:solidFill>
                <a:schemeClr val="tx1"/>
              </a:solidFill>
              <a:latin typeface="+mn-lt"/>
            </a:endParaRPr>
          </a:p>
        </p:txBody>
      </p:sp>
    </p:spTree>
    <p:extLst>
      <p:ext uri="{BB962C8B-B14F-4D97-AF65-F5344CB8AC3E}">
        <p14:creationId xmlns:p14="http://schemas.microsoft.com/office/powerpoint/2010/main" val="1436181265"/>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02968"/>
            <a:ext cx="31521791" cy="14454554"/>
          </a:xfrm>
          <a:prstGeom prst="rect">
            <a:avLst/>
          </a:prstGeom>
        </p:spPr>
      </p:pic>
      <p:sp>
        <p:nvSpPr>
          <p:cNvPr id="766" name="Shape 766"/>
          <p:cNvSpPr>
            <a:spLocks noGrp="1"/>
          </p:cNvSpPr>
          <p:nvPr>
            <p:ph type="title"/>
          </p:nvPr>
        </p:nvSpPr>
        <p:spPr>
          <a:prstGeom prst="rect">
            <a:avLst/>
          </a:prstGeom>
        </p:spPr>
        <p:txBody>
          <a:bodyPr/>
          <a:lstStyle>
            <a:lvl1pPr>
              <a:defRPr sz="8400">
                <a:solidFill>
                  <a:srgbClr val="FFFFFF"/>
                </a:solidFill>
              </a:defRPr>
            </a:lvl1pPr>
          </a:lstStyle>
          <a:p>
            <a:pPr>
              <a:defRPr>
                <a:solidFill>
                  <a:srgbClr val="343E48"/>
                </a:solidFill>
              </a:defRPr>
            </a:pPr>
            <a:r>
              <a:rPr>
                <a:solidFill>
                  <a:srgbClr val="FFFFFF"/>
                </a:solidFill>
                <a:latin typeface="+mn-lt"/>
              </a:rPr>
              <a:t>Thank You! </a:t>
            </a:r>
          </a:p>
        </p:txBody>
      </p:sp>
      <p:sp>
        <p:nvSpPr>
          <p:cNvPr id="767" name="Shape 767"/>
          <p:cNvSpPr>
            <a:spLocks noGrp="1"/>
          </p:cNvSpPr>
          <p:nvPr>
            <p:ph type="body" sz="quarter" idx="1"/>
          </p:nvPr>
        </p:nvSpPr>
        <p:spPr>
          <a:xfrm>
            <a:off x="10257854" y="3222872"/>
            <a:ext cx="5582615" cy="2397761"/>
          </a:xfrm>
          <a:prstGeom prst="rect">
            <a:avLst/>
          </a:prstGeom>
        </p:spPr>
        <p:txBody>
          <a:bodyPr>
            <a:normAutofit/>
          </a:bodyPr>
          <a:lstStyle/>
          <a:p>
            <a:pPr defTabSz="740663">
              <a:defRPr sz="2268"/>
            </a:pPr>
            <a:endParaRPr/>
          </a:p>
          <a:p>
            <a:pPr defTabSz="740663">
              <a:defRPr sz="2268"/>
            </a:pPr>
            <a:endParaRPr/>
          </a:p>
        </p:txBody>
      </p:sp>
      <p:sp>
        <p:nvSpPr>
          <p:cNvPr id="768" name="Shape 768"/>
          <p:cNvSpPr/>
          <p:nvPr/>
        </p:nvSpPr>
        <p:spPr>
          <a:xfrm>
            <a:off x="9753600" y="2387599"/>
            <a:ext cx="1" cy="2438402"/>
          </a:xfrm>
          <a:prstGeom prst="line">
            <a:avLst/>
          </a:prstGeom>
          <a:ln w="25400" cap="rnd">
            <a:solidFill>
              <a:srgbClr val="A6A6A6"/>
            </a:solidFill>
            <a:prstDash val="dot"/>
            <a:bevel/>
          </a:ln>
        </p:spPr>
        <p:txBody>
          <a:bodyPr lIns="121919" tIns="121919" rIns="121919" bIns="121919"/>
          <a:lstStyle/>
          <a:p>
            <a:pPr defTabSz="457200">
              <a:defRPr sz="3200">
                <a:latin typeface="+mn-lt"/>
                <a:ea typeface="+mn-ea"/>
                <a:cs typeface="+mn-cs"/>
                <a:sym typeface="Helvetica"/>
              </a:defRPr>
            </a:pPr>
            <a:endParaRPr/>
          </a:p>
        </p:txBody>
      </p:sp>
      <p:sp>
        <p:nvSpPr>
          <p:cNvPr id="770" name="Shape 770"/>
          <p:cNvSpPr/>
          <p:nvPr/>
        </p:nvSpPr>
        <p:spPr>
          <a:xfrm>
            <a:off x="10257854" y="1949104"/>
            <a:ext cx="10677093" cy="3200874"/>
          </a:xfrm>
          <a:prstGeom prst="rect">
            <a:avLst/>
          </a:prstGeom>
          <a:ln w="25400">
            <a:miter lim="400000"/>
          </a:ln>
          <a:extLst>
            <a:ext uri="{C572A759-6A51-4108-AA02-DFA0A04FC94B}">
              <ma14:wrappingTextBoxFlag xmlns:ma14="http://schemas.microsoft.com/office/mac/drawingml/2011/main" xmlns="" val="1"/>
            </a:ext>
          </a:extLst>
        </p:spPr>
        <p:txBody>
          <a:bodyPr wrap="square" lIns="121919" tIns="121919" rIns="121919" bIns="121919">
            <a:spAutoFit/>
          </a:bodyPr>
          <a:lstStyle>
            <a:lvl1pPr>
              <a:defRPr>
                <a:solidFill>
                  <a:srgbClr val="FFFFFF"/>
                </a:solidFill>
              </a:defRPr>
            </a:lvl1pPr>
          </a:lstStyle>
          <a:p>
            <a:r>
              <a:rPr lang="en-US" dirty="0" smtClean="0">
                <a:latin typeface="+mn-lt"/>
              </a:rPr>
              <a:t>For more information, contact us at:</a:t>
            </a:r>
          </a:p>
          <a:p>
            <a:r>
              <a:rPr lang="en-US" dirty="0" smtClean="0">
                <a:latin typeface="+mn-lt"/>
              </a:rPr>
              <a:t>1.877.RICHPAUL</a:t>
            </a:r>
          </a:p>
          <a:p>
            <a:endParaRPr lang="en-US" dirty="0" smtClean="0">
              <a:latin typeface="+mn-lt"/>
            </a:endParaRPr>
          </a:p>
          <a:p>
            <a:r>
              <a:rPr lang="en-US" dirty="0" err="1" smtClean="0">
                <a:latin typeface="+mn-lt"/>
              </a:rPr>
              <a:t>info@potomacadvisorsinc.com</a:t>
            </a:r>
            <a:endParaRPr lang="en-US" dirty="0">
              <a:latin typeface="+mn-lt"/>
            </a:endParaRPr>
          </a:p>
        </p:txBody>
      </p:sp>
    </p:spTree>
    <p:extLst>
      <p:ext uri="{BB962C8B-B14F-4D97-AF65-F5344CB8AC3E}">
        <p14:creationId xmlns:p14="http://schemas.microsoft.com/office/powerpoint/2010/main" val="1124441001"/>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768"/>
                                        </p:tgtEl>
                                        <p:attrNameLst>
                                          <p:attrName>style.visibility</p:attrName>
                                        </p:attrNameLst>
                                      </p:cBhvr>
                                      <p:to>
                                        <p:strVal val="visible"/>
                                      </p:to>
                                    </p:set>
                                    <p:anim calcmode="lin" valueType="num">
                                      <p:cBhvr>
                                        <p:cTn id="7" dur="1000" fill="hold"/>
                                        <p:tgtEl>
                                          <p:spTgt spid="768"/>
                                        </p:tgtEl>
                                        <p:attrNameLst>
                                          <p:attrName>ppt_w</p:attrName>
                                        </p:attrNameLst>
                                      </p:cBhvr>
                                      <p:tavLst>
                                        <p:tav tm="0">
                                          <p:val>
                                            <p:fltVal val="0"/>
                                          </p:val>
                                        </p:tav>
                                        <p:tav tm="100000">
                                          <p:val>
                                            <p:strVal val="#ppt_w"/>
                                          </p:val>
                                        </p:tav>
                                      </p:tavLst>
                                    </p:anim>
                                    <p:anim calcmode="lin" valueType="num">
                                      <p:cBhvr>
                                        <p:cTn id="8" dur="1000" fill="hold"/>
                                        <p:tgtEl>
                                          <p:spTgt spid="7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4905" y="2951438"/>
            <a:ext cx="2222560" cy="707348"/>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Shape 607"/>
          <p:cNvSpPr/>
          <p:nvPr/>
        </p:nvSpPr>
        <p:spPr>
          <a:xfrm>
            <a:off x="-1" y="4247008"/>
            <a:ext cx="24384000" cy="4165600"/>
          </a:xfrm>
          <a:prstGeom prst="rect">
            <a:avLst/>
          </a:prstGeom>
          <a:solidFill>
            <a:srgbClr val="343E48">
              <a:alpha val="95000"/>
            </a:srgbClr>
          </a:solidFill>
          <a:ln w="12700">
            <a:miter lim="400000"/>
          </a:ln>
        </p:spPr>
        <p:txBody>
          <a:bodyPr lIns="121919" tIns="121919" rIns="121919" bIns="121919" anchor="ctr"/>
          <a:lstStyle/>
          <a:p>
            <a:pPr algn="ctr">
              <a:defRPr>
                <a:solidFill>
                  <a:srgbClr val="FFFFFF"/>
                </a:solidFill>
              </a:defRPr>
            </a:pPr>
            <a:endParaRPr/>
          </a:p>
        </p:txBody>
      </p:sp>
      <p:sp>
        <p:nvSpPr>
          <p:cNvPr id="5" name="TextBox 4"/>
          <p:cNvSpPr txBox="1"/>
          <p:nvPr/>
        </p:nvSpPr>
        <p:spPr>
          <a:xfrm>
            <a:off x="0" y="5791200"/>
            <a:ext cx="24383999" cy="107721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smtClean="0">
                <a:ln>
                  <a:noFill/>
                </a:ln>
                <a:solidFill>
                  <a:schemeClr val="bg1"/>
                </a:solidFill>
                <a:effectLst/>
                <a:uFillTx/>
                <a:latin typeface="+mn-lt"/>
                <a:ea typeface="Calibri"/>
                <a:cs typeface="+mn-cs"/>
                <a:sym typeface="Calibri"/>
              </a:rPr>
              <a:t>GIPS VERIFICATION</a:t>
            </a:r>
            <a:r>
              <a:rPr kumimoji="0" lang="en-US" sz="5400" b="0" i="0" u="none" strike="noStrike" cap="none" spc="0" normalizeH="0" smtClean="0">
                <a:ln>
                  <a:noFill/>
                </a:ln>
                <a:solidFill>
                  <a:schemeClr val="bg1"/>
                </a:solidFill>
                <a:effectLst/>
                <a:uFillTx/>
                <a:latin typeface="+mn-lt"/>
                <a:ea typeface="Calibri"/>
                <a:cs typeface="+mn-cs"/>
                <a:sym typeface="Calibri"/>
              </a:rPr>
              <a:t> </a:t>
            </a:r>
            <a:endParaRPr kumimoji="0" lang="en-US" sz="5400" b="0" i="0" u="none" strike="noStrike" cap="none" spc="0" normalizeH="0" baseline="0">
              <a:ln>
                <a:noFill/>
              </a:ln>
              <a:solidFill>
                <a:schemeClr val="bg1"/>
              </a:solidFill>
              <a:effectLst/>
              <a:uFillTx/>
              <a:latin typeface="+mn-lt"/>
              <a:ea typeface="Calibri"/>
              <a:cs typeface="+mn-cs"/>
              <a:sym typeface="Calibri"/>
            </a:endParaRPr>
          </a:p>
        </p:txBody>
      </p:sp>
      <p:sp>
        <p:nvSpPr>
          <p:cNvPr id="7" name="Shape 606"/>
          <p:cNvSpPr/>
          <p:nvPr/>
        </p:nvSpPr>
        <p:spPr>
          <a:xfrm>
            <a:off x="0" y="7366596"/>
            <a:ext cx="24384000" cy="1131442"/>
          </a:xfrm>
          <a:prstGeom prst="rect">
            <a:avLst/>
          </a:prstGeom>
          <a:solidFill>
            <a:srgbClr val="048BE6">
              <a:alpha val="95000"/>
            </a:srgbClr>
          </a:solidFill>
          <a:ln w="12700">
            <a:miter lim="400000"/>
          </a:ln>
        </p:spPr>
        <p:txBody>
          <a:bodyPr lIns="121919" tIns="121919" rIns="121919" bIns="121919" anchor="ctr"/>
          <a:lstStyle/>
          <a:p>
            <a:pPr algn="ctr">
              <a:defRPr>
                <a:solidFill>
                  <a:srgbClr val="FFFFFF"/>
                </a:solidFill>
              </a:defRPr>
            </a:pPr>
            <a:endParaRPr/>
          </a:p>
        </p:txBody>
      </p:sp>
      <p:sp>
        <p:nvSpPr>
          <p:cNvPr id="8" name="Slide Number Placeholder 7"/>
          <p:cNvSpPr>
            <a:spLocks noGrp="1"/>
          </p:cNvSpPr>
          <p:nvPr>
            <p:ph type="sldNum" sz="quarter" idx="2"/>
          </p:nvPr>
        </p:nvSpPr>
        <p:spPr/>
        <p:txBody>
          <a:bodyPr/>
          <a:lstStyle/>
          <a:p>
            <a:fld id="{86CB4B4D-7CA3-9044-876B-883B54F8677D}" type="slidenum">
              <a:rPr lang="en-US" smtClean="0"/>
              <a:t>23</a:t>
            </a:fld>
            <a:endParaRPr lang="en-US" dirty="0"/>
          </a:p>
        </p:txBody>
      </p:sp>
    </p:spTree>
    <p:extLst>
      <p:ext uri="{BB962C8B-B14F-4D97-AF65-F5344CB8AC3E}">
        <p14:creationId xmlns:p14="http://schemas.microsoft.com/office/powerpoint/2010/main" val="71676690"/>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87"/>
          <a:stretch/>
        </p:blipFill>
        <p:spPr>
          <a:xfrm>
            <a:off x="11861800" y="304800"/>
            <a:ext cx="10464800" cy="13207999"/>
          </a:xfrm>
          <a:prstGeom prst="rect">
            <a:avLst/>
          </a:prstGeom>
        </p:spPr>
      </p:pic>
      <p:sp>
        <p:nvSpPr>
          <p:cNvPr id="763" name="Shape 76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24</a:t>
            </a:fld>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99" y="822748"/>
            <a:ext cx="12242802" cy="12893252"/>
          </a:xfrm>
          <a:prstGeom prst="rect">
            <a:avLst/>
          </a:prstGeom>
        </p:spPr>
      </p:pic>
    </p:spTree>
    <p:extLst>
      <p:ext uri="{BB962C8B-B14F-4D97-AF65-F5344CB8AC3E}">
        <p14:creationId xmlns:p14="http://schemas.microsoft.com/office/powerpoint/2010/main" val="2079286510"/>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Shape 757"/>
          <p:cNvSpPr>
            <a:spLocks noGrp="1"/>
          </p:cNvSpPr>
          <p:nvPr>
            <p:ph type="body" idx="1"/>
          </p:nvPr>
        </p:nvSpPr>
        <p:spPr>
          <a:xfrm>
            <a:off x="1219198" y="3161323"/>
            <a:ext cx="22836555" cy="9499601"/>
          </a:xfrm>
          <a:prstGeom prst="rect">
            <a:avLst/>
          </a:prstGeom>
        </p:spPr>
        <p:txBody>
          <a:bodyPr>
            <a:noAutofit/>
          </a:bodyPr>
          <a:lstStyle/>
          <a:p>
            <a:pPr marL="0" indent="0">
              <a:buNone/>
            </a:pPr>
            <a:r>
              <a:rPr lang="en-US" sz="1400" dirty="0" smtClean="0">
                <a:solidFill>
                  <a:schemeClr val="tx1"/>
                </a:solidFill>
              </a:rPr>
              <a:t>EVO </a:t>
            </a:r>
            <a:r>
              <a:rPr lang="en-US" sz="1400" dirty="0">
                <a:solidFill>
                  <a:schemeClr val="tx1"/>
                </a:solidFill>
              </a:rPr>
              <a:t>1 performance is based on the oldest actual account using the EVO 1 strategy and is considered representative of all accounts within the EVO 1 composite strategy since all accounts with few exceptions are traded the same in an omnibus group account.  Occasionally, specific investor instructions, or fund restrictions, or the time at which an account is opened or additions are made may result in different trades and returns for a specific account from the composite.  Composite performance has been verified to be in compliance with GIPS® for the period from inception on May 31, 2002 through June 30, 2014 by Alpha Performance Verification Services.  The oldest account in the composite has been verified for performance since inception by Theta Research and is continuously monitored daily by Theta Research.  Composite returns are time-weighted total returns that reflect the reinvestment of dividends and capital gain distributions. Composite returns are net of the underlying mutual fund management fees, other fund (administrative) expenses. </a:t>
            </a:r>
          </a:p>
          <a:p>
            <a:pPr marL="0" indent="0">
              <a:buNone/>
            </a:pPr>
            <a:r>
              <a:rPr lang="en-US" sz="1400" dirty="0">
                <a:solidFill>
                  <a:schemeClr val="tx1"/>
                </a:solidFill>
              </a:rPr>
              <a:t> </a:t>
            </a:r>
          </a:p>
          <a:p>
            <a:pPr marL="0" indent="0">
              <a:buNone/>
            </a:pPr>
            <a:r>
              <a:rPr lang="en-US" sz="1400" dirty="0">
                <a:solidFill>
                  <a:schemeClr val="tx1"/>
                </a:solidFill>
              </a:rPr>
              <a:t>The performance results shown here reflect the use of the Guggenheim </a:t>
            </a:r>
            <a:r>
              <a:rPr lang="en-US" sz="1400" dirty="0" err="1">
                <a:solidFill>
                  <a:schemeClr val="tx1"/>
                </a:solidFill>
              </a:rPr>
              <a:t>Rydex</a:t>
            </a:r>
            <a:r>
              <a:rPr lang="en-US" sz="1400" dirty="0">
                <a:solidFill>
                  <a:schemeClr val="tx1"/>
                </a:solidFill>
              </a:rPr>
              <a:t> Investor class funds. Other classes of </a:t>
            </a:r>
            <a:r>
              <a:rPr lang="en-US" sz="1400" dirty="0" err="1">
                <a:solidFill>
                  <a:schemeClr val="tx1"/>
                </a:solidFill>
              </a:rPr>
              <a:t>Rydex</a:t>
            </a:r>
            <a:r>
              <a:rPr lang="en-US" sz="1400" dirty="0">
                <a:solidFill>
                  <a:schemeClr val="tx1"/>
                </a:solidFill>
              </a:rPr>
              <a:t> funds that may be used by investment advisers who license the EVO 1 strategy may include funds with marketing and distribution fees (12b1 fees).  Use of these funds by other investment advisors would reduce the performance shown here.  Results presented here are gross of fees and are for presentation for evaluation of the EVO strategy before fees.  Presentation to retail prospects or clients must include performance based on actual or the maximum fees charged by Potomac Advisors, prorated and deducted quarterly in advance.  Fees charged by licensees for this strategy may be higher or lower than the fees charged by Potomac Advisors. </a:t>
            </a:r>
          </a:p>
          <a:p>
            <a:pPr marL="0" indent="0">
              <a:buNone/>
            </a:pPr>
            <a:r>
              <a:rPr lang="en-US" sz="1400" dirty="0">
                <a:solidFill>
                  <a:schemeClr val="tx1"/>
                </a:solidFill>
              </a:rPr>
              <a:t> </a:t>
            </a:r>
          </a:p>
          <a:p>
            <a:pPr marL="0" indent="0">
              <a:buNone/>
            </a:pPr>
            <a:r>
              <a:rPr lang="en-US" sz="1400" dirty="0">
                <a:solidFill>
                  <a:schemeClr val="tx1"/>
                </a:solidFill>
              </a:rPr>
              <a:t>No adjustments have been made for potential income tax consequences. Performance for other composite investment programs may differ materially (more or less) from the performance of this composite.  It should not be assumed that future recommendations will be profitable or equal past performance. The investment return and principal value of an investment will fluctuate so that an investor's shares, when sold or redeemed, may be worth more or less than their original cost and current performance may be lower or higher than the performance quoted.</a:t>
            </a:r>
          </a:p>
          <a:p>
            <a:pPr marL="0" indent="0">
              <a:buNone/>
            </a:pPr>
            <a:r>
              <a:rPr lang="en-US" sz="1400" dirty="0">
                <a:solidFill>
                  <a:schemeClr val="tx1"/>
                </a:solidFill>
              </a:rPr>
              <a:t> </a:t>
            </a:r>
          </a:p>
          <a:p>
            <a:pPr marL="0" indent="0">
              <a:buNone/>
            </a:pPr>
            <a:r>
              <a:rPr lang="en-US" sz="1400" dirty="0">
                <a:solidFill>
                  <a:schemeClr val="tx1"/>
                </a:solidFill>
              </a:rPr>
              <a:t>The benchmark returns of the S&amp;P 500 are total returns and reflect the reinvestment of dividends.  The S&amp;P 500 Index is a capital weighted index composed of 500 widely held common stocks varying in composition, and is not available for direct investment.  Benchmark returns are provided exclusively for comparison purposes only so as to provide general comparative information to assist an individual client or prospective client in determining whether the performance of a Potomac Advisors, Inc. meets, or continues to meet, his/her investment objective(s). </a:t>
            </a:r>
          </a:p>
          <a:p>
            <a:pPr marL="0" indent="0">
              <a:buNone/>
            </a:pPr>
            <a:r>
              <a:rPr lang="en-US" sz="1400" dirty="0">
                <a:solidFill>
                  <a:schemeClr val="tx1"/>
                </a:solidFill>
              </a:rPr>
              <a:t> </a:t>
            </a:r>
          </a:p>
          <a:p>
            <a:pPr marL="0" indent="0">
              <a:buNone/>
            </a:pPr>
            <a:r>
              <a:rPr lang="en-US" sz="1400" dirty="0">
                <a:solidFill>
                  <a:schemeClr val="tx1"/>
                </a:solidFill>
              </a:rPr>
              <a:t>It should not be assumed that any of Potomac Advisors, Inc. programs will correspond directly to any such comparative index. The volatility of the market indices may materially differ (more or less) from that of the actual portfolios. Since individuals cannot invest directly into any index, deductions for management fees or other custodial or transaction charges are not taken into account. These charges, if applicable, would reduce the overall return of the S&amp;P 500 index. The strategies shown involve investing in mutual funds. Mutual fund shares are not insured by the FDIC or any other agency, are not guaranteed by any financial institution, are not obligations of any financial institution, and involve investment risk, including possible loss of principal.                                            </a:t>
            </a:r>
          </a:p>
          <a:p>
            <a:pPr marL="0" indent="0">
              <a:buNone/>
            </a:pPr>
            <a:r>
              <a:rPr lang="en-US" sz="1400" dirty="0">
                <a:solidFill>
                  <a:schemeClr val="tx1"/>
                </a:solidFill>
              </a:rPr>
              <a:t> </a:t>
            </a:r>
          </a:p>
          <a:p>
            <a:pPr marL="0" indent="0">
              <a:buNone/>
            </a:pPr>
            <a:r>
              <a:rPr lang="en-US" sz="1400" dirty="0">
                <a:solidFill>
                  <a:schemeClr val="tx1"/>
                </a:solidFill>
              </a:rPr>
              <a:t>The data presented has been collected from sources believed to be reliable; however, Potomac Advisors, Inc. does not guarantee or warrant the accuracy, timeliness, or completeness of the information.  Past performance is no guarantee of future results.  This material is for informational purposes only and does not constitute an offer to sell or a solicitation of an offer to buy any security. Such offers can only be made where lawful under applicable law.</a:t>
            </a:r>
          </a:p>
          <a:p>
            <a:pPr marL="0" indent="0">
              <a:buNone/>
            </a:pPr>
            <a:r>
              <a:rPr lang="en-US" sz="1400" dirty="0">
                <a:solidFill>
                  <a:schemeClr val="tx1"/>
                </a:solidFill>
              </a:rPr>
              <a:t> </a:t>
            </a:r>
          </a:p>
          <a:p>
            <a:pPr marL="0" indent="0">
              <a:buNone/>
            </a:pPr>
            <a:r>
              <a:rPr lang="en-US" sz="1400" dirty="0">
                <a:solidFill>
                  <a:schemeClr val="tx1"/>
                </a:solidFill>
              </a:rPr>
              <a:t>Potomac Advisors is registered as an investment adviser under various state laws. Such registration does not imply a certain skill or training and no inference to the contrary should be made. Information pertaining to Potomac Advisors’ advisory operations, services, and fees is set forth in Potomac Advisors’ current Form ADV Part II, a copy of which is available from Potomac Advisors upon request.  Information pertaining to any mutual fund that is used in Potomac Advisors’ EVO strategy is set forth in each respective mutual fund's prospectus, a copy of which is also available from Potomac Advisors upon request.</a:t>
            </a:r>
          </a:p>
          <a:p>
            <a:pPr marL="0" indent="0">
              <a:buNone/>
            </a:pPr>
            <a:r>
              <a:rPr lang="en-US" sz="1400" dirty="0">
                <a:solidFill>
                  <a:schemeClr val="tx1"/>
                </a:solidFill>
              </a:rPr>
              <a:t> </a:t>
            </a:r>
          </a:p>
          <a:p>
            <a:pPr marL="0" indent="0">
              <a:buNone/>
            </a:pPr>
            <a:r>
              <a:rPr lang="en-US" sz="1400" b="1" u="sng" dirty="0">
                <a:solidFill>
                  <a:schemeClr val="tx1"/>
                </a:solidFill>
              </a:rPr>
              <a:t>GIPS Disclosure Statement</a:t>
            </a:r>
            <a:endParaRPr lang="en-US" sz="1400" u="sng" dirty="0">
              <a:solidFill>
                <a:schemeClr val="tx1"/>
              </a:solidFill>
            </a:endParaRPr>
          </a:p>
          <a:p>
            <a:pPr marL="0" indent="0">
              <a:buNone/>
            </a:pPr>
            <a:r>
              <a:rPr lang="en-US" sz="1400" b="1" dirty="0">
                <a:solidFill>
                  <a:schemeClr val="tx1"/>
                </a:solidFill>
              </a:rPr>
              <a:t> </a:t>
            </a:r>
            <a:endParaRPr lang="en-US" sz="1400" dirty="0">
              <a:solidFill>
                <a:schemeClr val="tx1"/>
              </a:solidFill>
            </a:endParaRPr>
          </a:p>
          <a:p>
            <a:pPr marL="0" indent="0">
              <a:buNone/>
            </a:pPr>
            <a:r>
              <a:rPr lang="en-US" sz="1400" dirty="0">
                <a:solidFill>
                  <a:schemeClr val="tx1"/>
                </a:solidFill>
              </a:rPr>
              <a:t>Potomac Advisors Inc. is an independent registered investment advisor.  EVO 1 performance has been verified to be in compliance with the Global Investment Performance Standards (GIPS®) from 5.31.2002 through 6.30.2014 by Alpha Performance Verification Services who retain a CFA Institute CIPM (Certificate in Investment Performance Measurement).  Valuations are computed, and performance is reported, in U.S. dollars.  Composite returns are net of the underlying mutual fund management fees, custodial fees and other fund (administrative) expenses. All accounts in the composite are non-fee paying and as such returns are presented gross of Potomac Advisors' fees. The benchmark is the Standard and Poor's 500 Index (S&amp;P 500.) To obtain a Compliant Presentation or a list of the Composite Descriptions visit our website at </a:t>
            </a:r>
            <a:r>
              <a:rPr lang="en-US" sz="1400" u="sng" dirty="0">
                <a:solidFill>
                  <a:schemeClr val="tx1"/>
                </a:solidFill>
                <a:hlinkClick r:id="rId2"/>
              </a:rPr>
              <a:t>www.potomacadvisorsinc.com</a:t>
            </a:r>
            <a:endParaRPr lang="en-US" sz="1400" dirty="0">
              <a:solidFill>
                <a:schemeClr val="tx1"/>
              </a:solidFill>
            </a:endParaRPr>
          </a:p>
          <a:p>
            <a:pPr marL="0" indent="0">
              <a:buNone/>
            </a:pPr>
            <a:r>
              <a:rPr lang="en-US" sz="1400" dirty="0">
                <a:solidFill>
                  <a:schemeClr val="tx1"/>
                </a:solidFill>
              </a:rPr>
              <a:t> </a:t>
            </a:r>
          </a:p>
          <a:p>
            <a:pPr marL="0" indent="0">
              <a:buNone/>
            </a:pPr>
            <a:r>
              <a:rPr lang="en-US" sz="1400" dirty="0">
                <a:solidFill>
                  <a:schemeClr val="tx1"/>
                </a:solidFill>
              </a:rPr>
              <a:t>The Evolutionary Market Timing System (EVO 1) Non-Discretionary Composite is a purely mechanical black box trading system in which no discretion is involved. The composite system is comprised of numerous long and intermediate-term market timing systems (filters) and quantitative short-term trading systems (triggers) that are integrated into one composite decision-making system.  The system uses a leveraged S&amp;P 500 index mutual fund as the primary investment for long positions in seeking to magnify the index’s exposure 150% on a daily basis to increase the potential return of an investment.  Conversely, leverage can magnify the losses of an investment during a down market.  The fund’s use of derivatives, such as futures, options and swap agreements, may expose the fund’s shareholders to additional risks that they would not be subject to if they invested directly in the securities underlying those derivatives.  The trading system also may employ an unleveraged inverse S&amp;P 500 index mutual fund for short positions.  Short positions have been made very infrequently.  Given the potential risks involved, strategies employing leverage and shorting may not be suitable for conservative investors. </a:t>
            </a:r>
            <a:endParaRPr lang="en-US" sz="1400" dirty="0" smtClean="0">
              <a:solidFill>
                <a:schemeClr val="tx1"/>
              </a:solidFill>
            </a:endParaRPr>
          </a:p>
          <a:p>
            <a:pPr marL="0" indent="0">
              <a:buNone/>
            </a:pPr>
            <a:endParaRPr lang="en-US" sz="1400" dirty="0" smtClean="0">
              <a:solidFill>
                <a:schemeClr val="tx1"/>
              </a:solidFill>
            </a:endParaRPr>
          </a:p>
          <a:p>
            <a:pPr marL="0" indent="0">
              <a:buNone/>
            </a:pPr>
            <a:r>
              <a:rPr lang="en-US" sz="1400" b="1" u="sng" dirty="0">
                <a:solidFill>
                  <a:schemeClr val="tx1"/>
                </a:solidFill>
              </a:rPr>
              <a:t> Theta Research Disclosure</a:t>
            </a:r>
          </a:p>
          <a:p>
            <a:pPr marL="0" indent="0">
              <a:buNone/>
            </a:pPr>
            <a:r>
              <a:rPr lang="en-US" sz="1400" dirty="0">
                <a:solidFill>
                  <a:schemeClr val="tx1"/>
                </a:solidFill>
              </a:rPr>
              <a:t>Charts, graphs, statistics and other content and material presented herein identified as prepared by </a:t>
            </a:r>
            <a:r>
              <a:rPr lang="en-US" sz="1400" dirty="0" smtClean="0">
                <a:solidFill>
                  <a:schemeClr val="tx1"/>
                </a:solidFill>
              </a:rPr>
              <a:t>Theta Research </a:t>
            </a:r>
            <a:r>
              <a:rPr lang="en-US" sz="1400" dirty="0">
                <a:solidFill>
                  <a:schemeClr val="tx1"/>
                </a:solidFill>
              </a:rPr>
              <a:t>is copyrighted by Theta Research and may not be reproduced, copied, duplicated or distributed </a:t>
            </a:r>
            <a:r>
              <a:rPr lang="en-US" sz="1400" dirty="0" err="1" smtClean="0">
                <a:solidFill>
                  <a:schemeClr val="tx1"/>
                </a:solidFill>
              </a:rPr>
              <a:t>withoutthe</a:t>
            </a:r>
            <a:r>
              <a:rPr lang="en-US" sz="1400" dirty="0" smtClean="0">
                <a:solidFill>
                  <a:schemeClr val="tx1"/>
                </a:solidFill>
              </a:rPr>
              <a:t> </a:t>
            </a:r>
            <a:r>
              <a:rPr lang="en-US" sz="1400" dirty="0">
                <a:solidFill>
                  <a:schemeClr val="tx1"/>
                </a:solidFill>
              </a:rPr>
              <a:t>express prior written permission of Theta. Data, statistics and reports prepared by Theta as contained on </a:t>
            </a:r>
            <a:r>
              <a:rPr lang="en-US" sz="1400" dirty="0" err="1" smtClean="0">
                <a:solidFill>
                  <a:schemeClr val="tx1"/>
                </a:solidFill>
              </a:rPr>
              <a:t>theirweb</a:t>
            </a:r>
            <a:r>
              <a:rPr lang="en-US" sz="1400" dirty="0" smtClean="0">
                <a:solidFill>
                  <a:schemeClr val="tx1"/>
                </a:solidFill>
              </a:rPr>
              <a:t> </a:t>
            </a:r>
            <a:r>
              <a:rPr lang="en-US" sz="1400" dirty="0">
                <a:solidFill>
                  <a:schemeClr val="tx1"/>
                </a:solidFill>
              </a:rPr>
              <a:t>site are prepared from data believed to be reliable, but no representation is made by Theta as to its </a:t>
            </a:r>
            <a:r>
              <a:rPr lang="en-US" sz="1400" dirty="0" err="1" smtClean="0">
                <a:solidFill>
                  <a:schemeClr val="tx1"/>
                </a:solidFill>
              </a:rPr>
              <a:t>accuracyor</a:t>
            </a:r>
            <a:r>
              <a:rPr lang="en-US" sz="1400" dirty="0" smtClean="0">
                <a:solidFill>
                  <a:schemeClr val="tx1"/>
                </a:solidFill>
              </a:rPr>
              <a:t> </a:t>
            </a:r>
            <a:r>
              <a:rPr lang="en-US" sz="1400" dirty="0">
                <a:solidFill>
                  <a:schemeClr val="tx1"/>
                </a:solidFill>
              </a:rPr>
              <a:t>completeness. Potomac Advisors, Inc. has received express prior written permission from Theta Research to </a:t>
            </a:r>
            <a:r>
              <a:rPr lang="en-US" sz="1400" dirty="0" smtClean="0">
                <a:solidFill>
                  <a:schemeClr val="tx1"/>
                </a:solidFill>
              </a:rPr>
              <a:t>use reports </a:t>
            </a:r>
            <a:r>
              <a:rPr lang="en-US" sz="1400" dirty="0">
                <a:solidFill>
                  <a:schemeClr val="tx1"/>
                </a:solidFill>
              </a:rPr>
              <a:t>generated from their web site for downloading and/or publishing for general distribution. The reports </a:t>
            </a:r>
            <a:r>
              <a:rPr lang="en-US" sz="1400" dirty="0" smtClean="0">
                <a:solidFill>
                  <a:schemeClr val="tx1"/>
                </a:solidFill>
              </a:rPr>
              <a:t>maybe </a:t>
            </a:r>
            <a:r>
              <a:rPr lang="en-US" sz="1400" dirty="0">
                <a:solidFill>
                  <a:schemeClr val="tx1"/>
                </a:solidFill>
              </a:rPr>
              <a:t>used without restriction by the manager in individual presentation to clients and prospects. Theta makes </a:t>
            </a:r>
            <a:r>
              <a:rPr lang="en-US" sz="1400" dirty="0" smtClean="0">
                <a:solidFill>
                  <a:schemeClr val="tx1"/>
                </a:solidFill>
              </a:rPr>
              <a:t>no warranty </a:t>
            </a:r>
            <a:r>
              <a:rPr lang="en-US" sz="1400" dirty="0">
                <a:solidFill>
                  <a:schemeClr val="tx1"/>
                </a:solidFill>
              </a:rPr>
              <a:t>or representation as to whether any of its reports and printable material meets any compliance </a:t>
            </a:r>
            <a:r>
              <a:rPr lang="en-US" sz="1400" dirty="0" smtClean="0">
                <a:solidFill>
                  <a:schemeClr val="tx1"/>
                </a:solidFill>
              </a:rPr>
              <a:t>and regulatory </a:t>
            </a:r>
            <a:r>
              <a:rPr lang="en-US" sz="1400" dirty="0">
                <a:solidFill>
                  <a:schemeClr val="tx1"/>
                </a:solidFill>
              </a:rPr>
              <a:t>requirements for any manager or firm. The manager accepts responsibility for use of such reports </a:t>
            </a:r>
            <a:r>
              <a:rPr lang="en-US" sz="1400" dirty="0" smtClean="0">
                <a:solidFill>
                  <a:schemeClr val="tx1"/>
                </a:solidFill>
              </a:rPr>
              <a:t>and material </a:t>
            </a:r>
            <a:r>
              <a:rPr lang="en-US" sz="1400" dirty="0">
                <a:solidFill>
                  <a:schemeClr val="tx1"/>
                </a:solidFill>
              </a:rPr>
              <a:t>in a manner which meets all compliance and regulatory requirements for its state and/or jurisdiction </a:t>
            </a:r>
            <a:r>
              <a:rPr lang="en-US" sz="1400" dirty="0" err="1" smtClean="0">
                <a:solidFill>
                  <a:schemeClr val="tx1"/>
                </a:solidFill>
              </a:rPr>
              <a:t>anddemnifies</a:t>
            </a:r>
            <a:r>
              <a:rPr lang="en-US" sz="1400" dirty="0" smtClean="0">
                <a:solidFill>
                  <a:schemeClr val="tx1"/>
                </a:solidFill>
              </a:rPr>
              <a:t> </a:t>
            </a:r>
            <a:r>
              <a:rPr lang="en-US" sz="1400" dirty="0">
                <a:solidFill>
                  <a:schemeClr val="tx1"/>
                </a:solidFill>
              </a:rPr>
              <a:t>Theta from any and all actions resulting from use of said reports in any way.</a:t>
            </a:r>
          </a:p>
          <a:p>
            <a:pPr marL="0" indent="0">
              <a:buNone/>
            </a:pPr>
            <a:endParaRPr lang="en-US" sz="1400" dirty="0">
              <a:solidFill>
                <a:schemeClr val="tx1"/>
              </a:solidFill>
            </a:endParaRPr>
          </a:p>
        </p:txBody>
      </p:sp>
      <p:sp>
        <p:nvSpPr>
          <p:cNvPr id="758" name="Shape 758"/>
          <p:cNvSpPr>
            <a:spLocks noGrp="1"/>
          </p:cNvSpPr>
          <p:nvPr>
            <p:ph type="title"/>
          </p:nvPr>
        </p:nvSpPr>
        <p:spPr>
          <a:prstGeom prst="rect">
            <a:avLst/>
          </a:prstGeom>
        </p:spPr>
        <p:txBody>
          <a:bodyPr/>
          <a:lstStyle/>
          <a:p>
            <a:r>
              <a:rPr dirty="0"/>
              <a:t>Potomac Advisors Performance Disclosure</a:t>
            </a:r>
          </a:p>
        </p:txBody>
      </p:sp>
      <p:sp>
        <p:nvSpPr>
          <p:cNvPr id="759" name="Shape 75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25</a:t>
            </a:fld>
            <a:endParaRPr/>
          </a:p>
        </p:txBody>
      </p:sp>
    </p:spTree>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p:nvPr/>
        </p:nvSpPr>
        <p:spPr>
          <a:xfrm>
            <a:off x="1219199" y="1117599"/>
            <a:ext cx="20320001" cy="228600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normAutofit/>
          </a:bodyPr>
          <a:lstStyle>
            <a:lvl1pPr>
              <a:defRPr sz="6400">
                <a:latin typeface="+mn-lt"/>
                <a:ea typeface="+mn-ea"/>
                <a:cs typeface="+mn-cs"/>
                <a:sym typeface="Helvetica"/>
              </a:defRPr>
            </a:lvl1pPr>
          </a:lstStyle>
          <a:p>
            <a:r>
              <a:rPr lang="en-US" dirty="0" smtClean="0"/>
              <a:t>EVO Basics </a:t>
            </a:r>
            <a:endParaRPr dirty="0"/>
          </a:p>
        </p:txBody>
      </p:sp>
      <p:sp>
        <p:nvSpPr>
          <p:cNvPr id="644" name="Shape 644"/>
          <p:cNvSpPr>
            <a:spLocks noGrp="1"/>
          </p:cNvSpPr>
          <p:nvPr>
            <p:ph type="body" sz="quarter" idx="1"/>
          </p:nvPr>
        </p:nvSpPr>
        <p:spPr>
          <a:xfrm>
            <a:off x="1219199" y="980795"/>
            <a:ext cx="13411201" cy="863601"/>
          </a:xfrm>
          <a:prstGeom prst="rect">
            <a:avLst/>
          </a:prstGeom>
        </p:spPr>
        <p:txBody>
          <a:bodyPr>
            <a:normAutofit/>
          </a:bodyPr>
          <a:lstStyle/>
          <a:p>
            <a:r>
              <a:rPr sz="2000" dirty="0"/>
              <a:t>ABOUT </a:t>
            </a:r>
            <a:r>
              <a:rPr lang="en-US" sz="2000" dirty="0" smtClean="0"/>
              <a:t>EVO</a:t>
            </a:r>
            <a:r>
              <a:rPr sz="2000" dirty="0" smtClean="0"/>
              <a:t> </a:t>
            </a:r>
            <a:endParaRPr sz="2000" dirty="0"/>
          </a:p>
        </p:txBody>
      </p:sp>
      <p:sp>
        <p:nvSpPr>
          <p:cNvPr id="645" name="Shape 6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
        <p:nvSpPr>
          <p:cNvPr id="26" name="Rectangle 25"/>
          <p:cNvSpPr/>
          <p:nvPr/>
        </p:nvSpPr>
        <p:spPr>
          <a:xfrm>
            <a:off x="1219199" y="2905695"/>
            <a:ext cx="1761068" cy="371263"/>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 name="TextBox 9"/>
          <p:cNvSpPr txBox="1"/>
          <p:nvPr/>
        </p:nvSpPr>
        <p:spPr>
          <a:xfrm>
            <a:off x="924397" y="3403600"/>
            <a:ext cx="20909603" cy="990014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685800" indent="-685800">
              <a:buFont typeface="Arial" charset="0"/>
              <a:buChar char="•"/>
            </a:pPr>
            <a:r>
              <a:rPr lang="en-US" sz="5200" dirty="0" smtClean="0">
                <a:solidFill>
                  <a:schemeClr val="tx1"/>
                </a:solidFill>
                <a:latin typeface="+mn-lt"/>
              </a:rPr>
              <a:t>EVO is a </a:t>
            </a:r>
            <a:r>
              <a:rPr lang="en-US" sz="5200" dirty="0" smtClean="0">
                <a:solidFill>
                  <a:srgbClr val="048BE6"/>
                </a:solidFill>
                <a:latin typeface="+mn-lt"/>
                <a:ea typeface="+mn-ea"/>
                <a:cs typeface="+mn-cs"/>
                <a:sym typeface="Helvetica"/>
              </a:rPr>
              <a:t>mechanical system </a:t>
            </a:r>
            <a:r>
              <a:rPr lang="en-US" sz="5200" dirty="0" smtClean="0">
                <a:solidFill>
                  <a:schemeClr val="tx1"/>
                </a:solidFill>
                <a:latin typeface="+mn-lt"/>
              </a:rPr>
              <a:t>that generates buy, sell and short signals based on algorithmic rules using</a:t>
            </a:r>
            <a:r>
              <a:rPr lang="en-US" sz="5200" dirty="0">
                <a:solidFill>
                  <a:srgbClr val="048BE6"/>
                </a:solidFill>
                <a:sym typeface="Helvetica"/>
              </a:rPr>
              <a:t> </a:t>
            </a:r>
            <a:r>
              <a:rPr lang="en-US" sz="5200" dirty="0" smtClean="0">
                <a:solidFill>
                  <a:srgbClr val="048BE6"/>
                </a:solidFill>
                <a:latin typeface="+mn-lt"/>
                <a:sym typeface="Helvetica"/>
              </a:rPr>
              <a:t>quantitative analysis. </a:t>
            </a:r>
            <a:endParaRPr lang="en-US" sz="5200" dirty="0" smtClean="0">
              <a:solidFill>
                <a:schemeClr val="tx1"/>
              </a:solidFill>
              <a:latin typeface="+mn-lt"/>
            </a:endParaRPr>
          </a:p>
          <a:p>
            <a:pPr marL="685800" marR="0" indent="-685800" defTabSz="914400" rtl="0" fontAlgn="auto" latinLnBrk="0" hangingPunct="0">
              <a:lnSpc>
                <a:spcPct val="100000"/>
              </a:lnSpc>
              <a:spcBef>
                <a:spcPts val="0"/>
              </a:spcBef>
              <a:spcAft>
                <a:spcPts val="0"/>
              </a:spcAft>
              <a:buClrTx/>
              <a:buSzTx/>
              <a:buFont typeface="Arial" charset="0"/>
              <a:buChar char="•"/>
              <a:tabLst/>
            </a:pPr>
            <a:endParaRPr lang="en-US" sz="5200" dirty="0" smtClean="0">
              <a:latin typeface="+mn-lt"/>
            </a:endParaRPr>
          </a:p>
          <a:p>
            <a:pPr marL="685800" indent="-685800" fontAlgn="auto" hangingPunct="0">
              <a:spcBef>
                <a:spcPts val="100"/>
              </a:spcBef>
              <a:buFont typeface="Arial" charset="0"/>
              <a:buChar char="•"/>
            </a:pPr>
            <a:r>
              <a:rPr lang="en-US" sz="5200" dirty="0" smtClean="0">
                <a:latin typeface="+mn-lt"/>
              </a:rPr>
              <a:t>Incepted in May, 2002: </a:t>
            </a:r>
            <a:r>
              <a:rPr lang="en-US" sz="5200" dirty="0" smtClean="0">
                <a:solidFill>
                  <a:srgbClr val="048BE6"/>
                </a:solidFill>
                <a:latin typeface="+mn-lt"/>
                <a:ea typeface="+mn-ea"/>
                <a:cs typeface="+mn-cs"/>
                <a:sym typeface="Helvetica"/>
              </a:rPr>
              <a:t>15-year track record</a:t>
            </a:r>
            <a:r>
              <a:rPr lang="en-US" sz="5200" dirty="0" smtClean="0">
                <a:solidFill>
                  <a:schemeClr val="tx1"/>
                </a:solidFill>
                <a:latin typeface="+mn-lt"/>
                <a:ea typeface="+mn-ea"/>
                <a:cs typeface="+mn-cs"/>
                <a:sym typeface="Helvetica"/>
              </a:rPr>
              <a:t>,</a:t>
            </a:r>
            <a:r>
              <a:rPr lang="en-US" sz="5200" dirty="0">
                <a:solidFill>
                  <a:srgbClr val="048BE6"/>
                </a:solidFill>
                <a:latin typeface="+mn-lt"/>
                <a:ea typeface="+mn-ea"/>
                <a:cs typeface="+mn-cs"/>
                <a:sym typeface="Helvetica"/>
              </a:rPr>
              <a:t> </a:t>
            </a:r>
            <a:r>
              <a:rPr lang="en-US" sz="5200" dirty="0" smtClean="0">
                <a:solidFill>
                  <a:schemeClr val="tx1"/>
                </a:solidFill>
                <a:latin typeface="+mn-lt"/>
                <a:ea typeface="+mn-ea"/>
                <a:cs typeface="+mn-cs"/>
                <a:sym typeface="Helvetica"/>
              </a:rPr>
              <a:t>with 162 total round trips.</a:t>
            </a:r>
            <a:endParaRPr lang="en-US" sz="5200" dirty="0" smtClean="0">
              <a:solidFill>
                <a:srgbClr val="048BE6"/>
              </a:solidFill>
              <a:latin typeface="+mn-lt"/>
              <a:ea typeface="+mn-ea"/>
              <a:cs typeface="+mn-cs"/>
              <a:sym typeface="Helvetica"/>
            </a:endParaRPr>
          </a:p>
          <a:p>
            <a:pPr fontAlgn="auto" hangingPunct="0">
              <a:spcBef>
                <a:spcPts val="100"/>
              </a:spcBef>
            </a:pPr>
            <a:endParaRPr lang="en-US" sz="5200" dirty="0" smtClean="0">
              <a:solidFill>
                <a:srgbClr val="048BE6"/>
              </a:solidFill>
              <a:latin typeface="+mn-lt"/>
              <a:ea typeface="+mn-ea"/>
              <a:cs typeface="+mn-cs"/>
            </a:endParaRPr>
          </a:p>
          <a:p>
            <a:pPr marL="685800" indent="-685800" fontAlgn="auto" hangingPunct="0">
              <a:spcBef>
                <a:spcPts val="100"/>
              </a:spcBef>
              <a:buFont typeface="Arial" charset="0"/>
              <a:buChar char="•"/>
            </a:pPr>
            <a:r>
              <a:rPr lang="en-US" sz="5200" dirty="0" smtClean="0">
                <a:latin typeface="+mn-lt"/>
              </a:rPr>
              <a:t>Trades are executed in Rydex funds</a:t>
            </a:r>
            <a:r>
              <a:rPr lang="en-US" sz="5200" dirty="0">
                <a:latin typeface="+mn-lt"/>
              </a:rPr>
              <a:t>:</a:t>
            </a:r>
            <a:r>
              <a:rPr lang="en-US" sz="5200" dirty="0" smtClean="0">
                <a:latin typeface="+mn-lt"/>
              </a:rPr>
              <a:t> </a:t>
            </a:r>
            <a:r>
              <a:rPr lang="en-US" sz="5200" dirty="0" smtClean="0">
                <a:solidFill>
                  <a:srgbClr val="048BE6"/>
                </a:solidFill>
                <a:latin typeface="+mn-lt"/>
                <a:ea typeface="+mn-ea"/>
                <a:cs typeface="+mn-cs"/>
                <a:sym typeface="Helvetica"/>
              </a:rPr>
              <a:t>1.5x leveraged S&amp;P 500 index fund, a 1.0x inverse S&amp;P 500 index fund, and a money market fund. </a:t>
            </a:r>
            <a:r>
              <a:rPr lang="en-US" sz="5200" dirty="0" smtClean="0">
                <a:solidFill>
                  <a:schemeClr val="tx1"/>
                </a:solidFill>
                <a:latin typeface="+mn-lt"/>
                <a:ea typeface="+mn-ea"/>
                <a:cs typeface="+mn-cs"/>
                <a:sym typeface="Helvetica"/>
              </a:rPr>
              <a:t>Signals are for </a:t>
            </a:r>
            <a:r>
              <a:rPr lang="en-US" sz="5200" dirty="0" smtClean="0">
                <a:solidFill>
                  <a:srgbClr val="048BE6"/>
                </a:solidFill>
                <a:latin typeface="+mn-lt"/>
                <a:ea typeface="+mn-ea"/>
                <a:cs typeface="+mn-cs"/>
                <a:sym typeface="Helvetica"/>
              </a:rPr>
              <a:t>next-day </a:t>
            </a:r>
            <a:r>
              <a:rPr lang="en-US" sz="5200" dirty="0" smtClean="0">
                <a:solidFill>
                  <a:schemeClr val="tx1"/>
                </a:solidFill>
                <a:latin typeface="+mn-lt"/>
                <a:ea typeface="+mn-ea"/>
                <a:cs typeface="+mn-cs"/>
                <a:sym typeface="Helvetica"/>
              </a:rPr>
              <a:t>execution.</a:t>
            </a:r>
          </a:p>
          <a:p>
            <a:pPr marL="685800" indent="-685800" fontAlgn="auto" hangingPunct="0">
              <a:spcBef>
                <a:spcPts val="100"/>
              </a:spcBef>
              <a:buFont typeface="Arial" charset="0"/>
              <a:buChar char="•"/>
            </a:pPr>
            <a:endParaRPr lang="en-US" sz="5200" dirty="0" smtClean="0">
              <a:latin typeface="+mn-lt"/>
            </a:endParaRPr>
          </a:p>
          <a:p>
            <a:pPr marL="685800" marR="0" indent="-685800" defTabSz="914400" rtl="0" fontAlgn="auto" latinLnBrk="0" hangingPunct="0">
              <a:lnSpc>
                <a:spcPct val="100000"/>
              </a:lnSpc>
              <a:spcBef>
                <a:spcPts val="0"/>
              </a:spcBef>
              <a:spcAft>
                <a:spcPts val="0"/>
              </a:spcAft>
              <a:buClrTx/>
              <a:buSzTx/>
              <a:buFont typeface="Arial" charset="0"/>
              <a:buChar char="•"/>
              <a:tabLst/>
            </a:pPr>
            <a:r>
              <a:rPr lang="en-US" sz="5200" dirty="0" smtClean="0">
                <a:solidFill>
                  <a:srgbClr val="048BE6"/>
                </a:solidFill>
                <a:latin typeface="+mn-lt"/>
                <a:ea typeface="+mn-ea"/>
                <a:cs typeface="+mn-cs"/>
                <a:sym typeface="Helvetica"/>
              </a:rPr>
              <a:t>“All In,” </a:t>
            </a:r>
            <a:r>
              <a:rPr lang="en-US" sz="5200" dirty="0" smtClean="0">
                <a:latin typeface="+mn-lt"/>
              </a:rPr>
              <a:t>i.e. 100% invested on each trade. </a:t>
            </a:r>
          </a:p>
          <a:p>
            <a:pPr marL="685800" marR="0" indent="-685800" defTabSz="914400" rtl="0" fontAlgn="auto" latinLnBrk="0" hangingPunct="0">
              <a:lnSpc>
                <a:spcPct val="100000"/>
              </a:lnSpc>
              <a:spcBef>
                <a:spcPts val="0"/>
              </a:spcBef>
              <a:spcAft>
                <a:spcPts val="0"/>
              </a:spcAft>
              <a:buClrTx/>
              <a:buSzTx/>
              <a:buFont typeface="Arial" charset="0"/>
              <a:buChar char="•"/>
              <a:tabLst/>
            </a:pPr>
            <a:endParaRPr kumimoji="0" lang="en-US" sz="5200" b="0" i="0" u="none" strike="noStrike" cap="none" spc="0" normalizeH="0" baseline="0" dirty="0">
              <a:ln>
                <a:noFill/>
              </a:ln>
              <a:solidFill>
                <a:srgbClr val="000000"/>
              </a:solidFill>
              <a:effectLst/>
              <a:uFillTx/>
              <a:latin typeface="+mn-lt"/>
              <a:ea typeface="Calibri"/>
              <a:cs typeface="Calibri"/>
              <a:sym typeface="Calibri"/>
            </a:endParaRPr>
          </a:p>
        </p:txBody>
      </p:sp>
    </p:spTree>
    <p:extLst>
      <p:ext uri="{BB962C8B-B14F-4D97-AF65-F5344CB8AC3E}">
        <p14:creationId xmlns:p14="http://schemas.microsoft.com/office/powerpoint/2010/main" val="408765538"/>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Shape 598"/>
          <p:cNvSpPr/>
          <p:nvPr/>
        </p:nvSpPr>
        <p:spPr>
          <a:xfrm>
            <a:off x="606787" y="12522200"/>
            <a:ext cx="7721601" cy="1219201"/>
          </a:xfrm>
          <a:prstGeom prst="rect">
            <a:avLst/>
          </a:prstGeom>
          <a:solidFill>
            <a:srgbClr val="048BE6">
              <a:alpha val="95000"/>
            </a:srgbClr>
          </a:solidFill>
          <a:ln w="12700">
            <a:miter lim="400000"/>
          </a:ln>
        </p:spPr>
        <p:txBody>
          <a:bodyPr lIns="121919" tIns="121919" rIns="121919" bIns="121919" anchor="ctr"/>
          <a:lstStyle/>
          <a:p>
            <a:pPr algn="ctr">
              <a:defRPr>
                <a:solidFill>
                  <a:srgbClr val="FFFFFF"/>
                </a:solidFill>
              </a:defRPr>
            </a:pPr>
            <a:endParaRPr dirty="0"/>
          </a:p>
        </p:txBody>
      </p:sp>
      <p:sp>
        <p:nvSpPr>
          <p:cNvPr id="599" name="Shape 599"/>
          <p:cNvSpPr/>
          <p:nvPr/>
        </p:nvSpPr>
        <p:spPr>
          <a:xfrm>
            <a:off x="606787" y="-25401"/>
            <a:ext cx="7721601" cy="12547601"/>
          </a:xfrm>
          <a:prstGeom prst="rect">
            <a:avLst/>
          </a:prstGeom>
          <a:solidFill>
            <a:srgbClr val="343E48">
              <a:alpha val="95000"/>
            </a:srgbClr>
          </a:solidFill>
          <a:ln w="12700">
            <a:miter lim="400000"/>
          </a:ln>
        </p:spPr>
        <p:txBody>
          <a:bodyPr lIns="121919" tIns="121919" rIns="121919" bIns="121919" anchor="ctr"/>
          <a:lstStyle/>
          <a:p>
            <a:pPr algn="ctr">
              <a:defRPr>
                <a:solidFill>
                  <a:srgbClr val="FFFFFF"/>
                </a:solidFill>
              </a:defRPr>
            </a:pPr>
            <a:endParaRPr dirty="0"/>
          </a:p>
        </p:txBody>
      </p:sp>
      <p:sp>
        <p:nvSpPr>
          <p:cNvPr id="600" name="Shape 600"/>
          <p:cNvSpPr/>
          <p:nvPr/>
        </p:nvSpPr>
        <p:spPr>
          <a:xfrm>
            <a:off x="1216387" y="12725400"/>
            <a:ext cx="6299201" cy="789941"/>
          </a:xfrm>
          <a:prstGeom prst="rect">
            <a:avLst/>
          </a:prstGeom>
          <a:ln w="25400">
            <a:miter lim="400000"/>
          </a:ln>
        </p:spPr>
        <p:txBody>
          <a:bodyPr lIns="121919" tIns="121919" rIns="121919" bIns="121919">
            <a:spAutoFit/>
          </a:bodyPr>
          <a:lstStyle/>
          <a:p>
            <a:pPr algn="ctr">
              <a:spcBef>
                <a:spcPts val="200"/>
              </a:spcBef>
              <a:defRPr sz="3600" b="1" spc="1542">
                <a:solidFill>
                  <a:srgbClr val="FFFFFF"/>
                </a:solidFill>
                <a:latin typeface="+mn-lt"/>
                <a:ea typeface="+mn-ea"/>
                <a:cs typeface="+mn-cs"/>
                <a:sym typeface="Helvetica"/>
              </a:defRPr>
            </a:pPr>
            <a:endParaRPr dirty="0"/>
          </a:p>
        </p:txBody>
      </p:sp>
      <p:sp>
        <p:nvSpPr>
          <p:cNvPr id="601" name="Shape 601"/>
          <p:cNvSpPr/>
          <p:nvPr/>
        </p:nvSpPr>
        <p:spPr>
          <a:xfrm>
            <a:off x="722803" y="4337254"/>
            <a:ext cx="8052104" cy="4545585"/>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p>
            <a:pPr>
              <a:spcBef>
                <a:spcPts val="600"/>
              </a:spcBef>
              <a:defRPr sz="4500" spc="1928">
                <a:solidFill>
                  <a:srgbClr val="595959"/>
                </a:solidFill>
                <a:latin typeface="+mn-lt"/>
                <a:ea typeface="+mn-ea"/>
                <a:cs typeface="+mn-cs"/>
                <a:sym typeface="Helvetica"/>
              </a:defRPr>
            </a:pPr>
            <a:r>
              <a:rPr b="1" dirty="0">
                <a:solidFill>
                  <a:srgbClr val="FFFFFF"/>
                </a:solidFill>
              </a:rPr>
              <a:t>EVO: </a:t>
            </a:r>
          </a:p>
          <a:p>
            <a:pPr>
              <a:spcBef>
                <a:spcPts val="600"/>
              </a:spcBef>
              <a:defRPr spc="2057">
                <a:solidFill>
                  <a:srgbClr val="595959"/>
                </a:solidFill>
                <a:latin typeface="+mn-lt"/>
                <a:ea typeface="+mn-ea"/>
                <a:cs typeface="+mn-cs"/>
                <a:sym typeface="Helvetica"/>
              </a:defRPr>
            </a:pPr>
            <a:r>
              <a:rPr sz="4500" b="1" spc="1928" dirty="0">
                <a:solidFill>
                  <a:srgbClr val="FFFFFF"/>
                </a:solidFill>
              </a:rPr>
              <a:t>AN EVOLUTIONARY MONEY MANAGEMENT SYSTEM</a:t>
            </a:r>
            <a:r>
              <a:rPr sz="5200" b="1" spc="2228" dirty="0">
                <a:solidFill>
                  <a:srgbClr val="FFFFFF"/>
                </a:solidFill>
              </a:rPr>
              <a:t> </a:t>
            </a:r>
          </a:p>
        </p:txBody>
      </p:sp>
      <p:sp>
        <p:nvSpPr>
          <p:cNvPr id="602" name="Shape 602"/>
          <p:cNvSpPr/>
          <p:nvPr/>
        </p:nvSpPr>
        <p:spPr>
          <a:xfrm>
            <a:off x="787154" y="3819626"/>
            <a:ext cx="3093470" cy="16394"/>
          </a:xfrm>
          <a:prstGeom prst="line">
            <a:avLst/>
          </a:prstGeom>
          <a:ln w="25400">
            <a:solidFill>
              <a:srgbClr val="FFFFFF"/>
            </a:solidFill>
            <a:bevel/>
          </a:ln>
        </p:spPr>
        <p:txBody>
          <a:bodyPr lIns="121919" tIns="121919" rIns="121919" bIns="121919"/>
          <a:lstStyle/>
          <a:p>
            <a:pPr defTabSz="457200">
              <a:defRPr sz="3200">
                <a:latin typeface="+mn-lt"/>
                <a:ea typeface="+mn-ea"/>
                <a:cs typeface="+mn-cs"/>
                <a:sym typeface="Helvetica"/>
              </a:defRPr>
            </a:pPr>
            <a:endParaRPr dirty="0"/>
          </a:p>
        </p:txBody>
      </p:sp>
      <p:sp>
        <p:nvSpPr>
          <p:cNvPr id="603" name="Shape 603"/>
          <p:cNvSpPr/>
          <p:nvPr/>
        </p:nvSpPr>
        <p:spPr>
          <a:xfrm>
            <a:off x="229529" y="2706251"/>
            <a:ext cx="5689596" cy="6121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p>
            <a:pPr>
              <a:spcBef>
                <a:spcPts val="200"/>
              </a:spcBef>
              <a:defRPr spc="2057">
                <a:solidFill>
                  <a:srgbClr val="595959"/>
                </a:solidFill>
                <a:latin typeface="+mn-lt"/>
                <a:ea typeface="+mn-ea"/>
                <a:cs typeface="+mn-cs"/>
                <a:sym typeface="Helvetica"/>
              </a:defRPr>
            </a:pPr>
            <a:r>
              <a:rPr sz="2400" b="1" spc="1028" dirty="0" smtClean="0">
                <a:solidFill>
                  <a:srgbClr val="B5C4D3"/>
                </a:solidFill>
              </a:rPr>
              <a:t>  </a:t>
            </a:r>
            <a:r>
              <a:rPr sz="2400" b="1" spc="1028" dirty="0">
                <a:solidFill>
                  <a:srgbClr val="FFFFFF"/>
                </a:solidFill>
              </a:rPr>
              <a:t>ABOUT US </a:t>
            </a:r>
          </a:p>
        </p:txBody>
      </p:sp>
      <p:sp>
        <p:nvSpPr>
          <p:cNvPr id="604" name="Shape 604"/>
          <p:cNvSpPr/>
          <p:nvPr/>
        </p:nvSpPr>
        <p:spPr>
          <a:xfrm>
            <a:off x="9199458" y="4045881"/>
            <a:ext cx="21466559" cy="4290569"/>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p>
            <a:pPr>
              <a:spcBef>
                <a:spcPts val="200"/>
              </a:spcBef>
              <a:defRPr sz="5200">
                <a:solidFill>
                  <a:srgbClr val="048BE6"/>
                </a:solidFill>
                <a:latin typeface="+mn-lt"/>
                <a:ea typeface="+mn-ea"/>
                <a:cs typeface="+mn-cs"/>
                <a:sym typeface="Helvetica"/>
              </a:defRPr>
            </a:pPr>
            <a:r>
              <a:rPr dirty="0"/>
              <a:t>ev·o·lu·tion-ary  (ĕv′ə-lo͞o′shə-nĕr′ē):</a:t>
            </a:r>
          </a:p>
          <a:p>
            <a:pPr>
              <a:spcBef>
                <a:spcPts val="200"/>
              </a:spcBef>
              <a:defRPr sz="5200">
                <a:solidFill>
                  <a:srgbClr val="048BE6"/>
                </a:solidFill>
                <a:latin typeface="+mn-lt"/>
                <a:ea typeface="+mn-ea"/>
                <a:cs typeface="+mn-cs"/>
                <a:sym typeface="Helvetica"/>
              </a:defRPr>
            </a:pPr>
            <a:r>
              <a:rPr dirty="0"/>
              <a:t/>
            </a:r>
            <a:br>
              <a:rPr dirty="0"/>
            </a:br>
            <a:r>
              <a:rPr dirty="0">
                <a:solidFill>
                  <a:srgbClr val="000000"/>
                </a:solidFill>
              </a:rPr>
              <a:t>A gradual process in which </a:t>
            </a:r>
          </a:p>
          <a:p>
            <a:pPr>
              <a:spcBef>
                <a:spcPts val="200"/>
              </a:spcBef>
              <a:defRPr sz="5200">
                <a:solidFill>
                  <a:srgbClr val="048BE6"/>
                </a:solidFill>
                <a:latin typeface="+mn-lt"/>
                <a:ea typeface="+mn-ea"/>
                <a:cs typeface="+mn-cs"/>
                <a:sym typeface="Helvetica"/>
              </a:defRPr>
            </a:pPr>
            <a:r>
              <a:rPr dirty="0"/>
              <a:t>something changes into a </a:t>
            </a:r>
            <a:r>
              <a:rPr dirty="0">
                <a:solidFill>
                  <a:srgbClr val="000000"/>
                </a:solidFill>
              </a:rPr>
              <a:t>different and usually</a:t>
            </a:r>
            <a:r>
              <a:rPr dirty="0"/>
              <a:t> </a:t>
            </a:r>
          </a:p>
          <a:p>
            <a:pPr>
              <a:spcBef>
                <a:spcPts val="200"/>
              </a:spcBef>
              <a:defRPr sz="5200">
                <a:solidFill>
                  <a:srgbClr val="048BE6"/>
                </a:solidFill>
                <a:latin typeface="+mn-lt"/>
                <a:ea typeface="+mn-ea"/>
                <a:cs typeface="+mn-cs"/>
                <a:sym typeface="Helvetica"/>
              </a:defRPr>
            </a:pPr>
            <a:r>
              <a:rPr dirty="0"/>
              <a:t>more complex or better form.</a:t>
            </a:r>
          </a:p>
        </p:txBody>
      </p:sp>
      <p:sp>
        <p:nvSpPr>
          <p:cNvPr id="10" name="Shape 563"/>
          <p:cNvSpPr txBox="1">
            <a:spLocks/>
          </p:cNvSpPr>
          <p:nvPr/>
        </p:nvSpPr>
        <p:spPr>
          <a:xfrm>
            <a:off x="22281202" y="1367307"/>
            <a:ext cx="1055996" cy="800217"/>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100"/>
              </a:spcBef>
              <a:spcAft>
                <a:spcPts val="0"/>
              </a:spcAft>
              <a:buClrTx/>
              <a:buSzTx/>
              <a:buFontTx/>
              <a:buNone/>
              <a:tabLst/>
              <a:defRPr kumimoji="0" sz="3600" b="0" i="0" u="none" strike="noStrike" cap="none" spc="1542" normalizeH="0" baseline="0">
                <a:ln>
                  <a:noFill/>
                </a:ln>
                <a:solidFill>
                  <a:srgbClr val="048BE6"/>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lvl9pPr>
          </a:lstStyle>
          <a:p>
            <a:endParaRPr lang="en-US" dirty="0"/>
          </a:p>
        </p:txBody>
      </p:sp>
      <p:sp>
        <p:nvSpPr>
          <p:cNvPr id="2" name="Slide Number Placeholder 1"/>
          <p:cNvSpPr>
            <a:spLocks noGrp="1"/>
          </p:cNvSpPr>
          <p:nvPr>
            <p:ph type="sldNum" sz="quarter" idx="2"/>
          </p:nvPr>
        </p:nvSpPr>
        <p:spPr/>
        <p:txBody>
          <a:bodyPr/>
          <a:lstStyle/>
          <a:p>
            <a:fld id="{86CB4B4D-7CA3-9044-876B-883B54F8677D}" type="slidenum">
              <a:rPr lang="en-US" smtClean="0"/>
              <a:t>4</a:t>
            </a:fld>
            <a:endParaRPr lang="en-US" dirty="0"/>
          </a:p>
        </p:txBody>
      </p:sp>
    </p:spTree>
    <p:extLst>
      <p:ext uri="{BB962C8B-B14F-4D97-AF65-F5344CB8AC3E}">
        <p14:creationId xmlns:p14="http://schemas.microsoft.com/office/powerpoint/2010/main" val="621984955"/>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604"/>
                                        </p:tgtEl>
                                        <p:attrNameLst>
                                          <p:attrName>style.visibility</p:attrName>
                                        </p:attrNameLst>
                                      </p:cBhvr>
                                      <p:to>
                                        <p:strVal val="visible"/>
                                      </p:to>
                                    </p:set>
                                    <p:anim calcmode="lin" valueType="num">
                                      <p:cBhvr>
                                        <p:cTn id="7" dur="1000" fill="hold"/>
                                        <p:tgtEl>
                                          <p:spTgt spid="604"/>
                                        </p:tgtEl>
                                        <p:attrNameLst>
                                          <p:attrName>ppt_x</p:attrName>
                                        </p:attrNameLst>
                                      </p:cBhvr>
                                      <p:tavLst>
                                        <p:tav tm="0">
                                          <p:val>
                                            <p:strVal val="#ppt_x"/>
                                          </p:val>
                                        </p:tav>
                                        <p:tav tm="100000">
                                          <p:val>
                                            <p:strVal val="#ppt_x"/>
                                          </p:val>
                                        </p:tav>
                                      </p:tavLst>
                                    </p:anim>
                                    <p:anim calcmode="lin" valueType="num">
                                      <p:cBhvr>
                                        <p:cTn id="8" dur="1000" fill="hold"/>
                                        <p:tgtEl>
                                          <p:spTgt spid="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Shape 606"/>
          <p:cNvSpPr/>
          <p:nvPr/>
        </p:nvSpPr>
        <p:spPr>
          <a:xfrm>
            <a:off x="606787" y="12522200"/>
            <a:ext cx="7721601" cy="1219200"/>
          </a:xfrm>
          <a:prstGeom prst="rect">
            <a:avLst/>
          </a:prstGeom>
          <a:solidFill>
            <a:srgbClr val="048BE6">
              <a:alpha val="95000"/>
            </a:srgbClr>
          </a:solidFill>
          <a:ln w="12700">
            <a:miter lim="400000"/>
          </a:ln>
        </p:spPr>
        <p:txBody>
          <a:bodyPr lIns="121919" tIns="121919" rIns="121919" bIns="121919" anchor="ctr"/>
          <a:lstStyle/>
          <a:p>
            <a:pPr algn="ctr">
              <a:defRPr>
                <a:solidFill>
                  <a:srgbClr val="FFFFFF"/>
                </a:solidFill>
              </a:defRPr>
            </a:pPr>
            <a:endParaRPr/>
          </a:p>
        </p:txBody>
      </p:sp>
      <p:sp>
        <p:nvSpPr>
          <p:cNvPr id="607" name="Shape 607"/>
          <p:cNvSpPr/>
          <p:nvPr/>
        </p:nvSpPr>
        <p:spPr>
          <a:xfrm>
            <a:off x="606787" y="-25401"/>
            <a:ext cx="7721601" cy="12547601"/>
          </a:xfrm>
          <a:prstGeom prst="rect">
            <a:avLst/>
          </a:prstGeom>
          <a:solidFill>
            <a:srgbClr val="343E48">
              <a:alpha val="95000"/>
            </a:srgbClr>
          </a:solidFill>
          <a:ln w="12700">
            <a:miter lim="400000"/>
          </a:ln>
        </p:spPr>
        <p:txBody>
          <a:bodyPr lIns="121919" tIns="121919" rIns="121919" bIns="121919" anchor="ctr"/>
          <a:lstStyle/>
          <a:p>
            <a:pPr algn="ctr">
              <a:defRPr>
                <a:solidFill>
                  <a:srgbClr val="FFFFFF"/>
                </a:solidFill>
              </a:defRPr>
            </a:pPr>
            <a:endParaRPr/>
          </a:p>
        </p:txBody>
      </p:sp>
      <p:sp>
        <p:nvSpPr>
          <p:cNvPr id="608" name="Shape 608"/>
          <p:cNvSpPr/>
          <p:nvPr/>
        </p:nvSpPr>
        <p:spPr>
          <a:xfrm>
            <a:off x="728339" y="4281005"/>
            <a:ext cx="5959770" cy="3862594"/>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p>
            <a:pPr>
              <a:spcBef>
                <a:spcPts val="600"/>
              </a:spcBef>
              <a:defRPr sz="4500" spc="1928">
                <a:solidFill>
                  <a:srgbClr val="595959"/>
                </a:solidFill>
                <a:latin typeface="+mn-lt"/>
                <a:ea typeface="+mn-ea"/>
                <a:cs typeface="+mn-cs"/>
                <a:sym typeface="Helvetica"/>
              </a:defRPr>
            </a:pPr>
            <a:r>
              <a:rPr sz="4400" b="1" dirty="0">
                <a:solidFill>
                  <a:srgbClr val="FFFFFF"/>
                </a:solidFill>
              </a:rPr>
              <a:t>THE KEY </a:t>
            </a:r>
          </a:p>
          <a:p>
            <a:pPr>
              <a:spcBef>
                <a:spcPts val="600"/>
              </a:spcBef>
              <a:defRPr sz="4500" spc="1928">
                <a:solidFill>
                  <a:srgbClr val="595959"/>
                </a:solidFill>
                <a:latin typeface="+mn-lt"/>
                <a:ea typeface="+mn-ea"/>
                <a:cs typeface="+mn-cs"/>
                <a:sym typeface="Helvetica"/>
              </a:defRPr>
            </a:pPr>
            <a:r>
              <a:rPr sz="4400" b="1" dirty="0">
                <a:solidFill>
                  <a:srgbClr val="FFFFFF"/>
                </a:solidFill>
              </a:rPr>
              <a:t>TO </a:t>
            </a:r>
            <a:br>
              <a:rPr sz="4400" b="1" dirty="0">
                <a:solidFill>
                  <a:srgbClr val="FFFFFF"/>
                </a:solidFill>
              </a:rPr>
            </a:br>
            <a:r>
              <a:rPr sz="4400" b="1" dirty="0">
                <a:solidFill>
                  <a:srgbClr val="FFFFFF"/>
                </a:solidFill>
              </a:rPr>
              <a:t>EVO’S </a:t>
            </a:r>
            <a:r>
              <a:rPr sz="4400" b="1" dirty="0" smtClean="0">
                <a:solidFill>
                  <a:srgbClr val="FFFFFF"/>
                </a:solidFill>
              </a:rPr>
              <a:t>STRATEGY</a:t>
            </a:r>
            <a:endParaRPr lang="en-US" sz="4400" b="1" dirty="0" smtClean="0">
              <a:solidFill>
                <a:srgbClr val="FFFFFF"/>
              </a:solidFill>
            </a:endParaRPr>
          </a:p>
          <a:p>
            <a:pPr>
              <a:spcBef>
                <a:spcPts val="600"/>
              </a:spcBef>
              <a:defRPr sz="4500" spc="1928">
                <a:solidFill>
                  <a:srgbClr val="595959"/>
                </a:solidFill>
                <a:latin typeface="+mn-lt"/>
                <a:ea typeface="+mn-ea"/>
                <a:cs typeface="+mn-cs"/>
                <a:sym typeface="Helvetica"/>
              </a:defRPr>
            </a:pPr>
            <a:r>
              <a:rPr lang="en-US" sz="4400" b="1" dirty="0" smtClean="0">
                <a:solidFill>
                  <a:srgbClr val="FFFFFF"/>
                </a:solidFill>
              </a:rPr>
              <a:t>DESIGN</a:t>
            </a:r>
            <a:endParaRPr sz="4400" b="1" dirty="0">
              <a:solidFill>
                <a:srgbClr val="FFFFFF"/>
              </a:solidFill>
            </a:endParaRPr>
          </a:p>
        </p:txBody>
      </p:sp>
      <p:sp>
        <p:nvSpPr>
          <p:cNvPr id="609" name="Shape 609"/>
          <p:cNvSpPr/>
          <p:nvPr/>
        </p:nvSpPr>
        <p:spPr>
          <a:xfrm flipV="1">
            <a:off x="787154" y="3788229"/>
            <a:ext cx="3262332" cy="3273"/>
          </a:xfrm>
          <a:prstGeom prst="line">
            <a:avLst/>
          </a:prstGeom>
          <a:ln w="25400">
            <a:solidFill>
              <a:srgbClr val="FFFFFF"/>
            </a:solidFill>
            <a:bevel/>
          </a:ln>
        </p:spPr>
        <p:txBody>
          <a:bodyPr lIns="121919" tIns="121919" rIns="121919" bIns="121919"/>
          <a:lstStyle/>
          <a:p>
            <a:pPr defTabSz="457200">
              <a:defRPr sz="3200">
                <a:latin typeface="+mn-lt"/>
                <a:ea typeface="+mn-ea"/>
                <a:cs typeface="+mn-cs"/>
                <a:sym typeface="Helvetica"/>
              </a:defRPr>
            </a:pPr>
            <a:endParaRPr/>
          </a:p>
        </p:txBody>
      </p:sp>
      <p:sp>
        <p:nvSpPr>
          <p:cNvPr id="610" name="Shape 610"/>
          <p:cNvSpPr/>
          <p:nvPr/>
        </p:nvSpPr>
        <p:spPr>
          <a:xfrm>
            <a:off x="610305" y="2689858"/>
            <a:ext cx="5689596" cy="61214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p>
            <a:pPr>
              <a:spcBef>
                <a:spcPts val="200"/>
              </a:spcBef>
              <a:defRPr spc="2057">
                <a:solidFill>
                  <a:srgbClr val="595959"/>
                </a:solidFill>
                <a:latin typeface="+mn-lt"/>
                <a:ea typeface="+mn-ea"/>
                <a:cs typeface="+mn-cs"/>
                <a:sym typeface="Helvetica"/>
              </a:defRPr>
            </a:pPr>
            <a:r>
              <a:rPr sz="2400" b="1" spc="1028" smtClean="0">
                <a:solidFill>
                  <a:srgbClr val="B5C4D3"/>
                </a:solidFill>
              </a:rPr>
              <a:t>  </a:t>
            </a:r>
            <a:r>
              <a:rPr sz="2400" b="1" spc="1028">
                <a:solidFill>
                  <a:srgbClr val="FFFFFF"/>
                </a:solidFill>
              </a:rPr>
              <a:t>ABOUT US </a:t>
            </a:r>
          </a:p>
        </p:txBody>
      </p:sp>
      <p:sp>
        <p:nvSpPr>
          <p:cNvPr id="611" name="Shape 611"/>
          <p:cNvSpPr/>
          <p:nvPr/>
        </p:nvSpPr>
        <p:spPr>
          <a:xfrm>
            <a:off x="9217595" y="4157979"/>
            <a:ext cx="14973456" cy="3472744"/>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spAutoFit/>
          </a:bodyPr>
          <a:lstStyle/>
          <a:p>
            <a:pPr>
              <a:spcBef>
                <a:spcPts val="200"/>
              </a:spcBef>
              <a:defRPr sz="5200">
                <a:solidFill>
                  <a:srgbClr val="404040"/>
                </a:solidFill>
              </a:defRPr>
            </a:pPr>
            <a:r>
              <a:rPr dirty="0">
                <a:latin typeface="+mn-lt"/>
              </a:rPr>
              <a:t>“</a:t>
            </a:r>
            <a:r>
              <a:rPr dirty="0">
                <a:solidFill>
                  <a:srgbClr val="000000"/>
                </a:solidFill>
                <a:latin typeface="+mn-lt"/>
              </a:rPr>
              <a:t>Academic research indicates that </a:t>
            </a:r>
          </a:p>
          <a:p>
            <a:pPr>
              <a:spcBef>
                <a:spcPts val="200"/>
              </a:spcBef>
              <a:defRPr sz="5200">
                <a:solidFill>
                  <a:srgbClr val="048BE6"/>
                </a:solidFill>
                <a:latin typeface="+mn-lt"/>
                <a:ea typeface="+mn-ea"/>
                <a:cs typeface="+mn-cs"/>
                <a:sym typeface="Helvetica"/>
              </a:defRPr>
            </a:pPr>
            <a:r>
              <a:rPr dirty="0">
                <a:solidFill>
                  <a:srgbClr val="000000"/>
                </a:solidFill>
              </a:rPr>
              <a:t>when</a:t>
            </a:r>
            <a:r>
              <a:rPr dirty="0"/>
              <a:t> multiple trading systems are aggregated</a:t>
            </a:r>
            <a:r>
              <a:rPr dirty="0">
                <a:solidFill>
                  <a:srgbClr val="000000"/>
                </a:solidFill>
              </a:rPr>
              <a:t> the noise and errors will tend to diversify away, while the signal remains, </a:t>
            </a:r>
            <a:r>
              <a:rPr sz="5200" dirty="0" smtClean="0"/>
              <a:t>and </a:t>
            </a:r>
            <a:r>
              <a:rPr sz="5200" dirty="0"/>
              <a:t>is </a:t>
            </a:r>
            <a:r>
              <a:rPr lang="en-US" sz="5200" dirty="0" smtClean="0"/>
              <a:t>more robust</a:t>
            </a:r>
            <a:r>
              <a:rPr sz="5200" dirty="0" smtClean="0"/>
              <a:t>.”</a:t>
            </a:r>
            <a:endParaRPr sz="5200" dirty="0"/>
          </a:p>
        </p:txBody>
      </p:sp>
      <p:sp>
        <p:nvSpPr>
          <p:cNvPr id="2" name="Slide Number Placeholder 1"/>
          <p:cNvSpPr>
            <a:spLocks noGrp="1"/>
          </p:cNvSpPr>
          <p:nvPr>
            <p:ph type="sldNum" sz="quarter" idx="2"/>
          </p:nvPr>
        </p:nvSpPr>
        <p:spPr/>
        <p:txBody>
          <a:bodyPr/>
          <a:lstStyle/>
          <a:p>
            <a:fld id="{86CB4B4D-7CA3-9044-876B-883B54F8677D}" type="slidenum">
              <a:rPr lang="en-US" smtClean="0"/>
              <a:t>5</a:t>
            </a:fld>
            <a:endParaRPr lang="en-US" dirty="0"/>
          </a:p>
        </p:txBody>
      </p:sp>
    </p:spTree>
    <p:extLst>
      <p:ext uri="{BB962C8B-B14F-4D97-AF65-F5344CB8AC3E}">
        <p14:creationId xmlns:p14="http://schemas.microsoft.com/office/powerpoint/2010/main" val="606286280"/>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dur="1" fill="hold">
                                          <p:stCondLst>
                                            <p:cond delay="0"/>
                                          </p:stCondLst>
                                        </p:cTn>
                                        <p:tgtEl>
                                          <p:spTgt spid="611"/>
                                        </p:tgtEl>
                                        <p:attrNameLst>
                                          <p:attrName>style.visibility</p:attrName>
                                        </p:attrNameLst>
                                      </p:cBhvr>
                                      <p:to>
                                        <p:strVal val="visible"/>
                                      </p:to>
                                    </p:set>
                                    <p:anim calcmode="lin" valueType="num">
                                      <p:cBhvr additive="base">
                                        <p:cTn id="7" dur="1000" fill="hold"/>
                                        <p:tgtEl>
                                          <p:spTgt spid="611"/>
                                        </p:tgtEl>
                                        <p:attrNameLst>
                                          <p:attrName>ppt_x</p:attrName>
                                        </p:attrNameLst>
                                      </p:cBhvr>
                                      <p:tavLst>
                                        <p:tav tm="0">
                                          <p:val>
                                            <p:strVal val="#ppt_x"/>
                                          </p:val>
                                        </p:tav>
                                        <p:tav tm="100000">
                                          <p:val>
                                            <p:strVal val="#ppt_x"/>
                                          </p:val>
                                        </p:tav>
                                      </p:tavLst>
                                    </p:anim>
                                    <p:anim calcmode="lin" valueType="num">
                                      <p:cBhvr additive="base">
                                        <p:cTn id="8" dur="1000" fill="hold"/>
                                        <p:tgtEl>
                                          <p:spTgt spid="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p:nvPr/>
        </p:nvSpPr>
        <p:spPr>
          <a:xfrm>
            <a:off x="1219199" y="1117599"/>
            <a:ext cx="20320001" cy="228600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normAutofit/>
          </a:bodyPr>
          <a:lstStyle>
            <a:lvl1pPr>
              <a:defRPr sz="6400">
                <a:latin typeface="+mn-lt"/>
                <a:ea typeface="+mn-ea"/>
                <a:cs typeface="+mn-cs"/>
                <a:sym typeface="Helvetica"/>
              </a:defRPr>
            </a:lvl1pPr>
          </a:lstStyle>
          <a:p>
            <a:r>
              <a:rPr lang="en-US" dirty="0" smtClean="0"/>
              <a:t>How it works </a:t>
            </a:r>
            <a:endParaRPr dirty="0"/>
          </a:p>
        </p:txBody>
      </p:sp>
      <p:sp>
        <p:nvSpPr>
          <p:cNvPr id="644" name="Shape 644"/>
          <p:cNvSpPr>
            <a:spLocks noGrp="1"/>
          </p:cNvSpPr>
          <p:nvPr>
            <p:ph type="body" sz="quarter" idx="1"/>
          </p:nvPr>
        </p:nvSpPr>
        <p:spPr>
          <a:xfrm>
            <a:off x="1219199" y="980795"/>
            <a:ext cx="13411201" cy="863601"/>
          </a:xfrm>
          <a:prstGeom prst="rect">
            <a:avLst/>
          </a:prstGeom>
        </p:spPr>
        <p:txBody>
          <a:bodyPr>
            <a:normAutofit/>
          </a:bodyPr>
          <a:lstStyle/>
          <a:p>
            <a:r>
              <a:rPr sz="2000"/>
              <a:t>ABOUT </a:t>
            </a:r>
            <a:r>
              <a:rPr lang="en-US" sz="2000" smtClean="0"/>
              <a:t>EVO</a:t>
            </a:r>
            <a:r>
              <a:rPr sz="2000" smtClean="0"/>
              <a:t> </a:t>
            </a:r>
            <a:endParaRPr sz="2000"/>
          </a:p>
        </p:txBody>
      </p:sp>
      <p:sp>
        <p:nvSpPr>
          <p:cNvPr id="645" name="Shape 6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6</a:t>
            </a:fld>
            <a:endParaRPr/>
          </a:p>
        </p:txBody>
      </p:sp>
      <p:sp>
        <p:nvSpPr>
          <p:cNvPr id="26" name="Rectangle 25"/>
          <p:cNvSpPr/>
          <p:nvPr/>
        </p:nvSpPr>
        <p:spPr>
          <a:xfrm>
            <a:off x="1219199" y="2905695"/>
            <a:ext cx="1761068" cy="371263"/>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nvGrpSpPr>
          <p:cNvPr id="20" name="Group 19"/>
          <p:cNvGrpSpPr/>
          <p:nvPr/>
        </p:nvGrpSpPr>
        <p:grpSpPr>
          <a:xfrm>
            <a:off x="12801600" y="4734495"/>
            <a:ext cx="731520" cy="4389120"/>
            <a:chOff x="12801600" y="4734495"/>
            <a:chExt cx="731520" cy="4389120"/>
          </a:xfrm>
        </p:grpSpPr>
        <p:sp>
          <p:nvSpPr>
            <p:cNvPr id="55" name="Oval 54"/>
            <p:cNvSpPr/>
            <p:nvPr/>
          </p:nvSpPr>
          <p:spPr>
            <a:xfrm>
              <a:off x="128016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7" name="Oval 56"/>
            <p:cNvSpPr/>
            <p:nvPr/>
          </p:nvSpPr>
          <p:spPr>
            <a:xfrm>
              <a:off x="128016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8" name="Oval 57"/>
            <p:cNvSpPr/>
            <p:nvPr/>
          </p:nvSpPr>
          <p:spPr>
            <a:xfrm>
              <a:off x="128016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9" name="Oval 58"/>
            <p:cNvSpPr/>
            <p:nvPr/>
          </p:nvSpPr>
          <p:spPr>
            <a:xfrm>
              <a:off x="128016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0" name="Oval 59"/>
            <p:cNvSpPr/>
            <p:nvPr/>
          </p:nvSpPr>
          <p:spPr>
            <a:xfrm>
              <a:off x="128016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21" name="Group 20"/>
          <p:cNvGrpSpPr/>
          <p:nvPr/>
        </p:nvGrpSpPr>
        <p:grpSpPr>
          <a:xfrm>
            <a:off x="13716000" y="4734495"/>
            <a:ext cx="731520" cy="4389120"/>
            <a:chOff x="13716000" y="4734495"/>
            <a:chExt cx="731520" cy="4389120"/>
          </a:xfrm>
        </p:grpSpPr>
        <p:sp>
          <p:nvSpPr>
            <p:cNvPr id="67" name="Oval 66"/>
            <p:cNvSpPr/>
            <p:nvPr/>
          </p:nvSpPr>
          <p:spPr>
            <a:xfrm>
              <a:off x="137160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9" name="Oval 68"/>
            <p:cNvSpPr/>
            <p:nvPr/>
          </p:nvSpPr>
          <p:spPr>
            <a:xfrm>
              <a:off x="137160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0" name="Oval 69"/>
            <p:cNvSpPr/>
            <p:nvPr/>
          </p:nvSpPr>
          <p:spPr>
            <a:xfrm>
              <a:off x="137160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1" name="Oval 70"/>
            <p:cNvSpPr/>
            <p:nvPr/>
          </p:nvSpPr>
          <p:spPr>
            <a:xfrm>
              <a:off x="137160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2" name="Oval 71"/>
            <p:cNvSpPr/>
            <p:nvPr/>
          </p:nvSpPr>
          <p:spPr>
            <a:xfrm>
              <a:off x="137160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22" name="Group 21"/>
          <p:cNvGrpSpPr/>
          <p:nvPr/>
        </p:nvGrpSpPr>
        <p:grpSpPr>
          <a:xfrm>
            <a:off x="14630400" y="4734495"/>
            <a:ext cx="731520" cy="4389120"/>
            <a:chOff x="14630400" y="4734495"/>
            <a:chExt cx="731520" cy="4389120"/>
          </a:xfrm>
        </p:grpSpPr>
        <p:sp>
          <p:nvSpPr>
            <p:cNvPr id="79" name="Oval 78"/>
            <p:cNvSpPr/>
            <p:nvPr/>
          </p:nvSpPr>
          <p:spPr>
            <a:xfrm>
              <a:off x="146304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1" name="Oval 80"/>
            <p:cNvSpPr/>
            <p:nvPr/>
          </p:nvSpPr>
          <p:spPr>
            <a:xfrm>
              <a:off x="146304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2" name="Oval 81"/>
            <p:cNvSpPr/>
            <p:nvPr/>
          </p:nvSpPr>
          <p:spPr>
            <a:xfrm>
              <a:off x="146304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3" name="Oval 82"/>
            <p:cNvSpPr/>
            <p:nvPr/>
          </p:nvSpPr>
          <p:spPr>
            <a:xfrm>
              <a:off x="146304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4" name="Oval 83"/>
            <p:cNvSpPr/>
            <p:nvPr/>
          </p:nvSpPr>
          <p:spPr>
            <a:xfrm>
              <a:off x="146304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23" name="Group 22"/>
          <p:cNvGrpSpPr/>
          <p:nvPr/>
        </p:nvGrpSpPr>
        <p:grpSpPr>
          <a:xfrm>
            <a:off x="15544800" y="4734495"/>
            <a:ext cx="731520" cy="4389120"/>
            <a:chOff x="15544800" y="4734495"/>
            <a:chExt cx="731520" cy="4389120"/>
          </a:xfrm>
        </p:grpSpPr>
        <p:sp>
          <p:nvSpPr>
            <p:cNvPr id="91" name="Oval 90"/>
            <p:cNvSpPr/>
            <p:nvPr/>
          </p:nvSpPr>
          <p:spPr>
            <a:xfrm>
              <a:off x="155448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3" name="Oval 92"/>
            <p:cNvSpPr/>
            <p:nvPr/>
          </p:nvSpPr>
          <p:spPr>
            <a:xfrm>
              <a:off x="155448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4" name="Oval 93"/>
            <p:cNvSpPr/>
            <p:nvPr/>
          </p:nvSpPr>
          <p:spPr>
            <a:xfrm>
              <a:off x="155448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5" name="Oval 94"/>
            <p:cNvSpPr/>
            <p:nvPr/>
          </p:nvSpPr>
          <p:spPr>
            <a:xfrm>
              <a:off x="155448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6" name="Oval 95"/>
            <p:cNvSpPr/>
            <p:nvPr/>
          </p:nvSpPr>
          <p:spPr>
            <a:xfrm>
              <a:off x="155448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24" name="Group 23"/>
          <p:cNvGrpSpPr/>
          <p:nvPr/>
        </p:nvGrpSpPr>
        <p:grpSpPr>
          <a:xfrm>
            <a:off x="16459200" y="4734495"/>
            <a:ext cx="731520" cy="4389120"/>
            <a:chOff x="16459200" y="4734495"/>
            <a:chExt cx="731520" cy="4389120"/>
          </a:xfrm>
        </p:grpSpPr>
        <p:sp>
          <p:nvSpPr>
            <p:cNvPr id="103" name="Oval 102"/>
            <p:cNvSpPr/>
            <p:nvPr/>
          </p:nvSpPr>
          <p:spPr>
            <a:xfrm>
              <a:off x="164592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5" name="Oval 104"/>
            <p:cNvSpPr/>
            <p:nvPr/>
          </p:nvSpPr>
          <p:spPr>
            <a:xfrm>
              <a:off x="164592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6" name="Oval 105"/>
            <p:cNvSpPr/>
            <p:nvPr/>
          </p:nvSpPr>
          <p:spPr>
            <a:xfrm>
              <a:off x="164592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7" name="Oval 106"/>
            <p:cNvSpPr/>
            <p:nvPr/>
          </p:nvSpPr>
          <p:spPr>
            <a:xfrm>
              <a:off x="164592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8" name="Oval 107"/>
            <p:cNvSpPr/>
            <p:nvPr/>
          </p:nvSpPr>
          <p:spPr>
            <a:xfrm>
              <a:off x="164592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32" name="Group 31"/>
          <p:cNvGrpSpPr/>
          <p:nvPr/>
        </p:nvGrpSpPr>
        <p:grpSpPr>
          <a:xfrm>
            <a:off x="17373600" y="4734495"/>
            <a:ext cx="731520" cy="4389120"/>
            <a:chOff x="17373600" y="4734495"/>
            <a:chExt cx="731520" cy="4389120"/>
          </a:xfrm>
        </p:grpSpPr>
        <p:sp>
          <p:nvSpPr>
            <p:cNvPr id="115" name="Oval 114"/>
            <p:cNvSpPr/>
            <p:nvPr/>
          </p:nvSpPr>
          <p:spPr>
            <a:xfrm>
              <a:off x="173736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7" name="Oval 116"/>
            <p:cNvSpPr/>
            <p:nvPr/>
          </p:nvSpPr>
          <p:spPr>
            <a:xfrm>
              <a:off x="173736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8" name="Oval 117"/>
            <p:cNvSpPr/>
            <p:nvPr/>
          </p:nvSpPr>
          <p:spPr>
            <a:xfrm>
              <a:off x="173736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9" name="Oval 118"/>
            <p:cNvSpPr/>
            <p:nvPr/>
          </p:nvSpPr>
          <p:spPr>
            <a:xfrm>
              <a:off x="173736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0" name="Oval 119"/>
            <p:cNvSpPr/>
            <p:nvPr/>
          </p:nvSpPr>
          <p:spPr>
            <a:xfrm>
              <a:off x="173736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25" name="Group 24"/>
          <p:cNvGrpSpPr/>
          <p:nvPr/>
        </p:nvGrpSpPr>
        <p:grpSpPr>
          <a:xfrm>
            <a:off x="18288000" y="4734495"/>
            <a:ext cx="731520" cy="4389120"/>
            <a:chOff x="18288000" y="4734495"/>
            <a:chExt cx="731520" cy="4389120"/>
          </a:xfrm>
        </p:grpSpPr>
        <p:sp>
          <p:nvSpPr>
            <p:cNvPr id="127" name="Oval 126"/>
            <p:cNvSpPr/>
            <p:nvPr/>
          </p:nvSpPr>
          <p:spPr>
            <a:xfrm>
              <a:off x="182880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9" name="Oval 128"/>
            <p:cNvSpPr/>
            <p:nvPr/>
          </p:nvSpPr>
          <p:spPr>
            <a:xfrm>
              <a:off x="182880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0" name="Oval 129"/>
            <p:cNvSpPr/>
            <p:nvPr/>
          </p:nvSpPr>
          <p:spPr>
            <a:xfrm>
              <a:off x="182880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1" name="Oval 130"/>
            <p:cNvSpPr/>
            <p:nvPr/>
          </p:nvSpPr>
          <p:spPr>
            <a:xfrm>
              <a:off x="182880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2" name="Oval 131"/>
            <p:cNvSpPr/>
            <p:nvPr/>
          </p:nvSpPr>
          <p:spPr>
            <a:xfrm>
              <a:off x="182880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27" name="Group 26"/>
          <p:cNvGrpSpPr/>
          <p:nvPr/>
        </p:nvGrpSpPr>
        <p:grpSpPr>
          <a:xfrm>
            <a:off x="19202400" y="4734495"/>
            <a:ext cx="731520" cy="4389120"/>
            <a:chOff x="19202400" y="4734495"/>
            <a:chExt cx="731520" cy="4389120"/>
          </a:xfrm>
        </p:grpSpPr>
        <p:sp>
          <p:nvSpPr>
            <p:cNvPr id="139" name="Oval 138"/>
            <p:cNvSpPr/>
            <p:nvPr/>
          </p:nvSpPr>
          <p:spPr>
            <a:xfrm>
              <a:off x="192024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1" name="Oval 140"/>
            <p:cNvSpPr/>
            <p:nvPr/>
          </p:nvSpPr>
          <p:spPr>
            <a:xfrm>
              <a:off x="192024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2" name="Oval 141"/>
            <p:cNvSpPr/>
            <p:nvPr/>
          </p:nvSpPr>
          <p:spPr>
            <a:xfrm>
              <a:off x="192024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3" name="Oval 142"/>
            <p:cNvSpPr/>
            <p:nvPr/>
          </p:nvSpPr>
          <p:spPr>
            <a:xfrm>
              <a:off x="192024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4" name="Oval 143"/>
            <p:cNvSpPr/>
            <p:nvPr/>
          </p:nvSpPr>
          <p:spPr>
            <a:xfrm>
              <a:off x="192024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17" name="Group 16"/>
          <p:cNvGrpSpPr/>
          <p:nvPr/>
        </p:nvGrpSpPr>
        <p:grpSpPr>
          <a:xfrm>
            <a:off x="402068" y="3142344"/>
            <a:ext cx="10610593" cy="10130318"/>
            <a:chOff x="399990" y="4464899"/>
            <a:chExt cx="9768304" cy="10130318"/>
          </a:xfrm>
        </p:grpSpPr>
        <p:sp>
          <p:nvSpPr>
            <p:cNvPr id="9" name="TextBox 8"/>
            <p:cNvSpPr txBox="1"/>
            <p:nvPr/>
          </p:nvSpPr>
          <p:spPr>
            <a:xfrm>
              <a:off x="756137" y="4464899"/>
              <a:ext cx="8170986" cy="12439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a:solidFill>
                    <a:srgbClr val="048BE6"/>
                  </a:solidFill>
                  <a:latin typeface="+mn-lt"/>
                  <a:ea typeface="+mn-ea"/>
                  <a:cs typeface="+mn-cs"/>
                  <a:sym typeface="Helvetica"/>
                </a:rPr>
                <a:t>#1</a:t>
              </a:r>
              <a:endParaRPr lang="en-US" sz="6400" b="1" spc="771" dirty="0">
                <a:solidFill>
                  <a:srgbClr val="048BE6"/>
                </a:solidFill>
                <a:latin typeface="+mn-lt"/>
                <a:ea typeface="+mn-ea"/>
                <a:cs typeface="+mn-cs"/>
              </a:endParaRPr>
            </a:p>
          </p:txBody>
        </p:sp>
        <p:sp>
          <p:nvSpPr>
            <p:cNvPr id="10" name="TextBox 9"/>
            <p:cNvSpPr txBox="1"/>
            <p:nvPr/>
          </p:nvSpPr>
          <p:spPr>
            <a:xfrm>
              <a:off x="399990" y="6039031"/>
              <a:ext cx="9768304" cy="855618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5200" dirty="0" smtClean="0">
                  <a:latin typeface="+mn-lt"/>
                </a:rPr>
                <a:t>In 2002, EVO selected from a </a:t>
              </a:r>
              <a:r>
                <a:rPr kumimoji="0" lang="en-US" sz="5200" b="0" i="0" u="none" strike="noStrike" cap="none" spc="0" normalizeH="0" dirty="0" smtClean="0">
                  <a:ln>
                    <a:noFill/>
                  </a:ln>
                  <a:solidFill>
                    <a:srgbClr val="000000"/>
                  </a:solidFill>
                  <a:effectLst/>
                  <a:uFillTx/>
                  <a:latin typeface="+mn-lt"/>
                  <a:ea typeface="Calibri"/>
                  <a:cs typeface="Calibri"/>
                  <a:sym typeface="Calibri"/>
                </a:rPr>
                <a:t>universe of ~40 trading systems. </a:t>
              </a:r>
            </a:p>
            <a:p>
              <a:pPr marL="0" marR="0" indent="0" algn="ctr" defTabSz="914400" rtl="0" fontAlgn="auto" latinLnBrk="0" hangingPunct="0">
                <a:lnSpc>
                  <a:spcPct val="100000"/>
                </a:lnSpc>
                <a:spcBef>
                  <a:spcPts val="0"/>
                </a:spcBef>
                <a:spcAft>
                  <a:spcPts val="0"/>
                </a:spcAft>
                <a:buClrTx/>
                <a:buSzTx/>
                <a:buFontTx/>
                <a:buNone/>
                <a:tabLst/>
              </a:pPr>
              <a:endParaRPr lang="en-US" sz="5200" dirty="0">
                <a:latin typeface="+mn-lt"/>
              </a:endParaRPr>
            </a:p>
            <a:p>
              <a:pPr algn="ctr"/>
              <a:r>
                <a:rPr lang="en-US" sz="5200" dirty="0">
                  <a:latin typeface="+mn-ea"/>
                  <a:ea typeface="+mn-ea"/>
                </a:rPr>
                <a:t>Systems use a myriad of quantitative indicators based on historic and raw stock market data.</a:t>
              </a:r>
            </a:p>
            <a:p>
              <a:pPr algn="ctr"/>
              <a:r>
                <a:rPr lang="en-US" sz="5200" dirty="0">
                  <a:latin typeface="+mn-ea"/>
                  <a:ea typeface="+mn-ea"/>
                </a:rPr>
                <a:t>  </a:t>
              </a:r>
              <a:r>
                <a:rPr lang="en-US" sz="3600" dirty="0" smtClean="0">
                  <a:latin typeface="+mn-ea"/>
                  <a:ea typeface="+mn-ea"/>
                </a:rPr>
                <a:t>EX: momentum, </a:t>
              </a:r>
              <a:r>
                <a:rPr lang="en-US" sz="3600" dirty="0">
                  <a:latin typeface="+mn-ea"/>
                  <a:ea typeface="+mn-ea"/>
                </a:rPr>
                <a:t>volatility measures, </a:t>
              </a:r>
              <a:r>
                <a:rPr lang="en-US" sz="3600" dirty="0" smtClean="0">
                  <a:latin typeface="+mn-ea"/>
                  <a:ea typeface="+mn-ea"/>
                </a:rPr>
                <a:t>overbought / oversold oscillators, moving averages, seasonality and </a:t>
              </a:r>
              <a:r>
                <a:rPr lang="en-US" sz="3600" dirty="0">
                  <a:latin typeface="+mn-ea"/>
                  <a:ea typeface="+mn-ea"/>
                </a:rPr>
                <a:t>many more. </a:t>
              </a:r>
            </a:p>
            <a:p>
              <a:pPr marL="0" marR="0" indent="0" algn="ctr" defTabSz="914400" rtl="0" fontAlgn="auto" latinLnBrk="0" hangingPunct="0">
                <a:lnSpc>
                  <a:spcPct val="100000"/>
                </a:lnSpc>
                <a:spcBef>
                  <a:spcPts val="0"/>
                </a:spcBef>
                <a:spcAft>
                  <a:spcPts val="0"/>
                </a:spcAft>
                <a:buClrTx/>
                <a:buSzTx/>
                <a:buFontTx/>
                <a:buNone/>
                <a:tabLst/>
              </a:pPr>
              <a:endParaRPr kumimoji="0" lang="en-US" sz="5200" b="0" i="0" u="none" strike="noStrike" cap="none" spc="0" normalizeH="0" dirty="0" smtClean="0">
                <a:ln>
                  <a:noFill/>
                </a:ln>
                <a:solidFill>
                  <a:srgbClr val="000000"/>
                </a:solidFill>
                <a:effectLst/>
                <a:uFillTx/>
                <a:latin typeface="+mn-lt"/>
                <a:ea typeface="Calibri"/>
                <a:cs typeface="Calibri"/>
                <a:sym typeface="Calibri"/>
              </a:endParaRPr>
            </a:p>
            <a:p>
              <a:pPr marL="0" marR="0" indent="0" algn="ctr" defTabSz="914400" rtl="0" fontAlgn="auto" latinLnBrk="0" hangingPunct="0">
                <a:lnSpc>
                  <a:spcPct val="100000"/>
                </a:lnSpc>
                <a:spcBef>
                  <a:spcPts val="0"/>
                </a:spcBef>
                <a:spcAft>
                  <a:spcPts val="0"/>
                </a:spcAft>
                <a:buClrTx/>
                <a:buSzTx/>
                <a:buFontTx/>
                <a:buNone/>
                <a:tabLst/>
              </a:pPr>
              <a:endParaRPr kumimoji="0" lang="en-US" sz="5200" b="0" i="0" u="none" strike="noStrike" cap="none" spc="0" normalizeH="0" dirty="0" smtClean="0">
                <a:ln>
                  <a:noFill/>
                </a:ln>
                <a:solidFill>
                  <a:srgbClr val="000000"/>
                </a:solidFill>
                <a:effectLst/>
                <a:uFillTx/>
                <a:latin typeface="+mn-lt"/>
                <a:ea typeface="Calibri"/>
                <a:cs typeface="Calibri"/>
                <a:sym typeface="Calibri"/>
              </a:endParaRPr>
            </a:p>
          </p:txBody>
        </p:sp>
      </p:grpSp>
      <p:cxnSp>
        <p:nvCxnSpPr>
          <p:cNvPr id="12" name="Straight Arrow Connector 11"/>
          <p:cNvCxnSpPr/>
          <p:nvPr/>
        </p:nvCxnSpPr>
        <p:spPr>
          <a:xfrm>
            <a:off x="12801600" y="12618720"/>
            <a:ext cx="7132320" cy="0"/>
          </a:xfrm>
          <a:prstGeom prst="straightConnector1">
            <a:avLst/>
          </a:prstGeom>
          <a:noFill/>
          <a:ln w="152400" cap="flat">
            <a:solidFill>
              <a:schemeClr val="accent1"/>
            </a:solidFill>
            <a:prstDash val="solid"/>
            <a:bevel/>
            <a:headEnd type="triangle"/>
            <a:tailEnd type="triangle"/>
          </a:ln>
          <a:effectLst>
            <a:outerShdw blurRad="101600" dist="508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6" name="Rectangle 15"/>
          <p:cNvSpPr/>
          <p:nvPr/>
        </p:nvSpPr>
        <p:spPr>
          <a:xfrm>
            <a:off x="14691360" y="12153033"/>
            <a:ext cx="3840480" cy="984883"/>
          </a:xfrm>
          <a:prstGeom prst="rect">
            <a:avLst/>
          </a:prstGeom>
          <a:solidFill>
            <a:srgbClr val="FFFFFF"/>
          </a:solidFill>
          <a:ln w="63500" cap="flat">
            <a:solidFill>
              <a:schemeClr val="bg1"/>
            </a:solid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smtClean="0">
                <a:ln>
                  <a:noFill/>
                </a:ln>
                <a:solidFill>
                  <a:schemeClr val="tx1"/>
                </a:solidFill>
                <a:effectLst/>
                <a:uFillTx/>
                <a:latin typeface="Calibri"/>
                <a:ea typeface="Calibri"/>
                <a:cs typeface="Calibri"/>
                <a:sym typeface="Calibri"/>
              </a:rPr>
              <a:t>40 Systems</a:t>
            </a:r>
            <a:r>
              <a:rPr kumimoji="0" lang="en-US" sz="4800" b="1" i="0" u="none" strike="noStrike" cap="none" spc="0" normalizeH="0" smtClean="0">
                <a:ln>
                  <a:noFill/>
                </a:ln>
                <a:solidFill>
                  <a:schemeClr val="tx1"/>
                </a:solidFill>
                <a:effectLst/>
                <a:uFillTx/>
                <a:latin typeface="Calibri"/>
                <a:ea typeface="Calibri"/>
                <a:cs typeface="Calibri"/>
                <a:sym typeface="Calibri"/>
              </a:rPr>
              <a:t> </a:t>
            </a:r>
            <a:endParaRPr kumimoji="0" lang="en-US" sz="4800" b="1" i="0" u="none" strike="noStrike" cap="none" spc="0" normalizeH="0" baseline="0" dirty="0">
              <a:ln>
                <a:noFill/>
              </a:ln>
              <a:solidFill>
                <a:schemeClr val="tx1"/>
              </a:solidFill>
              <a:effectLst/>
              <a:uFillTx/>
              <a:latin typeface="Calibri"/>
              <a:ea typeface="Calibri"/>
              <a:cs typeface="Calibri"/>
              <a:sym typeface="Calibri"/>
            </a:endParaRPr>
          </a:p>
        </p:txBody>
      </p:sp>
    </p:spTree>
    <p:extLst>
      <p:ext uri="{BB962C8B-B14F-4D97-AF65-F5344CB8AC3E}">
        <p14:creationId xmlns:p14="http://schemas.microsoft.com/office/powerpoint/2010/main" val="880332466"/>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p:nvPr/>
        </p:nvSpPr>
        <p:spPr>
          <a:xfrm>
            <a:off x="1219199" y="1117599"/>
            <a:ext cx="20320001" cy="228600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normAutofit/>
          </a:bodyPr>
          <a:lstStyle>
            <a:lvl1pPr>
              <a:defRPr sz="6400">
                <a:latin typeface="+mn-lt"/>
                <a:ea typeface="+mn-ea"/>
                <a:cs typeface="+mn-cs"/>
                <a:sym typeface="Helvetica"/>
              </a:defRPr>
            </a:lvl1pPr>
          </a:lstStyle>
          <a:p>
            <a:r>
              <a:rPr lang="en-US" dirty="0" smtClean="0"/>
              <a:t>How it works </a:t>
            </a:r>
            <a:endParaRPr dirty="0"/>
          </a:p>
        </p:txBody>
      </p:sp>
      <p:sp>
        <p:nvSpPr>
          <p:cNvPr id="644" name="Shape 644"/>
          <p:cNvSpPr>
            <a:spLocks noGrp="1"/>
          </p:cNvSpPr>
          <p:nvPr>
            <p:ph type="body" sz="quarter" idx="1"/>
          </p:nvPr>
        </p:nvSpPr>
        <p:spPr>
          <a:xfrm>
            <a:off x="1219199" y="980795"/>
            <a:ext cx="13411201" cy="863601"/>
          </a:xfrm>
          <a:prstGeom prst="rect">
            <a:avLst/>
          </a:prstGeom>
        </p:spPr>
        <p:txBody>
          <a:bodyPr>
            <a:normAutofit/>
          </a:bodyPr>
          <a:lstStyle/>
          <a:p>
            <a:r>
              <a:rPr sz="2000"/>
              <a:t>ABOUT </a:t>
            </a:r>
            <a:r>
              <a:rPr lang="en-US" sz="2000" smtClean="0"/>
              <a:t>EVO</a:t>
            </a:r>
            <a:r>
              <a:rPr sz="2000" smtClean="0"/>
              <a:t> </a:t>
            </a:r>
            <a:endParaRPr sz="2000"/>
          </a:p>
        </p:txBody>
      </p:sp>
      <p:sp>
        <p:nvSpPr>
          <p:cNvPr id="645" name="Shape 6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7</a:t>
            </a:fld>
            <a:endParaRPr/>
          </a:p>
        </p:txBody>
      </p:sp>
      <p:sp>
        <p:nvSpPr>
          <p:cNvPr id="26" name="Rectangle 25"/>
          <p:cNvSpPr/>
          <p:nvPr/>
        </p:nvSpPr>
        <p:spPr>
          <a:xfrm>
            <a:off x="1219199" y="2905695"/>
            <a:ext cx="1761068" cy="371263"/>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nvGrpSpPr>
          <p:cNvPr id="19" name="Group 18"/>
          <p:cNvGrpSpPr/>
          <p:nvPr/>
        </p:nvGrpSpPr>
        <p:grpSpPr>
          <a:xfrm>
            <a:off x="11887200" y="2905695"/>
            <a:ext cx="731520" cy="8961120"/>
            <a:chOff x="11887200" y="2905695"/>
            <a:chExt cx="731520" cy="8961120"/>
          </a:xfrm>
        </p:grpSpPr>
        <p:sp>
          <p:nvSpPr>
            <p:cNvPr id="40" name="Oval 39"/>
            <p:cNvSpPr/>
            <p:nvPr/>
          </p:nvSpPr>
          <p:spPr>
            <a:xfrm>
              <a:off x="11887200" y="3820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1" name="Oval 40"/>
            <p:cNvSpPr/>
            <p:nvPr/>
          </p:nvSpPr>
          <p:spPr>
            <a:xfrm>
              <a:off x="118872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2" name="Oval 41"/>
            <p:cNvSpPr/>
            <p:nvPr/>
          </p:nvSpPr>
          <p:spPr>
            <a:xfrm>
              <a:off x="11887200" y="2905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3" name="Oval 42"/>
            <p:cNvSpPr/>
            <p:nvPr/>
          </p:nvSpPr>
          <p:spPr>
            <a:xfrm>
              <a:off x="118872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4" name="Oval 43"/>
            <p:cNvSpPr/>
            <p:nvPr/>
          </p:nvSpPr>
          <p:spPr>
            <a:xfrm>
              <a:off x="118872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5" name="Oval 44"/>
            <p:cNvSpPr/>
            <p:nvPr/>
          </p:nvSpPr>
          <p:spPr>
            <a:xfrm>
              <a:off x="118872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6" name="Oval 45"/>
            <p:cNvSpPr/>
            <p:nvPr/>
          </p:nvSpPr>
          <p:spPr>
            <a:xfrm>
              <a:off x="118872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7" name="Oval 46"/>
            <p:cNvSpPr/>
            <p:nvPr/>
          </p:nvSpPr>
          <p:spPr>
            <a:xfrm>
              <a:off x="11887200" y="9306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9" name="Oval 48"/>
            <p:cNvSpPr/>
            <p:nvPr/>
          </p:nvSpPr>
          <p:spPr>
            <a:xfrm>
              <a:off x="11887200" y="10220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1" name="Oval 50"/>
            <p:cNvSpPr/>
            <p:nvPr/>
          </p:nvSpPr>
          <p:spPr>
            <a:xfrm>
              <a:off x="11887200" y="11135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20" name="Group 19"/>
          <p:cNvGrpSpPr/>
          <p:nvPr/>
        </p:nvGrpSpPr>
        <p:grpSpPr>
          <a:xfrm>
            <a:off x="12801600" y="2905695"/>
            <a:ext cx="731520" cy="8961120"/>
            <a:chOff x="12801600" y="2905695"/>
            <a:chExt cx="731520" cy="8961120"/>
          </a:xfrm>
        </p:grpSpPr>
        <p:sp>
          <p:nvSpPr>
            <p:cNvPr id="54" name="Oval 53"/>
            <p:cNvSpPr/>
            <p:nvPr/>
          </p:nvSpPr>
          <p:spPr>
            <a:xfrm>
              <a:off x="12801600" y="3820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5" name="Oval 54"/>
            <p:cNvSpPr/>
            <p:nvPr/>
          </p:nvSpPr>
          <p:spPr>
            <a:xfrm>
              <a:off x="128016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6" name="Oval 55"/>
            <p:cNvSpPr/>
            <p:nvPr/>
          </p:nvSpPr>
          <p:spPr>
            <a:xfrm>
              <a:off x="12801600" y="2905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7" name="Oval 56"/>
            <p:cNvSpPr/>
            <p:nvPr/>
          </p:nvSpPr>
          <p:spPr>
            <a:xfrm>
              <a:off x="128016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8" name="Oval 57"/>
            <p:cNvSpPr/>
            <p:nvPr/>
          </p:nvSpPr>
          <p:spPr>
            <a:xfrm>
              <a:off x="128016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9" name="Oval 58"/>
            <p:cNvSpPr/>
            <p:nvPr/>
          </p:nvSpPr>
          <p:spPr>
            <a:xfrm>
              <a:off x="128016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0" name="Oval 59"/>
            <p:cNvSpPr/>
            <p:nvPr/>
          </p:nvSpPr>
          <p:spPr>
            <a:xfrm>
              <a:off x="128016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1" name="Oval 60"/>
            <p:cNvSpPr/>
            <p:nvPr/>
          </p:nvSpPr>
          <p:spPr>
            <a:xfrm>
              <a:off x="12801600" y="9306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2" name="Oval 61"/>
            <p:cNvSpPr/>
            <p:nvPr/>
          </p:nvSpPr>
          <p:spPr>
            <a:xfrm>
              <a:off x="12801600" y="10220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3" name="Oval 62"/>
            <p:cNvSpPr/>
            <p:nvPr/>
          </p:nvSpPr>
          <p:spPr>
            <a:xfrm>
              <a:off x="12801600" y="11135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21" name="Group 20"/>
          <p:cNvGrpSpPr/>
          <p:nvPr/>
        </p:nvGrpSpPr>
        <p:grpSpPr>
          <a:xfrm>
            <a:off x="13716000" y="2905695"/>
            <a:ext cx="731520" cy="8961120"/>
            <a:chOff x="13716000" y="2905695"/>
            <a:chExt cx="731520" cy="8961120"/>
          </a:xfrm>
        </p:grpSpPr>
        <p:sp>
          <p:nvSpPr>
            <p:cNvPr id="66" name="Oval 65"/>
            <p:cNvSpPr/>
            <p:nvPr/>
          </p:nvSpPr>
          <p:spPr>
            <a:xfrm>
              <a:off x="13716000" y="3820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7" name="Oval 66"/>
            <p:cNvSpPr/>
            <p:nvPr/>
          </p:nvSpPr>
          <p:spPr>
            <a:xfrm>
              <a:off x="137160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8" name="Oval 67"/>
            <p:cNvSpPr/>
            <p:nvPr/>
          </p:nvSpPr>
          <p:spPr>
            <a:xfrm>
              <a:off x="13716000" y="2905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9" name="Oval 68"/>
            <p:cNvSpPr/>
            <p:nvPr/>
          </p:nvSpPr>
          <p:spPr>
            <a:xfrm>
              <a:off x="137160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0" name="Oval 69"/>
            <p:cNvSpPr/>
            <p:nvPr/>
          </p:nvSpPr>
          <p:spPr>
            <a:xfrm>
              <a:off x="137160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1" name="Oval 70"/>
            <p:cNvSpPr/>
            <p:nvPr/>
          </p:nvSpPr>
          <p:spPr>
            <a:xfrm>
              <a:off x="137160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2" name="Oval 71"/>
            <p:cNvSpPr/>
            <p:nvPr/>
          </p:nvSpPr>
          <p:spPr>
            <a:xfrm>
              <a:off x="137160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3" name="Oval 72"/>
            <p:cNvSpPr/>
            <p:nvPr/>
          </p:nvSpPr>
          <p:spPr>
            <a:xfrm>
              <a:off x="13716000" y="9306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4" name="Oval 73"/>
            <p:cNvSpPr/>
            <p:nvPr/>
          </p:nvSpPr>
          <p:spPr>
            <a:xfrm>
              <a:off x="13716000" y="10220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5" name="Oval 74"/>
            <p:cNvSpPr/>
            <p:nvPr/>
          </p:nvSpPr>
          <p:spPr>
            <a:xfrm>
              <a:off x="13716000" y="11135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22" name="Group 21"/>
          <p:cNvGrpSpPr/>
          <p:nvPr/>
        </p:nvGrpSpPr>
        <p:grpSpPr>
          <a:xfrm>
            <a:off x="14630400" y="2905695"/>
            <a:ext cx="731520" cy="8961120"/>
            <a:chOff x="14630400" y="2905695"/>
            <a:chExt cx="731520" cy="8961120"/>
          </a:xfrm>
        </p:grpSpPr>
        <p:sp>
          <p:nvSpPr>
            <p:cNvPr id="78" name="Oval 77"/>
            <p:cNvSpPr/>
            <p:nvPr/>
          </p:nvSpPr>
          <p:spPr>
            <a:xfrm>
              <a:off x="14630400" y="3820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9" name="Oval 78"/>
            <p:cNvSpPr/>
            <p:nvPr/>
          </p:nvSpPr>
          <p:spPr>
            <a:xfrm>
              <a:off x="146304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0" name="Oval 79"/>
            <p:cNvSpPr/>
            <p:nvPr/>
          </p:nvSpPr>
          <p:spPr>
            <a:xfrm>
              <a:off x="14630400" y="2905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1" name="Oval 80"/>
            <p:cNvSpPr/>
            <p:nvPr/>
          </p:nvSpPr>
          <p:spPr>
            <a:xfrm>
              <a:off x="146304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2" name="Oval 81"/>
            <p:cNvSpPr/>
            <p:nvPr/>
          </p:nvSpPr>
          <p:spPr>
            <a:xfrm>
              <a:off x="146304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3" name="Oval 82"/>
            <p:cNvSpPr/>
            <p:nvPr/>
          </p:nvSpPr>
          <p:spPr>
            <a:xfrm>
              <a:off x="146304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4" name="Oval 83"/>
            <p:cNvSpPr/>
            <p:nvPr/>
          </p:nvSpPr>
          <p:spPr>
            <a:xfrm>
              <a:off x="146304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5" name="Oval 84"/>
            <p:cNvSpPr/>
            <p:nvPr/>
          </p:nvSpPr>
          <p:spPr>
            <a:xfrm>
              <a:off x="14630400" y="9306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6" name="Oval 85"/>
            <p:cNvSpPr/>
            <p:nvPr/>
          </p:nvSpPr>
          <p:spPr>
            <a:xfrm>
              <a:off x="14630400" y="10220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7" name="Oval 86"/>
            <p:cNvSpPr/>
            <p:nvPr/>
          </p:nvSpPr>
          <p:spPr>
            <a:xfrm>
              <a:off x="14630400" y="11135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23" name="Group 22"/>
          <p:cNvGrpSpPr/>
          <p:nvPr/>
        </p:nvGrpSpPr>
        <p:grpSpPr>
          <a:xfrm>
            <a:off x="15544800" y="2905695"/>
            <a:ext cx="731520" cy="8961120"/>
            <a:chOff x="15544800" y="2905695"/>
            <a:chExt cx="731520" cy="8961120"/>
          </a:xfrm>
        </p:grpSpPr>
        <p:sp>
          <p:nvSpPr>
            <p:cNvPr id="90" name="Oval 89"/>
            <p:cNvSpPr/>
            <p:nvPr/>
          </p:nvSpPr>
          <p:spPr>
            <a:xfrm>
              <a:off x="15544800" y="3820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1" name="Oval 90"/>
            <p:cNvSpPr/>
            <p:nvPr/>
          </p:nvSpPr>
          <p:spPr>
            <a:xfrm>
              <a:off x="155448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2" name="Oval 91"/>
            <p:cNvSpPr/>
            <p:nvPr/>
          </p:nvSpPr>
          <p:spPr>
            <a:xfrm>
              <a:off x="15544800" y="2905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3" name="Oval 92"/>
            <p:cNvSpPr/>
            <p:nvPr/>
          </p:nvSpPr>
          <p:spPr>
            <a:xfrm>
              <a:off x="155448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4" name="Oval 93"/>
            <p:cNvSpPr/>
            <p:nvPr/>
          </p:nvSpPr>
          <p:spPr>
            <a:xfrm>
              <a:off x="155448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5" name="Oval 94"/>
            <p:cNvSpPr/>
            <p:nvPr/>
          </p:nvSpPr>
          <p:spPr>
            <a:xfrm>
              <a:off x="155448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6" name="Oval 95"/>
            <p:cNvSpPr/>
            <p:nvPr/>
          </p:nvSpPr>
          <p:spPr>
            <a:xfrm>
              <a:off x="155448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7" name="Oval 96"/>
            <p:cNvSpPr/>
            <p:nvPr/>
          </p:nvSpPr>
          <p:spPr>
            <a:xfrm>
              <a:off x="15544800" y="9306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8" name="Oval 97"/>
            <p:cNvSpPr/>
            <p:nvPr/>
          </p:nvSpPr>
          <p:spPr>
            <a:xfrm>
              <a:off x="15544800" y="10220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9" name="Oval 98"/>
            <p:cNvSpPr/>
            <p:nvPr/>
          </p:nvSpPr>
          <p:spPr>
            <a:xfrm>
              <a:off x="15544800" y="11135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24" name="Group 23"/>
          <p:cNvGrpSpPr/>
          <p:nvPr/>
        </p:nvGrpSpPr>
        <p:grpSpPr>
          <a:xfrm>
            <a:off x="16459200" y="2905695"/>
            <a:ext cx="731520" cy="8961120"/>
            <a:chOff x="16459200" y="2905695"/>
            <a:chExt cx="731520" cy="8961120"/>
          </a:xfrm>
        </p:grpSpPr>
        <p:sp>
          <p:nvSpPr>
            <p:cNvPr id="102" name="Oval 101"/>
            <p:cNvSpPr/>
            <p:nvPr/>
          </p:nvSpPr>
          <p:spPr>
            <a:xfrm>
              <a:off x="16459200" y="3820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3" name="Oval 102"/>
            <p:cNvSpPr/>
            <p:nvPr/>
          </p:nvSpPr>
          <p:spPr>
            <a:xfrm>
              <a:off x="164592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4" name="Oval 103"/>
            <p:cNvSpPr/>
            <p:nvPr/>
          </p:nvSpPr>
          <p:spPr>
            <a:xfrm>
              <a:off x="16459200" y="2905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5" name="Oval 104"/>
            <p:cNvSpPr/>
            <p:nvPr/>
          </p:nvSpPr>
          <p:spPr>
            <a:xfrm>
              <a:off x="164592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6" name="Oval 105"/>
            <p:cNvSpPr/>
            <p:nvPr/>
          </p:nvSpPr>
          <p:spPr>
            <a:xfrm>
              <a:off x="164592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7" name="Oval 106"/>
            <p:cNvSpPr/>
            <p:nvPr/>
          </p:nvSpPr>
          <p:spPr>
            <a:xfrm>
              <a:off x="164592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8" name="Oval 107"/>
            <p:cNvSpPr/>
            <p:nvPr/>
          </p:nvSpPr>
          <p:spPr>
            <a:xfrm>
              <a:off x="164592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9" name="Oval 108"/>
            <p:cNvSpPr/>
            <p:nvPr/>
          </p:nvSpPr>
          <p:spPr>
            <a:xfrm>
              <a:off x="16459200" y="9306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0" name="Oval 109"/>
            <p:cNvSpPr/>
            <p:nvPr/>
          </p:nvSpPr>
          <p:spPr>
            <a:xfrm>
              <a:off x="16459200" y="10220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1" name="Oval 110"/>
            <p:cNvSpPr/>
            <p:nvPr/>
          </p:nvSpPr>
          <p:spPr>
            <a:xfrm>
              <a:off x="16459200" y="11135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32" name="Group 31"/>
          <p:cNvGrpSpPr/>
          <p:nvPr/>
        </p:nvGrpSpPr>
        <p:grpSpPr>
          <a:xfrm>
            <a:off x="17373600" y="2905695"/>
            <a:ext cx="731520" cy="8961120"/>
            <a:chOff x="17373600" y="2905695"/>
            <a:chExt cx="731520" cy="8961120"/>
          </a:xfrm>
        </p:grpSpPr>
        <p:sp>
          <p:nvSpPr>
            <p:cNvPr id="114" name="Oval 113"/>
            <p:cNvSpPr/>
            <p:nvPr/>
          </p:nvSpPr>
          <p:spPr>
            <a:xfrm>
              <a:off x="17373600" y="3820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5" name="Oval 114"/>
            <p:cNvSpPr/>
            <p:nvPr/>
          </p:nvSpPr>
          <p:spPr>
            <a:xfrm>
              <a:off x="173736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6" name="Oval 115"/>
            <p:cNvSpPr/>
            <p:nvPr/>
          </p:nvSpPr>
          <p:spPr>
            <a:xfrm>
              <a:off x="17373600" y="2905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7" name="Oval 116"/>
            <p:cNvSpPr/>
            <p:nvPr/>
          </p:nvSpPr>
          <p:spPr>
            <a:xfrm>
              <a:off x="173736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8" name="Oval 117"/>
            <p:cNvSpPr/>
            <p:nvPr/>
          </p:nvSpPr>
          <p:spPr>
            <a:xfrm>
              <a:off x="173736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9" name="Oval 118"/>
            <p:cNvSpPr/>
            <p:nvPr/>
          </p:nvSpPr>
          <p:spPr>
            <a:xfrm>
              <a:off x="173736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0" name="Oval 119"/>
            <p:cNvSpPr/>
            <p:nvPr/>
          </p:nvSpPr>
          <p:spPr>
            <a:xfrm>
              <a:off x="173736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1" name="Oval 120"/>
            <p:cNvSpPr/>
            <p:nvPr/>
          </p:nvSpPr>
          <p:spPr>
            <a:xfrm>
              <a:off x="17373600" y="9306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2" name="Oval 121"/>
            <p:cNvSpPr/>
            <p:nvPr/>
          </p:nvSpPr>
          <p:spPr>
            <a:xfrm>
              <a:off x="17373600" y="10220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3" name="Oval 122"/>
            <p:cNvSpPr/>
            <p:nvPr/>
          </p:nvSpPr>
          <p:spPr>
            <a:xfrm>
              <a:off x="17373600" y="11135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25" name="Group 24"/>
          <p:cNvGrpSpPr/>
          <p:nvPr/>
        </p:nvGrpSpPr>
        <p:grpSpPr>
          <a:xfrm>
            <a:off x="18288000" y="2905695"/>
            <a:ext cx="731520" cy="8961120"/>
            <a:chOff x="18288000" y="2905695"/>
            <a:chExt cx="731520" cy="8961120"/>
          </a:xfrm>
        </p:grpSpPr>
        <p:sp>
          <p:nvSpPr>
            <p:cNvPr id="126" name="Oval 125"/>
            <p:cNvSpPr/>
            <p:nvPr/>
          </p:nvSpPr>
          <p:spPr>
            <a:xfrm>
              <a:off x="18288000" y="3820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7" name="Oval 126"/>
            <p:cNvSpPr/>
            <p:nvPr/>
          </p:nvSpPr>
          <p:spPr>
            <a:xfrm>
              <a:off x="182880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8" name="Oval 127"/>
            <p:cNvSpPr/>
            <p:nvPr/>
          </p:nvSpPr>
          <p:spPr>
            <a:xfrm>
              <a:off x="18288000" y="2905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9" name="Oval 128"/>
            <p:cNvSpPr/>
            <p:nvPr/>
          </p:nvSpPr>
          <p:spPr>
            <a:xfrm>
              <a:off x="182880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0" name="Oval 129"/>
            <p:cNvSpPr/>
            <p:nvPr/>
          </p:nvSpPr>
          <p:spPr>
            <a:xfrm>
              <a:off x="182880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1" name="Oval 130"/>
            <p:cNvSpPr/>
            <p:nvPr/>
          </p:nvSpPr>
          <p:spPr>
            <a:xfrm>
              <a:off x="182880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2" name="Oval 131"/>
            <p:cNvSpPr/>
            <p:nvPr/>
          </p:nvSpPr>
          <p:spPr>
            <a:xfrm>
              <a:off x="182880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3" name="Oval 132"/>
            <p:cNvSpPr/>
            <p:nvPr/>
          </p:nvSpPr>
          <p:spPr>
            <a:xfrm>
              <a:off x="18288000" y="9306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4" name="Oval 133"/>
            <p:cNvSpPr/>
            <p:nvPr/>
          </p:nvSpPr>
          <p:spPr>
            <a:xfrm>
              <a:off x="18288000" y="10220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5" name="Oval 134"/>
            <p:cNvSpPr/>
            <p:nvPr/>
          </p:nvSpPr>
          <p:spPr>
            <a:xfrm>
              <a:off x="18288000" y="11135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27" name="Group 26"/>
          <p:cNvGrpSpPr/>
          <p:nvPr/>
        </p:nvGrpSpPr>
        <p:grpSpPr>
          <a:xfrm>
            <a:off x="19202400" y="2905695"/>
            <a:ext cx="731520" cy="8961120"/>
            <a:chOff x="19202400" y="2905695"/>
            <a:chExt cx="731520" cy="8961120"/>
          </a:xfrm>
        </p:grpSpPr>
        <p:sp>
          <p:nvSpPr>
            <p:cNvPr id="138" name="Oval 137"/>
            <p:cNvSpPr/>
            <p:nvPr/>
          </p:nvSpPr>
          <p:spPr>
            <a:xfrm>
              <a:off x="19202400" y="3820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9" name="Oval 138"/>
            <p:cNvSpPr/>
            <p:nvPr/>
          </p:nvSpPr>
          <p:spPr>
            <a:xfrm>
              <a:off x="192024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0" name="Oval 139"/>
            <p:cNvSpPr/>
            <p:nvPr/>
          </p:nvSpPr>
          <p:spPr>
            <a:xfrm>
              <a:off x="19202400" y="2905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1" name="Oval 140"/>
            <p:cNvSpPr/>
            <p:nvPr/>
          </p:nvSpPr>
          <p:spPr>
            <a:xfrm>
              <a:off x="192024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2" name="Oval 141"/>
            <p:cNvSpPr/>
            <p:nvPr/>
          </p:nvSpPr>
          <p:spPr>
            <a:xfrm>
              <a:off x="192024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3" name="Oval 142"/>
            <p:cNvSpPr/>
            <p:nvPr/>
          </p:nvSpPr>
          <p:spPr>
            <a:xfrm>
              <a:off x="192024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4" name="Oval 143"/>
            <p:cNvSpPr/>
            <p:nvPr/>
          </p:nvSpPr>
          <p:spPr>
            <a:xfrm>
              <a:off x="192024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5" name="Oval 144"/>
            <p:cNvSpPr/>
            <p:nvPr/>
          </p:nvSpPr>
          <p:spPr>
            <a:xfrm>
              <a:off x="19202400" y="9306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6" name="Oval 145"/>
            <p:cNvSpPr/>
            <p:nvPr/>
          </p:nvSpPr>
          <p:spPr>
            <a:xfrm>
              <a:off x="19202400" y="10220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7" name="Oval 146"/>
            <p:cNvSpPr/>
            <p:nvPr/>
          </p:nvSpPr>
          <p:spPr>
            <a:xfrm>
              <a:off x="19202400" y="11135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30" name="Group 29"/>
          <p:cNvGrpSpPr/>
          <p:nvPr/>
        </p:nvGrpSpPr>
        <p:grpSpPr>
          <a:xfrm>
            <a:off x="20116800" y="2905695"/>
            <a:ext cx="731520" cy="8961120"/>
            <a:chOff x="20116800" y="2905695"/>
            <a:chExt cx="731520" cy="8961120"/>
          </a:xfrm>
        </p:grpSpPr>
        <p:sp>
          <p:nvSpPr>
            <p:cNvPr id="150" name="Oval 149"/>
            <p:cNvSpPr/>
            <p:nvPr/>
          </p:nvSpPr>
          <p:spPr>
            <a:xfrm>
              <a:off x="20116800" y="3820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1" name="Oval 150"/>
            <p:cNvSpPr/>
            <p:nvPr/>
          </p:nvSpPr>
          <p:spPr>
            <a:xfrm>
              <a:off x="201168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2" name="Oval 151"/>
            <p:cNvSpPr/>
            <p:nvPr/>
          </p:nvSpPr>
          <p:spPr>
            <a:xfrm>
              <a:off x="20116800" y="2905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3" name="Oval 152"/>
            <p:cNvSpPr/>
            <p:nvPr/>
          </p:nvSpPr>
          <p:spPr>
            <a:xfrm>
              <a:off x="201168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4" name="Oval 153"/>
            <p:cNvSpPr/>
            <p:nvPr/>
          </p:nvSpPr>
          <p:spPr>
            <a:xfrm>
              <a:off x="201168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5" name="Oval 154"/>
            <p:cNvSpPr/>
            <p:nvPr/>
          </p:nvSpPr>
          <p:spPr>
            <a:xfrm>
              <a:off x="201168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6" name="Oval 155"/>
            <p:cNvSpPr/>
            <p:nvPr/>
          </p:nvSpPr>
          <p:spPr>
            <a:xfrm>
              <a:off x="201168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7" name="Oval 156"/>
            <p:cNvSpPr/>
            <p:nvPr/>
          </p:nvSpPr>
          <p:spPr>
            <a:xfrm>
              <a:off x="20116800" y="9306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8" name="Oval 157"/>
            <p:cNvSpPr/>
            <p:nvPr/>
          </p:nvSpPr>
          <p:spPr>
            <a:xfrm>
              <a:off x="20116800" y="10220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9" name="Oval 158"/>
            <p:cNvSpPr/>
            <p:nvPr/>
          </p:nvSpPr>
          <p:spPr>
            <a:xfrm>
              <a:off x="20116800" y="11135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31" name="Group 30"/>
          <p:cNvGrpSpPr/>
          <p:nvPr/>
        </p:nvGrpSpPr>
        <p:grpSpPr>
          <a:xfrm>
            <a:off x="21031200" y="2905695"/>
            <a:ext cx="731520" cy="8961120"/>
            <a:chOff x="21031200" y="2905695"/>
            <a:chExt cx="731520" cy="8961120"/>
          </a:xfrm>
        </p:grpSpPr>
        <p:sp>
          <p:nvSpPr>
            <p:cNvPr id="162" name="Oval 161"/>
            <p:cNvSpPr/>
            <p:nvPr/>
          </p:nvSpPr>
          <p:spPr>
            <a:xfrm>
              <a:off x="21031200" y="3820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3" name="Oval 162"/>
            <p:cNvSpPr/>
            <p:nvPr/>
          </p:nvSpPr>
          <p:spPr>
            <a:xfrm>
              <a:off x="210312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4" name="Oval 163"/>
            <p:cNvSpPr/>
            <p:nvPr/>
          </p:nvSpPr>
          <p:spPr>
            <a:xfrm>
              <a:off x="21031200" y="2905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5" name="Oval 164"/>
            <p:cNvSpPr/>
            <p:nvPr/>
          </p:nvSpPr>
          <p:spPr>
            <a:xfrm>
              <a:off x="210312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6" name="Oval 165"/>
            <p:cNvSpPr/>
            <p:nvPr/>
          </p:nvSpPr>
          <p:spPr>
            <a:xfrm>
              <a:off x="210312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7" name="Oval 166"/>
            <p:cNvSpPr/>
            <p:nvPr/>
          </p:nvSpPr>
          <p:spPr>
            <a:xfrm>
              <a:off x="210312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8" name="Oval 167"/>
            <p:cNvSpPr/>
            <p:nvPr/>
          </p:nvSpPr>
          <p:spPr>
            <a:xfrm>
              <a:off x="210312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9" name="Oval 168"/>
            <p:cNvSpPr/>
            <p:nvPr/>
          </p:nvSpPr>
          <p:spPr>
            <a:xfrm>
              <a:off x="21031200" y="9306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0" name="Oval 169"/>
            <p:cNvSpPr/>
            <p:nvPr/>
          </p:nvSpPr>
          <p:spPr>
            <a:xfrm>
              <a:off x="21031200" y="10220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1" name="Oval 170"/>
            <p:cNvSpPr/>
            <p:nvPr/>
          </p:nvSpPr>
          <p:spPr>
            <a:xfrm>
              <a:off x="21031200" y="11135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18" name="Group 17"/>
          <p:cNvGrpSpPr/>
          <p:nvPr/>
        </p:nvGrpSpPr>
        <p:grpSpPr>
          <a:xfrm>
            <a:off x="10972800" y="2905695"/>
            <a:ext cx="731520" cy="8961120"/>
            <a:chOff x="10972800" y="2905695"/>
            <a:chExt cx="731520" cy="8961120"/>
          </a:xfrm>
        </p:grpSpPr>
        <p:sp>
          <p:nvSpPr>
            <p:cNvPr id="174" name="Oval 173"/>
            <p:cNvSpPr/>
            <p:nvPr/>
          </p:nvSpPr>
          <p:spPr>
            <a:xfrm>
              <a:off x="10972800" y="3820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5" name="Oval 174"/>
            <p:cNvSpPr/>
            <p:nvPr/>
          </p:nvSpPr>
          <p:spPr>
            <a:xfrm>
              <a:off x="10972800" y="4734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6" name="Oval 175"/>
            <p:cNvSpPr/>
            <p:nvPr/>
          </p:nvSpPr>
          <p:spPr>
            <a:xfrm>
              <a:off x="10972800" y="2905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7" name="Oval 176"/>
            <p:cNvSpPr/>
            <p:nvPr/>
          </p:nvSpPr>
          <p:spPr>
            <a:xfrm>
              <a:off x="10972800" y="5648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8" name="Oval 177"/>
            <p:cNvSpPr/>
            <p:nvPr/>
          </p:nvSpPr>
          <p:spPr>
            <a:xfrm>
              <a:off x="10972800" y="6563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9" name="Oval 178"/>
            <p:cNvSpPr/>
            <p:nvPr/>
          </p:nvSpPr>
          <p:spPr>
            <a:xfrm>
              <a:off x="10972800" y="74776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0" name="Oval 179"/>
            <p:cNvSpPr/>
            <p:nvPr/>
          </p:nvSpPr>
          <p:spPr>
            <a:xfrm>
              <a:off x="10972800" y="83920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1" name="Oval 180"/>
            <p:cNvSpPr/>
            <p:nvPr/>
          </p:nvSpPr>
          <p:spPr>
            <a:xfrm>
              <a:off x="10972800" y="93064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2" name="Oval 181"/>
            <p:cNvSpPr/>
            <p:nvPr/>
          </p:nvSpPr>
          <p:spPr>
            <a:xfrm>
              <a:off x="10972800" y="102208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3" name="Oval 182"/>
            <p:cNvSpPr/>
            <p:nvPr/>
          </p:nvSpPr>
          <p:spPr>
            <a:xfrm>
              <a:off x="10972800" y="11135295"/>
              <a:ext cx="731520" cy="731520"/>
            </a:xfrm>
            <a:prstGeom prst="ellipse">
              <a:avLst/>
            </a:prstGeom>
            <a:solidFill>
              <a:srgbClr val="00B0F0"/>
            </a:solidFill>
            <a:ln w="63500" cap="flat">
              <a:solidFill>
                <a:schemeClr val="accent1"/>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grpSp>
      <p:grpSp>
        <p:nvGrpSpPr>
          <p:cNvPr id="17" name="Group 16"/>
          <p:cNvGrpSpPr/>
          <p:nvPr/>
        </p:nvGrpSpPr>
        <p:grpSpPr>
          <a:xfrm>
            <a:off x="788927" y="3142344"/>
            <a:ext cx="9452353" cy="9995572"/>
            <a:chOff x="756137" y="4464899"/>
            <a:chExt cx="8702008" cy="9995572"/>
          </a:xfrm>
        </p:grpSpPr>
        <p:sp>
          <p:nvSpPr>
            <p:cNvPr id="9" name="TextBox 8"/>
            <p:cNvSpPr txBox="1"/>
            <p:nvPr/>
          </p:nvSpPr>
          <p:spPr>
            <a:xfrm>
              <a:off x="756137" y="4464899"/>
              <a:ext cx="8170986" cy="12439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a:solidFill>
                    <a:srgbClr val="048BE6"/>
                  </a:solidFill>
                  <a:latin typeface="+mn-lt"/>
                  <a:ea typeface="+mn-ea"/>
                  <a:cs typeface="+mn-cs"/>
                  <a:sym typeface="Helvetica"/>
                </a:rPr>
                <a:t>#1</a:t>
              </a:r>
              <a:endParaRPr lang="en-US" sz="6400" b="1" spc="771" dirty="0">
                <a:solidFill>
                  <a:srgbClr val="048BE6"/>
                </a:solidFill>
                <a:latin typeface="+mn-lt"/>
                <a:ea typeface="+mn-ea"/>
                <a:cs typeface="+mn-cs"/>
              </a:endParaRPr>
            </a:p>
          </p:txBody>
        </p:sp>
        <p:sp>
          <p:nvSpPr>
            <p:cNvPr id="10" name="TextBox 9"/>
            <p:cNvSpPr txBox="1"/>
            <p:nvPr/>
          </p:nvSpPr>
          <p:spPr>
            <a:xfrm>
              <a:off x="894313" y="5781174"/>
              <a:ext cx="8563832" cy="867929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5200" dirty="0" smtClean="0">
                  <a:latin typeface="+mn-lt"/>
                </a:rPr>
                <a:t>Today, EVO selects from a </a:t>
              </a:r>
              <a:r>
                <a:rPr kumimoji="0" lang="en-US" sz="5200" b="0" i="0" u="none" strike="noStrike" cap="none" spc="0" normalizeH="0" dirty="0" smtClean="0">
                  <a:ln>
                    <a:noFill/>
                  </a:ln>
                  <a:solidFill>
                    <a:srgbClr val="000000"/>
                  </a:solidFill>
                  <a:effectLst/>
                  <a:uFillTx/>
                  <a:latin typeface="+mn-lt"/>
                  <a:ea typeface="Calibri"/>
                  <a:cs typeface="Calibri"/>
                  <a:sym typeface="Calibri"/>
                </a:rPr>
                <a:t>universe of over 120 trading systems. </a:t>
              </a:r>
            </a:p>
            <a:p>
              <a:pPr marL="0" marR="0" indent="0" algn="ctr"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dirty="0" smtClean="0">
                <a:ln>
                  <a:noFill/>
                </a:ln>
                <a:solidFill>
                  <a:srgbClr val="000000"/>
                </a:solidFill>
                <a:effectLst/>
                <a:uFillTx/>
                <a:latin typeface="+mn-lt"/>
                <a:ea typeface="Calibri"/>
                <a:cs typeface="Calibri"/>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US" sz="5200" baseline="0" dirty="0" smtClean="0">
                  <a:latin typeface="+mn-lt"/>
                </a:rPr>
                <a:t>Each</a:t>
              </a:r>
              <a:r>
                <a:rPr lang="en-US" sz="5200" dirty="0" smtClean="0">
                  <a:latin typeface="+mn-lt"/>
                </a:rPr>
                <a:t> system is evaluated for risk &amp; return. </a:t>
              </a:r>
            </a:p>
            <a:p>
              <a:pPr marL="0" marR="0" indent="0" algn="ctr" defTabSz="9144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Calibri"/>
                <a:cs typeface="Calibri"/>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US" sz="5200" u="sng" dirty="0" smtClean="0">
                  <a:latin typeface="+mn-lt"/>
                </a:rPr>
                <a:t>Example:</a:t>
              </a:r>
            </a:p>
            <a:p>
              <a:pPr marL="0" marR="0" indent="0" algn="ctr" defTabSz="914400" rtl="0" fontAlgn="auto" latinLnBrk="0" hangingPunct="0">
                <a:lnSpc>
                  <a:spcPct val="100000"/>
                </a:lnSpc>
                <a:spcBef>
                  <a:spcPts val="0"/>
                </a:spcBef>
                <a:spcAft>
                  <a:spcPts val="0"/>
                </a:spcAft>
                <a:buClrTx/>
                <a:buSzTx/>
                <a:buFontTx/>
                <a:buNone/>
                <a:tabLst/>
              </a:pPr>
              <a:r>
                <a:rPr lang="en-US" sz="5200" dirty="0" smtClean="0">
                  <a:latin typeface="+mn-lt"/>
                </a:rPr>
                <a:t>What</a:t>
              </a:r>
              <a:r>
                <a:rPr lang="fr-FR" sz="5200" dirty="0" smtClean="0">
                  <a:latin typeface="+mn-lt"/>
                </a:rPr>
                <a:t>’</a:t>
              </a:r>
              <a:r>
                <a:rPr lang="en-US" sz="5200" dirty="0" smtClean="0">
                  <a:latin typeface="+mn-lt"/>
                </a:rPr>
                <a:t>s the probability the system generates a winning trade? </a:t>
              </a:r>
              <a:endParaRPr kumimoji="0" lang="en-US" sz="5200" b="0" i="0" u="none" strike="noStrike" cap="none" spc="0" normalizeH="0" baseline="0" dirty="0">
                <a:ln>
                  <a:noFill/>
                </a:ln>
                <a:solidFill>
                  <a:srgbClr val="000000"/>
                </a:solidFill>
                <a:effectLst/>
                <a:uFillTx/>
                <a:latin typeface="+mn-lt"/>
                <a:ea typeface="Calibri"/>
                <a:cs typeface="Calibri"/>
                <a:sym typeface="Calibri"/>
              </a:endParaRPr>
            </a:p>
          </p:txBody>
        </p:sp>
      </p:grpSp>
      <p:cxnSp>
        <p:nvCxnSpPr>
          <p:cNvPr id="12" name="Straight Arrow Connector 11"/>
          <p:cNvCxnSpPr/>
          <p:nvPr/>
        </p:nvCxnSpPr>
        <p:spPr>
          <a:xfrm>
            <a:off x="10972800" y="12660923"/>
            <a:ext cx="10789920" cy="35169"/>
          </a:xfrm>
          <a:prstGeom prst="straightConnector1">
            <a:avLst/>
          </a:prstGeom>
          <a:noFill/>
          <a:ln w="152400" cap="flat">
            <a:solidFill>
              <a:schemeClr val="accent1"/>
            </a:solidFill>
            <a:prstDash val="solid"/>
            <a:bevel/>
            <a:headEnd type="triangle"/>
            <a:tailEnd type="triangle"/>
          </a:ln>
          <a:effectLst>
            <a:outerShdw blurRad="101600" dist="508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6" name="Rectangle 15"/>
          <p:cNvSpPr/>
          <p:nvPr/>
        </p:nvSpPr>
        <p:spPr>
          <a:xfrm>
            <a:off x="14447520" y="12153033"/>
            <a:ext cx="3840480" cy="984883"/>
          </a:xfrm>
          <a:prstGeom prst="rect">
            <a:avLst/>
          </a:prstGeom>
          <a:solidFill>
            <a:srgbClr val="FFFFFF"/>
          </a:solidFill>
          <a:ln w="63500" cap="flat">
            <a:solidFill>
              <a:schemeClr val="bg1"/>
            </a:solid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smtClean="0">
                <a:ln>
                  <a:noFill/>
                </a:ln>
                <a:solidFill>
                  <a:schemeClr val="tx1"/>
                </a:solidFill>
                <a:effectLst/>
                <a:uFillTx/>
                <a:latin typeface="Calibri"/>
                <a:ea typeface="Calibri"/>
                <a:cs typeface="Calibri"/>
                <a:sym typeface="Calibri"/>
              </a:rPr>
              <a:t>120 Systems</a:t>
            </a:r>
            <a:r>
              <a:rPr kumimoji="0" lang="en-US" sz="4800" b="1" i="0" u="none" strike="noStrike" cap="none" spc="0" normalizeH="0" dirty="0" smtClean="0">
                <a:ln>
                  <a:noFill/>
                </a:ln>
                <a:solidFill>
                  <a:schemeClr val="tx1"/>
                </a:solidFill>
                <a:effectLst/>
                <a:uFillTx/>
                <a:latin typeface="Calibri"/>
                <a:ea typeface="Calibri"/>
                <a:cs typeface="Calibri"/>
                <a:sym typeface="Calibri"/>
              </a:rPr>
              <a:t> </a:t>
            </a:r>
            <a:endParaRPr kumimoji="0" lang="en-US" sz="4800" b="1" i="0" u="none" strike="noStrike" cap="none" spc="0" normalizeH="0" baseline="0" dirty="0">
              <a:ln>
                <a:noFill/>
              </a:ln>
              <a:solidFill>
                <a:schemeClr val="tx1"/>
              </a:solidFill>
              <a:effectLst/>
              <a:uFillTx/>
              <a:latin typeface="Calibri"/>
              <a:ea typeface="Calibri"/>
              <a:cs typeface="Calibri"/>
              <a:sym typeface="Calibri"/>
            </a:endParaRPr>
          </a:p>
        </p:txBody>
      </p:sp>
    </p:spTree>
    <p:extLst>
      <p:ext uri="{BB962C8B-B14F-4D97-AF65-F5344CB8AC3E}">
        <p14:creationId xmlns:p14="http://schemas.microsoft.com/office/powerpoint/2010/main" val="694148841"/>
      </p:ext>
    </p:extLst>
  </p:cSld>
  <p:clrMapOvr>
    <a:masterClrMapping/>
  </p:clrMapOvr>
  <mc:AlternateContent xmlns:mc="http://schemas.openxmlformats.org/markup-compatibility/2006" xmlns:p14="http://schemas.microsoft.com/office/powerpoint/2010/main">
    <mc:Choice Requires="p14">
      <p:transition spd="slow" p14:dur="1200">
        <p:pull/>
      </p:transition>
    </mc:Choice>
    <mc:Fallback xmlns="">
      <p:transition spd="slow">
        <p:pull/>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fill="hold"/>
                                        <p:tgtEl>
                                          <p:spTgt spid="31"/>
                                        </p:tgtEl>
                                        <p:attrNameLst>
                                          <p:attrName>ppt_x</p:attrName>
                                        </p:attrNameLst>
                                      </p:cBhvr>
                                      <p:tavLst>
                                        <p:tav tm="0">
                                          <p:val>
                                            <p:strVal val="#ppt_x"/>
                                          </p:val>
                                        </p:tav>
                                        <p:tav tm="100000">
                                          <p:val>
                                            <p:strVal val="#ppt_x"/>
                                          </p:val>
                                        </p:tav>
                                      </p:tavLst>
                                    </p:anim>
                                    <p:anim calcmode="lin" valueType="num">
                                      <p:cBhvr additive="base">
                                        <p:cTn id="6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p:nvPr/>
        </p:nvSpPr>
        <p:spPr>
          <a:xfrm>
            <a:off x="1219199" y="1117599"/>
            <a:ext cx="6461761" cy="228600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normAutofit/>
          </a:bodyPr>
          <a:lstStyle>
            <a:lvl1pPr>
              <a:defRPr sz="6400">
                <a:latin typeface="+mn-lt"/>
                <a:ea typeface="+mn-ea"/>
                <a:cs typeface="+mn-cs"/>
                <a:sym typeface="Helvetica"/>
              </a:defRPr>
            </a:lvl1pPr>
          </a:lstStyle>
          <a:p>
            <a:r>
              <a:rPr lang="en-US" dirty="0" smtClean="0"/>
              <a:t>How it works </a:t>
            </a:r>
            <a:endParaRPr dirty="0"/>
          </a:p>
        </p:txBody>
      </p:sp>
      <p:sp>
        <p:nvSpPr>
          <p:cNvPr id="644" name="Shape 644"/>
          <p:cNvSpPr>
            <a:spLocks noGrp="1"/>
          </p:cNvSpPr>
          <p:nvPr>
            <p:ph type="body" sz="quarter" idx="1"/>
          </p:nvPr>
        </p:nvSpPr>
        <p:spPr>
          <a:xfrm>
            <a:off x="1341119" y="980795"/>
            <a:ext cx="5913121" cy="921302"/>
          </a:xfrm>
          <a:prstGeom prst="rect">
            <a:avLst/>
          </a:prstGeom>
        </p:spPr>
        <p:txBody>
          <a:bodyPr>
            <a:normAutofit/>
          </a:bodyPr>
          <a:lstStyle/>
          <a:p>
            <a:r>
              <a:rPr sz="2000"/>
              <a:t>ABOUT </a:t>
            </a:r>
            <a:r>
              <a:rPr lang="en-US" sz="2000" smtClean="0"/>
              <a:t>EVO</a:t>
            </a:r>
            <a:r>
              <a:rPr sz="2000" smtClean="0"/>
              <a:t> </a:t>
            </a:r>
            <a:endParaRPr sz="2000"/>
          </a:p>
        </p:txBody>
      </p:sp>
      <p:sp>
        <p:nvSpPr>
          <p:cNvPr id="645" name="Shape 6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8</a:t>
            </a:fld>
            <a:endParaRPr/>
          </a:p>
        </p:txBody>
      </p:sp>
      <p:sp>
        <p:nvSpPr>
          <p:cNvPr id="26" name="Rectangle 25"/>
          <p:cNvSpPr/>
          <p:nvPr/>
        </p:nvSpPr>
        <p:spPr>
          <a:xfrm>
            <a:off x="1219199" y="2905695"/>
            <a:ext cx="1761068" cy="371263"/>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0" name="Oval 39"/>
          <p:cNvSpPr/>
          <p:nvPr/>
        </p:nvSpPr>
        <p:spPr>
          <a:xfrm>
            <a:off x="119481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1" name="Oval 40"/>
          <p:cNvSpPr/>
          <p:nvPr/>
        </p:nvSpPr>
        <p:spPr>
          <a:xfrm>
            <a:off x="11948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3" name="Oval 42"/>
          <p:cNvSpPr/>
          <p:nvPr/>
        </p:nvSpPr>
        <p:spPr>
          <a:xfrm>
            <a:off x="119481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4" name="Oval 43"/>
          <p:cNvSpPr/>
          <p:nvPr/>
        </p:nvSpPr>
        <p:spPr>
          <a:xfrm>
            <a:off x="119481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5" name="Oval 44"/>
          <p:cNvSpPr/>
          <p:nvPr/>
        </p:nvSpPr>
        <p:spPr>
          <a:xfrm>
            <a:off x="119481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4" name="Oval 53"/>
          <p:cNvSpPr/>
          <p:nvPr/>
        </p:nvSpPr>
        <p:spPr>
          <a:xfrm>
            <a:off x="128625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5" name="Oval 54"/>
          <p:cNvSpPr/>
          <p:nvPr/>
        </p:nvSpPr>
        <p:spPr>
          <a:xfrm>
            <a:off x="128625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7" name="Oval 56"/>
          <p:cNvSpPr/>
          <p:nvPr/>
        </p:nvSpPr>
        <p:spPr>
          <a:xfrm>
            <a:off x="12862560" y="56488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8" name="Oval 57"/>
          <p:cNvSpPr/>
          <p:nvPr/>
        </p:nvSpPr>
        <p:spPr>
          <a:xfrm>
            <a:off x="128625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9" name="Oval 58"/>
          <p:cNvSpPr/>
          <p:nvPr/>
        </p:nvSpPr>
        <p:spPr>
          <a:xfrm>
            <a:off x="128625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6" name="Oval 65"/>
          <p:cNvSpPr/>
          <p:nvPr/>
        </p:nvSpPr>
        <p:spPr>
          <a:xfrm>
            <a:off x="13776960" y="38200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7" name="Oval 66"/>
          <p:cNvSpPr/>
          <p:nvPr/>
        </p:nvSpPr>
        <p:spPr>
          <a:xfrm>
            <a:off x="137769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9" name="Oval 68"/>
          <p:cNvSpPr/>
          <p:nvPr/>
        </p:nvSpPr>
        <p:spPr>
          <a:xfrm>
            <a:off x="137769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0" name="Oval 69"/>
          <p:cNvSpPr/>
          <p:nvPr/>
        </p:nvSpPr>
        <p:spPr>
          <a:xfrm>
            <a:off x="137769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1" name="Oval 70"/>
          <p:cNvSpPr/>
          <p:nvPr/>
        </p:nvSpPr>
        <p:spPr>
          <a:xfrm>
            <a:off x="137769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8" name="Oval 77"/>
          <p:cNvSpPr/>
          <p:nvPr/>
        </p:nvSpPr>
        <p:spPr>
          <a:xfrm>
            <a:off x="146913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9" name="Oval 78"/>
          <p:cNvSpPr/>
          <p:nvPr/>
        </p:nvSpPr>
        <p:spPr>
          <a:xfrm>
            <a:off x="146913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1" name="Oval 80"/>
          <p:cNvSpPr/>
          <p:nvPr/>
        </p:nvSpPr>
        <p:spPr>
          <a:xfrm>
            <a:off x="146913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2" name="Oval 81"/>
          <p:cNvSpPr/>
          <p:nvPr/>
        </p:nvSpPr>
        <p:spPr>
          <a:xfrm>
            <a:off x="146913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3" name="Oval 82"/>
          <p:cNvSpPr/>
          <p:nvPr/>
        </p:nvSpPr>
        <p:spPr>
          <a:xfrm>
            <a:off x="146913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4" name="Oval 83"/>
          <p:cNvSpPr/>
          <p:nvPr/>
        </p:nvSpPr>
        <p:spPr>
          <a:xfrm>
            <a:off x="14705704" y="7485997"/>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0" name="Oval 89"/>
          <p:cNvSpPr/>
          <p:nvPr/>
        </p:nvSpPr>
        <p:spPr>
          <a:xfrm>
            <a:off x="156057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1" name="Oval 90"/>
          <p:cNvSpPr/>
          <p:nvPr/>
        </p:nvSpPr>
        <p:spPr>
          <a:xfrm>
            <a:off x="156057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3" name="Oval 92"/>
          <p:cNvSpPr/>
          <p:nvPr/>
        </p:nvSpPr>
        <p:spPr>
          <a:xfrm>
            <a:off x="156057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4" name="Oval 93"/>
          <p:cNvSpPr/>
          <p:nvPr/>
        </p:nvSpPr>
        <p:spPr>
          <a:xfrm>
            <a:off x="15605760" y="65632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5" name="Oval 94"/>
          <p:cNvSpPr/>
          <p:nvPr/>
        </p:nvSpPr>
        <p:spPr>
          <a:xfrm>
            <a:off x="156057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2" name="Oval 101"/>
          <p:cNvSpPr/>
          <p:nvPr/>
        </p:nvSpPr>
        <p:spPr>
          <a:xfrm>
            <a:off x="165201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3" name="Oval 102"/>
          <p:cNvSpPr/>
          <p:nvPr/>
        </p:nvSpPr>
        <p:spPr>
          <a:xfrm>
            <a:off x="16520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5" name="Oval 104"/>
          <p:cNvSpPr/>
          <p:nvPr/>
        </p:nvSpPr>
        <p:spPr>
          <a:xfrm>
            <a:off x="165201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6" name="Oval 105"/>
          <p:cNvSpPr/>
          <p:nvPr/>
        </p:nvSpPr>
        <p:spPr>
          <a:xfrm>
            <a:off x="165201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7" name="Oval 106"/>
          <p:cNvSpPr/>
          <p:nvPr/>
        </p:nvSpPr>
        <p:spPr>
          <a:xfrm>
            <a:off x="165201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4" name="Oval 113"/>
          <p:cNvSpPr/>
          <p:nvPr/>
        </p:nvSpPr>
        <p:spPr>
          <a:xfrm>
            <a:off x="174345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5" name="Oval 114"/>
          <p:cNvSpPr/>
          <p:nvPr/>
        </p:nvSpPr>
        <p:spPr>
          <a:xfrm>
            <a:off x="174345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7" name="Oval 116"/>
          <p:cNvSpPr/>
          <p:nvPr/>
        </p:nvSpPr>
        <p:spPr>
          <a:xfrm>
            <a:off x="17434560" y="56488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8" name="Oval 117"/>
          <p:cNvSpPr/>
          <p:nvPr/>
        </p:nvSpPr>
        <p:spPr>
          <a:xfrm>
            <a:off x="174345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9" name="Oval 118"/>
          <p:cNvSpPr/>
          <p:nvPr/>
        </p:nvSpPr>
        <p:spPr>
          <a:xfrm>
            <a:off x="174345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2" name="Oval 161"/>
          <p:cNvSpPr/>
          <p:nvPr/>
        </p:nvSpPr>
        <p:spPr>
          <a:xfrm>
            <a:off x="16520160" y="3854628"/>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1" name="Oval 170"/>
          <p:cNvSpPr/>
          <p:nvPr/>
        </p:nvSpPr>
        <p:spPr>
          <a:xfrm>
            <a:off x="16502230" y="7485997"/>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4" name="Oval 173"/>
          <p:cNvSpPr/>
          <p:nvPr/>
        </p:nvSpPr>
        <p:spPr>
          <a:xfrm>
            <a:off x="18348960" y="3854628"/>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5" name="Oval 174"/>
          <p:cNvSpPr/>
          <p:nvPr/>
        </p:nvSpPr>
        <p:spPr>
          <a:xfrm>
            <a:off x="18348960" y="4841373"/>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7" name="Oval 176"/>
          <p:cNvSpPr/>
          <p:nvPr/>
        </p:nvSpPr>
        <p:spPr>
          <a:xfrm>
            <a:off x="18363304" y="5719541"/>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8" name="Oval 177"/>
          <p:cNvSpPr/>
          <p:nvPr/>
        </p:nvSpPr>
        <p:spPr>
          <a:xfrm>
            <a:off x="18371616" y="6607012"/>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1" name="Oval 180"/>
          <p:cNvSpPr/>
          <p:nvPr/>
        </p:nvSpPr>
        <p:spPr>
          <a:xfrm>
            <a:off x="18405682" y="750278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TextBox 8"/>
          <p:cNvSpPr txBox="1"/>
          <p:nvPr/>
        </p:nvSpPr>
        <p:spPr>
          <a:xfrm>
            <a:off x="731519" y="3657600"/>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spcBef>
                <a:spcPts val="100"/>
              </a:spcBef>
            </a:pPr>
            <a:r>
              <a:rPr lang="en-US" sz="6400" b="1" spc="771" dirty="0">
                <a:solidFill>
                  <a:srgbClr val="048BE6"/>
                </a:solidFill>
                <a:latin typeface="+mn-lt"/>
                <a:ea typeface="+mn-ea"/>
                <a:cs typeface="+mn-cs"/>
                <a:sym typeface="Helvetica"/>
              </a:rPr>
              <a:t>#1</a:t>
            </a:r>
            <a:endParaRPr lang="en-US" sz="6400" b="1" spc="771" dirty="0">
              <a:solidFill>
                <a:srgbClr val="048BE6"/>
              </a:solidFill>
              <a:latin typeface="+mn-lt"/>
              <a:ea typeface="+mn-ea"/>
              <a:cs typeface="+mn-cs"/>
            </a:endParaRPr>
          </a:p>
        </p:txBody>
      </p:sp>
      <p:sp>
        <p:nvSpPr>
          <p:cNvPr id="10" name="TextBox 9"/>
          <p:cNvSpPr txBox="1"/>
          <p:nvPr/>
        </p:nvSpPr>
        <p:spPr>
          <a:xfrm>
            <a:off x="2104422" y="3903063"/>
            <a:ext cx="7405338"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n-lt"/>
                <a:ea typeface="Calibri"/>
                <a:cs typeface="Calibri"/>
                <a:sym typeface="Calibri"/>
              </a:rPr>
              <a:t>EVO</a:t>
            </a:r>
            <a:r>
              <a:rPr kumimoji="0" lang="en-US" sz="2800" b="0" i="0" u="none" strike="noStrike" cap="none" spc="0" normalizeH="0" dirty="0" smtClean="0">
                <a:ln>
                  <a:noFill/>
                </a:ln>
                <a:solidFill>
                  <a:srgbClr val="000000"/>
                </a:solidFill>
                <a:effectLst/>
                <a:uFillTx/>
                <a:latin typeface="+mn-lt"/>
                <a:ea typeface="Calibri"/>
                <a:cs typeface="Calibri"/>
                <a:sym typeface="Calibri"/>
              </a:rPr>
              <a:t> selects from a universe of 120 trading systems. </a:t>
            </a:r>
            <a:endParaRPr kumimoji="0" lang="en-US" sz="2800" b="0" i="0" u="none" strike="noStrike" cap="none" spc="0" normalizeH="0" baseline="0" dirty="0">
              <a:ln>
                <a:noFill/>
              </a:ln>
              <a:solidFill>
                <a:srgbClr val="000000"/>
              </a:solidFill>
              <a:effectLst/>
              <a:uFillTx/>
              <a:latin typeface="+mn-lt"/>
              <a:ea typeface="Calibri"/>
              <a:cs typeface="Calibri"/>
              <a:sym typeface="Calibri"/>
            </a:endParaRPr>
          </a:p>
        </p:txBody>
      </p:sp>
      <p:grpSp>
        <p:nvGrpSpPr>
          <p:cNvPr id="148" name="Group 147"/>
          <p:cNvGrpSpPr/>
          <p:nvPr/>
        </p:nvGrpSpPr>
        <p:grpSpPr>
          <a:xfrm>
            <a:off x="-166256" y="5207133"/>
            <a:ext cx="11399520" cy="4537249"/>
            <a:chOff x="-122174" y="3554776"/>
            <a:chExt cx="11565582" cy="4537249"/>
          </a:xfrm>
        </p:grpSpPr>
        <p:sp>
          <p:nvSpPr>
            <p:cNvPr id="149" name="TextBox 148"/>
            <p:cNvSpPr txBox="1"/>
            <p:nvPr/>
          </p:nvSpPr>
          <p:spPr>
            <a:xfrm>
              <a:off x="-122174" y="3554776"/>
              <a:ext cx="11008950" cy="12439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#2</a:t>
              </a:r>
              <a:endParaRPr lang="en-US" sz="6400" b="1" spc="771" dirty="0">
                <a:solidFill>
                  <a:srgbClr val="048BE6"/>
                </a:solidFill>
                <a:latin typeface="+mn-lt"/>
                <a:ea typeface="+mn-ea"/>
                <a:cs typeface="+mn-cs"/>
              </a:endParaRPr>
            </a:p>
          </p:txBody>
        </p:sp>
        <p:sp>
          <p:nvSpPr>
            <p:cNvPr id="160" name="TextBox 159"/>
            <p:cNvSpPr txBox="1"/>
            <p:nvPr/>
          </p:nvSpPr>
          <p:spPr>
            <a:xfrm>
              <a:off x="248914" y="4644930"/>
              <a:ext cx="11194494" cy="344709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5200" b="0" i="0" u="none" strike="noStrike" cap="none" spc="0" normalizeH="0" baseline="0" dirty="0" smtClean="0">
                  <a:ln>
                    <a:noFill/>
                  </a:ln>
                  <a:solidFill>
                    <a:srgbClr val="000000"/>
                  </a:solidFill>
                  <a:effectLst/>
                  <a:uFillTx/>
                  <a:latin typeface="+mn-lt"/>
                  <a:ea typeface="Calibri"/>
                  <a:cs typeface="Calibri"/>
                  <a:sym typeface="Calibri"/>
                </a:rPr>
                <a:t>8 systems</a:t>
              </a:r>
              <a:r>
                <a:rPr lang="en-US" sz="5200" dirty="0">
                  <a:latin typeface="+mn-lt"/>
                </a:rPr>
                <a:t> </a:t>
              </a:r>
              <a:r>
                <a:rPr lang="en-US" sz="5200" dirty="0" smtClean="0">
                  <a:latin typeface="+mn-lt"/>
                </a:rPr>
                <a:t>o</a:t>
              </a:r>
              <a:r>
                <a:rPr kumimoji="0" lang="en-US" sz="5200" b="0" i="0" u="none" strike="noStrike" cap="none" spc="0" normalizeH="0" dirty="0" smtClean="0">
                  <a:ln>
                    <a:noFill/>
                  </a:ln>
                  <a:solidFill>
                    <a:srgbClr val="000000"/>
                  </a:solidFill>
                  <a:effectLst/>
                  <a:uFillTx/>
                  <a:latin typeface="+mn-lt"/>
                  <a:ea typeface="Calibri"/>
                  <a:cs typeface="Calibri"/>
                  <a:sym typeface="Calibri"/>
                </a:rPr>
                <a:t>riginally </a:t>
              </a:r>
              <a:r>
                <a:rPr lang="en-US" sz="5200" dirty="0" smtClean="0">
                  <a:latin typeface="+mn-lt"/>
                </a:rPr>
                <a:t>s</a:t>
              </a:r>
              <a:r>
                <a:rPr lang="en-US" sz="5200" baseline="0" dirty="0" smtClean="0">
                  <a:latin typeface="+mn-lt"/>
                </a:rPr>
                <a:t>elected,</a:t>
              </a:r>
            </a:p>
            <a:p>
              <a:pPr marL="0" marR="0" indent="0" algn="ctr" defTabSz="914400" rtl="0" fontAlgn="auto" latinLnBrk="0" hangingPunct="0">
                <a:lnSpc>
                  <a:spcPct val="100000"/>
                </a:lnSpc>
                <a:spcBef>
                  <a:spcPts val="0"/>
                </a:spcBef>
                <a:spcAft>
                  <a:spcPts val="0"/>
                </a:spcAft>
                <a:buClrTx/>
                <a:buSzTx/>
                <a:buFontTx/>
                <a:buNone/>
                <a:tabLst/>
              </a:pPr>
              <a:r>
                <a:rPr lang="en-US" sz="5200" baseline="0" dirty="0" smtClean="0">
                  <a:latin typeface="+mn-lt"/>
                </a:rPr>
                <a:t> resulting</a:t>
              </a:r>
              <a:r>
                <a:rPr lang="en-US" sz="5200" dirty="0" smtClean="0">
                  <a:latin typeface="+mn-lt"/>
                </a:rPr>
                <a:t> in being invested</a:t>
              </a:r>
            </a:p>
            <a:p>
              <a:pPr marL="0" marR="0" indent="0" algn="ctr" defTabSz="914400" rtl="0" fontAlgn="auto" latinLnBrk="0" hangingPunct="0">
                <a:lnSpc>
                  <a:spcPct val="100000"/>
                </a:lnSpc>
                <a:spcBef>
                  <a:spcPts val="0"/>
                </a:spcBef>
                <a:spcAft>
                  <a:spcPts val="0"/>
                </a:spcAft>
                <a:buClrTx/>
                <a:buSzTx/>
                <a:buFontTx/>
                <a:buNone/>
                <a:tabLst/>
              </a:pPr>
              <a:r>
                <a:rPr lang="en-US" sz="5200" dirty="0" smtClean="0">
                  <a:latin typeface="+mn-lt"/>
                </a:rPr>
                <a:t>37% of the time. </a:t>
              </a:r>
              <a:endParaRPr lang="en-US" sz="5200" baseline="0" dirty="0" smtClean="0">
                <a:latin typeface="+mn-lt"/>
              </a:endParaRPr>
            </a:p>
            <a:p>
              <a:pPr marL="0" marR="0" indent="0" algn="ctr" defTabSz="914400" rtl="0" fontAlgn="auto" latinLnBrk="0" hangingPunct="0">
                <a:lnSpc>
                  <a:spcPct val="100000"/>
                </a:lnSpc>
                <a:spcBef>
                  <a:spcPts val="0"/>
                </a:spcBef>
                <a:spcAft>
                  <a:spcPts val="0"/>
                </a:spcAft>
                <a:buClrTx/>
                <a:buSzTx/>
                <a:buFontTx/>
                <a:buNone/>
                <a:tabLst/>
              </a:pPr>
              <a:endParaRPr kumimoji="0" lang="en-US" sz="5200" b="0" i="0" u="none" strike="noStrike" cap="none" spc="0" normalizeH="0" dirty="0">
                <a:ln>
                  <a:noFill/>
                </a:ln>
                <a:solidFill>
                  <a:srgbClr val="000000"/>
                </a:solidFill>
                <a:effectLst/>
                <a:uFillTx/>
                <a:latin typeface="+mn-lt"/>
                <a:ea typeface="Calibri"/>
                <a:cs typeface="Calibri"/>
                <a:sym typeface="Calibri"/>
              </a:endParaRPr>
            </a:p>
          </p:txBody>
        </p:sp>
      </p:grpSp>
    </p:spTree>
    <p:extLst>
      <p:ext uri="{BB962C8B-B14F-4D97-AF65-F5344CB8AC3E}">
        <p14:creationId xmlns:p14="http://schemas.microsoft.com/office/powerpoint/2010/main" val="2022560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Shape 643"/>
          <p:cNvSpPr/>
          <p:nvPr/>
        </p:nvSpPr>
        <p:spPr>
          <a:xfrm>
            <a:off x="1219199" y="1117599"/>
            <a:ext cx="6461761" cy="2286001"/>
          </a:xfrm>
          <a:prstGeom prst="rect">
            <a:avLst/>
          </a:prstGeom>
          <a:ln w="25400">
            <a:miter lim="400000"/>
          </a:ln>
          <a:extLst>
            <a:ext uri="{C572A759-6A51-4108-AA02-DFA0A04FC94B}">
              <ma14:wrappingTextBoxFlag xmlns:ma14="http://schemas.microsoft.com/office/mac/drawingml/2011/main" xmlns="" val="1"/>
            </a:ext>
          </a:extLst>
        </p:spPr>
        <p:txBody>
          <a:bodyPr lIns="121919" tIns="121919" rIns="121919" bIns="121919" anchor="ctr">
            <a:normAutofit/>
          </a:bodyPr>
          <a:lstStyle>
            <a:lvl1pPr>
              <a:defRPr sz="6400">
                <a:latin typeface="+mn-lt"/>
                <a:ea typeface="+mn-ea"/>
                <a:cs typeface="+mn-cs"/>
                <a:sym typeface="Helvetica"/>
              </a:defRPr>
            </a:lvl1pPr>
          </a:lstStyle>
          <a:p>
            <a:r>
              <a:rPr lang="en-US" dirty="0" smtClean="0"/>
              <a:t>How it works </a:t>
            </a:r>
            <a:endParaRPr dirty="0"/>
          </a:p>
        </p:txBody>
      </p:sp>
      <p:sp>
        <p:nvSpPr>
          <p:cNvPr id="644" name="Shape 644"/>
          <p:cNvSpPr>
            <a:spLocks noGrp="1"/>
          </p:cNvSpPr>
          <p:nvPr>
            <p:ph type="body" sz="quarter" idx="1"/>
          </p:nvPr>
        </p:nvSpPr>
        <p:spPr>
          <a:xfrm>
            <a:off x="1341119" y="980795"/>
            <a:ext cx="5913121" cy="921302"/>
          </a:xfrm>
          <a:prstGeom prst="rect">
            <a:avLst/>
          </a:prstGeom>
        </p:spPr>
        <p:txBody>
          <a:bodyPr>
            <a:normAutofit/>
          </a:bodyPr>
          <a:lstStyle/>
          <a:p>
            <a:r>
              <a:rPr sz="2000"/>
              <a:t>ABOUT </a:t>
            </a:r>
            <a:r>
              <a:rPr lang="en-US" sz="2000" smtClean="0"/>
              <a:t>EVO</a:t>
            </a:r>
            <a:r>
              <a:rPr sz="2000" smtClean="0"/>
              <a:t> </a:t>
            </a:r>
            <a:endParaRPr sz="2000"/>
          </a:p>
        </p:txBody>
      </p:sp>
      <p:sp>
        <p:nvSpPr>
          <p:cNvPr id="645" name="Shape 6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
        <p:nvSpPr>
          <p:cNvPr id="26" name="Rectangle 25"/>
          <p:cNvSpPr/>
          <p:nvPr/>
        </p:nvSpPr>
        <p:spPr>
          <a:xfrm>
            <a:off x="1219199" y="2905695"/>
            <a:ext cx="1761068" cy="371263"/>
          </a:xfrm>
          <a:prstGeom prst="rect">
            <a:avLst/>
          </a:prstGeom>
          <a:solidFill>
            <a:srgbClr val="FFFFFF"/>
          </a:solidFill>
          <a:ln w="63500" cap="flat">
            <a:noFill/>
            <a:prstDash val="solid"/>
            <a:bevel/>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0" name="Oval 39"/>
          <p:cNvSpPr/>
          <p:nvPr/>
        </p:nvSpPr>
        <p:spPr>
          <a:xfrm>
            <a:off x="119481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1" name="Oval 40"/>
          <p:cNvSpPr/>
          <p:nvPr/>
        </p:nvSpPr>
        <p:spPr>
          <a:xfrm>
            <a:off x="11948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2" name="Oval 41"/>
          <p:cNvSpPr/>
          <p:nvPr/>
        </p:nvSpPr>
        <p:spPr>
          <a:xfrm>
            <a:off x="119481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3" name="Oval 42"/>
          <p:cNvSpPr/>
          <p:nvPr/>
        </p:nvSpPr>
        <p:spPr>
          <a:xfrm>
            <a:off x="119481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4" name="Oval 43"/>
          <p:cNvSpPr/>
          <p:nvPr/>
        </p:nvSpPr>
        <p:spPr>
          <a:xfrm>
            <a:off x="119481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5" name="Oval 44"/>
          <p:cNvSpPr/>
          <p:nvPr/>
        </p:nvSpPr>
        <p:spPr>
          <a:xfrm>
            <a:off x="119481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6" name="Oval 45"/>
          <p:cNvSpPr/>
          <p:nvPr/>
        </p:nvSpPr>
        <p:spPr>
          <a:xfrm>
            <a:off x="119481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7" name="Oval 46"/>
          <p:cNvSpPr/>
          <p:nvPr/>
        </p:nvSpPr>
        <p:spPr>
          <a:xfrm>
            <a:off x="119481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9" name="Oval 48"/>
          <p:cNvSpPr/>
          <p:nvPr/>
        </p:nvSpPr>
        <p:spPr>
          <a:xfrm>
            <a:off x="11948160" y="102208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1" name="Oval 50"/>
          <p:cNvSpPr/>
          <p:nvPr/>
        </p:nvSpPr>
        <p:spPr>
          <a:xfrm>
            <a:off x="119481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5" name="Oval 54"/>
          <p:cNvSpPr/>
          <p:nvPr/>
        </p:nvSpPr>
        <p:spPr>
          <a:xfrm>
            <a:off x="128625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7" name="Oval 56"/>
          <p:cNvSpPr/>
          <p:nvPr/>
        </p:nvSpPr>
        <p:spPr>
          <a:xfrm>
            <a:off x="12862560" y="56488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8" name="Oval 57"/>
          <p:cNvSpPr/>
          <p:nvPr/>
        </p:nvSpPr>
        <p:spPr>
          <a:xfrm>
            <a:off x="12862560" y="65632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9" name="Oval 58"/>
          <p:cNvSpPr/>
          <p:nvPr/>
        </p:nvSpPr>
        <p:spPr>
          <a:xfrm>
            <a:off x="128625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0" name="Oval 59"/>
          <p:cNvSpPr/>
          <p:nvPr/>
        </p:nvSpPr>
        <p:spPr>
          <a:xfrm>
            <a:off x="128625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1" name="Oval 60"/>
          <p:cNvSpPr/>
          <p:nvPr/>
        </p:nvSpPr>
        <p:spPr>
          <a:xfrm>
            <a:off x="128625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2" name="Oval 61"/>
          <p:cNvSpPr/>
          <p:nvPr/>
        </p:nvSpPr>
        <p:spPr>
          <a:xfrm>
            <a:off x="128625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3" name="Oval 62"/>
          <p:cNvSpPr/>
          <p:nvPr/>
        </p:nvSpPr>
        <p:spPr>
          <a:xfrm>
            <a:off x="128625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6" name="Oval 65"/>
          <p:cNvSpPr/>
          <p:nvPr/>
        </p:nvSpPr>
        <p:spPr>
          <a:xfrm>
            <a:off x="13776960" y="38200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7" name="Oval 66"/>
          <p:cNvSpPr/>
          <p:nvPr/>
        </p:nvSpPr>
        <p:spPr>
          <a:xfrm>
            <a:off x="137769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8" name="Oval 67"/>
          <p:cNvSpPr/>
          <p:nvPr/>
        </p:nvSpPr>
        <p:spPr>
          <a:xfrm>
            <a:off x="137769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9" name="Oval 68"/>
          <p:cNvSpPr/>
          <p:nvPr/>
        </p:nvSpPr>
        <p:spPr>
          <a:xfrm>
            <a:off x="137769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0" name="Oval 69"/>
          <p:cNvSpPr/>
          <p:nvPr/>
        </p:nvSpPr>
        <p:spPr>
          <a:xfrm>
            <a:off x="137769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1" name="Oval 70"/>
          <p:cNvSpPr/>
          <p:nvPr/>
        </p:nvSpPr>
        <p:spPr>
          <a:xfrm>
            <a:off x="137769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2" name="Oval 71"/>
          <p:cNvSpPr/>
          <p:nvPr/>
        </p:nvSpPr>
        <p:spPr>
          <a:xfrm>
            <a:off x="137769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3" name="Oval 72"/>
          <p:cNvSpPr/>
          <p:nvPr/>
        </p:nvSpPr>
        <p:spPr>
          <a:xfrm>
            <a:off x="137769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4" name="Oval 73"/>
          <p:cNvSpPr/>
          <p:nvPr/>
        </p:nvSpPr>
        <p:spPr>
          <a:xfrm>
            <a:off x="137769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5" name="Oval 74"/>
          <p:cNvSpPr/>
          <p:nvPr/>
        </p:nvSpPr>
        <p:spPr>
          <a:xfrm>
            <a:off x="137769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8" name="Oval 77"/>
          <p:cNvSpPr/>
          <p:nvPr/>
        </p:nvSpPr>
        <p:spPr>
          <a:xfrm>
            <a:off x="146913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9" name="Oval 78"/>
          <p:cNvSpPr/>
          <p:nvPr/>
        </p:nvSpPr>
        <p:spPr>
          <a:xfrm>
            <a:off x="146913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0" name="Oval 79"/>
          <p:cNvSpPr/>
          <p:nvPr/>
        </p:nvSpPr>
        <p:spPr>
          <a:xfrm>
            <a:off x="146913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1" name="Oval 80"/>
          <p:cNvSpPr/>
          <p:nvPr/>
        </p:nvSpPr>
        <p:spPr>
          <a:xfrm>
            <a:off x="146913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2" name="Oval 81"/>
          <p:cNvSpPr/>
          <p:nvPr/>
        </p:nvSpPr>
        <p:spPr>
          <a:xfrm>
            <a:off x="146913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3" name="Oval 82"/>
          <p:cNvSpPr/>
          <p:nvPr/>
        </p:nvSpPr>
        <p:spPr>
          <a:xfrm>
            <a:off x="146913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4" name="Oval 83"/>
          <p:cNvSpPr/>
          <p:nvPr/>
        </p:nvSpPr>
        <p:spPr>
          <a:xfrm>
            <a:off x="14691360" y="83920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5" name="Oval 84"/>
          <p:cNvSpPr/>
          <p:nvPr/>
        </p:nvSpPr>
        <p:spPr>
          <a:xfrm>
            <a:off x="146913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6" name="Oval 85"/>
          <p:cNvSpPr/>
          <p:nvPr/>
        </p:nvSpPr>
        <p:spPr>
          <a:xfrm>
            <a:off x="146913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7" name="Oval 86"/>
          <p:cNvSpPr/>
          <p:nvPr/>
        </p:nvSpPr>
        <p:spPr>
          <a:xfrm>
            <a:off x="146913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0" name="Oval 89"/>
          <p:cNvSpPr/>
          <p:nvPr/>
        </p:nvSpPr>
        <p:spPr>
          <a:xfrm>
            <a:off x="156057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1" name="Oval 90"/>
          <p:cNvSpPr/>
          <p:nvPr/>
        </p:nvSpPr>
        <p:spPr>
          <a:xfrm>
            <a:off x="156057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2" name="Oval 91"/>
          <p:cNvSpPr/>
          <p:nvPr/>
        </p:nvSpPr>
        <p:spPr>
          <a:xfrm>
            <a:off x="156057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3" name="Oval 92"/>
          <p:cNvSpPr/>
          <p:nvPr/>
        </p:nvSpPr>
        <p:spPr>
          <a:xfrm>
            <a:off x="156057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4" name="Oval 93"/>
          <p:cNvSpPr/>
          <p:nvPr/>
        </p:nvSpPr>
        <p:spPr>
          <a:xfrm>
            <a:off x="15605760" y="65632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5" name="Oval 94"/>
          <p:cNvSpPr/>
          <p:nvPr/>
        </p:nvSpPr>
        <p:spPr>
          <a:xfrm>
            <a:off x="156057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6" name="Oval 95"/>
          <p:cNvSpPr/>
          <p:nvPr/>
        </p:nvSpPr>
        <p:spPr>
          <a:xfrm>
            <a:off x="156057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7" name="Oval 96"/>
          <p:cNvSpPr/>
          <p:nvPr/>
        </p:nvSpPr>
        <p:spPr>
          <a:xfrm>
            <a:off x="15605760" y="93064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8" name="Oval 97"/>
          <p:cNvSpPr/>
          <p:nvPr/>
        </p:nvSpPr>
        <p:spPr>
          <a:xfrm>
            <a:off x="156057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9" name="Oval 98"/>
          <p:cNvSpPr/>
          <p:nvPr/>
        </p:nvSpPr>
        <p:spPr>
          <a:xfrm>
            <a:off x="156057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2" name="Oval 101"/>
          <p:cNvSpPr/>
          <p:nvPr/>
        </p:nvSpPr>
        <p:spPr>
          <a:xfrm>
            <a:off x="165201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3" name="Oval 102"/>
          <p:cNvSpPr/>
          <p:nvPr/>
        </p:nvSpPr>
        <p:spPr>
          <a:xfrm>
            <a:off x="16520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4" name="Oval 103"/>
          <p:cNvSpPr/>
          <p:nvPr/>
        </p:nvSpPr>
        <p:spPr>
          <a:xfrm>
            <a:off x="165201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5" name="Oval 104"/>
          <p:cNvSpPr/>
          <p:nvPr/>
        </p:nvSpPr>
        <p:spPr>
          <a:xfrm>
            <a:off x="165201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6" name="Oval 105"/>
          <p:cNvSpPr/>
          <p:nvPr/>
        </p:nvSpPr>
        <p:spPr>
          <a:xfrm>
            <a:off x="165201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7" name="Oval 106"/>
          <p:cNvSpPr/>
          <p:nvPr/>
        </p:nvSpPr>
        <p:spPr>
          <a:xfrm>
            <a:off x="165201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8" name="Oval 107"/>
          <p:cNvSpPr/>
          <p:nvPr/>
        </p:nvSpPr>
        <p:spPr>
          <a:xfrm>
            <a:off x="165201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9" name="Oval 108"/>
          <p:cNvSpPr/>
          <p:nvPr/>
        </p:nvSpPr>
        <p:spPr>
          <a:xfrm>
            <a:off x="165201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0" name="Oval 109"/>
          <p:cNvSpPr/>
          <p:nvPr/>
        </p:nvSpPr>
        <p:spPr>
          <a:xfrm>
            <a:off x="165201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1" name="Oval 110"/>
          <p:cNvSpPr/>
          <p:nvPr/>
        </p:nvSpPr>
        <p:spPr>
          <a:xfrm>
            <a:off x="165201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4" name="Oval 113"/>
          <p:cNvSpPr/>
          <p:nvPr/>
        </p:nvSpPr>
        <p:spPr>
          <a:xfrm>
            <a:off x="174345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5" name="Oval 114"/>
          <p:cNvSpPr/>
          <p:nvPr/>
        </p:nvSpPr>
        <p:spPr>
          <a:xfrm>
            <a:off x="174345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6" name="Oval 115"/>
          <p:cNvSpPr/>
          <p:nvPr/>
        </p:nvSpPr>
        <p:spPr>
          <a:xfrm>
            <a:off x="174345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7" name="Oval 116"/>
          <p:cNvSpPr/>
          <p:nvPr/>
        </p:nvSpPr>
        <p:spPr>
          <a:xfrm>
            <a:off x="17434560" y="56488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8" name="Oval 117"/>
          <p:cNvSpPr/>
          <p:nvPr/>
        </p:nvSpPr>
        <p:spPr>
          <a:xfrm>
            <a:off x="174345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9" name="Oval 118"/>
          <p:cNvSpPr/>
          <p:nvPr/>
        </p:nvSpPr>
        <p:spPr>
          <a:xfrm>
            <a:off x="17434560" y="74776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0" name="Oval 119"/>
          <p:cNvSpPr/>
          <p:nvPr/>
        </p:nvSpPr>
        <p:spPr>
          <a:xfrm>
            <a:off x="174345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1" name="Oval 120"/>
          <p:cNvSpPr/>
          <p:nvPr/>
        </p:nvSpPr>
        <p:spPr>
          <a:xfrm>
            <a:off x="174345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2" name="Oval 121"/>
          <p:cNvSpPr/>
          <p:nvPr/>
        </p:nvSpPr>
        <p:spPr>
          <a:xfrm>
            <a:off x="174345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3" name="Oval 122"/>
          <p:cNvSpPr/>
          <p:nvPr/>
        </p:nvSpPr>
        <p:spPr>
          <a:xfrm>
            <a:off x="174345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6" name="Oval 125"/>
          <p:cNvSpPr/>
          <p:nvPr/>
        </p:nvSpPr>
        <p:spPr>
          <a:xfrm>
            <a:off x="183489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7" name="Oval 126"/>
          <p:cNvSpPr/>
          <p:nvPr/>
        </p:nvSpPr>
        <p:spPr>
          <a:xfrm>
            <a:off x="183489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8" name="Oval 127"/>
          <p:cNvSpPr/>
          <p:nvPr/>
        </p:nvSpPr>
        <p:spPr>
          <a:xfrm>
            <a:off x="183489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9" name="Oval 128"/>
          <p:cNvSpPr/>
          <p:nvPr/>
        </p:nvSpPr>
        <p:spPr>
          <a:xfrm>
            <a:off x="183489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0" name="Oval 129"/>
          <p:cNvSpPr/>
          <p:nvPr/>
        </p:nvSpPr>
        <p:spPr>
          <a:xfrm>
            <a:off x="183489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1" name="Oval 130"/>
          <p:cNvSpPr/>
          <p:nvPr/>
        </p:nvSpPr>
        <p:spPr>
          <a:xfrm>
            <a:off x="18348960" y="74776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2" name="Oval 131"/>
          <p:cNvSpPr/>
          <p:nvPr/>
        </p:nvSpPr>
        <p:spPr>
          <a:xfrm>
            <a:off x="183489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3" name="Oval 132"/>
          <p:cNvSpPr/>
          <p:nvPr/>
        </p:nvSpPr>
        <p:spPr>
          <a:xfrm>
            <a:off x="183489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4" name="Oval 133"/>
          <p:cNvSpPr/>
          <p:nvPr/>
        </p:nvSpPr>
        <p:spPr>
          <a:xfrm>
            <a:off x="18348960" y="102208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5" name="Oval 134"/>
          <p:cNvSpPr/>
          <p:nvPr/>
        </p:nvSpPr>
        <p:spPr>
          <a:xfrm>
            <a:off x="183489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8" name="Oval 137"/>
          <p:cNvSpPr/>
          <p:nvPr/>
        </p:nvSpPr>
        <p:spPr>
          <a:xfrm>
            <a:off x="192633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9" name="Oval 138"/>
          <p:cNvSpPr/>
          <p:nvPr/>
        </p:nvSpPr>
        <p:spPr>
          <a:xfrm>
            <a:off x="19263360" y="47344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0" name="Oval 139"/>
          <p:cNvSpPr/>
          <p:nvPr/>
        </p:nvSpPr>
        <p:spPr>
          <a:xfrm>
            <a:off x="19263360" y="29056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1" name="Oval 140"/>
          <p:cNvSpPr/>
          <p:nvPr/>
        </p:nvSpPr>
        <p:spPr>
          <a:xfrm>
            <a:off x="192633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2" name="Oval 141"/>
          <p:cNvSpPr/>
          <p:nvPr/>
        </p:nvSpPr>
        <p:spPr>
          <a:xfrm>
            <a:off x="192633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3" name="Oval 142"/>
          <p:cNvSpPr/>
          <p:nvPr/>
        </p:nvSpPr>
        <p:spPr>
          <a:xfrm>
            <a:off x="192633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4" name="Oval 143"/>
          <p:cNvSpPr/>
          <p:nvPr/>
        </p:nvSpPr>
        <p:spPr>
          <a:xfrm>
            <a:off x="192633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5" name="Oval 144"/>
          <p:cNvSpPr/>
          <p:nvPr/>
        </p:nvSpPr>
        <p:spPr>
          <a:xfrm>
            <a:off x="192633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6" name="Oval 145"/>
          <p:cNvSpPr/>
          <p:nvPr/>
        </p:nvSpPr>
        <p:spPr>
          <a:xfrm>
            <a:off x="19263360" y="102208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7" name="Oval 146"/>
          <p:cNvSpPr/>
          <p:nvPr/>
        </p:nvSpPr>
        <p:spPr>
          <a:xfrm>
            <a:off x="192633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0" name="Oval 149"/>
          <p:cNvSpPr/>
          <p:nvPr/>
        </p:nvSpPr>
        <p:spPr>
          <a:xfrm>
            <a:off x="201777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1" name="Oval 150"/>
          <p:cNvSpPr/>
          <p:nvPr/>
        </p:nvSpPr>
        <p:spPr>
          <a:xfrm>
            <a:off x="201777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2" name="Oval 151"/>
          <p:cNvSpPr/>
          <p:nvPr/>
        </p:nvSpPr>
        <p:spPr>
          <a:xfrm>
            <a:off x="201777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3" name="Oval 152"/>
          <p:cNvSpPr/>
          <p:nvPr/>
        </p:nvSpPr>
        <p:spPr>
          <a:xfrm>
            <a:off x="201777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4" name="Oval 153"/>
          <p:cNvSpPr/>
          <p:nvPr/>
        </p:nvSpPr>
        <p:spPr>
          <a:xfrm>
            <a:off x="201777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5" name="Oval 154"/>
          <p:cNvSpPr/>
          <p:nvPr/>
        </p:nvSpPr>
        <p:spPr>
          <a:xfrm>
            <a:off x="201777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6" name="Oval 155"/>
          <p:cNvSpPr/>
          <p:nvPr/>
        </p:nvSpPr>
        <p:spPr>
          <a:xfrm>
            <a:off x="201777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7" name="Oval 156"/>
          <p:cNvSpPr/>
          <p:nvPr/>
        </p:nvSpPr>
        <p:spPr>
          <a:xfrm>
            <a:off x="20177760" y="93064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8" name="Oval 157"/>
          <p:cNvSpPr/>
          <p:nvPr/>
        </p:nvSpPr>
        <p:spPr>
          <a:xfrm>
            <a:off x="201777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59" name="Oval 158"/>
          <p:cNvSpPr/>
          <p:nvPr/>
        </p:nvSpPr>
        <p:spPr>
          <a:xfrm>
            <a:off x="201777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2" name="Oval 161"/>
          <p:cNvSpPr/>
          <p:nvPr/>
        </p:nvSpPr>
        <p:spPr>
          <a:xfrm>
            <a:off x="21092160" y="38200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3" name="Oval 162"/>
          <p:cNvSpPr/>
          <p:nvPr/>
        </p:nvSpPr>
        <p:spPr>
          <a:xfrm>
            <a:off x="210921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4" name="Oval 163"/>
          <p:cNvSpPr/>
          <p:nvPr/>
        </p:nvSpPr>
        <p:spPr>
          <a:xfrm>
            <a:off x="210921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5" name="Oval 164"/>
          <p:cNvSpPr/>
          <p:nvPr/>
        </p:nvSpPr>
        <p:spPr>
          <a:xfrm>
            <a:off x="210921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6" name="Oval 165"/>
          <p:cNvSpPr/>
          <p:nvPr/>
        </p:nvSpPr>
        <p:spPr>
          <a:xfrm>
            <a:off x="210921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7" name="Oval 166"/>
          <p:cNvSpPr/>
          <p:nvPr/>
        </p:nvSpPr>
        <p:spPr>
          <a:xfrm>
            <a:off x="210921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8" name="Oval 167"/>
          <p:cNvSpPr/>
          <p:nvPr/>
        </p:nvSpPr>
        <p:spPr>
          <a:xfrm>
            <a:off x="210921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9" name="Oval 168"/>
          <p:cNvSpPr/>
          <p:nvPr/>
        </p:nvSpPr>
        <p:spPr>
          <a:xfrm>
            <a:off x="21092160" y="9306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0" name="Oval 169"/>
          <p:cNvSpPr/>
          <p:nvPr/>
        </p:nvSpPr>
        <p:spPr>
          <a:xfrm>
            <a:off x="210921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1" name="Oval 170"/>
          <p:cNvSpPr/>
          <p:nvPr/>
        </p:nvSpPr>
        <p:spPr>
          <a:xfrm>
            <a:off x="21092160" y="111352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4" name="Oval 173"/>
          <p:cNvSpPr/>
          <p:nvPr/>
        </p:nvSpPr>
        <p:spPr>
          <a:xfrm>
            <a:off x="11033760" y="3820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5" name="Oval 174"/>
          <p:cNvSpPr/>
          <p:nvPr/>
        </p:nvSpPr>
        <p:spPr>
          <a:xfrm>
            <a:off x="11033760" y="47344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6" name="Oval 175"/>
          <p:cNvSpPr/>
          <p:nvPr/>
        </p:nvSpPr>
        <p:spPr>
          <a:xfrm>
            <a:off x="11033760" y="2905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7" name="Oval 176"/>
          <p:cNvSpPr/>
          <p:nvPr/>
        </p:nvSpPr>
        <p:spPr>
          <a:xfrm>
            <a:off x="11033760" y="5648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8" name="Oval 177"/>
          <p:cNvSpPr/>
          <p:nvPr/>
        </p:nvSpPr>
        <p:spPr>
          <a:xfrm>
            <a:off x="11033760" y="6563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9" name="Oval 178"/>
          <p:cNvSpPr/>
          <p:nvPr/>
        </p:nvSpPr>
        <p:spPr>
          <a:xfrm>
            <a:off x="11033760" y="74776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0" name="Oval 179"/>
          <p:cNvSpPr/>
          <p:nvPr/>
        </p:nvSpPr>
        <p:spPr>
          <a:xfrm>
            <a:off x="11033760" y="83920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1" name="Oval 180"/>
          <p:cNvSpPr/>
          <p:nvPr/>
        </p:nvSpPr>
        <p:spPr>
          <a:xfrm>
            <a:off x="11033760" y="93064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2" name="Oval 181"/>
          <p:cNvSpPr/>
          <p:nvPr/>
        </p:nvSpPr>
        <p:spPr>
          <a:xfrm>
            <a:off x="11033760" y="102208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3" name="Oval 182"/>
          <p:cNvSpPr/>
          <p:nvPr/>
        </p:nvSpPr>
        <p:spPr>
          <a:xfrm>
            <a:off x="11033760" y="1113529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TextBox 8"/>
          <p:cNvSpPr txBox="1"/>
          <p:nvPr/>
        </p:nvSpPr>
        <p:spPr>
          <a:xfrm>
            <a:off x="731519" y="3657600"/>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spcBef>
                <a:spcPts val="100"/>
              </a:spcBef>
            </a:pPr>
            <a:r>
              <a:rPr lang="en-US" sz="6400" b="1" spc="771" dirty="0">
                <a:solidFill>
                  <a:srgbClr val="048BE6"/>
                </a:solidFill>
                <a:latin typeface="+mn-lt"/>
                <a:ea typeface="+mn-ea"/>
                <a:cs typeface="+mn-cs"/>
                <a:sym typeface="Helvetica"/>
              </a:rPr>
              <a:t>#1</a:t>
            </a:r>
            <a:endParaRPr lang="en-US" sz="6400" b="1" spc="771" dirty="0">
              <a:solidFill>
                <a:srgbClr val="048BE6"/>
              </a:solidFill>
              <a:latin typeface="+mn-lt"/>
              <a:ea typeface="+mn-ea"/>
              <a:cs typeface="+mn-cs"/>
            </a:endParaRPr>
          </a:p>
        </p:txBody>
      </p:sp>
      <p:sp>
        <p:nvSpPr>
          <p:cNvPr id="10" name="TextBox 9"/>
          <p:cNvSpPr txBox="1"/>
          <p:nvPr/>
        </p:nvSpPr>
        <p:spPr>
          <a:xfrm>
            <a:off x="2104422" y="3903063"/>
            <a:ext cx="7405338"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n-lt"/>
                <a:ea typeface="Calibri"/>
                <a:cs typeface="Calibri"/>
                <a:sym typeface="Calibri"/>
              </a:rPr>
              <a:t>EVO</a:t>
            </a:r>
            <a:r>
              <a:rPr kumimoji="0" lang="en-US" sz="2800" b="0" i="0" u="none" strike="noStrike" cap="none" spc="0" normalizeH="0" dirty="0" smtClean="0">
                <a:ln>
                  <a:noFill/>
                </a:ln>
                <a:solidFill>
                  <a:srgbClr val="000000"/>
                </a:solidFill>
                <a:effectLst/>
                <a:uFillTx/>
                <a:latin typeface="+mn-lt"/>
                <a:ea typeface="Calibri"/>
                <a:cs typeface="Calibri"/>
                <a:sym typeface="Calibri"/>
              </a:rPr>
              <a:t> selects from a universe of 120 trading systems. </a:t>
            </a:r>
            <a:endParaRPr kumimoji="0" lang="en-US" sz="2800" b="0" i="0" u="none" strike="noStrike" cap="none" spc="0" normalizeH="0" baseline="0" dirty="0">
              <a:ln>
                <a:noFill/>
              </a:ln>
              <a:solidFill>
                <a:srgbClr val="000000"/>
              </a:solidFill>
              <a:effectLst/>
              <a:uFillTx/>
              <a:latin typeface="+mn-lt"/>
              <a:ea typeface="Calibri"/>
              <a:cs typeface="Calibri"/>
              <a:sym typeface="Calibri"/>
            </a:endParaRPr>
          </a:p>
        </p:txBody>
      </p:sp>
      <p:grpSp>
        <p:nvGrpSpPr>
          <p:cNvPr id="187" name="Group 186"/>
          <p:cNvGrpSpPr/>
          <p:nvPr/>
        </p:nvGrpSpPr>
        <p:grpSpPr>
          <a:xfrm>
            <a:off x="169817" y="7146506"/>
            <a:ext cx="11118164" cy="4376836"/>
            <a:chOff x="-115061" y="4665315"/>
            <a:chExt cx="11007562" cy="4376836"/>
          </a:xfrm>
        </p:grpSpPr>
        <p:sp>
          <p:nvSpPr>
            <p:cNvPr id="188" name="TextBox 187"/>
            <p:cNvSpPr txBox="1"/>
            <p:nvPr/>
          </p:nvSpPr>
          <p:spPr>
            <a:xfrm>
              <a:off x="-115061" y="4665315"/>
              <a:ext cx="10923996" cy="124392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lgn="ctr">
                <a:spcBef>
                  <a:spcPts val="100"/>
                </a:spcBef>
              </a:pPr>
              <a:r>
                <a:rPr lang="en-US" sz="6400" b="1" spc="771" dirty="0" smtClean="0">
                  <a:solidFill>
                    <a:srgbClr val="048BE6"/>
                  </a:solidFill>
                  <a:latin typeface="+mn-lt"/>
                  <a:ea typeface="+mn-ea"/>
                  <a:cs typeface="+mn-cs"/>
                  <a:sym typeface="Helvetica"/>
                </a:rPr>
                <a:t>#3</a:t>
              </a:r>
              <a:endParaRPr lang="en-US" sz="6400" b="1" spc="771" dirty="0">
                <a:solidFill>
                  <a:srgbClr val="048BE6"/>
                </a:solidFill>
                <a:latin typeface="+mn-lt"/>
                <a:ea typeface="+mn-ea"/>
                <a:cs typeface="+mn-cs"/>
              </a:endParaRPr>
            </a:p>
          </p:txBody>
        </p:sp>
        <p:sp>
          <p:nvSpPr>
            <p:cNvPr id="189" name="TextBox 188"/>
            <p:cNvSpPr txBox="1"/>
            <p:nvPr/>
          </p:nvSpPr>
          <p:spPr>
            <a:xfrm>
              <a:off x="-31497" y="5287279"/>
              <a:ext cx="10923998" cy="375487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5200" dirty="0">
                <a:latin typeface="+mn-lt"/>
              </a:endParaRPr>
            </a:p>
            <a:p>
              <a:pPr marL="0" marR="0" indent="0" algn="ctr" defTabSz="914400" rtl="0" fontAlgn="auto" latinLnBrk="0" hangingPunct="0">
                <a:lnSpc>
                  <a:spcPct val="100000"/>
                </a:lnSpc>
                <a:spcBef>
                  <a:spcPts val="0"/>
                </a:spcBef>
                <a:spcAft>
                  <a:spcPts val="0"/>
                </a:spcAft>
                <a:buClrTx/>
                <a:buSzTx/>
                <a:buFontTx/>
                <a:buNone/>
                <a:tabLst/>
              </a:pPr>
              <a:r>
                <a:rPr lang="en-US" sz="4400" baseline="0" dirty="0" smtClean="0">
                  <a:latin typeface="+mn-lt"/>
                </a:rPr>
                <a:t>Today, EVO has</a:t>
              </a:r>
              <a:r>
                <a:rPr lang="en-US" sz="4400" dirty="0" smtClean="0">
                  <a:latin typeface="+mn-lt"/>
                </a:rPr>
                <a:t> evolved to </a:t>
              </a:r>
              <a:r>
                <a:rPr lang="en-US" sz="4400" baseline="0" dirty="0" smtClean="0">
                  <a:latin typeface="+mn-lt"/>
                </a:rPr>
                <a:t> </a:t>
              </a:r>
            </a:p>
            <a:p>
              <a:pPr marL="0" marR="0" indent="0" algn="ctr" defTabSz="914400" rtl="0" fontAlgn="auto" latinLnBrk="0" hangingPunct="0">
                <a:lnSpc>
                  <a:spcPct val="100000"/>
                </a:lnSpc>
                <a:spcBef>
                  <a:spcPts val="0"/>
                </a:spcBef>
                <a:spcAft>
                  <a:spcPts val="0"/>
                </a:spcAft>
                <a:buClrTx/>
                <a:buSzTx/>
                <a:buFontTx/>
                <a:buNone/>
                <a:tabLst/>
              </a:pPr>
              <a:r>
                <a:rPr lang="en-US" sz="4400" dirty="0">
                  <a:latin typeface="+mn-lt"/>
                </a:rPr>
                <a:t>i</a:t>
              </a:r>
              <a:r>
                <a:rPr kumimoji="0" lang="en-US" sz="4400" b="0" i="0" u="none" strike="noStrike" cap="none" spc="0" normalizeH="0" baseline="0" dirty="0" smtClean="0">
                  <a:ln>
                    <a:noFill/>
                  </a:ln>
                  <a:solidFill>
                    <a:srgbClr val="000000"/>
                  </a:solidFill>
                  <a:effectLst/>
                  <a:uFillTx/>
                  <a:latin typeface="+mn-lt"/>
                  <a:sym typeface="Calibri"/>
                </a:rPr>
                <a:t>nclude over 20 systems</a:t>
              </a:r>
              <a:r>
                <a:rPr kumimoji="0" lang="en-US" sz="4400" b="0" i="0" u="none" strike="noStrike" cap="none" spc="0" normalizeH="0" dirty="0" smtClean="0">
                  <a:ln>
                    <a:noFill/>
                  </a:ln>
                  <a:solidFill>
                    <a:srgbClr val="000000"/>
                  </a:solidFill>
                  <a:effectLst/>
                  <a:uFillTx/>
                  <a:latin typeface="+mn-lt"/>
                  <a:sym typeface="Calibri"/>
                </a:rPr>
                <a:t>,</a:t>
              </a:r>
            </a:p>
            <a:p>
              <a:pPr marL="0" marR="0" indent="0" algn="ctr" defTabSz="914400" rtl="0" fontAlgn="auto" latinLnBrk="0" hangingPunct="0">
                <a:lnSpc>
                  <a:spcPct val="100000"/>
                </a:lnSpc>
                <a:spcBef>
                  <a:spcPts val="0"/>
                </a:spcBef>
                <a:spcAft>
                  <a:spcPts val="0"/>
                </a:spcAft>
                <a:buClrTx/>
                <a:buSzTx/>
                <a:buFontTx/>
                <a:buNone/>
                <a:tabLst/>
              </a:pPr>
              <a:r>
                <a:rPr lang="en-US" sz="4400" dirty="0" smtClean="0">
                  <a:latin typeface="+mn-lt"/>
                </a:rPr>
                <a:t>capturing more missed opportunities increasing % invested to over 50% </a:t>
              </a:r>
              <a:r>
                <a:rPr kumimoji="0" lang="en-US" sz="4400" b="0" i="0" u="none" strike="noStrike" cap="none" spc="0" normalizeH="0" baseline="0" dirty="0" smtClean="0">
                  <a:ln>
                    <a:noFill/>
                  </a:ln>
                  <a:solidFill>
                    <a:srgbClr val="000000"/>
                  </a:solidFill>
                  <a:effectLst/>
                  <a:uFillTx/>
                  <a:latin typeface="+mn-lt"/>
                  <a:sym typeface="Calibri"/>
                </a:rPr>
                <a:t> </a:t>
              </a:r>
              <a:endParaRPr kumimoji="0" lang="en-US" sz="4400" b="0" i="0" u="none" strike="noStrike" cap="none" spc="0" normalizeH="0" baseline="0" dirty="0">
                <a:ln>
                  <a:noFill/>
                </a:ln>
                <a:solidFill>
                  <a:srgbClr val="000000"/>
                </a:solidFill>
                <a:effectLst/>
                <a:uFillTx/>
                <a:latin typeface="+mn-lt"/>
                <a:sym typeface="Calibri"/>
              </a:endParaRPr>
            </a:p>
          </p:txBody>
        </p:sp>
      </p:grpSp>
      <p:sp>
        <p:nvSpPr>
          <p:cNvPr id="136" name="TextBox 135"/>
          <p:cNvSpPr txBox="1"/>
          <p:nvPr/>
        </p:nvSpPr>
        <p:spPr>
          <a:xfrm>
            <a:off x="731519" y="5029200"/>
            <a:ext cx="1828800" cy="12801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a:spcBef>
                <a:spcPts val="100"/>
              </a:spcBef>
            </a:pPr>
            <a:r>
              <a:rPr lang="en-US" sz="6400" b="1" spc="771" dirty="0" smtClean="0">
                <a:solidFill>
                  <a:srgbClr val="048BE6"/>
                </a:solidFill>
                <a:latin typeface="+mn-lt"/>
                <a:ea typeface="+mn-ea"/>
                <a:cs typeface="+mn-cs"/>
                <a:sym typeface="Helvetica"/>
              </a:rPr>
              <a:t>#2</a:t>
            </a:r>
            <a:endParaRPr lang="en-US" sz="6400" b="1" spc="771" dirty="0">
              <a:solidFill>
                <a:srgbClr val="048BE6"/>
              </a:solidFill>
              <a:latin typeface="+mn-lt"/>
              <a:ea typeface="+mn-ea"/>
              <a:cs typeface="+mn-cs"/>
            </a:endParaRPr>
          </a:p>
        </p:txBody>
      </p:sp>
      <p:sp>
        <p:nvSpPr>
          <p:cNvPr id="137" name="TextBox 136"/>
          <p:cNvSpPr txBox="1"/>
          <p:nvPr/>
        </p:nvSpPr>
        <p:spPr>
          <a:xfrm>
            <a:off x="2103120" y="5268351"/>
            <a:ext cx="8608428" cy="110799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800" dirty="0" smtClean="0">
                <a:latin typeface="+mn-lt"/>
              </a:rPr>
              <a:t>EVO originally had 8 systems, invested 37% of the time. </a:t>
            </a:r>
          </a:p>
        </p:txBody>
      </p:sp>
      <p:sp>
        <p:nvSpPr>
          <p:cNvPr id="148" name="Oval 147"/>
          <p:cNvSpPr/>
          <p:nvPr/>
        </p:nvSpPr>
        <p:spPr>
          <a:xfrm>
            <a:off x="15605760" y="29056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9" name="Oval 148"/>
          <p:cNvSpPr/>
          <p:nvPr/>
        </p:nvSpPr>
        <p:spPr>
          <a:xfrm>
            <a:off x="11917680" y="47344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0" name="Oval 159"/>
          <p:cNvSpPr/>
          <p:nvPr/>
        </p:nvSpPr>
        <p:spPr>
          <a:xfrm>
            <a:off x="13776960" y="111352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1" name="Oval 160"/>
          <p:cNvSpPr/>
          <p:nvPr/>
        </p:nvSpPr>
        <p:spPr>
          <a:xfrm>
            <a:off x="17434560" y="930649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2" name="Oval 171"/>
          <p:cNvSpPr/>
          <p:nvPr/>
        </p:nvSpPr>
        <p:spPr>
          <a:xfrm>
            <a:off x="11877040" y="6573390"/>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3" name="Oval 172"/>
          <p:cNvSpPr/>
          <p:nvPr/>
        </p:nvSpPr>
        <p:spPr>
          <a:xfrm>
            <a:off x="20177760" y="658348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4" name="Oval 183"/>
          <p:cNvSpPr/>
          <p:nvPr/>
        </p:nvSpPr>
        <p:spPr>
          <a:xfrm>
            <a:off x="11897360" y="2925885"/>
            <a:ext cx="731520" cy="731520"/>
          </a:xfrm>
          <a:prstGeom prst="ellipse">
            <a:avLst/>
          </a:prstGeom>
          <a:solidFill>
            <a:srgbClr val="00B0F0"/>
          </a:solidFill>
          <a:ln w="63500" cap="flat">
            <a:solidFill>
              <a:schemeClr val="accent1">
                <a:lumMod val="75000"/>
              </a:schemeClr>
            </a:solid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5" name="Oval 184"/>
          <p:cNvSpPr/>
          <p:nvPr/>
        </p:nvSpPr>
        <p:spPr>
          <a:xfrm>
            <a:off x="12811760" y="287521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86" name="Oval 185"/>
          <p:cNvSpPr/>
          <p:nvPr/>
        </p:nvSpPr>
        <p:spPr>
          <a:xfrm>
            <a:off x="12832080" y="3804855"/>
            <a:ext cx="731520" cy="731520"/>
          </a:xfrm>
          <a:prstGeom prst="ellipse">
            <a:avLst/>
          </a:prstGeom>
          <a:solidFill>
            <a:schemeClr val="tx2">
              <a:lumMod val="40000"/>
              <a:lumOff val="60000"/>
            </a:schemeClr>
          </a:solidFill>
          <a:ln w="63500" cap="flat">
            <a:noFill/>
            <a:prstDash val="solid"/>
            <a:bevel/>
          </a:ln>
          <a:effectLst>
            <a:outerShdw blurRad="101600" dist="508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4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023277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bevel/>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bevel/>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bevel/>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bevel/>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11504</TotalTime>
  <Words>1539</Words>
  <Application>Microsoft Office PowerPoint</Application>
  <PresentationFormat>Custom</PresentationFormat>
  <Paragraphs>377</Paragraphs>
  <Slides>25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Helvetica</vt:lpstr>
      <vt:lpstr>Helvetica (Body)</vt:lpstr>
      <vt:lpstr>Helvetica Neue</vt:lpstr>
      <vt:lpstr>Default</vt:lpstr>
      <vt:lpstr>Rich Paul  President &amp; CIO of Potomac Advisors </vt:lpstr>
      <vt:lpstr>Rich Paul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EVO’s Performance</vt:lpstr>
      <vt:lpstr>PowerPoint Presentation</vt:lpstr>
      <vt:lpstr>PowerPoint Presentation</vt:lpstr>
      <vt:lpstr>PowerPoint Presentation</vt:lpstr>
      <vt:lpstr>PowerPoint Presentation</vt:lpstr>
      <vt:lpstr>PowerPoint Presentation</vt:lpstr>
      <vt:lpstr>PowerPoint Presentation</vt:lpstr>
      <vt:lpstr>Thank You! </vt:lpstr>
      <vt:lpstr>PowerPoint Presentation</vt:lpstr>
      <vt:lpstr>PowerPoint Presentation</vt:lpstr>
      <vt:lpstr>Potomac Advisors Performance Disclosure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Evolutionary Money Management System</dc:title>
  <dc:creator>Rich Paul</dc:creator>
  <cp:lastModifiedBy>Rich Paul</cp:lastModifiedBy>
  <cp:revision>379</cp:revision>
  <dcterms:modified xsi:type="dcterms:W3CDTF">2017-05-19T01:42:34Z</dcterms:modified>
</cp:coreProperties>
</file>