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56" r:id="rId3"/>
    <p:sldId id="257" r:id="rId4"/>
    <p:sldId id="281" r:id="rId5"/>
    <p:sldId id="280" r:id="rId6"/>
    <p:sldId id="271" r:id="rId7"/>
    <p:sldId id="282" r:id="rId8"/>
    <p:sldId id="275" r:id="rId9"/>
    <p:sldId id="270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260" r:id="rId28"/>
    <p:sldId id="264" r:id="rId29"/>
    <p:sldId id="262" r:id="rId30"/>
    <p:sldId id="286" r:id="rId31"/>
    <p:sldId id="278" r:id="rId32"/>
    <p:sldId id="283" r:id="rId33"/>
    <p:sldId id="284" r:id="rId34"/>
    <p:sldId id="269" r:id="rId35"/>
    <p:sldId id="27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113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46498-4363-4CC2-901D-CBCEBC44B93D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D5003-9F1C-4B5B-89A7-DBA03801B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29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z="1800" smtClean="0">
              <a:latin typeface="Futura Medium" pitchFamily="2" charset="0"/>
              <a:cs typeface="Arial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26D414D-535B-43B6-B255-C5DAA685A26B}" type="slidenum">
              <a:rPr lang="en-GB" altLang="en-US">
                <a:solidFill>
                  <a:prstClr val="black"/>
                </a:solidFill>
              </a:rPr>
              <a:pPr/>
              <a:t>25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4481-1AEA-4BC0-B6BE-DE8D3C05A532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B95C-E67E-4B17-84C7-B5EA9449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99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4481-1AEA-4BC0-B6BE-DE8D3C05A532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B95C-E67E-4B17-84C7-B5EA9449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83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4481-1AEA-4BC0-B6BE-DE8D3C05A532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B95C-E67E-4B17-84C7-B5EA9449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6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5F3DC-80D2-4942-A84F-3E2002786E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62202-DB9B-4D04-A571-8C4B2AF0DF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955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6A995-6B30-447F-81D5-DE0AC91531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1D068-B578-4913-889E-050DF5B286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599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D81D4-3661-4441-B72D-CC4FC8B2F9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040BB-B68F-4C14-8426-E0C0A661FA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35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D7D5E-2CFE-4FD1-B755-ED6E820A22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D2D1C-544B-40C4-8F00-1E4E8F739EC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654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2A995-5450-4175-8AD5-062C05561E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76A9-AF68-443F-9527-EE085A7BC26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816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691C1-701B-4F00-88B1-026570443F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0E84E-96F9-47AE-8ECB-53F5668752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509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90FEB-2568-4757-B2BE-931AA91534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DCFDD-22E0-4832-A412-4C2039DD9F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39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A7A9B-26D7-4F3D-8174-38AEFAFD23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94E80-7FA2-4CBB-8CC3-944A646EC9D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771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4481-1AEA-4BC0-B6BE-DE8D3C05A532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B95C-E67E-4B17-84C7-B5EA9449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64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0473C-1CE7-405C-AB79-53ED6F83FE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D2A2C-6326-455D-A870-EA5FCA9979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692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8FAA1-8C6E-44A4-807B-5F429C85DB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107F9-93F9-42C3-8636-F4F1E265C4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837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AC5E9-6491-4B8B-AB7E-51B7A82709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19A4B-AA93-4EB0-8D67-C0B14D555C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489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(Mandator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hell-2010-Pecten-RGBpc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3" y="2343150"/>
            <a:ext cx="23399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6435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4481-1AEA-4BC0-B6BE-DE8D3C05A532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B95C-E67E-4B17-84C7-B5EA9449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7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4481-1AEA-4BC0-B6BE-DE8D3C05A532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B95C-E67E-4B17-84C7-B5EA9449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1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4481-1AEA-4BC0-B6BE-DE8D3C05A532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B95C-E67E-4B17-84C7-B5EA9449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14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4481-1AEA-4BC0-B6BE-DE8D3C05A532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B95C-E67E-4B17-84C7-B5EA9449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35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4481-1AEA-4BC0-B6BE-DE8D3C05A532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B95C-E67E-4B17-84C7-B5EA9449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94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4481-1AEA-4BC0-B6BE-DE8D3C05A532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B95C-E67E-4B17-84C7-B5EA9449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95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4481-1AEA-4BC0-B6BE-DE8D3C05A532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B95C-E67E-4B17-84C7-B5EA9449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6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E4481-1AEA-4BC0-B6BE-DE8D3C05A532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5B95C-E67E-4B17-84C7-B5EA9449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0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8BBC3F-5FFB-4CFB-A626-EF2493AB752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AD0820-1A9F-4579-ABB5-8559683311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60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gif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gif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jpg"/><Relationship Id="rId9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1"/>
            <a:ext cx="7772400" cy="1295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Southeast New Mexico STEPS Network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00200" y="1605170"/>
            <a:ext cx="5829300" cy="5075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Dave Small\Documents\SHARP Safety\STEPS\SENMSTEPS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683116"/>
            <a:ext cx="5657850" cy="489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00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543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71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6106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50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038600" cy="6400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"/>
            <a:ext cx="4191000" cy="6400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83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0988"/>
            <a:ext cx="8243888" cy="64103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37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275138" cy="63912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4038600" cy="6400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"/>
            <a:ext cx="4114800" cy="6324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038600" cy="6324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72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"/>
            <a:ext cx="3990975" cy="6324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191000" cy="6324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26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"/>
            <a:ext cx="4191000" cy="6324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114800" cy="6324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34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4038600" cy="6324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17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8763"/>
            <a:ext cx="8305800" cy="62944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27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Southeast New Mexico STEPS Network - Board Members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Dave Small – Pres.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Danny Owens – VP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Scott Ford – Sec.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Judy Goodwin – Tres.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Advisory Members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Charlie Vannatta – At Large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Terry Colwell – Sponsors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Andy Francis – IT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Darrell Martinez, David Long – Outreach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Steve Sauceda – Speakers/NMJC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Jeff Walker – DOT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Melissa Barker – NM OSHA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848600" y="5715000"/>
            <a:ext cx="1066800" cy="922536"/>
            <a:chOff x="5314950" y="4758431"/>
            <a:chExt cx="1066800" cy="922536"/>
          </a:xfrm>
        </p:grpSpPr>
        <p:sp>
          <p:nvSpPr>
            <p:cNvPr id="4" name="Rectangle 3"/>
            <p:cNvSpPr/>
            <p:nvPr/>
          </p:nvSpPr>
          <p:spPr>
            <a:xfrm>
              <a:off x="5314950" y="4758431"/>
              <a:ext cx="1066800" cy="9225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2" descr="C:\Users\Dave Small\Documents\SHARP Safety\STEPS\SENMSTEPS-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4950" y="4758431"/>
              <a:ext cx="1066800" cy="922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398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"/>
            <a:ext cx="3962400" cy="6248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4267200" cy="6248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23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962400" cy="6248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"/>
            <a:ext cx="4143375" cy="6248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33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3962400" cy="6400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4038600" cy="6477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16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038600" cy="6324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"/>
            <a:ext cx="4162425" cy="6324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93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4114800" cy="63436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"/>
            <a:ext cx="4162425" cy="6324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75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241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Southeast New Mexico STEPS Network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848600" y="5715000"/>
            <a:ext cx="1066800" cy="922536"/>
            <a:chOff x="5314950" y="4758431"/>
            <a:chExt cx="1066800" cy="922536"/>
          </a:xfrm>
        </p:grpSpPr>
        <p:sp>
          <p:nvSpPr>
            <p:cNvPr id="5" name="Rectangle 4"/>
            <p:cNvSpPr/>
            <p:nvPr/>
          </p:nvSpPr>
          <p:spPr>
            <a:xfrm>
              <a:off x="5314950" y="4758431"/>
              <a:ext cx="1066800" cy="9225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 descr="C:\Users\Dave Small\Documents\SHARP Safety\STEPS\SENMSTEPS-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4950" y="4758431"/>
              <a:ext cx="1066800" cy="922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840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Top Discussions</a:t>
            </a:r>
          </a:p>
          <a:p>
            <a:pPr marL="0" indent="0" algn="ctr">
              <a:buNone/>
            </a:pPr>
            <a:r>
              <a:rPr lang="en-US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 Misses</a:t>
            </a:r>
          </a:p>
          <a:p>
            <a:pPr marL="0" indent="0" algn="ctr">
              <a:buNone/>
            </a:pP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3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Southeast New Mexico STEPS Network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848600" y="5715000"/>
            <a:ext cx="1066800" cy="922536"/>
            <a:chOff x="5314950" y="4758431"/>
            <a:chExt cx="1066800" cy="922536"/>
          </a:xfrm>
        </p:grpSpPr>
        <p:sp>
          <p:nvSpPr>
            <p:cNvPr id="5" name="Rectangle 4"/>
            <p:cNvSpPr/>
            <p:nvPr/>
          </p:nvSpPr>
          <p:spPr>
            <a:xfrm>
              <a:off x="5314950" y="4758431"/>
              <a:ext cx="1066800" cy="9225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 descr="C:\Users\Dave Small\Documents\SHARP Safety\STEPS\SENMSTEPS-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4950" y="4758431"/>
              <a:ext cx="1066800" cy="922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981201"/>
            <a:ext cx="8229600" cy="3429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Top Discussions</a:t>
            </a:r>
          </a:p>
          <a:p>
            <a:pPr marL="0" indent="0" algn="ctr">
              <a:buNone/>
            </a:pPr>
            <a:r>
              <a:rPr lang="en-US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 Misses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Presentations</a:t>
            </a:r>
          </a:p>
        </p:txBody>
      </p:sp>
    </p:spTree>
    <p:extLst>
      <p:ext uri="{BB962C8B-B14F-4D97-AF65-F5344CB8AC3E}">
        <p14:creationId xmlns:p14="http://schemas.microsoft.com/office/powerpoint/2010/main" val="43053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Southeast New Mexico STEPS Network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848600" y="5715000"/>
            <a:ext cx="1066800" cy="922536"/>
            <a:chOff x="5314950" y="4758431"/>
            <a:chExt cx="1066800" cy="922536"/>
          </a:xfrm>
        </p:grpSpPr>
        <p:sp>
          <p:nvSpPr>
            <p:cNvPr id="5" name="Rectangle 4"/>
            <p:cNvSpPr/>
            <p:nvPr/>
          </p:nvSpPr>
          <p:spPr>
            <a:xfrm>
              <a:off x="5314950" y="4758431"/>
              <a:ext cx="1066800" cy="9225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 descr="C:\Users\Dave Small\Documents\SHARP Safety\STEPS\SENMSTEPS-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4950" y="4758431"/>
              <a:ext cx="1066800" cy="922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916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NM OSHA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Melissa Barker</a:t>
            </a:r>
          </a:p>
          <a:p>
            <a:pPr marL="0" indent="0" algn="ctr">
              <a:buNone/>
            </a:pP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3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397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Rig/Heavy Equipment Move Task Force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SENM oil and gas industry, local utility companies  and NM OSHA have joined together to establish a Rig/Heavy Equipment Move Task Force.  </a:t>
            </a:r>
          </a:p>
          <a:p>
            <a:pPr marL="0" indent="0">
              <a:buNone/>
            </a:pPr>
            <a:endParaRPr lang="en-US" sz="10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task force will focus on prevention of injuries and electrocutions associated with equipment moves by developing and communicating best practices for the oil and gas industry in SENM.</a:t>
            </a:r>
          </a:p>
          <a:p>
            <a:pPr marL="0" indent="0">
              <a:buNone/>
            </a:pPr>
            <a:endParaRPr lang="en-US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meeting took place on April 15, 2014 in Artesia.</a:t>
            </a:r>
          </a:p>
          <a:p>
            <a:endParaRPr lang="en-US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next meeting will take place in 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date, time and location TBA.</a:t>
            </a:r>
          </a:p>
          <a:p>
            <a:pPr marL="0" indent="0">
              <a:buNone/>
            </a:pPr>
            <a:endParaRPr lang="en-US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contact Melissa Barker with NM OSHA at (505)222-9595 or melissa.barker@state.nm.us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19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Thank you Ron Todd</a:t>
            </a:r>
            <a:endParaRPr lang="en-US" sz="72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231" y="2438400"/>
            <a:ext cx="5175779" cy="3581400"/>
          </a:xfrm>
        </p:spPr>
      </p:pic>
    </p:spTree>
    <p:extLst>
      <p:ext uri="{BB962C8B-B14F-4D97-AF65-F5344CB8AC3E}">
        <p14:creationId xmlns:p14="http://schemas.microsoft.com/office/powerpoint/2010/main" val="419434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Southeast New Mexico STEPS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Elections</a:t>
            </a:r>
          </a:p>
          <a:p>
            <a:pPr marL="0" indent="0" algn="ctr">
              <a:buNone/>
            </a:pPr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Nominations for: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Vice-President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Secretary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848600" y="5715000"/>
            <a:ext cx="1066800" cy="922536"/>
            <a:chOff x="5314950" y="4758431"/>
            <a:chExt cx="1066800" cy="922536"/>
          </a:xfrm>
        </p:grpSpPr>
        <p:sp>
          <p:nvSpPr>
            <p:cNvPr id="5" name="Rectangle 4"/>
            <p:cNvSpPr/>
            <p:nvPr/>
          </p:nvSpPr>
          <p:spPr>
            <a:xfrm>
              <a:off x="5314950" y="4758431"/>
              <a:ext cx="1066800" cy="9225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 descr="C:\Users\Dave Small\Documents\SHARP Safety\STEPS\SENMSTEPS-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4950" y="4758431"/>
              <a:ext cx="1066800" cy="922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317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736053" y="5544825"/>
            <a:ext cx="2378075" cy="886239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90998" y="1876047"/>
            <a:ext cx="1391367" cy="1430560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67" y="2062496"/>
            <a:ext cx="2862458" cy="87200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646" y="2091328"/>
            <a:ext cx="895350" cy="38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646" y="1981200"/>
            <a:ext cx="2061808" cy="12202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3938588"/>
            <a:ext cx="1406693" cy="17430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544826"/>
            <a:ext cx="2378075" cy="8862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321" y="3938588"/>
            <a:ext cx="1919288" cy="19192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357" y="3938588"/>
            <a:ext cx="2320651" cy="9875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8" y="1876047"/>
            <a:ext cx="1391367" cy="143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Thank you Ron Todd</a:t>
            </a:r>
            <a:endParaRPr lang="en-US" sz="72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231" y="2438400"/>
            <a:ext cx="5175779" cy="3581400"/>
          </a:xfrm>
        </p:spPr>
      </p:pic>
    </p:spTree>
    <p:extLst>
      <p:ext uri="{BB962C8B-B14F-4D97-AF65-F5344CB8AC3E}">
        <p14:creationId xmlns:p14="http://schemas.microsoft.com/office/powerpoint/2010/main" val="159733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Southeast New Mexico STEPS Network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848600" y="5715000"/>
            <a:ext cx="1066800" cy="922536"/>
            <a:chOff x="5314950" y="4758431"/>
            <a:chExt cx="1066800" cy="922536"/>
          </a:xfrm>
        </p:grpSpPr>
        <p:sp>
          <p:nvSpPr>
            <p:cNvPr id="5" name="Rectangle 4"/>
            <p:cNvSpPr/>
            <p:nvPr/>
          </p:nvSpPr>
          <p:spPr>
            <a:xfrm>
              <a:off x="5314950" y="4758431"/>
              <a:ext cx="1066800" cy="9225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 descr="C:\Users\Dave Small\Documents\SHARP Safety\STEPS\SENMSTEPS-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4950" y="4758431"/>
              <a:ext cx="1066800" cy="922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14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Closing Prayer</a:t>
            </a:r>
            <a:endParaRPr lang="en-US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Steve Sauceda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65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Meeting</a:t>
            </a:r>
          </a:p>
          <a:p>
            <a:pPr marL="0" indent="0" algn="ctr">
              <a:buNone/>
            </a:pPr>
            <a:endParaRPr lang="en-US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9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16</a:t>
            </a:r>
          </a:p>
          <a:p>
            <a:pPr marL="0" indent="0" algn="ctr">
              <a:buNone/>
            </a:pPr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Artesia – Devon 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(tentative)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Southeast New Mexico STEPS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61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736053" y="5544825"/>
            <a:ext cx="2378075" cy="886239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90998" y="1876047"/>
            <a:ext cx="1391367" cy="1430560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67" y="2062496"/>
            <a:ext cx="2862458" cy="87200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646" y="2091328"/>
            <a:ext cx="895350" cy="38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646" y="1981200"/>
            <a:ext cx="2061808" cy="12202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155156"/>
            <a:ext cx="1406693" cy="17430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544826"/>
            <a:ext cx="2378075" cy="8862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321" y="3938588"/>
            <a:ext cx="1919288" cy="19192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357" y="3938588"/>
            <a:ext cx="2320651" cy="9875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8" y="1876047"/>
            <a:ext cx="1391367" cy="1430560"/>
          </a:xfrm>
          <a:prstGeom prst="rect">
            <a:avLst/>
          </a:prstGeom>
        </p:spPr>
      </p:pic>
      <p:pic>
        <p:nvPicPr>
          <p:cNvPr id="13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239" y="5172076"/>
            <a:ext cx="1982213" cy="1371600"/>
          </a:xfrm>
        </p:spPr>
      </p:pic>
    </p:spTree>
    <p:extLst>
      <p:ext uri="{BB962C8B-B14F-4D97-AF65-F5344CB8AC3E}">
        <p14:creationId xmlns:p14="http://schemas.microsoft.com/office/powerpoint/2010/main" val="24717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Meeting</a:t>
            </a:r>
          </a:p>
          <a:p>
            <a:pPr marL="0" indent="0" algn="ctr">
              <a:buNone/>
            </a:pPr>
            <a:r>
              <a:rPr lang="en-US" sz="96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16</a:t>
            </a:r>
            <a:endParaRPr lang="en-US" sz="9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Artesia – Devon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(tentative)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Southeast New Mexico STEPS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70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Southeast New Mexico STEPS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Elections</a:t>
            </a:r>
          </a:p>
          <a:p>
            <a:pPr marL="0" indent="0" algn="ctr">
              <a:buNone/>
            </a:pPr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Nominations for: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Vice-President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Secretary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848600" y="5715000"/>
            <a:ext cx="1066800" cy="922536"/>
            <a:chOff x="5314950" y="4758431"/>
            <a:chExt cx="1066800" cy="922536"/>
          </a:xfrm>
        </p:grpSpPr>
        <p:sp>
          <p:nvSpPr>
            <p:cNvPr id="5" name="Rectangle 4"/>
            <p:cNvSpPr/>
            <p:nvPr/>
          </p:nvSpPr>
          <p:spPr>
            <a:xfrm>
              <a:off x="5314950" y="4758431"/>
              <a:ext cx="1066800" cy="9225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 descr="C:\Users\Dave Small\Documents\SHARP Safety\STEPS\SENMSTEPS-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4950" y="4758431"/>
              <a:ext cx="1066800" cy="922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478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Southeast New Mexico STEPS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3528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NM MTP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Mike Weatherly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Bryan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Credeur</a:t>
            </a:r>
            <a:endParaRPr lang="en-US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Mydock</a:t>
            </a:r>
            <a:endParaRPr lang="en-US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848600" y="5715000"/>
            <a:ext cx="1066800" cy="922536"/>
            <a:chOff x="5314950" y="4758431"/>
            <a:chExt cx="1066800" cy="922536"/>
          </a:xfrm>
        </p:grpSpPr>
        <p:sp>
          <p:nvSpPr>
            <p:cNvPr id="5" name="Rectangle 4"/>
            <p:cNvSpPr/>
            <p:nvPr/>
          </p:nvSpPr>
          <p:spPr>
            <a:xfrm>
              <a:off x="5314950" y="4758431"/>
              <a:ext cx="1066800" cy="9225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 descr="C:\Users\Dave Small\Documents\SHARP Safety\STEPS\SENMSTEPS-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4950" y="4758431"/>
              <a:ext cx="1066800" cy="922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029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Southeast New Mexico STEPS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4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Keith</a:t>
            </a:r>
            <a:r>
              <a:rPr lang="en-US" sz="5400" dirty="0" smtClean="0">
                <a:solidFill>
                  <a:schemeClr val="bg1"/>
                </a:solidFill>
              </a:rPr>
              <a:t> Vital</a:t>
            </a:r>
          </a:p>
          <a:p>
            <a:pPr marL="0" indent="0" algn="ctr">
              <a:buNone/>
            </a:pP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 Transport Field Guide</a:t>
            </a:r>
          </a:p>
          <a:p>
            <a:pPr marL="0" indent="0" algn="ctr">
              <a:buNone/>
            </a:pP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Shell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848600" y="5715000"/>
            <a:ext cx="1066800" cy="922536"/>
            <a:chOff x="5314950" y="4758431"/>
            <a:chExt cx="1066800" cy="922536"/>
          </a:xfrm>
        </p:grpSpPr>
        <p:sp>
          <p:nvSpPr>
            <p:cNvPr id="5" name="Rectangle 4"/>
            <p:cNvSpPr/>
            <p:nvPr/>
          </p:nvSpPr>
          <p:spPr>
            <a:xfrm>
              <a:off x="5314950" y="4758431"/>
              <a:ext cx="1066800" cy="9225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 descr="C:\Users\Dave Small\Documents\SHARP Safety\STEPS\SENMSTEPS-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4950" y="4758431"/>
              <a:ext cx="1066800" cy="922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720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51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4019</TotalTime>
  <Words>299</Words>
  <Application>Microsoft Office PowerPoint</Application>
  <PresentationFormat>On-screen Show (4:3)</PresentationFormat>
  <Paragraphs>73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1_Office Theme</vt:lpstr>
      <vt:lpstr>Southeast New Mexico STEPS Network</vt:lpstr>
      <vt:lpstr>Southeast New Mexico STEPS Network - Board Members </vt:lpstr>
      <vt:lpstr>Thank you Ron Todd</vt:lpstr>
      <vt:lpstr>PowerPoint Presentation</vt:lpstr>
      <vt:lpstr>Southeast New Mexico STEPS Network</vt:lpstr>
      <vt:lpstr>Southeast New Mexico STEPS Network</vt:lpstr>
      <vt:lpstr>Southeast New Mexico STEPS Network</vt:lpstr>
      <vt:lpstr>Southeast New Mexico STEPS Network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Southeast New Mexico STEPS Network</vt:lpstr>
      <vt:lpstr>Southeast New Mexico STEPS Network</vt:lpstr>
      <vt:lpstr>Southeast New Mexico STEPS Network</vt:lpstr>
      <vt:lpstr>Rig/Heavy Equipment Move Task Force</vt:lpstr>
      <vt:lpstr>Southeast New Mexico STEPS Network</vt:lpstr>
      <vt:lpstr>PowerPoint Presentation</vt:lpstr>
      <vt:lpstr>Thank you Ron Todd</vt:lpstr>
      <vt:lpstr>Southeast New Mexico STEPS Network</vt:lpstr>
      <vt:lpstr>Southeast New Mexico STEPS Network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Southeast New Mexico STEPS Network</dc:title>
  <dc:creator>Dave Small</dc:creator>
  <cp:lastModifiedBy>Andrew Francis</cp:lastModifiedBy>
  <cp:revision>44</cp:revision>
  <dcterms:created xsi:type="dcterms:W3CDTF">2013-07-15T15:29:05Z</dcterms:created>
  <dcterms:modified xsi:type="dcterms:W3CDTF">2014-04-25T21:00:35Z</dcterms:modified>
</cp:coreProperties>
</file>