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32484-0666-4718-9376-A84E1387B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737A8-7937-4E0A-8929-7FEA4446E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BA1E9-84C8-4761-A6A1-7844E126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78EA-001B-4181-AFC8-7C19BC0C0B2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EEB38-A86A-4052-B8F2-31F863B5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DC77E-4346-4D6F-887E-4D0D53AF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23C7-1B85-439E-815B-01EC3171C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5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9A62E-C049-4C76-842B-383D34E89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098158-EB49-49A7-ADDB-3D95B709C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70B86-7C22-4C8D-84FE-7984A33D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78EA-001B-4181-AFC8-7C19BC0C0B2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05648-A3C5-4B25-82A3-C9BA8A7D6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9A28E-C8B0-4D18-9BB7-3F05A6816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23C7-1B85-439E-815B-01EC3171C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8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EC3DC9-40DE-4993-A723-987B61756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649E2-A376-4E18-959F-E57FA31E6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B16BE-2B5C-4BCF-A50C-8A73C200D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78EA-001B-4181-AFC8-7C19BC0C0B2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ABCF1-67F5-4E87-A215-0EAA7CB71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93951-FA89-4488-BC08-0BB2A419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23C7-1B85-439E-815B-01EC3171C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7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F8012-BE83-430D-B57F-7160770D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239D1-26D1-4721-8790-83090606F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8FF8C-4FB7-4773-B725-61FEA698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78EA-001B-4181-AFC8-7C19BC0C0B2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691ED-7BD2-41D4-B561-F7262BB8F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07735-287D-483C-8803-5F65F238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23C7-1B85-439E-815B-01EC3171C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1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33B6C-B2C1-4E1B-904A-7AA871DA9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04F93-20FE-4918-A1AA-28995BDF9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D793C-1575-49A1-951A-C947FA1E2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78EA-001B-4181-AFC8-7C19BC0C0B2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F1F80-2E02-440A-A776-8E2DFCF8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416F5-E10D-4715-A6BF-19087BA8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23C7-1B85-439E-815B-01EC3171C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67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1139C-A9BB-4C73-95C4-8C8E5CAA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16F1B-FC4D-4432-9867-EFBF17610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26103-8E6E-4DAD-AF28-D9F3256E1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CB88E-E693-4836-AA7B-43F888A87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78EA-001B-4181-AFC8-7C19BC0C0B2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3ED9B-36FA-4B39-AF84-A1CBAE008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C282B-6F84-4840-8A81-1E37DCF3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23C7-1B85-439E-815B-01EC3171C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8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CD611-73EC-4156-A749-02A45285A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8CD60-4353-48BB-BFC4-5069DB785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6499D-E224-4FA2-9065-F9DF4160B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7D1AED-AA41-4EF6-9525-6126A6A14F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565472-8157-4C7D-BD1D-FD17E7AA2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0E6D0F-1122-47E7-8C6B-878BF3CB3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78EA-001B-4181-AFC8-7C19BC0C0B2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71EE1-E092-43C3-858F-B095BB723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0DC743-69E9-4327-9ED5-1CFBCB23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23C7-1B85-439E-815B-01EC3171C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0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A787E-E155-4C55-AF29-085C3282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9FE785-82E5-484B-939F-B58B34A99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78EA-001B-4181-AFC8-7C19BC0C0B2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0BCDF-C8BE-45A5-A731-A2C90E97B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E9EBB-14EF-4B9C-9112-B701607F7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23C7-1B85-439E-815B-01EC3171C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1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218FFC-B027-4433-A770-C8B986D8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78EA-001B-4181-AFC8-7C19BC0C0B2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D208F-BB89-4CF4-B2A9-FC005771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FFF42-3538-45A5-900A-6CA475BA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23C7-1B85-439E-815B-01EC3171C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9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0F4A7-1593-49C3-A20E-9C1AAE514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A7D05-34C6-4077-8F10-878590283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F73F8-597C-4275-B9CE-8BEFA717C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854DC-2119-4CF2-9D80-9A34C032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78EA-001B-4181-AFC8-7C19BC0C0B2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CD14E-3D4D-4275-B9DD-26017CD9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10B80-DE85-41B2-9C4F-5664F51CC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23C7-1B85-439E-815B-01EC3171C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8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44F52-6B12-4ADF-A0D6-BDD8F0DA4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D2D9D4-0754-414D-AFD8-EFA196A7C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6FE11-785E-4FA0-8543-02BE5751B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5787E-B87C-4C81-B0BD-38ECFB2CF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78EA-001B-4181-AFC8-7C19BC0C0B2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A8657-17D9-4A9D-80C0-E6FF0C2E3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34221-E2EC-4FCA-B275-0A4999D90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23C7-1B85-439E-815B-01EC3171C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7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99822B-F5B4-4AAF-8BD3-4B1AF19D7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A8112-43D9-4762-8771-2ED87A4A9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0A09D-0E4A-4AE2-9C7D-FAA3905B1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078EA-001B-4181-AFC8-7C19BC0C0B2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9E3CE-33DD-443A-86F7-8BC580846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21BA4-B751-48EB-812B-5AB3417E0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E23C7-1B85-439E-815B-01EC3171C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6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ohighpoint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C6727C-9CAF-46C6-AA55-63A6E0041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91" t="12905" b="21216"/>
          <a:stretch/>
        </p:blipFill>
        <p:spPr>
          <a:xfrm>
            <a:off x="3525071" y="2498059"/>
            <a:ext cx="2613154" cy="3854728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167D8064-E054-4A6F-9C99-0AFD2F894CAD}"/>
              </a:ext>
            </a:extLst>
          </p:cNvPr>
          <p:cNvSpPr/>
          <p:nvPr/>
        </p:nvSpPr>
        <p:spPr>
          <a:xfrm>
            <a:off x="5294243" y="5405762"/>
            <a:ext cx="1603513" cy="3313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A0F1B-5410-4CFE-A1D5-0F37E0F3F797}"/>
              </a:ext>
            </a:extLst>
          </p:cNvPr>
          <p:cNvSpPr txBox="1"/>
          <p:nvPr/>
        </p:nvSpPr>
        <p:spPr>
          <a:xfrm>
            <a:off x="960791" y="1514782"/>
            <a:ext cx="21327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</a:t>
            </a:r>
            <a:r>
              <a:rPr lang="en-US" sz="2000" dirty="0"/>
              <a:t>Download your videos from your device to your computer. </a:t>
            </a:r>
          </a:p>
          <a:p>
            <a:r>
              <a:rPr lang="en-US" sz="2000" b="1" dirty="0"/>
              <a:t>Go to Google.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Click on your Google Apps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20409C0B-7D5D-4885-94AC-8800E7012FA4}"/>
              </a:ext>
            </a:extLst>
          </p:cNvPr>
          <p:cNvSpPr/>
          <p:nvPr/>
        </p:nvSpPr>
        <p:spPr>
          <a:xfrm rot="16200000">
            <a:off x="4828758" y="1734534"/>
            <a:ext cx="1278835" cy="4770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63ECF4-6DDB-4619-864A-730C66C295FD}"/>
              </a:ext>
            </a:extLst>
          </p:cNvPr>
          <p:cNvSpPr txBox="1"/>
          <p:nvPr/>
        </p:nvSpPr>
        <p:spPr>
          <a:xfrm>
            <a:off x="3525071" y="1514782"/>
            <a:ext cx="1961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(Click on the grid to find your </a:t>
            </a:r>
            <a:r>
              <a:rPr lang="en-US" b="1" dirty="0">
                <a:solidFill>
                  <a:srgbClr val="FF0000"/>
                </a:solidFill>
              </a:rPr>
              <a:t>GOOGLE APPS)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6FBB4-4E86-4E43-849E-B6A057F7A490}"/>
              </a:ext>
            </a:extLst>
          </p:cNvPr>
          <p:cNvSpPr txBox="1"/>
          <p:nvPr/>
        </p:nvSpPr>
        <p:spPr>
          <a:xfrm>
            <a:off x="7229059" y="5386748"/>
            <a:ext cx="375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Click on </a:t>
            </a:r>
            <a:r>
              <a:rPr lang="en-US" b="1" dirty="0">
                <a:solidFill>
                  <a:srgbClr val="FF0000"/>
                </a:solidFill>
              </a:rPr>
              <a:t>Google Drive.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FCD6B1-0682-4006-BCD8-7F97865AAFCD}"/>
              </a:ext>
            </a:extLst>
          </p:cNvPr>
          <p:cNvSpPr txBox="1"/>
          <p:nvPr/>
        </p:nvSpPr>
        <p:spPr>
          <a:xfrm>
            <a:off x="7229059" y="901148"/>
            <a:ext cx="3750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Instructions on Uploading Large Files in Google Drive</a:t>
            </a:r>
          </a:p>
        </p:txBody>
      </p:sp>
    </p:spTree>
    <p:extLst>
      <p:ext uri="{BB962C8B-B14F-4D97-AF65-F5344CB8AC3E}">
        <p14:creationId xmlns:p14="http://schemas.microsoft.com/office/powerpoint/2010/main" val="377097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EF0E6B-8133-4ED5-AE46-52F499648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651" r="81205" b="40431"/>
          <a:stretch/>
        </p:blipFill>
        <p:spPr>
          <a:xfrm>
            <a:off x="678809" y="829994"/>
            <a:ext cx="3045052" cy="4182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BE2D8-8944-45AE-AF15-EBFBB9B40442}"/>
              </a:ext>
            </a:extLst>
          </p:cNvPr>
          <p:cNvSpPr txBox="1"/>
          <p:nvPr/>
        </p:nvSpPr>
        <p:spPr>
          <a:xfrm>
            <a:off x="4180531" y="829993"/>
            <a:ext cx="4515729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will bring you to your Google Drive.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Click on (+ New)</a:t>
            </a:r>
          </a:p>
          <a:p>
            <a:endParaRPr lang="en-US" dirty="0"/>
          </a:p>
          <a:p>
            <a:r>
              <a:rPr lang="en-US" b="1" dirty="0"/>
              <a:t>Choose File Upload.</a:t>
            </a:r>
          </a:p>
          <a:p>
            <a:r>
              <a:rPr lang="en-US" b="1" dirty="0"/>
              <a:t>This will bring up all of the files you have saved on your computer.   </a:t>
            </a:r>
          </a:p>
          <a:p>
            <a:r>
              <a:rPr lang="en-US" b="1" dirty="0"/>
              <a:t>Find the file you are looking for.</a:t>
            </a:r>
            <a:endParaRPr lang="en-US" dirty="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C69C0145-8B92-4884-981A-282BFACDDDCA}"/>
              </a:ext>
            </a:extLst>
          </p:cNvPr>
          <p:cNvSpPr/>
          <p:nvPr/>
        </p:nvSpPr>
        <p:spPr>
          <a:xfrm rot="16200000">
            <a:off x="664212" y="896086"/>
            <a:ext cx="1420837" cy="47830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D112E1-5AEB-45B2-AEE5-296C023F3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26" t="42702" r="27391" b="26901"/>
          <a:stretch/>
        </p:blipFill>
        <p:spPr>
          <a:xfrm>
            <a:off x="4180531" y="3429000"/>
            <a:ext cx="2411896" cy="2083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FBE5EC0A-BF83-4DA6-A174-22B809D7557D}"/>
              </a:ext>
            </a:extLst>
          </p:cNvPr>
          <p:cNvSpPr/>
          <p:nvPr/>
        </p:nvSpPr>
        <p:spPr>
          <a:xfrm>
            <a:off x="6161201" y="5145972"/>
            <a:ext cx="1420837" cy="478302"/>
          </a:xfrm>
          <a:prstGeom prst="leftArrow">
            <a:avLst>
              <a:gd name="adj1" fmla="val 50000"/>
              <a:gd name="adj2" fmla="val 666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23160C-8B36-4DDD-9770-E72392416E28}"/>
              </a:ext>
            </a:extLst>
          </p:cNvPr>
          <p:cNvSpPr txBox="1"/>
          <p:nvPr/>
        </p:nvSpPr>
        <p:spPr>
          <a:xfrm>
            <a:off x="7936818" y="5064623"/>
            <a:ext cx="325177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the file name.</a:t>
            </a:r>
          </a:p>
        </p:txBody>
      </p:sp>
    </p:spTree>
    <p:extLst>
      <p:ext uri="{BB962C8B-B14F-4D97-AF65-F5344CB8AC3E}">
        <p14:creationId xmlns:p14="http://schemas.microsoft.com/office/powerpoint/2010/main" val="92513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B9EBDC-E65D-45D7-9F4D-DF4B001483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08" t="18652" r="13231" b="3567"/>
          <a:stretch/>
        </p:blipFill>
        <p:spPr>
          <a:xfrm>
            <a:off x="547789" y="371061"/>
            <a:ext cx="2676159" cy="4040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56C36C94-7C3A-4716-AD1D-BCCD00643DA6}"/>
              </a:ext>
            </a:extLst>
          </p:cNvPr>
          <p:cNvSpPr/>
          <p:nvPr/>
        </p:nvSpPr>
        <p:spPr>
          <a:xfrm>
            <a:off x="1645472" y="1038206"/>
            <a:ext cx="1800093" cy="478302"/>
          </a:xfrm>
          <a:prstGeom prst="leftArrow">
            <a:avLst>
              <a:gd name="adj1" fmla="val 50000"/>
              <a:gd name="adj2" fmla="val 666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C96818-5047-4CEC-A58F-57DB66BD714E}"/>
              </a:ext>
            </a:extLst>
          </p:cNvPr>
          <p:cNvSpPr txBox="1"/>
          <p:nvPr/>
        </p:nvSpPr>
        <p:spPr>
          <a:xfrm>
            <a:off x="3619840" y="371061"/>
            <a:ext cx="325177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Right click on the file. </a:t>
            </a:r>
            <a:r>
              <a:rPr lang="en-US" b="1" dirty="0"/>
              <a:t>This menu will appear.</a:t>
            </a:r>
          </a:p>
          <a:p>
            <a:endParaRPr lang="en-US" dirty="0"/>
          </a:p>
          <a:p>
            <a:r>
              <a:rPr lang="en-US" b="1" dirty="0"/>
              <a:t>Choose </a:t>
            </a:r>
            <a:r>
              <a:rPr lang="en-US" b="1" dirty="0">
                <a:solidFill>
                  <a:srgbClr val="FF0000"/>
                </a:solidFill>
              </a:rPr>
              <a:t>SHARE.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1B911D-8F76-4199-9116-87D7C61718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50" t="26075" r="25151" b="17859"/>
          <a:stretch/>
        </p:blipFill>
        <p:spPr>
          <a:xfrm>
            <a:off x="4064834" y="3100915"/>
            <a:ext cx="5256058" cy="3333625"/>
          </a:xfrm>
          <a:prstGeom prst="rect">
            <a:avLst/>
          </a:prstGeom>
        </p:spPr>
      </p:pic>
      <p:sp>
        <p:nvSpPr>
          <p:cNvPr id="12" name="Arrow: Bent 11">
            <a:extLst>
              <a:ext uri="{FF2B5EF4-FFF2-40B4-BE49-F238E27FC236}">
                <a16:creationId xmlns:a16="http://schemas.microsoft.com/office/drawing/2014/main" id="{1066D864-CCC7-4618-BB8A-043B85C952CB}"/>
              </a:ext>
            </a:extLst>
          </p:cNvPr>
          <p:cNvSpPr/>
          <p:nvPr/>
        </p:nvSpPr>
        <p:spPr>
          <a:xfrm rot="5400000">
            <a:off x="3634137" y="2177106"/>
            <a:ext cx="861392" cy="889985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FA71EF-02C9-4827-951B-8D302085C488}"/>
              </a:ext>
            </a:extLst>
          </p:cNvPr>
          <p:cNvSpPr txBox="1"/>
          <p:nvPr/>
        </p:nvSpPr>
        <p:spPr>
          <a:xfrm>
            <a:off x="4942835" y="1791342"/>
            <a:ext cx="673242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This window pops up. </a:t>
            </a:r>
          </a:p>
          <a:p>
            <a:r>
              <a:rPr lang="en-US" b="1" dirty="0"/>
              <a:t>In the area </a:t>
            </a:r>
            <a:r>
              <a:rPr lang="en-US" b="1" dirty="0">
                <a:solidFill>
                  <a:srgbClr val="FF0000"/>
                </a:solidFill>
              </a:rPr>
              <a:t>“Add people and groups”, </a:t>
            </a:r>
            <a:r>
              <a:rPr lang="en-US" b="1" dirty="0"/>
              <a:t>type in </a:t>
            </a:r>
            <a:r>
              <a:rPr lang="en-US" b="1" dirty="0">
                <a:solidFill>
                  <a:srgbClr val="FF0000"/>
                </a:solidFill>
                <a:hlinkClick r:id="rId4"/>
              </a:rPr>
              <a:t>gohighpoint@gmail.com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r>
              <a:rPr lang="en-US" b="1" dirty="0"/>
              <a:t>This will allow us to view the file and upload your video.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CC4BD515-90EA-4C07-A28A-C86F65328E3C}"/>
              </a:ext>
            </a:extLst>
          </p:cNvPr>
          <p:cNvSpPr/>
          <p:nvPr/>
        </p:nvSpPr>
        <p:spPr>
          <a:xfrm>
            <a:off x="9459413" y="4625009"/>
            <a:ext cx="1404730" cy="1073426"/>
          </a:xfrm>
          <a:prstGeom prst="cloudCallout">
            <a:avLst>
              <a:gd name="adj1" fmla="val 88601"/>
              <a:gd name="adj2" fmla="val 119290"/>
            </a:avLst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Franklin Gothic Demi" panose="020B0703020102020204" pitchFamily="34" charset="0"/>
                <a:cs typeface="Aharoni" panose="020B0604020202020204" pitchFamily="2" charset="-79"/>
              </a:rPr>
              <a:t>That’s it!</a:t>
            </a:r>
          </a:p>
        </p:txBody>
      </p:sp>
    </p:spTree>
    <p:extLst>
      <p:ext uri="{BB962C8B-B14F-4D97-AF65-F5344CB8AC3E}">
        <p14:creationId xmlns:p14="http://schemas.microsoft.com/office/powerpoint/2010/main" val="2267773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38</TotalTime>
  <Words>145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Aharoni</vt:lpstr>
      <vt:lpstr>Arial</vt:lpstr>
      <vt:lpstr>Calibri</vt:lpstr>
      <vt:lpstr>Calibri Light</vt:lpstr>
      <vt:lpstr>Franklin Gothic Demi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Natasha L</dc:creator>
  <cp:lastModifiedBy>Young, Natasha L</cp:lastModifiedBy>
  <cp:revision>5</cp:revision>
  <dcterms:created xsi:type="dcterms:W3CDTF">2021-03-02T00:29:01Z</dcterms:created>
  <dcterms:modified xsi:type="dcterms:W3CDTF">2021-03-02T01:08:01Z</dcterms:modified>
</cp:coreProperties>
</file>