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75" r:id="rId2"/>
    <p:sldId id="257" r:id="rId3"/>
    <p:sldId id="263" r:id="rId4"/>
    <p:sldId id="265" r:id="rId5"/>
    <p:sldId id="264" r:id="rId6"/>
    <p:sldId id="270" r:id="rId7"/>
    <p:sldId id="271" r:id="rId8"/>
    <p:sldId id="277" r:id="rId9"/>
    <p:sldId id="288" r:id="rId10"/>
    <p:sldId id="278" r:id="rId11"/>
    <p:sldId id="268" r:id="rId12"/>
    <p:sldId id="272" r:id="rId13"/>
    <p:sldId id="274" r:id="rId14"/>
    <p:sldId id="280" r:id="rId15"/>
    <p:sldId id="285" r:id="rId16"/>
    <p:sldId id="282" r:id="rId17"/>
    <p:sldId id="281" r:id="rId18"/>
    <p:sldId id="284" r:id="rId19"/>
    <p:sldId id="286" r:id="rId20"/>
  </p:sldIdLst>
  <p:sldSz cx="9144000" cy="6858000" type="screen4x3"/>
  <p:notesSz cx="7102475" cy="9369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  <a:srgbClr val="00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04" autoAdjust="0"/>
    <p:restoredTop sz="94629" autoAdjust="0"/>
  </p:normalViewPr>
  <p:slideViewPr>
    <p:cSldViewPr>
      <p:cViewPr varScale="1">
        <p:scale>
          <a:sx n="71" d="100"/>
          <a:sy n="71" d="100"/>
        </p:scale>
        <p:origin x="152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4EEC75-30AF-4364-9141-E16FF77941A5}" type="doc">
      <dgm:prSet loTypeId="urn:microsoft.com/office/officeart/2005/8/layout/cycle4#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E42A8D-1EBD-4AD4-B155-CFAE4D1B2268}">
      <dgm:prSet custT="1"/>
      <dgm:spPr>
        <a:solidFill>
          <a:srgbClr val="006600"/>
        </a:solidFill>
      </dgm:spPr>
      <dgm:t>
        <a:bodyPr/>
        <a:lstStyle/>
        <a:p>
          <a:pPr rtl="0"/>
          <a:r>
            <a:rPr lang="en-US" sz="1500" b="0" i="0" baseline="0" dirty="0" smtClean="0"/>
            <a:t>Monitoring &amp; Reporting</a:t>
          </a:r>
          <a:endParaRPr lang="en-US" sz="1500" dirty="0"/>
        </a:p>
      </dgm:t>
    </dgm:pt>
    <dgm:pt modelId="{5A56C7E0-F114-4C57-B607-86A122305A7D}" type="parTrans" cxnId="{A0504776-BA02-41EE-995A-6F93DCCED3AC}">
      <dgm:prSet/>
      <dgm:spPr/>
      <dgm:t>
        <a:bodyPr/>
        <a:lstStyle/>
        <a:p>
          <a:endParaRPr lang="en-US"/>
        </a:p>
      </dgm:t>
    </dgm:pt>
    <dgm:pt modelId="{C9764981-1AC6-41B2-9ED1-7D6EEDC819E8}" type="sibTrans" cxnId="{A0504776-BA02-41EE-995A-6F93DCCED3AC}">
      <dgm:prSet/>
      <dgm:spPr/>
      <dgm:t>
        <a:bodyPr/>
        <a:lstStyle/>
        <a:p>
          <a:endParaRPr lang="en-US"/>
        </a:p>
      </dgm:t>
    </dgm:pt>
    <dgm:pt modelId="{475DABA5-15B1-4F62-B965-E9A371CB8049}">
      <dgm:prSet custT="1"/>
      <dgm:spPr>
        <a:ln>
          <a:solidFill>
            <a:srgbClr val="006600"/>
          </a:solidFill>
        </a:ln>
      </dgm:spPr>
      <dgm:t>
        <a:bodyPr/>
        <a:lstStyle/>
        <a:p>
          <a:pPr rtl="0"/>
          <a:r>
            <a:rPr lang="en-US" sz="1400" dirty="0" smtClean="0"/>
            <a:t>Data Analysis</a:t>
          </a:r>
          <a:endParaRPr lang="en-US" sz="1400" dirty="0"/>
        </a:p>
      </dgm:t>
    </dgm:pt>
    <dgm:pt modelId="{E48C6182-E681-40DC-879D-03FBB8613B29}" type="parTrans" cxnId="{6D63498F-5E30-4727-93F7-9AC8492A6CFA}">
      <dgm:prSet/>
      <dgm:spPr/>
      <dgm:t>
        <a:bodyPr/>
        <a:lstStyle/>
        <a:p>
          <a:endParaRPr lang="en-US"/>
        </a:p>
      </dgm:t>
    </dgm:pt>
    <dgm:pt modelId="{EE881B4C-3602-4817-9B39-88E711AB5976}" type="sibTrans" cxnId="{6D63498F-5E30-4727-93F7-9AC8492A6CFA}">
      <dgm:prSet/>
      <dgm:spPr/>
      <dgm:t>
        <a:bodyPr/>
        <a:lstStyle/>
        <a:p>
          <a:endParaRPr lang="en-US"/>
        </a:p>
      </dgm:t>
    </dgm:pt>
    <dgm:pt modelId="{5DD14E70-F622-4B76-B1DA-62937EFF113A}">
      <dgm:prSet custT="1"/>
      <dgm:spPr>
        <a:ln>
          <a:solidFill>
            <a:srgbClr val="006600"/>
          </a:solidFill>
        </a:ln>
      </dgm:spPr>
      <dgm:t>
        <a:bodyPr/>
        <a:lstStyle/>
        <a:p>
          <a:pPr rtl="0"/>
          <a:r>
            <a:rPr lang="en-US" sz="1400" dirty="0" smtClean="0"/>
            <a:t>Sampling</a:t>
          </a:r>
          <a:endParaRPr lang="en-US" sz="1400" dirty="0"/>
        </a:p>
      </dgm:t>
    </dgm:pt>
    <dgm:pt modelId="{51FBB2D6-6783-4401-B5AC-A3923BA077E0}" type="parTrans" cxnId="{E076F0CC-D7D1-4930-900E-91BE7A3ED06E}">
      <dgm:prSet/>
      <dgm:spPr/>
      <dgm:t>
        <a:bodyPr/>
        <a:lstStyle/>
        <a:p>
          <a:endParaRPr lang="en-US"/>
        </a:p>
      </dgm:t>
    </dgm:pt>
    <dgm:pt modelId="{74107FA4-F738-4FB7-A569-F4E008F4038E}" type="sibTrans" cxnId="{E076F0CC-D7D1-4930-900E-91BE7A3ED06E}">
      <dgm:prSet/>
      <dgm:spPr/>
      <dgm:t>
        <a:bodyPr/>
        <a:lstStyle/>
        <a:p>
          <a:endParaRPr lang="en-US"/>
        </a:p>
      </dgm:t>
    </dgm:pt>
    <dgm:pt modelId="{1EA852EE-DDBF-40F6-9B09-72D62F21FFBC}">
      <dgm:prSet custT="1"/>
      <dgm:spPr>
        <a:ln>
          <a:solidFill>
            <a:srgbClr val="006600"/>
          </a:solidFill>
        </a:ln>
      </dgm:spPr>
      <dgm:t>
        <a:bodyPr/>
        <a:lstStyle/>
        <a:p>
          <a:pPr rtl="0"/>
          <a:r>
            <a:rPr lang="en-US" sz="1400" b="0" i="0" baseline="0" dirty="0" smtClean="0"/>
            <a:t>Compliance</a:t>
          </a:r>
          <a:endParaRPr lang="en-US" sz="1400" b="0" i="0" baseline="0" dirty="0"/>
        </a:p>
      </dgm:t>
    </dgm:pt>
    <dgm:pt modelId="{9374BF8C-676D-46B9-9D31-F851707A33C7}" type="parTrans" cxnId="{06F3E7C1-91DF-416F-A565-69497CD02E93}">
      <dgm:prSet/>
      <dgm:spPr/>
      <dgm:t>
        <a:bodyPr/>
        <a:lstStyle/>
        <a:p>
          <a:endParaRPr lang="en-US"/>
        </a:p>
      </dgm:t>
    </dgm:pt>
    <dgm:pt modelId="{FD0E0EC6-54D7-49BB-A5F7-880C7599DAA3}" type="sibTrans" cxnId="{06F3E7C1-91DF-416F-A565-69497CD02E93}">
      <dgm:prSet/>
      <dgm:spPr/>
      <dgm:t>
        <a:bodyPr/>
        <a:lstStyle/>
        <a:p>
          <a:endParaRPr lang="en-US"/>
        </a:p>
      </dgm:t>
    </dgm:pt>
    <dgm:pt modelId="{2F63BB3F-428A-446D-86D2-00F7D648029F}">
      <dgm:prSet custT="1"/>
      <dgm:spPr>
        <a:solidFill>
          <a:srgbClr val="006600"/>
        </a:solidFill>
      </dgm:spPr>
      <dgm:t>
        <a:bodyPr/>
        <a:lstStyle/>
        <a:p>
          <a:pPr rtl="0"/>
          <a:r>
            <a:rPr lang="en-US" sz="1500" dirty="0" smtClean="0"/>
            <a:t>Design &amp; Permitting</a:t>
          </a:r>
          <a:endParaRPr lang="en-US" sz="1500" dirty="0"/>
        </a:p>
      </dgm:t>
    </dgm:pt>
    <dgm:pt modelId="{BF6121C1-17F7-4FEA-AF8A-40FC3BCAFF3A}" type="parTrans" cxnId="{49E2DA4A-1AB7-4C5E-B9DE-B75288F57721}">
      <dgm:prSet/>
      <dgm:spPr/>
      <dgm:t>
        <a:bodyPr/>
        <a:lstStyle/>
        <a:p>
          <a:endParaRPr lang="en-US"/>
        </a:p>
      </dgm:t>
    </dgm:pt>
    <dgm:pt modelId="{37916B75-ED4A-4978-A073-E3F3659C8092}" type="sibTrans" cxnId="{49E2DA4A-1AB7-4C5E-B9DE-B75288F57721}">
      <dgm:prSet/>
      <dgm:spPr/>
      <dgm:t>
        <a:bodyPr/>
        <a:lstStyle/>
        <a:p>
          <a:endParaRPr lang="en-US"/>
        </a:p>
      </dgm:t>
    </dgm:pt>
    <dgm:pt modelId="{99915D92-2DF3-4BBE-A3FE-2D9982E03E09}">
      <dgm:prSet custT="1"/>
      <dgm:spPr>
        <a:ln>
          <a:solidFill>
            <a:srgbClr val="006600"/>
          </a:solidFill>
        </a:ln>
      </dgm:spPr>
      <dgm:t>
        <a:bodyPr/>
        <a:lstStyle/>
        <a:p>
          <a:pPr algn="r" rtl="0"/>
          <a:r>
            <a:rPr lang="en-US" sz="1400" dirty="0" smtClean="0"/>
            <a:t>Feasibility</a:t>
          </a:r>
          <a:endParaRPr lang="en-US" sz="1400" dirty="0"/>
        </a:p>
      </dgm:t>
    </dgm:pt>
    <dgm:pt modelId="{8D773290-4F23-4157-B16A-EBE75D6A5AB6}" type="parTrans" cxnId="{BC456442-093C-4019-B185-747B193F5477}">
      <dgm:prSet/>
      <dgm:spPr/>
      <dgm:t>
        <a:bodyPr/>
        <a:lstStyle/>
        <a:p>
          <a:endParaRPr lang="en-US"/>
        </a:p>
      </dgm:t>
    </dgm:pt>
    <dgm:pt modelId="{4609A31D-5916-4F5C-9A0F-3414F516930F}" type="sibTrans" cxnId="{BC456442-093C-4019-B185-747B193F5477}">
      <dgm:prSet/>
      <dgm:spPr/>
      <dgm:t>
        <a:bodyPr/>
        <a:lstStyle/>
        <a:p>
          <a:endParaRPr lang="en-US"/>
        </a:p>
      </dgm:t>
    </dgm:pt>
    <dgm:pt modelId="{4D6F3F73-439F-4845-8032-84001DA8B953}">
      <dgm:prSet custT="1"/>
      <dgm:spPr>
        <a:ln>
          <a:solidFill>
            <a:srgbClr val="006600"/>
          </a:solidFill>
        </a:ln>
      </dgm:spPr>
      <dgm:t>
        <a:bodyPr/>
        <a:lstStyle/>
        <a:p>
          <a:pPr algn="r" rtl="0"/>
          <a:r>
            <a:rPr lang="en-US" sz="1400" dirty="0" smtClean="0"/>
            <a:t>Testing</a:t>
          </a:r>
          <a:endParaRPr lang="en-US" sz="1400" dirty="0"/>
        </a:p>
      </dgm:t>
    </dgm:pt>
    <dgm:pt modelId="{585713CC-A2CD-4093-B3F5-73BFE3843843}" type="parTrans" cxnId="{E6BE2732-21C5-41F3-973B-FF283D8C6572}">
      <dgm:prSet/>
      <dgm:spPr/>
      <dgm:t>
        <a:bodyPr/>
        <a:lstStyle/>
        <a:p>
          <a:endParaRPr lang="en-US"/>
        </a:p>
      </dgm:t>
    </dgm:pt>
    <dgm:pt modelId="{DE1496F9-9084-4C9D-B9DD-6AFFCFDD22E8}" type="sibTrans" cxnId="{E6BE2732-21C5-41F3-973B-FF283D8C6572}">
      <dgm:prSet/>
      <dgm:spPr/>
      <dgm:t>
        <a:bodyPr/>
        <a:lstStyle/>
        <a:p>
          <a:endParaRPr lang="en-US"/>
        </a:p>
      </dgm:t>
    </dgm:pt>
    <dgm:pt modelId="{7D17C136-3897-4853-A771-BA3A5D34EC13}">
      <dgm:prSet custT="1"/>
      <dgm:spPr>
        <a:ln>
          <a:solidFill>
            <a:srgbClr val="006600"/>
          </a:solidFill>
        </a:ln>
      </dgm:spPr>
      <dgm:t>
        <a:bodyPr/>
        <a:lstStyle/>
        <a:p>
          <a:pPr algn="r" rtl="0"/>
          <a:r>
            <a:rPr lang="en-US" sz="1400" dirty="0" smtClean="0"/>
            <a:t>Permits</a:t>
          </a:r>
          <a:endParaRPr lang="en-US" sz="1400" dirty="0"/>
        </a:p>
      </dgm:t>
    </dgm:pt>
    <dgm:pt modelId="{3E89F6DF-9F96-48E3-BF9E-46A408212D3F}" type="parTrans" cxnId="{37132E68-158D-4886-A85D-C27C367AAD9E}">
      <dgm:prSet/>
      <dgm:spPr/>
      <dgm:t>
        <a:bodyPr/>
        <a:lstStyle/>
        <a:p>
          <a:endParaRPr lang="en-US"/>
        </a:p>
      </dgm:t>
    </dgm:pt>
    <dgm:pt modelId="{3B58C071-D743-4678-8BE0-A24855FCCC91}" type="sibTrans" cxnId="{37132E68-158D-4886-A85D-C27C367AAD9E}">
      <dgm:prSet/>
      <dgm:spPr/>
      <dgm:t>
        <a:bodyPr/>
        <a:lstStyle/>
        <a:p>
          <a:endParaRPr lang="en-US"/>
        </a:p>
      </dgm:t>
    </dgm:pt>
    <dgm:pt modelId="{22BF5C2B-4A82-4563-BD13-E81BF8F901D4}">
      <dgm:prSet/>
      <dgm:spPr>
        <a:ln>
          <a:solidFill>
            <a:srgbClr val="006600"/>
          </a:solidFill>
        </a:ln>
      </dgm:spPr>
      <dgm:t>
        <a:bodyPr/>
        <a:lstStyle/>
        <a:p>
          <a:pPr algn="r" rtl="0"/>
          <a:endParaRPr lang="en-US" sz="700" b="0" i="0" baseline="0" dirty="0"/>
        </a:p>
      </dgm:t>
    </dgm:pt>
    <dgm:pt modelId="{C4B88993-B954-4EEA-B168-9D107CC46CC2}" type="parTrans" cxnId="{988C1DA7-B6F3-44B5-9BF4-FF9DA17324A5}">
      <dgm:prSet/>
      <dgm:spPr/>
      <dgm:t>
        <a:bodyPr/>
        <a:lstStyle/>
        <a:p>
          <a:endParaRPr lang="en-US"/>
        </a:p>
      </dgm:t>
    </dgm:pt>
    <dgm:pt modelId="{6953AE78-B852-4F29-A582-7E0AAFE97FFD}" type="sibTrans" cxnId="{988C1DA7-B6F3-44B5-9BF4-FF9DA17324A5}">
      <dgm:prSet/>
      <dgm:spPr/>
      <dgm:t>
        <a:bodyPr/>
        <a:lstStyle/>
        <a:p>
          <a:endParaRPr lang="en-US"/>
        </a:p>
      </dgm:t>
    </dgm:pt>
    <dgm:pt modelId="{5188F900-FAE7-411A-948F-CD5A53D9E87D}">
      <dgm:prSet/>
      <dgm:spPr>
        <a:ln>
          <a:solidFill>
            <a:srgbClr val="006600"/>
          </a:solidFill>
        </a:ln>
      </dgm:spPr>
      <dgm:t>
        <a:bodyPr/>
        <a:lstStyle/>
        <a:p>
          <a:pPr algn="l" rtl="0"/>
          <a:endParaRPr lang="en-US" sz="700" b="0" i="0" baseline="0" dirty="0"/>
        </a:p>
      </dgm:t>
    </dgm:pt>
    <dgm:pt modelId="{93E28DF3-5127-45F3-A3DB-C773B03E1CBA}" type="parTrans" cxnId="{A871A2F2-B00D-4E70-B5FC-A143B904EAB5}">
      <dgm:prSet/>
      <dgm:spPr/>
      <dgm:t>
        <a:bodyPr/>
        <a:lstStyle/>
        <a:p>
          <a:endParaRPr lang="en-US"/>
        </a:p>
      </dgm:t>
    </dgm:pt>
    <dgm:pt modelId="{6139A90D-C5AE-4362-99E6-3D87479C9388}" type="sibTrans" cxnId="{A871A2F2-B00D-4E70-B5FC-A143B904EAB5}">
      <dgm:prSet/>
      <dgm:spPr/>
      <dgm:t>
        <a:bodyPr/>
        <a:lstStyle/>
        <a:p>
          <a:endParaRPr lang="en-US"/>
        </a:p>
      </dgm:t>
    </dgm:pt>
    <dgm:pt modelId="{ABF208F8-1CDE-4A60-B0CF-F1A58AB6E08E}">
      <dgm:prSet custT="1"/>
      <dgm:spPr>
        <a:solidFill>
          <a:srgbClr val="006600"/>
        </a:solidFill>
      </dgm:spPr>
      <dgm:t>
        <a:bodyPr/>
        <a:lstStyle/>
        <a:p>
          <a:pPr marL="0" indent="0"/>
          <a:r>
            <a:rPr lang="en-US" sz="1500" dirty="0" smtClean="0"/>
            <a:t>Modeling </a:t>
          </a:r>
        </a:p>
        <a:p>
          <a:pPr marL="0" indent="0"/>
          <a:r>
            <a:rPr lang="en-US" sz="1500" dirty="0" smtClean="0"/>
            <a:t>&amp; Studies</a:t>
          </a:r>
          <a:endParaRPr lang="en-US" sz="1500" dirty="0"/>
        </a:p>
      </dgm:t>
    </dgm:pt>
    <dgm:pt modelId="{4DB78A3D-735C-47AA-9DF0-DD237C3DC122}" type="parTrans" cxnId="{B3ADD641-9F35-487E-AC1D-0F54F033EBFD}">
      <dgm:prSet/>
      <dgm:spPr/>
      <dgm:t>
        <a:bodyPr/>
        <a:lstStyle/>
        <a:p>
          <a:endParaRPr lang="en-US"/>
        </a:p>
      </dgm:t>
    </dgm:pt>
    <dgm:pt modelId="{00E06DD8-B65F-4158-9B33-EC32F111BDC7}" type="sibTrans" cxnId="{B3ADD641-9F35-487E-AC1D-0F54F033EBFD}">
      <dgm:prSet/>
      <dgm:spPr/>
      <dgm:t>
        <a:bodyPr/>
        <a:lstStyle/>
        <a:p>
          <a:endParaRPr lang="en-US"/>
        </a:p>
      </dgm:t>
    </dgm:pt>
    <dgm:pt modelId="{7C71AA65-895A-4F44-8307-150E65FCF851}">
      <dgm:prSet custT="1"/>
      <dgm:spPr>
        <a:solidFill>
          <a:srgbClr val="006600"/>
        </a:solidFill>
      </dgm:spPr>
      <dgm:t>
        <a:bodyPr lIns="0"/>
        <a:lstStyle/>
        <a:p>
          <a:pPr marL="0" indent="0" algn="l">
            <a:spcAft>
              <a:spcPts val="0"/>
            </a:spcAft>
          </a:pPr>
          <a:r>
            <a:rPr lang="en-US" sz="1500" dirty="0" smtClean="0"/>
            <a:t>Environmental</a:t>
          </a:r>
          <a:endParaRPr lang="en-US" sz="1500" dirty="0"/>
        </a:p>
      </dgm:t>
    </dgm:pt>
    <dgm:pt modelId="{762FF4D7-5826-4049-8157-2AE614EE1C4F}" type="parTrans" cxnId="{766FF49C-9C19-4D20-BC51-740C367701A2}">
      <dgm:prSet/>
      <dgm:spPr/>
      <dgm:t>
        <a:bodyPr/>
        <a:lstStyle/>
        <a:p>
          <a:endParaRPr lang="en-US"/>
        </a:p>
      </dgm:t>
    </dgm:pt>
    <dgm:pt modelId="{590C0A65-10EE-4316-A6F7-2A2C5670649A}" type="sibTrans" cxnId="{766FF49C-9C19-4D20-BC51-740C367701A2}">
      <dgm:prSet/>
      <dgm:spPr/>
      <dgm:t>
        <a:bodyPr/>
        <a:lstStyle/>
        <a:p>
          <a:endParaRPr lang="en-US"/>
        </a:p>
      </dgm:t>
    </dgm:pt>
    <dgm:pt modelId="{987A3C0D-BE32-44A2-95A8-E041C3E92EBF}">
      <dgm:prSet custT="1"/>
      <dgm:spPr>
        <a:ln>
          <a:solidFill>
            <a:srgbClr val="006600"/>
          </a:solidFill>
        </a:ln>
      </dgm:spPr>
      <dgm:t>
        <a:bodyPr/>
        <a:lstStyle/>
        <a:p>
          <a:pPr algn="r"/>
          <a:r>
            <a:rPr lang="en-US" sz="1400" dirty="0" smtClean="0"/>
            <a:t>Water Quality</a:t>
          </a:r>
          <a:endParaRPr lang="en-US" sz="1400" dirty="0"/>
        </a:p>
      </dgm:t>
    </dgm:pt>
    <dgm:pt modelId="{EF3D6C42-88C2-4D2C-8F0B-0AD914B00DC3}" type="parTrans" cxnId="{60A7B6E9-0E8F-4C3D-9347-6626D03D67DE}">
      <dgm:prSet/>
      <dgm:spPr/>
      <dgm:t>
        <a:bodyPr/>
        <a:lstStyle/>
        <a:p>
          <a:endParaRPr lang="en-US"/>
        </a:p>
      </dgm:t>
    </dgm:pt>
    <dgm:pt modelId="{247E3448-EEF1-4B02-A285-397E23C74AD8}" type="sibTrans" cxnId="{60A7B6E9-0E8F-4C3D-9347-6626D03D67DE}">
      <dgm:prSet/>
      <dgm:spPr/>
      <dgm:t>
        <a:bodyPr/>
        <a:lstStyle/>
        <a:p>
          <a:endParaRPr lang="en-US"/>
        </a:p>
      </dgm:t>
    </dgm:pt>
    <dgm:pt modelId="{D473CCF8-AE39-44BF-B068-406227306FF8}">
      <dgm:prSet/>
      <dgm:spPr>
        <a:ln>
          <a:solidFill>
            <a:srgbClr val="006600"/>
          </a:solidFill>
        </a:ln>
      </dgm:spPr>
      <dgm:t>
        <a:bodyPr/>
        <a:lstStyle/>
        <a:p>
          <a:pPr algn="l"/>
          <a:endParaRPr lang="en-US" sz="1300" dirty="0"/>
        </a:p>
      </dgm:t>
    </dgm:pt>
    <dgm:pt modelId="{8B75A481-7DF8-448A-8B4A-A4A6FD55DC89}" type="parTrans" cxnId="{7F69FB10-9A58-4288-99C0-3C3426E4362B}">
      <dgm:prSet/>
      <dgm:spPr/>
      <dgm:t>
        <a:bodyPr/>
        <a:lstStyle/>
        <a:p>
          <a:endParaRPr lang="en-US"/>
        </a:p>
      </dgm:t>
    </dgm:pt>
    <dgm:pt modelId="{AA978658-6EBE-4A83-B824-256E43C15BC6}" type="sibTrans" cxnId="{7F69FB10-9A58-4288-99C0-3C3426E4362B}">
      <dgm:prSet/>
      <dgm:spPr/>
      <dgm:t>
        <a:bodyPr/>
        <a:lstStyle/>
        <a:p>
          <a:endParaRPr lang="en-US"/>
        </a:p>
      </dgm:t>
    </dgm:pt>
    <dgm:pt modelId="{4F0909E6-DCC3-4D4C-8B67-FC4D57AA4133}">
      <dgm:prSet custT="1"/>
      <dgm:spPr>
        <a:noFill/>
        <a:ln>
          <a:solidFill>
            <a:srgbClr val="006600"/>
          </a:solidFill>
        </a:ln>
      </dgm:spPr>
      <dgm:t>
        <a:bodyPr/>
        <a:lstStyle/>
        <a:p>
          <a:r>
            <a:rPr lang="en-US" sz="1400" dirty="0" smtClean="0"/>
            <a:t>Wetlands</a:t>
          </a:r>
          <a:endParaRPr lang="en-US" sz="1400" dirty="0"/>
        </a:p>
      </dgm:t>
    </dgm:pt>
    <dgm:pt modelId="{69537752-CE50-4BB2-B654-AAAB87403977}" type="parTrans" cxnId="{246D2142-78A0-478F-8FBB-AA6EDAB3EB88}">
      <dgm:prSet/>
      <dgm:spPr/>
      <dgm:t>
        <a:bodyPr/>
        <a:lstStyle/>
        <a:p>
          <a:endParaRPr lang="en-US"/>
        </a:p>
      </dgm:t>
    </dgm:pt>
    <dgm:pt modelId="{4A3C6A79-895B-45F8-82FE-2C7ED116DC29}" type="sibTrans" cxnId="{246D2142-78A0-478F-8FBB-AA6EDAB3EB88}">
      <dgm:prSet/>
      <dgm:spPr/>
      <dgm:t>
        <a:bodyPr/>
        <a:lstStyle/>
        <a:p>
          <a:endParaRPr lang="en-US"/>
        </a:p>
      </dgm:t>
    </dgm:pt>
    <dgm:pt modelId="{10764BBC-77EC-4E5C-952E-C6221E52FF7A}">
      <dgm:prSet custT="1"/>
      <dgm:spPr>
        <a:noFill/>
        <a:ln>
          <a:solidFill>
            <a:srgbClr val="006600"/>
          </a:solidFill>
        </a:ln>
      </dgm:spPr>
      <dgm:t>
        <a:bodyPr/>
        <a:lstStyle/>
        <a:p>
          <a:r>
            <a:rPr lang="en-US" sz="1400" dirty="0" smtClean="0"/>
            <a:t>MFLs</a:t>
          </a:r>
          <a:endParaRPr lang="en-US" sz="1400" dirty="0"/>
        </a:p>
      </dgm:t>
    </dgm:pt>
    <dgm:pt modelId="{5AA249A6-050C-4193-A43F-43E57D74C616}" type="parTrans" cxnId="{BB8B2D9D-7A7C-4C5F-9C5E-28B70A4619DE}">
      <dgm:prSet/>
      <dgm:spPr/>
      <dgm:t>
        <a:bodyPr/>
        <a:lstStyle/>
        <a:p>
          <a:endParaRPr lang="en-US"/>
        </a:p>
      </dgm:t>
    </dgm:pt>
    <dgm:pt modelId="{FCF30384-3E95-4EAF-ACCE-ABAB9521D31F}" type="sibTrans" cxnId="{BB8B2D9D-7A7C-4C5F-9C5E-28B70A4619DE}">
      <dgm:prSet/>
      <dgm:spPr/>
      <dgm:t>
        <a:bodyPr/>
        <a:lstStyle/>
        <a:p>
          <a:endParaRPr lang="en-US"/>
        </a:p>
      </dgm:t>
    </dgm:pt>
    <dgm:pt modelId="{E6FC93A7-BDEE-43D1-A331-E3550655EC03}">
      <dgm:prSet custT="1"/>
      <dgm:spPr>
        <a:ln>
          <a:solidFill>
            <a:srgbClr val="006600"/>
          </a:solidFill>
        </a:ln>
      </dgm:spPr>
      <dgm:t>
        <a:bodyPr/>
        <a:lstStyle/>
        <a:p>
          <a:pPr algn="r"/>
          <a:r>
            <a:rPr lang="en-US" sz="1400" dirty="0" smtClean="0"/>
            <a:t>Groundwater Modeling</a:t>
          </a:r>
          <a:endParaRPr lang="en-US" sz="1400" dirty="0"/>
        </a:p>
      </dgm:t>
    </dgm:pt>
    <dgm:pt modelId="{339F5DA8-DAB1-41CC-B2B6-88C32174B390}" type="parTrans" cxnId="{B39905AB-758A-4D09-90A1-930420C1449B}">
      <dgm:prSet/>
      <dgm:spPr/>
      <dgm:t>
        <a:bodyPr/>
        <a:lstStyle/>
        <a:p>
          <a:endParaRPr lang="en-US"/>
        </a:p>
      </dgm:t>
    </dgm:pt>
    <dgm:pt modelId="{BE1195D8-944C-4EDC-B819-59CB2B9B38CD}" type="sibTrans" cxnId="{B39905AB-758A-4D09-90A1-930420C1449B}">
      <dgm:prSet/>
      <dgm:spPr/>
      <dgm:t>
        <a:bodyPr/>
        <a:lstStyle/>
        <a:p>
          <a:endParaRPr lang="en-US"/>
        </a:p>
      </dgm:t>
    </dgm:pt>
    <dgm:pt modelId="{C2215CA1-36DE-4CF7-ADE6-7E043A87CF33}">
      <dgm:prSet custT="1"/>
      <dgm:spPr>
        <a:noFill/>
        <a:ln>
          <a:solidFill>
            <a:srgbClr val="006600"/>
          </a:solidFill>
        </a:ln>
      </dgm:spPr>
      <dgm:t>
        <a:bodyPr/>
        <a:lstStyle/>
        <a:p>
          <a:r>
            <a:rPr lang="en-US" sz="1400" dirty="0" smtClean="0"/>
            <a:t>Lakes &amp; Ponds</a:t>
          </a:r>
          <a:endParaRPr lang="en-US" sz="1400" dirty="0"/>
        </a:p>
      </dgm:t>
    </dgm:pt>
    <dgm:pt modelId="{D9388DA8-2C96-446C-BFA0-F0383CC8102F}" type="parTrans" cxnId="{A0BA5F13-383A-4DF6-B759-406D18414B95}">
      <dgm:prSet/>
      <dgm:spPr/>
      <dgm:t>
        <a:bodyPr/>
        <a:lstStyle/>
        <a:p>
          <a:endParaRPr lang="en-US"/>
        </a:p>
      </dgm:t>
    </dgm:pt>
    <dgm:pt modelId="{FF332ECD-F75D-495E-A530-9BFDB1F0426D}" type="sibTrans" cxnId="{A0BA5F13-383A-4DF6-B759-406D18414B95}">
      <dgm:prSet/>
      <dgm:spPr/>
      <dgm:t>
        <a:bodyPr/>
        <a:lstStyle/>
        <a:p>
          <a:endParaRPr lang="en-US"/>
        </a:p>
      </dgm:t>
    </dgm:pt>
    <dgm:pt modelId="{0BBE688E-BABD-4F6A-851E-54094F736056}" type="pres">
      <dgm:prSet presAssocID="{034EEC75-30AF-4364-9141-E16FF77941A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AB5645-50F2-4CCD-AE27-0980B7282089}" type="pres">
      <dgm:prSet presAssocID="{034EEC75-30AF-4364-9141-E16FF77941A5}" presName="children" presStyleCnt="0"/>
      <dgm:spPr/>
    </dgm:pt>
    <dgm:pt modelId="{DFD1BE08-5CC1-4B62-AA97-A56D4A5657AA}" type="pres">
      <dgm:prSet presAssocID="{034EEC75-30AF-4364-9141-E16FF77941A5}" presName="child1group" presStyleCnt="0"/>
      <dgm:spPr/>
    </dgm:pt>
    <dgm:pt modelId="{792DC283-28F9-4424-9F3F-0C6F81EDC60E}" type="pres">
      <dgm:prSet presAssocID="{034EEC75-30AF-4364-9141-E16FF77941A5}" presName="child1" presStyleLbl="bgAcc1" presStyleIdx="0" presStyleCnt="4"/>
      <dgm:spPr/>
      <dgm:t>
        <a:bodyPr/>
        <a:lstStyle/>
        <a:p>
          <a:endParaRPr lang="en-US"/>
        </a:p>
      </dgm:t>
    </dgm:pt>
    <dgm:pt modelId="{5BEF2BD1-8337-47FA-AA3B-B77407C1FE56}" type="pres">
      <dgm:prSet presAssocID="{034EEC75-30AF-4364-9141-E16FF77941A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E73F98-931C-4B41-A0BD-3ADBFA8034B6}" type="pres">
      <dgm:prSet presAssocID="{034EEC75-30AF-4364-9141-E16FF77941A5}" presName="child2group" presStyleCnt="0"/>
      <dgm:spPr/>
    </dgm:pt>
    <dgm:pt modelId="{02B351D4-74E9-4F54-A2F7-8191A2836D4A}" type="pres">
      <dgm:prSet presAssocID="{034EEC75-30AF-4364-9141-E16FF77941A5}" presName="child2" presStyleLbl="bgAcc1" presStyleIdx="1" presStyleCnt="4"/>
      <dgm:spPr/>
      <dgm:t>
        <a:bodyPr/>
        <a:lstStyle/>
        <a:p>
          <a:endParaRPr lang="en-US"/>
        </a:p>
      </dgm:t>
    </dgm:pt>
    <dgm:pt modelId="{CABAA36A-2DAA-4DAB-BE5A-898FCF59F029}" type="pres">
      <dgm:prSet presAssocID="{034EEC75-30AF-4364-9141-E16FF77941A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FB5DE9-40D7-4595-99F0-B4F563F9C629}" type="pres">
      <dgm:prSet presAssocID="{034EEC75-30AF-4364-9141-E16FF77941A5}" presName="child3group" presStyleCnt="0"/>
      <dgm:spPr/>
    </dgm:pt>
    <dgm:pt modelId="{81B1A937-04C7-452E-8750-F69415F613DB}" type="pres">
      <dgm:prSet presAssocID="{034EEC75-30AF-4364-9141-E16FF77941A5}" presName="child3" presStyleLbl="bgAcc1" presStyleIdx="2" presStyleCnt="4" custLinFactNeighborX="2870"/>
      <dgm:spPr/>
      <dgm:t>
        <a:bodyPr/>
        <a:lstStyle/>
        <a:p>
          <a:endParaRPr lang="en-US"/>
        </a:p>
      </dgm:t>
    </dgm:pt>
    <dgm:pt modelId="{DBFFF87D-AE5F-412F-9982-C60C2AE1D577}" type="pres">
      <dgm:prSet presAssocID="{034EEC75-30AF-4364-9141-E16FF77941A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716C38-2580-4D56-85CB-4A360AE409E6}" type="pres">
      <dgm:prSet presAssocID="{034EEC75-30AF-4364-9141-E16FF77941A5}" presName="child4group" presStyleCnt="0"/>
      <dgm:spPr/>
    </dgm:pt>
    <dgm:pt modelId="{21C505BF-3DB6-45A4-A77D-3AB7C6DFD644}" type="pres">
      <dgm:prSet presAssocID="{034EEC75-30AF-4364-9141-E16FF77941A5}" presName="child4" presStyleLbl="bgAcc1" presStyleIdx="3" presStyleCnt="4"/>
      <dgm:spPr/>
      <dgm:t>
        <a:bodyPr/>
        <a:lstStyle/>
        <a:p>
          <a:endParaRPr lang="en-US"/>
        </a:p>
      </dgm:t>
    </dgm:pt>
    <dgm:pt modelId="{5D2F98F8-3215-457A-8612-489530B5FB36}" type="pres">
      <dgm:prSet presAssocID="{034EEC75-30AF-4364-9141-E16FF77941A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47CCC8-8B2E-4B4B-93D7-852D7B58B839}" type="pres">
      <dgm:prSet presAssocID="{034EEC75-30AF-4364-9141-E16FF77941A5}" presName="childPlaceholder" presStyleCnt="0"/>
      <dgm:spPr/>
    </dgm:pt>
    <dgm:pt modelId="{F2458D53-68DE-4854-B8EB-B8964834D487}" type="pres">
      <dgm:prSet presAssocID="{034EEC75-30AF-4364-9141-E16FF77941A5}" presName="circle" presStyleCnt="0"/>
      <dgm:spPr/>
    </dgm:pt>
    <dgm:pt modelId="{3039960F-A84B-4FE2-B5C0-9C63DCA51135}" type="pres">
      <dgm:prSet presAssocID="{034EEC75-30AF-4364-9141-E16FF77941A5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F46261-A46D-49F6-9E80-8781E8DABFC9}" type="pres">
      <dgm:prSet presAssocID="{034EEC75-30AF-4364-9141-E16FF77941A5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DCEAB5-61A1-44D1-8B66-22B0942090B7}" type="pres">
      <dgm:prSet presAssocID="{034EEC75-30AF-4364-9141-E16FF77941A5}" presName="quadrant3" presStyleLbl="node1" presStyleIdx="2" presStyleCnt="4" custScaleX="987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3E00EC-2962-4B71-8D4A-D3DF46FC7757}" type="pres">
      <dgm:prSet presAssocID="{034EEC75-30AF-4364-9141-E16FF77941A5}" presName="quadrant4" presStyleLbl="node1" presStyleIdx="3" presStyleCnt="4" custScaleX="100679" custScaleY="9900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152FF9-C0AE-4124-BD46-41B7BBDF3F39}" type="pres">
      <dgm:prSet presAssocID="{034EEC75-30AF-4364-9141-E16FF77941A5}" presName="quadrantPlaceholder" presStyleCnt="0"/>
      <dgm:spPr/>
    </dgm:pt>
    <dgm:pt modelId="{09739723-1561-4733-898F-FC189D87B0DC}" type="pres">
      <dgm:prSet presAssocID="{034EEC75-30AF-4364-9141-E16FF77941A5}" presName="center1" presStyleLbl="fgShp" presStyleIdx="0" presStyleCnt="2"/>
      <dgm:spPr/>
    </dgm:pt>
    <dgm:pt modelId="{C068C12B-8FA3-49AE-B952-3A35C6F3F457}" type="pres">
      <dgm:prSet presAssocID="{034EEC75-30AF-4364-9141-E16FF77941A5}" presName="center2" presStyleLbl="fgShp" presStyleIdx="1" presStyleCnt="2"/>
      <dgm:spPr/>
    </dgm:pt>
  </dgm:ptLst>
  <dgm:cxnLst>
    <dgm:cxn modelId="{49E2DA4A-1AB7-4C5E-B9DE-B75288F57721}" srcId="{034EEC75-30AF-4364-9141-E16FF77941A5}" destId="{2F63BB3F-428A-446D-86D2-00F7D648029F}" srcOrd="1" destOrd="0" parTransId="{BF6121C1-17F7-4FEA-AF8A-40FC3BCAFF3A}" sibTransId="{37916B75-ED4A-4978-A073-E3F3659C8092}"/>
    <dgm:cxn modelId="{4B6F8199-77BF-4D71-8A38-557FACF12A2C}" type="presOf" srcId="{5188F900-FAE7-411A-948F-CD5A53D9E87D}" destId="{CABAA36A-2DAA-4DAB-BE5A-898FCF59F029}" srcOrd="1" destOrd="4" presId="urn:microsoft.com/office/officeart/2005/8/layout/cycle4#1"/>
    <dgm:cxn modelId="{BC456442-093C-4019-B185-747B193F5477}" srcId="{2F63BB3F-428A-446D-86D2-00F7D648029F}" destId="{99915D92-2DF3-4BBE-A3FE-2D9982E03E09}" srcOrd="0" destOrd="0" parTransId="{8D773290-4F23-4157-B16A-EBE75D6A5AB6}" sibTransId="{4609A31D-5916-4F5C-9A0F-3414F516930F}"/>
    <dgm:cxn modelId="{37132E68-158D-4886-A85D-C27C367AAD9E}" srcId="{2F63BB3F-428A-446D-86D2-00F7D648029F}" destId="{7D17C136-3897-4853-A771-BA3A5D34EC13}" srcOrd="2" destOrd="0" parTransId="{3E89F6DF-9F96-48E3-BF9E-46A408212D3F}" sibTransId="{3B58C071-D743-4678-8BE0-A24855FCCC91}"/>
    <dgm:cxn modelId="{06F3E7C1-91DF-416F-A565-69497CD02E93}" srcId="{6FE42A8D-1EBD-4AD4-B155-CFAE4D1B2268}" destId="{1EA852EE-DDBF-40F6-9B09-72D62F21FFBC}" srcOrd="2" destOrd="0" parTransId="{9374BF8C-676D-46B9-9D31-F851707A33C7}" sibTransId="{FD0E0EC6-54D7-49BB-A5F7-880C7599DAA3}"/>
    <dgm:cxn modelId="{2C770BEC-DEA2-4F0F-858E-5251E2FE1B0B}" type="presOf" srcId="{5DD14E70-F622-4B76-B1DA-62937EFF113A}" destId="{792DC283-28F9-4424-9F3F-0C6F81EDC60E}" srcOrd="0" destOrd="1" presId="urn:microsoft.com/office/officeart/2005/8/layout/cycle4#1"/>
    <dgm:cxn modelId="{D3893DCB-B81B-43D6-B8AC-717FD0EB4749}" type="presOf" srcId="{D473CCF8-AE39-44BF-B068-406227306FF8}" destId="{81B1A937-04C7-452E-8750-F69415F613DB}" srcOrd="0" destOrd="2" presId="urn:microsoft.com/office/officeart/2005/8/layout/cycle4#1"/>
    <dgm:cxn modelId="{70E0DD90-4878-4071-9088-35A0B8E9BF83}" type="presOf" srcId="{10764BBC-77EC-4E5C-952E-C6221E52FF7A}" destId="{5D2F98F8-3215-457A-8612-489530B5FB36}" srcOrd="1" destOrd="1" presId="urn:microsoft.com/office/officeart/2005/8/layout/cycle4#1"/>
    <dgm:cxn modelId="{93FC57E4-5CC6-4C2A-B00D-B1705348A6AF}" type="presOf" srcId="{ABF208F8-1CDE-4A60-B0CF-F1A58AB6E08E}" destId="{2FDCEAB5-61A1-44D1-8B66-22B0942090B7}" srcOrd="0" destOrd="0" presId="urn:microsoft.com/office/officeart/2005/8/layout/cycle4#1"/>
    <dgm:cxn modelId="{5410B872-58AD-4C16-8633-35B1C9059698}" type="presOf" srcId="{987A3C0D-BE32-44A2-95A8-E041C3E92EBF}" destId="{81B1A937-04C7-452E-8750-F69415F613DB}" srcOrd="0" destOrd="0" presId="urn:microsoft.com/office/officeart/2005/8/layout/cycle4#1"/>
    <dgm:cxn modelId="{A4558C7D-0094-482E-AB45-73E697E58F11}" type="presOf" srcId="{7D17C136-3897-4853-A771-BA3A5D34EC13}" destId="{CABAA36A-2DAA-4DAB-BE5A-898FCF59F029}" srcOrd="1" destOrd="2" presId="urn:microsoft.com/office/officeart/2005/8/layout/cycle4#1"/>
    <dgm:cxn modelId="{657B1663-903F-4FDD-86DE-68D0BD957CF2}" type="presOf" srcId="{6FE42A8D-1EBD-4AD4-B155-CFAE4D1B2268}" destId="{3039960F-A84B-4FE2-B5C0-9C63DCA51135}" srcOrd="0" destOrd="0" presId="urn:microsoft.com/office/officeart/2005/8/layout/cycle4#1"/>
    <dgm:cxn modelId="{8AE0FCC0-0A16-43BB-BA8D-9EC6B655047D}" type="presOf" srcId="{D473CCF8-AE39-44BF-B068-406227306FF8}" destId="{DBFFF87D-AE5F-412F-9982-C60C2AE1D577}" srcOrd="1" destOrd="2" presId="urn:microsoft.com/office/officeart/2005/8/layout/cycle4#1"/>
    <dgm:cxn modelId="{A0504776-BA02-41EE-995A-6F93DCCED3AC}" srcId="{034EEC75-30AF-4364-9141-E16FF77941A5}" destId="{6FE42A8D-1EBD-4AD4-B155-CFAE4D1B2268}" srcOrd="0" destOrd="0" parTransId="{5A56C7E0-F114-4C57-B607-86A122305A7D}" sibTransId="{C9764981-1AC6-41B2-9ED1-7D6EEDC819E8}"/>
    <dgm:cxn modelId="{B3ADD641-9F35-487E-AC1D-0F54F033EBFD}" srcId="{034EEC75-30AF-4364-9141-E16FF77941A5}" destId="{ABF208F8-1CDE-4A60-B0CF-F1A58AB6E08E}" srcOrd="2" destOrd="0" parTransId="{4DB78A3D-735C-47AA-9DF0-DD237C3DC122}" sibTransId="{00E06DD8-B65F-4158-9B33-EC32F111BDC7}"/>
    <dgm:cxn modelId="{7D928CDA-4854-4141-B2D8-E06B91EAA3A6}" type="presOf" srcId="{22BF5C2B-4A82-4563-BD13-E81BF8F901D4}" destId="{02B351D4-74E9-4F54-A2F7-8191A2836D4A}" srcOrd="0" destOrd="3" presId="urn:microsoft.com/office/officeart/2005/8/layout/cycle4#1"/>
    <dgm:cxn modelId="{7F69FB10-9A58-4288-99C0-3C3426E4362B}" srcId="{ABF208F8-1CDE-4A60-B0CF-F1A58AB6E08E}" destId="{D473CCF8-AE39-44BF-B068-406227306FF8}" srcOrd="2" destOrd="0" parTransId="{8B75A481-7DF8-448A-8B4A-A4A6FD55DC89}" sibTransId="{AA978658-6EBE-4A83-B824-256E43C15BC6}"/>
    <dgm:cxn modelId="{246D2142-78A0-478F-8FBB-AA6EDAB3EB88}" srcId="{7C71AA65-895A-4F44-8307-150E65FCF851}" destId="{4F0909E6-DCC3-4D4C-8B67-FC4D57AA4133}" srcOrd="0" destOrd="0" parTransId="{69537752-CE50-4BB2-B654-AAAB87403977}" sibTransId="{4A3C6A79-895B-45F8-82FE-2C7ED116DC29}"/>
    <dgm:cxn modelId="{439C4D3C-B9B6-4F1F-9174-899D60DAE8DA}" type="presOf" srcId="{475DABA5-15B1-4F62-B965-E9A371CB8049}" destId="{792DC283-28F9-4424-9F3F-0C6F81EDC60E}" srcOrd="0" destOrd="0" presId="urn:microsoft.com/office/officeart/2005/8/layout/cycle4#1"/>
    <dgm:cxn modelId="{BC69549A-813B-449D-9D4D-5E971DEE4224}" type="presOf" srcId="{034EEC75-30AF-4364-9141-E16FF77941A5}" destId="{0BBE688E-BABD-4F6A-851E-54094F736056}" srcOrd="0" destOrd="0" presId="urn:microsoft.com/office/officeart/2005/8/layout/cycle4#1"/>
    <dgm:cxn modelId="{4D6AA6C7-3266-4D25-99A8-033336789D42}" type="presOf" srcId="{E6FC93A7-BDEE-43D1-A331-E3550655EC03}" destId="{DBFFF87D-AE5F-412F-9982-C60C2AE1D577}" srcOrd="1" destOrd="1" presId="urn:microsoft.com/office/officeart/2005/8/layout/cycle4#1"/>
    <dgm:cxn modelId="{B39905AB-758A-4D09-90A1-930420C1449B}" srcId="{ABF208F8-1CDE-4A60-B0CF-F1A58AB6E08E}" destId="{E6FC93A7-BDEE-43D1-A331-E3550655EC03}" srcOrd="1" destOrd="0" parTransId="{339F5DA8-DAB1-41CC-B2B6-88C32174B390}" sibTransId="{BE1195D8-944C-4EDC-B819-59CB2B9B38CD}"/>
    <dgm:cxn modelId="{E08D480D-F6E3-4A52-91C6-0CAB75B93596}" type="presOf" srcId="{99915D92-2DF3-4BBE-A3FE-2D9982E03E09}" destId="{02B351D4-74E9-4F54-A2F7-8191A2836D4A}" srcOrd="0" destOrd="0" presId="urn:microsoft.com/office/officeart/2005/8/layout/cycle4#1"/>
    <dgm:cxn modelId="{4A732E5B-75CA-4B60-9639-FDB22E86E2DB}" type="presOf" srcId="{475DABA5-15B1-4F62-B965-E9A371CB8049}" destId="{5BEF2BD1-8337-47FA-AA3B-B77407C1FE56}" srcOrd="1" destOrd="0" presId="urn:microsoft.com/office/officeart/2005/8/layout/cycle4#1"/>
    <dgm:cxn modelId="{6520F3FE-26AB-4889-A19F-2282A2330F7C}" type="presOf" srcId="{4D6F3F73-439F-4845-8032-84001DA8B953}" destId="{02B351D4-74E9-4F54-A2F7-8191A2836D4A}" srcOrd="0" destOrd="1" presId="urn:microsoft.com/office/officeart/2005/8/layout/cycle4#1"/>
    <dgm:cxn modelId="{6D63498F-5E30-4727-93F7-9AC8492A6CFA}" srcId="{6FE42A8D-1EBD-4AD4-B155-CFAE4D1B2268}" destId="{475DABA5-15B1-4F62-B965-E9A371CB8049}" srcOrd="0" destOrd="0" parTransId="{E48C6182-E681-40DC-879D-03FBB8613B29}" sibTransId="{EE881B4C-3602-4817-9B39-88E711AB5976}"/>
    <dgm:cxn modelId="{9A9E0D81-B136-4197-8907-C9CCD91108D1}" type="presOf" srcId="{E6FC93A7-BDEE-43D1-A331-E3550655EC03}" destId="{81B1A937-04C7-452E-8750-F69415F613DB}" srcOrd="0" destOrd="1" presId="urn:microsoft.com/office/officeart/2005/8/layout/cycle4#1"/>
    <dgm:cxn modelId="{BAD4B21A-9577-4A7A-B1B7-CE64BAD4C7BA}" type="presOf" srcId="{7D17C136-3897-4853-A771-BA3A5D34EC13}" destId="{02B351D4-74E9-4F54-A2F7-8191A2836D4A}" srcOrd="0" destOrd="2" presId="urn:microsoft.com/office/officeart/2005/8/layout/cycle4#1"/>
    <dgm:cxn modelId="{E076F0CC-D7D1-4930-900E-91BE7A3ED06E}" srcId="{6FE42A8D-1EBD-4AD4-B155-CFAE4D1B2268}" destId="{5DD14E70-F622-4B76-B1DA-62937EFF113A}" srcOrd="1" destOrd="0" parTransId="{51FBB2D6-6783-4401-B5AC-A3923BA077E0}" sibTransId="{74107FA4-F738-4FB7-A569-F4E008F4038E}"/>
    <dgm:cxn modelId="{2964A8E0-27BA-4047-8A39-028505AD2CF8}" type="presOf" srcId="{1EA852EE-DDBF-40F6-9B09-72D62F21FFBC}" destId="{5BEF2BD1-8337-47FA-AA3B-B77407C1FE56}" srcOrd="1" destOrd="2" presId="urn:microsoft.com/office/officeart/2005/8/layout/cycle4#1"/>
    <dgm:cxn modelId="{BD9B95F4-A3F0-470D-925F-A98D4623EBA5}" type="presOf" srcId="{5DD14E70-F622-4B76-B1DA-62937EFF113A}" destId="{5BEF2BD1-8337-47FA-AA3B-B77407C1FE56}" srcOrd="1" destOrd="1" presId="urn:microsoft.com/office/officeart/2005/8/layout/cycle4#1"/>
    <dgm:cxn modelId="{60A7B6E9-0E8F-4C3D-9347-6626D03D67DE}" srcId="{ABF208F8-1CDE-4A60-B0CF-F1A58AB6E08E}" destId="{987A3C0D-BE32-44A2-95A8-E041C3E92EBF}" srcOrd="0" destOrd="0" parTransId="{EF3D6C42-88C2-4D2C-8F0B-0AD914B00DC3}" sibTransId="{247E3448-EEF1-4B02-A285-397E23C74AD8}"/>
    <dgm:cxn modelId="{758A0AE3-36B5-4FA3-84CE-FD6F82123CE1}" type="presOf" srcId="{987A3C0D-BE32-44A2-95A8-E041C3E92EBF}" destId="{DBFFF87D-AE5F-412F-9982-C60C2AE1D577}" srcOrd="1" destOrd="0" presId="urn:microsoft.com/office/officeart/2005/8/layout/cycle4#1"/>
    <dgm:cxn modelId="{4C988CA9-C3B0-4B3C-8842-9CA14F648C0B}" type="presOf" srcId="{C2215CA1-36DE-4CF7-ADE6-7E043A87CF33}" destId="{21C505BF-3DB6-45A4-A77D-3AB7C6DFD644}" srcOrd="0" destOrd="2" presId="urn:microsoft.com/office/officeart/2005/8/layout/cycle4#1"/>
    <dgm:cxn modelId="{352109C1-315B-49D9-BC7F-36F8CE06D6CF}" type="presOf" srcId="{7C71AA65-895A-4F44-8307-150E65FCF851}" destId="{AC3E00EC-2962-4B71-8D4A-D3DF46FC7757}" srcOrd="0" destOrd="0" presId="urn:microsoft.com/office/officeart/2005/8/layout/cycle4#1"/>
    <dgm:cxn modelId="{F53D0553-0DC7-415D-97B1-B97862459472}" type="presOf" srcId="{99915D92-2DF3-4BBE-A3FE-2D9982E03E09}" destId="{CABAA36A-2DAA-4DAB-BE5A-898FCF59F029}" srcOrd="1" destOrd="0" presId="urn:microsoft.com/office/officeart/2005/8/layout/cycle4#1"/>
    <dgm:cxn modelId="{47850AF6-E314-4646-A8BF-D1B0AC9795E0}" type="presOf" srcId="{4F0909E6-DCC3-4D4C-8B67-FC4D57AA4133}" destId="{5D2F98F8-3215-457A-8612-489530B5FB36}" srcOrd="1" destOrd="0" presId="urn:microsoft.com/office/officeart/2005/8/layout/cycle4#1"/>
    <dgm:cxn modelId="{A871A2F2-B00D-4E70-B5FC-A143B904EAB5}" srcId="{22BF5C2B-4A82-4563-BD13-E81BF8F901D4}" destId="{5188F900-FAE7-411A-948F-CD5A53D9E87D}" srcOrd="0" destOrd="0" parTransId="{93E28DF3-5127-45F3-A3DB-C773B03E1CBA}" sibTransId="{6139A90D-C5AE-4362-99E6-3D87479C9388}"/>
    <dgm:cxn modelId="{DAE86F05-5D2E-41B4-ACD0-576F08FC3C2A}" type="presOf" srcId="{10764BBC-77EC-4E5C-952E-C6221E52FF7A}" destId="{21C505BF-3DB6-45A4-A77D-3AB7C6DFD644}" srcOrd="0" destOrd="1" presId="urn:microsoft.com/office/officeart/2005/8/layout/cycle4#1"/>
    <dgm:cxn modelId="{B182C9E2-7F7F-4D5A-8D51-3AD838BFE6AF}" type="presOf" srcId="{4F0909E6-DCC3-4D4C-8B67-FC4D57AA4133}" destId="{21C505BF-3DB6-45A4-A77D-3AB7C6DFD644}" srcOrd="0" destOrd="0" presId="urn:microsoft.com/office/officeart/2005/8/layout/cycle4#1"/>
    <dgm:cxn modelId="{988C1DA7-B6F3-44B5-9BF4-FF9DA17324A5}" srcId="{2F63BB3F-428A-446D-86D2-00F7D648029F}" destId="{22BF5C2B-4A82-4563-BD13-E81BF8F901D4}" srcOrd="3" destOrd="0" parTransId="{C4B88993-B954-4EEA-B168-9D107CC46CC2}" sibTransId="{6953AE78-B852-4F29-A582-7E0AAFE97FFD}"/>
    <dgm:cxn modelId="{E6BE2732-21C5-41F3-973B-FF283D8C6572}" srcId="{2F63BB3F-428A-446D-86D2-00F7D648029F}" destId="{4D6F3F73-439F-4845-8032-84001DA8B953}" srcOrd="1" destOrd="0" parTransId="{585713CC-A2CD-4093-B3F5-73BFE3843843}" sibTransId="{DE1496F9-9084-4C9D-B9DD-6AFFCFDD22E8}"/>
    <dgm:cxn modelId="{F7E0B25B-BEF9-421C-A6C0-FA947127D113}" type="presOf" srcId="{1EA852EE-DDBF-40F6-9B09-72D62F21FFBC}" destId="{792DC283-28F9-4424-9F3F-0C6F81EDC60E}" srcOrd="0" destOrd="2" presId="urn:microsoft.com/office/officeart/2005/8/layout/cycle4#1"/>
    <dgm:cxn modelId="{BB8B2D9D-7A7C-4C5F-9C5E-28B70A4619DE}" srcId="{7C71AA65-895A-4F44-8307-150E65FCF851}" destId="{10764BBC-77EC-4E5C-952E-C6221E52FF7A}" srcOrd="1" destOrd="0" parTransId="{5AA249A6-050C-4193-A43F-43E57D74C616}" sibTransId="{FCF30384-3E95-4EAF-ACCE-ABAB9521D31F}"/>
    <dgm:cxn modelId="{F81DAA0C-DADB-495C-A809-BB8936395DE6}" type="presOf" srcId="{2F63BB3F-428A-446D-86D2-00F7D648029F}" destId="{0BF46261-A46D-49F6-9E80-8781E8DABFC9}" srcOrd="0" destOrd="0" presId="urn:microsoft.com/office/officeart/2005/8/layout/cycle4#1"/>
    <dgm:cxn modelId="{DC1620CB-D2B3-40F0-BEAF-7DBE6DA3FFDD}" type="presOf" srcId="{4D6F3F73-439F-4845-8032-84001DA8B953}" destId="{CABAA36A-2DAA-4DAB-BE5A-898FCF59F029}" srcOrd="1" destOrd="1" presId="urn:microsoft.com/office/officeart/2005/8/layout/cycle4#1"/>
    <dgm:cxn modelId="{A0BA5F13-383A-4DF6-B759-406D18414B95}" srcId="{7C71AA65-895A-4F44-8307-150E65FCF851}" destId="{C2215CA1-36DE-4CF7-ADE6-7E043A87CF33}" srcOrd="2" destOrd="0" parTransId="{D9388DA8-2C96-446C-BFA0-F0383CC8102F}" sibTransId="{FF332ECD-F75D-495E-A530-9BFDB1F0426D}"/>
    <dgm:cxn modelId="{766FF49C-9C19-4D20-BC51-740C367701A2}" srcId="{034EEC75-30AF-4364-9141-E16FF77941A5}" destId="{7C71AA65-895A-4F44-8307-150E65FCF851}" srcOrd="3" destOrd="0" parTransId="{762FF4D7-5826-4049-8157-2AE614EE1C4F}" sibTransId="{590C0A65-10EE-4316-A6F7-2A2C5670649A}"/>
    <dgm:cxn modelId="{8BDB4967-3CAA-4DBB-B569-26E3B0027ADF}" type="presOf" srcId="{22BF5C2B-4A82-4563-BD13-E81BF8F901D4}" destId="{CABAA36A-2DAA-4DAB-BE5A-898FCF59F029}" srcOrd="1" destOrd="3" presId="urn:microsoft.com/office/officeart/2005/8/layout/cycle4#1"/>
    <dgm:cxn modelId="{C0B3A134-36C8-4725-8308-07DB670E522E}" type="presOf" srcId="{5188F900-FAE7-411A-948F-CD5A53D9E87D}" destId="{02B351D4-74E9-4F54-A2F7-8191A2836D4A}" srcOrd="0" destOrd="4" presId="urn:microsoft.com/office/officeart/2005/8/layout/cycle4#1"/>
    <dgm:cxn modelId="{F20E3052-3CA1-41DC-B96D-C15916564C26}" type="presOf" srcId="{C2215CA1-36DE-4CF7-ADE6-7E043A87CF33}" destId="{5D2F98F8-3215-457A-8612-489530B5FB36}" srcOrd="1" destOrd="2" presId="urn:microsoft.com/office/officeart/2005/8/layout/cycle4#1"/>
    <dgm:cxn modelId="{BDAB337C-06C8-470B-A737-DC278938E1F2}" type="presParOf" srcId="{0BBE688E-BABD-4F6A-851E-54094F736056}" destId="{27AB5645-50F2-4CCD-AE27-0980B7282089}" srcOrd="0" destOrd="0" presId="urn:microsoft.com/office/officeart/2005/8/layout/cycle4#1"/>
    <dgm:cxn modelId="{7AEA3C0B-38C3-4F61-BA43-8BBB28FB24D8}" type="presParOf" srcId="{27AB5645-50F2-4CCD-AE27-0980B7282089}" destId="{DFD1BE08-5CC1-4B62-AA97-A56D4A5657AA}" srcOrd="0" destOrd="0" presId="urn:microsoft.com/office/officeart/2005/8/layout/cycle4#1"/>
    <dgm:cxn modelId="{E2BA6B78-5D24-4F07-8C9E-90A4FB270CC4}" type="presParOf" srcId="{DFD1BE08-5CC1-4B62-AA97-A56D4A5657AA}" destId="{792DC283-28F9-4424-9F3F-0C6F81EDC60E}" srcOrd="0" destOrd="0" presId="urn:microsoft.com/office/officeart/2005/8/layout/cycle4#1"/>
    <dgm:cxn modelId="{5CF45142-6660-48B1-8FC4-43E1687BA756}" type="presParOf" srcId="{DFD1BE08-5CC1-4B62-AA97-A56D4A5657AA}" destId="{5BEF2BD1-8337-47FA-AA3B-B77407C1FE56}" srcOrd="1" destOrd="0" presId="urn:microsoft.com/office/officeart/2005/8/layout/cycle4#1"/>
    <dgm:cxn modelId="{6C7B7747-0F2A-48F2-9D79-0A0F9449CBCB}" type="presParOf" srcId="{27AB5645-50F2-4CCD-AE27-0980B7282089}" destId="{7AE73F98-931C-4B41-A0BD-3ADBFA8034B6}" srcOrd="1" destOrd="0" presId="urn:microsoft.com/office/officeart/2005/8/layout/cycle4#1"/>
    <dgm:cxn modelId="{2D36C4CA-49E2-4ADF-B755-F7F671BF8347}" type="presParOf" srcId="{7AE73F98-931C-4B41-A0BD-3ADBFA8034B6}" destId="{02B351D4-74E9-4F54-A2F7-8191A2836D4A}" srcOrd="0" destOrd="0" presId="urn:microsoft.com/office/officeart/2005/8/layout/cycle4#1"/>
    <dgm:cxn modelId="{C69C7DC9-7683-4757-87E3-7258A7FB5C65}" type="presParOf" srcId="{7AE73F98-931C-4B41-A0BD-3ADBFA8034B6}" destId="{CABAA36A-2DAA-4DAB-BE5A-898FCF59F029}" srcOrd="1" destOrd="0" presId="urn:microsoft.com/office/officeart/2005/8/layout/cycle4#1"/>
    <dgm:cxn modelId="{1A182AA5-85FA-4F97-9B84-8026AFF45689}" type="presParOf" srcId="{27AB5645-50F2-4CCD-AE27-0980B7282089}" destId="{84FB5DE9-40D7-4595-99F0-B4F563F9C629}" srcOrd="2" destOrd="0" presId="urn:microsoft.com/office/officeart/2005/8/layout/cycle4#1"/>
    <dgm:cxn modelId="{2EE51529-36AD-4F6A-95E0-FADF3A8F4439}" type="presParOf" srcId="{84FB5DE9-40D7-4595-99F0-B4F563F9C629}" destId="{81B1A937-04C7-452E-8750-F69415F613DB}" srcOrd="0" destOrd="0" presId="urn:microsoft.com/office/officeart/2005/8/layout/cycle4#1"/>
    <dgm:cxn modelId="{7DCA75B4-5623-4B6B-A16B-5B725AD4A272}" type="presParOf" srcId="{84FB5DE9-40D7-4595-99F0-B4F563F9C629}" destId="{DBFFF87D-AE5F-412F-9982-C60C2AE1D577}" srcOrd="1" destOrd="0" presId="urn:microsoft.com/office/officeart/2005/8/layout/cycle4#1"/>
    <dgm:cxn modelId="{694DDEF9-0CA9-4C80-97CD-18A20EB7A686}" type="presParOf" srcId="{27AB5645-50F2-4CCD-AE27-0980B7282089}" destId="{A7716C38-2580-4D56-85CB-4A360AE409E6}" srcOrd="3" destOrd="0" presId="urn:microsoft.com/office/officeart/2005/8/layout/cycle4#1"/>
    <dgm:cxn modelId="{46CBED94-F61A-4397-A4F7-29A726869307}" type="presParOf" srcId="{A7716C38-2580-4D56-85CB-4A360AE409E6}" destId="{21C505BF-3DB6-45A4-A77D-3AB7C6DFD644}" srcOrd="0" destOrd="0" presId="urn:microsoft.com/office/officeart/2005/8/layout/cycle4#1"/>
    <dgm:cxn modelId="{496A2E21-E520-43C3-862F-A16F9FDBB780}" type="presParOf" srcId="{A7716C38-2580-4D56-85CB-4A360AE409E6}" destId="{5D2F98F8-3215-457A-8612-489530B5FB36}" srcOrd="1" destOrd="0" presId="urn:microsoft.com/office/officeart/2005/8/layout/cycle4#1"/>
    <dgm:cxn modelId="{15C9CC64-B2D4-4CB9-8D54-664D463A3FF7}" type="presParOf" srcId="{27AB5645-50F2-4CCD-AE27-0980B7282089}" destId="{0847CCC8-8B2E-4B4B-93D7-852D7B58B839}" srcOrd="4" destOrd="0" presId="urn:microsoft.com/office/officeart/2005/8/layout/cycle4#1"/>
    <dgm:cxn modelId="{F9A0CF3D-0718-4BF4-A221-C13132B6294A}" type="presParOf" srcId="{0BBE688E-BABD-4F6A-851E-54094F736056}" destId="{F2458D53-68DE-4854-B8EB-B8964834D487}" srcOrd="1" destOrd="0" presId="urn:microsoft.com/office/officeart/2005/8/layout/cycle4#1"/>
    <dgm:cxn modelId="{AB4A40E1-1560-4310-BB42-C9C29D31D56E}" type="presParOf" srcId="{F2458D53-68DE-4854-B8EB-B8964834D487}" destId="{3039960F-A84B-4FE2-B5C0-9C63DCA51135}" srcOrd="0" destOrd="0" presId="urn:microsoft.com/office/officeart/2005/8/layout/cycle4#1"/>
    <dgm:cxn modelId="{E128C9A5-FA04-46D7-826C-F702AFB6E351}" type="presParOf" srcId="{F2458D53-68DE-4854-B8EB-B8964834D487}" destId="{0BF46261-A46D-49F6-9E80-8781E8DABFC9}" srcOrd="1" destOrd="0" presId="urn:microsoft.com/office/officeart/2005/8/layout/cycle4#1"/>
    <dgm:cxn modelId="{1BFD94B0-641F-4630-AAA3-B0C7B08D3D65}" type="presParOf" srcId="{F2458D53-68DE-4854-B8EB-B8964834D487}" destId="{2FDCEAB5-61A1-44D1-8B66-22B0942090B7}" srcOrd="2" destOrd="0" presId="urn:microsoft.com/office/officeart/2005/8/layout/cycle4#1"/>
    <dgm:cxn modelId="{ED91A26F-3652-40DD-9A0C-FE78E37A40E3}" type="presParOf" srcId="{F2458D53-68DE-4854-B8EB-B8964834D487}" destId="{AC3E00EC-2962-4B71-8D4A-D3DF46FC7757}" srcOrd="3" destOrd="0" presId="urn:microsoft.com/office/officeart/2005/8/layout/cycle4#1"/>
    <dgm:cxn modelId="{54CB8640-2511-48E7-A375-3D876D2EAFB6}" type="presParOf" srcId="{F2458D53-68DE-4854-B8EB-B8964834D487}" destId="{8B152FF9-C0AE-4124-BD46-41B7BBDF3F39}" srcOrd="4" destOrd="0" presId="urn:microsoft.com/office/officeart/2005/8/layout/cycle4#1"/>
    <dgm:cxn modelId="{8D7B31EB-2259-442F-9135-D13B6C5C8906}" type="presParOf" srcId="{0BBE688E-BABD-4F6A-851E-54094F736056}" destId="{09739723-1561-4733-898F-FC189D87B0DC}" srcOrd="2" destOrd="0" presId="urn:microsoft.com/office/officeart/2005/8/layout/cycle4#1"/>
    <dgm:cxn modelId="{DAC49289-5A5E-461B-8C0B-523EBB1AB7DA}" type="presParOf" srcId="{0BBE688E-BABD-4F6A-851E-54094F736056}" destId="{C068C12B-8FA3-49AE-B952-3A35C6F3F457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CAE758-24F5-46C7-9B6F-95C901C88859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525068-B359-4092-94E4-61027130BE56}">
      <dgm:prSet phldrT="[Text]" custT="1"/>
      <dgm:spPr>
        <a:solidFill>
          <a:srgbClr val="006600"/>
        </a:solidFill>
      </dgm:spPr>
      <dgm:t>
        <a:bodyPr/>
        <a:lstStyle/>
        <a:p>
          <a:pPr>
            <a:spcAft>
              <a:spcPts val="556"/>
            </a:spcAft>
          </a:pPr>
          <a:r>
            <a:rPr lang="en-US" sz="1800" dirty="0" smtClean="0"/>
            <a:t>St Joseph’s Hospital North</a:t>
          </a:r>
          <a:endParaRPr lang="en-US" sz="1800" dirty="0"/>
        </a:p>
      </dgm:t>
    </dgm:pt>
    <dgm:pt modelId="{D3DBE305-AB34-47D2-8B4F-745F46E24DEC}" type="parTrans" cxnId="{55C40971-0EC8-4460-A51B-5F66EE9BE53D}">
      <dgm:prSet/>
      <dgm:spPr/>
      <dgm:t>
        <a:bodyPr/>
        <a:lstStyle/>
        <a:p>
          <a:endParaRPr lang="en-US"/>
        </a:p>
      </dgm:t>
    </dgm:pt>
    <dgm:pt modelId="{35DE315F-F646-4545-87FC-B968FA8EF4B0}" type="sibTrans" cxnId="{55C40971-0EC8-4460-A51B-5F66EE9BE53D}">
      <dgm:prSet/>
      <dgm:spPr/>
      <dgm:t>
        <a:bodyPr/>
        <a:lstStyle/>
        <a:p>
          <a:endParaRPr lang="en-US"/>
        </a:p>
      </dgm:t>
    </dgm:pt>
    <dgm:pt modelId="{EC56B224-224D-4443-B56E-A91A4CEE84E1}">
      <dgm:prSet phldrT="[Text]" custT="1"/>
      <dgm:spPr>
        <a:solidFill>
          <a:srgbClr val="006600"/>
        </a:solidFill>
      </dgm:spPr>
      <dgm:t>
        <a:bodyPr/>
        <a:lstStyle/>
        <a:p>
          <a:pPr>
            <a:spcAft>
              <a:spcPct val="15000"/>
            </a:spcAft>
          </a:pPr>
          <a:r>
            <a:rPr lang="en-US" sz="1400" dirty="0" smtClean="0"/>
            <a:t>WUP, RW Services Contract &amp; County Variance</a:t>
          </a:r>
          <a:endParaRPr lang="en-US" sz="1400" dirty="0"/>
        </a:p>
      </dgm:t>
    </dgm:pt>
    <dgm:pt modelId="{7B014A6E-D578-4543-B7B8-403C2F2FA37E}" type="parTrans" cxnId="{F20EEB33-A43A-4B65-B3FB-BDC1ACF30685}">
      <dgm:prSet/>
      <dgm:spPr/>
      <dgm:t>
        <a:bodyPr/>
        <a:lstStyle/>
        <a:p>
          <a:endParaRPr lang="en-US"/>
        </a:p>
      </dgm:t>
    </dgm:pt>
    <dgm:pt modelId="{413A2FE6-E9A2-4566-90A9-CC3DFF8A0706}" type="sibTrans" cxnId="{F20EEB33-A43A-4B65-B3FB-BDC1ACF30685}">
      <dgm:prSet/>
      <dgm:spPr/>
      <dgm:t>
        <a:bodyPr/>
        <a:lstStyle/>
        <a:p>
          <a:endParaRPr lang="en-US"/>
        </a:p>
      </dgm:t>
    </dgm:pt>
    <dgm:pt modelId="{83E79EC9-8AF5-427F-A9D7-D33800A64AD1}">
      <dgm:prSet phldrT="[Text]" custT="1"/>
      <dgm:spPr>
        <a:solidFill>
          <a:srgbClr val="006600"/>
        </a:solidFill>
      </dgm:spPr>
      <dgm:t>
        <a:bodyPr/>
        <a:lstStyle/>
        <a:p>
          <a:pPr>
            <a:spcAft>
              <a:spcPct val="15000"/>
            </a:spcAft>
          </a:pPr>
          <a:r>
            <a:rPr lang="en-US" sz="1400" dirty="0" smtClean="0"/>
            <a:t>Water Quality Monitoring &amp; Reporting</a:t>
          </a:r>
          <a:endParaRPr lang="en-US" sz="1400" dirty="0"/>
        </a:p>
      </dgm:t>
    </dgm:pt>
    <dgm:pt modelId="{A04189A2-04FC-42D5-B894-5FDD9DD3CBCC}" type="parTrans" cxnId="{7FDE7B04-076F-47E0-B191-0352BC7B23A7}">
      <dgm:prSet/>
      <dgm:spPr/>
      <dgm:t>
        <a:bodyPr/>
        <a:lstStyle/>
        <a:p>
          <a:endParaRPr lang="en-US"/>
        </a:p>
      </dgm:t>
    </dgm:pt>
    <dgm:pt modelId="{4FD39ACA-6180-4C51-A912-3DF571B453EA}" type="sibTrans" cxnId="{7FDE7B04-076F-47E0-B191-0352BC7B23A7}">
      <dgm:prSet/>
      <dgm:spPr/>
      <dgm:t>
        <a:bodyPr/>
        <a:lstStyle/>
        <a:p>
          <a:endParaRPr lang="en-US"/>
        </a:p>
      </dgm:t>
    </dgm:pt>
    <dgm:pt modelId="{91262D97-CC3D-45C1-B977-1C9A44583287}">
      <dgm:prSet phldrT="[Text]" custT="1"/>
      <dgm:spPr>
        <a:solidFill>
          <a:srgbClr val="006600"/>
        </a:solidFill>
      </dgm:spPr>
      <dgm:t>
        <a:bodyPr/>
        <a:lstStyle/>
        <a:p>
          <a:pPr>
            <a:spcAft>
              <a:spcPts val="556"/>
            </a:spcAft>
          </a:pPr>
          <a:r>
            <a:rPr lang="en-US" sz="1800" dirty="0" smtClean="0"/>
            <a:t>Knight Family Trust</a:t>
          </a:r>
          <a:endParaRPr lang="en-US" sz="1800" dirty="0"/>
        </a:p>
      </dgm:t>
    </dgm:pt>
    <dgm:pt modelId="{03359D04-EEBE-43C2-B16B-74D80DE3A76D}" type="parTrans" cxnId="{FF618477-4CAC-43AD-A2DB-51E76E751932}">
      <dgm:prSet/>
      <dgm:spPr/>
      <dgm:t>
        <a:bodyPr/>
        <a:lstStyle/>
        <a:p>
          <a:endParaRPr lang="en-US"/>
        </a:p>
      </dgm:t>
    </dgm:pt>
    <dgm:pt modelId="{B044F009-F23C-4D25-9474-0D790EFEBE4A}" type="sibTrans" cxnId="{FF618477-4CAC-43AD-A2DB-51E76E751932}">
      <dgm:prSet/>
      <dgm:spPr/>
      <dgm:t>
        <a:bodyPr/>
        <a:lstStyle/>
        <a:p>
          <a:endParaRPr lang="en-US"/>
        </a:p>
      </dgm:t>
    </dgm:pt>
    <dgm:pt modelId="{9A34CA23-2F71-4764-B8AD-77B1B4F616FE}">
      <dgm:prSet phldrT="[Text]" custT="1"/>
      <dgm:spPr>
        <a:solidFill>
          <a:srgbClr val="006600"/>
        </a:solidFill>
      </dgm:spPr>
      <dgm:t>
        <a:bodyPr/>
        <a:lstStyle/>
        <a:p>
          <a:pPr>
            <a:spcAft>
              <a:spcPct val="15000"/>
            </a:spcAft>
          </a:pPr>
          <a:r>
            <a:rPr lang="en-US" sz="1400" dirty="0" smtClean="0"/>
            <a:t>Hydrologic Monitoring</a:t>
          </a:r>
          <a:endParaRPr lang="en-US" sz="1400" dirty="0"/>
        </a:p>
      </dgm:t>
    </dgm:pt>
    <dgm:pt modelId="{D8A4DFCD-7EA5-4CA0-BD8D-AF9A3A55F97A}" type="parTrans" cxnId="{0C70EE30-6654-4E5B-AE11-04AFE2D6D8AA}">
      <dgm:prSet/>
      <dgm:spPr/>
      <dgm:t>
        <a:bodyPr/>
        <a:lstStyle/>
        <a:p>
          <a:endParaRPr lang="en-US"/>
        </a:p>
      </dgm:t>
    </dgm:pt>
    <dgm:pt modelId="{746A71AC-1F9A-4502-8EF3-1017CB717FA7}" type="sibTrans" cxnId="{0C70EE30-6654-4E5B-AE11-04AFE2D6D8AA}">
      <dgm:prSet/>
      <dgm:spPr/>
      <dgm:t>
        <a:bodyPr/>
        <a:lstStyle/>
        <a:p>
          <a:endParaRPr lang="en-US"/>
        </a:p>
      </dgm:t>
    </dgm:pt>
    <dgm:pt modelId="{AAC3A49B-F0D4-4D05-8028-7177928853FE}">
      <dgm:prSet phldrT="[Text]" custT="1"/>
      <dgm:spPr>
        <a:solidFill>
          <a:srgbClr val="006600"/>
        </a:solidFill>
      </dgm:spPr>
      <dgm:t>
        <a:bodyPr/>
        <a:lstStyle/>
        <a:p>
          <a:pPr>
            <a:spcAft>
              <a:spcPct val="15000"/>
            </a:spcAft>
          </a:pPr>
          <a:r>
            <a:rPr lang="en-US" sz="1400" dirty="0" smtClean="0"/>
            <a:t>Water Supply Planning and Testing</a:t>
          </a:r>
          <a:endParaRPr lang="en-US" sz="1400" dirty="0"/>
        </a:p>
      </dgm:t>
    </dgm:pt>
    <dgm:pt modelId="{DAEAB2EE-CD9D-4285-89C6-9BBCA6F08CF3}" type="parTrans" cxnId="{A63AF039-AE95-4517-A430-7289F480F898}">
      <dgm:prSet/>
      <dgm:spPr/>
      <dgm:t>
        <a:bodyPr/>
        <a:lstStyle/>
        <a:p>
          <a:endParaRPr lang="en-US"/>
        </a:p>
      </dgm:t>
    </dgm:pt>
    <dgm:pt modelId="{3812FDE0-7884-4300-AE20-3F7A05F9670A}" type="sibTrans" cxnId="{A63AF039-AE95-4517-A430-7289F480F898}">
      <dgm:prSet/>
      <dgm:spPr/>
      <dgm:t>
        <a:bodyPr/>
        <a:lstStyle/>
        <a:p>
          <a:endParaRPr lang="en-US"/>
        </a:p>
      </dgm:t>
    </dgm:pt>
    <dgm:pt modelId="{F7934B54-7BCC-4C9A-9B38-F9107A44E134}">
      <dgm:prSet phldrT="[Text]" custT="1"/>
      <dgm:spPr>
        <a:solidFill>
          <a:srgbClr val="006600"/>
        </a:solidFill>
      </dgm:spPr>
      <dgm:t>
        <a:bodyPr/>
        <a:lstStyle/>
        <a:p>
          <a:pPr>
            <a:spcAft>
              <a:spcPts val="556"/>
            </a:spcAft>
          </a:pPr>
          <a:r>
            <a:rPr lang="en-US" sz="1800" dirty="0" smtClean="0"/>
            <a:t>Crystal River Energy Complex</a:t>
          </a:r>
          <a:endParaRPr lang="en-US" sz="1800" dirty="0"/>
        </a:p>
      </dgm:t>
    </dgm:pt>
    <dgm:pt modelId="{2129D8E5-32F5-4B0A-9E32-AB26129DDD62}" type="parTrans" cxnId="{35E80065-8344-4569-9DBB-C53DBEE8E357}">
      <dgm:prSet/>
      <dgm:spPr/>
      <dgm:t>
        <a:bodyPr/>
        <a:lstStyle/>
        <a:p>
          <a:endParaRPr lang="en-US"/>
        </a:p>
      </dgm:t>
    </dgm:pt>
    <dgm:pt modelId="{79E2F054-A196-4FFE-AF05-180A91C4E122}" type="sibTrans" cxnId="{35E80065-8344-4569-9DBB-C53DBEE8E357}">
      <dgm:prSet/>
      <dgm:spPr/>
      <dgm:t>
        <a:bodyPr/>
        <a:lstStyle/>
        <a:p>
          <a:endParaRPr lang="en-US"/>
        </a:p>
      </dgm:t>
    </dgm:pt>
    <dgm:pt modelId="{D998F4B5-39C4-4693-9544-C47B23778362}">
      <dgm:prSet phldrT="[Text]" custT="1"/>
      <dgm:spPr>
        <a:solidFill>
          <a:srgbClr val="006600"/>
        </a:solidFill>
      </dgm:spPr>
      <dgm:t>
        <a:bodyPr/>
        <a:lstStyle/>
        <a:p>
          <a:pPr>
            <a:spcAft>
              <a:spcPct val="15000"/>
            </a:spcAft>
          </a:pPr>
          <a:r>
            <a:rPr lang="en-US" sz="1400" dirty="0" smtClean="0"/>
            <a:t>Water Quality Analysis &amp; Saltwater Intrusion Investigation</a:t>
          </a:r>
          <a:endParaRPr lang="en-US" sz="1400" dirty="0"/>
        </a:p>
      </dgm:t>
    </dgm:pt>
    <dgm:pt modelId="{E3D3097E-E591-44D8-B206-967380E34EB2}" type="parTrans" cxnId="{FA301F5A-3255-4187-90A5-74DA8273763C}">
      <dgm:prSet/>
      <dgm:spPr/>
      <dgm:t>
        <a:bodyPr/>
        <a:lstStyle/>
        <a:p>
          <a:endParaRPr lang="en-US"/>
        </a:p>
      </dgm:t>
    </dgm:pt>
    <dgm:pt modelId="{B316905D-880B-46BA-96F2-BF1A3BD9BFE2}" type="sibTrans" cxnId="{FA301F5A-3255-4187-90A5-74DA8273763C}">
      <dgm:prSet/>
      <dgm:spPr/>
      <dgm:t>
        <a:bodyPr/>
        <a:lstStyle/>
        <a:p>
          <a:endParaRPr lang="en-US"/>
        </a:p>
      </dgm:t>
    </dgm:pt>
    <dgm:pt modelId="{390FC101-B369-4923-A16C-DA27F83E9F0A}">
      <dgm:prSet phldrT="[Text]"/>
      <dgm:spPr>
        <a:solidFill>
          <a:srgbClr val="006600"/>
        </a:solidFill>
      </dgm:spPr>
      <dgm:t>
        <a:bodyPr/>
        <a:lstStyle/>
        <a:p>
          <a:pPr>
            <a:spcAft>
              <a:spcPct val="15000"/>
            </a:spcAft>
          </a:pPr>
          <a:endParaRPr lang="en-US" sz="1100" dirty="0"/>
        </a:p>
      </dgm:t>
    </dgm:pt>
    <dgm:pt modelId="{FCF2062C-C0EC-49B3-AE15-2649666499F9}" type="parTrans" cxnId="{8EE14262-5B4F-4665-9FEE-FFC8947F578F}">
      <dgm:prSet/>
      <dgm:spPr/>
      <dgm:t>
        <a:bodyPr/>
        <a:lstStyle/>
        <a:p>
          <a:endParaRPr lang="en-US"/>
        </a:p>
      </dgm:t>
    </dgm:pt>
    <dgm:pt modelId="{E64E1FDC-0F55-4236-9DB4-B126A03364FE}" type="sibTrans" cxnId="{8EE14262-5B4F-4665-9FEE-FFC8947F578F}">
      <dgm:prSet/>
      <dgm:spPr/>
      <dgm:t>
        <a:bodyPr/>
        <a:lstStyle/>
        <a:p>
          <a:endParaRPr lang="en-US"/>
        </a:p>
      </dgm:t>
    </dgm:pt>
    <dgm:pt modelId="{F749DE90-48ED-4635-87C3-0D485122FAB2}">
      <dgm:prSet phldrT="[Text]" custT="1"/>
      <dgm:spPr>
        <a:solidFill>
          <a:srgbClr val="006600"/>
        </a:solidFill>
      </dgm:spPr>
      <dgm:t>
        <a:bodyPr/>
        <a:lstStyle/>
        <a:p>
          <a:pPr>
            <a:spcAft>
              <a:spcPct val="15000"/>
            </a:spcAft>
          </a:pPr>
          <a:r>
            <a:rPr lang="en-US" sz="1400" dirty="0" smtClean="0"/>
            <a:t>Recently asked for Hydrological Monitoring &amp; Reporting</a:t>
          </a:r>
          <a:endParaRPr lang="en-US" sz="1400" dirty="0"/>
        </a:p>
      </dgm:t>
    </dgm:pt>
    <dgm:pt modelId="{F77700DC-06ED-422C-A04A-D913BB9E3264}" type="parTrans" cxnId="{F7A9DAE5-A2E9-45F6-AC81-03C30F5ACB89}">
      <dgm:prSet/>
      <dgm:spPr/>
      <dgm:t>
        <a:bodyPr/>
        <a:lstStyle/>
        <a:p>
          <a:endParaRPr lang="en-US"/>
        </a:p>
      </dgm:t>
    </dgm:pt>
    <dgm:pt modelId="{A4DB2618-C65E-46A2-B290-94E9508D62AF}" type="sibTrans" cxnId="{F7A9DAE5-A2E9-45F6-AC81-03C30F5ACB89}">
      <dgm:prSet/>
      <dgm:spPr/>
      <dgm:t>
        <a:bodyPr/>
        <a:lstStyle/>
        <a:p>
          <a:endParaRPr lang="en-US"/>
        </a:p>
      </dgm:t>
    </dgm:pt>
    <dgm:pt modelId="{E619AB8C-1E63-467D-B837-C33904BF6707}">
      <dgm:prSet phldrT="[Text]" custT="1"/>
      <dgm:spPr>
        <a:solidFill>
          <a:srgbClr val="006600"/>
        </a:solidFill>
      </dgm:spPr>
      <dgm:t>
        <a:bodyPr/>
        <a:lstStyle/>
        <a:p>
          <a:pPr>
            <a:spcAft>
              <a:spcPts val="556"/>
            </a:spcAft>
          </a:pPr>
          <a:r>
            <a:rPr lang="en-US" sz="1800" dirty="0" smtClean="0"/>
            <a:t>Ryland Homes</a:t>
          </a:r>
          <a:endParaRPr lang="en-US" sz="1800" dirty="0"/>
        </a:p>
      </dgm:t>
    </dgm:pt>
    <dgm:pt modelId="{FC52D259-E601-47B5-9ED8-6C566B96D630}" type="parTrans" cxnId="{CF6F20B4-F416-4274-ACA4-2457465CBF95}">
      <dgm:prSet/>
      <dgm:spPr/>
      <dgm:t>
        <a:bodyPr/>
        <a:lstStyle/>
        <a:p>
          <a:endParaRPr lang="en-US"/>
        </a:p>
      </dgm:t>
    </dgm:pt>
    <dgm:pt modelId="{7B04DBAC-A782-463B-B32F-83934DC0721D}" type="sibTrans" cxnId="{CF6F20B4-F416-4274-ACA4-2457465CBF95}">
      <dgm:prSet/>
      <dgm:spPr/>
      <dgm:t>
        <a:bodyPr/>
        <a:lstStyle/>
        <a:p>
          <a:endParaRPr lang="en-US"/>
        </a:p>
      </dgm:t>
    </dgm:pt>
    <dgm:pt modelId="{9A026278-4A88-4A22-A9A3-35B5EC492305}">
      <dgm:prSet phldrT="[Text]" custT="1"/>
      <dgm:spPr>
        <a:solidFill>
          <a:srgbClr val="006600"/>
        </a:solidFill>
      </dgm:spPr>
      <dgm:t>
        <a:bodyPr/>
        <a:lstStyle/>
        <a:p>
          <a:pPr>
            <a:spcAft>
              <a:spcPct val="15000"/>
            </a:spcAft>
          </a:pPr>
          <a:r>
            <a:rPr lang="en-US" sz="1400" dirty="0" smtClean="0"/>
            <a:t>WUP &amp; ERP Permitting</a:t>
          </a:r>
          <a:endParaRPr lang="en-US" sz="1400" dirty="0"/>
        </a:p>
      </dgm:t>
    </dgm:pt>
    <dgm:pt modelId="{572398B7-30D1-4CF0-826B-EB57480D0AFB}" type="parTrans" cxnId="{6DB936F1-4380-4885-8F9D-9A729EEFC8B8}">
      <dgm:prSet/>
      <dgm:spPr/>
      <dgm:t>
        <a:bodyPr/>
        <a:lstStyle/>
        <a:p>
          <a:endParaRPr lang="en-US"/>
        </a:p>
      </dgm:t>
    </dgm:pt>
    <dgm:pt modelId="{1B01CC94-B0AC-4FF7-88DC-CCF56C178CF3}" type="sibTrans" cxnId="{6DB936F1-4380-4885-8F9D-9A729EEFC8B8}">
      <dgm:prSet/>
      <dgm:spPr/>
      <dgm:t>
        <a:bodyPr/>
        <a:lstStyle/>
        <a:p>
          <a:endParaRPr lang="en-US"/>
        </a:p>
      </dgm:t>
    </dgm:pt>
    <dgm:pt modelId="{ECF77CDA-7D33-45E3-B3AA-6115FF5FEA2D}">
      <dgm:prSet phldrT="[Text]" custT="1"/>
      <dgm:spPr>
        <a:solidFill>
          <a:srgbClr val="006600"/>
        </a:solidFill>
      </dgm:spPr>
      <dgm:t>
        <a:bodyPr/>
        <a:lstStyle/>
        <a:p>
          <a:pPr>
            <a:spcAft>
              <a:spcPct val="15000"/>
            </a:spcAft>
          </a:pPr>
          <a:r>
            <a:rPr lang="en-US" sz="1400" dirty="0" smtClean="0"/>
            <a:t>Data Management, Compliance</a:t>
          </a:r>
          <a:endParaRPr lang="en-US" sz="1400" dirty="0"/>
        </a:p>
      </dgm:t>
    </dgm:pt>
    <dgm:pt modelId="{58C3C8C9-4A00-4890-B6DA-261A8FEAB5BB}" type="parTrans" cxnId="{ECDC0A5F-795E-4757-85B7-591C052AAD54}">
      <dgm:prSet/>
      <dgm:spPr/>
      <dgm:t>
        <a:bodyPr/>
        <a:lstStyle/>
        <a:p>
          <a:endParaRPr lang="en-US"/>
        </a:p>
      </dgm:t>
    </dgm:pt>
    <dgm:pt modelId="{C0E6C992-5303-4844-8986-EA3DCB5F536B}" type="sibTrans" cxnId="{ECDC0A5F-795E-4757-85B7-591C052AAD54}">
      <dgm:prSet/>
      <dgm:spPr/>
      <dgm:t>
        <a:bodyPr/>
        <a:lstStyle/>
        <a:p>
          <a:endParaRPr lang="en-US"/>
        </a:p>
      </dgm:t>
    </dgm:pt>
    <dgm:pt modelId="{257C5637-5A58-4D27-A6A6-87AE889FE1D8}" type="pres">
      <dgm:prSet presAssocID="{C1CAE758-24F5-46C7-9B6F-95C901C8885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54D2C1-3EDC-4C25-9483-93B45AA7A36A}" type="pres">
      <dgm:prSet presAssocID="{9A525068-B359-4092-94E4-61027130BE56}" presName="comp" presStyleCnt="0"/>
      <dgm:spPr/>
    </dgm:pt>
    <dgm:pt modelId="{5DF2FD75-419E-4EEB-93BE-C771875A2071}" type="pres">
      <dgm:prSet presAssocID="{9A525068-B359-4092-94E4-61027130BE56}" presName="box" presStyleLbl="node1" presStyleIdx="0" presStyleCnt="4"/>
      <dgm:spPr/>
      <dgm:t>
        <a:bodyPr/>
        <a:lstStyle/>
        <a:p>
          <a:endParaRPr lang="en-US"/>
        </a:p>
      </dgm:t>
    </dgm:pt>
    <dgm:pt modelId="{ADF2DA51-7FCE-49C2-817F-1C602026AABD}" type="pres">
      <dgm:prSet presAssocID="{9A525068-B359-4092-94E4-61027130BE56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F7A2307-429F-497B-8279-D7E6C9E7C67A}" type="pres">
      <dgm:prSet presAssocID="{9A525068-B359-4092-94E4-61027130BE56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57EF1A-7105-4B4C-8BD1-2A366ABDAFAF}" type="pres">
      <dgm:prSet presAssocID="{35DE315F-F646-4545-87FC-B968FA8EF4B0}" presName="spacer" presStyleCnt="0"/>
      <dgm:spPr/>
    </dgm:pt>
    <dgm:pt modelId="{A5F514A9-654B-4B0F-A688-E2B4544715DA}" type="pres">
      <dgm:prSet presAssocID="{91262D97-CC3D-45C1-B977-1C9A44583287}" presName="comp" presStyleCnt="0"/>
      <dgm:spPr/>
    </dgm:pt>
    <dgm:pt modelId="{C6E4C876-33C6-45D9-A322-70CD975CE8F2}" type="pres">
      <dgm:prSet presAssocID="{91262D97-CC3D-45C1-B977-1C9A44583287}" presName="box" presStyleLbl="node1" presStyleIdx="1" presStyleCnt="4"/>
      <dgm:spPr/>
      <dgm:t>
        <a:bodyPr/>
        <a:lstStyle/>
        <a:p>
          <a:endParaRPr lang="en-US"/>
        </a:p>
      </dgm:t>
    </dgm:pt>
    <dgm:pt modelId="{BBFF20F4-0E6D-4B30-9597-7E4472E23999}" type="pres">
      <dgm:prSet presAssocID="{91262D97-CC3D-45C1-B977-1C9A44583287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13125D0-69B2-4F02-B617-719A1FDB5699}" type="pres">
      <dgm:prSet presAssocID="{91262D97-CC3D-45C1-B977-1C9A44583287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4E570E-79AC-41A3-A050-BEFA25CE2D8F}" type="pres">
      <dgm:prSet presAssocID="{B044F009-F23C-4D25-9474-0D790EFEBE4A}" presName="spacer" presStyleCnt="0"/>
      <dgm:spPr/>
    </dgm:pt>
    <dgm:pt modelId="{3E413A29-3AE0-4ECB-A5FC-08158DD99BBC}" type="pres">
      <dgm:prSet presAssocID="{F7934B54-7BCC-4C9A-9B38-F9107A44E134}" presName="comp" presStyleCnt="0"/>
      <dgm:spPr/>
    </dgm:pt>
    <dgm:pt modelId="{8A8D376C-0E7D-49B8-9BC3-B78FD0B17794}" type="pres">
      <dgm:prSet presAssocID="{F7934B54-7BCC-4C9A-9B38-F9107A44E134}" presName="box" presStyleLbl="node1" presStyleIdx="2" presStyleCnt="4"/>
      <dgm:spPr/>
      <dgm:t>
        <a:bodyPr/>
        <a:lstStyle/>
        <a:p>
          <a:endParaRPr lang="en-US"/>
        </a:p>
      </dgm:t>
    </dgm:pt>
    <dgm:pt modelId="{D433656B-EEF3-4A81-9D1F-B3A51414A485}" type="pres">
      <dgm:prSet presAssocID="{F7934B54-7BCC-4C9A-9B38-F9107A44E134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F79F36F-0A08-4F14-8481-284E6D16FC82}" type="pres">
      <dgm:prSet presAssocID="{F7934B54-7BCC-4C9A-9B38-F9107A44E134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AA1777-2BC5-4AD4-A6E6-25D51804692A}" type="pres">
      <dgm:prSet presAssocID="{79E2F054-A196-4FFE-AF05-180A91C4E122}" presName="spacer" presStyleCnt="0"/>
      <dgm:spPr/>
    </dgm:pt>
    <dgm:pt modelId="{9655CE3E-A973-484B-A29D-D7B87B716FE8}" type="pres">
      <dgm:prSet presAssocID="{E619AB8C-1E63-467D-B837-C33904BF6707}" presName="comp" presStyleCnt="0"/>
      <dgm:spPr/>
    </dgm:pt>
    <dgm:pt modelId="{E8B0E80D-4B00-4DD7-8BF1-AF12845D9C79}" type="pres">
      <dgm:prSet presAssocID="{E619AB8C-1E63-467D-B837-C33904BF6707}" presName="box" presStyleLbl="node1" presStyleIdx="3" presStyleCnt="4"/>
      <dgm:spPr/>
      <dgm:t>
        <a:bodyPr/>
        <a:lstStyle/>
        <a:p>
          <a:endParaRPr lang="en-US"/>
        </a:p>
      </dgm:t>
    </dgm:pt>
    <dgm:pt modelId="{D1F35892-7B33-4C2C-A8AE-F76614A3B2B4}" type="pres">
      <dgm:prSet presAssocID="{E619AB8C-1E63-467D-B837-C33904BF6707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F2839D4-F905-4CD3-AB1D-253746DAC624}" type="pres">
      <dgm:prSet presAssocID="{E619AB8C-1E63-467D-B837-C33904BF6707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618477-4CAC-43AD-A2DB-51E76E751932}" srcId="{C1CAE758-24F5-46C7-9B6F-95C901C88859}" destId="{91262D97-CC3D-45C1-B977-1C9A44583287}" srcOrd="1" destOrd="0" parTransId="{03359D04-EEBE-43C2-B16B-74D80DE3A76D}" sibTransId="{B044F009-F23C-4D25-9474-0D790EFEBE4A}"/>
    <dgm:cxn modelId="{DA350DC9-2EBD-46CE-8A9A-5CD609205046}" type="presOf" srcId="{AAC3A49B-F0D4-4D05-8028-7177928853FE}" destId="{C13125D0-69B2-4F02-B617-719A1FDB5699}" srcOrd="1" destOrd="2" presId="urn:microsoft.com/office/officeart/2005/8/layout/vList4#1"/>
    <dgm:cxn modelId="{69319C38-8B1A-4019-B816-798404037857}" type="presOf" srcId="{9A34CA23-2F71-4764-B8AD-77B1B4F616FE}" destId="{C6E4C876-33C6-45D9-A322-70CD975CE8F2}" srcOrd="0" destOrd="1" presId="urn:microsoft.com/office/officeart/2005/8/layout/vList4#1"/>
    <dgm:cxn modelId="{9F882C3C-DED1-4424-B0F2-4CDD35FC8A35}" type="presOf" srcId="{390FC101-B369-4923-A16C-DA27F83E9F0A}" destId="{2F79F36F-0A08-4F14-8481-284E6D16FC82}" srcOrd="1" destOrd="3" presId="urn:microsoft.com/office/officeart/2005/8/layout/vList4#1"/>
    <dgm:cxn modelId="{F7A9DAE5-A2E9-45F6-AC81-03C30F5ACB89}" srcId="{F7934B54-7BCC-4C9A-9B38-F9107A44E134}" destId="{F749DE90-48ED-4635-87C3-0D485122FAB2}" srcOrd="1" destOrd="0" parTransId="{F77700DC-06ED-422C-A04A-D913BB9E3264}" sibTransId="{A4DB2618-C65E-46A2-B290-94E9508D62AF}"/>
    <dgm:cxn modelId="{A63AF039-AE95-4517-A430-7289F480F898}" srcId="{91262D97-CC3D-45C1-B977-1C9A44583287}" destId="{AAC3A49B-F0D4-4D05-8028-7177928853FE}" srcOrd="1" destOrd="0" parTransId="{DAEAB2EE-CD9D-4285-89C6-9BBCA6F08CF3}" sibTransId="{3812FDE0-7884-4300-AE20-3F7A05F9670A}"/>
    <dgm:cxn modelId="{C161BD4B-573E-4FE0-91C8-D007513D37D2}" type="presOf" srcId="{91262D97-CC3D-45C1-B977-1C9A44583287}" destId="{C13125D0-69B2-4F02-B617-719A1FDB5699}" srcOrd="1" destOrd="0" presId="urn:microsoft.com/office/officeart/2005/8/layout/vList4#1"/>
    <dgm:cxn modelId="{FA301F5A-3255-4187-90A5-74DA8273763C}" srcId="{F7934B54-7BCC-4C9A-9B38-F9107A44E134}" destId="{D998F4B5-39C4-4693-9544-C47B23778362}" srcOrd="0" destOrd="0" parTransId="{E3D3097E-E591-44D8-B206-967380E34EB2}" sibTransId="{B316905D-880B-46BA-96F2-BF1A3BD9BFE2}"/>
    <dgm:cxn modelId="{1853CA3D-8BD9-4EC0-8376-7C34CDB8B35A}" type="presOf" srcId="{9A026278-4A88-4A22-A9A3-35B5EC492305}" destId="{E8B0E80D-4B00-4DD7-8BF1-AF12845D9C79}" srcOrd="0" destOrd="1" presId="urn:microsoft.com/office/officeart/2005/8/layout/vList4#1"/>
    <dgm:cxn modelId="{F20EEB33-A43A-4B65-B3FB-BDC1ACF30685}" srcId="{9A525068-B359-4092-94E4-61027130BE56}" destId="{EC56B224-224D-4443-B56E-A91A4CEE84E1}" srcOrd="0" destOrd="0" parTransId="{7B014A6E-D578-4543-B7B8-403C2F2FA37E}" sibTransId="{413A2FE6-E9A2-4566-90A9-CC3DFF8A0706}"/>
    <dgm:cxn modelId="{6EB59837-3A42-4905-9F76-DC51EE0B9B60}" type="presOf" srcId="{9A026278-4A88-4A22-A9A3-35B5EC492305}" destId="{6F2839D4-F905-4CD3-AB1D-253746DAC624}" srcOrd="1" destOrd="1" presId="urn:microsoft.com/office/officeart/2005/8/layout/vList4#1"/>
    <dgm:cxn modelId="{0C70EE30-6654-4E5B-AE11-04AFE2D6D8AA}" srcId="{91262D97-CC3D-45C1-B977-1C9A44583287}" destId="{9A34CA23-2F71-4764-B8AD-77B1B4F616FE}" srcOrd="0" destOrd="0" parTransId="{D8A4DFCD-7EA5-4CA0-BD8D-AF9A3A55F97A}" sibTransId="{746A71AC-1F9A-4502-8EF3-1017CB717FA7}"/>
    <dgm:cxn modelId="{AAC8252F-15CD-4B53-BCDE-65CA0E6F4461}" type="presOf" srcId="{E619AB8C-1E63-467D-B837-C33904BF6707}" destId="{6F2839D4-F905-4CD3-AB1D-253746DAC624}" srcOrd="1" destOrd="0" presId="urn:microsoft.com/office/officeart/2005/8/layout/vList4#1"/>
    <dgm:cxn modelId="{82C77C78-2DA7-4009-BFC7-73C55619FBC7}" type="presOf" srcId="{91262D97-CC3D-45C1-B977-1C9A44583287}" destId="{C6E4C876-33C6-45D9-A322-70CD975CE8F2}" srcOrd="0" destOrd="0" presId="urn:microsoft.com/office/officeart/2005/8/layout/vList4#1"/>
    <dgm:cxn modelId="{11047F1F-DE84-4150-B955-08240CE8C661}" type="presOf" srcId="{F7934B54-7BCC-4C9A-9B38-F9107A44E134}" destId="{2F79F36F-0A08-4F14-8481-284E6D16FC82}" srcOrd="1" destOrd="0" presId="urn:microsoft.com/office/officeart/2005/8/layout/vList4#1"/>
    <dgm:cxn modelId="{2DC8354E-665B-49F8-B563-A5F43923F9B1}" type="presOf" srcId="{D998F4B5-39C4-4693-9544-C47B23778362}" destId="{8A8D376C-0E7D-49B8-9BC3-B78FD0B17794}" srcOrd="0" destOrd="1" presId="urn:microsoft.com/office/officeart/2005/8/layout/vList4#1"/>
    <dgm:cxn modelId="{D3F03581-B38D-4D3E-BE73-9F8F8244305C}" type="presOf" srcId="{F749DE90-48ED-4635-87C3-0D485122FAB2}" destId="{2F79F36F-0A08-4F14-8481-284E6D16FC82}" srcOrd="1" destOrd="2" presId="urn:microsoft.com/office/officeart/2005/8/layout/vList4#1"/>
    <dgm:cxn modelId="{4ED1CB45-70DB-435D-8E42-9BE22089CC5B}" type="presOf" srcId="{AAC3A49B-F0D4-4D05-8028-7177928853FE}" destId="{C6E4C876-33C6-45D9-A322-70CD975CE8F2}" srcOrd="0" destOrd="2" presId="urn:microsoft.com/office/officeart/2005/8/layout/vList4#1"/>
    <dgm:cxn modelId="{ECDC0A5F-795E-4757-85B7-591C052AAD54}" srcId="{E619AB8C-1E63-467D-B837-C33904BF6707}" destId="{ECF77CDA-7D33-45E3-B3AA-6115FF5FEA2D}" srcOrd="1" destOrd="0" parTransId="{58C3C8C9-4A00-4890-B6DA-261A8FEAB5BB}" sibTransId="{C0E6C992-5303-4844-8986-EA3DCB5F536B}"/>
    <dgm:cxn modelId="{EF7C6EF1-FBC7-4EE2-BE68-CD2DFFA26239}" type="presOf" srcId="{C1CAE758-24F5-46C7-9B6F-95C901C88859}" destId="{257C5637-5A58-4D27-A6A6-87AE889FE1D8}" srcOrd="0" destOrd="0" presId="urn:microsoft.com/office/officeart/2005/8/layout/vList4#1"/>
    <dgm:cxn modelId="{35E80065-8344-4569-9DBB-C53DBEE8E357}" srcId="{C1CAE758-24F5-46C7-9B6F-95C901C88859}" destId="{F7934B54-7BCC-4C9A-9B38-F9107A44E134}" srcOrd="2" destOrd="0" parTransId="{2129D8E5-32F5-4B0A-9E32-AB26129DDD62}" sibTransId="{79E2F054-A196-4FFE-AF05-180A91C4E122}"/>
    <dgm:cxn modelId="{8915D4ED-665B-4151-8393-C6EEEA7C33D5}" type="presOf" srcId="{F7934B54-7BCC-4C9A-9B38-F9107A44E134}" destId="{8A8D376C-0E7D-49B8-9BC3-B78FD0B17794}" srcOrd="0" destOrd="0" presId="urn:microsoft.com/office/officeart/2005/8/layout/vList4#1"/>
    <dgm:cxn modelId="{83AD6596-5B40-4B56-B4A2-8F55B94B639F}" type="presOf" srcId="{F749DE90-48ED-4635-87C3-0D485122FAB2}" destId="{8A8D376C-0E7D-49B8-9BC3-B78FD0B17794}" srcOrd="0" destOrd="2" presId="urn:microsoft.com/office/officeart/2005/8/layout/vList4#1"/>
    <dgm:cxn modelId="{518004B9-48B9-49EE-A8CE-EDFD1A80F531}" type="presOf" srcId="{9A34CA23-2F71-4764-B8AD-77B1B4F616FE}" destId="{C13125D0-69B2-4F02-B617-719A1FDB5699}" srcOrd="1" destOrd="1" presId="urn:microsoft.com/office/officeart/2005/8/layout/vList4#1"/>
    <dgm:cxn modelId="{C4D2CA5B-E8BB-4B6E-8DE8-5ACB513208D6}" type="presOf" srcId="{EC56B224-224D-4443-B56E-A91A4CEE84E1}" destId="{5DF2FD75-419E-4EEB-93BE-C771875A2071}" srcOrd="0" destOrd="1" presId="urn:microsoft.com/office/officeart/2005/8/layout/vList4#1"/>
    <dgm:cxn modelId="{E804D044-042E-4BCC-8007-BF2F47194350}" type="presOf" srcId="{9A525068-B359-4092-94E4-61027130BE56}" destId="{0F7A2307-429F-497B-8279-D7E6C9E7C67A}" srcOrd="1" destOrd="0" presId="urn:microsoft.com/office/officeart/2005/8/layout/vList4#1"/>
    <dgm:cxn modelId="{9C421532-9135-4CF6-B106-CC3426C8F7F8}" type="presOf" srcId="{390FC101-B369-4923-A16C-DA27F83E9F0A}" destId="{8A8D376C-0E7D-49B8-9BC3-B78FD0B17794}" srcOrd="0" destOrd="3" presId="urn:microsoft.com/office/officeart/2005/8/layout/vList4#1"/>
    <dgm:cxn modelId="{8ACF36B0-7B7F-486C-8860-6DC4C436F753}" type="presOf" srcId="{ECF77CDA-7D33-45E3-B3AA-6115FF5FEA2D}" destId="{E8B0E80D-4B00-4DD7-8BF1-AF12845D9C79}" srcOrd="0" destOrd="2" presId="urn:microsoft.com/office/officeart/2005/8/layout/vList4#1"/>
    <dgm:cxn modelId="{7FDE7B04-076F-47E0-B191-0352BC7B23A7}" srcId="{9A525068-B359-4092-94E4-61027130BE56}" destId="{83E79EC9-8AF5-427F-A9D7-D33800A64AD1}" srcOrd="1" destOrd="0" parTransId="{A04189A2-04FC-42D5-B894-5FDD9DD3CBCC}" sibTransId="{4FD39ACA-6180-4C51-A912-3DF571B453EA}"/>
    <dgm:cxn modelId="{6D7C22C8-1D37-40CB-BB98-334814EAB4B5}" type="presOf" srcId="{83E79EC9-8AF5-427F-A9D7-D33800A64AD1}" destId="{0F7A2307-429F-497B-8279-D7E6C9E7C67A}" srcOrd="1" destOrd="2" presId="urn:microsoft.com/office/officeart/2005/8/layout/vList4#1"/>
    <dgm:cxn modelId="{CF6F20B4-F416-4274-ACA4-2457465CBF95}" srcId="{C1CAE758-24F5-46C7-9B6F-95C901C88859}" destId="{E619AB8C-1E63-467D-B837-C33904BF6707}" srcOrd="3" destOrd="0" parTransId="{FC52D259-E601-47B5-9ED8-6C566B96D630}" sibTransId="{7B04DBAC-A782-463B-B32F-83934DC0721D}"/>
    <dgm:cxn modelId="{82CB58BB-33F6-4955-8BF0-9A15B7AE0E55}" type="presOf" srcId="{83E79EC9-8AF5-427F-A9D7-D33800A64AD1}" destId="{5DF2FD75-419E-4EEB-93BE-C771875A2071}" srcOrd="0" destOrd="2" presId="urn:microsoft.com/office/officeart/2005/8/layout/vList4#1"/>
    <dgm:cxn modelId="{B4F43C03-0CCD-4440-96E3-ED36F35E9EFB}" type="presOf" srcId="{ECF77CDA-7D33-45E3-B3AA-6115FF5FEA2D}" destId="{6F2839D4-F905-4CD3-AB1D-253746DAC624}" srcOrd="1" destOrd="2" presId="urn:microsoft.com/office/officeart/2005/8/layout/vList4#1"/>
    <dgm:cxn modelId="{541F8014-05AF-4A54-9FF1-6893B293CC0C}" type="presOf" srcId="{EC56B224-224D-4443-B56E-A91A4CEE84E1}" destId="{0F7A2307-429F-497B-8279-D7E6C9E7C67A}" srcOrd="1" destOrd="1" presId="urn:microsoft.com/office/officeart/2005/8/layout/vList4#1"/>
    <dgm:cxn modelId="{F5B5BB7A-EE4B-4501-A13A-66C4545B24A8}" type="presOf" srcId="{E619AB8C-1E63-467D-B837-C33904BF6707}" destId="{E8B0E80D-4B00-4DD7-8BF1-AF12845D9C79}" srcOrd="0" destOrd="0" presId="urn:microsoft.com/office/officeart/2005/8/layout/vList4#1"/>
    <dgm:cxn modelId="{55C40971-0EC8-4460-A51B-5F66EE9BE53D}" srcId="{C1CAE758-24F5-46C7-9B6F-95C901C88859}" destId="{9A525068-B359-4092-94E4-61027130BE56}" srcOrd="0" destOrd="0" parTransId="{D3DBE305-AB34-47D2-8B4F-745F46E24DEC}" sibTransId="{35DE315F-F646-4545-87FC-B968FA8EF4B0}"/>
    <dgm:cxn modelId="{709C7AC7-ACB6-4E21-BD10-9E9DCA59668E}" type="presOf" srcId="{D998F4B5-39C4-4693-9544-C47B23778362}" destId="{2F79F36F-0A08-4F14-8481-284E6D16FC82}" srcOrd="1" destOrd="1" presId="urn:microsoft.com/office/officeart/2005/8/layout/vList4#1"/>
    <dgm:cxn modelId="{8EE14262-5B4F-4665-9FEE-FFC8947F578F}" srcId="{F7934B54-7BCC-4C9A-9B38-F9107A44E134}" destId="{390FC101-B369-4923-A16C-DA27F83E9F0A}" srcOrd="2" destOrd="0" parTransId="{FCF2062C-C0EC-49B3-AE15-2649666499F9}" sibTransId="{E64E1FDC-0F55-4236-9DB4-B126A03364FE}"/>
    <dgm:cxn modelId="{A170E663-CF3C-4CB2-8CB8-8EE3C7A9ECD2}" type="presOf" srcId="{9A525068-B359-4092-94E4-61027130BE56}" destId="{5DF2FD75-419E-4EEB-93BE-C771875A2071}" srcOrd="0" destOrd="0" presId="urn:microsoft.com/office/officeart/2005/8/layout/vList4#1"/>
    <dgm:cxn modelId="{6DB936F1-4380-4885-8F9D-9A729EEFC8B8}" srcId="{E619AB8C-1E63-467D-B837-C33904BF6707}" destId="{9A026278-4A88-4A22-A9A3-35B5EC492305}" srcOrd="0" destOrd="0" parTransId="{572398B7-30D1-4CF0-826B-EB57480D0AFB}" sibTransId="{1B01CC94-B0AC-4FF7-88DC-CCF56C178CF3}"/>
    <dgm:cxn modelId="{DF63603B-0953-49F0-9822-5560EECD6AEE}" type="presParOf" srcId="{257C5637-5A58-4D27-A6A6-87AE889FE1D8}" destId="{9254D2C1-3EDC-4C25-9483-93B45AA7A36A}" srcOrd="0" destOrd="0" presId="urn:microsoft.com/office/officeart/2005/8/layout/vList4#1"/>
    <dgm:cxn modelId="{7E18D585-BEA3-4F10-86CD-4E80772BD987}" type="presParOf" srcId="{9254D2C1-3EDC-4C25-9483-93B45AA7A36A}" destId="{5DF2FD75-419E-4EEB-93BE-C771875A2071}" srcOrd="0" destOrd="0" presId="urn:microsoft.com/office/officeart/2005/8/layout/vList4#1"/>
    <dgm:cxn modelId="{0D553F27-19EA-4959-84F7-C07C4D1D26A0}" type="presParOf" srcId="{9254D2C1-3EDC-4C25-9483-93B45AA7A36A}" destId="{ADF2DA51-7FCE-49C2-817F-1C602026AABD}" srcOrd="1" destOrd="0" presId="urn:microsoft.com/office/officeart/2005/8/layout/vList4#1"/>
    <dgm:cxn modelId="{589D1A6E-7A1D-4889-B858-88C54ED4BC7D}" type="presParOf" srcId="{9254D2C1-3EDC-4C25-9483-93B45AA7A36A}" destId="{0F7A2307-429F-497B-8279-D7E6C9E7C67A}" srcOrd="2" destOrd="0" presId="urn:microsoft.com/office/officeart/2005/8/layout/vList4#1"/>
    <dgm:cxn modelId="{E149973D-733A-4F83-8C30-AFDDEE0F0B5A}" type="presParOf" srcId="{257C5637-5A58-4D27-A6A6-87AE889FE1D8}" destId="{5257EF1A-7105-4B4C-8BD1-2A366ABDAFAF}" srcOrd="1" destOrd="0" presId="urn:microsoft.com/office/officeart/2005/8/layout/vList4#1"/>
    <dgm:cxn modelId="{ACF4C251-B9E3-4F47-85E0-8B579A31D117}" type="presParOf" srcId="{257C5637-5A58-4D27-A6A6-87AE889FE1D8}" destId="{A5F514A9-654B-4B0F-A688-E2B4544715DA}" srcOrd="2" destOrd="0" presId="urn:microsoft.com/office/officeart/2005/8/layout/vList4#1"/>
    <dgm:cxn modelId="{83722939-1C09-4F1A-AE2F-6E79906B6535}" type="presParOf" srcId="{A5F514A9-654B-4B0F-A688-E2B4544715DA}" destId="{C6E4C876-33C6-45D9-A322-70CD975CE8F2}" srcOrd="0" destOrd="0" presId="urn:microsoft.com/office/officeart/2005/8/layout/vList4#1"/>
    <dgm:cxn modelId="{8E6DA188-4E6F-4983-B186-90FE7C32F953}" type="presParOf" srcId="{A5F514A9-654B-4B0F-A688-E2B4544715DA}" destId="{BBFF20F4-0E6D-4B30-9597-7E4472E23999}" srcOrd="1" destOrd="0" presId="urn:microsoft.com/office/officeart/2005/8/layout/vList4#1"/>
    <dgm:cxn modelId="{E8DAF295-55F5-48FA-AF9B-0BEE413BF27D}" type="presParOf" srcId="{A5F514A9-654B-4B0F-A688-E2B4544715DA}" destId="{C13125D0-69B2-4F02-B617-719A1FDB5699}" srcOrd="2" destOrd="0" presId="urn:microsoft.com/office/officeart/2005/8/layout/vList4#1"/>
    <dgm:cxn modelId="{0E30A412-338D-4683-BD56-8536A7B0CFD0}" type="presParOf" srcId="{257C5637-5A58-4D27-A6A6-87AE889FE1D8}" destId="{DE4E570E-79AC-41A3-A050-BEFA25CE2D8F}" srcOrd="3" destOrd="0" presId="urn:microsoft.com/office/officeart/2005/8/layout/vList4#1"/>
    <dgm:cxn modelId="{3B9A2374-4DA8-4DD1-870D-8E06A6278246}" type="presParOf" srcId="{257C5637-5A58-4D27-A6A6-87AE889FE1D8}" destId="{3E413A29-3AE0-4ECB-A5FC-08158DD99BBC}" srcOrd="4" destOrd="0" presId="urn:microsoft.com/office/officeart/2005/8/layout/vList4#1"/>
    <dgm:cxn modelId="{2CDBFA93-B713-448F-8B7D-EC94C65082F7}" type="presParOf" srcId="{3E413A29-3AE0-4ECB-A5FC-08158DD99BBC}" destId="{8A8D376C-0E7D-49B8-9BC3-B78FD0B17794}" srcOrd="0" destOrd="0" presId="urn:microsoft.com/office/officeart/2005/8/layout/vList4#1"/>
    <dgm:cxn modelId="{F0A75E71-7D82-4CD0-8E5F-CB99C031C0B8}" type="presParOf" srcId="{3E413A29-3AE0-4ECB-A5FC-08158DD99BBC}" destId="{D433656B-EEF3-4A81-9D1F-B3A51414A485}" srcOrd="1" destOrd="0" presId="urn:microsoft.com/office/officeart/2005/8/layout/vList4#1"/>
    <dgm:cxn modelId="{7550D271-3F8D-4129-80F6-F3E51A536276}" type="presParOf" srcId="{3E413A29-3AE0-4ECB-A5FC-08158DD99BBC}" destId="{2F79F36F-0A08-4F14-8481-284E6D16FC82}" srcOrd="2" destOrd="0" presId="urn:microsoft.com/office/officeart/2005/8/layout/vList4#1"/>
    <dgm:cxn modelId="{0C1B9BD7-3704-4A22-9606-524BF936C988}" type="presParOf" srcId="{257C5637-5A58-4D27-A6A6-87AE889FE1D8}" destId="{E9AA1777-2BC5-4AD4-A6E6-25D51804692A}" srcOrd="5" destOrd="0" presId="urn:microsoft.com/office/officeart/2005/8/layout/vList4#1"/>
    <dgm:cxn modelId="{2928BEAB-F0D9-4C01-A61B-8DA68F963C8D}" type="presParOf" srcId="{257C5637-5A58-4D27-A6A6-87AE889FE1D8}" destId="{9655CE3E-A973-484B-A29D-D7B87B716FE8}" srcOrd="6" destOrd="0" presId="urn:microsoft.com/office/officeart/2005/8/layout/vList4#1"/>
    <dgm:cxn modelId="{09BCE252-F6BE-448B-B641-F55DDA3E142B}" type="presParOf" srcId="{9655CE3E-A973-484B-A29D-D7B87B716FE8}" destId="{E8B0E80D-4B00-4DD7-8BF1-AF12845D9C79}" srcOrd="0" destOrd="0" presId="urn:microsoft.com/office/officeart/2005/8/layout/vList4#1"/>
    <dgm:cxn modelId="{5DFF8531-4A35-4774-956E-5D4A97825A19}" type="presParOf" srcId="{9655CE3E-A973-484B-A29D-D7B87B716FE8}" destId="{D1F35892-7B33-4C2C-A8AE-F76614A3B2B4}" srcOrd="1" destOrd="0" presId="urn:microsoft.com/office/officeart/2005/8/layout/vList4#1"/>
    <dgm:cxn modelId="{85DAFC6A-6F58-4123-8361-B278907B8F8B}" type="presParOf" srcId="{9655CE3E-A973-484B-A29D-D7B87B716FE8}" destId="{6F2839D4-F905-4CD3-AB1D-253746DAC624}" srcOrd="2" destOrd="0" presId="urn:microsoft.com/office/officeart/2005/8/layout/vList4#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B1A937-04C7-452E-8750-F69415F613DB}">
      <dsp:nvSpPr>
        <dsp:cNvPr id="0" name=""/>
        <dsp:cNvSpPr/>
      </dsp:nvSpPr>
      <dsp:spPr>
        <a:xfrm>
          <a:off x="5059023" y="3316224"/>
          <a:ext cx="2409139" cy="1560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Water Quality</a:t>
          </a:r>
          <a:endParaRPr lang="en-US" sz="1400" kern="1200" dirty="0"/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Groundwater Modeling</a:t>
          </a:r>
          <a:endParaRPr lang="en-US" sz="14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300" kern="1200" dirty="0"/>
        </a:p>
      </dsp:txBody>
      <dsp:txXfrm>
        <a:off x="5816045" y="3740649"/>
        <a:ext cx="1617835" cy="1101870"/>
      </dsp:txXfrm>
    </dsp:sp>
    <dsp:sp modelId="{21C505BF-3DB6-45A4-A77D-3AB7C6DFD644}">
      <dsp:nvSpPr>
        <dsp:cNvPr id="0" name=""/>
        <dsp:cNvSpPr/>
      </dsp:nvSpPr>
      <dsp:spPr>
        <a:xfrm>
          <a:off x="1059179" y="3316224"/>
          <a:ext cx="2409139" cy="1560576"/>
        </a:xfrm>
        <a:prstGeom prst="roundRect">
          <a:avLst>
            <a:gd name="adj" fmla="val 10000"/>
          </a:avLst>
        </a:prstGeom>
        <a:noFill/>
        <a:ln w="55000" cap="flat" cmpd="thickThin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Wetlands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MFLs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Lakes &amp; Ponds</a:t>
          </a:r>
          <a:endParaRPr lang="en-US" sz="1400" kern="1200" dirty="0"/>
        </a:p>
      </dsp:txBody>
      <dsp:txXfrm>
        <a:off x="1093460" y="3740649"/>
        <a:ext cx="1617835" cy="1101870"/>
      </dsp:txXfrm>
    </dsp:sp>
    <dsp:sp modelId="{02B351D4-74E9-4F54-A2F7-8191A2836D4A}">
      <dsp:nvSpPr>
        <dsp:cNvPr id="0" name=""/>
        <dsp:cNvSpPr/>
      </dsp:nvSpPr>
      <dsp:spPr>
        <a:xfrm>
          <a:off x="4989880" y="0"/>
          <a:ext cx="2409139" cy="1560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r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Feasibility</a:t>
          </a:r>
          <a:endParaRPr lang="en-US" sz="1400" kern="1200" dirty="0"/>
        </a:p>
        <a:p>
          <a:pPr marL="114300" lvl="1" indent="-114300" algn="r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Testing</a:t>
          </a:r>
          <a:endParaRPr lang="en-US" sz="1400" kern="1200" dirty="0"/>
        </a:p>
        <a:p>
          <a:pPr marL="114300" lvl="1" indent="-114300" algn="r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Permits</a:t>
          </a:r>
          <a:endParaRPr lang="en-US" sz="1400" kern="1200" dirty="0"/>
        </a:p>
        <a:p>
          <a:pPr marL="57150" lvl="1" indent="-57150" algn="r" defTabSz="311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700" b="0" i="0" kern="1200" baseline="0" dirty="0"/>
        </a:p>
        <a:p>
          <a:pPr marL="114300" lvl="2" indent="-57150" algn="l" defTabSz="311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700" b="0" i="0" kern="1200" baseline="0" dirty="0"/>
        </a:p>
      </dsp:txBody>
      <dsp:txXfrm>
        <a:off x="5746903" y="34281"/>
        <a:ext cx="1617835" cy="1101870"/>
      </dsp:txXfrm>
    </dsp:sp>
    <dsp:sp modelId="{792DC283-28F9-4424-9F3F-0C6F81EDC60E}">
      <dsp:nvSpPr>
        <dsp:cNvPr id="0" name=""/>
        <dsp:cNvSpPr/>
      </dsp:nvSpPr>
      <dsp:spPr>
        <a:xfrm>
          <a:off x="1059179" y="0"/>
          <a:ext cx="2409139" cy="15605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Data Analysis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Sampling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kern="1200" baseline="0" dirty="0" smtClean="0"/>
            <a:t>Compliance</a:t>
          </a:r>
          <a:endParaRPr lang="en-US" sz="1400" b="0" i="0" kern="1200" baseline="0" dirty="0"/>
        </a:p>
      </dsp:txBody>
      <dsp:txXfrm>
        <a:off x="1093460" y="34281"/>
        <a:ext cx="1617835" cy="1101870"/>
      </dsp:txXfrm>
    </dsp:sp>
    <dsp:sp modelId="{3039960F-A84B-4FE2-B5C0-9C63DCA51135}">
      <dsp:nvSpPr>
        <dsp:cNvPr id="0" name=""/>
        <dsp:cNvSpPr/>
      </dsp:nvSpPr>
      <dsp:spPr>
        <a:xfrm>
          <a:off x="2068677" y="277977"/>
          <a:ext cx="2111654" cy="2111654"/>
        </a:xfrm>
        <a:prstGeom prst="pieWedge">
          <a:avLst/>
        </a:prstGeom>
        <a:solidFill>
          <a:srgbClr val="006600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kern="1200" baseline="0" dirty="0" smtClean="0"/>
            <a:t>Monitoring &amp; Reporting</a:t>
          </a:r>
          <a:endParaRPr lang="en-US" sz="1500" kern="1200" dirty="0"/>
        </a:p>
      </dsp:txBody>
      <dsp:txXfrm>
        <a:off x="2687166" y="896466"/>
        <a:ext cx="1493165" cy="1493165"/>
      </dsp:txXfrm>
    </dsp:sp>
    <dsp:sp modelId="{0BF46261-A46D-49F6-9E80-8781E8DABFC9}">
      <dsp:nvSpPr>
        <dsp:cNvPr id="0" name=""/>
        <dsp:cNvSpPr/>
      </dsp:nvSpPr>
      <dsp:spPr>
        <a:xfrm rot="5400000">
          <a:off x="4277868" y="277977"/>
          <a:ext cx="2111654" cy="2111654"/>
        </a:xfrm>
        <a:prstGeom prst="pieWedge">
          <a:avLst/>
        </a:prstGeom>
        <a:solidFill>
          <a:srgbClr val="006600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Design &amp; Permitting</a:t>
          </a:r>
          <a:endParaRPr lang="en-US" sz="1500" kern="1200" dirty="0"/>
        </a:p>
      </dsp:txBody>
      <dsp:txXfrm rot="-5400000">
        <a:off x="4277868" y="896466"/>
        <a:ext cx="1493165" cy="1493165"/>
      </dsp:txXfrm>
    </dsp:sp>
    <dsp:sp modelId="{2FDCEAB5-61A1-44D1-8B66-22B0942090B7}">
      <dsp:nvSpPr>
        <dsp:cNvPr id="0" name=""/>
        <dsp:cNvSpPr/>
      </dsp:nvSpPr>
      <dsp:spPr>
        <a:xfrm rot="10800000">
          <a:off x="4291044" y="2487168"/>
          <a:ext cx="2085300" cy="2111654"/>
        </a:xfrm>
        <a:prstGeom prst="pieWedge">
          <a:avLst/>
        </a:prstGeom>
        <a:solidFill>
          <a:srgbClr val="006600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Modeling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&amp; Studies</a:t>
          </a:r>
          <a:endParaRPr lang="en-US" sz="1500" kern="1200" dirty="0"/>
        </a:p>
      </dsp:txBody>
      <dsp:txXfrm rot="10800000">
        <a:off x="4291044" y="2487168"/>
        <a:ext cx="1474530" cy="1493165"/>
      </dsp:txXfrm>
    </dsp:sp>
    <dsp:sp modelId="{AC3E00EC-2962-4B71-8D4A-D3DF46FC7757}">
      <dsp:nvSpPr>
        <dsp:cNvPr id="0" name=""/>
        <dsp:cNvSpPr/>
      </dsp:nvSpPr>
      <dsp:spPr>
        <a:xfrm rot="16200000">
          <a:off x="2079172" y="2479998"/>
          <a:ext cx="2090664" cy="2125992"/>
        </a:xfrm>
        <a:prstGeom prst="pieWedge">
          <a:avLst/>
        </a:prstGeom>
        <a:solidFill>
          <a:srgbClr val="006600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500" kern="1200" dirty="0" smtClean="0"/>
            <a:t>Environmental</a:t>
          </a:r>
          <a:endParaRPr lang="en-US" sz="1500" kern="1200" dirty="0"/>
        </a:p>
      </dsp:txBody>
      <dsp:txXfrm rot="5400000">
        <a:off x="2684197" y="2497662"/>
        <a:ext cx="1503303" cy="1478323"/>
      </dsp:txXfrm>
    </dsp:sp>
    <dsp:sp modelId="{09739723-1561-4733-898F-FC189D87B0DC}">
      <dsp:nvSpPr>
        <dsp:cNvPr id="0" name=""/>
        <dsp:cNvSpPr/>
      </dsp:nvSpPr>
      <dsp:spPr>
        <a:xfrm>
          <a:off x="3864559" y="1999488"/>
          <a:ext cx="729081" cy="63398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68C12B-8FA3-49AE-B952-3A35C6F3F457}">
      <dsp:nvSpPr>
        <dsp:cNvPr id="0" name=""/>
        <dsp:cNvSpPr/>
      </dsp:nvSpPr>
      <dsp:spPr>
        <a:xfrm rot="10800000">
          <a:off x="3864559" y="2243328"/>
          <a:ext cx="729081" cy="63398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r">
              <a:defRPr sz="1200"/>
            </a:lvl1pPr>
          </a:lstStyle>
          <a:p>
            <a:fld id="{40B74F63-EE96-4E7B-AA28-6218BADF4A26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9328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899328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r">
              <a:defRPr sz="1200"/>
            </a:lvl1pPr>
          </a:lstStyle>
          <a:p>
            <a:fld id="{A7C8E977-28E4-42F2-A70D-E5D75CF944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360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r">
              <a:defRPr sz="1200"/>
            </a:lvl1pPr>
          </a:lstStyle>
          <a:p>
            <a:fld id="{D09EE215-2B67-4A94-BA8A-BC1FB79EC63E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703263"/>
            <a:ext cx="4683125" cy="3513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19" tIns="47060" rIns="94119" bIns="4706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0477"/>
            <a:ext cx="5681980" cy="4216241"/>
          </a:xfrm>
          <a:prstGeom prst="rect">
            <a:avLst/>
          </a:prstGeom>
        </p:spPr>
        <p:txBody>
          <a:bodyPr vert="horz" lIns="94119" tIns="47060" rIns="94119" bIns="470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9328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899328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r">
              <a:defRPr sz="1200"/>
            </a:lvl1pPr>
          </a:lstStyle>
          <a:p>
            <a:fld id="{420A9923-1373-4B04-890F-DD29A654AD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609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A9923-1373-4B04-890F-DD29A654ADC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117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  <a:solidFill>
            <a:srgbClr val="006600"/>
          </a:solidFill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grp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D0C49F4-C0B5-499D-A277-3227A691CF3E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4A4AC80-8A1B-427D-9C61-D98526094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0C49F4-C0B5-499D-A277-3227A691CF3E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4AC80-8A1B-427D-9C61-D98526094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0C49F4-C0B5-499D-A277-3227A691CF3E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4AC80-8A1B-427D-9C61-D98526094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0C49F4-C0B5-499D-A277-3227A691CF3E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4AC80-8A1B-427D-9C61-D98526094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0C49F4-C0B5-499D-A277-3227A691CF3E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4AC80-8A1B-427D-9C61-D98526094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0C49F4-C0B5-499D-A277-3227A691CF3E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4AC80-8A1B-427D-9C61-D98526094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0C49F4-C0B5-499D-A277-3227A691CF3E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4AC80-8A1B-427D-9C61-D98526094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0C49F4-C0B5-499D-A277-3227A691CF3E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4AC80-8A1B-427D-9C61-D98526094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0C49F4-C0B5-499D-A277-3227A691CF3E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4AC80-8A1B-427D-9C61-D98526094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D0C49F4-C0B5-499D-A277-3227A691CF3E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A4AC80-8A1B-427D-9C61-D98526094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D0C49F4-C0B5-499D-A277-3227A691CF3E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4A4AC80-8A1B-427D-9C61-D98526094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rgbClr val="92D05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solidFill>
            <a:srgbClr val="006600"/>
          </a:solid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D0C49F4-C0B5-499D-A277-3227A691CF3E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4A4AC80-8A1B-427D-9C61-D98526094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Gaydos Hydro Services</a:t>
            </a:r>
            <a:endParaRPr lang="en-US" sz="5400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Anything Water!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08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Industrial &amp; Commercial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676400"/>
          </a:xfrm>
        </p:spPr>
        <p:txBody>
          <a:bodyPr numCol="1"/>
          <a:lstStyle/>
          <a:p>
            <a:pPr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Duke Energy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Southeast Construction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Baycare &amp; FL Hospitals</a:t>
            </a:r>
          </a:p>
          <a:p>
            <a:pPr marL="109728" indent="0">
              <a:buClr>
                <a:srgbClr val="006600"/>
              </a:buClr>
              <a:buNone/>
            </a:pPr>
            <a:endParaRPr lang="en-US" sz="2400" dirty="0" smtClean="0">
              <a:solidFill>
                <a:srgbClr val="006600"/>
              </a:solidFill>
            </a:endParaRPr>
          </a:p>
          <a:p>
            <a:pPr marL="109728" indent="0">
              <a:buClr>
                <a:srgbClr val="006600"/>
              </a:buClr>
              <a:buNone/>
            </a:pPr>
            <a:endParaRPr lang="en-US" sz="2400" dirty="0">
              <a:solidFill>
                <a:srgbClr val="006600"/>
              </a:solidFill>
            </a:endParaRPr>
          </a:p>
          <a:p>
            <a:pPr marL="109728" indent="0">
              <a:buClr>
                <a:srgbClr val="006600"/>
              </a:buClr>
              <a:buNone/>
            </a:pPr>
            <a:endParaRPr lang="en-US" sz="2400" dirty="0" smtClean="0">
              <a:solidFill>
                <a:srgbClr val="006600"/>
              </a:solidFill>
            </a:endParaRPr>
          </a:p>
          <a:p>
            <a:pPr marL="109728" indent="0">
              <a:buClr>
                <a:srgbClr val="006600"/>
              </a:buClr>
              <a:buNone/>
            </a:pPr>
            <a:endParaRPr lang="en-US" sz="2400" dirty="0">
              <a:solidFill>
                <a:srgbClr val="00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2819400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buClr>
                <a:srgbClr val="006600"/>
              </a:buClr>
              <a:buFont typeface="Arial" pitchFamily="34" charset="0"/>
              <a:buChar char="•"/>
            </a:pPr>
            <a:r>
              <a:rPr lang="en-US" dirty="0" smtClean="0"/>
              <a:t>Water Resource Development</a:t>
            </a:r>
          </a:p>
          <a:p>
            <a:pPr marL="236538" indent="-236538">
              <a:buClr>
                <a:srgbClr val="006600"/>
              </a:buClr>
              <a:buFont typeface="Arial" pitchFamily="34" charset="0"/>
              <a:buChar char="•"/>
            </a:pPr>
            <a:r>
              <a:rPr lang="en-US" dirty="0" smtClean="0"/>
              <a:t>Water Use Impact Assessment</a:t>
            </a:r>
          </a:p>
          <a:p>
            <a:pPr marL="236538" indent="-236538">
              <a:buClr>
                <a:srgbClr val="006600"/>
              </a:buClr>
              <a:buFont typeface="Arial" pitchFamily="34" charset="0"/>
              <a:buChar char="•"/>
            </a:pPr>
            <a:r>
              <a:rPr lang="en-US" dirty="0" smtClean="0"/>
              <a:t>SWPPP’s, NPDES, &amp; SPCC’s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326"/>
            <a:ext cx="1334814" cy="7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I:\Dana\Pictures\Work pics\HEC\106-0663_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286000"/>
            <a:ext cx="3200400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352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Logo_green_1.jpg"/>
          <p:cNvPicPr>
            <a:picLocks noChangeAspect="1"/>
          </p:cNvPicPr>
          <p:nvPr/>
        </p:nvPicPr>
        <p:blipFill>
          <a:blip r:embed="rId2" cstate="print"/>
          <a:srcRect t="16667"/>
          <a:stretch>
            <a:fillRect/>
          </a:stretch>
        </p:blipFill>
        <p:spPr>
          <a:xfrm>
            <a:off x="7625928" y="1"/>
            <a:ext cx="1518072" cy="83819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68400"/>
            <a:ext cx="3905250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rgbClr val="006600"/>
                </a:solidFill>
              </a:rPr>
              <a:t>Environmental </a:t>
            </a:r>
            <a:r>
              <a:rPr lang="en-US" sz="4400" dirty="0">
                <a:solidFill>
                  <a:srgbClr val="006600"/>
                </a:solidFill>
              </a:rPr>
              <a:t>Monitoring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371600"/>
            <a:ext cx="4857750" cy="4699000"/>
          </a:xfrm>
        </p:spPr>
        <p:txBody>
          <a:bodyPr/>
          <a:lstStyle/>
          <a:p>
            <a:pPr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Water Level Studies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Surface Water &amp; Groundwater Flow Studies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Wetland Monitoring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Groundwater Withdrawal Modeling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APT’s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Stream Flow &amp; Site Discharge Monitoring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611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FIPR\FRF 203\Graphics\Presentation figures\Natural Treatment System Concept.jpg"/>
          <p:cNvPicPr>
            <a:picLocks noChangeAspect="1" noChangeArrowheads="1"/>
          </p:cNvPicPr>
          <p:nvPr/>
        </p:nvPicPr>
        <p:blipFill>
          <a:blip r:embed="rId2" cstate="print"/>
          <a:srcRect l="4040" t="33647" r="4040" b="6173"/>
          <a:stretch>
            <a:fillRect/>
          </a:stretch>
        </p:blipFill>
        <p:spPr bwMode="auto">
          <a:xfrm>
            <a:off x="609600" y="1600200"/>
            <a:ext cx="5276022" cy="2667000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</p:pic>
      <p:pic>
        <p:nvPicPr>
          <p:cNvPr id="4" name="Content Placeholder 3" descr="Logo_green_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6667"/>
          <a:stretch>
            <a:fillRect/>
          </a:stretch>
        </p:blipFill>
        <p:spPr>
          <a:xfrm>
            <a:off x="7625928" y="1"/>
            <a:ext cx="1518072" cy="838199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PEF Hines Energy Complex</a:t>
            </a:r>
            <a:br>
              <a:rPr lang="en-US" dirty="0" smtClean="0">
                <a:solidFill>
                  <a:srgbClr val="006600"/>
                </a:solidFill>
              </a:rPr>
            </a:br>
            <a:r>
              <a:rPr lang="en-US" dirty="0" smtClean="0">
                <a:solidFill>
                  <a:srgbClr val="006600"/>
                </a:solidFill>
              </a:rPr>
              <a:t>ARR System UIC Permitting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026" name="Picture 2" descr="E:\Backup of HP Simple Save\HP SimpleSave\PROPOSALS\Schreuder, Inc\09-Proposals\09-149 ASR conference\Graphics\well locations.tif"/>
          <p:cNvPicPr>
            <a:picLocks noChangeAspect="1" noChangeArrowheads="1"/>
          </p:cNvPicPr>
          <p:nvPr/>
        </p:nvPicPr>
        <p:blipFill>
          <a:blip r:embed="rId4" cstate="print"/>
          <a:srcRect l="4902" t="3759" r="5882" b="15888"/>
          <a:stretch>
            <a:fillRect/>
          </a:stretch>
        </p:blipFill>
        <p:spPr bwMode="auto">
          <a:xfrm>
            <a:off x="6096000" y="3505200"/>
            <a:ext cx="2567796" cy="29910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882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_green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667"/>
          <a:stretch>
            <a:fillRect/>
          </a:stretch>
        </p:blipFill>
        <p:spPr>
          <a:xfrm>
            <a:off x="7625928" y="1"/>
            <a:ext cx="1518072" cy="838199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Modeling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026" name="Picture 2" descr="G:\LLC\Proposals\12-114_City of Northport - Company Presentation\Modeling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8182323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160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_green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667"/>
          <a:stretch>
            <a:fillRect/>
          </a:stretch>
        </p:blipFill>
        <p:spPr>
          <a:xfrm>
            <a:off x="7625928" y="1"/>
            <a:ext cx="1518072" cy="838199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Hydrologic Monitoring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4100" name="Picture 4" descr="I:\LLC\Enhydro\Graphics\New Graphics from 2007 Report\5.4.12\Fig8_oldAvgWLContoursMap.jpg"/>
          <p:cNvPicPr>
            <a:picLocks noChangeAspect="1" noChangeArrowheads="1"/>
          </p:cNvPicPr>
          <p:nvPr/>
        </p:nvPicPr>
        <p:blipFill>
          <a:blip r:embed="rId3" cstate="print"/>
          <a:srcRect l="1176" t="1522" r="2353" b="2561"/>
          <a:stretch>
            <a:fillRect/>
          </a:stretch>
        </p:blipFill>
        <p:spPr bwMode="auto">
          <a:xfrm>
            <a:off x="1333500" y="1143000"/>
            <a:ext cx="6477000" cy="4976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217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_green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667"/>
          <a:stretch>
            <a:fillRect/>
          </a:stretch>
        </p:blipFill>
        <p:spPr>
          <a:xfrm>
            <a:off x="7625928" y="1"/>
            <a:ext cx="1518072" cy="838199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Well Design/Installation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180" y="12192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_green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667"/>
          <a:stretch>
            <a:fillRect/>
          </a:stretch>
        </p:blipFill>
        <p:spPr>
          <a:xfrm>
            <a:off x="7625928" y="1"/>
            <a:ext cx="1518072" cy="838199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Impact Analysis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5" name="Picture 3" descr="I:\LLC\WRA - Progress Energy\CR3 Wells\Julie's Data\CR_Cl_CombinedWellsMap_LetterPortrait_bluebox.jpg"/>
          <p:cNvPicPr>
            <a:picLocks noChangeAspect="1" noChangeArrowheads="1"/>
          </p:cNvPicPr>
          <p:nvPr/>
        </p:nvPicPr>
        <p:blipFill>
          <a:blip r:embed="rId3" cstate="print"/>
          <a:srcRect l="2332" t="1515" r="2130" b="1959"/>
          <a:stretch>
            <a:fillRect/>
          </a:stretch>
        </p:blipFill>
        <p:spPr bwMode="auto">
          <a:xfrm>
            <a:off x="4648200" y="1066800"/>
            <a:ext cx="4229100" cy="552955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593" y="1615965"/>
            <a:ext cx="4447564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217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_green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667"/>
          <a:stretch>
            <a:fillRect/>
          </a:stretch>
        </p:blipFill>
        <p:spPr>
          <a:xfrm>
            <a:off x="7625928" y="1"/>
            <a:ext cx="1518072" cy="838199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020" y="419100"/>
            <a:ext cx="911798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6600"/>
                </a:solidFill>
              </a:rPr>
              <a:t>Mitigation </a:t>
            </a:r>
            <a:r>
              <a:rPr lang="en-US" sz="3600" dirty="0">
                <a:solidFill>
                  <a:srgbClr val="006600"/>
                </a:solidFill>
              </a:rPr>
              <a:t>Design/Wetland Assessment</a:t>
            </a:r>
          </a:p>
        </p:txBody>
      </p:sp>
      <p:pic>
        <p:nvPicPr>
          <p:cNvPr id="5122" name="Picture 2" descr="I:\LLC\Geraci\Myakka\Mitigation Design\ERP Restoration-Mitigation Plan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64733"/>
            <a:ext cx="7467600" cy="48319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217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_green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667"/>
          <a:stretch>
            <a:fillRect/>
          </a:stretch>
        </p:blipFill>
        <p:spPr>
          <a:xfrm>
            <a:off x="7625928" y="1"/>
            <a:ext cx="1518072" cy="838199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Pond Evaluation/Maintenance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39" y="1295400"/>
            <a:ext cx="612118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7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_green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667"/>
          <a:stretch>
            <a:fillRect/>
          </a:stretch>
        </p:blipFill>
        <p:spPr>
          <a:xfrm>
            <a:off x="7625928" y="1"/>
            <a:ext cx="1518072" cy="838199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Sampling &amp; Compliance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89" y="12192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7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_green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667"/>
          <a:stretch>
            <a:fillRect/>
          </a:stretch>
        </p:blipFill>
        <p:spPr>
          <a:xfrm>
            <a:off x="7625928" y="1"/>
            <a:ext cx="1518072" cy="838199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3704" y="75071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Introduction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16" name="Content Placeholder 8"/>
          <p:cNvSpPr txBox="1">
            <a:spLocks/>
          </p:cNvSpPr>
          <p:nvPr/>
        </p:nvSpPr>
        <p:spPr>
          <a:xfrm>
            <a:off x="308129" y="842247"/>
            <a:ext cx="4041775" cy="1824753"/>
          </a:xfrm>
          <a:prstGeom prst="rect">
            <a:avLst/>
          </a:prstGeom>
        </p:spPr>
        <p:txBody>
          <a:bodyPr/>
          <a:lstStyle/>
          <a:p>
            <a:pPr marL="566928" marR="0" lvl="0" indent="-4572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Dana J. Gaydos</a:t>
            </a:r>
          </a:p>
          <a:p>
            <a:pPr marL="5143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006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 yrs</a:t>
            </a:r>
            <a:r>
              <a:rPr kumimoji="0" lang="en-US" sz="23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experience</a:t>
            </a:r>
            <a:endParaRPr kumimoji="0" lang="en-US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78942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006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Permitting</a:t>
            </a:r>
          </a:p>
          <a:p>
            <a:pPr marL="678942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006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Monitoring &amp; Reporting</a:t>
            </a:r>
          </a:p>
          <a:p>
            <a:pPr marL="678942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006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 Quality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Assessment</a:t>
            </a:r>
          </a:p>
          <a:p>
            <a:pPr marL="859536" marR="0" lvl="2" indent="-22860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 2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Content Placeholder 8"/>
          <p:cNvSpPr txBox="1">
            <a:spLocks/>
          </p:cNvSpPr>
          <p:nvPr/>
        </p:nvSpPr>
        <p:spPr>
          <a:xfrm>
            <a:off x="4809671" y="934611"/>
            <a:ext cx="4419600" cy="1828800"/>
          </a:xfrm>
          <a:prstGeom prst="rect">
            <a:avLst/>
          </a:prstGeom>
        </p:spPr>
        <p:txBody>
          <a:bodyPr/>
          <a:lstStyle/>
          <a:p>
            <a:pPr marL="566928" marR="0" lvl="0" indent="-4572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Chuck Burnite</a:t>
            </a:r>
          </a:p>
          <a:p>
            <a:pPr marL="5143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006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00" dirty="0" smtClean="0"/>
              <a:t>20 yrs experience</a:t>
            </a:r>
            <a:endParaRPr kumimoji="0" lang="en-US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78942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006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Wetland Monitoring &amp; Reporting</a:t>
            </a:r>
          </a:p>
          <a:p>
            <a:pPr marL="678942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006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Wetland Design &amp; Maintenance</a:t>
            </a:r>
          </a:p>
          <a:p>
            <a:pPr marL="678942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006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Aquatic Site Management</a:t>
            </a:r>
          </a:p>
          <a:p>
            <a:pPr marL="621792" marR="0" lvl="1" indent="-228600" algn="l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006600"/>
              </a:buClr>
              <a:buSzTx/>
              <a:buFont typeface="Verdana"/>
              <a:buChar char="◦"/>
              <a:tabLst/>
              <a:defRPr/>
            </a:pP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9536" marR="0" lvl="2" indent="-22860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6600"/>
              </a:buClr>
              <a:buSzPct val="100000"/>
              <a:buFont typeface="Wingdings 2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8"/>
          <p:cNvSpPr txBox="1">
            <a:spLocks/>
          </p:cNvSpPr>
          <p:nvPr/>
        </p:nvSpPr>
        <p:spPr>
          <a:xfrm>
            <a:off x="308129" y="2639785"/>
            <a:ext cx="4343400" cy="1447800"/>
          </a:xfrm>
          <a:prstGeom prst="rect">
            <a:avLst/>
          </a:prstGeom>
        </p:spPr>
        <p:txBody>
          <a:bodyPr/>
          <a:lstStyle/>
          <a:p>
            <a:pPr marL="566928" marR="0" lvl="0" indent="-4572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tabLst/>
              <a:defRPr/>
            </a:pPr>
            <a:r>
              <a:rPr lang="en-US" sz="2700" dirty="0" smtClean="0"/>
              <a:t>Doug Crowson, PG</a:t>
            </a:r>
          </a:p>
          <a:p>
            <a:pPr marL="514350" lvl="1" indent="-342900">
              <a:spcBef>
                <a:spcPts val="324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en-US" sz="2300" dirty="0" smtClean="0"/>
              <a:t>30 yrs experience</a:t>
            </a:r>
          </a:p>
          <a:p>
            <a:pPr marL="678942" lvl="1" indent="-285750">
              <a:spcBef>
                <a:spcPts val="324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Groundwater/Surface Water Investigations</a:t>
            </a:r>
          </a:p>
          <a:p>
            <a:pPr marL="678942" lvl="1" indent="-285750">
              <a:spcBef>
                <a:spcPts val="324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Well Design &amp; Construction</a:t>
            </a:r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4885871" y="4367041"/>
            <a:ext cx="4343400" cy="1600199"/>
          </a:xfrm>
          <a:prstGeom prst="rect">
            <a:avLst/>
          </a:prstGeom>
        </p:spPr>
        <p:txBody>
          <a:bodyPr/>
          <a:lstStyle/>
          <a:p>
            <a:pPr marL="566928" marR="0" lvl="0" indent="-4572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Julie Earls</a:t>
            </a:r>
          </a:p>
          <a:p>
            <a:pPr marL="514350" lvl="1" indent="-342900">
              <a:spcBef>
                <a:spcPts val="324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en-US" sz="2300" dirty="0" smtClean="0"/>
              <a:t>16 yrs experience</a:t>
            </a:r>
          </a:p>
          <a:p>
            <a:pPr marL="736092" marR="0" lvl="1" indent="-342900" algn="l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006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GIS/Mapping</a:t>
            </a:r>
          </a:p>
          <a:p>
            <a:pPr marL="736092" marR="0" lvl="1" indent="-342900" algn="l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006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100" dirty="0" smtClean="0"/>
              <a:t>Data Analysis/Statistics</a:t>
            </a: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9536" marR="0" lvl="2" indent="-22860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6600"/>
              </a:buClr>
              <a:buSzPct val="100000"/>
              <a:buFont typeface="Wingdings 2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4091008" y="5912381"/>
            <a:ext cx="5052991" cy="3418720"/>
          </a:xfrm>
          <a:prstGeom prst="rect">
            <a:avLst/>
          </a:prstGeom>
        </p:spPr>
        <p:txBody>
          <a:bodyPr/>
          <a:lstStyle/>
          <a:p>
            <a:pPr marL="452628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Kevin Hector</a:t>
            </a:r>
            <a:r>
              <a:rPr kumimoji="0" lang="en-US" sz="1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Field Services Manager</a:t>
            </a:r>
          </a:p>
          <a:p>
            <a:pPr marL="1367028" lvl="2" indent="-342900">
              <a:spcBef>
                <a:spcPts val="400"/>
              </a:spcBef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Renee Lindquist</a:t>
            </a:r>
            <a:r>
              <a:rPr lang="en-US" sz="2700" dirty="0" smtClean="0"/>
              <a:t> </a:t>
            </a:r>
            <a:r>
              <a:rPr lang="en-US" sz="1600" dirty="0" smtClean="0"/>
              <a:t>– Admin</a:t>
            </a:r>
          </a:p>
        </p:txBody>
      </p:sp>
      <p:sp>
        <p:nvSpPr>
          <p:cNvPr id="11" name="Content Placeholder 8"/>
          <p:cNvSpPr txBox="1">
            <a:spLocks/>
          </p:cNvSpPr>
          <p:nvPr/>
        </p:nvSpPr>
        <p:spPr>
          <a:xfrm>
            <a:off x="4847771" y="2927458"/>
            <a:ext cx="4343400" cy="1447800"/>
          </a:xfrm>
          <a:prstGeom prst="rect">
            <a:avLst/>
          </a:prstGeom>
        </p:spPr>
        <p:txBody>
          <a:bodyPr/>
          <a:lstStyle/>
          <a:p>
            <a:pPr marL="566928" marR="0" lvl="0" indent="-4572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tabLst/>
              <a:defRPr/>
            </a:pPr>
            <a:r>
              <a:rPr lang="en-US" sz="2700" dirty="0" smtClean="0"/>
              <a:t>John Dumeyer, PG/PE</a:t>
            </a:r>
          </a:p>
          <a:p>
            <a:pPr marL="514350" lvl="1" indent="-342900">
              <a:spcBef>
                <a:spcPts val="324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en-US" sz="2300" dirty="0" smtClean="0"/>
              <a:t>45 yrs experience</a:t>
            </a:r>
          </a:p>
          <a:p>
            <a:pPr marL="678942" lvl="1" indent="-285750">
              <a:spcBef>
                <a:spcPts val="324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Groundwater Modeling</a:t>
            </a:r>
          </a:p>
          <a:p>
            <a:pPr marL="678942" lvl="1" indent="-285750">
              <a:spcBef>
                <a:spcPts val="324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Stormwater Inspections</a:t>
            </a:r>
          </a:p>
        </p:txBody>
      </p:sp>
      <p:sp>
        <p:nvSpPr>
          <p:cNvPr id="12" name="Content Placeholder 8"/>
          <p:cNvSpPr txBox="1">
            <a:spLocks/>
          </p:cNvSpPr>
          <p:nvPr/>
        </p:nvSpPr>
        <p:spPr>
          <a:xfrm>
            <a:off x="406250" y="4375258"/>
            <a:ext cx="8509150" cy="1949341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Wingdings 3"/>
              <a:buChar char=""/>
              <a:tabLst/>
              <a:defRPr/>
            </a:pP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237671" y="4367041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66928" lvl="0" indent="-457200">
              <a:spcBef>
                <a:spcPts val="400"/>
              </a:spcBef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defRPr/>
            </a:pPr>
            <a:r>
              <a:rPr lang="en-US" sz="2700" dirty="0"/>
              <a:t>Peggy Mathews</a:t>
            </a:r>
          </a:p>
          <a:p>
            <a:pPr marL="514350" lvl="1" indent="-342900">
              <a:spcBef>
                <a:spcPts val="324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en-US" sz="2300" dirty="0"/>
              <a:t>25 yrs experience</a:t>
            </a:r>
          </a:p>
          <a:p>
            <a:pPr marL="678942" lvl="1" indent="-285750">
              <a:spcBef>
                <a:spcPts val="324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Government Relations</a:t>
            </a:r>
          </a:p>
          <a:p>
            <a:pPr marL="678942" lvl="1" indent="-285750">
              <a:spcBef>
                <a:spcPts val="324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Environmental Management</a:t>
            </a:r>
          </a:p>
          <a:p>
            <a:pPr marL="678942" lvl="1" indent="-285750">
              <a:spcBef>
                <a:spcPts val="324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Grants and Funding 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_green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667"/>
          <a:stretch>
            <a:fillRect/>
          </a:stretch>
        </p:blipFill>
        <p:spPr>
          <a:xfrm>
            <a:off x="7625928" y="1"/>
            <a:ext cx="1518072" cy="838199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6600"/>
                </a:solidFill>
              </a:rPr>
              <a:t>Professional Services</a:t>
            </a:r>
            <a:endParaRPr lang="en-US" dirty="0">
              <a:solidFill>
                <a:srgbClr val="006600"/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008862482"/>
              </p:ext>
            </p:extLst>
          </p:nvPr>
        </p:nvGraphicFramePr>
        <p:xfrm>
          <a:off x="304800" y="1143000"/>
          <a:ext cx="84582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Typical Clients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457200" y="1447800"/>
            <a:ext cx="4041775" cy="3941763"/>
          </a:xfrm>
          <a:prstGeom prst="rect">
            <a:avLst/>
          </a:prstGeom>
        </p:spPr>
        <p:txBody>
          <a:bodyPr/>
          <a:lstStyle/>
          <a:p>
            <a:pPr marL="452628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 smtClean="0"/>
              <a:t>Duke Energy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452628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 smtClean="0"/>
              <a:t>Ryland Homes</a:t>
            </a:r>
          </a:p>
          <a:p>
            <a:pPr marL="452628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Benderson Development</a:t>
            </a:r>
            <a:endParaRPr lang="en-US" sz="2400" dirty="0" smtClean="0"/>
          </a:p>
          <a:p>
            <a:pPr marL="452628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Northern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Trust</a:t>
            </a:r>
          </a:p>
          <a:p>
            <a:pPr marL="452628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aseline="0" dirty="0" smtClean="0"/>
              <a:t>Baycare Hospitals</a:t>
            </a:r>
          </a:p>
          <a:p>
            <a:pPr marL="452628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 smtClean="0"/>
              <a:t>Gladstone Land</a:t>
            </a:r>
          </a:p>
          <a:p>
            <a:pPr marL="452628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DMS</a:t>
            </a:r>
          </a:p>
          <a:p>
            <a:pPr marL="452628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 smtClean="0"/>
              <a:t>American Watercraft Association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859536" marR="0" lvl="2" indent="-22860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 2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4876800" y="1439778"/>
            <a:ext cx="4041775" cy="3941763"/>
          </a:xfrm>
          <a:prstGeom prst="rect">
            <a:avLst/>
          </a:prstGeom>
        </p:spPr>
        <p:txBody>
          <a:bodyPr/>
          <a:lstStyle/>
          <a:p>
            <a:pPr marL="452628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 smtClean="0"/>
              <a:t>Fischbach Land Development</a:t>
            </a:r>
          </a:p>
          <a:p>
            <a:pPr marL="452628" indent="-342900">
              <a:spcBef>
                <a:spcPts val="400"/>
              </a:spcBef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Southeastern Construction</a:t>
            </a:r>
          </a:p>
          <a:p>
            <a:pPr marL="452628" indent="-342900">
              <a:spcBef>
                <a:spcPts val="400"/>
              </a:spcBef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Florida Hospitals</a:t>
            </a:r>
          </a:p>
          <a:p>
            <a:pPr marL="452628" indent="-342900">
              <a:spcBef>
                <a:spcPts val="400"/>
              </a:spcBef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Southeast Land Advisors</a:t>
            </a:r>
          </a:p>
          <a:p>
            <a:pPr marL="452628" indent="-342900">
              <a:spcBef>
                <a:spcPts val="400"/>
              </a:spcBef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Rizzetta &amp; Company</a:t>
            </a:r>
          </a:p>
          <a:p>
            <a:pPr marL="452628" indent="-342900">
              <a:spcBef>
                <a:spcPts val="400"/>
              </a:spcBef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defRPr/>
            </a:pPr>
            <a:r>
              <a:rPr lang="en-US" sz="2400" noProof="0" dirty="0" smtClean="0"/>
              <a:t>City of New Port Richey</a:t>
            </a: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9536" marR="0" lvl="2" indent="-22860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 2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Content Placeholder 3" descr="Logo_green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667"/>
          <a:stretch>
            <a:fillRect/>
          </a:stretch>
        </p:blipFill>
        <p:spPr>
          <a:xfrm>
            <a:off x="7625928" y="1"/>
            <a:ext cx="1518072" cy="8381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_green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667"/>
          <a:stretch>
            <a:fillRect/>
          </a:stretch>
        </p:blipFill>
        <p:spPr>
          <a:xfrm>
            <a:off x="7625928" y="1"/>
            <a:ext cx="1518072" cy="838199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6600"/>
                </a:solidFill>
              </a:rPr>
              <a:t>Current Projects</a:t>
            </a:r>
            <a:endParaRPr lang="en-US" dirty="0">
              <a:solidFill>
                <a:srgbClr val="006600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03261152"/>
              </p:ext>
            </p:extLst>
          </p:nvPr>
        </p:nvGraphicFramePr>
        <p:xfrm>
          <a:off x="1143000" y="1295400"/>
          <a:ext cx="6934200" cy="469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Agriculture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676400"/>
          </a:xfrm>
        </p:spPr>
        <p:txBody>
          <a:bodyPr numCol="1"/>
          <a:lstStyle/>
          <a:p>
            <a:pPr>
              <a:buClr>
                <a:srgbClr val="006600"/>
              </a:buClr>
              <a:buSzPct val="81000"/>
              <a:buFont typeface="Wingdings" panose="05000000000000000000" pitchFamily="2" charset="2"/>
              <a:buChar char="Ø"/>
            </a:pPr>
            <a:r>
              <a:rPr lang="en-US" sz="3200" dirty="0"/>
              <a:t>Gladstone </a:t>
            </a:r>
            <a:r>
              <a:rPr lang="en-US" sz="3200" dirty="0" smtClean="0"/>
              <a:t>Land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Fischbach </a:t>
            </a:r>
            <a:r>
              <a:rPr lang="en-US" sz="3200" dirty="0"/>
              <a:t>Land </a:t>
            </a:r>
            <a:r>
              <a:rPr lang="en-US" sz="3200" dirty="0" smtClean="0"/>
              <a:t>Development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Southeast Land Advisors</a:t>
            </a:r>
          </a:p>
          <a:p>
            <a:pPr marL="109728" indent="0">
              <a:buClr>
                <a:srgbClr val="006600"/>
              </a:buClr>
              <a:buNone/>
            </a:pPr>
            <a:endParaRPr lang="en-US" sz="2400" dirty="0" smtClean="0">
              <a:solidFill>
                <a:srgbClr val="006600"/>
              </a:solidFill>
            </a:endParaRPr>
          </a:p>
          <a:p>
            <a:pPr marL="109728" indent="0">
              <a:buClr>
                <a:srgbClr val="006600"/>
              </a:buClr>
              <a:buNone/>
            </a:pPr>
            <a:endParaRPr lang="en-US" sz="2400" dirty="0">
              <a:solidFill>
                <a:srgbClr val="006600"/>
              </a:solidFill>
            </a:endParaRPr>
          </a:p>
          <a:p>
            <a:pPr marL="109728" indent="0">
              <a:buClr>
                <a:srgbClr val="006600"/>
              </a:buClr>
              <a:buNone/>
            </a:pPr>
            <a:endParaRPr lang="en-US" sz="2400" dirty="0" smtClean="0">
              <a:solidFill>
                <a:srgbClr val="006600"/>
              </a:solidFill>
            </a:endParaRPr>
          </a:p>
          <a:p>
            <a:pPr marL="109728" indent="0">
              <a:buClr>
                <a:srgbClr val="006600"/>
              </a:buClr>
              <a:buNone/>
            </a:pPr>
            <a:endParaRPr lang="en-US" sz="2400" dirty="0">
              <a:solidFill>
                <a:srgbClr val="006600"/>
              </a:solidFill>
            </a:endParaRPr>
          </a:p>
        </p:txBody>
      </p:sp>
      <p:pic>
        <p:nvPicPr>
          <p:cNvPr id="4099" name="Picture 3" descr="C:\Users\Owner\AppData\Local\Microsoft\Windows\Temporary Internet Files\Content.Outlook\IUHOK110\Aerial - Close U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0" t="13985" b="12587"/>
          <a:stretch/>
        </p:blipFill>
        <p:spPr bwMode="auto">
          <a:xfrm>
            <a:off x="3429000" y="2819400"/>
            <a:ext cx="5334000" cy="345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2819400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WUP Modifications</a:t>
            </a:r>
          </a:p>
          <a:p>
            <a:pPr marL="285750" indent="-285750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Crop Conversions</a:t>
            </a:r>
          </a:p>
          <a:p>
            <a:pPr marL="285750" indent="-285750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Quantity &amp; Impact Evaluation</a:t>
            </a:r>
          </a:p>
          <a:p>
            <a:pPr marL="285750" indent="-285750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AGSWM’s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326"/>
            <a:ext cx="1334814" cy="7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52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HOA’s &amp; Community</a:t>
            </a:r>
            <a:br>
              <a:rPr lang="en-US" dirty="0" smtClean="0">
                <a:solidFill>
                  <a:srgbClr val="006600"/>
                </a:solidFill>
              </a:rPr>
            </a:br>
            <a:r>
              <a:rPr lang="en-US" dirty="0" smtClean="0">
                <a:solidFill>
                  <a:srgbClr val="006600"/>
                </a:solidFill>
              </a:rPr>
              <a:t>Development Districts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5334000" cy="4559491"/>
          </a:xfrm>
        </p:spPr>
        <p:txBody>
          <a:bodyPr numCol="2"/>
          <a:lstStyle/>
          <a:p>
            <a:pPr marL="400050" indent="-290513"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DMS</a:t>
            </a:r>
          </a:p>
          <a:p>
            <a:pPr marL="401638" indent="-288925"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Rizzetta &amp;   Company</a:t>
            </a:r>
          </a:p>
          <a:p>
            <a:pPr marL="109728" indent="0">
              <a:buClr>
                <a:srgbClr val="006600"/>
              </a:buClr>
              <a:buNone/>
            </a:pPr>
            <a:endParaRPr lang="en-US" sz="2400" dirty="0" smtClean="0">
              <a:solidFill>
                <a:srgbClr val="006600"/>
              </a:solidFill>
            </a:endParaRPr>
          </a:p>
          <a:p>
            <a:pPr marL="109728" indent="0">
              <a:buClr>
                <a:srgbClr val="006600"/>
              </a:buClr>
              <a:buNone/>
            </a:pPr>
            <a:endParaRPr lang="en-US" sz="2400" dirty="0">
              <a:solidFill>
                <a:srgbClr val="006600"/>
              </a:solidFill>
            </a:endParaRPr>
          </a:p>
          <a:p>
            <a:pPr marL="109728" indent="0">
              <a:buClr>
                <a:srgbClr val="006600"/>
              </a:buClr>
              <a:buNone/>
            </a:pPr>
            <a:endParaRPr lang="en-US" sz="2400" dirty="0" smtClean="0">
              <a:solidFill>
                <a:srgbClr val="006600"/>
              </a:solidFill>
            </a:endParaRPr>
          </a:p>
          <a:p>
            <a:pPr marL="109728" indent="0">
              <a:buClr>
                <a:srgbClr val="006600"/>
              </a:buClr>
              <a:buNone/>
            </a:pPr>
            <a:endParaRPr lang="en-US" sz="2400" dirty="0">
              <a:solidFill>
                <a:srgbClr val="006600"/>
              </a:solidFill>
            </a:endParaRPr>
          </a:p>
        </p:txBody>
      </p:sp>
      <p:pic>
        <p:nvPicPr>
          <p:cNvPr id="4098" name="Picture 2" descr="C:\Users\Owner\Pictures\gateway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60" y="3124200"/>
            <a:ext cx="6371590" cy="28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4495800" y="1447800"/>
            <a:ext cx="7543800" cy="4559491"/>
          </a:xfrm>
          <a:prstGeom prst="rect">
            <a:avLst/>
          </a:prstGeom>
        </p:spPr>
        <p:txBody>
          <a:bodyPr vert="horz" numCol="2"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Lennar  Homes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Ryland Homes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Wingdings 3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Wingdings 3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Wingdings 3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600"/>
              </a:buClr>
              <a:buSzPct val="68000"/>
              <a:buFont typeface="Wingdings 3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326"/>
            <a:ext cx="1334814" cy="7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415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6600"/>
                </a:solidFill>
              </a:rPr>
              <a:t>Development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676400"/>
          </a:xfrm>
        </p:spPr>
        <p:txBody>
          <a:bodyPr numCol="1"/>
          <a:lstStyle/>
          <a:p>
            <a:pPr marL="400050" indent="-290513"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Ryland Homes</a:t>
            </a:r>
          </a:p>
          <a:p>
            <a:pPr marL="401638" indent="-288925"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Benderson Development</a:t>
            </a:r>
          </a:p>
          <a:p>
            <a:pPr marL="400050" indent="-290513"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Lennar Homes</a:t>
            </a:r>
          </a:p>
          <a:p>
            <a:pPr marL="109728" indent="0">
              <a:buClr>
                <a:srgbClr val="006600"/>
              </a:buClr>
              <a:buNone/>
            </a:pPr>
            <a:endParaRPr lang="en-US" sz="2400" dirty="0" smtClean="0">
              <a:solidFill>
                <a:srgbClr val="006600"/>
              </a:solidFill>
            </a:endParaRPr>
          </a:p>
          <a:p>
            <a:pPr marL="109728" indent="0">
              <a:buClr>
                <a:srgbClr val="006600"/>
              </a:buClr>
              <a:buNone/>
            </a:pPr>
            <a:endParaRPr lang="en-US" sz="2400" dirty="0">
              <a:solidFill>
                <a:srgbClr val="006600"/>
              </a:solidFill>
            </a:endParaRPr>
          </a:p>
          <a:p>
            <a:pPr marL="109728" indent="0">
              <a:buClr>
                <a:srgbClr val="006600"/>
              </a:buClr>
              <a:buNone/>
            </a:pPr>
            <a:endParaRPr lang="en-US" sz="2400" dirty="0" smtClean="0">
              <a:solidFill>
                <a:srgbClr val="006600"/>
              </a:solidFill>
            </a:endParaRPr>
          </a:p>
          <a:p>
            <a:pPr marL="109728" indent="0">
              <a:buClr>
                <a:srgbClr val="006600"/>
              </a:buClr>
              <a:buNone/>
            </a:pPr>
            <a:endParaRPr lang="en-US" sz="2400" dirty="0">
              <a:solidFill>
                <a:srgbClr val="00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2819400"/>
            <a:ext cx="2743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buClr>
                <a:srgbClr val="006600"/>
              </a:buClr>
              <a:buFont typeface="Arial" pitchFamily="34" charset="0"/>
              <a:buChar char="•"/>
            </a:pPr>
            <a:r>
              <a:rPr lang="en-US" dirty="0" smtClean="0"/>
              <a:t>ERP &amp; WUP Permitting</a:t>
            </a:r>
          </a:p>
          <a:p>
            <a:pPr marL="236538" indent="-236538">
              <a:buClr>
                <a:srgbClr val="006600"/>
              </a:buClr>
              <a:buFont typeface="Arial" pitchFamily="34" charset="0"/>
              <a:buChar char="•"/>
            </a:pPr>
            <a:r>
              <a:rPr lang="en-US" dirty="0" smtClean="0"/>
              <a:t>Water &amp; Resource Planning</a:t>
            </a:r>
          </a:p>
          <a:p>
            <a:pPr marL="236538" indent="-236538">
              <a:buClr>
                <a:srgbClr val="006600"/>
              </a:buClr>
              <a:buFont typeface="Arial" pitchFamily="34" charset="0"/>
              <a:buChar char="•"/>
            </a:pPr>
            <a:r>
              <a:rPr lang="en-US" dirty="0" smtClean="0"/>
              <a:t>Site Utilization &amp; Design</a:t>
            </a:r>
          </a:p>
          <a:p>
            <a:pPr marL="236538" indent="-236538">
              <a:buClr>
                <a:srgbClr val="006600"/>
              </a:buClr>
              <a:buFont typeface="Arial" pitchFamily="34" charset="0"/>
              <a:buChar char="•"/>
            </a:pPr>
            <a:r>
              <a:rPr lang="en-US" dirty="0" smtClean="0"/>
              <a:t>Wetland Assessments &amp; Mitigation Design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326"/>
            <a:ext cx="1334814" cy="7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I:\LLC\Ryland\Oakleaf Hammock\Graphics\RYLAND_SITE_LOCATION_20100914.jpg"/>
          <p:cNvPicPr>
            <a:picLocks noChangeAspect="1" noChangeArrowheads="1"/>
          </p:cNvPicPr>
          <p:nvPr/>
        </p:nvPicPr>
        <p:blipFill>
          <a:blip r:embed="rId3" cstate="print"/>
          <a:srcRect l="4902" t="2273" r="3922" b="13431"/>
          <a:stretch>
            <a:fillRect/>
          </a:stretch>
        </p:blipFill>
        <p:spPr bwMode="auto">
          <a:xfrm>
            <a:off x="4572000" y="2209800"/>
            <a:ext cx="3657600" cy="43761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352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1" indent="-457200"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State Legislature, State and Federal Agencies</a:t>
            </a:r>
          </a:p>
          <a:p>
            <a:pPr>
              <a:buClr>
                <a:srgbClr val="006600"/>
              </a:buClr>
              <a:buNone/>
            </a:pPr>
            <a:r>
              <a:rPr lang="en-US" dirty="0" smtClean="0"/>
              <a:t>	   Local Governments</a:t>
            </a:r>
          </a:p>
          <a:p>
            <a:pPr lvl="1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Environmental</a:t>
            </a:r>
            <a:r>
              <a:rPr lang="en-US" dirty="0" smtClean="0"/>
              <a:t> management</a:t>
            </a:r>
          </a:p>
          <a:p>
            <a:pPr lvl="1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Laws and Regulations</a:t>
            </a:r>
          </a:p>
          <a:p>
            <a:pPr lvl="1">
              <a:buClr>
                <a:srgbClr val="006600"/>
              </a:buClr>
              <a:buNone/>
            </a:pPr>
            <a:endParaRPr lang="en-US" dirty="0" smtClean="0"/>
          </a:p>
          <a:p>
            <a:pPr marL="457200" lvl="1" indent="-457200" defTabSz="400050">
              <a:buClr>
                <a:srgbClr val="006600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Areas of practice</a:t>
            </a:r>
          </a:p>
          <a:p>
            <a:pPr lvl="1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Marine &amp; coastal resources </a:t>
            </a:r>
          </a:p>
          <a:p>
            <a:pPr lvl="1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Boating issues</a:t>
            </a:r>
          </a:p>
          <a:p>
            <a:pPr lvl="1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Funding, BP oil spill</a:t>
            </a:r>
          </a:p>
          <a:p>
            <a:pPr lvl="1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Grants </a:t>
            </a:r>
          </a:p>
          <a:p>
            <a:pPr marL="907542" lvl="1" indent="-514350">
              <a:buClr>
                <a:srgbClr val="00B050"/>
              </a:buClr>
              <a:buFont typeface="Courier New" pitchFamily="49" charset="0"/>
              <a:buChar char="o"/>
            </a:pPr>
            <a:endParaRPr lang="en-US" sz="2400" dirty="0" smtClean="0"/>
          </a:p>
          <a:p>
            <a:pPr marL="907542" lvl="1" indent="-514350">
              <a:buClr>
                <a:srgbClr val="00B050"/>
              </a:buClr>
              <a:buFont typeface="Courier New" pitchFamily="49" charset="0"/>
              <a:buChar char="o"/>
            </a:pPr>
            <a:endParaRPr lang="en-US" sz="2800" dirty="0" smtClean="0"/>
          </a:p>
          <a:p>
            <a:pPr marL="907542" lvl="1" indent="-514350">
              <a:buClr>
                <a:srgbClr val="00B050"/>
              </a:buClr>
              <a:buFont typeface="Courier New" pitchFamily="49" charset="0"/>
              <a:buChar char="o"/>
            </a:pPr>
            <a:endParaRPr lang="en-US" dirty="0" smtClean="0"/>
          </a:p>
          <a:p>
            <a:pPr lvl="1">
              <a:buClr>
                <a:srgbClr val="00B050"/>
              </a:buClr>
              <a:buFont typeface="Courier New" pitchFamily="49" charset="0"/>
              <a:buChar char="o"/>
            </a:pPr>
            <a:endParaRPr lang="en-US" dirty="0" smtClean="0"/>
          </a:p>
          <a:p>
            <a:pPr lvl="1">
              <a:buClr>
                <a:srgbClr val="00B050"/>
              </a:buClr>
              <a:buNone/>
            </a:pPr>
            <a:endParaRPr lang="en-US" dirty="0" smtClean="0"/>
          </a:p>
          <a:p>
            <a:pPr lvl="1">
              <a:buClr>
                <a:srgbClr val="00B050"/>
              </a:buClr>
              <a:buNone/>
            </a:pPr>
            <a:endParaRPr lang="en-US" dirty="0" smtClean="0"/>
          </a:p>
          <a:p>
            <a:pPr lvl="1">
              <a:buClr>
                <a:srgbClr val="00B050"/>
              </a:buClr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602B"/>
                </a:solidFill>
              </a:rPr>
              <a:t>Government Relations</a:t>
            </a:r>
            <a:endParaRPr lang="en-US" dirty="0">
              <a:solidFill>
                <a:srgbClr val="00602B"/>
              </a:solidFill>
            </a:endParaRPr>
          </a:p>
        </p:txBody>
      </p:sp>
      <p:pic>
        <p:nvPicPr>
          <p:cNvPr id="1026" name="Picture 2" descr="C:\Users\Peggy\Pictures\florida-state-capital-P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905000"/>
            <a:ext cx="3429000" cy="36576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326"/>
            <a:ext cx="1334814" cy="7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7474</TotalTime>
  <Words>343</Words>
  <Application>Microsoft Office PowerPoint</Application>
  <PresentationFormat>On-screen Show (4:3)</PresentationFormat>
  <Paragraphs>154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Courier New</vt:lpstr>
      <vt:lpstr>Lucida Sans Unicode</vt:lpstr>
      <vt:lpstr>Verdana</vt:lpstr>
      <vt:lpstr>Wingdings</vt:lpstr>
      <vt:lpstr>Wingdings 2</vt:lpstr>
      <vt:lpstr>Wingdings 3</vt:lpstr>
      <vt:lpstr>Concourse</vt:lpstr>
      <vt:lpstr>Gaydos Hydro Services</vt:lpstr>
      <vt:lpstr>Introduction</vt:lpstr>
      <vt:lpstr>Professional Services</vt:lpstr>
      <vt:lpstr>Typical Clients</vt:lpstr>
      <vt:lpstr>Current Projects</vt:lpstr>
      <vt:lpstr>Agriculture</vt:lpstr>
      <vt:lpstr>HOA’s &amp; Community Development Districts</vt:lpstr>
      <vt:lpstr>Development</vt:lpstr>
      <vt:lpstr>Government Relations</vt:lpstr>
      <vt:lpstr>Industrial &amp; Commercial</vt:lpstr>
      <vt:lpstr>Environmental Monitoring</vt:lpstr>
      <vt:lpstr>PEF Hines Energy Complex ARR System UIC Permitting</vt:lpstr>
      <vt:lpstr>Modeling</vt:lpstr>
      <vt:lpstr>Hydrologic Monitoring</vt:lpstr>
      <vt:lpstr>Well Design/Installation</vt:lpstr>
      <vt:lpstr>Impact Analysis</vt:lpstr>
      <vt:lpstr>Mitigation Design/Wetland Assessment</vt:lpstr>
      <vt:lpstr>Pond Evaluation/Maintenance</vt:lpstr>
      <vt:lpstr>Sampling &amp; Compliance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Aquifer Recharge &amp; Recovery</dc:title>
  <dc:creator>second-admin</dc:creator>
  <cp:lastModifiedBy>Dana J. Gaydos</cp:lastModifiedBy>
  <cp:revision>206</cp:revision>
  <dcterms:created xsi:type="dcterms:W3CDTF">2010-09-12T03:57:02Z</dcterms:created>
  <dcterms:modified xsi:type="dcterms:W3CDTF">2016-07-06T15:50:24Z</dcterms:modified>
</cp:coreProperties>
</file>