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" d="100"/>
          <a:sy n="17" d="100"/>
        </p:scale>
        <p:origin x="-3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5540-4181-45B9-812F-B99539BEDBE2}" type="datetimeFigureOut">
              <a:rPr lang="en-US" smtClean="0"/>
              <a:t>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C75B-0520-4737-855B-D31FC62210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5540-4181-45B9-812F-B99539BEDBE2}" type="datetimeFigureOut">
              <a:rPr lang="en-US" smtClean="0"/>
              <a:t>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C75B-0520-4737-855B-D31FC62210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5540-4181-45B9-812F-B99539BEDBE2}" type="datetimeFigureOut">
              <a:rPr lang="en-US" smtClean="0"/>
              <a:t>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C75B-0520-4737-855B-D31FC62210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5540-4181-45B9-812F-B99539BEDBE2}" type="datetimeFigureOut">
              <a:rPr lang="en-US" smtClean="0"/>
              <a:t>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C75B-0520-4737-855B-D31FC62210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5540-4181-45B9-812F-B99539BEDBE2}" type="datetimeFigureOut">
              <a:rPr lang="en-US" smtClean="0"/>
              <a:t>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C75B-0520-4737-855B-D31FC62210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5540-4181-45B9-812F-B99539BEDBE2}" type="datetimeFigureOut">
              <a:rPr lang="en-US" smtClean="0"/>
              <a:t>1/13/16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C75B-0520-4737-855B-D31FC62210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5540-4181-45B9-812F-B99539BEDBE2}" type="datetimeFigureOut">
              <a:rPr lang="en-US" smtClean="0"/>
              <a:t>1/13/16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C75B-0520-4737-855B-D31FC62210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5540-4181-45B9-812F-B99539BEDBE2}" type="datetimeFigureOut">
              <a:rPr lang="en-US" smtClean="0"/>
              <a:t>1/13/16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C75B-0520-4737-855B-D31FC62210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5540-4181-45B9-812F-B99539BEDBE2}" type="datetimeFigureOut">
              <a:rPr lang="en-US" smtClean="0"/>
              <a:t>1/13/16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C75B-0520-4737-855B-D31FC62210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5540-4181-45B9-812F-B99539BEDBE2}" type="datetimeFigureOut">
              <a:rPr lang="en-US" smtClean="0"/>
              <a:t>1/13/16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C75B-0520-4737-855B-D31FC62210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5540-4181-45B9-812F-B99539BEDBE2}" type="datetimeFigureOut">
              <a:rPr lang="en-US" smtClean="0"/>
              <a:t>1/13/16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C75B-0520-4737-855B-D31FC62210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65540-4181-45B9-812F-B99539BEDBE2}" type="datetimeFigureOut">
              <a:rPr lang="en-US" smtClean="0"/>
              <a:t>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BC75B-0520-4737-855B-D31FC622107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Timing and Location </a:t>
            </a:r>
            <a:br>
              <a:rPr lang="en-US" dirty="0" smtClean="0"/>
            </a:br>
            <a:r>
              <a:rPr lang="en-US" dirty="0" smtClean="0"/>
              <a:t>Beluga Whale Hunting</a:t>
            </a:r>
            <a:br>
              <a:rPr lang="en-US" dirty="0" smtClean="0"/>
            </a:br>
            <a:r>
              <a:rPr lang="en-US" dirty="0" smtClean="0"/>
              <a:t>Northern Alaska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r>
              <a:rPr lang="en-US" dirty="0" smtClean="0"/>
              <a:t>Alaska Beluga Whale Committee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84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Freeform 5"/>
          <p:cNvSpPr>
            <a:spLocks/>
          </p:cNvSpPr>
          <p:nvPr/>
        </p:nvSpPr>
        <p:spPr bwMode="auto">
          <a:xfrm>
            <a:off x="3327400" y="3448050"/>
            <a:ext cx="727075" cy="623888"/>
          </a:xfrm>
          <a:custGeom>
            <a:avLst/>
            <a:gdLst>
              <a:gd name="T0" fmla="*/ 0 w 458"/>
              <a:gd name="T1" fmla="*/ 374 h 393"/>
              <a:gd name="T2" fmla="*/ 30 w 458"/>
              <a:gd name="T3" fmla="*/ 318 h 393"/>
              <a:gd name="T4" fmla="*/ 50 w 458"/>
              <a:gd name="T5" fmla="*/ 290 h 393"/>
              <a:gd name="T6" fmla="*/ 76 w 458"/>
              <a:gd name="T7" fmla="*/ 268 h 393"/>
              <a:gd name="T8" fmla="*/ 138 w 458"/>
              <a:gd name="T9" fmla="*/ 232 h 393"/>
              <a:gd name="T10" fmla="*/ 164 w 458"/>
              <a:gd name="T11" fmla="*/ 216 h 393"/>
              <a:gd name="T12" fmla="*/ 182 w 458"/>
              <a:gd name="T13" fmla="*/ 204 h 393"/>
              <a:gd name="T14" fmla="*/ 230 w 458"/>
              <a:gd name="T15" fmla="*/ 184 h 393"/>
              <a:gd name="T16" fmla="*/ 234 w 458"/>
              <a:gd name="T17" fmla="*/ 178 h 393"/>
              <a:gd name="T18" fmla="*/ 236 w 458"/>
              <a:gd name="T19" fmla="*/ 172 h 393"/>
              <a:gd name="T20" fmla="*/ 244 w 458"/>
              <a:gd name="T21" fmla="*/ 160 h 393"/>
              <a:gd name="T22" fmla="*/ 248 w 458"/>
              <a:gd name="T23" fmla="*/ 142 h 393"/>
              <a:gd name="T24" fmla="*/ 296 w 458"/>
              <a:gd name="T25" fmla="*/ 100 h 393"/>
              <a:gd name="T26" fmla="*/ 318 w 458"/>
              <a:gd name="T27" fmla="*/ 56 h 393"/>
              <a:gd name="T28" fmla="*/ 338 w 458"/>
              <a:gd name="T29" fmla="*/ 44 h 393"/>
              <a:gd name="T30" fmla="*/ 344 w 458"/>
              <a:gd name="T31" fmla="*/ 40 h 393"/>
              <a:gd name="T32" fmla="*/ 406 w 458"/>
              <a:gd name="T33" fmla="*/ 0 h 393"/>
              <a:gd name="T34" fmla="*/ 438 w 458"/>
              <a:gd name="T35" fmla="*/ 24 h 393"/>
              <a:gd name="T36" fmla="*/ 436 w 458"/>
              <a:gd name="T37" fmla="*/ 72 h 393"/>
              <a:gd name="T38" fmla="*/ 420 w 458"/>
              <a:gd name="T39" fmla="*/ 74 h 393"/>
              <a:gd name="T40" fmla="*/ 414 w 458"/>
              <a:gd name="T41" fmla="*/ 86 h 393"/>
              <a:gd name="T42" fmla="*/ 424 w 458"/>
              <a:gd name="T43" fmla="*/ 106 h 393"/>
              <a:gd name="T44" fmla="*/ 442 w 458"/>
              <a:gd name="T45" fmla="*/ 174 h 393"/>
              <a:gd name="T46" fmla="*/ 434 w 458"/>
              <a:gd name="T47" fmla="*/ 270 h 393"/>
              <a:gd name="T48" fmla="*/ 322 w 458"/>
              <a:gd name="T49" fmla="*/ 300 h 393"/>
              <a:gd name="T50" fmla="*/ 296 w 458"/>
              <a:gd name="T51" fmla="*/ 306 h 393"/>
              <a:gd name="T52" fmla="*/ 282 w 458"/>
              <a:gd name="T53" fmla="*/ 322 h 393"/>
              <a:gd name="T54" fmla="*/ 246 w 458"/>
              <a:gd name="T55" fmla="*/ 360 h 393"/>
              <a:gd name="T56" fmla="*/ 228 w 458"/>
              <a:gd name="T57" fmla="*/ 370 h 393"/>
              <a:gd name="T58" fmla="*/ 192 w 458"/>
              <a:gd name="T59" fmla="*/ 364 h 393"/>
              <a:gd name="T60" fmla="*/ 170 w 458"/>
              <a:gd name="T61" fmla="*/ 346 h 393"/>
              <a:gd name="T62" fmla="*/ 158 w 458"/>
              <a:gd name="T63" fmla="*/ 330 h 393"/>
              <a:gd name="T64" fmla="*/ 140 w 458"/>
              <a:gd name="T65" fmla="*/ 324 h 393"/>
              <a:gd name="T66" fmla="*/ 114 w 458"/>
              <a:gd name="T67" fmla="*/ 326 h 393"/>
              <a:gd name="T68" fmla="*/ 102 w 458"/>
              <a:gd name="T69" fmla="*/ 334 h 393"/>
              <a:gd name="T70" fmla="*/ 90 w 458"/>
              <a:gd name="T71" fmla="*/ 350 h 393"/>
              <a:gd name="T72" fmla="*/ 72 w 458"/>
              <a:gd name="T73" fmla="*/ 360 h 393"/>
              <a:gd name="T74" fmla="*/ 50 w 458"/>
              <a:gd name="T75" fmla="*/ 380 h 393"/>
              <a:gd name="T76" fmla="*/ 20 w 458"/>
              <a:gd name="T77" fmla="*/ 388 h 393"/>
              <a:gd name="T78" fmla="*/ 0 w 458"/>
              <a:gd name="T79" fmla="*/ 374 h 39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58"/>
              <a:gd name="T121" fmla="*/ 0 h 393"/>
              <a:gd name="T122" fmla="*/ 458 w 458"/>
              <a:gd name="T123" fmla="*/ 393 h 39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58" h="393">
                <a:moveTo>
                  <a:pt x="0" y="374"/>
                </a:moveTo>
                <a:cubicBezTo>
                  <a:pt x="6" y="350"/>
                  <a:pt x="13" y="335"/>
                  <a:pt x="30" y="318"/>
                </a:cubicBezTo>
                <a:cubicBezTo>
                  <a:pt x="34" y="305"/>
                  <a:pt x="41" y="299"/>
                  <a:pt x="50" y="290"/>
                </a:cubicBezTo>
                <a:cubicBezTo>
                  <a:pt x="54" y="278"/>
                  <a:pt x="65" y="272"/>
                  <a:pt x="76" y="268"/>
                </a:cubicBezTo>
                <a:cubicBezTo>
                  <a:pt x="91" y="246"/>
                  <a:pt x="113" y="236"/>
                  <a:pt x="138" y="232"/>
                </a:cubicBezTo>
                <a:cubicBezTo>
                  <a:pt x="146" y="224"/>
                  <a:pt x="153" y="219"/>
                  <a:pt x="164" y="216"/>
                </a:cubicBezTo>
                <a:cubicBezTo>
                  <a:pt x="170" y="212"/>
                  <a:pt x="182" y="204"/>
                  <a:pt x="182" y="204"/>
                </a:cubicBezTo>
                <a:cubicBezTo>
                  <a:pt x="190" y="181"/>
                  <a:pt x="208" y="185"/>
                  <a:pt x="230" y="184"/>
                </a:cubicBezTo>
                <a:cubicBezTo>
                  <a:pt x="231" y="182"/>
                  <a:pt x="233" y="180"/>
                  <a:pt x="234" y="178"/>
                </a:cubicBezTo>
                <a:cubicBezTo>
                  <a:pt x="235" y="176"/>
                  <a:pt x="235" y="174"/>
                  <a:pt x="236" y="172"/>
                </a:cubicBezTo>
                <a:cubicBezTo>
                  <a:pt x="238" y="168"/>
                  <a:pt x="244" y="160"/>
                  <a:pt x="244" y="160"/>
                </a:cubicBezTo>
                <a:cubicBezTo>
                  <a:pt x="244" y="160"/>
                  <a:pt x="247" y="143"/>
                  <a:pt x="248" y="142"/>
                </a:cubicBezTo>
                <a:cubicBezTo>
                  <a:pt x="259" y="127"/>
                  <a:pt x="281" y="110"/>
                  <a:pt x="296" y="100"/>
                </a:cubicBezTo>
                <a:cubicBezTo>
                  <a:pt x="303" y="80"/>
                  <a:pt x="300" y="69"/>
                  <a:pt x="318" y="56"/>
                </a:cubicBezTo>
                <a:cubicBezTo>
                  <a:pt x="324" y="51"/>
                  <a:pt x="332" y="48"/>
                  <a:pt x="338" y="44"/>
                </a:cubicBezTo>
                <a:cubicBezTo>
                  <a:pt x="340" y="43"/>
                  <a:pt x="344" y="40"/>
                  <a:pt x="344" y="40"/>
                </a:cubicBezTo>
                <a:cubicBezTo>
                  <a:pt x="360" y="15"/>
                  <a:pt x="384" y="14"/>
                  <a:pt x="406" y="0"/>
                </a:cubicBezTo>
                <a:cubicBezTo>
                  <a:pt x="433" y="2"/>
                  <a:pt x="433" y="1"/>
                  <a:pt x="438" y="24"/>
                </a:cubicBezTo>
                <a:cubicBezTo>
                  <a:pt x="437" y="40"/>
                  <a:pt x="441" y="57"/>
                  <a:pt x="436" y="72"/>
                </a:cubicBezTo>
                <a:cubicBezTo>
                  <a:pt x="434" y="77"/>
                  <a:pt x="425" y="72"/>
                  <a:pt x="420" y="74"/>
                </a:cubicBezTo>
                <a:cubicBezTo>
                  <a:pt x="417" y="75"/>
                  <a:pt x="415" y="83"/>
                  <a:pt x="414" y="86"/>
                </a:cubicBezTo>
                <a:cubicBezTo>
                  <a:pt x="416" y="96"/>
                  <a:pt x="415" y="100"/>
                  <a:pt x="424" y="106"/>
                </a:cubicBezTo>
                <a:cubicBezTo>
                  <a:pt x="431" y="126"/>
                  <a:pt x="424" y="162"/>
                  <a:pt x="442" y="174"/>
                </a:cubicBezTo>
                <a:cubicBezTo>
                  <a:pt x="444" y="197"/>
                  <a:pt x="458" y="262"/>
                  <a:pt x="434" y="270"/>
                </a:cubicBezTo>
                <a:cubicBezTo>
                  <a:pt x="409" y="307"/>
                  <a:pt x="363" y="299"/>
                  <a:pt x="322" y="300"/>
                </a:cubicBezTo>
                <a:cubicBezTo>
                  <a:pt x="313" y="302"/>
                  <a:pt x="305" y="304"/>
                  <a:pt x="296" y="306"/>
                </a:cubicBezTo>
                <a:cubicBezTo>
                  <a:pt x="290" y="312"/>
                  <a:pt x="289" y="317"/>
                  <a:pt x="282" y="322"/>
                </a:cubicBezTo>
                <a:cubicBezTo>
                  <a:pt x="276" y="340"/>
                  <a:pt x="258" y="348"/>
                  <a:pt x="246" y="360"/>
                </a:cubicBezTo>
                <a:cubicBezTo>
                  <a:pt x="241" y="365"/>
                  <a:pt x="228" y="370"/>
                  <a:pt x="228" y="370"/>
                </a:cubicBezTo>
                <a:cubicBezTo>
                  <a:pt x="215" y="368"/>
                  <a:pt x="204" y="366"/>
                  <a:pt x="192" y="364"/>
                </a:cubicBezTo>
                <a:cubicBezTo>
                  <a:pt x="182" y="361"/>
                  <a:pt x="179" y="352"/>
                  <a:pt x="170" y="346"/>
                </a:cubicBezTo>
                <a:cubicBezTo>
                  <a:pt x="168" y="341"/>
                  <a:pt x="162" y="333"/>
                  <a:pt x="158" y="330"/>
                </a:cubicBezTo>
                <a:cubicBezTo>
                  <a:pt x="153" y="327"/>
                  <a:pt x="140" y="324"/>
                  <a:pt x="140" y="324"/>
                </a:cubicBezTo>
                <a:cubicBezTo>
                  <a:pt x="131" y="325"/>
                  <a:pt x="122" y="324"/>
                  <a:pt x="114" y="326"/>
                </a:cubicBezTo>
                <a:cubicBezTo>
                  <a:pt x="109" y="327"/>
                  <a:pt x="102" y="334"/>
                  <a:pt x="102" y="334"/>
                </a:cubicBezTo>
                <a:cubicBezTo>
                  <a:pt x="99" y="342"/>
                  <a:pt x="97" y="345"/>
                  <a:pt x="90" y="350"/>
                </a:cubicBezTo>
                <a:cubicBezTo>
                  <a:pt x="87" y="359"/>
                  <a:pt x="81" y="357"/>
                  <a:pt x="72" y="360"/>
                </a:cubicBezTo>
                <a:cubicBezTo>
                  <a:pt x="66" y="366"/>
                  <a:pt x="58" y="377"/>
                  <a:pt x="50" y="380"/>
                </a:cubicBezTo>
                <a:cubicBezTo>
                  <a:pt x="41" y="393"/>
                  <a:pt x="38" y="390"/>
                  <a:pt x="20" y="388"/>
                </a:cubicBezTo>
                <a:cubicBezTo>
                  <a:pt x="9" y="384"/>
                  <a:pt x="5" y="384"/>
                  <a:pt x="0" y="37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3733800" y="2749550"/>
            <a:ext cx="471488" cy="330200"/>
          </a:xfrm>
          <a:custGeom>
            <a:avLst/>
            <a:gdLst>
              <a:gd name="T0" fmla="*/ 82 w 297"/>
              <a:gd name="T1" fmla="*/ 0 h 208"/>
              <a:gd name="T2" fmla="*/ 116 w 297"/>
              <a:gd name="T3" fmla="*/ 8 h 208"/>
              <a:gd name="T4" fmla="*/ 128 w 297"/>
              <a:gd name="T5" fmla="*/ 14 h 208"/>
              <a:gd name="T6" fmla="*/ 140 w 297"/>
              <a:gd name="T7" fmla="*/ 6 h 208"/>
              <a:gd name="T8" fmla="*/ 150 w 297"/>
              <a:gd name="T9" fmla="*/ 8 h 208"/>
              <a:gd name="T10" fmla="*/ 158 w 297"/>
              <a:gd name="T11" fmla="*/ 20 h 208"/>
              <a:gd name="T12" fmla="*/ 162 w 297"/>
              <a:gd name="T13" fmla="*/ 78 h 208"/>
              <a:gd name="T14" fmla="*/ 220 w 297"/>
              <a:gd name="T15" fmla="*/ 84 h 208"/>
              <a:gd name="T16" fmla="*/ 284 w 297"/>
              <a:gd name="T17" fmla="*/ 104 h 208"/>
              <a:gd name="T18" fmla="*/ 290 w 297"/>
              <a:gd name="T19" fmla="*/ 134 h 208"/>
              <a:gd name="T20" fmla="*/ 288 w 297"/>
              <a:gd name="T21" fmla="*/ 144 h 208"/>
              <a:gd name="T22" fmla="*/ 266 w 297"/>
              <a:gd name="T23" fmla="*/ 148 h 208"/>
              <a:gd name="T24" fmla="*/ 236 w 297"/>
              <a:gd name="T25" fmla="*/ 160 h 208"/>
              <a:gd name="T26" fmla="*/ 220 w 297"/>
              <a:gd name="T27" fmla="*/ 158 h 208"/>
              <a:gd name="T28" fmla="*/ 212 w 297"/>
              <a:gd name="T29" fmla="*/ 146 h 208"/>
              <a:gd name="T30" fmla="*/ 184 w 297"/>
              <a:gd name="T31" fmla="*/ 120 h 208"/>
              <a:gd name="T32" fmla="*/ 160 w 297"/>
              <a:gd name="T33" fmla="*/ 134 h 208"/>
              <a:gd name="T34" fmla="*/ 176 w 297"/>
              <a:gd name="T35" fmla="*/ 146 h 208"/>
              <a:gd name="T36" fmla="*/ 190 w 297"/>
              <a:gd name="T37" fmla="*/ 160 h 208"/>
              <a:gd name="T38" fmla="*/ 162 w 297"/>
              <a:gd name="T39" fmla="*/ 186 h 208"/>
              <a:gd name="T40" fmla="*/ 148 w 297"/>
              <a:gd name="T41" fmla="*/ 202 h 208"/>
              <a:gd name="T42" fmla="*/ 124 w 297"/>
              <a:gd name="T43" fmla="*/ 208 h 208"/>
              <a:gd name="T44" fmla="*/ 32 w 297"/>
              <a:gd name="T45" fmla="*/ 200 h 208"/>
              <a:gd name="T46" fmla="*/ 10 w 297"/>
              <a:gd name="T47" fmla="*/ 184 h 208"/>
              <a:gd name="T48" fmla="*/ 12 w 297"/>
              <a:gd name="T49" fmla="*/ 82 h 208"/>
              <a:gd name="T50" fmla="*/ 74 w 297"/>
              <a:gd name="T51" fmla="*/ 4 h 208"/>
              <a:gd name="T52" fmla="*/ 82 w 297"/>
              <a:gd name="T53" fmla="*/ 0 h 20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97"/>
              <a:gd name="T82" fmla="*/ 0 h 208"/>
              <a:gd name="T83" fmla="*/ 297 w 297"/>
              <a:gd name="T84" fmla="*/ 208 h 20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97" h="208">
                <a:moveTo>
                  <a:pt x="82" y="0"/>
                </a:moveTo>
                <a:cubicBezTo>
                  <a:pt x="95" y="2"/>
                  <a:pt x="102" y="6"/>
                  <a:pt x="116" y="8"/>
                </a:cubicBezTo>
                <a:cubicBezTo>
                  <a:pt x="117" y="9"/>
                  <a:pt x="125" y="15"/>
                  <a:pt x="128" y="14"/>
                </a:cubicBezTo>
                <a:cubicBezTo>
                  <a:pt x="133" y="12"/>
                  <a:pt x="140" y="6"/>
                  <a:pt x="140" y="6"/>
                </a:cubicBezTo>
                <a:cubicBezTo>
                  <a:pt x="143" y="7"/>
                  <a:pt x="147" y="6"/>
                  <a:pt x="150" y="8"/>
                </a:cubicBezTo>
                <a:cubicBezTo>
                  <a:pt x="154" y="11"/>
                  <a:pt x="158" y="20"/>
                  <a:pt x="158" y="20"/>
                </a:cubicBezTo>
                <a:cubicBezTo>
                  <a:pt x="157" y="37"/>
                  <a:pt x="148" y="64"/>
                  <a:pt x="162" y="78"/>
                </a:cubicBezTo>
                <a:cubicBezTo>
                  <a:pt x="169" y="98"/>
                  <a:pt x="210" y="84"/>
                  <a:pt x="220" y="84"/>
                </a:cubicBezTo>
                <a:cubicBezTo>
                  <a:pt x="297" y="87"/>
                  <a:pt x="264" y="74"/>
                  <a:pt x="284" y="104"/>
                </a:cubicBezTo>
                <a:cubicBezTo>
                  <a:pt x="286" y="114"/>
                  <a:pt x="288" y="123"/>
                  <a:pt x="290" y="134"/>
                </a:cubicBezTo>
                <a:cubicBezTo>
                  <a:pt x="289" y="137"/>
                  <a:pt x="291" y="142"/>
                  <a:pt x="288" y="144"/>
                </a:cubicBezTo>
                <a:cubicBezTo>
                  <a:pt x="282" y="149"/>
                  <a:pt x="273" y="146"/>
                  <a:pt x="266" y="148"/>
                </a:cubicBezTo>
                <a:cubicBezTo>
                  <a:pt x="255" y="151"/>
                  <a:pt x="247" y="156"/>
                  <a:pt x="236" y="160"/>
                </a:cubicBezTo>
                <a:cubicBezTo>
                  <a:pt x="231" y="159"/>
                  <a:pt x="225" y="161"/>
                  <a:pt x="220" y="158"/>
                </a:cubicBezTo>
                <a:cubicBezTo>
                  <a:pt x="216" y="156"/>
                  <a:pt x="215" y="150"/>
                  <a:pt x="212" y="146"/>
                </a:cubicBezTo>
                <a:cubicBezTo>
                  <a:pt x="207" y="139"/>
                  <a:pt x="192" y="125"/>
                  <a:pt x="184" y="120"/>
                </a:cubicBezTo>
                <a:cubicBezTo>
                  <a:pt x="166" y="122"/>
                  <a:pt x="165" y="119"/>
                  <a:pt x="160" y="134"/>
                </a:cubicBezTo>
                <a:cubicBezTo>
                  <a:pt x="165" y="141"/>
                  <a:pt x="169" y="141"/>
                  <a:pt x="176" y="146"/>
                </a:cubicBezTo>
                <a:cubicBezTo>
                  <a:pt x="179" y="155"/>
                  <a:pt x="180" y="158"/>
                  <a:pt x="190" y="160"/>
                </a:cubicBezTo>
                <a:cubicBezTo>
                  <a:pt x="204" y="181"/>
                  <a:pt x="175" y="185"/>
                  <a:pt x="162" y="186"/>
                </a:cubicBezTo>
                <a:cubicBezTo>
                  <a:pt x="156" y="190"/>
                  <a:pt x="155" y="200"/>
                  <a:pt x="148" y="202"/>
                </a:cubicBezTo>
                <a:cubicBezTo>
                  <a:pt x="140" y="205"/>
                  <a:pt x="132" y="205"/>
                  <a:pt x="124" y="208"/>
                </a:cubicBezTo>
                <a:cubicBezTo>
                  <a:pt x="85" y="207"/>
                  <a:pt x="65" y="205"/>
                  <a:pt x="32" y="200"/>
                </a:cubicBezTo>
                <a:cubicBezTo>
                  <a:pt x="22" y="197"/>
                  <a:pt x="19" y="190"/>
                  <a:pt x="10" y="184"/>
                </a:cubicBezTo>
                <a:cubicBezTo>
                  <a:pt x="0" y="155"/>
                  <a:pt x="3" y="110"/>
                  <a:pt x="12" y="82"/>
                </a:cubicBezTo>
                <a:cubicBezTo>
                  <a:pt x="16" y="52"/>
                  <a:pt x="42" y="9"/>
                  <a:pt x="74" y="4"/>
                </a:cubicBezTo>
                <a:cubicBezTo>
                  <a:pt x="81" y="0"/>
                  <a:pt x="78" y="0"/>
                  <a:pt x="82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319" name="Freeform 7"/>
          <p:cNvSpPr>
            <a:spLocks/>
          </p:cNvSpPr>
          <p:nvPr/>
        </p:nvSpPr>
        <p:spPr bwMode="auto">
          <a:xfrm>
            <a:off x="3690938" y="1778000"/>
            <a:ext cx="285750" cy="342900"/>
          </a:xfrm>
          <a:custGeom>
            <a:avLst/>
            <a:gdLst>
              <a:gd name="T0" fmla="*/ 65 w 180"/>
              <a:gd name="T1" fmla="*/ 198 h 216"/>
              <a:gd name="T2" fmla="*/ 77 w 180"/>
              <a:gd name="T3" fmla="*/ 184 h 216"/>
              <a:gd name="T4" fmla="*/ 101 w 180"/>
              <a:gd name="T5" fmla="*/ 150 h 216"/>
              <a:gd name="T6" fmla="*/ 147 w 180"/>
              <a:gd name="T7" fmla="*/ 62 h 216"/>
              <a:gd name="T8" fmla="*/ 169 w 180"/>
              <a:gd name="T9" fmla="*/ 38 h 216"/>
              <a:gd name="T10" fmla="*/ 177 w 180"/>
              <a:gd name="T11" fmla="*/ 20 h 216"/>
              <a:gd name="T12" fmla="*/ 175 w 180"/>
              <a:gd name="T13" fmla="*/ 4 h 216"/>
              <a:gd name="T14" fmla="*/ 99 w 180"/>
              <a:gd name="T15" fmla="*/ 22 h 216"/>
              <a:gd name="T16" fmla="*/ 63 w 180"/>
              <a:gd name="T17" fmla="*/ 62 h 216"/>
              <a:gd name="T18" fmla="*/ 61 w 180"/>
              <a:gd name="T19" fmla="*/ 68 h 216"/>
              <a:gd name="T20" fmla="*/ 49 w 180"/>
              <a:gd name="T21" fmla="*/ 72 h 216"/>
              <a:gd name="T22" fmla="*/ 31 w 180"/>
              <a:gd name="T23" fmla="*/ 96 h 216"/>
              <a:gd name="T24" fmla="*/ 25 w 180"/>
              <a:gd name="T25" fmla="*/ 122 h 216"/>
              <a:gd name="T26" fmla="*/ 51 w 180"/>
              <a:gd name="T27" fmla="*/ 210 h 216"/>
              <a:gd name="T28" fmla="*/ 65 w 180"/>
              <a:gd name="T29" fmla="*/ 198 h 21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0"/>
              <a:gd name="T46" fmla="*/ 0 h 216"/>
              <a:gd name="T47" fmla="*/ 180 w 180"/>
              <a:gd name="T48" fmla="*/ 216 h 21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0" h="216">
                <a:moveTo>
                  <a:pt x="65" y="198"/>
                </a:moveTo>
                <a:cubicBezTo>
                  <a:pt x="68" y="190"/>
                  <a:pt x="69" y="187"/>
                  <a:pt x="77" y="184"/>
                </a:cubicBezTo>
                <a:cubicBezTo>
                  <a:pt x="85" y="172"/>
                  <a:pt x="95" y="163"/>
                  <a:pt x="101" y="150"/>
                </a:cubicBezTo>
                <a:cubicBezTo>
                  <a:pt x="114" y="121"/>
                  <a:pt x="119" y="81"/>
                  <a:pt x="147" y="62"/>
                </a:cubicBezTo>
                <a:cubicBezTo>
                  <a:pt x="153" y="45"/>
                  <a:pt x="151" y="44"/>
                  <a:pt x="169" y="38"/>
                </a:cubicBezTo>
                <a:cubicBezTo>
                  <a:pt x="171" y="31"/>
                  <a:pt x="175" y="27"/>
                  <a:pt x="177" y="20"/>
                </a:cubicBezTo>
                <a:cubicBezTo>
                  <a:pt x="176" y="15"/>
                  <a:pt x="180" y="6"/>
                  <a:pt x="175" y="4"/>
                </a:cubicBezTo>
                <a:cubicBezTo>
                  <a:pt x="166" y="0"/>
                  <a:pt x="109" y="16"/>
                  <a:pt x="99" y="22"/>
                </a:cubicBezTo>
                <a:cubicBezTo>
                  <a:pt x="90" y="35"/>
                  <a:pt x="75" y="50"/>
                  <a:pt x="63" y="62"/>
                </a:cubicBezTo>
                <a:cubicBezTo>
                  <a:pt x="62" y="64"/>
                  <a:pt x="63" y="67"/>
                  <a:pt x="61" y="68"/>
                </a:cubicBezTo>
                <a:cubicBezTo>
                  <a:pt x="58" y="70"/>
                  <a:pt x="49" y="72"/>
                  <a:pt x="49" y="72"/>
                </a:cubicBezTo>
                <a:cubicBezTo>
                  <a:pt x="43" y="81"/>
                  <a:pt x="37" y="88"/>
                  <a:pt x="31" y="96"/>
                </a:cubicBezTo>
                <a:cubicBezTo>
                  <a:pt x="29" y="105"/>
                  <a:pt x="27" y="113"/>
                  <a:pt x="25" y="122"/>
                </a:cubicBezTo>
                <a:cubicBezTo>
                  <a:pt x="27" y="203"/>
                  <a:pt x="0" y="216"/>
                  <a:pt x="51" y="210"/>
                </a:cubicBezTo>
                <a:cubicBezTo>
                  <a:pt x="60" y="204"/>
                  <a:pt x="55" y="208"/>
                  <a:pt x="65" y="19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>
            <a:off x="6610350" y="971550"/>
            <a:ext cx="1009650" cy="869950"/>
          </a:xfrm>
          <a:custGeom>
            <a:avLst/>
            <a:gdLst>
              <a:gd name="T0" fmla="*/ 6 w 636"/>
              <a:gd name="T1" fmla="*/ 492 h 548"/>
              <a:gd name="T2" fmla="*/ 62 w 636"/>
              <a:gd name="T3" fmla="*/ 506 h 548"/>
              <a:gd name="T4" fmla="*/ 84 w 636"/>
              <a:gd name="T5" fmla="*/ 516 h 548"/>
              <a:gd name="T6" fmla="*/ 122 w 636"/>
              <a:gd name="T7" fmla="*/ 534 h 548"/>
              <a:gd name="T8" fmla="*/ 140 w 636"/>
              <a:gd name="T9" fmla="*/ 548 h 548"/>
              <a:gd name="T10" fmla="*/ 166 w 636"/>
              <a:gd name="T11" fmla="*/ 542 h 548"/>
              <a:gd name="T12" fmla="*/ 194 w 636"/>
              <a:gd name="T13" fmla="*/ 530 h 548"/>
              <a:gd name="T14" fmla="*/ 214 w 636"/>
              <a:gd name="T15" fmla="*/ 514 h 548"/>
              <a:gd name="T16" fmla="*/ 210 w 636"/>
              <a:gd name="T17" fmla="*/ 480 h 548"/>
              <a:gd name="T18" fmla="*/ 206 w 636"/>
              <a:gd name="T19" fmla="*/ 468 h 548"/>
              <a:gd name="T20" fmla="*/ 208 w 636"/>
              <a:gd name="T21" fmla="*/ 424 h 548"/>
              <a:gd name="T22" fmla="*/ 210 w 636"/>
              <a:gd name="T23" fmla="*/ 418 h 548"/>
              <a:gd name="T24" fmla="*/ 216 w 636"/>
              <a:gd name="T25" fmla="*/ 398 h 548"/>
              <a:gd name="T26" fmla="*/ 240 w 636"/>
              <a:gd name="T27" fmla="*/ 386 h 548"/>
              <a:gd name="T28" fmla="*/ 278 w 636"/>
              <a:gd name="T29" fmla="*/ 372 h 548"/>
              <a:gd name="T30" fmla="*/ 308 w 636"/>
              <a:gd name="T31" fmla="*/ 346 h 548"/>
              <a:gd name="T32" fmla="*/ 326 w 636"/>
              <a:gd name="T33" fmla="*/ 358 h 548"/>
              <a:gd name="T34" fmla="*/ 374 w 636"/>
              <a:gd name="T35" fmla="*/ 346 h 548"/>
              <a:gd name="T36" fmla="*/ 400 w 636"/>
              <a:gd name="T37" fmla="*/ 282 h 548"/>
              <a:gd name="T38" fmla="*/ 418 w 636"/>
              <a:gd name="T39" fmla="*/ 262 h 548"/>
              <a:gd name="T40" fmla="*/ 436 w 636"/>
              <a:gd name="T41" fmla="*/ 234 h 548"/>
              <a:gd name="T42" fmla="*/ 462 w 636"/>
              <a:gd name="T43" fmla="*/ 190 h 548"/>
              <a:gd name="T44" fmla="*/ 506 w 636"/>
              <a:gd name="T45" fmla="*/ 146 h 548"/>
              <a:gd name="T46" fmla="*/ 520 w 636"/>
              <a:gd name="T47" fmla="*/ 132 h 548"/>
              <a:gd name="T48" fmla="*/ 536 w 636"/>
              <a:gd name="T49" fmla="*/ 128 h 548"/>
              <a:gd name="T50" fmla="*/ 528 w 636"/>
              <a:gd name="T51" fmla="*/ 166 h 548"/>
              <a:gd name="T52" fmla="*/ 524 w 636"/>
              <a:gd name="T53" fmla="*/ 182 h 548"/>
              <a:gd name="T54" fmla="*/ 526 w 636"/>
              <a:gd name="T55" fmla="*/ 200 h 548"/>
              <a:gd name="T56" fmla="*/ 568 w 636"/>
              <a:gd name="T57" fmla="*/ 190 h 548"/>
              <a:gd name="T58" fmla="*/ 580 w 636"/>
              <a:gd name="T59" fmla="*/ 182 h 548"/>
              <a:gd name="T60" fmla="*/ 604 w 636"/>
              <a:gd name="T61" fmla="*/ 162 h 548"/>
              <a:gd name="T62" fmla="*/ 624 w 636"/>
              <a:gd name="T63" fmla="*/ 128 h 548"/>
              <a:gd name="T64" fmla="*/ 636 w 636"/>
              <a:gd name="T65" fmla="*/ 54 h 548"/>
              <a:gd name="T66" fmla="*/ 618 w 636"/>
              <a:gd name="T67" fmla="*/ 26 h 548"/>
              <a:gd name="T68" fmla="*/ 584 w 636"/>
              <a:gd name="T69" fmla="*/ 0 h 548"/>
              <a:gd name="T70" fmla="*/ 580 w 636"/>
              <a:gd name="T71" fmla="*/ 8 h 548"/>
              <a:gd name="T72" fmla="*/ 540 w 636"/>
              <a:gd name="T73" fmla="*/ 10 h 548"/>
              <a:gd name="T74" fmla="*/ 480 w 636"/>
              <a:gd name="T75" fmla="*/ 20 h 548"/>
              <a:gd name="T76" fmla="*/ 424 w 636"/>
              <a:gd name="T77" fmla="*/ 44 h 548"/>
              <a:gd name="T78" fmla="*/ 346 w 636"/>
              <a:gd name="T79" fmla="*/ 88 h 548"/>
              <a:gd name="T80" fmla="*/ 300 w 636"/>
              <a:gd name="T81" fmla="*/ 116 h 548"/>
              <a:gd name="T82" fmla="*/ 230 w 636"/>
              <a:gd name="T83" fmla="*/ 152 h 548"/>
              <a:gd name="T84" fmla="*/ 182 w 636"/>
              <a:gd name="T85" fmla="*/ 182 h 548"/>
              <a:gd name="T86" fmla="*/ 162 w 636"/>
              <a:gd name="T87" fmla="*/ 206 h 548"/>
              <a:gd name="T88" fmla="*/ 146 w 636"/>
              <a:gd name="T89" fmla="*/ 234 h 548"/>
              <a:gd name="T90" fmla="*/ 126 w 636"/>
              <a:gd name="T91" fmla="*/ 272 h 548"/>
              <a:gd name="T92" fmla="*/ 82 w 636"/>
              <a:gd name="T93" fmla="*/ 350 h 548"/>
              <a:gd name="T94" fmla="*/ 56 w 636"/>
              <a:gd name="T95" fmla="*/ 390 h 548"/>
              <a:gd name="T96" fmla="*/ 36 w 636"/>
              <a:gd name="T97" fmla="*/ 418 h 548"/>
              <a:gd name="T98" fmla="*/ 28 w 636"/>
              <a:gd name="T99" fmla="*/ 436 h 548"/>
              <a:gd name="T100" fmla="*/ 20 w 636"/>
              <a:gd name="T101" fmla="*/ 448 h 548"/>
              <a:gd name="T102" fmla="*/ 6 w 636"/>
              <a:gd name="T103" fmla="*/ 474 h 548"/>
              <a:gd name="T104" fmla="*/ 6 w 636"/>
              <a:gd name="T105" fmla="*/ 492 h 54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36"/>
              <a:gd name="T160" fmla="*/ 0 h 548"/>
              <a:gd name="T161" fmla="*/ 636 w 636"/>
              <a:gd name="T162" fmla="*/ 548 h 54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36" h="548">
                <a:moveTo>
                  <a:pt x="6" y="492"/>
                </a:moveTo>
                <a:cubicBezTo>
                  <a:pt x="25" y="486"/>
                  <a:pt x="42" y="504"/>
                  <a:pt x="62" y="506"/>
                </a:cubicBezTo>
                <a:cubicBezTo>
                  <a:pt x="73" y="510"/>
                  <a:pt x="70" y="514"/>
                  <a:pt x="84" y="516"/>
                </a:cubicBezTo>
                <a:cubicBezTo>
                  <a:pt x="96" y="524"/>
                  <a:pt x="109" y="527"/>
                  <a:pt x="122" y="534"/>
                </a:cubicBezTo>
                <a:cubicBezTo>
                  <a:pt x="129" y="538"/>
                  <a:pt x="134" y="544"/>
                  <a:pt x="140" y="548"/>
                </a:cubicBezTo>
                <a:cubicBezTo>
                  <a:pt x="149" y="547"/>
                  <a:pt x="166" y="542"/>
                  <a:pt x="166" y="542"/>
                </a:cubicBezTo>
                <a:cubicBezTo>
                  <a:pt x="173" y="532"/>
                  <a:pt x="183" y="532"/>
                  <a:pt x="194" y="530"/>
                </a:cubicBezTo>
                <a:cubicBezTo>
                  <a:pt x="200" y="524"/>
                  <a:pt x="207" y="519"/>
                  <a:pt x="214" y="514"/>
                </a:cubicBezTo>
                <a:cubicBezTo>
                  <a:pt x="218" y="502"/>
                  <a:pt x="214" y="491"/>
                  <a:pt x="210" y="480"/>
                </a:cubicBezTo>
                <a:cubicBezTo>
                  <a:pt x="209" y="476"/>
                  <a:pt x="206" y="468"/>
                  <a:pt x="206" y="468"/>
                </a:cubicBezTo>
                <a:cubicBezTo>
                  <a:pt x="207" y="453"/>
                  <a:pt x="207" y="439"/>
                  <a:pt x="208" y="424"/>
                </a:cubicBezTo>
                <a:cubicBezTo>
                  <a:pt x="208" y="422"/>
                  <a:pt x="209" y="420"/>
                  <a:pt x="210" y="418"/>
                </a:cubicBezTo>
                <a:cubicBezTo>
                  <a:pt x="211" y="415"/>
                  <a:pt x="214" y="399"/>
                  <a:pt x="216" y="398"/>
                </a:cubicBezTo>
                <a:cubicBezTo>
                  <a:pt x="223" y="393"/>
                  <a:pt x="240" y="386"/>
                  <a:pt x="240" y="386"/>
                </a:cubicBezTo>
                <a:cubicBezTo>
                  <a:pt x="245" y="370"/>
                  <a:pt x="264" y="373"/>
                  <a:pt x="278" y="372"/>
                </a:cubicBezTo>
                <a:cubicBezTo>
                  <a:pt x="293" y="367"/>
                  <a:pt x="294" y="351"/>
                  <a:pt x="308" y="346"/>
                </a:cubicBezTo>
                <a:cubicBezTo>
                  <a:pt x="322" y="349"/>
                  <a:pt x="316" y="351"/>
                  <a:pt x="326" y="358"/>
                </a:cubicBezTo>
                <a:cubicBezTo>
                  <a:pt x="352" y="357"/>
                  <a:pt x="362" y="364"/>
                  <a:pt x="374" y="346"/>
                </a:cubicBezTo>
                <a:cubicBezTo>
                  <a:pt x="376" y="306"/>
                  <a:pt x="372" y="301"/>
                  <a:pt x="400" y="282"/>
                </a:cubicBezTo>
                <a:cubicBezTo>
                  <a:pt x="403" y="274"/>
                  <a:pt x="411" y="267"/>
                  <a:pt x="418" y="262"/>
                </a:cubicBezTo>
                <a:cubicBezTo>
                  <a:pt x="422" y="250"/>
                  <a:pt x="425" y="241"/>
                  <a:pt x="436" y="234"/>
                </a:cubicBezTo>
                <a:cubicBezTo>
                  <a:pt x="445" y="221"/>
                  <a:pt x="445" y="194"/>
                  <a:pt x="462" y="190"/>
                </a:cubicBezTo>
                <a:cubicBezTo>
                  <a:pt x="470" y="167"/>
                  <a:pt x="481" y="151"/>
                  <a:pt x="506" y="146"/>
                </a:cubicBezTo>
                <a:cubicBezTo>
                  <a:pt x="509" y="138"/>
                  <a:pt x="514" y="138"/>
                  <a:pt x="520" y="132"/>
                </a:cubicBezTo>
                <a:cubicBezTo>
                  <a:pt x="522" y="127"/>
                  <a:pt x="524" y="112"/>
                  <a:pt x="536" y="128"/>
                </a:cubicBezTo>
                <a:cubicBezTo>
                  <a:pt x="539" y="132"/>
                  <a:pt x="529" y="159"/>
                  <a:pt x="528" y="166"/>
                </a:cubicBezTo>
                <a:cubicBezTo>
                  <a:pt x="527" y="171"/>
                  <a:pt x="524" y="182"/>
                  <a:pt x="524" y="182"/>
                </a:cubicBezTo>
                <a:cubicBezTo>
                  <a:pt x="525" y="188"/>
                  <a:pt x="521" y="196"/>
                  <a:pt x="526" y="200"/>
                </a:cubicBezTo>
                <a:cubicBezTo>
                  <a:pt x="533" y="205"/>
                  <a:pt x="560" y="194"/>
                  <a:pt x="568" y="190"/>
                </a:cubicBezTo>
                <a:cubicBezTo>
                  <a:pt x="572" y="188"/>
                  <a:pt x="580" y="182"/>
                  <a:pt x="580" y="182"/>
                </a:cubicBezTo>
                <a:cubicBezTo>
                  <a:pt x="584" y="170"/>
                  <a:pt x="592" y="166"/>
                  <a:pt x="604" y="162"/>
                </a:cubicBezTo>
                <a:cubicBezTo>
                  <a:pt x="608" y="150"/>
                  <a:pt x="620" y="141"/>
                  <a:pt x="624" y="128"/>
                </a:cubicBezTo>
                <a:cubicBezTo>
                  <a:pt x="625" y="101"/>
                  <a:pt x="628" y="79"/>
                  <a:pt x="636" y="54"/>
                </a:cubicBezTo>
                <a:cubicBezTo>
                  <a:pt x="630" y="42"/>
                  <a:pt x="632" y="29"/>
                  <a:pt x="618" y="26"/>
                </a:cubicBezTo>
                <a:cubicBezTo>
                  <a:pt x="606" y="18"/>
                  <a:pt x="599" y="5"/>
                  <a:pt x="584" y="0"/>
                </a:cubicBezTo>
                <a:cubicBezTo>
                  <a:pt x="583" y="3"/>
                  <a:pt x="583" y="7"/>
                  <a:pt x="580" y="8"/>
                </a:cubicBezTo>
                <a:cubicBezTo>
                  <a:pt x="567" y="11"/>
                  <a:pt x="553" y="8"/>
                  <a:pt x="540" y="10"/>
                </a:cubicBezTo>
                <a:cubicBezTo>
                  <a:pt x="518" y="13"/>
                  <a:pt x="508" y="19"/>
                  <a:pt x="480" y="20"/>
                </a:cubicBezTo>
                <a:cubicBezTo>
                  <a:pt x="460" y="25"/>
                  <a:pt x="443" y="38"/>
                  <a:pt x="424" y="44"/>
                </a:cubicBezTo>
                <a:cubicBezTo>
                  <a:pt x="401" y="61"/>
                  <a:pt x="373" y="77"/>
                  <a:pt x="346" y="88"/>
                </a:cubicBezTo>
                <a:cubicBezTo>
                  <a:pt x="335" y="99"/>
                  <a:pt x="315" y="113"/>
                  <a:pt x="300" y="116"/>
                </a:cubicBezTo>
                <a:cubicBezTo>
                  <a:pt x="285" y="125"/>
                  <a:pt x="244" y="150"/>
                  <a:pt x="230" y="152"/>
                </a:cubicBezTo>
                <a:cubicBezTo>
                  <a:pt x="212" y="158"/>
                  <a:pt x="198" y="171"/>
                  <a:pt x="182" y="182"/>
                </a:cubicBezTo>
                <a:cubicBezTo>
                  <a:pt x="179" y="191"/>
                  <a:pt x="169" y="199"/>
                  <a:pt x="162" y="206"/>
                </a:cubicBezTo>
                <a:cubicBezTo>
                  <a:pt x="159" y="219"/>
                  <a:pt x="153" y="224"/>
                  <a:pt x="146" y="234"/>
                </a:cubicBezTo>
                <a:cubicBezTo>
                  <a:pt x="138" y="247"/>
                  <a:pt x="135" y="260"/>
                  <a:pt x="126" y="272"/>
                </a:cubicBezTo>
                <a:cubicBezTo>
                  <a:pt x="118" y="300"/>
                  <a:pt x="107" y="333"/>
                  <a:pt x="82" y="350"/>
                </a:cubicBezTo>
                <a:cubicBezTo>
                  <a:pt x="74" y="364"/>
                  <a:pt x="68" y="378"/>
                  <a:pt x="56" y="390"/>
                </a:cubicBezTo>
                <a:cubicBezTo>
                  <a:pt x="52" y="401"/>
                  <a:pt x="46" y="411"/>
                  <a:pt x="36" y="418"/>
                </a:cubicBezTo>
                <a:cubicBezTo>
                  <a:pt x="30" y="428"/>
                  <a:pt x="33" y="422"/>
                  <a:pt x="28" y="436"/>
                </a:cubicBezTo>
                <a:cubicBezTo>
                  <a:pt x="26" y="441"/>
                  <a:pt x="20" y="448"/>
                  <a:pt x="20" y="448"/>
                </a:cubicBezTo>
                <a:cubicBezTo>
                  <a:pt x="17" y="459"/>
                  <a:pt x="14" y="466"/>
                  <a:pt x="6" y="474"/>
                </a:cubicBezTo>
                <a:cubicBezTo>
                  <a:pt x="1" y="488"/>
                  <a:pt x="0" y="482"/>
                  <a:pt x="6" y="49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>
            <a:off x="4229100" y="5345113"/>
            <a:ext cx="344488" cy="263525"/>
          </a:xfrm>
          <a:custGeom>
            <a:avLst/>
            <a:gdLst>
              <a:gd name="T0" fmla="*/ 20 w 217"/>
              <a:gd name="T1" fmla="*/ 131 h 166"/>
              <a:gd name="T2" fmla="*/ 50 w 217"/>
              <a:gd name="T3" fmla="*/ 139 h 166"/>
              <a:gd name="T4" fmla="*/ 100 w 217"/>
              <a:gd name="T5" fmla="*/ 151 h 166"/>
              <a:gd name="T6" fmla="*/ 150 w 217"/>
              <a:gd name="T7" fmla="*/ 159 h 166"/>
              <a:gd name="T8" fmla="*/ 176 w 217"/>
              <a:gd name="T9" fmla="*/ 125 h 166"/>
              <a:gd name="T10" fmla="*/ 186 w 217"/>
              <a:gd name="T11" fmla="*/ 109 h 166"/>
              <a:gd name="T12" fmla="*/ 206 w 217"/>
              <a:gd name="T13" fmla="*/ 81 h 166"/>
              <a:gd name="T14" fmla="*/ 210 w 217"/>
              <a:gd name="T15" fmla="*/ 57 h 166"/>
              <a:gd name="T16" fmla="*/ 214 w 217"/>
              <a:gd name="T17" fmla="*/ 45 h 166"/>
              <a:gd name="T18" fmla="*/ 196 w 217"/>
              <a:gd name="T19" fmla="*/ 29 h 166"/>
              <a:gd name="T20" fmla="*/ 166 w 217"/>
              <a:gd name="T21" fmla="*/ 45 h 166"/>
              <a:gd name="T22" fmla="*/ 156 w 217"/>
              <a:gd name="T23" fmla="*/ 57 h 166"/>
              <a:gd name="T24" fmla="*/ 134 w 217"/>
              <a:gd name="T25" fmla="*/ 59 h 166"/>
              <a:gd name="T26" fmla="*/ 108 w 217"/>
              <a:gd name="T27" fmla="*/ 81 h 166"/>
              <a:gd name="T28" fmla="*/ 96 w 217"/>
              <a:gd name="T29" fmla="*/ 85 h 166"/>
              <a:gd name="T30" fmla="*/ 78 w 217"/>
              <a:gd name="T31" fmla="*/ 83 h 166"/>
              <a:gd name="T32" fmla="*/ 60 w 217"/>
              <a:gd name="T33" fmla="*/ 49 h 166"/>
              <a:gd name="T34" fmla="*/ 48 w 217"/>
              <a:gd name="T35" fmla="*/ 23 h 166"/>
              <a:gd name="T36" fmla="*/ 32 w 217"/>
              <a:gd name="T37" fmla="*/ 37 h 166"/>
              <a:gd name="T38" fmla="*/ 20 w 217"/>
              <a:gd name="T39" fmla="*/ 45 h 166"/>
              <a:gd name="T40" fmla="*/ 20 w 217"/>
              <a:gd name="T41" fmla="*/ 131 h 16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17"/>
              <a:gd name="T64" fmla="*/ 0 h 166"/>
              <a:gd name="T65" fmla="*/ 217 w 217"/>
              <a:gd name="T66" fmla="*/ 166 h 16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17" h="166">
                <a:moveTo>
                  <a:pt x="20" y="131"/>
                </a:moveTo>
                <a:cubicBezTo>
                  <a:pt x="30" y="134"/>
                  <a:pt x="40" y="137"/>
                  <a:pt x="50" y="139"/>
                </a:cubicBezTo>
                <a:cubicBezTo>
                  <a:pt x="67" y="151"/>
                  <a:pt x="76" y="150"/>
                  <a:pt x="100" y="151"/>
                </a:cubicBezTo>
                <a:cubicBezTo>
                  <a:pt x="120" y="166"/>
                  <a:pt x="114" y="161"/>
                  <a:pt x="150" y="159"/>
                </a:cubicBezTo>
                <a:cubicBezTo>
                  <a:pt x="166" y="154"/>
                  <a:pt x="163" y="134"/>
                  <a:pt x="176" y="125"/>
                </a:cubicBezTo>
                <a:cubicBezTo>
                  <a:pt x="181" y="111"/>
                  <a:pt x="176" y="115"/>
                  <a:pt x="186" y="109"/>
                </a:cubicBezTo>
                <a:cubicBezTo>
                  <a:pt x="193" y="99"/>
                  <a:pt x="195" y="88"/>
                  <a:pt x="206" y="81"/>
                </a:cubicBezTo>
                <a:cubicBezTo>
                  <a:pt x="211" y="65"/>
                  <a:pt x="203" y="90"/>
                  <a:pt x="210" y="57"/>
                </a:cubicBezTo>
                <a:cubicBezTo>
                  <a:pt x="211" y="53"/>
                  <a:pt x="214" y="45"/>
                  <a:pt x="214" y="45"/>
                </a:cubicBezTo>
                <a:cubicBezTo>
                  <a:pt x="211" y="0"/>
                  <a:pt x="217" y="22"/>
                  <a:pt x="196" y="29"/>
                </a:cubicBezTo>
                <a:cubicBezTo>
                  <a:pt x="187" y="38"/>
                  <a:pt x="175" y="37"/>
                  <a:pt x="166" y="45"/>
                </a:cubicBezTo>
                <a:cubicBezTo>
                  <a:pt x="162" y="48"/>
                  <a:pt x="161" y="55"/>
                  <a:pt x="156" y="57"/>
                </a:cubicBezTo>
                <a:cubicBezTo>
                  <a:pt x="149" y="59"/>
                  <a:pt x="141" y="58"/>
                  <a:pt x="134" y="59"/>
                </a:cubicBezTo>
                <a:cubicBezTo>
                  <a:pt x="119" y="63"/>
                  <a:pt x="117" y="68"/>
                  <a:pt x="108" y="81"/>
                </a:cubicBezTo>
                <a:cubicBezTo>
                  <a:pt x="106" y="85"/>
                  <a:pt x="96" y="85"/>
                  <a:pt x="96" y="85"/>
                </a:cubicBezTo>
                <a:cubicBezTo>
                  <a:pt x="90" y="84"/>
                  <a:pt x="84" y="84"/>
                  <a:pt x="78" y="83"/>
                </a:cubicBezTo>
                <a:cubicBezTo>
                  <a:pt x="67" y="80"/>
                  <a:pt x="66" y="58"/>
                  <a:pt x="60" y="49"/>
                </a:cubicBezTo>
                <a:cubicBezTo>
                  <a:pt x="58" y="34"/>
                  <a:pt x="59" y="31"/>
                  <a:pt x="48" y="23"/>
                </a:cubicBezTo>
                <a:cubicBezTo>
                  <a:pt x="39" y="26"/>
                  <a:pt x="38" y="31"/>
                  <a:pt x="32" y="37"/>
                </a:cubicBezTo>
                <a:cubicBezTo>
                  <a:pt x="28" y="40"/>
                  <a:pt x="20" y="45"/>
                  <a:pt x="20" y="45"/>
                </a:cubicBezTo>
                <a:cubicBezTo>
                  <a:pt x="5" y="68"/>
                  <a:pt x="0" y="111"/>
                  <a:pt x="20" y="13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322" name="Freeform 10"/>
          <p:cNvSpPr>
            <a:spLocks/>
          </p:cNvSpPr>
          <p:nvPr/>
        </p:nvSpPr>
        <p:spPr bwMode="auto">
          <a:xfrm>
            <a:off x="5368925" y="4483100"/>
            <a:ext cx="377825" cy="309563"/>
          </a:xfrm>
          <a:custGeom>
            <a:avLst/>
            <a:gdLst>
              <a:gd name="T0" fmla="*/ 52 w 238"/>
              <a:gd name="T1" fmla="*/ 192 h 195"/>
              <a:gd name="T2" fmla="*/ 82 w 238"/>
              <a:gd name="T3" fmla="*/ 170 h 195"/>
              <a:gd name="T4" fmla="*/ 100 w 238"/>
              <a:gd name="T5" fmla="*/ 162 h 195"/>
              <a:gd name="T6" fmla="*/ 116 w 238"/>
              <a:gd name="T7" fmla="*/ 140 h 195"/>
              <a:gd name="T8" fmla="*/ 126 w 238"/>
              <a:gd name="T9" fmla="*/ 130 h 195"/>
              <a:gd name="T10" fmla="*/ 134 w 238"/>
              <a:gd name="T11" fmla="*/ 118 h 195"/>
              <a:gd name="T12" fmla="*/ 174 w 238"/>
              <a:gd name="T13" fmla="*/ 132 h 195"/>
              <a:gd name="T14" fmla="*/ 238 w 238"/>
              <a:gd name="T15" fmla="*/ 126 h 195"/>
              <a:gd name="T16" fmla="*/ 214 w 238"/>
              <a:gd name="T17" fmla="*/ 112 h 195"/>
              <a:gd name="T18" fmla="*/ 196 w 238"/>
              <a:gd name="T19" fmla="*/ 106 h 195"/>
              <a:gd name="T20" fmla="*/ 190 w 238"/>
              <a:gd name="T21" fmla="*/ 104 h 195"/>
              <a:gd name="T22" fmla="*/ 184 w 238"/>
              <a:gd name="T23" fmla="*/ 86 h 195"/>
              <a:gd name="T24" fmla="*/ 194 w 238"/>
              <a:gd name="T25" fmla="*/ 68 h 195"/>
              <a:gd name="T26" fmla="*/ 198 w 238"/>
              <a:gd name="T27" fmla="*/ 62 h 195"/>
              <a:gd name="T28" fmla="*/ 200 w 238"/>
              <a:gd name="T29" fmla="*/ 56 h 195"/>
              <a:gd name="T30" fmla="*/ 208 w 238"/>
              <a:gd name="T31" fmla="*/ 44 h 195"/>
              <a:gd name="T32" fmla="*/ 194 w 238"/>
              <a:gd name="T33" fmla="*/ 24 h 195"/>
              <a:gd name="T34" fmla="*/ 166 w 238"/>
              <a:gd name="T35" fmla="*/ 60 h 195"/>
              <a:gd name="T36" fmla="*/ 124 w 238"/>
              <a:gd name="T37" fmla="*/ 62 h 195"/>
              <a:gd name="T38" fmla="*/ 74 w 238"/>
              <a:gd name="T39" fmla="*/ 86 h 195"/>
              <a:gd name="T40" fmla="*/ 60 w 238"/>
              <a:gd name="T41" fmla="*/ 100 h 195"/>
              <a:gd name="T42" fmla="*/ 40 w 238"/>
              <a:gd name="T43" fmla="*/ 114 h 195"/>
              <a:gd name="T44" fmla="*/ 28 w 238"/>
              <a:gd name="T45" fmla="*/ 118 h 195"/>
              <a:gd name="T46" fmla="*/ 16 w 238"/>
              <a:gd name="T47" fmla="*/ 154 h 195"/>
              <a:gd name="T48" fmla="*/ 0 w 238"/>
              <a:gd name="T49" fmla="*/ 170 h 195"/>
              <a:gd name="T50" fmla="*/ 28 w 238"/>
              <a:gd name="T51" fmla="*/ 180 h 195"/>
              <a:gd name="T52" fmla="*/ 46 w 238"/>
              <a:gd name="T53" fmla="*/ 186 h 195"/>
              <a:gd name="T54" fmla="*/ 52 w 238"/>
              <a:gd name="T55" fmla="*/ 192 h 19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38"/>
              <a:gd name="T85" fmla="*/ 0 h 195"/>
              <a:gd name="T86" fmla="*/ 238 w 238"/>
              <a:gd name="T87" fmla="*/ 195 h 19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38" h="195">
                <a:moveTo>
                  <a:pt x="52" y="192"/>
                </a:moveTo>
                <a:cubicBezTo>
                  <a:pt x="56" y="181"/>
                  <a:pt x="71" y="174"/>
                  <a:pt x="82" y="170"/>
                </a:cubicBezTo>
                <a:cubicBezTo>
                  <a:pt x="88" y="168"/>
                  <a:pt x="100" y="162"/>
                  <a:pt x="100" y="162"/>
                </a:cubicBezTo>
                <a:cubicBezTo>
                  <a:pt x="105" y="155"/>
                  <a:pt x="109" y="142"/>
                  <a:pt x="116" y="140"/>
                </a:cubicBezTo>
                <a:cubicBezTo>
                  <a:pt x="119" y="136"/>
                  <a:pt x="124" y="134"/>
                  <a:pt x="126" y="130"/>
                </a:cubicBezTo>
                <a:cubicBezTo>
                  <a:pt x="134" y="116"/>
                  <a:pt x="121" y="122"/>
                  <a:pt x="134" y="118"/>
                </a:cubicBezTo>
                <a:cubicBezTo>
                  <a:pt x="178" y="124"/>
                  <a:pt x="118" y="137"/>
                  <a:pt x="174" y="132"/>
                </a:cubicBezTo>
                <a:cubicBezTo>
                  <a:pt x="193" y="126"/>
                  <a:pt x="219" y="127"/>
                  <a:pt x="238" y="126"/>
                </a:cubicBezTo>
                <a:cubicBezTo>
                  <a:pt x="229" y="123"/>
                  <a:pt x="223" y="115"/>
                  <a:pt x="214" y="112"/>
                </a:cubicBezTo>
                <a:cubicBezTo>
                  <a:pt x="208" y="110"/>
                  <a:pt x="202" y="108"/>
                  <a:pt x="196" y="106"/>
                </a:cubicBezTo>
                <a:cubicBezTo>
                  <a:pt x="194" y="105"/>
                  <a:pt x="190" y="104"/>
                  <a:pt x="190" y="104"/>
                </a:cubicBezTo>
                <a:cubicBezTo>
                  <a:pt x="188" y="98"/>
                  <a:pt x="184" y="86"/>
                  <a:pt x="184" y="86"/>
                </a:cubicBezTo>
                <a:cubicBezTo>
                  <a:pt x="186" y="77"/>
                  <a:pt x="186" y="73"/>
                  <a:pt x="194" y="68"/>
                </a:cubicBezTo>
                <a:cubicBezTo>
                  <a:pt x="195" y="66"/>
                  <a:pt x="197" y="64"/>
                  <a:pt x="198" y="62"/>
                </a:cubicBezTo>
                <a:cubicBezTo>
                  <a:pt x="199" y="60"/>
                  <a:pt x="199" y="58"/>
                  <a:pt x="200" y="56"/>
                </a:cubicBezTo>
                <a:cubicBezTo>
                  <a:pt x="202" y="52"/>
                  <a:pt x="208" y="44"/>
                  <a:pt x="208" y="44"/>
                </a:cubicBezTo>
                <a:cubicBezTo>
                  <a:pt x="205" y="0"/>
                  <a:pt x="213" y="18"/>
                  <a:pt x="194" y="24"/>
                </a:cubicBezTo>
                <a:cubicBezTo>
                  <a:pt x="187" y="35"/>
                  <a:pt x="181" y="59"/>
                  <a:pt x="166" y="60"/>
                </a:cubicBezTo>
                <a:cubicBezTo>
                  <a:pt x="152" y="61"/>
                  <a:pt x="138" y="61"/>
                  <a:pt x="124" y="62"/>
                </a:cubicBezTo>
                <a:cubicBezTo>
                  <a:pt x="105" y="67"/>
                  <a:pt x="92" y="80"/>
                  <a:pt x="74" y="86"/>
                </a:cubicBezTo>
                <a:cubicBezTo>
                  <a:pt x="71" y="97"/>
                  <a:pt x="69" y="94"/>
                  <a:pt x="60" y="100"/>
                </a:cubicBezTo>
                <a:cubicBezTo>
                  <a:pt x="57" y="110"/>
                  <a:pt x="50" y="111"/>
                  <a:pt x="40" y="114"/>
                </a:cubicBezTo>
                <a:cubicBezTo>
                  <a:pt x="36" y="115"/>
                  <a:pt x="28" y="118"/>
                  <a:pt x="28" y="118"/>
                </a:cubicBezTo>
                <a:cubicBezTo>
                  <a:pt x="13" y="133"/>
                  <a:pt x="23" y="130"/>
                  <a:pt x="16" y="154"/>
                </a:cubicBezTo>
                <a:cubicBezTo>
                  <a:pt x="15" y="157"/>
                  <a:pt x="3" y="166"/>
                  <a:pt x="0" y="170"/>
                </a:cubicBezTo>
                <a:cubicBezTo>
                  <a:pt x="8" y="176"/>
                  <a:pt x="18" y="177"/>
                  <a:pt x="28" y="180"/>
                </a:cubicBezTo>
                <a:cubicBezTo>
                  <a:pt x="34" y="182"/>
                  <a:pt x="46" y="186"/>
                  <a:pt x="46" y="186"/>
                </a:cubicBezTo>
                <a:cubicBezTo>
                  <a:pt x="48" y="195"/>
                  <a:pt x="46" y="195"/>
                  <a:pt x="52" y="19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323" name="Freeform 11"/>
          <p:cNvSpPr>
            <a:spLocks/>
          </p:cNvSpPr>
          <p:nvPr/>
        </p:nvSpPr>
        <p:spPr bwMode="auto">
          <a:xfrm>
            <a:off x="1117600" y="2800350"/>
            <a:ext cx="187325" cy="219075"/>
          </a:xfrm>
          <a:custGeom>
            <a:avLst/>
            <a:gdLst>
              <a:gd name="T0" fmla="*/ 70 w 118"/>
              <a:gd name="T1" fmla="*/ 138 h 138"/>
              <a:gd name="T2" fmla="*/ 90 w 118"/>
              <a:gd name="T3" fmla="*/ 116 h 138"/>
              <a:gd name="T4" fmla="*/ 106 w 118"/>
              <a:gd name="T5" fmla="*/ 100 h 138"/>
              <a:gd name="T6" fmla="*/ 118 w 118"/>
              <a:gd name="T7" fmla="*/ 80 h 138"/>
              <a:gd name="T8" fmla="*/ 108 w 118"/>
              <a:gd name="T9" fmla="*/ 64 h 138"/>
              <a:gd name="T10" fmla="*/ 76 w 118"/>
              <a:gd name="T11" fmla="*/ 42 h 138"/>
              <a:gd name="T12" fmla="*/ 58 w 118"/>
              <a:gd name="T13" fmla="*/ 30 h 138"/>
              <a:gd name="T14" fmla="*/ 48 w 118"/>
              <a:gd name="T15" fmla="*/ 0 h 138"/>
              <a:gd name="T16" fmla="*/ 28 w 118"/>
              <a:gd name="T17" fmla="*/ 28 h 138"/>
              <a:gd name="T18" fmla="*/ 12 w 118"/>
              <a:gd name="T19" fmla="*/ 44 h 138"/>
              <a:gd name="T20" fmla="*/ 0 w 118"/>
              <a:gd name="T21" fmla="*/ 68 h 138"/>
              <a:gd name="T22" fmla="*/ 48 w 118"/>
              <a:gd name="T23" fmla="*/ 138 h 138"/>
              <a:gd name="T24" fmla="*/ 70 w 118"/>
              <a:gd name="T25" fmla="*/ 138 h 13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8"/>
              <a:gd name="T40" fmla="*/ 0 h 138"/>
              <a:gd name="T41" fmla="*/ 118 w 118"/>
              <a:gd name="T42" fmla="*/ 138 h 13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8" h="138">
                <a:moveTo>
                  <a:pt x="70" y="138"/>
                </a:moveTo>
                <a:cubicBezTo>
                  <a:pt x="74" y="125"/>
                  <a:pt x="79" y="123"/>
                  <a:pt x="90" y="116"/>
                </a:cubicBezTo>
                <a:cubicBezTo>
                  <a:pt x="95" y="109"/>
                  <a:pt x="99" y="105"/>
                  <a:pt x="106" y="100"/>
                </a:cubicBezTo>
                <a:cubicBezTo>
                  <a:pt x="111" y="92"/>
                  <a:pt x="111" y="87"/>
                  <a:pt x="118" y="80"/>
                </a:cubicBezTo>
                <a:cubicBezTo>
                  <a:pt x="113" y="66"/>
                  <a:pt x="118" y="70"/>
                  <a:pt x="108" y="64"/>
                </a:cubicBezTo>
                <a:cubicBezTo>
                  <a:pt x="103" y="49"/>
                  <a:pt x="90" y="47"/>
                  <a:pt x="76" y="42"/>
                </a:cubicBezTo>
                <a:cubicBezTo>
                  <a:pt x="69" y="40"/>
                  <a:pt x="58" y="30"/>
                  <a:pt x="58" y="30"/>
                </a:cubicBezTo>
                <a:cubicBezTo>
                  <a:pt x="51" y="19"/>
                  <a:pt x="61" y="9"/>
                  <a:pt x="48" y="0"/>
                </a:cubicBezTo>
                <a:cubicBezTo>
                  <a:pt x="43" y="8"/>
                  <a:pt x="36" y="23"/>
                  <a:pt x="28" y="28"/>
                </a:cubicBezTo>
                <a:cubicBezTo>
                  <a:pt x="23" y="35"/>
                  <a:pt x="19" y="39"/>
                  <a:pt x="12" y="44"/>
                </a:cubicBezTo>
                <a:cubicBezTo>
                  <a:pt x="7" y="51"/>
                  <a:pt x="3" y="60"/>
                  <a:pt x="0" y="68"/>
                </a:cubicBezTo>
                <a:cubicBezTo>
                  <a:pt x="2" y="105"/>
                  <a:pt x="7" y="132"/>
                  <a:pt x="48" y="138"/>
                </a:cubicBezTo>
                <a:cubicBezTo>
                  <a:pt x="54" y="137"/>
                  <a:pt x="70" y="131"/>
                  <a:pt x="70" y="13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3581400" y="35052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3733800" y="29718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5867400" y="16764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3810000" y="26670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4572000" y="13716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7848600" y="9144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30" name="Oval 18"/>
          <p:cNvSpPr>
            <a:spLocks noChangeArrowheads="1"/>
          </p:cNvSpPr>
          <p:nvPr/>
        </p:nvSpPr>
        <p:spPr bwMode="auto">
          <a:xfrm>
            <a:off x="7010400" y="14478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5410200" y="51054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32" name="Oval 20"/>
          <p:cNvSpPr>
            <a:spLocks noChangeArrowheads="1"/>
          </p:cNvSpPr>
          <p:nvPr/>
        </p:nvSpPr>
        <p:spPr bwMode="auto">
          <a:xfrm>
            <a:off x="5410200" y="47244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33" name="Oval 21"/>
          <p:cNvSpPr>
            <a:spLocks noChangeArrowheads="1"/>
          </p:cNvSpPr>
          <p:nvPr/>
        </p:nvSpPr>
        <p:spPr bwMode="auto">
          <a:xfrm>
            <a:off x="3733800" y="53340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34" name="Oval 22"/>
          <p:cNvSpPr>
            <a:spLocks noChangeArrowheads="1"/>
          </p:cNvSpPr>
          <p:nvPr/>
        </p:nvSpPr>
        <p:spPr bwMode="auto">
          <a:xfrm>
            <a:off x="3810000" y="38862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35" name="Oval 23"/>
          <p:cNvSpPr>
            <a:spLocks noChangeArrowheads="1"/>
          </p:cNvSpPr>
          <p:nvPr/>
        </p:nvSpPr>
        <p:spPr bwMode="auto">
          <a:xfrm>
            <a:off x="3429000" y="39624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36" name="Oval 24"/>
          <p:cNvSpPr>
            <a:spLocks noChangeArrowheads="1"/>
          </p:cNvSpPr>
          <p:nvPr/>
        </p:nvSpPr>
        <p:spPr bwMode="auto">
          <a:xfrm>
            <a:off x="3962400" y="37338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37" name="Oval 25"/>
          <p:cNvSpPr>
            <a:spLocks noChangeArrowheads="1"/>
          </p:cNvSpPr>
          <p:nvPr/>
        </p:nvSpPr>
        <p:spPr bwMode="auto">
          <a:xfrm>
            <a:off x="5410200" y="45720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38" name="Oval 26"/>
          <p:cNvSpPr>
            <a:spLocks noChangeArrowheads="1"/>
          </p:cNvSpPr>
          <p:nvPr/>
        </p:nvSpPr>
        <p:spPr bwMode="auto">
          <a:xfrm>
            <a:off x="5638800" y="44958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39" name="Oval 27"/>
          <p:cNvSpPr>
            <a:spLocks noChangeArrowheads="1"/>
          </p:cNvSpPr>
          <p:nvPr/>
        </p:nvSpPr>
        <p:spPr bwMode="auto">
          <a:xfrm>
            <a:off x="2438400" y="33528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srgbClr val="66FF33"/>
              </a:solidFill>
              <a:latin typeface="Arial" charset="0"/>
              <a:cs typeface="Arial" charset="0"/>
            </a:endParaRPr>
          </a:p>
        </p:txBody>
      </p:sp>
      <p:sp>
        <p:nvSpPr>
          <p:cNvPr id="13340" name="Oval 28"/>
          <p:cNvSpPr>
            <a:spLocks noChangeArrowheads="1"/>
          </p:cNvSpPr>
          <p:nvPr/>
        </p:nvSpPr>
        <p:spPr bwMode="auto">
          <a:xfrm>
            <a:off x="3886200" y="29718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41" name="Oval 29"/>
          <p:cNvSpPr>
            <a:spLocks noChangeArrowheads="1"/>
          </p:cNvSpPr>
          <p:nvPr/>
        </p:nvSpPr>
        <p:spPr bwMode="auto">
          <a:xfrm>
            <a:off x="3886200" y="34290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42" name="Oval 30"/>
          <p:cNvSpPr>
            <a:spLocks noChangeArrowheads="1"/>
          </p:cNvSpPr>
          <p:nvPr/>
        </p:nvSpPr>
        <p:spPr bwMode="auto">
          <a:xfrm>
            <a:off x="4191000" y="54102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43" name="Oval 31"/>
          <p:cNvSpPr>
            <a:spLocks noChangeArrowheads="1"/>
          </p:cNvSpPr>
          <p:nvPr/>
        </p:nvSpPr>
        <p:spPr bwMode="auto">
          <a:xfrm>
            <a:off x="3581400" y="39624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44" name="Oval 32"/>
          <p:cNvSpPr>
            <a:spLocks noChangeArrowheads="1"/>
          </p:cNvSpPr>
          <p:nvPr/>
        </p:nvSpPr>
        <p:spPr bwMode="auto">
          <a:xfrm>
            <a:off x="3962400" y="35052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45" name="Oval 33"/>
          <p:cNvSpPr>
            <a:spLocks noChangeArrowheads="1"/>
          </p:cNvSpPr>
          <p:nvPr/>
        </p:nvSpPr>
        <p:spPr bwMode="auto">
          <a:xfrm>
            <a:off x="3962400" y="38100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46" name="Oval 34"/>
          <p:cNvSpPr>
            <a:spLocks noChangeArrowheads="1"/>
          </p:cNvSpPr>
          <p:nvPr/>
        </p:nvSpPr>
        <p:spPr bwMode="auto">
          <a:xfrm>
            <a:off x="3352800" y="22098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47" name="Oval 35"/>
          <p:cNvSpPr>
            <a:spLocks noChangeArrowheads="1"/>
          </p:cNvSpPr>
          <p:nvPr/>
        </p:nvSpPr>
        <p:spPr bwMode="auto">
          <a:xfrm>
            <a:off x="3505200" y="23622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48" name="Oval 36"/>
          <p:cNvSpPr>
            <a:spLocks noChangeArrowheads="1"/>
          </p:cNvSpPr>
          <p:nvPr/>
        </p:nvSpPr>
        <p:spPr bwMode="auto">
          <a:xfrm>
            <a:off x="7239000" y="47244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49" name="Oval 37"/>
          <p:cNvSpPr>
            <a:spLocks noChangeArrowheads="1"/>
          </p:cNvSpPr>
          <p:nvPr/>
        </p:nvSpPr>
        <p:spPr bwMode="auto">
          <a:xfrm>
            <a:off x="2971800" y="29718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50" name="Oval 38"/>
          <p:cNvSpPr>
            <a:spLocks noChangeArrowheads="1"/>
          </p:cNvSpPr>
          <p:nvPr/>
        </p:nvSpPr>
        <p:spPr bwMode="auto">
          <a:xfrm>
            <a:off x="5638800" y="46482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51" name="Oval 39"/>
          <p:cNvSpPr>
            <a:spLocks noChangeArrowheads="1"/>
          </p:cNvSpPr>
          <p:nvPr/>
        </p:nvSpPr>
        <p:spPr bwMode="auto">
          <a:xfrm>
            <a:off x="3810000" y="19050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52" name="Oval 40"/>
          <p:cNvSpPr>
            <a:spLocks noChangeArrowheads="1"/>
          </p:cNvSpPr>
          <p:nvPr/>
        </p:nvSpPr>
        <p:spPr bwMode="auto">
          <a:xfrm>
            <a:off x="4114800" y="16764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53" name="Oval 41"/>
          <p:cNvSpPr>
            <a:spLocks noChangeArrowheads="1"/>
          </p:cNvSpPr>
          <p:nvPr/>
        </p:nvSpPr>
        <p:spPr bwMode="auto">
          <a:xfrm>
            <a:off x="4495800" y="54102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54" name="Oval 42"/>
          <p:cNvSpPr>
            <a:spLocks noChangeArrowheads="1"/>
          </p:cNvSpPr>
          <p:nvPr/>
        </p:nvSpPr>
        <p:spPr bwMode="auto">
          <a:xfrm>
            <a:off x="1219200" y="28956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55" name="Oval 43"/>
          <p:cNvSpPr>
            <a:spLocks noChangeArrowheads="1"/>
          </p:cNvSpPr>
          <p:nvPr/>
        </p:nvSpPr>
        <p:spPr bwMode="auto">
          <a:xfrm>
            <a:off x="3200400" y="45720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56" name="Oval 44"/>
          <p:cNvSpPr>
            <a:spLocks noChangeArrowheads="1"/>
          </p:cNvSpPr>
          <p:nvPr/>
        </p:nvSpPr>
        <p:spPr bwMode="auto">
          <a:xfrm>
            <a:off x="3276600" y="47244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57" name="Oval 45"/>
          <p:cNvSpPr>
            <a:spLocks noChangeArrowheads="1"/>
          </p:cNvSpPr>
          <p:nvPr/>
        </p:nvSpPr>
        <p:spPr bwMode="auto">
          <a:xfrm>
            <a:off x="5564188" y="4572000"/>
            <a:ext cx="74612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58" name="Oval 46"/>
          <p:cNvSpPr>
            <a:spLocks noChangeArrowheads="1"/>
          </p:cNvSpPr>
          <p:nvPr/>
        </p:nvSpPr>
        <p:spPr bwMode="auto">
          <a:xfrm>
            <a:off x="6781800" y="1600200"/>
            <a:ext cx="74613" cy="746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59" name="Text Box 48"/>
          <p:cNvSpPr txBox="1">
            <a:spLocks noChangeArrowheads="1"/>
          </p:cNvSpPr>
          <p:nvPr/>
        </p:nvSpPr>
        <p:spPr bwMode="auto">
          <a:xfrm>
            <a:off x="7564438" y="6688138"/>
            <a:ext cx="1579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  <a:latin typeface="Arial" charset="0"/>
                <a:cs typeface="Arial" charset="0"/>
              </a:rPr>
              <a:t>G. </a:t>
            </a:r>
            <a:r>
              <a:rPr lang="en-US" sz="1000" i="1" dirty="0" err="1">
                <a:solidFill>
                  <a:schemeClr val="bg1"/>
                </a:solidFill>
                <a:latin typeface="Arial" charset="0"/>
                <a:cs typeface="Arial" charset="0"/>
              </a:rPr>
              <a:t>O’Corry</a:t>
            </a:r>
            <a:r>
              <a:rPr lang="en-US" sz="1000" i="1" dirty="0">
                <a:solidFill>
                  <a:schemeClr val="bg1"/>
                </a:solidFill>
                <a:latin typeface="Arial" charset="0"/>
                <a:cs typeface="Arial" charset="0"/>
              </a:rPr>
              <a:t>-Crowe, HBOI</a:t>
            </a:r>
          </a:p>
        </p:txBody>
      </p:sp>
      <p:sp>
        <p:nvSpPr>
          <p:cNvPr id="67634" name="Oval 50"/>
          <p:cNvSpPr>
            <a:spLocks noChangeArrowheads="1"/>
          </p:cNvSpPr>
          <p:nvPr/>
        </p:nvSpPr>
        <p:spPr bwMode="auto">
          <a:xfrm>
            <a:off x="5257800" y="4419600"/>
            <a:ext cx="533400" cy="457200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35" name="Oval 51"/>
          <p:cNvSpPr>
            <a:spLocks noChangeArrowheads="1"/>
          </p:cNvSpPr>
          <p:nvPr/>
        </p:nvSpPr>
        <p:spPr bwMode="auto">
          <a:xfrm>
            <a:off x="4114800" y="5257800"/>
            <a:ext cx="533400" cy="457200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36" name="Oval 52"/>
          <p:cNvSpPr>
            <a:spLocks noChangeArrowheads="1"/>
          </p:cNvSpPr>
          <p:nvPr/>
        </p:nvSpPr>
        <p:spPr bwMode="auto">
          <a:xfrm>
            <a:off x="3505200" y="3505200"/>
            <a:ext cx="533400" cy="457200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37" name="Oval 53"/>
          <p:cNvSpPr>
            <a:spLocks noChangeArrowheads="1"/>
          </p:cNvSpPr>
          <p:nvPr/>
        </p:nvSpPr>
        <p:spPr bwMode="auto">
          <a:xfrm>
            <a:off x="3657600" y="2667000"/>
            <a:ext cx="533400" cy="457200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38" name="Oval 54"/>
          <p:cNvSpPr>
            <a:spLocks noChangeArrowheads="1"/>
          </p:cNvSpPr>
          <p:nvPr/>
        </p:nvSpPr>
        <p:spPr bwMode="auto">
          <a:xfrm>
            <a:off x="3581400" y="1676400"/>
            <a:ext cx="533400" cy="457200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39" name="Oval 55"/>
          <p:cNvSpPr>
            <a:spLocks noChangeArrowheads="1"/>
          </p:cNvSpPr>
          <p:nvPr/>
        </p:nvSpPr>
        <p:spPr bwMode="auto">
          <a:xfrm>
            <a:off x="6781800" y="1143000"/>
            <a:ext cx="533400" cy="457200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40" name="Oval 56"/>
          <p:cNvSpPr>
            <a:spLocks noChangeArrowheads="1"/>
          </p:cNvSpPr>
          <p:nvPr/>
        </p:nvSpPr>
        <p:spPr bwMode="auto">
          <a:xfrm>
            <a:off x="1143000" y="3429000"/>
            <a:ext cx="1905000" cy="2209800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9" name="Text Box 59"/>
          <p:cNvSpPr txBox="1">
            <a:spLocks noChangeArrowheads="1"/>
          </p:cNvSpPr>
          <p:nvPr/>
        </p:nvSpPr>
        <p:spPr bwMode="auto">
          <a:xfrm>
            <a:off x="5867400" y="3671887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000000"/>
                </a:solidFill>
              </a:rPr>
              <a:t>Cook Inlet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3370" name="Line 60"/>
          <p:cNvSpPr>
            <a:spLocks noChangeShapeType="1"/>
          </p:cNvSpPr>
          <p:nvPr/>
        </p:nvSpPr>
        <p:spPr bwMode="auto">
          <a:xfrm flipH="1">
            <a:off x="5715000" y="3886200"/>
            <a:ext cx="152400" cy="685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59" name="Text Box 59"/>
          <p:cNvSpPr txBox="1">
            <a:spLocks noChangeArrowheads="1"/>
          </p:cNvSpPr>
          <p:nvPr/>
        </p:nvSpPr>
        <p:spPr bwMode="auto">
          <a:xfrm>
            <a:off x="7315200" y="1447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000000"/>
                </a:solidFill>
              </a:rPr>
              <a:t>Beaufort Sea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4343400" y="1843087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000000"/>
                </a:solidFill>
              </a:rPr>
              <a:t>Chukchi Sea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 flipH="1">
            <a:off x="3962400" y="1981200"/>
            <a:ext cx="381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2" name="Text Box 59"/>
          <p:cNvSpPr txBox="1">
            <a:spLocks noChangeArrowheads="1"/>
          </p:cNvSpPr>
          <p:nvPr/>
        </p:nvSpPr>
        <p:spPr bwMode="auto">
          <a:xfrm>
            <a:off x="4495800" y="2757487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000000"/>
                </a:solidFill>
              </a:rPr>
              <a:t>Kotzebue Sound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63" name="Line 60"/>
          <p:cNvSpPr>
            <a:spLocks noChangeShapeType="1"/>
          </p:cNvSpPr>
          <p:nvPr/>
        </p:nvSpPr>
        <p:spPr bwMode="auto">
          <a:xfrm flipH="1">
            <a:off x="4114800" y="2971800"/>
            <a:ext cx="381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4" name="Line 60"/>
          <p:cNvSpPr>
            <a:spLocks noChangeShapeType="1"/>
          </p:cNvSpPr>
          <p:nvPr/>
        </p:nvSpPr>
        <p:spPr bwMode="auto">
          <a:xfrm flipH="1" flipV="1">
            <a:off x="7010400" y="1371600"/>
            <a:ext cx="304800" cy="304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5" name="Text Box 59"/>
          <p:cNvSpPr txBox="1">
            <a:spLocks noChangeArrowheads="1"/>
          </p:cNvSpPr>
          <p:nvPr/>
        </p:nvSpPr>
        <p:spPr bwMode="auto">
          <a:xfrm>
            <a:off x="4343400" y="3352800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000000"/>
                </a:solidFill>
              </a:rPr>
              <a:t>Eastern Bering Sea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66" name="Line 60"/>
          <p:cNvSpPr>
            <a:spLocks noChangeShapeType="1"/>
          </p:cNvSpPr>
          <p:nvPr/>
        </p:nvSpPr>
        <p:spPr bwMode="auto">
          <a:xfrm flipH="1">
            <a:off x="3733800" y="3581400"/>
            <a:ext cx="609600" cy="152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7" name="Text Box 59"/>
          <p:cNvSpPr txBox="1">
            <a:spLocks noChangeArrowheads="1"/>
          </p:cNvSpPr>
          <p:nvPr/>
        </p:nvSpPr>
        <p:spPr bwMode="auto">
          <a:xfrm>
            <a:off x="3657600" y="4572000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000000"/>
                </a:solidFill>
              </a:rPr>
              <a:t>Bristol Bay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68" name="Line 60"/>
          <p:cNvSpPr>
            <a:spLocks noChangeShapeType="1"/>
          </p:cNvSpPr>
          <p:nvPr/>
        </p:nvSpPr>
        <p:spPr bwMode="auto">
          <a:xfrm>
            <a:off x="4343400" y="4876800"/>
            <a:ext cx="76200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209800" y="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Summer and Winter Concentration Areas:  Beluga Stocks in Alaska</a:t>
            </a:r>
            <a:endParaRPr lang="en-US" sz="2800" dirty="0"/>
          </a:p>
        </p:txBody>
      </p:sp>
      <p:sp>
        <p:nvSpPr>
          <p:cNvPr id="70" name="Text Box 59"/>
          <p:cNvSpPr txBox="1">
            <a:spLocks noChangeArrowheads="1"/>
          </p:cNvSpPr>
          <p:nvPr/>
        </p:nvSpPr>
        <p:spPr bwMode="auto">
          <a:xfrm>
            <a:off x="1447800" y="42304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chemeClr val="bg1"/>
                </a:solidFill>
              </a:rPr>
              <a:t>Wintering Locations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34" grpId="0" animBg="1"/>
      <p:bldP spid="67635" grpId="0" animBg="1"/>
      <p:bldP spid="67636" grpId="0" animBg="1"/>
      <p:bldP spid="67637" grpId="0" animBg="1"/>
      <p:bldP spid="67638" grpId="0" animBg="1"/>
      <p:bldP spid="67639" grpId="0" animBg="1"/>
      <p:bldP spid="676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eaufort Chukchi world imag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28601" y="0"/>
            <a:ext cx="12748260" cy="6858000"/>
          </a:xfrm>
        </p:spPr>
      </p:pic>
      <p:sp>
        <p:nvSpPr>
          <p:cNvPr id="6" name="Freeform 5"/>
          <p:cNvSpPr/>
          <p:nvPr/>
        </p:nvSpPr>
        <p:spPr>
          <a:xfrm>
            <a:off x="2722033" y="1028700"/>
            <a:ext cx="5994400" cy="4762500"/>
          </a:xfrm>
          <a:custGeom>
            <a:avLst/>
            <a:gdLst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241550 w 6000750"/>
              <a:gd name="connsiteY80" fmla="*/ 1771650 h 4718050"/>
              <a:gd name="connsiteX81" fmla="*/ 2559050 w 6000750"/>
              <a:gd name="connsiteY81" fmla="*/ 1619250 h 4718050"/>
              <a:gd name="connsiteX82" fmla="*/ 3016250 w 6000750"/>
              <a:gd name="connsiteY82" fmla="*/ 1701800 h 4718050"/>
              <a:gd name="connsiteX83" fmla="*/ 3492500 w 6000750"/>
              <a:gd name="connsiteY83" fmla="*/ 1619250 h 4718050"/>
              <a:gd name="connsiteX84" fmla="*/ 3917950 w 6000750"/>
              <a:gd name="connsiteY84" fmla="*/ 1543050 h 4718050"/>
              <a:gd name="connsiteX85" fmla="*/ 4387850 w 6000750"/>
              <a:gd name="connsiteY85" fmla="*/ 1638300 h 4718050"/>
              <a:gd name="connsiteX86" fmla="*/ 4565650 w 6000750"/>
              <a:gd name="connsiteY86" fmla="*/ 1778000 h 4718050"/>
              <a:gd name="connsiteX87" fmla="*/ 4622800 w 6000750"/>
              <a:gd name="connsiteY87" fmla="*/ 1981200 h 4718050"/>
              <a:gd name="connsiteX88" fmla="*/ 4654550 w 6000750"/>
              <a:gd name="connsiteY88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241550 w 6000750"/>
              <a:gd name="connsiteY80" fmla="*/ 177165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492500 w 6000750"/>
              <a:gd name="connsiteY83" fmla="*/ 1619250 h 4718050"/>
              <a:gd name="connsiteX84" fmla="*/ 3917950 w 6000750"/>
              <a:gd name="connsiteY84" fmla="*/ 1543050 h 4718050"/>
              <a:gd name="connsiteX85" fmla="*/ 4387850 w 6000750"/>
              <a:gd name="connsiteY85" fmla="*/ 1638300 h 4718050"/>
              <a:gd name="connsiteX86" fmla="*/ 4565650 w 6000750"/>
              <a:gd name="connsiteY86" fmla="*/ 1778000 h 4718050"/>
              <a:gd name="connsiteX87" fmla="*/ 4622800 w 6000750"/>
              <a:gd name="connsiteY87" fmla="*/ 1981200 h 4718050"/>
              <a:gd name="connsiteX88" fmla="*/ 4654550 w 6000750"/>
              <a:gd name="connsiteY88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492500 w 6000750"/>
              <a:gd name="connsiteY83" fmla="*/ 1619250 h 4718050"/>
              <a:gd name="connsiteX84" fmla="*/ 3917950 w 6000750"/>
              <a:gd name="connsiteY84" fmla="*/ 1543050 h 4718050"/>
              <a:gd name="connsiteX85" fmla="*/ 4387850 w 6000750"/>
              <a:gd name="connsiteY85" fmla="*/ 1638300 h 4718050"/>
              <a:gd name="connsiteX86" fmla="*/ 4565650 w 6000750"/>
              <a:gd name="connsiteY86" fmla="*/ 1778000 h 4718050"/>
              <a:gd name="connsiteX87" fmla="*/ 4622800 w 6000750"/>
              <a:gd name="connsiteY87" fmla="*/ 1981200 h 4718050"/>
              <a:gd name="connsiteX88" fmla="*/ 4654550 w 6000750"/>
              <a:gd name="connsiteY88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543050 h 4718050"/>
              <a:gd name="connsiteX85" fmla="*/ 4387850 w 6000750"/>
              <a:gd name="connsiteY85" fmla="*/ 1638300 h 4718050"/>
              <a:gd name="connsiteX86" fmla="*/ 4565650 w 6000750"/>
              <a:gd name="connsiteY86" fmla="*/ 1778000 h 4718050"/>
              <a:gd name="connsiteX87" fmla="*/ 4622800 w 6000750"/>
              <a:gd name="connsiteY87" fmla="*/ 1981200 h 4718050"/>
              <a:gd name="connsiteX88" fmla="*/ 4654550 w 6000750"/>
              <a:gd name="connsiteY88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600200 h 4718050"/>
              <a:gd name="connsiteX85" fmla="*/ 4387850 w 6000750"/>
              <a:gd name="connsiteY85" fmla="*/ 1638300 h 4718050"/>
              <a:gd name="connsiteX86" fmla="*/ 4565650 w 6000750"/>
              <a:gd name="connsiteY86" fmla="*/ 1778000 h 4718050"/>
              <a:gd name="connsiteX87" fmla="*/ 4622800 w 6000750"/>
              <a:gd name="connsiteY87" fmla="*/ 1981200 h 4718050"/>
              <a:gd name="connsiteX88" fmla="*/ 4654550 w 6000750"/>
              <a:gd name="connsiteY88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600200 h 4718050"/>
              <a:gd name="connsiteX85" fmla="*/ 4375150 w 6000750"/>
              <a:gd name="connsiteY85" fmla="*/ 1676400 h 4718050"/>
              <a:gd name="connsiteX86" fmla="*/ 4565650 w 6000750"/>
              <a:gd name="connsiteY86" fmla="*/ 1778000 h 4718050"/>
              <a:gd name="connsiteX87" fmla="*/ 4622800 w 6000750"/>
              <a:gd name="connsiteY87" fmla="*/ 1981200 h 4718050"/>
              <a:gd name="connsiteX88" fmla="*/ 4654550 w 6000750"/>
              <a:gd name="connsiteY88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600200 h 4718050"/>
              <a:gd name="connsiteX85" fmla="*/ 4375150 w 6000750"/>
              <a:gd name="connsiteY85" fmla="*/ 1676400 h 4718050"/>
              <a:gd name="connsiteX86" fmla="*/ 4984750 w 6000750"/>
              <a:gd name="connsiteY86" fmla="*/ 1600200 h 4718050"/>
              <a:gd name="connsiteX87" fmla="*/ 4622800 w 6000750"/>
              <a:gd name="connsiteY87" fmla="*/ 1981200 h 4718050"/>
              <a:gd name="connsiteX88" fmla="*/ 4654550 w 6000750"/>
              <a:gd name="connsiteY88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600200 h 4718050"/>
              <a:gd name="connsiteX85" fmla="*/ 4375150 w 6000750"/>
              <a:gd name="connsiteY85" fmla="*/ 1676400 h 4718050"/>
              <a:gd name="connsiteX86" fmla="*/ 4984750 w 6000750"/>
              <a:gd name="connsiteY86" fmla="*/ 1600200 h 4718050"/>
              <a:gd name="connsiteX87" fmla="*/ 4756150 w 6000750"/>
              <a:gd name="connsiteY87" fmla="*/ 1828800 h 4718050"/>
              <a:gd name="connsiteX88" fmla="*/ 4654550 w 6000750"/>
              <a:gd name="connsiteY88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600200 h 4718050"/>
              <a:gd name="connsiteX85" fmla="*/ 4527550 w 6000750"/>
              <a:gd name="connsiteY85" fmla="*/ 1600200 h 4718050"/>
              <a:gd name="connsiteX86" fmla="*/ 4984750 w 6000750"/>
              <a:gd name="connsiteY86" fmla="*/ 1600200 h 4718050"/>
              <a:gd name="connsiteX87" fmla="*/ 4756150 w 6000750"/>
              <a:gd name="connsiteY87" fmla="*/ 1828800 h 4718050"/>
              <a:gd name="connsiteX88" fmla="*/ 4654550 w 6000750"/>
              <a:gd name="connsiteY88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600200 h 4718050"/>
              <a:gd name="connsiteX85" fmla="*/ 4527550 w 6000750"/>
              <a:gd name="connsiteY85" fmla="*/ 1600200 h 4718050"/>
              <a:gd name="connsiteX86" fmla="*/ 4984750 w 6000750"/>
              <a:gd name="connsiteY86" fmla="*/ 1600200 h 4718050"/>
              <a:gd name="connsiteX87" fmla="*/ 4857750 w 6000750"/>
              <a:gd name="connsiteY87" fmla="*/ 1733550 h 4718050"/>
              <a:gd name="connsiteX88" fmla="*/ 4756150 w 6000750"/>
              <a:gd name="connsiteY88" fmla="*/ 1828800 h 4718050"/>
              <a:gd name="connsiteX89" fmla="*/ 4654550 w 6000750"/>
              <a:gd name="connsiteY89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600200 h 4718050"/>
              <a:gd name="connsiteX85" fmla="*/ 4527550 w 6000750"/>
              <a:gd name="connsiteY85" fmla="*/ 1600200 h 4718050"/>
              <a:gd name="connsiteX86" fmla="*/ 4908550 w 6000750"/>
              <a:gd name="connsiteY86" fmla="*/ 1524000 h 4718050"/>
              <a:gd name="connsiteX87" fmla="*/ 4857750 w 6000750"/>
              <a:gd name="connsiteY87" fmla="*/ 1733550 h 4718050"/>
              <a:gd name="connsiteX88" fmla="*/ 4756150 w 6000750"/>
              <a:gd name="connsiteY88" fmla="*/ 1828800 h 4718050"/>
              <a:gd name="connsiteX89" fmla="*/ 4654550 w 6000750"/>
              <a:gd name="connsiteY89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600200 h 4718050"/>
              <a:gd name="connsiteX85" fmla="*/ 4527550 w 6000750"/>
              <a:gd name="connsiteY85" fmla="*/ 1600200 h 4718050"/>
              <a:gd name="connsiteX86" fmla="*/ 4908550 w 6000750"/>
              <a:gd name="connsiteY86" fmla="*/ 1524000 h 4718050"/>
              <a:gd name="connsiteX87" fmla="*/ 4908550 w 6000750"/>
              <a:gd name="connsiteY87" fmla="*/ 1676400 h 4718050"/>
              <a:gd name="connsiteX88" fmla="*/ 4756150 w 6000750"/>
              <a:gd name="connsiteY88" fmla="*/ 1828800 h 4718050"/>
              <a:gd name="connsiteX89" fmla="*/ 4654550 w 6000750"/>
              <a:gd name="connsiteY89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600200 h 4718050"/>
              <a:gd name="connsiteX85" fmla="*/ 4527550 w 6000750"/>
              <a:gd name="connsiteY85" fmla="*/ 1600200 h 4718050"/>
              <a:gd name="connsiteX86" fmla="*/ 4908550 w 6000750"/>
              <a:gd name="connsiteY86" fmla="*/ 1524000 h 4718050"/>
              <a:gd name="connsiteX87" fmla="*/ 4908550 w 6000750"/>
              <a:gd name="connsiteY87" fmla="*/ 1676400 h 4718050"/>
              <a:gd name="connsiteX88" fmla="*/ 4756150 w 6000750"/>
              <a:gd name="connsiteY88" fmla="*/ 1828800 h 4718050"/>
              <a:gd name="connsiteX89" fmla="*/ 4654550 w 6000750"/>
              <a:gd name="connsiteY89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600200 h 4718050"/>
              <a:gd name="connsiteX85" fmla="*/ 4527550 w 6000750"/>
              <a:gd name="connsiteY85" fmla="*/ 1600200 h 4718050"/>
              <a:gd name="connsiteX86" fmla="*/ 4727575 w 6000750"/>
              <a:gd name="connsiteY86" fmla="*/ 1566863 h 4718050"/>
              <a:gd name="connsiteX87" fmla="*/ 4908550 w 6000750"/>
              <a:gd name="connsiteY87" fmla="*/ 1524000 h 4718050"/>
              <a:gd name="connsiteX88" fmla="*/ 4908550 w 6000750"/>
              <a:gd name="connsiteY88" fmla="*/ 1676400 h 4718050"/>
              <a:gd name="connsiteX89" fmla="*/ 4756150 w 6000750"/>
              <a:gd name="connsiteY89" fmla="*/ 1828800 h 4718050"/>
              <a:gd name="connsiteX90" fmla="*/ 4654550 w 6000750"/>
              <a:gd name="connsiteY90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600200 h 4718050"/>
              <a:gd name="connsiteX85" fmla="*/ 4527550 w 6000750"/>
              <a:gd name="connsiteY85" fmla="*/ 1600200 h 4718050"/>
              <a:gd name="connsiteX86" fmla="*/ 4756150 w 6000750"/>
              <a:gd name="connsiteY86" fmla="*/ 1447800 h 4718050"/>
              <a:gd name="connsiteX87" fmla="*/ 4908550 w 6000750"/>
              <a:gd name="connsiteY87" fmla="*/ 1524000 h 4718050"/>
              <a:gd name="connsiteX88" fmla="*/ 4908550 w 6000750"/>
              <a:gd name="connsiteY88" fmla="*/ 1676400 h 4718050"/>
              <a:gd name="connsiteX89" fmla="*/ 4756150 w 6000750"/>
              <a:gd name="connsiteY89" fmla="*/ 1828800 h 4718050"/>
              <a:gd name="connsiteX90" fmla="*/ 4654550 w 6000750"/>
              <a:gd name="connsiteY90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600200 h 4718050"/>
              <a:gd name="connsiteX85" fmla="*/ 4451350 w 6000750"/>
              <a:gd name="connsiteY85" fmla="*/ 1600200 h 4718050"/>
              <a:gd name="connsiteX86" fmla="*/ 4756150 w 6000750"/>
              <a:gd name="connsiteY86" fmla="*/ 1447800 h 4718050"/>
              <a:gd name="connsiteX87" fmla="*/ 4908550 w 6000750"/>
              <a:gd name="connsiteY87" fmla="*/ 1524000 h 4718050"/>
              <a:gd name="connsiteX88" fmla="*/ 4908550 w 6000750"/>
              <a:gd name="connsiteY88" fmla="*/ 1676400 h 4718050"/>
              <a:gd name="connsiteX89" fmla="*/ 4756150 w 6000750"/>
              <a:gd name="connsiteY89" fmla="*/ 1828800 h 4718050"/>
              <a:gd name="connsiteX90" fmla="*/ 4654550 w 6000750"/>
              <a:gd name="connsiteY90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600200 h 4718050"/>
              <a:gd name="connsiteX85" fmla="*/ 4451350 w 6000750"/>
              <a:gd name="connsiteY85" fmla="*/ 1600200 h 4718050"/>
              <a:gd name="connsiteX86" fmla="*/ 4756150 w 6000750"/>
              <a:gd name="connsiteY86" fmla="*/ 1447800 h 4718050"/>
              <a:gd name="connsiteX87" fmla="*/ 4908550 w 6000750"/>
              <a:gd name="connsiteY87" fmla="*/ 1524000 h 4718050"/>
              <a:gd name="connsiteX88" fmla="*/ 4913313 w 6000750"/>
              <a:gd name="connsiteY88" fmla="*/ 1619250 h 4718050"/>
              <a:gd name="connsiteX89" fmla="*/ 4908550 w 6000750"/>
              <a:gd name="connsiteY89" fmla="*/ 1676400 h 4718050"/>
              <a:gd name="connsiteX90" fmla="*/ 4756150 w 6000750"/>
              <a:gd name="connsiteY90" fmla="*/ 1828800 h 4718050"/>
              <a:gd name="connsiteX91" fmla="*/ 4654550 w 6000750"/>
              <a:gd name="connsiteY91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600200 h 4718050"/>
              <a:gd name="connsiteX85" fmla="*/ 4451350 w 6000750"/>
              <a:gd name="connsiteY85" fmla="*/ 1600200 h 4718050"/>
              <a:gd name="connsiteX86" fmla="*/ 4756150 w 6000750"/>
              <a:gd name="connsiteY86" fmla="*/ 1447800 h 4718050"/>
              <a:gd name="connsiteX87" fmla="*/ 4908550 w 6000750"/>
              <a:gd name="connsiteY87" fmla="*/ 1524000 h 4718050"/>
              <a:gd name="connsiteX88" fmla="*/ 4913313 w 6000750"/>
              <a:gd name="connsiteY88" fmla="*/ 1619250 h 4718050"/>
              <a:gd name="connsiteX89" fmla="*/ 4908550 w 6000750"/>
              <a:gd name="connsiteY89" fmla="*/ 1752600 h 4718050"/>
              <a:gd name="connsiteX90" fmla="*/ 4756150 w 6000750"/>
              <a:gd name="connsiteY90" fmla="*/ 1828800 h 4718050"/>
              <a:gd name="connsiteX91" fmla="*/ 4654550 w 6000750"/>
              <a:gd name="connsiteY91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600200 h 4718050"/>
              <a:gd name="connsiteX85" fmla="*/ 4451350 w 6000750"/>
              <a:gd name="connsiteY85" fmla="*/ 1600200 h 4718050"/>
              <a:gd name="connsiteX86" fmla="*/ 4756150 w 6000750"/>
              <a:gd name="connsiteY86" fmla="*/ 1447800 h 4718050"/>
              <a:gd name="connsiteX87" fmla="*/ 4908550 w 6000750"/>
              <a:gd name="connsiteY87" fmla="*/ 1524000 h 4718050"/>
              <a:gd name="connsiteX88" fmla="*/ 4913313 w 6000750"/>
              <a:gd name="connsiteY88" fmla="*/ 1619250 h 4718050"/>
              <a:gd name="connsiteX89" fmla="*/ 4908550 w 6000750"/>
              <a:gd name="connsiteY89" fmla="*/ 1752600 h 4718050"/>
              <a:gd name="connsiteX90" fmla="*/ 4756150 w 6000750"/>
              <a:gd name="connsiteY90" fmla="*/ 1828800 h 4718050"/>
              <a:gd name="connsiteX91" fmla="*/ 4654550 w 6000750"/>
              <a:gd name="connsiteY91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600200 h 4718050"/>
              <a:gd name="connsiteX85" fmla="*/ 4451350 w 6000750"/>
              <a:gd name="connsiteY85" fmla="*/ 1600200 h 4718050"/>
              <a:gd name="connsiteX86" fmla="*/ 4756150 w 6000750"/>
              <a:gd name="connsiteY86" fmla="*/ 1447800 h 4718050"/>
              <a:gd name="connsiteX87" fmla="*/ 4908550 w 6000750"/>
              <a:gd name="connsiteY87" fmla="*/ 1524000 h 4718050"/>
              <a:gd name="connsiteX88" fmla="*/ 4913313 w 6000750"/>
              <a:gd name="connsiteY88" fmla="*/ 1619250 h 4718050"/>
              <a:gd name="connsiteX89" fmla="*/ 4908550 w 6000750"/>
              <a:gd name="connsiteY89" fmla="*/ 1752600 h 4718050"/>
              <a:gd name="connsiteX90" fmla="*/ 4756150 w 6000750"/>
              <a:gd name="connsiteY90" fmla="*/ 1828800 h 4718050"/>
              <a:gd name="connsiteX91" fmla="*/ 4654550 w 6000750"/>
              <a:gd name="connsiteY91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600200 h 4718050"/>
              <a:gd name="connsiteX85" fmla="*/ 4451350 w 6000750"/>
              <a:gd name="connsiteY85" fmla="*/ 1600200 h 4718050"/>
              <a:gd name="connsiteX86" fmla="*/ 4679950 w 6000750"/>
              <a:gd name="connsiteY86" fmla="*/ 1447800 h 4718050"/>
              <a:gd name="connsiteX87" fmla="*/ 4908550 w 6000750"/>
              <a:gd name="connsiteY87" fmla="*/ 1524000 h 4718050"/>
              <a:gd name="connsiteX88" fmla="*/ 4913313 w 6000750"/>
              <a:gd name="connsiteY88" fmla="*/ 1619250 h 4718050"/>
              <a:gd name="connsiteX89" fmla="*/ 4908550 w 6000750"/>
              <a:gd name="connsiteY89" fmla="*/ 1752600 h 4718050"/>
              <a:gd name="connsiteX90" fmla="*/ 4756150 w 6000750"/>
              <a:gd name="connsiteY90" fmla="*/ 1828800 h 4718050"/>
              <a:gd name="connsiteX91" fmla="*/ 4654550 w 6000750"/>
              <a:gd name="connsiteY91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600200 h 4718050"/>
              <a:gd name="connsiteX85" fmla="*/ 4451350 w 6000750"/>
              <a:gd name="connsiteY85" fmla="*/ 1600200 h 4718050"/>
              <a:gd name="connsiteX86" fmla="*/ 4679950 w 6000750"/>
              <a:gd name="connsiteY86" fmla="*/ 1447800 h 4718050"/>
              <a:gd name="connsiteX87" fmla="*/ 4908550 w 6000750"/>
              <a:gd name="connsiteY87" fmla="*/ 1524000 h 4718050"/>
              <a:gd name="connsiteX88" fmla="*/ 4913313 w 6000750"/>
              <a:gd name="connsiteY88" fmla="*/ 1619250 h 4718050"/>
              <a:gd name="connsiteX89" fmla="*/ 4908550 w 6000750"/>
              <a:gd name="connsiteY89" fmla="*/ 1752600 h 4718050"/>
              <a:gd name="connsiteX90" fmla="*/ 4756150 w 6000750"/>
              <a:gd name="connsiteY90" fmla="*/ 1828800 h 4718050"/>
              <a:gd name="connsiteX91" fmla="*/ 4654550 w 6000750"/>
              <a:gd name="connsiteY91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600200 h 4718050"/>
              <a:gd name="connsiteX85" fmla="*/ 4451350 w 6000750"/>
              <a:gd name="connsiteY85" fmla="*/ 1600200 h 4718050"/>
              <a:gd name="connsiteX86" fmla="*/ 4679950 w 6000750"/>
              <a:gd name="connsiteY86" fmla="*/ 1447800 h 4718050"/>
              <a:gd name="connsiteX87" fmla="*/ 4908550 w 6000750"/>
              <a:gd name="connsiteY87" fmla="*/ 1524000 h 4718050"/>
              <a:gd name="connsiteX88" fmla="*/ 4913313 w 6000750"/>
              <a:gd name="connsiteY88" fmla="*/ 1619250 h 4718050"/>
              <a:gd name="connsiteX89" fmla="*/ 4908550 w 6000750"/>
              <a:gd name="connsiteY89" fmla="*/ 1752600 h 4718050"/>
              <a:gd name="connsiteX90" fmla="*/ 4756150 w 6000750"/>
              <a:gd name="connsiteY90" fmla="*/ 1828800 h 4718050"/>
              <a:gd name="connsiteX91" fmla="*/ 4713288 w 6000750"/>
              <a:gd name="connsiteY91" fmla="*/ 1957388 h 4718050"/>
              <a:gd name="connsiteX92" fmla="*/ 4654550 w 6000750"/>
              <a:gd name="connsiteY92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600200 h 4718050"/>
              <a:gd name="connsiteX85" fmla="*/ 4451350 w 6000750"/>
              <a:gd name="connsiteY85" fmla="*/ 1600200 h 4718050"/>
              <a:gd name="connsiteX86" fmla="*/ 4679950 w 6000750"/>
              <a:gd name="connsiteY86" fmla="*/ 1447800 h 4718050"/>
              <a:gd name="connsiteX87" fmla="*/ 4908550 w 6000750"/>
              <a:gd name="connsiteY87" fmla="*/ 1524000 h 4718050"/>
              <a:gd name="connsiteX88" fmla="*/ 4913313 w 6000750"/>
              <a:gd name="connsiteY88" fmla="*/ 1619250 h 4718050"/>
              <a:gd name="connsiteX89" fmla="*/ 4908550 w 6000750"/>
              <a:gd name="connsiteY89" fmla="*/ 1752600 h 4718050"/>
              <a:gd name="connsiteX90" fmla="*/ 4756150 w 6000750"/>
              <a:gd name="connsiteY90" fmla="*/ 1828800 h 4718050"/>
              <a:gd name="connsiteX91" fmla="*/ 4713288 w 6000750"/>
              <a:gd name="connsiteY91" fmla="*/ 1957388 h 4718050"/>
              <a:gd name="connsiteX92" fmla="*/ 4654550 w 6000750"/>
              <a:gd name="connsiteY92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600200 h 4718050"/>
              <a:gd name="connsiteX85" fmla="*/ 4451350 w 6000750"/>
              <a:gd name="connsiteY85" fmla="*/ 1600200 h 4718050"/>
              <a:gd name="connsiteX86" fmla="*/ 4679950 w 6000750"/>
              <a:gd name="connsiteY86" fmla="*/ 1447800 h 4718050"/>
              <a:gd name="connsiteX87" fmla="*/ 4908550 w 6000750"/>
              <a:gd name="connsiteY87" fmla="*/ 1524000 h 4718050"/>
              <a:gd name="connsiteX88" fmla="*/ 4913313 w 6000750"/>
              <a:gd name="connsiteY88" fmla="*/ 1619250 h 4718050"/>
              <a:gd name="connsiteX89" fmla="*/ 4908550 w 6000750"/>
              <a:gd name="connsiteY89" fmla="*/ 1752600 h 4718050"/>
              <a:gd name="connsiteX90" fmla="*/ 4756150 w 6000750"/>
              <a:gd name="connsiteY90" fmla="*/ 1828800 h 4718050"/>
              <a:gd name="connsiteX91" fmla="*/ 4713288 w 6000750"/>
              <a:gd name="connsiteY91" fmla="*/ 1957388 h 4718050"/>
              <a:gd name="connsiteX92" fmla="*/ 4654550 w 6000750"/>
              <a:gd name="connsiteY92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600200 h 4718050"/>
              <a:gd name="connsiteX85" fmla="*/ 4451350 w 6000750"/>
              <a:gd name="connsiteY85" fmla="*/ 1600200 h 4718050"/>
              <a:gd name="connsiteX86" fmla="*/ 4679950 w 6000750"/>
              <a:gd name="connsiteY86" fmla="*/ 1447800 h 4718050"/>
              <a:gd name="connsiteX87" fmla="*/ 4908550 w 6000750"/>
              <a:gd name="connsiteY87" fmla="*/ 1524000 h 4718050"/>
              <a:gd name="connsiteX88" fmla="*/ 4913313 w 6000750"/>
              <a:gd name="connsiteY88" fmla="*/ 1619250 h 4718050"/>
              <a:gd name="connsiteX89" fmla="*/ 4908550 w 6000750"/>
              <a:gd name="connsiteY89" fmla="*/ 1752600 h 4718050"/>
              <a:gd name="connsiteX90" fmla="*/ 4756150 w 6000750"/>
              <a:gd name="connsiteY90" fmla="*/ 1828800 h 4718050"/>
              <a:gd name="connsiteX91" fmla="*/ 4713288 w 6000750"/>
              <a:gd name="connsiteY91" fmla="*/ 1957388 h 4718050"/>
              <a:gd name="connsiteX92" fmla="*/ 4654550 w 6000750"/>
              <a:gd name="connsiteY92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600200 h 4718050"/>
              <a:gd name="connsiteX85" fmla="*/ 4451350 w 6000750"/>
              <a:gd name="connsiteY85" fmla="*/ 1600200 h 4718050"/>
              <a:gd name="connsiteX86" fmla="*/ 4679950 w 6000750"/>
              <a:gd name="connsiteY86" fmla="*/ 1447800 h 4718050"/>
              <a:gd name="connsiteX87" fmla="*/ 4908550 w 6000750"/>
              <a:gd name="connsiteY87" fmla="*/ 1524000 h 4718050"/>
              <a:gd name="connsiteX88" fmla="*/ 4913313 w 6000750"/>
              <a:gd name="connsiteY88" fmla="*/ 1619250 h 4718050"/>
              <a:gd name="connsiteX89" fmla="*/ 4908550 w 6000750"/>
              <a:gd name="connsiteY89" fmla="*/ 1752600 h 4718050"/>
              <a:gd name="connsiteX90" fmla="*/ 4756150 w 6000750"/>
              <a:gd name="connsiteY90" fmla="*/ 1828800 h 4718050"/>
              <a:gd name="connsiteX91" fmla="*/ 4713288 w 6000750"/>
              <a:gd name="connsiteY91" fmla="*/ 1957388 h 4718050"/>
              <a:gd name="connsiteX92" fmla="*/ 4654550 w 6000750"/>
              <a:gd name="connsiteY92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600200 h 4718050"/>
              <a:gd name="connsiteX85" fmla="*/ 4451350 w 6000750"/>
              <a:gd name="connsiteY85" fmla="*/ 1600200 h 4718050"/>
              <a:gd name="connsiteX86" fmla="*/ 4679950 w 6000750"/>
              <a:gd name="connsiteY86" fmla="*/ 1447800 h 4718050"/>
              <a:gd name="connsiteX87" fmla="*/ 4908550 w 6000750"/>
              <a:gd name="connsiteY87" fmla="*/ 1524000 h 4718050"/>
              <a:gd name="connsiteX88" fmla="*/ 4913313 w 6000750"/>
              <a:gd name="connsiteY88" fmla="*/ 1619250 h 4718050"/>
              <a:gd name="connsiteX89" fmla="*/ 4908550 w 6000750"/>
              <a:gd name="connsiteY89" fmla="*/ 1752600 h 4718050"/>
              <a:gd name="connsiteX90" fmla="*/ 4756150 w 6000750"/>
              <a:gd name="connsiteY90" fmla="*/ 1828800 h 4718050"/>
              <a:gd name="connsiteX91" fmla="*/ 4713288 w 6000750"/>
              <a:gd name="connsiteY91" fmla="*/ 1957388 h 4718050"/>
              <a:gd name="connsiteX92" fmla="*/ 4654550 w 6000750"/>
              <a:gd name="connsiteY92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600200 h 4718050"/>
              <a:gd name="connsiteX85" fmla="*/ 4451350 w 6000750"/>
              <a:gd name="connsiteY85" fmla="*/ 1600200 h 4718050"/>
              <a:gd name="connsiteX86" fmla="*/ 4679950 w 6000750"/>
              <a:gd name="connsiteY86" fmla="*/ 1447800 h 4718050"/>
              <a:gd name="connsiteX87" fmla="*/ 4908550 w 6000750"/>
              <a:gd name="connsiteY87" fmla="*/ 1524000 h 4718050"/>
              <a:gd name="connsiteX88" fmla="*/ 4913313 w 6000750"/>
              <a:gd name="connsiteY88" fmla="*/ 1619250 h 4718050"/>
              <a:gd name="connsiteX89" fmla="*/ 4908550 w 6000750"/>
              <a:gd name="connsiteY89" fmla="*/ 1752600 h 4718050"/>
              <a:gd name="connsiteX90" fmla="*/ 4756150 w 6000750"/>
              <a:gd name="connsiteY90" fmla="*/ 1828800 h 4718050"/>
              <a:gd name="connsiteX91" fmla="*/ 4713288 w 6000750"/>
              <a:gd name="connsiteY91" fmla="*/ 1957388 h 4718050"/>
              <a:gd name="connsiteX92" fmla="*/ 4654550 w 6000750"/>
              <a:gd name="connsiteY92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600200 h 4718050"/>
              <a:gd name="connsiteX85" fmla="*/ 4451350 w 6000750"/>
              <a:gd name="connsiteY85" fmla="*/ 1600200 h 4718050"/>
              <a:gd name="connsiteX86" fmla="*/ 4679950 w 6000750"/>
              <a:gd name="connsiteY86" fmla="*/ 1447800 h 4718050"/>
              <a:gd name="connsiteX87" fmla="*/ 4908550 w 6000750"/>
              <a:gd name="connsiteY87" fmla="*/ 1524000 h 4718050"/>
              <a:gd name="connsiteX88" fmla="*/ 4913313 w 6000750"/>
              <a:gd name="connsiteY88" fmla="*/ 1619250 h 4718050"/>
              <a:gd name="connsiteX89" fmla="*/ 4908550 w 6000750"/>
              <a:gd name="connsiteY89" fmla="*/ 1752600 h 4718050"/>
              <a:gd name="connsiteX90" fmla="*/ 4756150 w 6000750"/>
              <a:gd name="connsiteY90" fmla="*/ 1828800 h 4718050"/>
              <a:gd name="connsiteX91" fmla="*/ 4713288 w 6000750"/>
              <a:gd name="connsiteY91" fmla="*/ 1957388 h 4718050"/>
              <a:gd name="connsiteX92" fmla="*/ 4654550 w 6000750"/>
              <a:gd name="connsiteY92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600200 h 4718050"/>
              <a:gd name="connsiteX85" fmla="*/ 4451350 w 6000750"/>
              <a:gd name="connsiteY85" fmla="*/ 1600200 h 4718050"/>
              <a:gd name="connsiteX86" fmla="*/ 4679950 w 6000750"/>
              <a:gd name="connsiteY86" fmla="*/ 1447800 h 4718050"/>
              <a:gd name="connsiteX87" fmla="*/ 4908550 w 6000750"/>
              <a:gd name="connsiteY87" fmla="*/ 1524000 h 4718050"/>
              <a:gd name="connsiteX88" fmla="*/ 4913313 w 6000750"/>
              <a:gd name="connsiteY88" fmla="*/ 1619250 h 4718050"/>
              <a:gd name="connsiteX89" fmla="*/ 4908550 w 6000750"/>
              <a:gd name="connsiteY89" fmla="*/ 1752600 h 4718050"/>
              <a:gd name="connsiteX90" fmla="*/ 4756150 w 6000750"/>
              <a:gd name="connsiteY90" fmla="*/ 1828800 h 4718050"/>
              <a:gd name="connsiteX91" fmla="*/ 4713288 w 6000750"/>
              <a:gd name="connsiteY91" fmla="*/ 1957388 h 4718050"/>
              <a:gd name="connsiteX92" fmla="*/ 4654550 w 6000750"/>
              <a:gd name="connsiteY92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600200 h 4718050"/>
              <a:gd name="connsiteX85" fmla="*/ 4451350 w 6000750"/>
              <a:gd name="connsiteY85" fmla="*/ 1600200 h 4718050"/>
              <a:gd name="connsiteX86" fmla="*/ 4679950 w 6000750"/>
              <a:gd name="connsiteY86" fmla="*/ 1447800 h 4718050"/>
              <a:gd name="connsiteX87" fmla="*/ 4908550 w 6000750"/>
              <a:gd name="connsiteY87" fmla="*/ 1524000 h 4718050"/>
              <a:gd name="connsiteX88" fmla="*/ 4913313 w 6000750"/>
              <a:gd name="connsiteY88" fmla="*/ 1619250 h 4718050"/>
              <a:gd name="connsiteX89" fmla="*/ 4908550 w 6000750"/>
              <a:gd name="connsiteY89" fmla="*/ 1752600 h 4718050"/>
              <a:gd name="connsiteX90" fmla="*/ 4756150 w 6000750"/>
              <a:gd name="connsiteY90" fmla="*/ 1828800 h 4718050"/>
              <a:gd name="connsiteX91" fmla="*/ 4713288 w 6000750"/>
              <a:gd name="connsiteY91" fmla="*/ 1957388 h 4718050"/>
              <a:gd name="connsiteX92" fmla="*/ 4654550 w 6000750"/>
              <a:gd name="connsiteY92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600200 h 4718050"/>
              <a:gd name="connsiteX85" fmla="*/ 4451350 w 6000750"/>
              <a:gd name="connsiteY85" fmla="*/ 1600200 h 4718050"/>
              <a:gd name="connsiteX86" fmla="*/ 4679950 w 6000750"/>
              <a:gd name="connsiteY86" fmla="*/ 1447800 h 4718050"/>
              <a:gd name="connsiteX87" fmla="*/ 4908550 w 6000750"/>
              <a:gd name="connsiteY87" fmla="*/ 1524000 h 4718050"/>
              <a:gd name="connsiteX88" fmla="*/ 4984750 w 6000750"/>
              <a:gd name="connsiteY88" fmla="*/ 1600200 h 4718050"/>
              <a:gd name="connsiteX89" fmla="*/ 4908550 w 6000750"/>
              <a:gd name="connsiteY89" fmla="*/ 1752600 h 4718050"/>
              <a:gd name="connsiteX90" fmla="*/ 4756150 w 6000750"/>
              <a:gd name="connsiteY90" fmla="*/ 1828800 h 4718050"/>
              <a:gd name="connsiteX91" fmla="*/ 4713288 w 6000750"/>
              <a:gd name="connsiteY91" fmla="*/ 1957388 h 4718050"/>
              <a:gd name="connsiteX92" fmla="*/ 4654550 w 6000750"/>
              <a:gd name="connsiteY92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600200 h 4718050"/>
              <a:gd name="connsiteX85" fmla="*/ 4451350 w 6000750"/>
              <a:gd name="connsiteY85" fmla="*/ 1600200 h 4718050"/>
              <a:gd name="connsiteX86" fmla="*/ 4679950 w 6000750"/>
              <a:gd name="connsiteY86" fmla="*/ 1447800 h 4718050"/>
              <a:gd name="connsiteX87" fmla="*/ 4908550 w 6000750"/>
              <a:gd name="connsiteY87" fmla="*/ 1447800 h 4718050"/>
              <a:gd name="connsiteX88" fmla="*/ 4984750 w 6000750"/>
              <a:gd name="connsiteY88" fmla="*/ 1600200 h 4718050"/>
              <a:gd name="connsiteX89" fmla="*/ 4908550 w 6000750"/>
              <a:gd name="connsiteY89" fmla="*/ 1752600 h 4718050"/>
              <a:gd name="connsiteX90" fmla="*/ 4756150 w 6000750"/>
              <a:gd name="connsiteY90" fmla="*/ 1828800 h 4718050"/>
              <a:gd name="connsiteX91" fmla="*/ 4713288 w 6000750"/>
              <a:gd name="connsiteY91" fmla="*/ 1957388 h 4718050"/>
              <a:gd name="connsiteX92" fmla="*/ 4654550 w 6000750"/>
              <a:gd name="connsiteY92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600200 h 4718050"/>
              <a:gd name="connsiteX85" fmla="*/ 4451350 w 6000750"/>
              <a:gd name="connsiteY85" fmla="*/ 1600200 h 4718050"/>
              <a:gd name="connsiteX86" fmla="*/ 4679950 w 6000750"/>
              <a:gd name="connsiteY86" fmla="*/ 1447800 h 4718050"/>
              <a:gd name="connsiteX87" fmla="*/ 4908550 w 6000750"/>
              <a:gd name="connsiteY87" fmla="*/ 1447800 h 4718050"/>
              <a:gd name="connsiteX88" fmla="*/ 4984750 w 6000750"/>
              <a:gd name="connsiteY88" fmla="*/ 1600200 h 4718050"/>
              <a:gd name="connsiteX89" fmla="*/ 4908550 w 6000750"/>
              <a:gd name="connsiteY89" fmla="*/ 1752600 h 4718050"/>
              <a:gd name="connsiteX90" fmla="*/ 4756150 w 6000750"/>
              <a:gd name="connsiteY90" fmla="*/ 1828800 h 4718050"/>
              <a:gd name="connsiteX91" fmla="*/ 4713288 w 6000750"/>
              <a:gd name="connsiteY91" fmla="*/ 1957388 h 4718050"/>
              <a:gd name="connsiteX92" fmla="*/ 4654550 w 6000750"/>
              <a:gd name="connsiteY92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334000 w 6000750"/>
              <a:gd name="connsiteY5" fmla="*/ 177165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600200 h 4718050"/>
              <a:gd name="connsiteX85" fmla="*/ 4451350 w 6000750"/>
              <a:gd name="connsiteY85" fmla="*/ 1600200 h 4718050"/>
              <a:gd name="connsiteX86" fmla="*/ 4679950 w 6000750"/>
              <a:gd name="connsiteY86" fmla="*/ 1447800 h 4718050"/>
              <a:gd name="connsiteX87" fmla="*/ 4908550 w 6000750"/>
              <a:gd name="connsiteY87" fmla="*/ 1447800 h 4718050"/>
              <a:gd name="connsiteX88" fmla="*/ 4984750 w 6000750"/>
              <a:gd name="connsiteY88" fmla="*/ 1600200 h 4718050"/>
              <a:gd name="connsiteX89" fmla="*/ 4908550 w 6000750"/>
              <a:gd name="connsiteY89" fmla="*/ 1752600 h 4718050"/>
              <a:gd name="connsiteX90" fmla="*/ 4756150 w 6000750"/>
              <a:gd name="connsiteY90" fmla="*/ 1828800 h 4718050"/>
              <a:gd name="connsiteX91" fmla="*/ 4713288 w 6000750"/>
              <a:gd name="connsiteY91" fmla="*/ 1957388 h 4718050"/>
              <a:gd name="connsiteX92" fmla="*/ 4654550 w 6000750"/>
              <a:gd name="connsiteY92" fmla="*/ 2184400 h 4718050"/>
              <a:gd name="connsiteX0" fmla="*/ 4654550 w 6000750"/>
              <a:gd name="connsiteY0" fmla="*/ 2184400 h 4718050"/>
              <a:gd name="connsiteX1" fmla="*/ 4730750 w 6000750"/>
              <a:gd name="connsiteY1" fmla="*/ 2063750 h 4718050"/>
              <a:gd name="connsiteX2" fmla="*/ 4819650 w 6000750"/>
              <a:gd name="connsiteY2" fmla="*/ 1981200 h 4718050"/>
              <a:gd name="connsiteX3" fmla="*/ 4946650 w 6000750"/>
              <a:gd name="connsiteY3" fmla="*/ 1905000 h 4718050"/>
              <a:gd name="connsiteX4" fmla="*/ 5149850 w 6000750"/>
              <a:gd name="connsiteY4" fmla="*/ 1809750 h 4718050"/>
              <a:gd name="connsiteX5" fmla="*/ 5289550 w 6000750"/>
              <a:gd name="connsiteY5" fmla="*/ 1752600 h 4718050"/>
              <a:gd name="connsiteX6" fmla="*/ 5530850 w 6000750"/>
              <a:gd name="connsiteY6" fmla="*/ 1695450 h 4718050"/>
              <a:gd name="connsiteX7" fmla="*/ 5727700 w 6000750"/>
              <a:gd name="connsiteY7" fmla="*/ 1625600 h 4718050"/>
              <a:gd name="connsiteX8" fmla="*/ 5943600 w 6000750"/>
              <a:gd name="connsiteY8" fmla="*/ 1543050 h 4718050"/>
              <a:gd name="connsiteX9" fmla="*/ 6000750 w 6000750"/>
              <a:gd name="connsiteY9" fmla="*/ 1390650 h 4718050"/>
              <a:gd name="connsiteX10" fmla="*/ 5918200 w 6000750"/>
              <a:gd name="connsiteY10" fmla="*/ 1289050 h 4718050"/>
              <a:gd name="connsiteX11" fmla="*/ 5727700 w 6000750"/>
              <a:gd name="connsiteY11" fmla="*/ 1257300 h 4718050"/>
              <a:gd name="connsiteX12" fmla="*/ 5575300 w 6000750"/>
              <a:gd name="connsiteY12" fmla="*/ 1174750 h 4718050"/>
              <a:gd name="connsiteX13" fmla="*/ 5473700 w 6000750"/>
              <a:gd name="connsiteY13" fmla="*/ 889000 h 4718050"/>
              <a:gd name="connsiteX14" fmla="*/ 5435600 w 6000750"/>
              <a:gd name="connsiteY14" fmla="*/ 711200 h 4718050"/>
              <a:gd name="connsiteX15" fmla="*/ 5429250 w 6000750"/>
              <a:gd name="connsiteY15" fmla="*/ 552450 h 4718050"/>
              <a:gd name="connsiteX16" fmla="*/ 5480050 w 6000750"/>
              <a:gd name="connsiteY16" fmla="*/ 463550 h 4718050"/>
              <a:gd name="connsiteX17" fmla="*/ 5651500 w 6000750"/>
              <a:gd name="connsiteY17" fmla="*/ 393700 h 4718050"/>
              <a:gd name="connsiteX18" fmla="*/ 5759450 w 6000750"/>
              <a:gd name="connsiteY18" fmla="*/ 107950 h 4718050"/>
              <a:gd name="connsiteX19" fmla="*/ 5543550 w 6000750"/>
              <a:gd name="connsiteY19" fmla="*/ 0 h 4718050"/>
              <a:gd name="connsiteX20" fmla="*/ 5397500 w 6000750"/>
              <a:gd name="connsiteY20" fmla="*/ 0 h 4718050"/>
              <a:gd name="connsiteX21" fmla="*/ 5187950 w 6000750"/>
              <a:gd name="connsiteY21" fmla="*/ 76200 h 4718050"/>
              <a:gd name="connsiteX22" fmla="*/ 5086350 w 6000750"/>
              <a:gd name="connsiteY22" fmla="*/ 95250 h 4718050"/>
              <a:gd name="connsiteX23" fmla="*/ 4902200 w 6000750"/>
              <a:gd name="connsiteY23" fmla="*/ 139700 h 4718050"/>
              <a:gd name="connsiteX24" fmla="*/ 4845050 w 6000750"/>
              <a:gd name="connsiteY24" fmla="*/ 139700 h 4718050"/>
              <a:gd name="connsiteX25" fmla="*/ 4648200 w 6000750"/>
              <a:gd name="connsiteY25" fmla="*/ 241300 h 4718050"/>
              <a:gd name="connsiteX26" fmla="*/ 4584700 w 6000750"/>
              <a:gd name="connsiteY26" fmla="*/ 285750 h 4718050"/>
              <a:gd name="connsiteX27" fmla="*/ 4311650 w 6000750"/>
              <a:gd name="connsiteY27" fmla="*/ 304800 h 4718050"/>
              <a:gd name="connsiteX28" fmla="*/ 4146550 w 6000750"/>
              <a:gd name="connsiteY28" fmla="*/ 304800 h 4718050"/>
              <a:gd name="connsiteX29" fmla="*/ 4057650 w 6000750"/>
              <a:gd name="connsiteY29" fmla="*/ 304800 h 4718050"/>
              <a:gd name="connsiteX30" fmla="*/ 3810000 w 6000750"/>
              <a:gd name="connsiteY30" fmla="*/ 304800 h 4718050"/>
              <a:gd name="connsiteX31" fmla="*/ 3632200 w 6000750"/>
              <a:gd name="connsiteY31" fmla="*/ 304800 h 4718050"/>
              <a:gd name="connsiteX32" fmla="*/ 3568700 w 6000750"/>
              <a:gd name="connsiteY32" fmla="*/ 317500 h 4718050"/>
              <a:gd name="connsiteX33" fmla="*/ 3543300 w 6000750"/>
              <a:gd name="connsiteY33" fmla="*/ 323850 h 4718050"/>
              <a:gd name="connsiteX34" fmla="*/ 3238500 w 6000750"/>
              <a:gd name="connsiteY34" fmla="*/ 323850 h 4718050"/>
              <a:gd name="connsiteX35" fmla="*/ 2863850 w 6000750"/>
              <a:gd name="connsiteY35" fmla="*/ 400050 h 4718050"/>
              <a:gd name="connsiteX36" fmla="*/ 2305050 w 6000750"/>
              <a:gd name="connsiteY36" fmla="*/ 501650 h 4718050"/>
              <a:gd name="connsiteX37" fmla="*/ 1924050 w 6000750"/>
              <a:gd name="connsiteY37" fmla="*/ 571500 h 4718050"/>
              <a:gd name="connsiteX38" fmla="*/ 1568450 w 6000750"/>
              <a:gd name="connsiteY38" fmla="*/ 717550 h 4718050"/>
              <a:gd name="connsiteX39" fmla="*/ 1174750 w 6000750"/>
              <a:gd name="connsiteY39" fmla="*/ 965200 h 4718050"/>
              <a:gd name="connsiteX40" fmla="*/ 730250 w 6000750"/>
              <a:gd name="connsiteY40" fmla="*/ 1352550 h 4718050"/>
              <a:gd name="connsiteX41" fmla="*/ 698500 w 6000750"/>
              <a:gd name="connsiteY41" fmla="*/ 1416050 h 4718050"/>
              <a:gd name="connsiteX42" fmla="*/ 406400 w 6000750"/>
              <a:gd name="connsiteY42" fmla="*/ 1695450 h 4718050"/>
              <a:gd name="connsiteX43" fmla="*/ 381000 w 6000750"/>
              <a:gd name="connsiteY43" fmla="*/ 1752600 h 4718050"/>
              <a:gd name="connsiteX44" fmla="*/ 374650 w 6000750"/>
              <a:gd name="connsiteY44" fmla="*/ 1778000 h 4718050"/>
              <a:gd name="connsiteX45" fmla="*/ 203200 w 6000750"/>
              <a:gd name="connsiteY45" fmla="*/ 1974850 h 4718050"/>
              <a:gd name="connsiteX46" fmla="*/ 177800 w 6000750"/>
              <a:gd name="connsiteY46" fmla="*/ 2038350 h 4718050"/>
              <a:gd name="connsiteX47" fmla="*/ 158750 w 6000750"/>
              <a:gd name="connsiteY47" fmla="*/ 2120900 h 4718050"/>
              <a:gd name="connsiteX48" fmla="*/ 76200 w 6000750"/>
              <a:gd name="connsiteY48" fmla="*/ 2292350 h 4718050"/>
              <a:gd name="connsiteX49" fmla="*/ 0 w 6000750"/>
              <a:gd name="connsiteY49" fmla="*/ 2787650 h 4718050"/>
              <a:gd name="connsiteX50" fmla="*/ 88900 w 6000750"/>
              <a:gd name="connsiteY50" fmla="*/ 3079750 h 4718050"/>
              <a:gd name="connsiteX51" fmla="*/ 215900 w 6000750"/>
              <a:gd name="connsiteY51" fmla="*/ 3295650 h 4718050"/>
              <a:gd name="connsiteX52" fmla="*/ 323850 w 6000750"/>
              <a:gd name="connsiteY52" fmla="*/ 3435350 h 4718050"/>
              <a:gd name="connsiteX53" fmla="*/ 469900 w 6000750"/>
              <a:gd name="connsiteY53" fmla="*/ 3600450 h 4718050"/>
              <a:gd name="connsiteX54" fmla="*/ 628650 w 6000750"/>
              <a:gd name="connsiteY54" fmla="*/ 3765550 h 4718050"/>
              <a:gd name="connsiteX55" fmla="*/ 768350 w 6000750"/>
              <a:gd name="connsiteY55" fmla="*/ 3949700 h 4718050"/>
              <a:gd name="connsiteX56" fmla="*/ 819150 w 6000750"/>
              <a:gd name="connsiteY56" fmla="*/ 4083050 h 4718050"/>
              <a:gd name="connsiteX57" fmla="*/ 819150 w 6000750"/>
              <a:gd name="connsiteY57" fmla="*/ 4222750 h 4718050"/>
              <a:gd name="connsiteX58" fmla="*/ 723900 w 6000750"/>
              <a:gd name="connsiteY58" fmla="*/ 4362450 h 4718050"/>
              <a:gd name="connsiteX59" fmla="*/ 590550 w 6000750"/>
              <a:gd name="connsiteY59" fmla="*/ 4438650 h 4718050"/>
              <a:gd name="connsiteX60" fmla="*/ 508000 w 6000750"/>
              <a:gd name="connsiteY60" fmla="*/ 4527550 h 4718050"/>
              <a:gd name="connsiteX61" fmla="*/ 457200 w 6000750"/>
              <a:gd name="connsiteY61" fmla="*/ 4578350 h 4718050"/>
              <a:gd name="connsiteX62" fmla="*/ 393700 w 6000750"/>
              <a:gd name="connsiteY62" fmla="*/ 4514850 h 4718050"/>
              <a:gd name="connsiteX63" fmla="*/ 254000 w 6000750"/>
              <a:gd name="connsiteY63" fmla="*/ 4718050 h 4718050"/>
              <a:gd name="connsiteX64" fmla="*/ 539750 w 6000750"/>
              <a:gd name="connsiteY64" fmla="*/ 4692650 h 4718050"/>
              <a:gd name="connsiteX65" fmla="*/ 514350 w 6000750"/>
              <a:gd name="connsiteY65" fmla="*/ 4622800 h 4718050"/>
              <a:gd name="connsiteX66" fmla="*/ 622300 w 6000750"/>
              <a:gd name="connsiteY66" fmla="*/ 4546600 h 4718050"/>
              <a:gd name="connsiteX67" fmla="*/ 755650 w 6000750"/>
              <a:gd name="connsiteY67" fmla="*/ 4451350 h 4718050"/>
              <a:gd name="connsiteX68" fmla="*/ 869950 w 6000750"/>
              <a:gd name="connsiteY68" fmla="*/ 4273550 h 4718050"/>
              <a:gd name="connsiteX69" fmla="*/ 946150 w 6000750"/>
              <a:gd name="connsiteY69" fmla="*/ 4044950 h 4718050"/>
              <a:gd name="connsiteX70" fmla="*/ 939800 w 6000750"/>
              <a:gd name="connsiteY70" fmla="*/ 3816350 h 4718050"/>
              <a:gd name="connsiteX71" fmla="*/ 812800 w 6000750"/>
              <a:gd name="connsiteY71" fmla="*/ 3556000 h 4718050"/>
              <a:gd name="connsiteX72" fmla="*/ 666750 w 6000750"/>
              <a:gd name="connsiteY72" fmla="*/ 3295650 h 4718050"/>
              <a:gd name="connsiteX73" fmla="*/ 546100 w 6000750"/>
              <a:gd name="connsiteY73" fmla="*/ 3130550 h 4718050"/>
              <a:gd name="connsiteX74" fmla="*/ 406400 w 6000750"/>
              <a:gd name="connsiteY74" fmla="*/ 2832100 h 4718050"/>
              <a:gd name="connsiteX75" fmla="*/ 387350 w 6000750"/>
              <a:gd name="connsiteY75" fmla="*/ 2463800 h 4718050"/>
              <a:gd name="connsiteX76" fmla="*/ 457200 w 6000750"/>
              <a:gd name="connsiteY76" fmla="*/ 2178050 h 4718050"/>
              <a:gd name="connsiteX77" fmla="*/ 889000 w 6000750"/>
              <a:gd name="connsiteY77" fmla="*/ 1955800 h 4718050"/>
              <a:gd name="connsiteX78" fmla="*/ 1123950 w 6000750"/>
              <a:gd name="connsiteY78" fmla="*/ 1765300 h 4718050"/>
              <a:gd name="connsiteX79" fmla="*/ 1574800 w 6000750"/>
              <a:gd name="connsiteY79" fmla="*/ 1803400 h 4718050"/>
              <a:gd name="connsiteX80" fmla="*/ 2089150 w 6000750"/>
              <a:gd name="connsiteY80" fmla="*/ 1752600 h 4718050"/>
              <a:gd name="connsiteX81" fmla="*/ 2559050 w 6000750"/>
              <a:gd name="connsiteY81" fmla="*/ 1619250 h 4718050"/>
              <a:gd name="connsiteX82" fmla="*/ 3003550 w 6000750"/>
              <a:gd name="connsiteY82" fmla="*/ 1600200 h 4718050"/>
              <a:gd name="connsiteX83" fmla="*/ 3536950 w 6000750"/>
              <a:gd name="connsiteY83" fmla="*/ 1600200 h 4718050"/>
              <a:gd name="connsiteX84" fmla="*/ 3917950 w 6000750"/>
              <a:gd name="connsiteY84" fmla="*/ 1600200 h 4718050"/>
              <a:gd name="connsiteX85" fmla="*/ 4451350 w 6000750"/>
              <a:gd name="connsiteY85" fmla="*/ 1600200 h 4718050"/>
              <a:gd name="connsiteX86" fmla="*/ 4679950 w 6000750"/>
              <a:gd name="connsiteY86" fmla="*/ 1447800 h 4718050"/>
              <a:gd name="connsiteX87" fmla="*/ 4908550 w 6000750"/>
              <a:gd name="connsiteY87" fmla="*/ 1447800 h 4718050"/>
              <a:gd name="connsiteX88" fmla="*/ 4984750 w 6000750"/>
              <a:gd name="connsiteY88" fmla="*/ 1600200 h 4718050"/>
              <a:gd name="connsiteX89" fmla="*/ 4908550 w 6000750"/>
              <a:gd name="connsiteY89" fmla="*/ 1752600 h 4718050"/>
              <a:gd name="connsiteX90" fmla="*/ 4756150 w 6000750"/>
              <a:gd name="connsiteY90" fmla="*/ 1828800 h 4718050"/>
              <a:gd name="connsiteX91" fmla="*/ 4713288 w 6000750"/>
              <a:gd name="connsiteY91" fmla="*/ 1957388 h 4718050"/>
              <a:gd name="connsiteX92" fmla="*/ 4654550 w 6000750"/>
              <a:gd name="connsiteY92" fmla="*/ 2184400 h 4718050"/>
              <a:gd name="connsiteX0" fmla="*/ 4654550 w 6004983"/>
              <a:gd name="connsiteY0" fmla="*/ 2184400 h 4718050"/>
              <a:gd name="connsiteX1" fmla="*/ 4730750 w 6004983"/>
              <a:gd name="connsiteY1" fmla="*/ 2063750 h 4718050"/>
              <a:gd name="connsiteX2" fmla="*/ 4819650 w 6004983"/>
              <a:gd name="connsiteY2" fmla="*/ 1981200 h 4718050"/>
              <a:gd name="connsiteX3" fmla="*/ 4946650 w 6004983"/>
              <a:gd name="connsiteY3" fmla="*/ 1905000 h 4718050"/>
              <a:gd name="connsiteX4" fmla="*/ 5149850 w 6004983"/>
              <a:gd name="connsiteY4" fmla="*/ 1809750 h 4718050"/>
              <a:gd name="connsiteX5" fmla="*/ 5289550 w 6004983"/>
              <a:gd name="connsiteY5" fmla="*/ 1752600 h 4718050"/>
              <a:gd name="connsiteX6" fmla="*/ 5530850 w 6004983"/>
              <a:gd name="connsiteY6" fmla="*/ 1695450 h 4718050"/>
              <a:gd name="connsiteX7" fmla="*/ 5727700 w 6004983"/>
              <a:gd name="connsiteY7" fmla="*/ 1625600 h 4718050"/>
              <a:gd name="connsiteX8" fmla="*/ 5943600 w 6004983"/>
              <a:gd name="connsiteY8" fmla="*/ 1543050 h 4718050"/>
              <a:gd name="connsiteX9" fmla="*/ 6000750 w 6004983"/>
              <a:gd name="connsiteY9" fmla="*/ 1390650 h 4718050"/>
              <a:gd name="connsiteX10" fmla="*/ 5918200 w 6004983"/>
              <a:gd name="connsiteY10" fmla="*/ 1289050 h 4718050"/>
              <a:gd name="connsiteX11" fmla="*/ 5727700 w 6004983"/>
              <a:gd name="connsiteY11" fmla="*/ 1257300 h 4718050"/>
              <a:gd name="connsiteX12" fmla="*/ 5575300 w 6004983"/>
              <a:gd name="connsiteY12" fmla="*/ 1174750 h 4718050"/>
              <a:gd name="connsiteX13" fmla="*/ 5473700 w 6004983"/>
              <a:gd name="connsiteY13" fmla="*/ 889000 h 4718050"/>
              <a:gd name="connsiteX14" fmla="*/ 5435600 w 6004983"/>
              <a:gd name="connsiteY14" fmla="*/ 711200 h 4718050"/>
              <a:gd name="connsiteX15" fmla="*/ 5429250 w 6004983"/>
              <a:gd name="connsiteY15" fmla="*/ 552450 h 4718050"/>
              <a:gd name="connsiteX16" fmla="*/ 5480050 w 6004983"/>
              <a:gd name="connsiteY16" fmla="*/ 463550 h 4718050"/>
              <a:gd name="connsiteX17" fmla="*/ 5651500 w 6004983"/>
              <a:gd name="connsiteY17" fmla="*/ 393700 h 4718050"/>
              <a:gd name="connsiteX18" fmla="*/ 5759450 w 6004983"/>
              <a:gd name="connsiteY18" fmla="*/ 107950 h 4718050"/>
              <a:gd name="connsiteX19" fmla="*/ 5543550 w 6004983"/>
              <a:gd name="connsiteY19" fmla="*/ 0 h 4718050"/>
              <a:gd name="connsiteX20" fmla="*/ 5397500 w 6004983"/>
              <a:gd name="connsiteY20" fmla="*/ 0 h 4718050"/>
              <a:gd name="connsiteX21" fmla="*/ 5187950 w 6004983"/>
              <a:gd name="connsiteY21" fmla="*/ 76200 h 4718050"/>
              <a:gd name="connsiteX22" fmla="*/ 5086350 w 6004983"/>
              <a:gd name="connsiteY22" fmla="*/ 95250 h 4718050"/>
              <a:gd name="connsiteX23" fmla="*/ 4902200 w 6004983"/>
              <a:gd name="connsiteY23" fmla="*/ 139700 h 4718050"/>
              <a:gd name="connsiteX24" fmla="*/ 4845050 w 6004983"/>
              <a:gd name="connsiteY24" fmla="*/ 139700 h 4718050"/>
              <a:gd name="connsiteX25" fmla="*/ 4648200 w 6004983"/>
              <a:gd name="connsiteY25" fmla="*/ 241300 h 4718050"/>
              <a:gd name="connsiteX26" fmla="*/ 4584700 w 6004983"/>
              <a:gd name="connsiteY26" fmla="*/ 285750 h 4718050"/>
              <a:gd name="connsiteX27" fmla="*/ 4311650 w 6004983"/>
              <a:gd name="connsiteY27" fmla="*/ 304800 h 4718050"/>
              <a:gd name="connsiteX28" fmla="*/ 4146550 w 6004983"/>
              <a:gd name="connsiteY28" fmla="*/ 304800 h 4718050"/>
              <a:gd name="connsiteX29" fmla="*/ 4057650 w 6004983"/>
              <a:gd name="connsiteY29" fmla="*/ 304800 h 4718050"/>
              <a:gd name="connsiteX30" fmla="*/ 3810000 w 6004983"/>
              <a:gd name="connsiteY30" fmla="*/ 304800 h 4718050"/>
              <a:gd name="connsiteX31" fmla="*/ 3632200 w 6004983"/>
              <a:gd name="connsiteY31" fmla="*/ 304800 h 4718050"/>
              <a:gd name="connsiteX32" fmla="*/ 3568700 w 6004983"/>
              <a:gd name="connsiteY32" fmla="*/ 317500 h 4718050"/>
              <a:gd name="connsiteX33" fmla="*/ 3543300 w 6004983"/>
              <a:gd name="connsiteY33" fmla="*/ 323850 h 4718050"/>
              <a:gd name="connsiteX34" fmla="*/ 3238500 w 6004983"/>
              <a:gd name="connsiteY34" fmla="*/ 323850 h 4718050"/>
              <a:gd name="connsiteX35" fmla="*/ 2863850 w 6004983"/>
              <a:gd name="connsiteY35" fmla="*/ 400050 h 4718050"/>
              <a:gd name="connsiteX36" fmla="*/ 2305050 w 6004983"/>
              <a:gd name="connsiteY36" fmla="*/ 501650 h 4718050"/>
              <a:gd name="connsiteX37" fmla="*/ 1924050 w 6004983"/>
              <a:gd name="connsiteY37" fmla="*/ 571500 h 4718050"/>
              <a:gd name="connsiteX38" fmla="*/ 1568450 w 6004983"/>
              <a:gd name="connsiteY38" fmla="*/ 717550 h 4718050"/>
              <a:gd name="connsiteX39" fmla="*/ 1174750 w 6004983"/>
              <a:gd name="connsiteY39" fmla="*/ 965200 h 4718050"/>
              <a:gd name="connsiteX40" fmla="*/ 730250 w 6004983"/>
              <a:gd name="connsiteY40" fmla="*/ 1352550 h 4718050"/>
              <a:gd name="connsiteX41" fmla="*/ 698500 w 6004983"/>
              <a:gd name="connsiteY41" fmla="*/ 1416050 h 4718050"/>
              <a:gd name="connsiteX42" fmla="*/ 406400 w 6004983"/>
              <a:gd name="connsiteY42" fmla="*/ 1695450 h 4718050"/>
              <a:gd name="connsiteX43" fmla="*/ 381000 w 6004983"/>
              <a:gd name="connsiteY43" fmla="*/ 1752600 h 4718050"/>
              <a:gd name="connsiteX44" fmla="*/ 374650 w 6004983"/>
              <a:gd name="connsiteY44" fmla="*/ 1778000 h 4718050"/>
              <a:gd name="connsiteX45" fmla="*/ 203200 w 6004983"/>
              <a:gd name="connsiteY45" fmla="*/ 1974850 h 4718050"/>
              <a:gd name="connsiteX46" fmla="*/ 177800 w 6004983"/>
              <a:gd name="connsiteY46" fmla="*/ 2038350 h 4718050"/>
              <a:gd name="connsiteX47" fmla="*/ 158750 w 6004983"/>
              <a:gd name="connsiteY47" fmla="*/ 2120900 h 4718050"/>
              <a:gd name="connsiteX48" fmla="*/ 76200 w 6004983"/>
              <a:gd name="connsiteY48" fmla="*/ 2292350 h 4718050"/>
              <a:gd name="connsiteX49" fmla="*/ 0 w 6004983"/>
              <a:gd name="connsiteY49" fmla="*/ 2787650 h 4718050"/>
              <a:gd name="connsiteX50" fmla="*/ 88900 w 6004983"/>
              <a:gd name="connsiteY50" fmla="*/ 3079750 h 4718050"/>
              <a:gd name="connsiteX51" fmla="*/ 215900 w 6004983"/>
              <a:gd name="connsiteY51" fmla="*/ 3295650 h 4718050"/>
              <a:gd name="connsiteX52" fmla="*/ 323850 w 6004983"/>
              <a:gd name="connsiteY52" fmla="*/ 3435350 h 4718050"/>
              <a:gd name="connsiteX53" fmla="*/ 469900 w 6004983"/>
              <a:gd name="connsiteY53" fmla="*/ 3600450 h 4718050"/>
              <a:gd name="connsiteX54" fmla="*/ 628650 w 6004983"/>
              <a:gd name="connsiteY54" fmla="*/ 3765550 h 4718050"/>
              <a:gd name="connsiteX55" fmla="*/ 768350 w 6004983"/>
              <a:gd name="connsiteY55" fmla="*/ 3949700 h 4718050"/>
              <a:gd name="connsiteX56" fmla="*/ 819150 w 6004983"/>
              <a:gd name="connsiteY56" fmla="*/ 4083050 h 4718050"/>
              <a:gd name="connsiteX57" fmla="*/ 819150 w 6004983"/>
              <a:gd name="connsiteY57" fmla="*/ 4222750 h 4718050"/>
              <a:gd name="connsiteX58" fmla="*/ 723900 w 6004983"/>
              <a:gd name="connsiteY58" fmla="*/ 4362450 h 4718050"/>
              <a:gd name="connsiteX59" fmla="*/ 590550 w 6004983"/>
              <a:gd name="connsiteY59" fmla="*/ 4438650 h 4718050"/>
              <a:gd name="connsiteX60" fmla="*/ 508000 w 6004983"/>
              <a:gd name="connsiteY60" fmla="*/ 4527550 h 4718050"/>
              <a:gd name="connsiteX61" fmla="*/ 457200 w 6004983"/>
              <a:gd name="connsiteY61" fmla="*/ 4578350 h 4718050"/>
              <a:gd name="connsiteX62" fmla="*/ 393700 w 6004983"/>
              <a:gd name="connsiteY62" fmla="*/ 4514850 h 4718050"/>
              <a:gd name="connsiteX63" fmla="*/ 254000 w 6004983"/>
              <a:gd name="connsiteY63" fmla="*/ 4718050 h 4718050"/>
              <a:gd name="connsiteX64" fmla="*/ 539750 w 6004983"/>
              <a:gd name="connsiteY64" fmla="*/ 4692650 h 4718050"/>
              <a:gd name="connsiteX65" fmla="*/ 514350 w 6004983"/>
              <a:gd name="connsiteY65" fmla="*/ 4622800 h 4718050"/>
              <a:gd name="connsiteX66" fmla="*/ 622300 w 6004983"/>
              <a:gd name="connsiteY66" fmla="*/ 4546600 h 4718050"/>
              <a:gd name="connsiteX67" fmla="*/ 755650 w 6004983"/>
              <a:gd name="connsiteY67" fmla="*/ 4451350 h 4718050"/>
              <a:gd name="connsiteX68" fmla="*/ 869950 w 6004983"/>
              <a:gd name="connsiteY68" fmla="*/ 4273550 h 4718050"/>
              <a:gd name="connsiteX69" fmla="*/ 946150 w 6004983"/>
              <a:gd name="connsiteY69" fmla="*/ 4044950 h 4718050"/>
              <a:gd name="connsiteX70" fmla="*/ 939800 w 6004983"/>
              <a:gd name="connsiteY70" fmla="*/ 3816350 h 4718050"/>
              <a:gd name="connsiteX71" fmla="*/ 812800 w 6004983"/>
              <a:gd name="connsiteY71" fmla="*/ 3556000 h 4718050"/>
              <a:gd name="connsiteX72" fmla="*/ 666750 w 6004983"/>
              <a:gd name="connsiteY72" fmla="*/ 3295650 h 4718050"/>
              <a:gd name="connsiteX73" fmla="*/ 546100 w 6004983"/>
              <a:gd name="connsiteY73" fmla="*/ 3130550 h 4718050"/>
              <a:gd name="connsiteX74" fmla="*/ 406400 w 6004983"/>
              <a:gd name="connsiteY74" fmla="*/ 2832100 h 4718050"/>
              <a:gd name="connsiteX75" fmla="*/ 387350 w 6004983"/>
              <a:gd name="connsiteY75" fmla="*/ 2463800 h 4718050"/>
              <a:gd name="connsiteX76" fmla="*/ 457200 w 6004983"/>
              <a:gd name="connsiteY76" fmla="*/ 2178050 h 4718050"/>
              <a:gd name="connsiteX77" fmla="*/ 889000 w 6004983"/>
              <a:gd name="connsiteY77" fmla="*/ 1955800 h 4718050"/>
              <a:gd name="connsiteX78" fmla="*/ 1123950 w 6004983"/>
              <a:gd name="connsiteY78" fmla="*/ 1765300 h 4718050"/>
              <a:gd name="connsiteX79" fmla="*/ 1574800 w 6004983"/>
              <a:gd name="connsiteY79" fmla="*/ 1803400 h 4718050"/>
              <a:gd name="connsiteX80" fmla="*/ 2089150 w 6004983"/>
              <a:gd name="connsiteY80" fmla="*/ 1752600 h 4718050"/>
              <a:gd name="connsiteX81" fmla="*/ 2559050 w 6004983"/>
              <a:gd name="connsiteY81" fmla="*/ 1619250 h 4718050"/>
              <a:gd name="connsiteX82" fmla="*/ 3003550 w 6004983"/>
              <a:gd name="connsiteY82" fmla="*/ 1600200 h 4718050"/>
              <a:gd name="connsiteX83" fmla="*/ 3536950 w 6004983"/>
              <a:gd name="connsiteY83" fmla="*/ 1600200 h 4718050"/>
              <a:gd name="connsiteX84" fmla="*/ 3917950 w 6004983"/>
              <a:gd name="connsiteY84" fmla="*/ 1600200 h 4718050"/>
              <a:gd name="connsiteX85" fmla="*/ 4451350 w 6004983"/>
              <a:gd name="connsiteY85" fmla="*/ 1600200 h 4718050"/>
              <a:gd name="connsiteX86" fmla="*/ 4679950 w 6004983"/>
              <a:gd name="connsiteY86" fmla="*/ 1447800 h 4718050"/>
              <a:gd name="connsiteX87" fmla="*/ 4908550 w 6004983"/>
              <a:gd name="connsiteY87" fmla="*/ 1447800 h 4718050"/>
              <a:gd name="connsiteX88" fmla="*/ 4984750 w 6004983"/>
              <a:gd name="connsiteY88" fmla="*/ 1600200 h 4718050"/>
              <a:gd name="connsiteX89" fmla="*/ 4908550 w 6004983"/>
              <a:gd name="connsiteY89" fmla="*/ 1752600 h 4718050"/>
              <a:gd name="connsiteX90" fmla="*/ 4756150 w 6004983"/>
              <a:gd name="connsiteY90" fmla="*/ 1828800 h 4718050"/>
              <a:gd name="connsiteX91" fmla="*/ 4713288 w 6004983"/>
              <a:gd name="connsiteY91" fmla="*/ 1957388 h 4718050"/>
              <a:gd name="connsiteX92" fmla="*/ 4654550 w 6004983"/>
              <a:gd name="connsiteY92" fmla="*/ 2184400 h 4718050"/>
              <a:gd name="connsiteX0" fmla="*/ 4654550 w 6004983"/>
              <a:gd name="connsiteY0" fmla="*/ 2184400 h 4718050"/>
              <a:gd name="connsiteX1" fmla="*/ 4730750 w 6004983"/>
              <a:gd name="connsiteY1" fmla="*/ 2063750 h 4718050"/>
              <a:gd name="connsiteX2" fmla="*/ 4819650 w 6004983"/>
              <a:gd name="connsiteY2" fmla="*/ 1981200 h 4718050"/>
              <a:gd name="connsiteX3" fmla="*/ 4946650 w 6004983"/>
              <a:gd name="connsiteY3" fmla="*/ 1905000 h 4718050"/>
              <a:gd name="connsiteX4" fmla="*/ 5149850 w 6004983"/>
              <a:gd name="connsiteY4" fmla="*/ 1809750 h 4718050"/>
              <a:gd name="connsiteX5" fmla="*/ 5289550 w 6004983"/>
              <a:gd name="connsiteY5" fmla="*/ 1752600 h 4718050"/>
              <a:gd name="connsiteX6" fmla="*/ 5530850 w 6004983"/>
              <a:gd name="connsiteY6" fmla="*/ 1695450 h 4718050"/>
              <a:gd name="connsiteX7" fmla="*/ 5727700 w 6004983"/>
              <a:gd name="connsiteY7" fmla="*/ 1625600 h 4718050"/>
              <a:gd name="connsiteX8" fmla="*/ 5943600 w 6004983"/>
              <a:gd name="connsiteY8" fmla="*/ 1543050 h 4718050"/>
              <a:gd name="connsiteX9" fmla="*/ 6000750 w 6004983"/>
              <a:gd name="connsiteY9" fmla="*/ 1390650 h 4718050"/>
              <a:gd name="connsiteX10" fmla="*/ 5918200 w 6004983"/>
              <a:gd name="connsiteY10" fmla="*/ 1289050 h 4718050"/>
              <a:gd name="connsiteX11" fmla="*/ 5727700 w 6004983"/>
              <a:gd name="connsiteY11" fmla="*/ 1257300 h 4718050"/>
              <a:gd name="connsiteX12" fmla="*/ 5575300 w 6004983"/>
              <a:gd name="connsiteY12" fmla="*/ 1174750 h 4718050"/>
              <a:gd name="connsiteX13" fmla="*/ 5473700 w 6004983"/>
              <a:gd name="connsiteY13" fmla="*/ 889000 h 4718050"/>
              <a:gd name="connsiteX14" fmla="*/ 5435600 w 6004983"/>
              <a:gd name="connsiteY14" fmla="*/ 711200 h 4718050"/>
              <a:gd name="connsiteX15" fmla="*/ 5429250 w 6004983"/>
              <a:gd name="connsiteY15" fmla="*/ 552450 h 4718050"/>
              <a:gd name="connsiteX16" fmla="*/ 5480050 w 6004983"/>
              <a:gd name="connsiteY16" fmla="*/ 463550 h 4718050"/>
              <a:gd name="connsiteX17" fmla="*/ 5651500 w 6004983"/>
              <a:gd name="connsiteY17" fmla="*/ 393700 h 4718050"/>
              <a:gd name="connsiteX18" fmla="*/ 5759450 w 6004983"/>
              <a:gd name="connsiteY18" fmla="*/ 107950 h 4718050"/>
              <a:gd name="connsiteX19" fmla="*/ 5543550 w 6004983"/>
              <a:gd name="connsiteY19" fmla="*/ 0 h 4718050"/>
              <a:gd name="connsiteX20" fmla="*/ 5397500 w 6004983"/>
              <a:gd name="connsiteY20" fmla="*/ 0 h 4718050"/>
              <a:gd name="connsiteX21" fmla="*/ 5187950 w 6004983"/>
              <a:gd name="connsiteY21" fmla="*/ 76200 h 4718050"/>
              <a:gd name="connsiteX22" fmla="*/ 5086350 w 6004983"/>
              <a:gd name="connsiteY22" fmla="*/ 95250 h 4718050"/>
              <a:gd name="connsiteX23" fmla="*/ 4902200 w 6004983"/>
              <a:gd name="connsiteY23" fmla="*/ 139700 h 4718050"/>
              <a:gd name="connsiteX24" fmla="*/ 4845050 w 6004983"/>
              <a:gd name="connsiteY24" fmla="*/ 139700 h 4718050"/>
              <a:gd name="connsiteX25" fmla="*/ 4648200 w 6004983"/>
              <a:gd name="connsiteY25" fmla="*/ 241300 h 4718050"/>
              <a:gd name="connsiteX26" fmla="*/ 4584700 w 6004983"/>
              <a:gd name="connsiteY26" fmla="*/ 285750 h 4718050"/>
              <a:gd name="connsiteX27" fmla="*/ 4311650 w 6004983"/>
              <a:gd name="connsiteY27" fmla="*/ 304800 h 4718050"/>
              <a:gd name="connsiteX28" fmla="*/ 4146550 w 6004983"/>
              <a:gd name="connsiteY28" fmla="*/ 304800 h 4718050"/>
              <a:gd name="connsiteX29" fmla="*/ 4057650 w 6004983"/>
              <a:gd name="connsiteY29" fmla="*/ 304800 h 4718050"/>
              <a:gd name="connsiteX30" fmla="*/ 3810000 w 6004983"/>
              <a:gd name="connsiteY30" fmla="*/ 304800 h 4718050"/>
              <a:gd name="connsiteX31" fmla="*/ 3632200 w 6004983"/>
              <a:gd name="connsiteY31" fmla="*/ 304800 h 4718050"/>
              <a:gd name="connsiteX32" fmla="*/ 3568700 w 6004983"/>
              <a:gd name="connsiteY32" fmla="*/ 317500 h 4718050"/>
              <a:gd name="connsiteX33" fmla="*/ 3543300 w 6004983"/>
              <a:gd name="connsiteY33" fmla="*/ 323850 h 4718050"/>
              <a:gd name="connsiteX34" fmla="*/ 3238500 w 6004983"/>
              <a:gd name="connsiteY34" fmla="*/ 323850 h 4718050"/>
              <a:gd name="connsiteX35" fmla="*/ 2863850 w 6004983"/>
              <a:gd name="connsiteY35" fmla="*/ 400050 h 4718050"/>
              <a:gd name="connsiteX36" fmla="*/ 2305050 w 6004983"/>
              <a:gd name="connsiteY36" fmla="*/ 501650 h 4718050"/>
              <a:gd name="connsiteX37" fmla="*/ 1924050 w 6004983"/>
              <a:gd name="connsiteY37" fmla="*/ 571500 h 4718050"/>
              <a:gd name="connsiteX38" fmla="*/ 1568450 w 6004983"/>
              <a:gd name="connsiteY38" fmla="*/ 717550 h 4718050"/>
              <a:gd name="connsiteX39" fmla="*/ 1174750 w 6004983"/>
              <a:gd name="connsiteY39" fmla="*/ 965200 h 4718050"/>
              <a:gd name="connsiteX40" fmla="*/ 730250 w 6004983"/>
              <a:gd name="connsiteY40" fmla="*/ 1352550 h 4718050"/>
              <a:gd name="connsiteX41" fmla="*/ 698500 w 6004983"/>
              <a:gd name="connsiteY41" fmla="*/ 1416050 h 4718050"/>
              <a:gd name="connsiteX42" fmla="*/ 406400 w 6004983"/>
              <a:gd name="connsiteY42" fmla="*/ 1695450 h 4718050"/>
              <a:gd name="connsiteX43" fmla="*/ 381000 w 6004983"/>
              <a:gd name="connsiteY43" fmla="*/ 1752600 h 4718050"/>
              <a:gd name="connsiteX44" fmla="*/ 374650 w 6004983"/>
              <a:gd name="connsiteY44" fmla="*/ 1778000 h 4718050"/>
              <a:gd name="connsiteX45" fmla="*/ 203200 w 6004983"/>
              <a:gd name="connsiteY45" fmla="*/ 1974850 h 4718050"/>
              <a:gd name="connsiteX46" fmla="*/ 177800 w 6004983"/>
              <a:gd name="connsiteY46" fmla="*/ 2038350 h 4718050"/>
              <a:gd name="connsiteX47" fmla="*/ 158750 w 6004983"/>
              <a:gd name="connsiteY47" fmla="*/ 2120900 h 4718050"/>
              <a:gd name="connsiteX48" fmla="*/ 76200 w 6004983"/>
              <a:gd name="connsiteY48" fmla="*/ 2292350 h 4718050"/>
              <a:gd name="connsiteX49" fmla="*/ 0 w 6004983"/>
              <a:gd name="connsiteY49" fmla="*/ 2787650 h 4718050"/>
              <a:gd name="connsiteX50" fmla="*/ 88900 w 6004983"/>
              <a:gd name="connsiteY50" fmla="*/ 3079750 h 4718050"/>
              <a:gd name="connsiteX51" fmla="*/ 215900 w 6004983"/>
              <a:gd name="connsiteY51" fmla="*/ 3295650 h 4718050"/>
              <a:gd name="connsiteX52" fmla="*/ 323850 w 6004983"/>
              <a:gd name="connsiteY52" fmla="*/ 3435350 h 4718050"/>
              <a:gd name="connsiteX53" fmla="*/ 469900 w 6004983"/>
              <a:gd name="connsiteY53" fmla="*/ 3600450 h 4718050"/>
              <a:gd name="connsiteX54" fmla="*/ 628650 w 6004983"/>
              <a:gd name="connsiteY54" fmla="*/ 3765550 h 4718050"/>
              <a:gd name="connsiteX55" fmla="*/ 768350 w 6004983"/>
              <a:gd name="connsiteY55" fmla="*/ 3949700 h 4718050"/>
              <a:gd name="connsiteX56" fmla="*/ 819150 w 6004983"/>
              <a:gd name="connsiteY56" fmla="*/ 4083050 h 4718050"/>
              <a:gd name="connsiteX57" fmla="*/ 819150 w 6004983"/>
              <a:gd name="connsiteY57" fmla="*/ 4222750 h 4718050"/>
              <a:gd name="connsiteX58" fmla="*/ 723900 w 6004983"/>
              <a:gd name="connsiteY58" fmla="*/ 4362450 h 4718050"/>
              <a:gd name="connsiteX59" fmla="*/ 590550 w 6004983"/>
              <a:gd name="connsiteY59" fmla="*/ 4438650 h 4718050"/>
              <a:gd name="connsiteX60" fmla="*/ 508000 w 6004983"/>
              <a:gd name="connsiteY60" fmla="*/ 4527550 h 4718050"/>
              <a:gd name="connsiteX61" fmla="*/ 457200 w 6004983"/>
              <a:gd name="connsiteY61" fmla="*/ 4578350 h 4718050"/>
              <a:gd name="connsiteX62" fmla="*/ 393700 w 6004983"/>
              <a:gd name="connsiteY62" fmla="*/ 4514850 h 4718050"/>
              <a:gd name="connsiteX63" fmla="*/ 254000 w 6004983"/>
              <a:gd name="connsiteY63" fmla="*/ 4718050 h 4718050"/>
              <a:gd name="connsiteX64" fmla="*/ 539750 w 6004983"/>
              <a:gd name="connsiteY64" fmla="*/ 4692650 h 4718050"/>
              <a:gd name="connsiteX65" fmla="*/ 514350 w 6004983"/>
              <a:gd name="connsiteY65" fmla="*/ 4622800 h 4718050"/>
              <a:gd name="connsiteX66" fmla="*/ 622300 w 6004983"/>
              <a:gd name="connsiteY66" fmla="*/ 4546600 h 4718050"/>
              <a:gd name="connsiteX67" fmla="*/ 755650 w 6004983"/>
              <a:gd name="connsiteY67" fmla="*/ 4451350 h 4718050"/>
              <a:gd name="connsiteX68" fmla="*/ 869950 w 6004983"/>
              <a:gd name="connsiteY68" fmla="*/ 4273550 h 4718050"/>
              <a:gd name="connsiteX69" fmla="*/ 946150 w 6004983"/>
              <a:gd name="connsiteY69" fmla="*/ 4044950 h 4718050"/>
              <a:gd name="connsiteX70" fmla="*/ 939800 w 6004983"/>
              <a:gd name="connsiteY70" fmla="*/ 3816350 h 4718050"/>
              <a:gd name="connsiteX71" fmla="*/ 812800 w 6004983"/>
              <a:gd name="connsiteY71" fmla="*/ 3556000 h 4718050"/>
              <a:gd name="connsiteX72" fmla="*/ 666750 w 6004983"/>
              <a:gd name="connsiteY72" fmla="*/ 3295650 h 4718050"/>
              <a:gd name="connsiteX73" fmla="*/ 546100 w 6004983"/>
              <a:gd name="connsiteY73" fmla="*/ 3130550 h 4718050"/>
              <a:gd name="connsiteX74" fmla="*/ 406400 w 6004983"/>
              <a:gd name="connsiteY74" fmla="*/ 2832100 h 4718050"/>
              <a:gd name="connsiteX75" fmla="*/ 387350 w 6004983"/>
              <a:gd name="connsiteY75" fmla="*/ 2463800 h 4718050"/>
              <a:gd name="connsiteX76" fmla="*/ 457200 w 6004983"/>
              <a:gd name="connsiteY76" fmla="*/ 2178050 h 4718050"/>
              <a:gd name="connsiteX77" fmla="*/ 889000 w 6004983"/>
              <a:gd name="connsiteY77" fmla="*/ 1955800 h 4718050"/>
              <a:gd name="connsiteX78" fmla="*/ 1123950 w 6004983"/>
              <a:gd name="connsiteY78" fmla="*/ 1765300 h 4718050"/>
              <a:gd name="connsiteX79" fmla="*/ 1574800 w 6004983"/>
              <a:gd name="connsiteY79" fmla="*/ 1803400 h 4718050"/>
              <a:gd name="connsiteX80" fmla="*/ 2089150 w 6004983"/>
              <a:gd name="connsiteY80" fmla="*/ 1752600 h 4718050"/>
              <a:gd name="connsiteX81" fmla="*/ 2559050 w 6004983"/>
              <a:gd name="connsiteY81" fmla="*/ 1619250 h 4718050"/>
              <a:gd name="connsiteX82" fmla="*/ 3003550 w 6004983"/>
              <a:gd name="connsiteY82" fmla="*/ 1600200 h 4718050"/>
              <a:gd name="connsiteX83" fmla="*/ 3536950 w 6004983"/>
              <a:gd name="connsiteY83" fmla="*/ 1600200 h 4718050"/>
              <a:gd name="connsiteX84" fmla="*/ 3917950 w 6004983"/>
              <a:gd name="connsiteY84" fmla="*/ 1600200 h 4718050"/>
              <a:gd name="connsiteX85" fmla="*/ 4451350 w 6004983"/>
              <a:gd name="connsiteY85" fmla="*/ 1600200 h 4718050"/>
              <a:gd name="connsiteX86" fmla="*/ 4679950 w 6004983"/>
              <a:gd name="connsiteY86" fmla="*/ 1447800 h 4718050"/>
              <a:gd name="connsiteX87" fmla="*/ 4908550 w 6004983"/>
              <a:gd name="connsiteY87" fmla="*/ 1447800 h 4718050"/>
              <a:gd name="connsiteX88" fmla="*/ 4984750 w 6004983"/>
              <a:gd name="connsiteY88" fmla="*/ 1600200 h 4718050"/>
              <a:gd name="connsiteX89" fmla="*/ 4908550 w 6004983"/>
              <a:gd name="connsiteY89" fmla="*/ 1752600 h 4718050"/>
              <a:gd name="connsiteX90" fmla="*/ 4756150 w 6004983"/>
              <a:gd name="connsiteY90" fmla="*/ 1828800 h 4718050"/>
              <a:gd name="connsiteX91" fmla="*/ 4713288 w 6004983"/>
              <a:gd name="connsiteY91" fmla="*/ 1957388 h 4718050"/>
              <a:gd name="connsiteX92" fmla="*/ 4654550 w 6004983"/>
              <a:gd name="connsiteY92" fmla="*/ 2184400 h 4718050"/>
              <a:gd name="connsiteX0" fmla="*/ 4654550 w 6004983"/>
              <a:gd name="connsiteY0" fmla="*/ 2184400 h 4718050"/>
              <a:gd name="connsiteX1" fmla="*/ 4730750 w 6004983"/>
              <a:gd name="connsiteY1" fmla="*/ 2063750 h 4718050"/>
              <a:gd name="connsiteX2" fmla="*/ 4819650 w 6004983"/>
              <a:gd name="connsiteY2" fmla="*/ 1981200 h 4718050"/>
              <a:gd name="connsiteX3" fmla="*/ 4946650 w 6004983"/>
              <a:gd name="connsiteY3" fmla="*/ 1905000 h 4718050"/>
              <a:gd name="connsiteX4" fmla="*/ 5149850 w 6004983"/>
              <a:gd name="connsiteY4" fmla="*/ 1809750 h 4718050"/>
              <a:gd name="connsiteX5" fmla="*/ 5289550 w 6004983"/>
              <a:gd name="connsiteY5" fmla="*/ 1752600 h 4718050"/>
              <a:gd name="connsiteX6" fmla="*/ 5530850 w 6004983"/>
              <a:gd name="connsiteY6" fmla="*/ 1695450 h 4718050"/>
              <a:gd name="connsiteX7" fmla="*/ 5727700 w 6004983"/>
              <a:gd name="connsiteY7" fmla="*/ 1625600 h 4718050"/>
              <a:gd name="connsiteX8" fmla="*/ 5943600 w 6004983"/>
              <a:gd name="connsiteY8" fmla="*/ 1543050 h 4718050"/>
              <a:gd name="connsiteX9" fmla="*/ 6000750 w 6004983"/>
              <a:gd name="connsiteY9" fmla="*/ 1390650 h 4718050"/>
              <a:gd name="connsiteX10" fmla="*/ 5918200 w 6004983"/>
              <a:gd name="connsiteY10" fmla="*/ 1289050 h 4718050"/>
              <a:gd name="connsiteX11" fmla="*/ 5727700 w 6004983"/>
              <a:gd name="connsiteY11" fmla="*/ 1257300 h 4718050"/>
              <a:gd name="connsiteX12" fmla="*/ 5575300 w 6004983"/>
              <a:gd name="connsiteY12" fmla="*/ 1174750 h 4718050"/>
              <a:gd name="connsiteX13" fmla="*/ 5473700 w 6004983"/>
              <a:gd name="connsiteY13" fmla="*/ 889000 h 4718050"/>
              <a:gd name="connsiteX14" fmla="*/ 5435600 w 6004983"/>
              <a:gd name="connsiteY14" fmla="*/ 711200 h 4718050"/>
              <a:gd name="connsiteX15" fmla="*/ 5429250 w 6004983"/>
              <a:gd name="connsiteY15" fmla="*/ 552450 h 4718050"/>
              <a:gd name="connsiteX16" fmla="*/ 5480050 w 6004983"/>
              <a:gd name="connsiteY16" fmla="*/ 463550 h 4718050"/>
              <a:gd name="connsiteX17" fmla="*/ 5651500 w 6004983"/>
              <a:gd name="connsiteY17" fmla="*/ 393700 h 4718050"/>
              <a:gd name="connsiteX18" fmla="*/ 5759450 w 6004983"/>
              <a:gd name="connsiteY18" fmla="*/ 107950 h 4718050"/>
              <a:gd name="connsiteX19" fmla="*/ 5543550 w 6004983"/>
              <a:gd name="connsiteY19" fmla="*/ 0 h 4718050"/>
              <a:gd name="connsiteX20" fmla="*/ 5397500 w 6004983"/>
              <a:gd name="connsiteY20" fmla="*/ 0 h 4718050"/>
              <a:gd name="connsiteX21" fmla="*/ 5187950 w 6004983"/>
              <a:gd name="connsiteY21" fmla="*/ 76200 h 4718050"/>
              <a:gd name="connsiteX22" fmla="*/ 5086350 w 6004983"/>
              <a:gd name="connsiteY22" fmla="*/ 95250 h 4718050"/>
              <a:gd name="connsiteX23" fmla="*/ 4902200 w 6004983"/>
              <a:gd name="connsiteY23" fmla="*/ 139700 h 4718050"/>
              <a:gd name="connsiteX24" fmla="*/ 4845050 w 6004983"/>
              <a:gd name="connsiteY24" fmla="*/ 139700 h 4718050"/>
              <a:gd name="connsiteX25" fmla="*/ 4648200 w 6004983"/>
              <a:gd name="connsiteY25" fmla="*/ 241300 h 4718050"/>
              <a:gd name="connsiteX26" fmla="*/ 4584700 w 6004983"/>
              <a:gd name="connsiteY26" fmla="*/ 285750 h 4718050"/>
              <a:gd name="connsiteX27" fmla="*/ 4311650 w 6004983"/>
              <a:gd name="connsiteY27" fmla="*/ 304800 h 4718050"/>
              <a:gd name="connsiteX28" fmla="*/ 4146550 w 6004983"/>
              <a:gd name="connsiteY28" fmla="*/ 304800 h 4718050"/>
              <a:gd name="connsiteX29" fmla="*/ 4057650 w 6004983"/>
              <a:gd name="connsiteY29" fmla="*/ 304800 h 4718050"/>
              <a:gd name="connsiteX30" fmla="*/ 3810000 w 6004983"/>
              <a:gd name="connsiteY30" fmla="*/ 304800 h 4718050"/>
              <a:gd name="connsiteX31" fmla="*/ 3632200 w 6004983"/>
              <a:gd name="connsiteY31" fmla="*/ 304800 h 4718050"/>
              <a:gd name="connsiteX32" fmla="*/ 3568700 w 6004983"/>
              <a:gd name="connsiteY32" fmla="*/ 317500 h 4718050"/>
              <a:gd name="connsiteX33" fmla="*/ 3543300 w 6004983"/>
              <a:gd name="connsiteY33" fmla="*/ 323850 h 4718050"/>
              <a:gd name="connsiteX34" fmla="*/ 3238500 w 6004983"/>
              <a:gd name="connsiteY34" fmla="*/ 323850 h 4718050"/>
              <a:gd name="connsiteX35" fmla="*/ 2863850 w 6004983"/>
              <a:gd name="connsiteY35" fmla="*/ 400050 h 4718050"/>
              <a:gd name="connsiteX36" fmla="*/ 2305050 w 6004983"/>
              <a:gd name="connsiteY36" fmla="*/ 501650 h 4718050"/>
              <a:gd name="connsiteX37" fmla="*/ 1924050 w 6004983"/>
              <a:gd name="connsiteY37" fmla="*/ 571500 h 4718050"/>
              <a:gd name="connsiteX38" fmla="*/ 1568450 w 6004983"/>
              <a:gd name="connsiteY38" fmla="*/ 717550 h 4718050"/>
              <a:gd name="connsiteX39" fmla="*/ 1174750 w 6004983"/>
              <a:gd name="connsiteY39" fmla="*/ 965200 h 4718050"/>
              <a:gd name="connsiteX40" fmla="*/ 730250 w 6004983"/>
              <a:gd name="connsiteY40" fmla="*/ 1352550 h 4718050"/>
              <a:gd name="connsiteX41" fmla="*/ 698500 w 6004983"/>
              <a:gd name="connsiteY41" fmla="*/ 1416050 h 4718050"/>
              <a:gd name="connsiteX42" fmla="*/ 406400 w 6004983"/>
              <a:gd name="connsiteY42" fmla="*/ 1695450 h 4718050"/>
              <a:gd name="connsiteX43" fmla="*/ 381000 w 6004983"/>
              <a:gd name="connsiteY43" fmla="*/ 1752600 h 4718050"/>
              <a:gd name="connsiteX44" fmla="*/ 374650 w 6004983"/>
              <a:gd name="connsiteY44" fmla="*/ 1778000 h 4718050"/>
              <a:gd name="connsiteX45" fmla="*/ 203200 w 6004983"/>
              <a:gd name="connsiteY45" fmla="*/ 1974850 h 4718050"/>
              <a:gd name="connsiteX46" fmla="*/ 177800 w 6004983"/>
              <a:gd name="connsiteY46" fmla="*/ 2038350 h 4718050"/>
              <a:gd name="connsiteX47" fmla="*/ 158750 w 6004983"/>
              <a:gd name="connsiteY47" fmla="*/ 2120900 h 4718050"/>
              <a:gd name="connsiteX48" fmla="*/ 76200 w 6004983"/>
              <a:gd name="connsiteY48" fmla="*/ 2292350 h 4718050"/>
              <a:gd name="connsiteX49" fmla="*/ 0 w 6004983"/>
              <a:gd name="connsiteY49" fmla="*/ 2787650 h 4718050"/>
              <a:gd name="connsiteX50" fmla="*/ 88900 w 6004983"/>
              <a:gd name="connsiteY50" fmla="*/ 3079750 h 4718050"/>
              <a:gd name="connsiteX51" fmla="*/ 215900 w 6004983"/>
              <a:gd name="connsiteY51" fmla="*/ 3295650 h 4718050"/>
              <a:gd name="connsiteX52" fmla="*/ 323850 w 6004983"/>
              <a:gd name="connsiteY52" fmla="*/ 3435350 h 4718050"/>
              <a:gd name="connsiteX53" fmla="*/ 469900 w 6004983"/>
              <a:gd name="connsiteY53" fmla="*/ 3600450 h 4718050"/>
              <a:gd name="connsiteX54" fmla="*/ 628650 w 6004983"/>
              <a:gd name="connsiteY54" fmla="*/ 3765550 h 4718050"/>
              <a:gd name="connsiteX55" fmla="*/ 768350 w 6004983"/>
              <a:gd name="connsiteY55" fmla="*/ 3949700 h 4718050"/>
              <a:gd name="connsiteX56" fmla="*/ 819150 w 6004983"/>
              <a:gd name="connsiteY56" fmla="*/ 4083050 h 4718050"/>
              <a:gd name="connsiteX57" fmla="*/ 819150 w 6004983"/>
              <a:gd name="connsiteY57" fmla="*/ 4222750 h 4718050"/>
              <a:gd name="connsiteX58" fmla="*/ 723900 w 6004983"/>
              <a:gd name="connsiteY58" fmla="*/ 4362450 h 4718050"/>
              <a:gd name="connsiteX59" fmla="*/ 590550 w 6004983"/>
              <a:gd name="connsiteY59" fmla="*/ 4438650 h 4718050"/>
              <a:gd name="connsiteX60" fmla="*/ 508000 w 6004983"/>
              <a:gd name="connsiteY60" fmla="*/ 4527550 h 4718050"/>
              <a:gd name="connsiteX61" fmla="*/ 457200 w 6004983"/>
              <a:gd name="connsiteY61" fmla="*/ 4578350 h 4718050"/>
              <a:gd name="connsiteX62" fmla="*/ 393700 w 6004983"/>
              <a:gd name="connsiteY62" fmla="*/ 4514850 h 4718050"/>
              <a:gd name="connsiteX63" fmla="*/ 254000 w 6004983"/>
              <a:gd name="connsiteY63" fmla="*/ 4718050 h 4718050"/>
              <a:gd name="connsiteX64" fmla="*/ 539750 w 6004983"/>
              <a:gd name="connsiteY64" fmla="*/ 4692650 h 4718050"/>
              <a:gd name="connsiteX65" fmla="*/ 514350 w 6004983"/>
              <a:gd name="connsiteY65" fmla="*/ 4622800 h 4718050"/>
              <a:gd name="connsiteX66" fmla="*/ 622300 w 6004983"/>
              <a:gd name="connsiteY66" fmla="*/ 4546600 h 4718050"/>
              <a:gd name="connsiteX67" fmla="*/ 755650 w 6004983"/>
              <a:gd name="connsiteY67" fmla="*/ 4451350 h 4718050"/>
              <a:gd name="connsiteX68" fmla="*/ 869950 w 6004983"/>
              <a:gd name="connsiteY68" fmla="*/ 4273550 h 4718050"/>
              <a:gd name="connsiteX69" fmla="*/ 946150 w 6004983"/>
              <a:gd name="connsiteY69" fmla="*/ 4044950 h 4718050"/>
              <a:gd name="connsiteX70" fmla="*/ 939800 w 6004983"/>
              <a:gd name="connsiteY70" fmla="*/ 3816350 h 4718050"/>
              <a:gd name="connsiteX71" fmla="*/ 812800 w 6004983"/>
              <a:gd name="connsiteY71" fmla="*/ 3556000 h 4718050"/>
              <a:gd name="connsiteX72" fmla="*/ 666750 w 6004983"/>
              <a:gd name="connsiteY72" fmla="*/ 3295650 h 4718050"/>
              <a:gd name="connsiteX73" fmla="*/ 546100 w 6004983"/>
              <a:gd name="connsiteY73" fmla="*/ 3130550 h 4718050"/>
              <a:gd name="connsiteX74" fmla="*/ 406400 w 6004983"/>
              <a:gd name="connsiteY74" fmla="*/ 2832100 h 4718050"/>
              <a:gd name="connsiteX75" fmla="*/ 387350 w 6004983"/>
              <a:gd name="connsiteY75" fmla="*/ 2463800 h 4718050"/>
              <a:gd name="connsiteX76" fmla="*/ 457200 w 6004983"/>
              <a:gd name="connsiteY76" fmla="*/ 2178050 h 4718050"/>
              <a:gd name="connsiteX77" fmla="*/ 889000 w 6004983"/>
              <a:gd name="connsiteY77" fmla="*/ 1955800 h 4718050"/>
              <a:gd name="connsiteX78" fmla="*/ 1123950 w 6004983"/>
              <a:gd name="connsiteY78" fmla="*/ 1765300 h 4718050"/>
              <a:gd name="connsiteX79" fmla="*/ 1574800 w 6004983"/>
              <a:gd name="connsiteY79" fmla="*/ 1803400 h 4718050"/>
              <a:gd name="connsiteX80" fmla="*/ 2089150 w 6004983"/>
              <a:gd name="connsiteY80" fmla="*/ 1752600 h 4718050"/>
              <a:gd name="connsiteX81" fmla="*/ 2559050 w 6004983"/>
              <a:gd name="connsiteY81" fmla="*/ 1619250 h 4718050"/>
              <a:gd name="connsiteX82" fmla="*/ 3003550 w 6004983"/>
              <a:gd name="connsiteY82" fmla="*/ 1600200 h 4718050"/>
              <a:gd name="connsiteX83" fmla="*/ 3536950 w 6004983"/>
              <a:gd name="connsiteY83" fmla="*/ 1600200 h 4718050"/>
              <a:gd name="connsiteX84" fmla="*/ 3917950 w 6004983"/>
              <a:gd name="connsiteY84" fmla="*/ 1600200 h 4718050"/>
              <a:gd name="connsiteX85" fmla="*/ 4451350 w 6004983"/>
              <a:gd name="connsiteY85" fmla="*/ 1600200 h 4718050"/>
              <a:gd name="connsiteX86" fmla="*/ 4679950 w 6004983"/>
              <a:gd name="connsiteY86" fmla="*/ 1447800 h 4718050"/>
              <a:gd name="connsiteX87" fmla="*/ 4908550 w 6004983"/>
              <a:gd name="connsiteY87" fmla="*/ 1447800 h 4718050"/>
              <a:gd name="connsiteX88" fmla="*/ 4984750 w 6004983"/>
              <a:gd name="connsiteY88" fmla="*/ 1600200 h 4718050"/>
              <a:gd name="connsiteX89" fmla="*/ 4908550 w 6004983"/>
              <a:gd name="connsiteY89" fmla="*/ 1752600 h 4718050"/>
              <a:gd name="connsiteX90" fmla="*/ 4756150 w 6004983"/>
              <a:gd name="connsiteY90" fmla="*/ 1828800 h 4718050"/>
              <a:gd name="connsiteX91" fmla="*/ 4713288 w 6004983"/>
              <a:gd name="connsiteY91" fmla="*/ 1957388 h 4718050"/>
              <a:gd name="connsiteX92" fmla="*/ 4654550 w 6004983"/>
              <a:gd name="connsiteY92" fmla="*/ 2184400 h 4718050"/>
              <a:gd name="connsiteX0" fmla="*/ 4654550 w 6004983"/>
              <a:gd name="connsiteY0" fmla="*/ 2184400 h 4718050"/>
              <a:gd name="connsiteX1" fmla="*/ 4730750 w 6004983"/>
              <a:gd name="connsiteY1" fmla="*/ 2063750 h 4718050"/>
              <a:gd name="connsiteX2" fmla="*/ 4819650 w 6004983"/>
              <a:gd name="connsiteY2" fmla="*/ 1981200 h 4718050"/>
              <a:gd name="connsiteX3" fmla="*/ 4946650 w 6004983"/>
              <a:gd name="connsiteY3" fmla="*/ 1905000 h 4718050"/>
              <a:gd name="connsiteX4" fmla="*/ 5149850 w 6004983"/>
              <a:gd name="connsiteY4" fmla="*/ 1809750 h 4718050"/>
              <a:gd name="connsiteX5" fmla="*/ 5289550 w 6004983"/>
              <a:gd name="connsiteY5" fmla="*/ 1752600 h 4718050"/>
              <a:gd name="connsiteX6" fmla="*/ 5530850 w 6004983"/>
              <a:gd name="connsiteY6" fmla="*/ 1695450 h 4718050"/>
              <a:gd name="connsiteX7" fmla="*/ 5727700 w 6004983"/>
              <a:gd name="connsiteY7" fmla="*/ 1625600 h 4718050"/>
              <a:gd name="connsiteX8" fmla="*/ 5943600 w 6004983"/>
              <a:gd name="connsiteY8" fmla="*/ 1543050 h 4718050"/>
              <a:gd name="connsiteX9" fmla="*/ 6000750 w 6004983"/>
              <a:gd name="connsiteY9" fmla="*/ 1390650 h 4718050"/>
              <a:gd name="connsiteX10" fmla="*/ 5918200 w 6004983"/>
              <a:gd name="connsiteY10" fmla="*/ 1289050 h 4718050"/>
              <a:gd name="connsiteX11" fmla="*/ 5727700 w 6004983"/>
              <a:gd name="connsiteY11" fmla="*/ 1257300 h 4718050"/>
              <a:gd name="connsiteX12" fmla="*/ 5575300 w 6004983"/>
              <a:gd name="connsiteY12" fmla="*/ 1174750 h 4718050"/>
              <a:gd name="connsiteX13" fmla="*/ 5473700 w 6004983"/>
              <a:gd name="connsiteY13" fmla="*/ 889000 h 4718050"/>
              <a:gd name="connsiteX14" fmla="*/ 5435600 w 6004983"/>
              <a:gd name="connsiteY14" fmla="*/ 711200 h 4718050"/>
              <a:gd name="connsiteX15" fmla="*/ 5429250 w 6004983"/>
              <a:gd name="connsiteY15" fmla="*/ 552450 h 4718050"/>
              <a:gd name="connsiteX16" fmla="*/ 5480050 w 6004983"/>
              <a:gd name="connsiteY16" fmla="*/ 463550 h 4718050"/>
              <a:gd name="connsiteX17" fmla="*/ 5651500 w 6004983"/>
              <a:gd name="connsiteY17" fmla="*/ 393700 h 4718050"/>
              <a:gd name="connsiteX18" fmla="*/ 5759450 w 6004983"/>
              <a:gd name="connsiteY18" fmla="*/ 107950 h 4718050"/>
              <a:gd name="connsiteX19" fmla="*/ 5543550 w 6004983"/>
              <a:gd name="connsiteY19" fmla="*/ 0 h 4718050"/>
              <a:gd name="connsiteX20" fmla="*/ 5397500 w 6004983"/>
              <a:gd name="connsiteY20" fmla="*/ 0 h 4718050"/>
              <a:gd name="connsiteX21" fmla="*/ 5187950 w 6004983"/>
              <a:gd name="connsiteY21" fmla="*/ 76200 h 4718050"/>
              <a:gd name="connsiteX22" fmla="*/ 5086350 w 6004983"/>
              <a:gd name="connsiteY22" fmla="*/ 95250 h 4718050"/>
              <a:gd name="connsiteX23" fmla="*/ 4902200 w 6004983"/>
              <a:gd name="connsiteY23" fmla="*/ 139700 h 4718050"/>
              <a:gd name="connsiteX24" fmla="*/ 4845050 w 6004983"/>
              <a:gd name="connsiteY24" fmla="*/ 139700 h 4718050"/>
              <a:gd name="connsiteX25" fmla="*/ 4648200 w 6004983"/>
              <a:gd name="connsiteY25" fmla="*/ 241300 h 4718050"/>
              <a:gd name="connsiteX26" fmla="*/ 4584700 w 6004983"/>
              <a:gd name="connsiteY26" fmla="*/ 285750 h 4718050"/>
              <a:gd name="connsiteX27" fmla="*/ 4311650 w 6004983"/>
              <a:gd name="connsiteY27" fmla="*/ 304800 h 4718050"/>
              <a:gd name="connsiteX28" fmla="*/ 4146550 w 6004983"/>
              <a:gd name="connsiteY28" fmla="*/ 304800 h 4718050"/>
              <a:gd name="connsiteX29" fmla="*/ 4057650 w 6004983"/>
              <a:gd name="connsiteY29" fmla="*/ 304800 h 4718050"/>
              <a:gd name="connsiteX30" fmla="*/ 3810000 w 6004983"/>
              <a:gd name="connsiteY30" fmla="*/ 304800 h 4718050"/>
              <a:gd name="connsiteX31" fmla="*/ 3632200 w 6004983"/>
              <a:gd name="connsiteY31" fmla="*/ 304800 h 4718050"/>
              <a:gd name="connsiteX32" fmla="*/ 3568700 w 6004983"/>
              <a:gd name="connsiteY32" fmla="*/ 317500 h 4718050"/>
              <a:gd name="connsiteX33" fmla="*/ 3543300 w 6004983"/>
              <a:gd name="connsiteY33" fmla="*/ 323850 h 4718050"/>
              <a:gd name="connsiteX34" fmla="*/ 3238500 w 6004983"/>
              <a:gd name="connsiteY34" fmla="*/ 323850 h 4718050"/>
              <a:gd name="connsiteX35" fmla="*/ 2863850 w 6004983"/>
              <a:gd name="connsiteY35" fmla="*/ 400050 h 4718050"/>
              <a:gd name="connsiteX36" fmla="*/ 2305050 w 6004983"/>
              <a:gd name="connsiteY36" fmla="*/ 501650 h 4718050"/>
              <a:gd name="connsiteX37" fmla="*/ 1924050 w 6004983"/>
              <a:gd name="connsiteY37" fmla="*/ 571500 h 4718050"/>
              <a:gd name="connsiteX38" fmla="*/ 1568450 w 6004983"/>
              <a:gd name="connsiteY38" fmla="*/ 717550 h 4718050"/>
              <a:gd name="connsiteX39" fmla="*/ 1174750 w 6004983"/>
              <a:gd name="connsiteY39" fmla="*/ 965200 h 4718050"/>
              <a:gd name="connsiteX40" fmla="*/ 730250 w 6004983"/>
              <a:gd name="connsiteY40" fmla="*/ 1352550 h 4718050"/>
              <a:gd name="connsiteX41" fmla="*/ 698500 w 6004983"/>
              <a:gd name="connsiteY41" fmla="*/ 1416050 h 4718050"/>
              <a:gd name="connsiteX42" fmla="*/ 406400 w 6004983"/>
              <a:gd name="connsiteY42" fmla="*/ 1695450 h 4718050"/>
              <a:gd name="connsiteX43" fmla="*/ 381000 w 6004983"/>
              <a:gd name="connsiteY43" fmla="*/ 1752600 h 4718050"/>
              <a:gd name="connsiteX44" fmla="*/ 374650 w 6004983"/>
              <a:gd name="connsiteY44" fmla="*/ 1778000 h 4718050"/>
              <a:gd name="connsiteX45" fmla="*/ 203200 w 6004983"/>
              <a:gd name="connsiteY45" fmla="*/ 1974850 h 4718050"/>
              <a:gd name="connsiteX46" fmla="*/ 177800 w 6004983"/>
              <a:gd name="connsiteY46" fmla="*/ 2038350 h 4718050"/>
              <a:gd name="connsiteX47" fmla="*/ 158750 w 6004983"/>
              <a:gd name="connsiteY47" fmla="*/ 2120900 h 4718050"/>
              <a:gd name="connsiteX48" fmla="*/ 76200 w 6004983"/>
              <a:gd name="connsiteY48" fmla="*/ 2292350 h 4718050"/>
              <a:gd name="connsiteX49" fmla="*/ 0 w 6004983"/>
              <a:gd name="connsiteY49" fmla="*/ 2787650 h 4718050"/>
              <a:gd name="connsiteX50" fmla="*/ 88900 w 6004983"/>
              <a:gd name="connsiteY50" fmla="*/ 3079750 h 4718050"/>
              <a:gd name="connsiteX51" fmla="*/ 215900 w 6004983"/>
              <a:gd name="connsiteY51" fmla="*/ 3295650 h 4718050"/>
              <a:gd name="connsiteX52" fmla="*/ 323850 w 6004983"/>
              <a:gd name="connsiteY52" fmla="*/ 3435350 h 4718050"/>
              <a:gd name="connsiteX53" fmla="*/ 469900 w 6004983"/>
              <a:gd name="connsiteY53" fmla="*/ 3600450 h 4718050"/>
              <a:gd name="connsiteX54" fmla="*/ 628650 w 6004983"/>
              <a:gd name="connsiteY54" fmla="*/ 3765550 h 4718050"/>
              <a:gd name="connsiteX55" fmla="*/ 768350 w 6004983"/>
              <a:gd name="connsiteY55" fmla="*/ 3949700 h 4718050"/>
              <a:gd name="connsiteX56" fmla="*/ 819150 w 6004983"/>
              <a:gd name="connsiteY56" fmla="*/ 4083050 h 4718050"/>
              <a:gd name="connsiteX57" fmla="*/ 819150 w 6004983"/>
              <a:gd name="connsiteY57" fmla="*/ 4222750 h 4718050"/>
              <a:gd name="connsiteX58" fmla="*/ 723900 w 6004983"/>
              <a:gd name="connsiteY58" fmla="*/ 4362450 h 4718050"/>
              <a:gd name="connsiteX59" fmla="*/ 590550 w 6004983"/>
              <a:gd name="connsiteY59" fmla="*/ 4438650 h 4718050"/>
              <a:gd name="connsiteX60" fmla="*/ 508000 w 6004983"/>
              <a:gd name="connsiteY60" fmla="*/ 4527550 h 4718050"/>
              <a:gd name="connsiteX61" fmla="*/ 457200 w 6004983"/>
              <a:gd name="connsiteY61" fmla="*/ 4578350 h 4718050"/>
              <a:gd name="connsiteX62" fmla="*/ 393700 w 6004983"/>
              <a:gd name="connsiteY62" fmla="*/ 4514850 h 4718050"/>
              <a:gd name="connsiteX63" fmla="*/ 254000 w 6004983"/>
              <a:gd name="connsiteY63" fmla="*/ 4718050 h 4718050"/>
              <a:gd name="connsiteX64" fmla="*/ 539750 w 6004983"/>
              <a:gd name="connsiteY64" fmla="*/ 4692650 h 4718050"/>
              <a:gd name="connsiteX65" fmla="*/ 514350 w 6004983"/>
              <a:gd name="connsiteY65" fmla="*/ 4622800 h 4718050"/>
              <a:gd name="connsiteX66" fmla="*/ 622300 w 6004983"/>
              <a:gd name="connsiteY66" fmla="*/ 4546600 h 4718050"/>
              <a:gd name="connsiteX67" fmla="*/ 755650 w 6004983"/>
              <a:gd name="connsiteY67" fmla="*/ 4451350 h 4718050"/>
              <a:gd name="connsiteX68" fmla="*/ 869950 w 6004983"/>
              <a:gd name="connsiteY68" fmla="*/ 4273550 h 4718050"/>
              <a:gd name="connsiteX69" fmla="*/ 946150 w 6004983"/>
              <a:gd name="connsiteY69" fmla="*/ 4044950 h 4718050"/>
              <a:gd name="connsiteX70" fmla="*/ 939800 w 6004983"/>
              <a:gd name="connsiteY70" fmla="*/ 3816350 h 4718050"/>
              <a:gd name="connsiteX71" fmla="*/ 812800 w 6004983"/>
              <a:gd name="connsiteY71" fmla="*/ 3556000 h 4718050"/>
              <a:gd name="connsiteX72" fmla="*/ 666750 w 6004983"/>
              <a:gd name="connsiteY72" fmla="*/ 3295650 h 4718050"/>
              <a:gd name="connsiteX73" fmla="*/ 546100 w 6004983"/>
              <a:gd name="connsiteY73" fmla="*/ 3130550 h 4718050"/>
              <a:gd name="connsiteX74" fmla="*/ 406400 w 6004983"/>
              <a:gd name="connsiteY74" fmla="*/ 2832100 h 4718050"/>
              <a:gd name="connsiteX75" fmla="*/ 387350 w 6004983"/>
              <a:gd name="connsiteY75" fmla="*/ 2463800 h 4718050"/>
              <a:gd name="connsiteX76" fmla="*/ 457200 w 6004983"/>
              <a:gd name="connsiteY76" fmla="*/ 2178050 h 4718050"/>
              <a:gd name="connsiteX77" fmla="*/ 889000 w 6004983"/>
              <a:gd name="connsiteY77" fmla="*/ 1955800 h 4718050"/>
              <a:gd name="connsiteX78" fmla="*/ 1123950 w 6004983"/>
              <a:gd name="connsiteY78" fmla="*/ 1765300 h 4718050"/>
              <a:gd name="connsiteX79" fmla="*/ 1574800 w 6004983"/>
              <a:gd name="connsiteY79" fmla="*/ 1803400 h 4718050"/>
              <a:gd name="connsiteX80" fmla="*/ 2089150 w 6004983"/>
              <a:gd name="connsiteY80" fmla="*/ 1752600 h 4718050"/>
              <a:gd name="connsiteX81" fmla="*/ 2559050 w 6004983"/>
              <a:gd name="connsiteY81" fmla="*/ 1619250 h 4718050"/>
              <a:gd name="connsiteX82" fmla="*/ 3003550 w 6004983"/>
              <a:gd name="connsiteY82" fmla="*/ 1600200 h 4718050"/>
              <a:gd name="connsiteX83" fmla="*/ 3536950 w 6004983"/>
              <a:gd name="connsiteY83" fmla="*/ 1600200 h 4718050"/>
              <a:gd name="connsiteX84" fmla="*/ 3917950 w 6004983"/>
              <a:gd name="connsiteY84" fmla="*/ 1600200 h 4718050"/>
              <a:gd name="connsiteX85" fmla="*/ 4451350 w 6004983"/>
              <a:gd name="connsiteY85" fmla="*/ 1600200 h 4718050"/>
              <a:gd name="connsiteX86" fmla="*/ 4679950 w 6004983"/>
              <a:gd name="connsiteY86" fmla="*/ 1447800 h 4718050"/>
              <a:gd name="connsiteX87" fmla="*/ 4908550 w 6004983"/>
              <a:gd name="connsiteY87" fmla="*/ 1447800 h 4718050"/>
              <a:gd name="connsiteX88" fmla="*/ 4984750 w 6004983"/>
              <a:gd name="connsiteY88" fmla="*/ 1600200 h 4718050"/>
              <a:gd name="connsiteX89" fmla="*/ 4908550 w 6004983"/>
              <a:gd name="connsiteY89" fmla="*/ 1752600 h 4718050"/>
              <a:gd name="connsiteX90" fmla="*/ 4756150 w 6004983"/>
              <a:gd name="connsiteY90" fmla="*/ 1828800 h 4718050"/>
              <a:gd name="connsiteX91" fmla="*/ 4713288 w 6004983"/>
              <a:gd name="connsiteY91" fmla="*/ 1957388 h 4718050"/>
              <a:gd name="connsiteX92" fmla="*/ 4654550 w 6004983"/>
              <a:gd name="connsiteY92" fmla="*/ 2184400 h 4718050"/>
              <a:gd name="connsiteX0" fmla="*/ 4654550 w 6004983"/>
              <a:gd name="connsiteY0" fmla="*/ 2184400 h 4718050"/>
              <a:gd name="connsiteX1" fmla="*/ 4730750 w 6004983"/>
              <a:gd name="connsiteY1" fmla="*/ 2063750 h 4718050"/>
              <a:gd name="connsiteX2" fmla="*/ 4819650 w 6004983"/>
              <a:gd name="connsiteY2" fmla="*/ 1981200 h 4718050"/>
              <a:gd name="connsiteX3" fmla="*/ 4946650 w 6004983"/>
              <a:gd name="connsiteY3" fmla="*/ 1905000 h 4718050"/>
              <a:gd name="connsiteX4" fmla="*/ 5149850 w 6004983"/>
              <a:gd name="connsiteY4" fmla="*/ 1809750 h 4718050"/>
              <a:gd name="connsiteX5" fmla="*/ 5289550 w 6004983"/>
              <a:gd name="connsiteY5" fmla="*/ 1752600 h 4718050"/>
              <a:gd name="connsiteX6" fmla="*/ 5530850 w 6004983"/>
              <a:gd name="connsiteY6" fmla="*/ 1695450 h 4718050"/>
              <a:gd name="connsiteX7" fmla="*/ 5727700 w 6004983"/>
              <a:gd name="connsiteY7" fmla="*/ 1625600 h 4718050"/>
              <a:gd name="connsiteX8" fmla="*/ 5943600 w 6004983"/>
              <a:gd name="connsiteY8" fmla="*/ 1543050 h 4718050"/>
              <a:gd name="connsiteX9" fmla="*/ 6000750 w 6004983"/>
              <a:gd name="connsiteY9" fmla="*/ 1390650 h 4718050"/>
              <a:gd name="connsiteX10" fmla="*/ 5918200 w 6004983"/>
              <a:gd name="connsiteY10" fmla="*/ 1289050 h 4718050"/>
              <a:gd name="connsiteX11" fmla="*/ 5727700 w 6004983"/>
              <a:gd name="connsiteY11" fmla="*/ 1257300 h 4718050"/>
              <a:gd name="connsiteX12" fmla="*/ 5575300 w 6004983"/>
              <a:gd name="connsiteY12" fmla="*/ 1174750 h 4718050"/>
              <a:gd name="connsiteX13" fmla="*/ 5473700 w 6004983"/>
              <a:gd name="connsiteY13" fmla="*/ 889000 h 4718050"/>
              <a:gd name="connsiteX14" fmla="*/ 5435600 w 6004983"/>
              <a:gd name="connsiteY14" fmla="*/ 711200 h 4718050"/>
              <a:gd name="connsiteX15" fmla="*/ 5429250 w 6004983"/>
              <a:gd name="connsiteY15" fmla="*/ 552450 h 4718050"/>
              <a:gd name="connsiteX16" fmla="*/ 5480050 w 6004983"/>
              <a:gd name="connsiteY16" fmla="*/ 463550 h 4718050"/>
              <a:gd name="connsiteX17" fmla="*/ 5651500 w 6004983"/>
              <a:gd name="connsiteY17" fmla="*/ 393700 h 4718050"/>
              <a:gd name="connsiteX18" fmla="*/ 5759450 w 6004983"/>
              <a:gd name="connsiteY18" fmla="*/ 107950 h 4718050"/>
              <a:gd name="connsiteX19" fmla="*/ 5543550 w 6004983"/>
              <a:gd name="connsiteY19" fmla="*/ 0 h 4718050"/>
              <a:gd name="connsiteX20" fmla="*/ 5397500 w 6004983"/>
              <a:gd name="connsiteY20" fmla="*/ 0 h 4718050"/>
              <a:gd name="connsiteX21" fmla="*/ 5187950 w 6004983"/>
              <a:gd name="connsiteY21" fmla="*/ 76200 h 4718050"/>
              <a:gd name="connsiteX22" fmla="*/ 5086350 w 6004983"/>
              <a:gd name="connsiteY22" fmla="*/ 95250 h 4718050"/>
              <a:gd name="connsiteX23" fmla="*/ 4902200 w 6004983"/>
              <a:gd name="connsiteY23" fmla="*/ 139700 h 4718050"/>
              <a:gd name="connsiteX24" fmla="*/ 4845050 w 6004983"/>
              <a:gd name="connsiteY24" fmla="*/ 139700 h 4718050"/>
              <a:gd name="connsiteX25" fmla="*/ 4648200 w 6004983"/>
              <a:gd name="connsiteY25" fmla="*/ 241300 h 4718050"/>
              <a:gd name="connsiteX26" fmla="*/ 4584700 w 6004983"/>
              <a:gd name="connsiteY26" fmla="*/ 285750 h 4718050"/>
              <a:gd name="connsiteX27" fmla="*/ 4311650 w 6004983"/>
              <a:gd name="connsiteY27" fmla="*/ 304800 h 4718050"/>
              <a:gd name="connsiteX28" fmla="*/ 4146550 w 6004983"/>
              <a:gd name="connsiteY28" fmla="*/ 304800 h 4718050"/>
              <a:gd name="connsiteX29" fmla="*/ 4057650 w 6004983"/>
              <a:gd name="connsiteY29" fmla="*/ 304800 h 4718050"/>
              <a:gd name="connsiteX30" fmla="*/ 3810000 w 6004983"/>
              <a:gd name="connsiteY30" fmla="*/ 304800 h 4718050"/>
              <a:gd name="connsiteX31" fmla="*/ 3632200 w 6004983"/>
              <a:gd name="connsiteY31" fmla="*/ 304800 h 4718050"/>
              <a:gd name="connsiteX32" fmla="*/ 3568700 w 6004983"/>
              <a:gd name="connsiteY32" fmla="*/ 317500 h 4718050"/>
              <a:gd name="connsiteX33" fmla="*/ 3543300 w 6004983"/>
              <a:gd name="connsiteY33" fmla="*/ 323850 h 4718050"/>
              <a:gd name="connsiteX34" fmla="*/ 3238500 w 6004983"/>
              <a:gd name="connsiteY34" fmla="*/ 323850 h 4718050"/>
              <a:gd name="connsiteX35" fmla="*/ 2863850 w 6004983"/>
              <a:gd name="connsiteY35" fmla="*/ 400050 h 4718050"/>
              <a:gd name="connsiteX36" fmla="*/ 2305050 w 6004983"/>
              <a:gd name="connsiteY36" fmla="*/ 501650 h 4718050"/>
              <a:gd name="connsiteX37" fmla="*/ 1924050 w 6004983"/>
              <a:gd name="connsiteY37" fmla="*/ 571500 h 4718050"/>
              <a:gd name="connsiteX38" fmla="*/ 1568450 w 6004983"/>
              <a:gd name="connsiteY38" fmla="*/ 717550 h 4718050"/>
              <a:gd name="connsiteX39" fmla="*/ 1174750 w 6004983"/>
              <a:gd name="connsiteY39" fmla="*/ 965200 h 4718050"/>
              <a:gd name="connsiteX40" fmla="*/ 730250 w 6004983"/>
              <a:gd name="connsiteY40" fmla="*/ 1352550 h 4718050"/>
              <a:gd name="connsiteX41" fmla="*/ 698500 w 6004983"/>
              <a:gd name="connsiteY41" fmla="*/ 1416050 h 4718050"/>
              <a:gd name="connsiteX42" fmla="*/ 406400 w 6004983"/>
              <a:gd name="connsiteY42" fmla="*/ 1695450 h 4718050"/>
              <a:gd name="connsiteX43" fmla="*/ 381000 w 6004983"/>
              <a:gd name="connsiteY43" fmla="*/ 1752600 h 4718050"/>
              <a:gd name="connsiteX44" fmla="*/ 374650 w 6004983"/>
              <a:gd name="connsiteY44" fmla="*/ 1778000 h 4718050"/>
              <a:gd name="connsiteX45" fmla="*/ 203200 w 6004983"/>
              <a:gd name="connsiteY45" fmla="*/ 1974850 h 4718050"/>
              <a:gd name="connsiteX46" fmla="*/ 177800 w 6004983"/>
              <a:gd name="connsiteY46" fmla="*/ 2038350 h 4718050"/>
              <a:gd name="connsiteX47" fmla="*/ 158750 w 6004983"/>
              <a:gd name="connsiteY47" fmla="*/ 2120900 h 4718050"/>
              <a:gd name="connsiteX48" fmla="*/ 76200 w 6004983"/>
              <a:gd name="connsiteY48" fmla="*/ 2292350 h 4718050"/>
              <a:gd name="connsiteX49" fmla="*/ 0 w 6004983"/>
              <a:gd name="connsiteY49" fmla="*/ 2787650 h 4718050"/>
              <a:gd name="connsiteX50" fmla="*/ 88900 w 6004983"/>
              <a:gd name="connsiteY50" fmla="*/ 3079750 h 4718050"/>
              <a:gd name="connsiteX51" fmla="*/ 215900 w 6004983"/>
              <a:gd name="connsiteY51" fmla="*/ 3295650 h 4718050"/>
              <a:gd name="connsiteX52" fmla="*/ 323850 w 6004983"/>
              <a:gd name="connsiteY52" fmla="*/ 3435350 h 4718050"/>
              <a:gd name="connsiteX53" fmla="*/ 469900 w 6004983"/>
              <a:gd name="connsiteY53" fmla="*/ 3600450 h 4718050"/>
              <a:gd name="connsiteX54" fmla="*/ 628650 w 6004983"/>
              <a:gd name="connsiteY54" fmla="*/ 3765550 h 4718050"/>
              <a:gd name="connsiteX55" fmla="*/ 768350 w 6004983"/>
              <a:gd name="connsiteY55" fmla="*/ 3949700 h 4718050"/>
              <a:gd name="connsiteX56" fmla="*/ 819150 w 6004983"/>
              <a:gd name="connsiteY56" fmla="*/ 4083050 h 4718050"/>
              <a:gd name="connsiteX57" fmla="*/ 819150 w 6004983"/>
              <a:gd name="connsiteY57" fmla="*/ 4222750 h 4718050"/>
              <a:gd name="connsiteX58" fmla="*/ 723900 w 6004983"/>
              <a:gd name="connsiteY58" fmla="*/ 4362450 h 4718050"/>
              <a:gd name="connsiteX59" fmla="*/ 590550 w 6004983"/>
              <a:gd name="connsiteY59" fmla="*/ 4438650 h 4718050"/>
              <a:gd name="connsiteX60" fmla="*/ 508000 w 6004983"/>
              <a:gd name="connsiteY60" fmla="*/ 4527550 h 4718050"/>
              <a:gd name="connsiteX61" fmla="*/ 457200 w 6004983"/>
              <a:gd name="connsiteY61" fmla="*/ 4578350 h 4718050"/>
              <a:gd name="connsiteX62" fmla="*/ 393700 w 6004983"/>
              <a:gd name="connsiteY62" fmla="*/ 4514850 h 4718050"/>
              <a:gd name="connsiteX63" fmla="*/ 254000 w 6004983"/>
              <a:gd name="connsiteY63" fmla="*/ 4718050 h 4718050"/>
              <a:gd name="connsiteX64" fmla="*/ 539750 w 6004983"/>
              <a:gd name="connsiteY64" fmla="*/ 4692650 h 4718050"/>
              <a:gd name="connsiteX65" fmla="*/ 514350 w 6004983"/>
              <a:gd name="connsiteY65" fmla="*/ 4622800 h 4718050"/>
              <a:gd name="connsiteX66" fmla="*/ 622300 w 6004983"/>
              <a:gd name="connsiteY66" fmla="*/ 4546600 h 4718050"/>
              <a:gd name="connsiteX67" fmla="*/ 755650 w 6004983"/>
              <a:gd name="connsiteY67" fmla="*/ 4451350 h 4718050"/>
              <a:gd name="connsiteX68" fmla="*/ 869950 w 6004983"/>
              <a:gd name="connsiteY68" fmla="*/ 4273550 h 4718050"/>
              <a:gd name="connsiteX69" fmla="*/ 946150 w 6004983"/>
              <a:gd name="connsiteY69" fmla="*/ 4044950 h 4718050"/>
              <a:gd name="connsiteX70" fmla="*/ 939800 w 6004983"/>
              <a:gd name="connsiteY70" fmla="*/ 3816350 h 4718050"/>
              <a:gd name="connsiteX71" fmla="*/ 812800 w 6004983"/>
              <a:gd name="connsiteY71" fmla="*/ 3556000 h 4718050"/>
              <a:gd name="connsiteX72" fmla="*/ 666750 w 6004983"/>
              <a:gd name="connsiteY72" fmla="*/ 3295650 h 4718050"/>
              <a:gd name="connsiteX73" fmla="*/ 546100 w 6004983"/>
              <a:gd name="connsiteY73" fmla="*/ 3130550 h 4718050"/>
              <a:gd name="connsiteX74" fmla="*/ 406400 w 6004983"/>
              <a:gd name="connsiteY74" fmla="*/ 2832100 h 4718050"/>
              <a:gd name="connsiteX75" fmla="*/ 387350 w 6004983"/>
              <a:gd name="connsiteY75" fmla="*/ 2463800 h 4718050"/>
              <a:gd name="connsiteX76" fmla="*/ 457200 w 6004983"/>
              <a:gd name="connsiteY76" fmla="*/ 2178050 h 4718050"/>
              <a:gd name="connsiteX77" fmla="*/ 889000 w 6004983"/>
              <a:gd name="connsiteY77" fmla="*/ 1955800 h 4718050"/>
              <a:gd name="connsiteX78" fmla="*/ 1123950 w 6004983"/>
              <a:gd name="connsiteY78" fmla="*/ 1765300 h 4718050"/>
              <a:gd name="connsiteX79" fmla="*/ 1574800 w 6004983"/>
              <a:gd name="connsiteY79" fmla="*/ 1803400 h 4718050"/>
              <a:gd name="connsiteX80" fmla="*/ 2089150 w 6004983"/>
              <a:gd name="connsiteY80" fmla="*/ 1752600 h 4718050"/>
              <a:gd name="connsiteX81" fmla="*/ 2559050 w 6004983"/>
              <a:gd name="connsiteY81" fmla="*/ 1619250 h 4718050"/>
              <a:gd name="connsiteX82" fmla="*/ 3003550 w 6004983"/>
              <a:gd name="connsiteY82" fmla="*/ 1600200 h 4718050"/>
              <a:gd name="connsiteX83" fmla="*/ 3536950 w 6004983"/>
              <a:gd name="connsiteY83" fmla="*/ 1600200 h 4718050"/>
              <a:gd name="connsiteX84" fmla="*/ 3917950 w 6004983"/>
              <a:gd name="connsiteY84" fmla="*/ 1600200 h 4718050"/>
              <a:gd name="connsiteX85" fmla="*/ 4451350 w 6004983"/>
              <a:gd name="connsiteY85" fmla="*/ 1600200 h 4718050"/>
              <a:gd name="connsiteX86" fmla="*/ 4679950 w 6004983"/>
              <a:gd name="connsiteY86" fmla="*/ 1447800 h 4718050"/>
              <a:gd name="connsiteX87" fmla="*/ 4908550 w 6004983"/>
              <a:gd name="connsiteY87" fmla="*/ 1447800 h 4718050"/>
              <a:gd name="connsiteX88" fmla="*/ 4984750 w 6004983"/>
              <a:gd name="connsiteY88" fmla="*/ 1600200 h 4718050"/>
              <a:gd name="connsiteX89" fmla="*/ 4908550 w 6004983"/>
              <a:gd name="connsiteY89" fmla="*/ 1752600 h 4718050"/>
              <a:gd name="connsiteX90" fmla="*/ 4756150 w 6004983"/>
              <a:gd name="connsiteY90" fmla="*/ 1828800 h 4718050"/>
              <a:gd name="connsiteX91" fmla="*/ 4713288 w 6004983"/>
              <a:gd name="connsiteY91" fmla="*/ 1957388 h 4718050"/>
              <a:gd name="connsiteX92" fmla="*/ 4654550 w 6004983"/>
              <a:gd name="connsiteY92" fmla="*/ 2184400 h 4718050"/>
              <a:gd name="connsiteX0" fmla="*/ 4654550 w 6004983"/>
              <a:gd name="connsiteY0" fmla="*/ 2184400 h 4718050"/>
              <a:gd name="connsiteX1" fmla="*/ 4730750 w 6004983"/>
              <a:gd name="connsiteY1" fmla="*/ 2063750 h 4718050"/>
              <a:gd name="connsiteX2" fmla="*/ 4819650 w 6004983"/>
              <a:gd name="connsiteY2" fmla="*/ 1981200 h 4718050"/>
              <a:gd name="connsiteX3" fmla="*/ 4946650 w 6004983"/>
              <a:gd name="connsiteY3" fmla="*/ 1905000 h 4718050"/>
              <a:gd name="connsiteX4" fmla="*/ 5149850 w 6004983"/>
              <a:gd name="connsiteY4" fmla="*/ 1809750 h 4718050"/>
              <a:gd name="connsiteX5" fmla="*/ 5289550 w 6004983"/>
              <a:gd name="connsiteY5" fmla="*/ 1752600 h 4718050"/>
              <a:gd name="connsiteX6" fmla="*/ 5530850 w 6004983"/>
              <a:gd name="connsiteY6" fmla="*/ 1695450 h 4718050"/>
              <a:gd name="connsiteX7" fmla="*/ 5727700 w 6004983"/>
              <a:gd name="connsiteY7" fmla="*/ 1625600 h 4718050"/>
              <a:gd name="connsiteX8" fmla="*/ 5943600 w 6004983"/>
              <a:gd name="connsiteY8" fmla="*/ 1543050 h 4718050"/>
              <a:gd name="connsiteX9" fmla="*/ 6000750 w 6004983"/>
              <a:gd name="connsiteY9" fmla="*/ 1390650 h 4718050"/>
              <a:gd name="connsiteX10" fmla="*/ 5918200 w 6004983"/>
              <a:gd name="connsiteY10" fmla="*/ 1289050 h 4718050"/>
              <a:gd name="connsiteX11" fmla="*/ 5727700 w 6004983"/>
              <a:gd name="connsiteY11" fmla="*/ 1257300 h 4718050"/>
              <a:gd name="connsiteX12" fmla="*/ 5575300 w 6004983"/>
              <a:gd name="connsiteY12" fmla="*/ 1174750 h 4718050"/>
              <a:gd name="connsiteX13" fmla="*/ 5473700 w 6004983"/>
              <a:gd name="connsiteY13" fmla="*/ 889000 h 4718050"/>
              <a:gd name="connsiteX14" fmla="*/ 5435600 w 6004983"/>
              <a:gd name="connsiteY14" fmla="*/ 711200 h 4718050"/>
              <a:gd name="connsiteX15" fmla="*/ 5429250 w 6004983"/>
              <a:gd name="connsiteY15" fmla="*/ 552450 h 4718050"/>
              <a:gd name="connsiteX16" fmla="*/ 5480050 w 6004983"/>
              <a:gd name="connsiteY16" fmla="*/ 463550 h 4718050"/>
              <a:gd name="connsiteX17" fmla="*/ 5651500 w 6004983"/>
              <a:gd name="connsiteY17" fmla="*/ 393700 h 4718050"/>
              <a:gd name="connsiteX18" fmla="*/ 5759450 w 6004983"/>
              <a:gd name="connsiteY18" fmla="*/ 107950 h 4718050"/>
              <a:gd name="connsiteX19" fmla="*/ 5543550 w 6004983"/>
              <a:gd name="connsiteY19" fmla="*/ 0 h 4718050"/>
              <a:gd name="connsiteX20" fmla="*/ 5397500 w 6004983"/>
              <a:gd name="connsiteY20" fmla="*/ 0 h 4718050"/>
              <a:gd name="connsiteX21" fmla="*/ 5187950 w 6004983"/>
              <a:gd name="connsiteY21" fmla="*/ 76200 h 4718050"/>
              <a:gd name="connsiteX22" fmla="*/ 5086350 w 6004983"/>
              <a:gd name="connsiteY22" fmla="*/ 95250 h 4718050"/>
              <a:gd name="connsiteX23" fmla="*/ 4902200 w 6004983"/>
              <a:gd name="connsiteY23" fmla="*/ 139700 h 4718050"/>
              <a:gd name="connsiteX24" fmla="*/ 4845050 w 6004983"/>
              <a:gd name="connsiteY24" fmla="*/ 139700 h 4718050"/>
              <a:gd name="connsiteX25" fmla="*/ 4648200 w 6004983"/>
              <a:gd name="connsiteY25" fmla="*/ 241300 h 4718050"/>
              <a:gd name="connsiteX26" fmla="*/ 4584700 w 6004983"/>
              <a:gd name="connsiteY26" fmla="*/ 285750 h 4718050"/>
              <a:gd name="connsiteX27" fmla="*/ 4311650 w 6004983"/>
              <a:gd name="connsiteY27" fmla="*/ 304800 h 4718050"/>
              <a:gd name="connsiteX28" fmla="*/ 4146550 w 6004983"/>
              <a:gd name="connsiteY28" fmla="*/ 304800 h 4718050"/>
              <a:gd name="connsiteX29" fmla="*/ 4057650 w 6004983"/>
              <a:gd name="connsiteY29" fmla="*/ 304800 h 4718050"/>
              <a:gd name="connsiteX30" fmla="*/ 3810000 w 6004983"/>
              <a:gd name="connsiteY30" fmla="*/ 304800 h 4718050"/>
              <a:gd name="connsiteX31" fmla="*/ 3632200 w 6004983"/>
              <a:gd name="connsiteY31" fmla="*/ 304800 h 4718050"/>
              <a:gd name="connsiteX32" fmla="*/ 3568700 w 6004983"/>
              <a:gd name="connsiteY32" fmla="*/ 317500 h 4718050"/>
              <a:gd name="connsiteX33" fmla="*/ 3543300 w 6004983"/>
              <a:gd name="connsiteY33" fmla="*/ 323850 h 4718050"/>
              <a:gd name="connsiteX34" fmla="*/ 3238500 w 6004983"/>
              <a:gd name="connsiteY34" fmla="*/ 323850 h 4718050"/>
              <a:gd name="connsiteX35" fmla="*/ 2863850 w 6004983"/>
              <a:gd name="connsiteY35" fmla="*/ 400050 h 4718050"/>
              <a:gd name="connsiteX36" fmla="*/ 2305050 w 6004983"/>
              <a:gd name="connsiteY36" fmla="*/ 501650 h 4718050"/>
              <a:gd name="connsiteX37" fmla="*/ 1924050 w 6004983"/>
              <a:gd name="connsiteY37" fmla="*/ 571500 h 4718050"/>
              <a:gd name="connsiteX38" fmla="*/ 1568450 w 6004983"/>
              <a:gd name="connsiteY38" fmla="*/ 717550 h 4718050"/>
              <a:gd name="connsiteX39" fmla="*/ 1174750 w 6004983"/>
              <a:gd name="connsiteY39" fmla="*/ 965200 h 4718050"/>
              <a:gd name="connsiteX40" fmla="*/ 730250 w 6004983"/>
              <a:gd name="connsiteY40" fmla="*/ 1352550 h 4718050"/>
              <a:gd name="connsiteX41" fmla="*/ 698500 w 6004983"/>
              <a:gd name="connsiteY41" fmla="*/ 1416050 h 4718050"/>
              <a:gd name="connsiteX42" fmla="*/ 406400 w 6004983"/>
              <a:gd name="connsiteY42" fmla="*/ 1695450 h 4718050"/>
              <a:gd name="connsiteX43" fmla="*/ 381000 w 6004983"/>
              <a:gd name="connsiteY43" fmla="*/ 1752600 h 4718050"/>
              <a:gd name="connsiteX44" fmla="*/ 374650 w 6004983"/>
              <a:gd name="connsiteY44" fmla="*/ 1778000 h 4718050"/>
              <a:gd name="connsiteX45" fmla="*/ 203200 w 6004983"/>
              <a:gd name="connsiteY45" fmla="*/ 1974850 h 4718050"/>
              <a:gd name="connsiteX46" fmla="*/ 177800 w 6004983"/>
              <a:gd name="connsiteY46" fmla="*/ 2038350 h 4718050"/>
              <a:gd name="connsiteX47" fmla="*/ 158750 w 6004983"/>
              <a:gd name="connsiteY47" fmla="*/ 2120900 h 4718050"/>
              <a:gd name="connsiteX48" fmla="*/ 76200 w 6004983"/>
              <a:gd name="connsiteY48" fmla="*/ 2292350 h 4718050"/>
              <a:gd name="connsiteX49" fmla="*/ 0 w 6004983"/>
              <a:gd name="connsiteY49" fmla="*/ 2787650 h 4718050"/>
              <a:gd name="connsiteX50" fmla="*/ 88900 w 6004983"/>
              <a:gd name="connsiteY50" fmla="*/ 3079750 h 4718050"/>
              <a:gd name="connsiteX51" fmla="*/ 215900 w 6004983"/>
              <a:gd name="connsiteY51" fmla="*/ 3295650 h 4718050"/>
              <a:gd name="connsiteX52" fmla="*/ 323850 w 6004983"/>
              <a:gd name="connsiteY52" fmla="*/ 3435350 h 4718050"/>
              <a:gd name="connsiteX53" fmla="*/ 469900 w 6004983"/>
              <a:gd name="connsiteY53" fmla="*/ 3600450 h 4718050"/>
              <a:gd name="connsiteX54" fmla="*/ 628650 w 6004983"/>
              <a:gd name="connsiteY54" fmla="*/ 3765550 h 4718050"/>
              <a:gd name="connsiteX55" fmla="*/ 768350 w 6004983"/>
              <a:gd name="connsiteY55" fmla="*/ 3949700 h 4718050"/>
              <a:gd name="connsiteX56" fmla="*/ 819150 w 6004983"/>
              <a:gd name="connsiteY56" fmla="*/ 4083050 h 4718050"/>
              <a:gd name="connsiteX57" fmla="*/ 819150 w 6004983"/>
              <a:gd name="connsiteY57" fmla="*/ 4222750 h 4718050"/>
              <a:gd name="connsiteX58" fmla="*/ 723900 w 6004983"/>
              <a:gd name="connsiteY58" fmla="*/ 4362450 h 4718050"/>
              <a:gd name="connsiteX59" fmla="*/ 590550 w 6004983"/>
              <a:gd name="connsiteY59" fmla="*/ 4438650 h 4718050"/>
              <a:gd name="connsiteX60" fmla="*/ 508000 w 6004983"/>
              <a:gd name="connsiteY60" fmla="*/ 4527550 h 4718050"/>
              <a:gd name="connsiteX61" fmla="*/ 457200 w 6004983"/>
              <a:gd name="connsiteY61" fmla="*/ 4578350 h 4718050"/>
              <a:gd name="connsiteX62" fmla="*/ 393700 w 6004983"/>
              <a:gd name="connsiteY62" fmla="*/ 4514850 h 4718050"/>
              <a:gd name="connsiteX63" fmla="*/ 254000 w 6004983"/>
              <a:gd name="connsiteY63" fmla="*/ 4718050 h 4718050"/>
              <a:gd name="connsiteX64" fmla="*/ 539750 w 6004983"/>
              <a:gd name="connsiteY64" fmla="*/ 4692650 h 4718050"/>
              <a:gd name="connsiteX65" fmla="*/ 514350 w 6004983"/>
              <a:gd name="connsiteY65" fmla="*/ 4622800 h 4718050"/>
              <a:gd name="connsiteX66" fmla="*/ 622300 w 6004983"/>
              <a:gd name="connsiteY66" fmla="*/ 4546600 h 4718050"/>
              <a:gd name="connsiteX67" fmla="*/ 755650 w 6004983"/>
              <a:gd name="connsiteY67" fmla="*/ 4451350 h 4718050"/>
              <a:gd name="connsiteX68" fmla="*/ 869950 w 6004983"/>
              <a:gd name="connsiteY68" fmla="*/ 4273550 h 4718050"/>
              <a:gd name="connsiteX69" fmla="*/ 946150 w 6004983"/>
              <a:gd name="connsiteY69" fmla="*/ 4044950 h 4718050"/>
              <a:gd name="connsiteX70" fmla="*/ 939800 w 6004983"/>
              <a:gd name="connsiteY70" fmla="*/ 3816350 h 4718050"/>
              <a:gd name="connsiteX71" fmla="*/ 812800 w 6004983"/>
              <a:gd name="connsiteY71" fmla="*/ 3556000 h 4718050"/>
              <a:gd name="connsiteX72" fmla="*/ 666750 w 6004983"/>
              <a:gd name="connsiteY72" fmla="*/ 3295650 h 4718050"/>
              <a:gd name="connsiteX73" fmla="*/ 546100 w 6004983"/>
              <a:gd name="connsiteY73" fmla="*/ 3130550 h 4718050"/>
              <a:gd name="connsiteX74" fmla="*/ 406400 w 6004983"/>
              <a:gd name="connsiteY74" fmla="*/ 2832100 h 4718050"/>
              <a:gd name="connsiteX75" fmla="*/ 387350 w 6004983"/>
              <a:gd name="connsiteY75" fmla="*/ 2463800 h 4718050"/>
              <a:gd name="connsiteX76" fmla="*/ 457200 w 6004983"/>
              <a:gd name="connsiteY76" fmla="*/ 2178050 h 4718050"/>
              <a:gd name="connsiteX77" fmla="*/ 889000 w 6004983"/>
              <a:gd name="connsiteY77" fmla="*/ 1955800 h 4718050"/>
              <a:gd name="connsiteX78" fmla="*/ 1123950 w 6004983"/>
              <a:gd name="connsiteY78" fmla="*/ 1765300 h 4718050"/>
              <a:gd name="connsiteX79" fmla="*/ 1574800 w 6004983"/>
              <a:gd name="connsiteY79" fmla="*/ 1803400 h 4718050"/>
              <a:gd name="connsiteX80" fmla="*/ 2089150 w 6004983"/>
              <a:gd name="connsiteY80" fmla="*/ 1752600 h 4718050"/>
              <a:gd name="connsiteX81" fmla="*/ 2559050 w 6004983"/>
              <a:gd name="connsiteY81" fmla="*/ 1619250 h 4718050"/>
              <a:gd name="connsiteX82" fmla="*/ 3003550 w 6004983"/>
              <a:gd name="connsiteY82" fmla="*/ 1600200 h 4718050"/>
              <a:gd name="connsiteX83" fmla="*/ 3536950 w 6004983"/>
              <a:gd name="connsiteY83" fmla="*/ 1600200 h 4718050"/>
              <a:gd name="connsiteX84" fmla="*/ 3917950 w 6004983"/>
              <a:gd name="connsiteY84" fmla="*/ 1600200 h 4718050"/>
              <a:gd name="connsiteX85" fmla="*/ 4451350 w 6004983"/>
              <a:gd name="connsiteY85" fmla="*/ 1600200 h 4718050"/>
              <a:gd name="connsiteX86" fmla="*/ 4679950 w 6004983"/>
              <a:gd name="connsiteY86" fmla="*/ 1447800 h 4718050"/>
              <a:gd name="connsiteX87" fmla="*/ 4908550 w 6004983"/>
              <a:gd name="connsiteY87" fmla="*/ 1447800 h 4718050"/>
              <a:gd name="connsiteX88" fmla="*/ 4984750 w 6004983"/>
              <a:gd name="connsiteY88" fmla="*/ 1600200 h 4718050"/>
              <a:gd name="connsiteX89" fmla="*/ 4908550 w 6004983"/>
              <a:gd name="connsiteY89" fmla="*/ 1752600 h 4718050"/>
              <a:gd name="connsiteX90" fmla="*/ 4756150 w 6004983"/>
              <a:gd name="connsiteY90" fmla="*/ 1828800 h 4718050"/>
              <a:gd name="connsiteX91" fmla="*/ 4713288 w 6004983"/>
              <a:gd name="connsiteY91" fmla="*/ 1957388 h 4718050"/>
              <a:gd name="connsiteX92" fmla="*/ 4654550 w 6004983"/>
              <a:gd name="connsiteY92" fmla="*/ 2184400 h 4718050"/>
              <a:gd name="connsiteX0" fmla="*/ 4654550 w 6004983"/>
              <a:gd name="connsiteY0" fmla="*/ 2184400 h 4718050"/>
              <a:gd name="connsiteX1" fmla="*/ 4730750 w 6004983"/>
              <a:gd name="connsiteY1" fmla="*/ 2063750 h 4718050"/>
              <a:gd name="connsiteX2" fmla="*/ 4819650 w 6004983"/>
              <a:gd name="connsiteY2" fmla="*/ 1981200 h 4718050"/>
              <a:gd name="connsiteX3" fmla="*/ 4946650 w 6004983"/>
              <a:gd name="connsiteY3" fmla="*/ 1905000 h 4718050"/>
              <a:gd name="connsiteX4" fmla="*/ 5149850 w 6004983"/>
              <a:gd name="connsiteY4" fmla="*/ 1809750 h 4718050"/>
              <a:gd name="connsiteX5" fmla="*/ 5289550 w 6004983"/>
              <a:gd name="connsiteY5" fmla="*/ 1752600 h 4718050"/>
              <a:gd name="connsiteX6" fmla="*/ 5530850 w 6004983"/>
              <a:gd name="connsiteY6" fmla="*/ 1695450 h 4718050"/>
              <a:gd name="connsiteX7" fmla="*/ 5727700 w 6004983"/>
              <a:gd name="connsiteY7" fmla="*/ 1625600 h 4718050"/>
              <a:gd name="connsiteX8" fmla="*/ 5943600 w 6004983"/>
              <a:gd name="connsiteY8" fmla="*/ 1543050 h 4718050"/>
              <a:gd name="connsiteX9" fmla="*/ 6000750 w 6004983"/>
              <a:gd name="connsiteY9" fmla="*/ 1390650 h 4718050"/>
              <a:gd name="connsiteX10" fmla="*/ 5918200 w 6004983"/>
              <a:gd name="connsiteY10" fmla="*/ 1289050 h 4718050"/>
              <a:gd name="connsiteX11" fmla="*/ 5727700 w 6004983"/>
              <a:gd name="connsiteY11" fmla="*/ 1257300 h 4718050"/>
              <a:gd name="connsiteX12" fmla="*/ 5289550 w 6004983"/>
              <a:gd name="connsiteY12" fmla="*/ 1219200 h 4718050"/>
              <a:gd name="connsiteX13" fmla="*/ 5473700 w 6004983"/>
              <a:gd name="connsiteY13" fmla="*/ 889000 h 4718050"/>
              <a:gd name="connsiteX14" fmla="*/ 5435600 w 6004983"/>
              <a:gd name="connsiteY14" fmla="*/ 711200 h 4718050"/>
              <a:gd name="connsiteX15" fmla="*/ 5429250 w 6004983"/>
              <a:gd name="connsiteY15" fmla="*/ 552450 h 4718050"/>
              <a:gd name="connsiteX16" fmla="*/ 5480050 w 6004983"/>
              <a:gd name="connsiteY16" fmla="*/ 463550 h 4718050"/>
              <a:gd name="connsiteX17" fmla="*/ 5651500 w 6004983"/>
              <a:gd name="connsiteY17" fmla="*/ 393700 h 4718050"/>
              <a:gd name="connsiteX18" fmla="*/ 5759450 w 6004983"/>
              <a:gd name="connsiteY18" fmla="*/ 107950 h 4718050"/>
              <a:gd name="connsiteX19" fmla="*/ 5543550 w 6004983"/>
              <a:gd name="connsiteY19" fmla="*/ 0 h 4718050"/>
              <a:gd name="connsiteX20" fmla="*/ 5397500 w 6004983"/>
              <a:gd name="connsiteY20" fmla="*/ 0 h 4718050"/>
              <a:gd name="connsiteX21" fmla="*/ 5187950 w 6004983"/>
              <a:gd name="connsiteY21" fmla="*/ 76200 h 4718050"/>
              <a:gd name="connsiteX22" fmla="*/ 5086350 w 6004983"/>
              <a:gd name="connsiteY22" fmla="*/ 95250 h 4718050"/>
              <a:gd name="connsiteX23" fmla="*/ 4902200 w 6004983"/>
              <a:gd name="connsiteY23" fmla="*/ 139700 h 4718050"/>
              <a:gd name="connsiteX24" fmla="*/ 4845050 w 6004983"/>
              <a:gd name="connsiteY24" fmla="*/ 139700 h 4718050"/>
              <a:gd name="connsiteX25" fmla="*/ 4648200 w 6004983"/>
              <a:gd name="connsiteY25" fmla="*/ 241300 h 4718050"/>
              <a:gd name="connsiteX26" fmla="*/ 4584700 w 6004983"/>
              <a:gd name="connsiteY26" fmla="*/ 285750 h 4718050"/>
              <a:gd name="connsiteX27" fmla="*/ 4311650 w 6004983"/>
              <a:gd name="connsiteY27" fmla="*/ 304800 h 4718050"/>
              <a:gd name="connsiteX28" fmla="*/ 4146550 w 6004983"/>
              <a:gd name="connsiteY28" fmla="*/ 304800 h 4718050"/>
              <a:gd name="connsiteX29" fmla="*/ 4057650 w 6004983"/>
              <a:gd name="connsiteY29" fmla="*/ 304800 h 4718050"/>
              <a:gd name="connsiteX30" fmla="*/ 3810000 w 6004983"/>
              <a:gd name="connsiteY30" fmla="*/ 304800 h 4718050"/>
              <a:gd name="connsiteX31" fmla="*/ 3632200 w 6004983"/>
              <a:gd name="connsiteY31" fmla="*/ 304800 h 4718050"/>
              <a:gd name="connsiteX32" fmla="*/ 3568700 w 6004983"/>
              <a:gd name="connsiteY32" fmla="*/ 317500 h 4718050"/>
              <a:gd name="connsiteX33" fmla="*/ 3543300 w 6004983"/>
              <a:gd name="connsiteY33" fmla="*/ 323850 h 4718050"/>
              <a:gd name="connsiteX34" fmla="*/ 3238500 w 6004983"/>
              <a:gd name="connsiteY34" fmla="*/ 323850 h 4718050"/>
              <a:gd name="connsiteX35" fmla="*/ 2863850 w 6004983"/>
              <a:gd name="connsiteY35" fmla="*/ 400050 h 4718050"/>
              <a:gd name="connsiteX36" fmla="*/ 2305050 w 6004983"/>
              <a:gd name="connsiteY36" fmla="*/ 501650 h 4718050"/>
              <a:gd name="connsiteX37" fmla="*/ 1924050 w 6004983"/>
              <a:gd name="connsiteY37" fmla="*/ 571500 h 4718050"/>
              <a:gd name="connsiteX38" fmla="*/ 1568450 w 6004983"/>
              <a:gd name="connsiteY38" fmla="*/ 717550 h 4718050"/>
              <a:gd name="connsiteX39" fmla="*/ 1174750 w 6004983"/>
              <a:gd name="connsiteY39" fmla="*/ 965200 h 4718050"/>
              <a:gd name="connsiteX40" fmla="*/ 730250 w 6004983"/>
              <a:gd name="connsiteY40" fmla="*/ 1352550 h 4718050"/>
              <a:gd name="connsiteX41" fmla="*/ 698500 w 6004983"/>
              <a:gd name="connsiteY41" fmla="*/ 1416050 h 4718050"/>
              <a:gd name="connsiteX42" fmla="*/ 406400 w 6004983"/>
              <a:gd name="connsiteY42" fmla="*/ 1695450 h 4718050"/>
              <a:gd name="connsiteX43" fmla="*/ 381000 w 6004983"/>
              <a:gd name="connsiteY43" fmla="*/ 1752600 h 4718050"/>
              <a:gd name="connsiteX44" fmla="*/ 374650 w 6004983"/>
              <a:gd name="connsiteY44" fmla="*/ 1778000 h 4718050"/>
              <a:gd name="connsiteX45" fmla="*/ 203200 w 6004983"/>
              <a:gd name="connsiteY45" fmla="*/ 1974850 h 4718050"/>
              <a:gd name="connsiteX46" fmla="*/ 177800 w 6004983"/>
              <a:gd name="connsiteY46" fmla="*/ 2038350 h 4718050"/>
              <a:gd name="connsiteX47" fmla="*/ 158750 w 6004983"/>
              <a:gd name="connsiteY47" fmla="*/ 2120900 h 4718050"/>
              <a:gd name="connsiteX48" fmla="*/ 76200 w 6004983"/>
              <a:gd name="connsiteY48" fmla="*/ 2292350 h 4718050"/>
              <a:gd name="connsiteX49" fmla="*/ 0 w 6004983"/>
              <a:gd name="connsiteY49" fmla="*/ 2787650 h 4718050"/>
              <a:gd name="connsiteX50" fmla="*/ 88900 w 6004983"/>
              <a:gd name="connsiteY50" fmla="*/ 3079750 h 4718050"/>
              <a:gd name="connsiteX51" fmla="*/ 215900 w 6004983"/>
              <a:gd name="connsiteY51" fmla="*/ 3295650 h 4718050"/>
              <a:gd name="connsiteX52" fmla="*/ 323850 w 6004983"/>
              <a:gd name="connsiteY52" fmla="*/ 3435350 h 4718050"/>
              <a:gd name="connsiteX53" fmla="*/ 469900 w 6004983"/>
              <a:gd name="connsiteY53" fmla="*/ 3600450 h 4718050"/>
              <a:gd name="connsiteX54" fmla="*/ 628650 w 6004983"/>
              <a:gd name="connsiteY54" fmla="*/ 3765550 h 4718050"/>
              <a:gd name="connsiteX55" fmla="*/ 768350 w 6004983"/>
              <a:gd name="connsiteY55" fmla="*/ 3949700 h 4718050"/>
              <a:gd name="connsiteX56" fmla="*/ 819150 w 6004983"/>
              <a:gd name="connsiteY56" fmla="*/ 4083050 h 4718050"/>
              <a:gd name="connsiteX57" fmla="*/ 819150 w 6004983"/>
              <a:gd name="connsiteY57" fmla="*/ 4222750 h 4718050"/>
              <a:gd name="connsiteX58" fmla="*/ 723900 w 6004983"/>
              <a:gd name="connsiteY58" fmla="*/ 4362450 h 4718050"/>
              <a:gd name="connsiteX59" fmla="*/ 590550 w 6004983"/>
              <a:gd name="connsiteY59" fmla="*/ 4438650 h 4718050"/>
              <a:gd name="connsiteX60" fmla="*/ 508000 w 6004983"/>
              <a:gd name="connsiteY60" fmla="*/ 4527550 h 4718050"/>
              <a:gd name="connsiteX61" fmla="*/ 457200 w 6004983"/>
              <a:gd name="connsiteY61" fmla="*/ 4578350 h 4718050"/>
              <a:gd name="connsiteX62" fmla="*/ 393700 w 6004983"/>
              <a:gd name="connsiteY62" fmla="*/ 4514850 h 4718050"/>
              <a:gd name="connsiteX63" fmla="*/ 254000 w 6004983"/>
              <a:gd name="connsiteY63" fmla="*/ 4718050 h 4718050"/>
              <a:gd name="connsiteX64" fmla="*/ 539750 w 6004983"/>
              <a:gd name="connsiteY64" fmla="*/ 4692650 h 4718050"/>
              <a:gd name="connsiteX65" fmla="*/ 514350 w 6004983"/>
              <a:gd name="connsiteY65" fmla="*/ 4622800 h 4718050"/>
              <a:gd name="connsiteX66" fmla="*/ 622300 w 6004983"/>
              <a:gd name="connsiteY66" fmla="*/ 4546600 h 4718050"/>
              <a:gd name="connsiteX67" fmla="*/ 755650 w 6004983"/>
              <a:gd name="connsiteY67" fmla="*/ 4451350 h 4718050"/>
              <a:gd name="connsiteX68" fmla="*/ 869950 w 6004983"/>
              <a:gd name="connsiteY68" fmla="*/ 4273550 h 4718050"/>
              <a:gd name="connsiteX69" fmla="*/ 946150 w 6004983"/>
              <a:gd name="connsiteY69" fmla="*/ 4044950 h 4718050"/>
              <a:gd name="connsiteX70" fmla="*/ 939800 w 6004983"/>
              <a:gd name="connsiteY70" fmla="*/ 3816350 h 4718050"/>
              <a:gd name="connsiteX71" fmla="*/ 812800 w 6004983"/>
              <a:gd name="connsiteY71" fmla="*/ 3556000 h 4718050"/>
              <a:gd name="connsiteX72" fmla="*/ 666750 w 6004983"/>
              <a:gd name="connsiteY72" fmla="*/ 3295650 h 4718050"/>
              <a:gd name="connsiteX73" fmla="*/ 546100 w 6004983"/>
              <a:gd name="connsiteY73" fmla="*/ 3130550 h 4718050"/>
              <a:gd name="connsiteX74" fmla="*/ 406400 w 6004983"/>
              <a:gd name="connsiteY74" fmla="*/ 2832100 h 4718050"/>
              <a:gd name="connsiteX75" fmla="*/ 387350 w 6004983"/>
              <a:gd name="connsiteY75" fmla="*/ 2463800 h 4718050"/>
              <a:gd name="connsiteX76" fmla="*/ 457200 w 6004983"/>
              <a:gd name="connsiteY76" fmla="*/ 2178050 h 4718050"/>
              <a:gd name="connsiteX77" fmla="*/ 889000 w 6004983"/>
              <a:gd name="connsiteY77" fmla="*/ 1955800 h 4718050"/>
              <a:gd name="connsiteX78" fmla="*/ 1123950 w 6004983"/>
              <a:gd name="connsiteY78" fmla="*/ 1765300 h 4718050"/>
              <a:gd name="connsiteX79" fmla="*/ 1574800 w 6004983"/>
              <a:gd name="connsiteY79" fmla="*/ 1803400 h 4718050"/>
              <a:gd name="connsiteX80" fmla="*/ 2089150 w 6004983"/>
              <a:gd name="connsiteY80" fmla="*/ 1752600 h 4718050"/>
              <a:gd name="connsiteX81" fmla="*/ 2559050 w 6004983"/>
              <a:gd name="connsiteY81" fmla="*/ 1619250 h 4718050"/>
              <a:gd name="connsiteX82" fmla="*/ 3003550 w 6004983"/>
              <a:gd name="connsiteY82" fmla="*/ 1600200 h 4718050"/>
              <a:gd name="connsiteX83" fmla="*/ 3536950 w 6004983"/>
              <a:gd name="connsiteY83" fmla="*/ 1600200 h 4718050"/>
              <a:gd name="connsiteX84" fmla="*/ 3917950 w 6004983"/>
              <a:gd name="connsiteY84" fmla="*/ 1600200 h 4718050"/>
              <a:gd name="connsiteX85" fmla="*/ 4451350 w 6004983"/>
              <a:gd name="connsiteY85" fmla="*/ 1600200 h 4718050"/>
              <a:gd name="connsiteX86" fmla="*/ 4679950 w 6004983"/>
              <a:gd name="connsiteY86" fmla="*/ 1447800 h 4718050"/>
              <a:gd name="connsiteX87" fmla="*/ 4908550 w 6004983"/>
              <a:gd name="connsiteY87" fmla="*/ 1447800 h 4718050"/>
              <a:gd name="connsiteX88" fmla="*/ 4984750 w 6004983"/>
              <a:gd name="connsiteY88" fmla="*/ 1600200 h 4718050"/>
              <a:gd name="connsiteX89" fmla="*/ 4908550 w 6004983"/>
              <a:gd name="connsiteY89" fmla="*/ 1752600 h 4718050"/>
              <a:gd name="connsiteX90" fmla="*/ 4756150 w 6004983"/>
              <a:gd name="connsiteY90" fmla="*/ 1828800 h 4718050"/>
              <a:gd name="connsiteX91" fmla="*/ 4713288 w 6004983"/>
              <a:gd name="connsiteY91" fmla="*/ 1957388 h 4718050"/>
              <a:gd name="connsiteX92" fmla="*/ 4654550 w 6004983"/>
              <a:gd name="connsiteY92" fmla="*/ 2184400 h 4718050"/>
              <a:gd name="connsiteX0" fmla="*/ 4654550 w 6004983"/>
              <a:gd name="connsiteY0" fmla="*/ 2184400 h 4718050"/>
              <a:gd name="connsiteX1" fmla="*/ 4730750 w 6004983"/>
              <a:gd name="connsiteY1" fmla="*/ 2063750 h 4718050"/>
              <a:gd name="connsiteX2" fmla="*/ 4819650 w 6004983"/>
              <a:gd name="connsiteY2" fmla="*/ 1981200 h 4718050"/>
              <a:gd name="connsiteX3" fmla="*/ 4946650 w 6004983"/>
              <a:gd name="connsiteY3" fmla="*/ 1905000 h 4718050"/>
              <a:gd name="connsiteX4" fmla="*/ 5149850 w 6004983"/>
              <a:gd name="connsiteY4" fmla="*/ 1809750 h 4718050"/>
              <a:gd name="connsiteX5" fmla="*/ 5289550 w 6004983"/>
              <a:gd name="connsiteY5" fmla="*/ 1752600 h 4718050"/>
              <a:gd name="connsiteX6" fmla="*/ 5530850 w 6004983"/>
              <a:gd name="connsiteY6" fmla="*/ 1695450 h 4718050"/>
              <a:gd name="connsiteX7" fmla="*/ 5727700 w 6004983"/>
              <a:gd name="connsiteY7" fmla="*/ 1625600 h 4718050"/>
              <a:gd name="connsiteX8" fmla="*/ 5943600 w 6004983"/>
              <a:gd name="connsiteY8" fmla="*/ 1543050 h 4718050"/>
              <a:gd name="connsiteX9" fmla="*/ 6000750 w 6004983"/>
              <a:gd name="connsiteY9" fmla="*/ 1390650 h 4718050"/>
              <a:gd name="connsiteX10" fmla="*/ 5918200 w 6004983"/>
              <a:gd name="connsiteY10" fmla="*/ 1289050 h 4718050"/>
              <a:gd name="connsiteX11" fmla="*/ 5727700 w 6004983"/>
              <a:gd name="connsiteY11" fmla="*/ 1257300 h 4718050"/>
              <a:gd name="connsiteX12" fmla="*/ 5289550 w 6004983"/>
              <a:gd name="connsiteY12" fmla="*/ 1219200 h 4718050"/>
              <a:gd name="connsiteX13" fmla="*/ 4984750 w 6004983"/>
              <a:gd name="connsiteY13" fmla="*/ 990600 h 4718050"/>
              <a:gd name="connsiteX14" fmla="*/ 5435600 w 6004983"/>
              <a:gd name="connsiteY14" fmla="*/ 711200 h 4718050"/>
              <a:gd name="connsiteX15" fmla="*/ 5429250 w 6004983"/>
              <a:gd name="connsiteY15" fmla="*/ 552450 h 4718050"/>
              <a:gd name="connsiteX16" fmla="*/ 5480050 w 6004983"/>
              <a:gd name="connsiteY16" fmla="*/ 463550 h 4718050"/>
              <a:gd name="connsiteX17" fmla="*/ 5651500 w 6004983"/>
              <a:gd name="connsiteY17" fmla="*/ 393700 h 4718050"/>
              <a:gd name="connsiteX18" fmla="*/ 5759450 w 6004983"/>
              <a:gd name="connsiteY18" fmla="*/ 107950 h 4718050"/>
              <a:gd name="connsiteX19" fmla="*/ 5543550 w 6004983"/>
              <a:gd name="connsiteY19" fmla="*/ 0 h 4718050"/>
              <a:gd name="connsiteX20" fmla="*/ 5397500 w 6004983"/>
              <a:gd name="connsiteY20" fmla="*/ 0 h 4718050"/>
              <a:gd name="connsiteX21" fmla="*/ 5187950 w 6004983"/>
              <a:gd name="connsiteY21" fmla="*/ 76200 h 4718050"/>
              <a:gd name="connsiteX22" fmla="*/ 5086350 w 6004983"/>
              <a:gd name="connsiteY22" fmla="*/ 95250 h 4718050"/>
              <a:gd name="connsiteX23" fmla="*/ 4902200 w 6004983"/>
              <a:gd name="connsiteY23" fmla="*/ 139700 h 4718050"/>
              <a:gd name="connsiteX24" fmla="*/ 4845050 w 6004983"/>
              <a:gd name="connsiteY24" fmla="*/ 139700 h 4718050"/>
              <a:gd name="connsiteX25" fmla="*/ 4648200 w 6004983"/>
              <a:gd name="connsiteY25" fmla="*/ 241300 h 4718050"/>
              <a:gd name="connsiteX26" fmla="*/ 4584700 w 6004983"/>
              <a:gd name="connsiteY26" fmla="*/ 285750 h 4718050"/>
              <a:gd name="connsiteX27" fmla="*/ 4311650 w 6004983"/>
              <a:gd name="connsiteY27" fmla="*/ 304800 h 4718050"/>
              <a:gd name="connsiteX28" fmla="*/ 4146550 w 6004983"/>
              <a:gd name="connsiteY28" fmla="*/ 304800 h 4718050"/>
              <a:gd name="connsiteX29" fmla="*/ 4057650 w 6004983"/>
              <a:gd name="connsiteY29" fmla="*/ 304800 h 4718050"/>
              <a:gd name="connsiteX30" fmla="*/ 3810000 w 6004983"/>
              <a:gd name="connsiteY30" fmla="*/ 304800 h 4718050"/>
              <a:gd name="connsiteX31" fmla="*/ 3632200 w 6004983"/>
              <a:gd name="connsiteY31" fmla="*/ 304800 h 4718050"/>
              <a:gd name="connsiteX32" fmla="*/ 3568700 w 6004983"/>
              <a:gd name="connsiteY32" fmla="*/ 317500 h 4718050"/>
              <a:gd name="connsiteX33" fmla="*/ 3543300 w 6004983"/>
              <a:gd name="connsiteY33" fmla="*/ 323850 h 4718050"/>
              <a:gd name="connsiteX34" fmla="*/ 3238500 w 6004983"/>
              <a:gd name="connsiteY34" fmla="*/ 323850 h 4718050"/>
              <a:gd name="connsiteX35" fmla="*/ 2863850 w 6004983"/>
              <a:gd name="connsiteY35" fmla="*/ 400050 h 4718050"/>
              <a:gd name="connsiteX36" fmla="*/ 2305050 w 6004983"/>
              <a:gd name="connsiteY36" fmla="*/ 501650 h 4718050"/>
              <a:gd name="connsiteX37" fmla="*/ 1924050 w 6004983"/>
              <a:gd name="connsiteY37" fmla="*/ 571500 h 4718050"/>
              <a:gd name="connsiteX38" fmla="*/ 1568450 w 6004983"/>
              <a:gd name="connsiteY38" fmla="*/ 717550 h 4718050"/>
              <a:gd name="connsiteX39" fmla="*/ 1174750 w 6004983"/>
              <a:gd name="connsiteY39" fmla="*/ 965200 h 4718050"/>
              <a:gd name="connsiteX40" fmla="*/ 730250 w 6004983"/>
              <a:gd name="connsiteY40" fmla="*/ 1352550 h 4718050"/>
              <a:gd name="connsiteX41" fmla="*/ 698500 w 6004983"/>
              <a:gd name="connsiteY41" fmla="*/ 1416050 h 4718050"/>
              <a:gd name="connsiteX42" fmla="*/ 406400 w 6004983"/>
              <a:gd name="connsiteY42" fmla="*/ 1695450 h 4718050"/>
              <a:gd name="connsiteX43" fmla="*/ 381000 w 6004983"/>
              <a:gd name="connsiteY43" fmla="*/ 1752600 h 4718050"/>
              <a:gd name="connsiteX44" fmla="*/ 374650 w 6004983"/>
              <a:gd name="connsiteY44" fmla="*/ 1778000 h 4718050"/>
              <a:gd name="connsiteX45" fmla="*/ 203200 w 6004983"/>
              <a:gd name="connsiteY45" fmla="*/ 1974850 h 4718050"/>
              <a:gd name="connsiteX46" fmla="*/ 177800 w 6004983"/>
              <a:gd name="connsiteY46" fmla="*/ 2038350 h 4718050"/>
              <a:gd name="connsiteX47" fmla="*/ 158750 w 6004983"/>
              <a:gd name="connsiteY47" fmla="*/ 2120900 h 4718050"/>
              <a:gd name="connsiteX48" fmla="*/ 76200 w 6004983"/>
              <a:gd name="connsiteY48" fmla="*/ 2292350 h 4718050"/>
              <a:gd name="connsiteX49" fmla="*/ 0 w 6004983"/>
              <a:gd name="connsiteY49" fmla="*/ 2787650 h 4718050"/>
              <a:gd name="connsiteX50" fmla="*/ 88900 w 6004983"/>
              <a:gd name="connsiteY50" fmla="*/ 3079750 h 4718050"/>
              <a:gd name="connsiteX51" fmla="*/ 215900 w 6004983"/>
              <a:gd name="connsiteY51" fmla="*/ 3295650 h 4718050"/>
              <a:gd name="connsiteX52" fmla="*/ 323850 w 6004983"/>
              <a:gd name="connsiteY52" fmla="*/ 3435350 h 4718050"/>
              <a:gd name="connsiteX53" fmla="*/ 469900 w 6004983"/>
              <a:gd name="connsiteY53" fmla="*/ 3600450 h 4718050"/>
              <a:gd name="connsiteX54" fmla="*/ 628650 w 6004983"/>
              <a:gd name="connsiteY54" fmla="*/ 3765550 h 4718050"/>
              <a:gd name="connsiteX55" fmla="*/ 768350 w 6004983"/>
              <a:gd name="connsiteY55" fmla="*/ 3949700 h 4718050"/>
              <a:gd name="connsiteX56" fmla="*/ 819150 w 6004983"/>
              <a:gd name="connsiteY56" fmla="*/ 4083050 h 4718050"/>
              <a:gd name="connsiteX57" fmla="*/ 819150 w 6004983"/>
              <a:gd name="connsiteY57" fmla="*/ 4222750 h 4718050"/>
              <a:gd name="connsiteX58" fmla="*/ 723900 w 6004983"/>
              <a:gd name="connsiteY58" fmla="*/ 4362450 h 4718050"/>
              <a:gd name="connsiteX59" fmla="*/ 590550 w 6004983"/>
              <a:gd name="connsiteY59" fmla="*/ 4438650 h 4718050"/>
              <a:gd name="connsiteX60" fmla="*/ 508000 w 6004983"/>
              <a:gd name="connsiteY60" fmla="*/ 4527550 h 4718050"/>
              <a:gd name="connsiteX61" fmla="*/ 457200 w 6004983"/>
              <a:gd name="connsiteY61" fmla="*/ 4578350 h 4718050"/>
              <a:gd name="connsiteX62" fmla="*/ 393700 w 6004983"/>
              <a:gd name="connsiteY62" fmla="*/ 4514850 h 4718050"/>
              <a:gd name="connsiteX63" fmla="*/ 254000 w 6004983"/>
              <a:gd name="connsiteY63" fmla="*/ 4718050 h 4718050"/>
              <a:gd name="connsiteX64" fmla="*/ 539750 w 6004983"/>
              <a:gd name="connsiteY64" fmla="*/ 4692650 h 4718050"/>
              <a:gd name="connsiteX65" fmla="*/ 514350 w 6004983"/>
              <a:gd name="connsiteY65" fmla="*/ 4622800 h 4718050"/>
              <a:gd name="connsiteX66" fmla="*/ 622300 w 6004983"/>
              <a:gd name="connsiteY66" fmla="*/ 4546600 h 4718050"/>
              <a:gd name="connsiteX67" fmla="*/ 755650 w 6004983"/>
              <a:gd name="connsiteY67" fmla="*/ 4451350 h 4718050"/>
              <a:gd name="connsiteX68" fmla="*/ 869950 w 6004983"/>
              <a:gd name="connsiteY68" fmla="*/ 4273550 h 4718050"/>
              <a:gd name="connsiteX69" fmla="*/ 946150 w 6004983"/>
              <a:gd name="connsiteY69" fmla="*/ 4044950 h 4718050"/>
              <a:gd name="connsiteX70" fmla="*/ 939800 w 6004983"/>
              <a:gd name="connsiteY70" fmla="*/ 3816350 h 4718050"/>
              <a:gd name="connsiteX71" fmla="*/ 812800 w 6004983"/>
              <a:gd name="connsiteY71" fmla="*/ 3556000 h 4718050"/>
              <a:gd name="connsiteX72" fmla="*/ 666750 w 6004983"/>
              <a:gd name="connsiteY72" fmla="*/ 3295650 h 4718050"/>
              <a:gd name="connsiteX73" fmla="*/ 546100 w 6004983"/>
              <a:gd name="connsiteY73" fmla="*/ 3130550 h 4718050"/>
              <a:gd name="connsiteX74" fmla="*/ 406400 w 6004983"/>
              <a:gd name="connsiteY74" fmla="*/ 2832100 h 4718050"/>
              <a:gd name="connsiteX75" fmla="*/ 387350 w 6004983"/>
              <a:gd name="connsiteY75" fmla="*/ 2463800 h 4718050"/>
              <a:gd name="connsiteX76" fmla="*/ 457200 w 6004983"/>
              <a:gd name="connsiteY76" fmla="*/ 2178050 h 4718050"/>
              <a:gd name="connsiteX77" fmla="*/ 889000 w 6004983"/>
              <a:gd name="connsiteY77" fmla="*/ 1955800 h 4718050"/>
              <a:gd name="connsiteX78" fmla="*/ 1123950 w 6004983"/>
              <a:gd name="connsiteY78" fmla="*/ 1765300 h 4718050"/>
              <a:gd name="connsiteX79" fmla="*/ 1574800 w 6004983"/>
              <a:gd name="connsiteY79" fmla="*/ 1803400 h 4718050"/>
              <a:gd name="connsiteX80" fmla="*/ 2089150 w 6004983"/>
              <a:gd name="connsiteY80" fmla="*/ 1752600 h 4718050"/>
              <a:gd name="connsiteX81" fmla="*/ 2559050 w 6004983"/>
              <a:gd name="connsiteY81" fmla="*/ 1619250 h 4718050"/>
              <a:gd name="connsiteX82" fmla="*/ 3003550 w 6004983"/>
              <a:gd name="connsiteY82" fmla="*/ 1600200 h 4718050"/>
              <a:gd name="connsiteX83" fmla="*/ 3536950 w 6004983"/>
              <a:gd name="connsiteY83" fmla="*/ 1600200 h 4718050"/>
              <a:gd name="connsiteX84" fmla="*/ 3917950 w 6004983"/>
              <a:gd name="connsiteY84" fmla="*/ 1600200 h 4718050"/>
              <a:gd name="connsiteX85" fmla="*/ 4451350 w 6004983"/>
              <a:gd name="connsiteY85" fmla="*/ 1600200 h 4718050"/>
              <a:gd name="connsiteX86" fmla="*/ 4679950 w 6004983"/>
              <a:gd name="connsiteY86" fmla="*/ 1447800 h 4718050"/>
              <a:gd name="connsiteX87" fmla="*/ 4908550 w 6004983"/>
              <a:gd name="connsiteY87" fmla="*/ 1447800 h 4718050"/>
              <a:gd name="connsiteX88" fmla="*/ 4984750 w 6004983"/>
              <a:gd name="connsiteY88" fmla="*/ 1600200 h 4718050"/>
              <a:gd name="connsiteX89" fmla="*/ 4908550 w 6004983"/>
              <a:gd name="connsiteY89" fmla="*/ 1752600 h 4718050"/>
              <a:gd name="connsiteX90" fmla="*/ 4756150 w 6004983"/>
              <a:gd name="connsiteY90" fmla="*/ 1828800 h 4718050"/>
              <a:gd name="connsiteX91" fmla="*/ 4713288 w 6004983"/>
              <a:gd name="connsiteY91" fmla="*/ 1957388 h 4718050"/>
              <a:gd name="connsiteX92" fmla="*/ 4654550 w 6004983"/>
              <a:gd name="connsiteY92" fmla="*/ 2184400 h 4718050"/>
              <a:gd name="connsiteX0" fmla="*/ 4654550 w 6004983"/>
              <a:gd name="connsiteY0" fmla="*/ 2184400 h 4718050"/>
              <a:gd name="connsiteX1" fmla="*/ 4730750 w 6004983"/>
              <a:gd name="connsiteY1" fmla="*/ 2063750 h 4718050"/>
              <a:gd name="connsiteX2" fmla="*/ 4819650 w 6004983"/>
              <a:gd name="connsiteY2" fmla="*/ 1981200 h 4718050"/>
              <a:gd name="connsiteX3" fmla="*/ 4946650 w 6004983"/>
              <a:gd name="connsiteY3" fmla="*/ 1905000 h 4718050"/>
              <a:gd name="connsiteX4" fmla="*/ 5149850 w 6004983"/>
              <a:gd name="connsiteY4" fmla="*/ 1809750 h 4718050"/>
              <a:gd name="connsiteX5" fmla="*/ 5289550 w 6004983"/>
              <a:gd name="connsiteY5" fmla="*/ 1752600 h 4718050"/>
              <a:gd name="connsiteX6" fmla="*/ 5530850 w 6004983"/>
              <a:gd name="connsiteY6" fmla="*/ 1695450 h 4718050"/>
              <a:gd name="connsiteX7" fmla="*/ 5727700 w 6004983"/>
              <a:gd name="connsiteY7" fmla="*/ 1625600 h 4718050"/>
              <a:gd name="connsiteX8" fmla="*/ 5943600 w 6004983"/>
              <a:gd name="connsiteY8" fmla="*/ 1543050 h 4718050"/>
              <a:gd name="connsiteX9" fmla="*/ 6000750 w 6004983"/>
              <a:gd name="connsiteY9" fmla="*/ 1390650 h 4718050"/>
              <a:gd name="connsiteX10" fmla="*/ 5918200 w 6004983"/>
              <a:gd name="connsiteY10" fmla="*/ 1289050 h 4718050"/>
              <a:gd name="connsiteX11" fmla="*/ 5727700 w 6004983"/>
              <a:gd name="connsiteY11" fmla="*/ 1257300 h 4718050"/>
              <a:gd name="connsiteX12" fmla="*/ 5289550 w 6004983"/>
              <a:gd name="connsiteY12" fmla="*/ 1219200 h 4718050"/>
              <a:gd name="connsiteX13" fmla="*/ 4984750 w 6004983"/>
              <a:gd name="connsiteY13" fmla="*/ 990600 h 4718050"/>
              <a:gd name="connsiteX14" fmla="*/ 4832350 w 6004983"/>
              <a:gd name="connsiteY14" fmla="*/ 762000 h 4718050"/>
              <a:gd name="connsiteX15" fmla="*/ 5429250 w 6004983"/>
              <a:gd name="connsiteY15" fmla="*/ 552450 h 4718050"/>
              <a:gd name="connsiteX16" fmla="*/ 5480050 w 6004983"/>
              <a:gd name="connsiteY16" fmla="*/ 463550 h 4718050"/>
              <a:gd name="connsiteX17" fmla="*/ 5651500 w 6004983"/>
              <a:gd name="connsiteY17" fmla="*/ 393700 h 4718050"/>
              <a:gd name="connsiteX18" fmla="*/ 5759450 w 6004983"/>
              <a:gd name="connsiteY18" fmla="*/ 107950 h 4718050"/>
              <a:gd name="connsiteX19" fmla="*/ 5543550 w 6004983"/>
              <a:gd name="connsiteY19" fmla="*/ 0 h 4718050"/>
              <a:gd name="connsiteX20" fmla="*/ 5397500 w 6004983"/>
              <a:gd name="connsiteY20" fmla="*/ 0 h 4718050"/>
              <a:gd name="connsiteX21" fmla="*/ 5187950 w 6004983"/>
              <a:gd name="connsiteY21" fmla="*/ 76200 h 4718050"/>
              <a:gd name="connsiteX22" fmla="*/ 5086350 w 6004983"/>
              <a:gd name="connsiteY22" fmla="*/ 95250 h 4718050"/>
              <a:gd name="connsiteX23" fmla="*/ 4902200 w 6004983"/>
              <a:gd name="connsiteY23" fmla="*/ 139700 h 4718050"/>
              <a:gd name="connsiteX24" fmla="*/ 4845050 w 6004983"/>
              <a:gd name="connsiteY24" fmla="*/ 139700 h 4718050"/>
              <a:gd name="connsiteX25" fmla="*/ 4648200 w 6004983"/>
              <a:gd name="connsiteY25" fmla="*/ 241300 h 4718050"/>
              <a:gd name="connsiteX26" fmla="*/ 4584700 w 6004983"/>
              <a:gd name="connsiteY26" fmla="*/ 285750 h 4718050"/>
              <a:gd name="connsiteX27" fmla="*/ 4311650 w 6004983"/>
              <a:gd name="connsiteY27" fmla="*/ 304800 h 4718050"/>
              <a:gd name="connsiteX28" fmla="*/ 4146550 w 6004983"/>
              <a:gd name="connsiteY28" fmla="*/ 304800 h 4718050"/>
              <a:gd name="connsiteX29" fmla="*/ 4057650 w 6004983"/>
              <a:gd name="connsiteY29" fmla="*/ 304800 h 4718050"/>
              <a:gd name="connsiteX30" fmla="*/ 3810000 w 6004983"/>
              <a:gd name="connsiteY30" fmla="*/ 304800 h 4718050"/>
              <a:gd name="connsiteX31" fmla="*/ 3632200 w 6004983"/>
              <a:gd name="connsiteY31" fmla="*/ 304800 h 4718050"/>
              <a:gd name="connsiteX32" fmla="*/ 3568700 w 6004983"/>
              <a:gd name="connsiteY32" fmla="*/ 317500 h 4718050"/>
              <a:gd name="connsiteX33" fmla="*/ 3543300 w 6004983"/>
              <a:gd name="connsiteY33" fmla="*/ 323850 h 4718050"/>
              <a:gd name="connsiteX34" fmla="*/ 3238500 w 6004983"/>
              <a:gd name="connsiteY34" fmla="*/ 323850 h 4718050"/>
              <a:gd name="connsiteX35" fmla="*/ 2863850 w 6004983"/>
              <a:gd name="connsiteY35" fmla="*/ 400050 h 4718050"/>
              <a:gd name="connsiteX36" fmla="*/ 2305050 w 6004983"/>
              <a:gd name="connsiteY36" fmla="*/ 501650 h 4718050"/>
              <a:gd name="connsiteX37" fmla="*/ 1924050 w 6004983"/>
              <a:gd name="connsiteY37" fmla="*/ 571500 h 4718050"/>
              <a:gd name="connsiteX38" fmla="*/ 1568450 w 6004983"/>
              <a:gd name="connsiteY38" fmla="*/ 717550 h 4718050"/>
              <a:gd name="connsiteX39" fmla="*/ 1174750 w 6004983"/>
              <a:gd name="connsiteY39" fmla="*/ 965200 h 4718050"/>
              <a:gd name="connsiteX40" fmla="*/ 730250 w 6004983"/>
              <a:gd name="connsiteY40" fmla="*/ 1352550 h 4718050"/>
              <a:gd name="connsiteX41" fmla="*/ 698500 w 6004983"/>
              <a:gd name="connsiteY41" fmla="*/ 1416050 h 4718050"/>
              <a:gd name="connsiteX42" fmla="*/ 406400 w 6004983"/>
              <a:gd name="connsiteY42" fmla="*/ 1695450 h 4718050"/>
              <a:gd name="connsiteX43" fmla="*/ 381000 w 6004983"/>
              <a:gd name="connsiteY43" fmla="*/ 1752600 h 4718050"/>
              <a:gd name="connsiteX44" fmla="*/ 374650 w 6004983"/>
              <a:gd name="connsiteY44" fmla="*/ 1778000 h 4718050"/>
              <a:gd name="connsiteX45" fmla="*/ 203200 w 6004983"/>
              <a:gd name="connsiteY45" fmla="*/ 1974850 h 4718050"/>
              <a:gd name="connsiteX46" fmla="*/ 177800 w 6004983"/>
              <a:gd name="connsiteY46" fmla="*/ 2038350 h 4718050"/>
              <a:gd name="connsiteX47" fmla="*/ 158750 w 6004983"/>
              <a:gd name="connsiteY47" fmla="*/ 2120900 h 4718050"/>
              <a:gd name="connsiteX48" fmla="*/ 76200 w 6004983"/>
              <a:gd name="connsiteY48" fmla="*/ 2292350 h 4718050"/>
              <a:gd name="connsiteX49" fmla="*/ 0 w 6004983"/>
              <a:gd name="connsiteY49" fmla="*/ 2787650 h 4718050"/>
              <a:gd name="connsiteX50" fmla="*/ 88900 w 6004983"/>
              <a:gd name="connsiteY50" fmla="*/ 3079750 h 4718050"/>
              <a:gd name="connsiteX51" fmla="*/ 215900 w 6004983"/>
              <a:gd name="connsiteY51" fmla="*/ 3295650 h 4718050"/>
              <a:gd name="connsiteX52" fmla="*/ 323850 w 6004983"/>
              <a:gd name="connsiteY52" fmla="*/ 3435350 h 4718050"/>
              <a:gd name="connsiteX53" fmla="*/ 469900 w 6004983"/>
              <a:gd name="connsiteY53" fmla="*/ 3600450 h 4718050"/>
              <a:gd name="connsiteX54" fmla="*/ 628650 w 6004983"/>
              <a:gd name="connsiteY54" fmla="*/ 3765550 h 4718050"/>
              <a:gd name="connsiteX55" fmla="*/ 768350 w 6004983"/>
              <a:gd name="connsiteY55" fmla="*/ 3949700 h 4718050"/>
              <a:gd name="connsiteX56" fmla="*/ 819150 w 6004983"/>
              <a:gd name="connsiteY56" fmla="*/ 4083050 h 4718050"/>
              <a:gd name="connsiteX57" fmla="*/ 819150 w 6004983"/>
              <a:gd name="connsiteY57" fmla="*/ 4222750 h 4718050"/>
              <a:gd name="connsiteX58" fmla="*/ 723900 w 6004983"/>
              <a:gd name="connsiteY58" fmla="*/ 4362450 h 4718050"/>
              <a:gd name="connsiteX59" fmla="*/ 590550 w 6004983"/>
              <a:gd name="connsiteY59" fmla="*/ 4438650 h 4718050"/>
              <a:gd name="connsiteX60" fmla="*/ 508000 w 6004983"/>
              <a:gd name="connsiteY60" fmla="*/ 4527550 h 4718050"/>
              <a:gd name="connsiteX61" fmla="*/ 457200 w 6004983"/>
              <a:gd name="connsiteY61" fmla="*/ 4578350 h 4718050"/>
              <a:gd name="connsiteX62" fmla="*/ 393700 w 6004983"/>
              <a:gd name="connsiteY62" fmla="*/ 4514850 h 4718050"/>
              <a:gd name="connsiteX63" fmla="*/ 254000 w 6004983"/>
              <a:gd name="connsiteY63" fmla="*/ 4718050 h 4718050"/>
              <a:gd name="connsiteX64" fmla="*/ 539750 w 6004983"/>
              <a:gd name="connsiteY64" fmla="*/ 4692650 h 4718050"/>
              <a:gd name="connsiteX65" fmla="*/ 514350 w 6004983"/>
              <a:gd name="connsiteY65" fmla="*/ 4622800 h 4718050"/>
              <a:gd name="connsiteX66" fmla="*/ 622300 w 6004983"/>
              <a:gd name="connsiteY66" fmla="*/ 4546600 h 4718050"/>
              <a:gd name="connsiteX67" fmla="*/ 755650 w 6004983"/>
              <a:gd name="connsiteY67" fmla="*/ 4451350 h 4718050"/>
              <a:gd name="connsiteX68" fmla="*/ 869950 w 6004983"/>
              <a:gd name="connsiteY68" fmla="*/ 4273550 h 4718050"/>
              <a:gd name="connsiteX69" fmla="*/ 946150 w 6004983"/>
              <a:gd name="connsiteY69" fmla="*/ 4044950 h 4718050"/>
              <a:gd name="connsiteX70" fmla="*/ 939800 w 6004983"/>
              <a:gd name="connsiteY70" fmla="*/ 3816350 h 4718050"/>
              <a:gd name="connsiteX71" fmla="*/ 812800 w 6004983"/>
              <a:gd name="connsiteY71" fmla="*/ 3556000 h 4718050"/>
              <a:gd name="connsiteX72" fmla="*/ 666750 w 6004983"/>
              <a:gd name="connsiteY72" fmla="*/ 3295650 h 4718050"/>
              <a:gd name="connsiteX73" fmla="*/ 546100 w 6004983"/>
              <a:gd name="connsiteY73" fmla="*/ 3130550 h 4718050"/>
              <a:gd name="connsiteX74" fmla="*/ 406400 w 6004983"/>
              <a:gd name="connsiteY74" fmla="*/ 2832100 h 4718050"/>
              <a:gd name="connsiteX75" fmla="*/ 387350 w 6004983"/>
              <a:gd name="connsiteY75" fmla="*/ 2463800 h 4718050"/>
              <a:gd name="connsiteX76" fmla="*/ 457200 w 6004983"/>
              <a:gd name="connsiteY76" fmla="*/ 2178050 h 4718050"/>
              <a:gd name="connsiteX77" fmla="*/ 889000 w 6004983"/>
              <a:gd name="connsiteY77" fmla="*/ 1955800 h 4718050"/>
              <a:gd name="connsiteX78" fmla="*/ 1123950 w 6004983"/>
              <a:gd name="connsiteY78" fmla="*/ 1765300 h 4718050"/>
              <a:gd name="connsiteX79" fmla="*/ 1574800 w 6004983"/>
              <a:gd name="connsiteY79" fmla="*/ 1803400 h 4718050"/>
              <a:gd name="connsiteX80" fmla="*/ 2089150 w 6004983"/>
              <a:gd name="connsiteY80" fmla="*/ 1752600 h 4718050"/>
              <a:gd name="connsiteX81" fmla="*/ 2559050 w 6004983"/>
              <a:gd name="connsiteY81" fmla="*/ 1619250 h 4718050"/>
              <a:gd name="connsiteX82" fmla="*/ 3003550 w 6004983"/>
              <a:gd name="connsiteY82" fmla="*/ 1600200 h 4718050"/>
              <a:gd name="connsiteX83" fmla="*/ 3536950 w 6004983"/>
              <a:gd name="connsiteY83" fmla="*/ 1600200 h 4718050"/>
              <a:gd name="connsiteX84" fmla="*/ 3917950 w 6004983"/>
              <a:gd name="connsiteY84" fmla="*/ 1600200 h 4718050"/>
              <a:gd name="connsiteX85" fmla="*/ 4451350 w 6004983"/>
              <a:gd name="connsiteY85" fmla="*/ 1600200 h 4718050"/>
              <a:gd name="connsiteX86" fmla="*/ 4679950 w 6004983"/>
              <a:gd name="connsiteY86" fmla="*/ 1447800 h 4718050"/>
              <a:gd name="connsiteX87" fmla="*/ 4908550 w 6004983"/>
              <a:gd name="connsiteY87" fmla="*/ 1447800 h 4718050"/>
              <a:gd name="connsiteX88" fmla="*/ 4984750 w 6004983"/>
              <a:gd name="connsiteY88" fmla="*/ 1600200 h 4718050"/>
              <a:gd name="connsiteX89" fmla="*/ 4908550 w 6004983"/>
              <a:gd name="connsiteY89" fmla="*/ 1752600 h 4718050"/>
              <a:gd name="connsiteX90" fmla="*/ 4756150 w 6004983"/>
              <a:gd name="connsiteY90" fmla="*/ 1828800 h 4718050"/>
              <a:gd name="connsiteX91" fmla="*/ 4713288 w 6004983"/>
              <a:gd name="connsiteY91" fmla="*/ 1957388 h 4718050"/>
              <a:gd name="connsiteX92" fmla="*/ 4654550 w 6004983"/>
              <a:gd name="connsiteY92" fmla="*/ 2184400 h 4718050"/>
              <a:gd name="connsiteX0" fmla="*/ 4654550 w 6004983"/>
              <a:gd name="connsiteY0" fmla="*/ 2184400 h 4718050"/>
              <a:gd name="connsiteX1" fmla="*/ 4730750 w 6004983"/>
              <a:gd name="connsiteY1" fmla="*/ 2063750 h 4718050"/>
              <a:gd name="connsiteX2" fmla="*/ 4819650 w 6004983"/>
              <a:gd name="connsiteY2" fmla="*/ 1981200 h 4718050"/>
              <a:gd name="connsiteX3" fmla="*/ 4946650 w 6004983"/>
              <a:gd name="connsiteY3" fmla="*/ 1905000 h 4718050"/>
              <a:gd name="connsiteX4" fmla="*/ 5149850 w 6004983"/>
              <a:gd name="connsiteY4" fmla="*/ 1809750 h 4718050"/>
              <a:gd name="connsiteX5" fmla="*/ 5289550 w 6004983"/>
              <a:gd name="connsiteY5" fmla="*/ 1752600 h 4718050"/>
              <a:gd name="connsiteX6" fmla="*/ 5530850 w 6004983"/>
              <a:gd name="connsiteY6" fmla="*/ 1695450 h 4718050"/>
              <a:gd name="connsiteX7" fmla="*/ 5727700 w 6004983"/>
              <a:gd name="connsiteY7" fmla="*/ 1625600 h 4718050"/>
              <a:gd name="connsiteX8" fmla="*/ 5943600 w 6004983"/>
              <a:gd name="connsiteY8" fmla="*/ 1543050 h 4718050"/>
              <a:gd name="connsiteX9" fmla="*/ 6000750 w 6004983"/>
              <a:gd name="connsiteY9" fmla="*/ 1390650 h 4718050"/>
              <a:gd name="connsiteX10" fmla="*/ 5918200 w 6004983"/>
              <a:gd name="connsiteY10" fmla="*/ 1289050 h 4718050"/>
              <a:gd name="connsiteX11" fmla="*/ 5727700 w 6004983"/>
              <a:gd name="connsiteY11" fmla="*/ 1257300 h 4718050"/>
              <a:gd name="connsiteX12" fmla="*/ 5289550 w 6004983"/>
              <a:gd name="connsiteY12" fmla="*/ 1219200 h 4718050"/>
              <a:gd name="connsiteX13" fmla="*/ 4984750 w 6004983"/>
              <a:gd name="connsiteY13" fmla="*/ 990600 h 4718050"/>
              <a:gd name="connsiteX14" fmla="*/ 4832350 w 6004983"/>
              <a:gd name="connsiteY14" fmla="*/ 762000 h 4718050"/>
              <a:gd name="connsiteX15" fmla="*/ 4908550 w 6004983"/>
              <a:gd name="connsiteY15" fmla="*/ 533400 h 4718050"/>
              <a:gd name="connsiteX16" fmla="*/ 5480050 w 6004983"/>
              <a:gd name="connsiteY16" fmla="*/ 463550 h 4718050"/>
              <a:gd name="connsiteX17" fmla="*/ 5651500 w 6004983"/>
              <a:gd name="connsiteY17" fmla="*/ 393700 h 4718050"/>
              <a:gd name="connsiteX18" fmla="*/ 5759450 w 6004983"/>
              <a:gd name="connsiteY18" fmla="*/ 107950 h 4718050"/>
              <a:gd name="connsiteX19" fmla="*/ 5543550 w 6004983"/>
              <a:gd name="connsiteY19" fmla="*/ 0 h 4718050"/>
              <a:gd name="connsiteX20" fmla="*/ 5397500 w 6004983"/>
              <a:gd name="connsiteY20" fmla="*/ 0 h 4718050"/>
              <a:gd name="connsiteX21" fmla="*/ 5187950 w 6004983"/>
              <a:gd name="connsiteY21" fmla="*/ 76200 h 4718050"/>
              <a:gd name="connsiteX22" fmla="*/ 5086350 w 6004983"/>
              <a:gd name="connsiteY22" fmla="*/ 95250 h 4718050"/>
              <a:gd name="connsiteX23" fmla="*/ 4902200 w 6004983"/>
              <a:gd name="connsiteY23" fmla="*/ 139700 h 4718050"/>
              <a:gd name="connsiteX24" fmla="*/ 4845050 w 6004983"/>
              <a:gd name="connsiteY24" fmla="*/ 139700 h 4718050"/>
              <a:gd name="connsiteX25" fmla="*/ 4648200 w 6004983"/>
              <a:gd name="connsiteY25" fmla="*/ 241300 h 4718050"/>
              <a:gd name="connsiteX26" fmla="*/ 4584700 w 6004983"/>
              <a:gd name="connsiteY26" fmla="*/ 285750 h 4718050"/>
              <a:gd name="connsiteX27" fmla="*/ 4311650 w 6004983"/>
              <a:gd name="connsiteY27" fmla="*/ 304800 h 4718050"/>
              <a:gd name="connsiteX28" fmla="*/ 4146550 w 6004983"/>
              <a:gd name="connsiteY28" fmla="*/ 304800 h 4718050"/>
              <a:gd name="connsiteX29" fmla="*/ 4057650 w 6004983"/>
              <a:gd name="connsiteY29" fmla="*/ 304800 h 4718050"/>
              <a:gd name="connsiteX30" fmla="*/ 3810000 w 6004983"/>
              <a:gd name="connsiteY30" fmla="*/ 304800 h 4718050"/>
              <a:gd name="connsiteX31" fmla="*/ 3632200 w 6004983"/>
              <a:gd name="connsiteY31" fmla="*/ 304800 h 4718050"/>
              <a:gd name="connsiteX32" fmla="*/ 3568700 w 6004983"/>
              <a:gd name="connsiteY32" fmla="*/ 317500 h 4718050"/>
              <a:gd name="connsiteX33" fmla="*/ 3543300 w 6004983"/>
              <a:gd name="connsiteY33" fmla="*/ 323850 h 4718050"/>
              <a:gd name="connsiteX34" fmla="*/ 3238500 w 6004983"/>
              <a:gd name="connsiteY34" fmla="*/ 323850 h 4718050"/>
              <a:gd name="connsiteX35" fmla="*/ 2863850 w 6004983"/>
              <a:gd name="connsiteY35" fmla="*/ 400050 h 4718050"/>
              <a:gd name="connsiteX36" fmla="*/ 2305050 w 6004983"/>
              <a:gd name="connsiteY36" fmla="*/ 501650 h 4718050"/>
              <a:gd name="connsiteX37" fmla="*/ 1924050 w 6004983"/>
              <a:gd name="connsiteY37" fmla="*/ 571500 h 4718050"/>
              <a:gd name="connsiteX38" fmla="*/ 1568450 w 6004983"/>
              <a:gd name="connsiteY38" fmla="*/ 717550 h 4718050"/>
              <a:gd name="connsiteX39" fmla="*/ 1174750 w 6004983"/>
              <a:gd name="connsiteY39" fmla="*/ 965200 h 4718050"/>
              <a:gd name="connsiteX40" fmla="*/ 730250 w 6004983"/>
              <a:gd name="connsiteY40" fmla="*/ 1352550 h 4718050"/>
              <a:gd name="connsiteX41" fmla="*/ 698500 w 6004983"/>
              <a:gd name="connsiteY41" fmla="*/ 1416050 h 4718050"/>
              <a:gd name="connsiteX42" fmla="*/ 406400 w 6004983"/>
              <a:gd name="connsiteY42" fmla="*/ 1695450 h 4718050"/>
              <a:gd name="connsiteX43" fmla="*/ 381000 w 6004983"/>
              <a:gd name="connsiteY43" fmla="*/ 1752600 h 4718050"/>
              <a:gd name="connsiteX44" fmla="*/ 374650 w 6004983"/>
              <a:gd name="connsiteY44" fmla="*/ 1778000 h 4718050"/>
              <a:gd name="connsiteX45" fmla="*/ 203200 w 6004983"/>
              <a:gd name="connsiteY45" fmla="*/ 1974850 h 4718050"/>
              <a:gd name="connsiteX46" fmla="*/ 177800 w 6004983"/>
              <a:gd name="connsiteY46" fmla="*/ 2038350 h 4718050"/>
              <a:gd name="connsiteX47" fmla="*/ 158750 w 6004983"/>
              <a:gd name="connsiteY47" fmla="*/ 2120900 h 4718050"/>
              <a:gd name="connsiteX48" fmla="*/ 76200 w 6004983"/>
              <a:gd name="connsiteY48" fmla="*/ 2292350 h 4718050"/>
              <a:gd name="connsiteX49" fmla="*/ 0 w 6004983"/>
              <a:gd name="connsiteY49" fmla="*/ 2787650 h 4718050"/>
              <a:gd name="connsiteX50" fmla="*/ 88900 w 6004983"/>
              <a:gd name="connsiteY50" fmla="*/ 3079750 h 4718050"/>
              <a:gd name="connsiteX51" fmla="*/ 215900 w 6004983"/>
              <a:gd name="connsiteY51" fmla="*/ 3295650 h 4718050"/>
              <a:gd name="connsiteX52" fmla="*/ 323850 w 6004983"/>
              <a:gd name="connsiteY52" fmla="*/ 3435350 h 4718050"/>
              <a:gd name="connsiteX53" fmla="*/ 469900 w 6004983"/>
              <a:gd name="connsiteY53" fmla="*/ 3600450 h 4718050"/>
              <a:gd name="connsiteX54" fmla="*/ 628650 w 6004983"/>
              <a:gd name="connsiteY54" fmla="*/ 3765550 h 4718050"/>
              <a:gd name="connsiteX55" fmla="*/ 768350 w 6004983"/>
              <a:gd name="connsiteY55" fmla="*/ 3949700 h 4718050"/>
              <a:gd name="connsiteX56" fmla="*/ 819150 w 6004983"/>
              <a:gd name="connsiteY56" fmla="*/ 4083050 h 4718050"/>
              <a:gd name="connsiteX57" fmla="*/ 819150 w 6004983"/>
              <a:gd name="connsiteY57" fmla="*/ 4222750 h 4718050"/>
              <a:gd name="connsiteX58" fmla="*/ 723900 w 6004983"/>
              <a:gd name="connsiteY58" fmla="*/ 4362450 h 4718050"/>
              <a:gd name="connsiteX59" fmla="*/ 590550 w 6004983"/>
              <a:gd name="connsiteY59" fmla="*/ 4438650 h 4718050"/>
              <a:gd name="connsiteX60" fmla="*/ 508000 w 6004983"/>
              <a:gd name="connsiteY60" fmla="*/ 4527550 h 4718050"/>
              <a:gd name="connsiteX61" fmla="*/ 457200 w 6004983"/>
              <a:gd name="connsiteY61" fmla="*/ 4578350 h 4718050"/>
              <a:gd name="connsiteX62" fmla="*/ 393700 w 6004983"/>
              <a:gd name="connsiteY62" fmla="*/ 4514850 h 4718050"/>
              <a:gd name="connsiteX63" fmla="*/ 254000 w 6004983"/>
              <a:gd name="connsiteY63" fmla="*/ 4718050 h 4718050"/>
              <a:gd name="connsiteX64" fmla="*/ 539750 w 6004983"/>
              <a:gd name="connsiteY64" fmla="*/ 4692650 h 4718050"/>
              <a:gd name="connsiteX65" fmla="*/ 514350 w 6004983"/>
              <a:gd name="connsiteY65" fmla="*/ 4622800 h 4718050"/>
              <a:gd name="connsiteX66" fmla="*/ 622300 w 6004983"/>
              <a:gd name="connsiteY66" fmla="*/ 4546600 h 4718050"/>
              <a:gd name="connsiteX67" fmla="*/ 755650 w 6004983"/>
              <a:gd name="connsiteY67" fmla="*/ 4451350 h 4718050"/>
              <a:gd name="connsiteX68" fmla="*/ 869950 w 6004983"/>
              <a:gd name="connsiteY68" fmla="*/ 4273550 h 4718050"/>
              <a:gd name="connsiteX69" fmla="*/ 946150 w 6004983"/>
              <a:gd name="connsiteY69" fmla="*/ 4044950 h 4718050"/>
              <a:gd name="connsiteX70" fmla="*/ 939800 w 6004983"/>
              <a:gd name="connsiteY70" fmla="*/ 3816350 h 4718050"/>
              <a:gd name="connsiteX71" fmla="*/ 812800 w 6004983"/>
              <a:gd name="connsiteY71" fmla="*/ 3556000 h 4718050"/>
              <a:gd name="connsiteX72" fmla="*/ 666750 w 6004983"/>
              <a:gd name="connsiteY72" fmla="*/ 3295650 h 4718050"/>
              <a:gd name="connsiteX73" fmla="*/ 546100 w 6004983"/>
              <a:gd name="connsiteY73" fmla="*/ 3130550 h 4718050"/>
              <a:gd name="connsiteX74" fmla="*/ 406400 w 6004983"/>
              <a:gd name="connsiteY74" fmla="*/ 2832100 h 4718050"/>
              <a:gd name="connsiteX75" fmla="*/ 387350 w 6004983"/>
              <a:gd name="connsiteY75" fmla="*/ 2463800 h 4718050"/>
              <a:gd name="connsiteX76" fmla="*/ 457200 w 6004983"/>
              <a:gd name="connsiteY76" fmla="*/ 2178050 h 4718050"/>
              <a:gd name="connsiteX77" fmla="*/ 889000 w 6004983"/>
              <a:gd name="connsiteY77" fmla="*/ 1955800 h 4718050"/>
              <a:gd name="connsiteX78" fmla="*/ 1123950 w 6004983"/>
              <a:gd name="connsiteY78" fmla="*/ 1765300 h 4718050"/>
              <a:gd name="connsiteX79" fmla="*/ 1574800 w 6004983"/>
              <a:gd name="connsiteY79" fmla="*/ 1803400 h 4718050"/>
              <a:gd name="connsiteX80" fmla="*/ 2089150 w 6004983"/>
              <a:gd name="connsiteY80" fmla="*/ 1752600 h 4718050"/>
              <a:gd name="connsiteX81" fmla="*/ 2559050 w 6004983"/>
              <a:gd name="connsiteY81" fmla="*/ 1619250 h 4718050"/>
              <a:gd name="connsiteX82" fmla="*/ 3003550 w 6004983"/>
              <a:gd name="connsiteY82" fmla="*/ 1600200 h 4718050"/>
              <a:gd name="connsiteX83" fmla="*/ 3536950 w 6004983"/>
              <a:gd name="connsiteY83" fmla="*/ 1600200 h 4718050"/>
              <a:gd name="connsiteX84" fmla="*/ 3917950 w 6004983"/>
              <a:gd name="connsiteY84" fmla="*/ 1600200 h 4718050"/>
              <a:gd name="connsiteX85" fmla="*/ 4451350 w 6004983"/>
              <a:gd name="connsiteY85" fmla="*/ 1600200 h 4718050"/>
              <a:gd name="connsiteX86" fmla="*/ 4679950 w 6004983"/>
              <a:gd name="connsiteY86" fmla="*/ 1447800 h 4718050"/>
              <a:gd name="connsiteX87" fmla="*/ 4908550 w 6004983"/>
              <a:gd name="connsiteY87" fmla="*/ 1447800 h 4718050"/>
              <a:gd name="connsiteX88" fmla="*/ 4984750 w 6004983"/>
              <a:gd name="connsiteY88" fmla="*/ 1600200 h 4718050"/>
              <a:gd name="connsiteX89" fmla="*/ 4908550 w 6004983"/>
              <a:gd name="connsiteY89" fmla="*/ 1752600 h 4718050"/>
              <a:gd name="connsiteX90" fmla="*/ 4756150 w 6004983"/>
              <a:gd name="connsiteY90" fmla="*/ 1828800 h 4718050"/>
              <a:gd name="connsiteX91" fmla="*/ 4713288 w 6004983"/>
              <a:gd name="connsiteY91" fmla="*/ 1957388 h 4718050"/>
              <a:gd name="connsiteX92" fmla="*/ 4654550 w 6004983"/>
              <a:gd name="connsiteY92" fmla="*/ 2184400 h 4718050"/>
              <a:gd name="connsiteX0" fmla="*/ 4654550 w 6004983"/>
              <a:gd name="connsiteY0" fmla="*/ 2184400 h 4718050"/>
              <a:gd name="connsiteX1" fmla="*/ 4730750 w 6004983"/>
              <a:gd name="connsiteY1" fmla="*/ 2063750 h 4718050"/>
              <a:gd name="connsiteX2" fmla="*/ 4819650 w 6004983"/>
              <a:gd name="connsiteY2" fmla="*/ 1981200 h 4718050"/>
              <a:gd name="connsiteX3" fmla="*/ 4946650 w 6004983"/>
              <a:gd name="connsiteY3" fmla="*/ 1905000 h 4718050"/>
              <a:gd name="connsiteX4" fmla="*/ 5149850 w 6004983"/>
              <a:gd name="connsiteY4" fmla="*/ 1809750 h 4718050"/>
              <a:gd name="connsiteX5" fmla="*/ 5289550 w 6004983"/>
              <a:gd name="connsiteY5" fmla="*/ 1752600 h 4718050"/>
              <a:gd name="connsiteX6" fmla="*/ 5530850 w 6004983"/>
              <a:gd name="connsiteY6" fmla="*/ 1695450 h 4718050"/>
              <a:gd name="connsiteX7" fmla="*/ 5727700 w 6004983"/>
              <a:gd name="connsiteY7" fmla="*/ 1625600 h 4718050"/>
              <a:gd name="connsiteX8" fmla="*/ 5943600 w 6004983"/>
              <a:gd name="connsiteY8" fmla="*/ 1543050 h 4718050"/>
              <a:gd name="connsiteX9" fmla="*/ 6000750 w 6004983"/>
              <a:gd name="connsiteY9" fmla="*/ 1390650 h 4718050"/>
              <a:gd name="connsiteX10" fmla="*/ 5918200 w 6004983"/>
              <a:gd name="connsiteY10" fmla="*/ 1289050 h 4718050"/>
              <a:gd name="connsiteX11" fmla="*/ 5727700 w 6004983"/>
              <a:gd name="connsiteY11" fmla="*/ 1257300 h 4718050"/>
              <a:gd name="connsiteX12" fmla="*/ 5289550 w 6004983"/>
              <a:gd name="connsiteY12" fmla="*/ 1219200 h 4718050"/>
              <a:gd name="connsiteX13" fmla="*/ 4984750 w 6004983"/>
              <a:gd name="connsiteY13" fmla="*/ 990600 h 4718050"/>
              <a:gd name="connsiteX14" fmla="*/ 4832350 w 6004983"/>
              <a:gd name="connsiteY14" fmla="*/ 762000 h 4718050"/>
              <a:gd name="connsiteX15" fmla="*/ 4908550 w 6004983"/>
              <a:gd name="connsiteY15" fmla="*/ 533400 h 4718050"/>
              <a:gd name="connsiteX16" fmla="*/ 5289550 w 6004983"/>
              <a:gd name="connsiteY16" fmla="*/ 381000 h 4718050"/>
              <a:gd name="connsiteX17" fmla="*/ 5651500 w 6004983"/>
              <a:gd name="connsiteY17" fmla="*/ 393700 h 4718050"/>
              <a:gd name="connsiteX18" fmla="*/ 5759450 w 6004983"/>
              <a:gd name="connsiteY18" fmla="*/ 107950 h 4718050"/>
              <a:gd name="connsiteX19" fmla="*/ 5543550 w 6004983"/>
              <a:gd name="connsiteY19" fmla="*/ 0 h 4718050"/>
              <a:gd name="connsiteX20" fmla="*/ 5397500 w 6004983"/>
              <a:gd name="connsiteY20" fmla="*/ 0 h 4718050"/>
              <a:gd name="connsiteX21" fmla="*/ 5187950 w 6004983"/>
              <a:gd name="connsiteY21" fmla="*/ 76200 h 4718050"/>
              <a:gd name="connsiteX22" fmla="*/ 5086350 w 6004983"/>
              <a:gd name="connsiteY22" fmla="*/ 95250 h 4718050"/>
              <a:gd name="connsiteX23" fmla="*/ 4902200 w 6004983"/>
              <a:gd name="connsiteY23" fmla="*/ 139700 h 4718050"/>
              <a:gd name="connsiteX24" fmla="*/ 4845050 w 6004983"/>
              <a:gd name="connsiteY24" fmla="*/ 139700 h 4718050"/>
              <a:gd name="connsiteX25" fmla="*/ 4648200 w 6004983"/>
              <a:gd name="connsiteY25" fmla="*/ 241300 h 4718050"/>
              <a:gd name="connsiteX26" fmla="*/ 4584700 w 6004983"/>
              <a:gd name="connsiteY26" fmla="*/ 285750 h 4718050"/>
              <a:gd name="connsiteX27" fmla="*/ 4311650 w 6004983"/>
              <a:gd name="connsiteY27" fmla="*/ 304800 h 4718050"/>
              <a:gd name="connsiteX28" fmla="*/ 4146550 w 6004983"/>
              <a:gd name="connsiteY28" fmla="*/ 304800 h 4718050"/>
              <a:gd name="connsiteX29" fmla="*/ 4057650 w 6004983"/>
              <a:gd name="connsiteY29" fmla="*/ 304800 h 4718050"/>
              <a:gd name="connsiteX30" fmla="*/ 3810000 w 6004983"/>
              <a:gd name="connsiteY30" fmla="*/ 304800 h 4718050"/>
              <a:gd name="connsiteX31" fmla="*/ 3632200 w 6004983"/>
              <a:gd name="connsiteY31" fmla="*/ 304800 h 4718050"/>
              <a:gd name="connsiteX32" fmla="*/ 3568700 w 6004983"/>
              <a:gd name="connsiteY32" fmla="*/ 317500 h 4718050"/>
              <a:gd name="connsiteX33" fmla="*/ 3543300 w 6004983"/>
              <a:gd name="connsiteY33" fmla="*/ 323850 h 4718050"/>
              <a:gd name="connsiteX34" fmla="*/ 3238500 w 6004983"/>
              <a:gd name="connsiteY34" fmla="*/ 323850 h 4718050"/>
              <a:gd name="connsiteX35" fmla="*/ 2863850 w 6004983"/>
              <a:gd name="connsiteY35" fmla="*/ 400050 h 4718050"/>
              <a:gd name="connsiteX36" fmla="*/ 2305050 w 6004983"/>
              <a:gd name="connsiteY36" fmla="*/ 501650 h 4718050"/>
              <a:gd name="connsiteX37" fmla="*/ 1924050 w 6004983"/>
              <a:gd name="connsiteY37" fmla="*/ 571500 h 4718050"/>
              <a:gd name="connsiteX38" fmla="*/ 1568450 w 6004983"/>
              <a:gd name="connsiteY38" fmla="*/ 717550 h 4718050"/>
              <a:gd name="connsiteX39" fmla="*/ 1174750 w 6004983"/>
              <a:gd name="connsiteY39" fmla="*/ 965200 h 4718050"/>
              <a:gd name="connsiteX40" fmla="*/ 730250 w 6004983"/>
              <a:gd name="connsiteY40" fmla="*/ 1352550 h 4718050"/>
              <a:gd name="connsiteX41" fmla="*/ 698500 w 6004983"/>
              <a:gd name="connsiteY41" fmla="*/ 1416050 h 4718050"/>
              <a:gd name="connsiteX42" fmla="*/ 406400 w 6004983"/>
              <a:gd name="connsiteY42" fmla="*/ 1695450 h 4718050"/>
              <a:gd name="connsiteX43" fmla="*/ 381000 w 6004983"/>
              <a:gd name="connsiteY43" fmla="*/ 1752600 h 4718050"/>
              <a:gd name="connsiteX44" fmla="*/ 374650 w 6004983"/>
              <a:gd name="connsiteY44" fmla="*/ 1778000 h 4718050"/>
              <a:gd name="connsiteX45" fmla="*/ 203200 w 6004983"/>
              <a:gd name="connsiteY45" fmla="*/ 1974850 h 4718050"/>
              <a:gd name="connsiteX46" fmla="*/ 177800 w 6004983"/>
              <a:gd name="connsiteY46" fmla="*/ 2038350 h 4718050"/>
              <a:gd name="connsiteX47" fmla="*/ 158750 w 6004983"/>
              <a:gd name="connsiteY47" fmla="*/ 2120900 h 4718050"/>
              <a:gd name="connsiteX48" fmla="*/ 76200 w 6004983"/>
              <a:gd name="connsiteY48" fmla="*/ 2292350 h 4718050"/>
              <a:gd name="connsiteX49" fmla="*/ 0 w 6004983"/>
              <a:gd name="connsiteY49" fmla="*/ 2787650 h 4718050"/>
              <a:gd name="connsiteX50" fmla="*/ 88900 w 6004983"/>
              <a:gd name="connsiteY50" fmla="*/ 3079750 h 4718050"/>
              <a:gd name="connsiteX51" fmla="*/ 215900 w 6004983"/>
              <a:gd name="connsiteY51" fmla="*/ 3295650 h 4718050"/>
              <a:gd name="connsiteX52" fmla="*/ 323850 w 6004983"/>
              <a:gd name="connsiteY52" fmla="*/ 3435350 h 4718050"/>
              <a:gd name="connsiteX53" fmla="*/ 469900 w 6004983"/>
              <a:gd name="connsiteY53" fmla="*/ 3600450 h 4718050"/>
              <a:gd name="connsiteX54" fmla="*/ 628650 w 6004983"/>
              <a:gd name="connsiteY54" fmla="*/ 3765550 h 4718050"/>
              <a:gd name="connsiteX55" fmla="*/ 768350 w 6004983"/>
              <a:gd name="connsiteY55" fmla="*/ 3949700 h 4718050"/>
              <a:gd name="connsiteX56" fmla="*/ 819150 w 6004983"/>
              <a:gd name="connsiteY56" fmla="*/ 4083050 h 4718050"/>
              <a:gd name="connsiteX57" fmla="*/ 819150 w 6004983"/>
              <a:gd name="connsiteY57" fmla="*/ 4222750 h 4718050"/>
              <a:gd name="connsiteX58" fmla="*/ 723900 w 6004983"/>
              <a:gd name="connsiteY58" fmla="*/ 4362450 h 4718050"/>
              <a:gd name="connsiteX59" fmla="*/ 590550 w 6004983"/>
              <a:gd name="connsiteY59" fmla="*/ 4438650 h 4718050"/>
              <a:gd name="connsiteX60" fmla="*/ 508000 w 6004983"/>
              <a:gd name="connsiteY60" fmla="*/ 4527550 h 4718050"/>
              <a:gd name="connsiteX61" fmla="*/ 457200 w 6004983"/>
              <a:gd name="connsiteY61" fmla="*/ 4578350 h 4718050"/>
              <a:gd name="connsiteX62" fmla="*/ 393700 w 6004983"/>
              <a:gd name="connsiteY62" fmla="*/ 4514850 h 4718050"/>
              <a:gd name="connsiteX63" fmla="*/ 254000 w 6004983"/>
              <a:gd name="connsiteY63" fmla="*/ 4718050 h 4718050"/>
              <a:gd name="connsiteX64" fmla="*/ 539750 w 6004983"/>
              <a:gd name="connsiteY64" fmla="*/ 4692650 h 4718050"/>
              <a:gd name="connsiteX65" fmla="*/ 514350 w 6004983"/>
              <a:gd name="connsiteY65" fmla="*/ 4622800 h 4718050"/>
              <a:gd name="connsiteX66" fmla="*/ 622300 w 6004983"/>
              <a:gd name="connsiteY66" fmla="*/ 4546600 h 4718050"/>
              <a:gd name="connsiteX67" fmla="*/ 755650 w 6004983"/>
              <a:gd name="connsiteY67" fmla="*/ 4451350 h 4718050"/>
              <a:gd name="connsiteX68" fmla="*/ 869950 w 6004983"/>
              <a:gd name="connsiteY68" fmla="*/ 4273550 h 4718050"/>
              <a:gd name="connsiteX69" fmla="*/ 946150 w 6004983"/>
              <a:gd name="connsiteY69" fmla="*/ 4044950 h 4718050"/>
              <a:gd name="connsiteX70" fmla="*/ 939800 w 6004983"/>
              <a:gd name="connsiteY70" fmla="*/ 3816350 h 4718050"/>
              <a:gd name="connsiteX71" fmla="*/ 812800 w 6004983"/>
              <a:gd name="connsiteY71" fmla="*/ 3556000 h 4718050"/>
              <a:gd name="connsiteX72" fmla="*/ 666750 w 6004983"/>
              <a:gd name="connsiteY72" fmla="*/ 3295650 h 4718050"/>
              <a:gd name="connsiteX73" fmla="*/ 546100 w 6004983"/>
              <a:gd name="connsiteY73" fmla="*/ 3130550 h 4718050"/>
              <a:gd name="connsiteX74" fmla="*/ 406400 w 6004983"/>
              <a:gd name="connsiteY74" fmla="*/ 2832100 h 4718050"/>
              <a:gd name="connsiteX75" fmla="*/ 387350 w 6004983"/>
              <a:gd name="connsiteY75" fmla="*/ 2463800 h 4718050"/>
              <a:gd name="connsiteX76" fmla="*/ 457200 w 6004983"/>
              <a:gd name="connsiteY76" fmla="*/ 2178050 h 4718050"/>
              <a:gd name="connsiteX77" fmla="*/ 889000 w 6004983"/>
              <a:gd name="connsiteY77" fmla="*/ 1955800 h 4718050"/>
              <a:gd name="connsiteX78" fmla="*/ 1123950 w 6004983"/>
              <a:gd name="connsiteY78" fmla="*/ 1765300 h 4718050"/>
              <a:gd name="connsiteX79" fmla="*/ 1574800 w 6004983"/>
              <a:gd name="connsiteY79" fmla="*/ 1803400 h 4718050"/>
              <a:gd name="connsiteX80" fmla="*/ 2089150 w 6004983"/>
              <a:gd name="connsiteY80" fmla="*/ 1752600 h 4718050"/>
              <a:gd name="connsiteX81" fmla="*/ 2559050 w 6004983"/>
              <a:gd name="connsiteY81" fmla="*/ 1619250 h 4718050"/>
              <a:gd name="connsiteX82" fmla="*/ 3003550 w 6004983"/>
              <a:gd name="connsiteY82" fmla="*/ 1600200 h 4718050"/>
              <a:gd name="connsiteX83" fmla="*/ 3536950 w 6004983"/>
              <a:gd name="connsiteY83" fmla="*/ 1600200 h 4718050"/>
              <a:gd name="connsiteX84" fmla="*/ 3917950 w 6004983"/>
              <a:gd name="connsiteY84" fmla="*/ 1600200 h 4718050"/>
              <a:gd name="connsiteX85" fmla="*/ 4451350 w 6004983"/>
              <a:gd name="connsiteY85" fmla="*/ 1600200 h 4718050"/>
              <a:gd name="connsiteX86" fmla="*/ 4679950 w 6004983"/>
              <a:gd name="connsiteY86" fmla="*/ 1447800 h 4718050"/>
              <a:gd name="connsiteX87" fmla="*/ 4908550 w 6004983"/>
              <a:gd name="connsiteY87" fmla="*/ 1447800 h 4718050"/>
              <a:gd name="connsiteX88" fmla="*/ 4984750 w 6004983"/>
              <a:gd name="connsiteY88" fmla="*/ 1600200 h 4718050"/>
              <a:gd name="connsiteX89" fmla="*/ 4908550 w 6004983"/>
              <a:gd name="connsiteY89" fmla="*/ 1752600 h 4718050"/>
              <a:gd name="connsiteX90" fmla="*/ 4756150 w 6004983"/>
              <a:gd name="connsiteY90" fmla="*/ 1828800 h 4718050"/>
              <a:gd name="connsiteX91" fmla="*/ 4713288 w 6004983"/>
              <a:gd name="connsiteY91" fmla="*/ 1957388 h 4718050"/>
              <a:gd name="connsiteX92" fmla="*/ 4654550 w 6004983"/>
              <a:gd name="connsiteY92" fmla="*/ 2184400 h 4718050"/>
              <a:gd name="connsiteX0" fmla="*/ 4654550 w 6004983"/>
              <a:gd name="connsiteY0" fmla="*/ 2184400 h 4718050"/>
              <a:gd name="connsiteX1" fmla="*/ 4730750 w 6004983"/>
              <a:gd name="connsiteY1" fmla="*/ 2063750 h 4718050"/>
              <a:gd name="connsiteX2" fmla="*/ 4819650 w 6004983"/>
              <a:gd name="connsiteY2" fmla="*/ 1981200 h 4718050"/>
              <a:gd name="connsiteX3" fmla="*/ 4946650 w 6004983"/>
              <a:gd name="connsiteY3" fmla="*/ 1905000 h 4718050"/>
              <a:gd name="connsiteX4" fmla="*/ 5149850 w 6004983"/>
              <a:gd name="connsiteY4" fmla="*/ 1809750 h 4718050"/>
              <a:gd name="connsiteX5" fmla="*/ 5289550 w 6004983"/>
              <a:gd name="connsiteY5" fmla="*/ 1752600 h 4718050"/>
              <a:gd name="connsiteX6" fmla="*/ 5530850 w 6004983"/>
              <a:gd name="connsiteY6" fmla="*/ 1695450 h 4718050"/>
              <a:gd name="connsiteX7" fmla="*/ 5727700 w 6004983"/>
              <a:gd name="connsiteY7" fmla="*/ 1625600 h 4718050"/>
              <a:gd name="connsiteX8" fmla="*/ 5943600 w 6004983"/>
              <a:gd name="connsiteY8" fmla="*/ 1543050 h 4718050"/>
              <a:gd name="connsiteX9" fmla="*/ 6000750 w 6004983"/>
              <a:gd name="connsiteY9" fmla="*/ 1390650 h 4718050"/>
              <a:gd name="connsiteX10" fmla="*/ 5918200 w 6004983"/>
              <a:gd name="connsiteY10" fmla="*/ 1289050 h 4718050"/>
              <a:gd name="connsiteX11" fmla="*/ 5727700 w 6004983"/>
              <a:gd name="connsiteY11" fmla="*/ 1257300 h 4718050"/>
              <a:gd name="connsiteX12" fmla="*/ 5289550 w 6004983"/>
              <a:gd name="connsiteY12" fmla="*/ 1219200 h 4718050"/>
              <a:gd name="connsiteX13" fmla="*/ 4908550 w 6004983"/>
              <a:gd name="connsiteY13" fmla="*/ 1143000 h 4718050"/>
              <a:gd name="connsiteX14" fmla="*/ 4832350 w 6004983"/>
              <a:gd name="connsiteY14" fmla="*/ 762000 h 4718050"/>
              <a:gd name="connsiteX15" fmla="*/ 4908550 w 6004983"/>
              <a:gd name="connsiteY15" fmla="*/ 533400 h 4718050"/>
              <a:gd name="connsiteX16" fmla="*/ 5289550 w 6004983"/>
              <a:gd name="connsiteY16" fmla="*/ 381000 h 4718050"/>
              <a:gd name="connsiteX17" fmla="*/ 5651500 w 6004983"/>
              <a:gd name="connsiteY17" fmla="*/ 393700 h 4718050"/>
              <a:gd name="connsiteX18" fmla="*/ 5759450 w 6004983"/>
              <a:gd name="connsiteY18" fmla="*/ 107950 h 4718050"/>
              <a:gd name="connsiteX19" fmla="*/ 5543550 w 6004983"/>
              <a:gd name="connsiteY19" fmla="*/ 0 h 4718050"/>
              <a:gd name="connsiteX20" fmla="*/ 5397500 w 6004983"/>
              <a:gd name="connsiteY20" fmla="*/ 0 h 4718050"/>
              <a:gd name="connsiteX21" fmla="*/ 5187950 w 6004983"/>
              <a:gd name="connsiteY21" fmla="*/ 76200 h 4718050"/>
              <a:gd name="connsiteX22" fmla="*/ 5086350 w 6004983"/>
              <a:gd name="connsiteY22" fmla="*/ 95250 h 4718050"/>
              <a:gd name="connsiteX23" fmla="*/ 4902200 w 6004983"/>
              <a:gd name="connsiteY23" fmla="*/ 139700 h 4718050"/>
              <a:gd name="connsiteX24" fmla="*/ 4845050 w 6004983"/>
              <a:gd name="connsiteY24" fmla="*/ 139700 h 4718050"/>
              <a:gd name="connsiteX25" fmla="*/ 4648200 w 6004983"/>
              <a:gd name="connsiteY25" fmla="*/ 241300 h 4718050"/>
              <a:gd name="connsiteX26" fmla="*/ 4584700 w 6004983"/>
              <a:gd name="connsiteY26" fmla="*/ 285750 h 4718050"/>
              <a:gd name="connsiteX27" fmla="*/ 4311650 w 6004983"/>
              <a:gd name="connsiteY27" fmla="*/ 304800 h 4718050"/>
              <a:gd name="connsiteX28" fmla="*/ 4146550 w 6004983"/>
              <a:gd name="connsiteY28" fmla="*/ 304800 h 4718050"/>
              <a:gd name="connsiteX29" fmla="*/ 4057650 w 6004983"/>
              <a:gd name="connsiteY29" fmla="*/ 304800 h 4718050"/>
              <a:gd name="connsiteX30" fmla="*/ 3810000 w 6004983"/>
              <a:gd name="connsiteY30" fmla="*/ 304800 h 4718050"/>
              <a:gd name="connsiteX31" fmla="*/ 3632200 w 6004983"/>
              <a:gd name="connsiteY31" fmla="*/ 304800 h 4718050"/>
              <a:gd name="connsiteX32" fmla="*/ 3568700 w 6004983"/>
              <a:gd name="connsiteY32" fmla="*/ 317500 h 4718050"/>
              <a:gd name="connsiteX33" fmla="*/ 3543300 w 6004983"/>
              <a:gd name="connsiteY33" fmla="*/ 323850 h 4718050"/>
              <a:gd name="connsiteX34" fmla="*/ 3238500 w 6004983"/>
              <a:gd name="connsiteY34" fmla="*/ 323850 h 4718050"/>
              <a:gd name="connsiteX35" fmla="*/ 2863850 w 6004983"/>
              <a:gd name="connsiteY35" fmla="*/ 400050 h 4718050"/>
              <a:gd name="connsiteX36" fmla="*/ 2305050 w 6004983"/>
              <a:gd name="connsiteY36" fmla="*/ 501650 h 4718050"/>
              <a:gd name="connsiteX37" fmla="*/ 1924050 w 6004983"/>
              <a:gd name="connsiteY37" fmla="*/ 571500 h 4718050"/>
              <a:gd name="connsiteX38" fmla="*/ 1568450 w 6004983"/>
              <a:gd name="connsiteY38" fmla="*/ 717550 h 4718050"/>
              <a:gd name="connsiteX39" fmla="*/ 1174750 w 6004983"/>
              <a:gd name="connsiteY39" fmla="*/ 965200 h 4718050"/>
              <a:gd name="connsiteX40" fmla="*/ 730250 w 6004983"/>
              <a:gd name="connsiteY40" fmla="*/ 1352550 h 4718050"/>
              <a:gd name="connsiteX41" fmla="*/ 698500 w 6004983"/>
              <a:gd name="connsiteY41" fmla="*/ 1416050 h 4718050"/>
              <a:gd name="connsiteX42" fmla="*/ 406400 w 6004983"/>
              <a:gd name="connsiteY42" fmla="*/ 1695450 h 4718050"/>
              <a:gd name="connsiteX43" fmla="*/ 381000 w 6004983"/>
              <a:gd name="connsiteY43" fmla="*/ 1752600 h 4718050"/>
              <a:gd name="connsiteX44" fmla="*/ 374650 w 6004983"/>
              <a:gd name="connsiteY44" fmla="*/ 1778000 h 4718050"/>
              <a:gd name="connsiteX45" fmla="*/ 203200 w 6004983"/>
              <a:gd name="connsiteY45" fmla="*/ 1974850 h 4718050"/>
              <a:gd name="connsiteX46" fmla="*/ 177800 w 6004983"/>
              <a:gd name="connsiteY46" fmla="*/ 2038350 h 4718050"/>
              <a:gd name="connsiteX47" fmla="*/ 158750 w 6004983"/>
              <a:gd name="connsiteY47" fmla="*/ 2120900 h 4718050"/>
              <a:gd name="connsiteX48" fmla="*/ 76200 w 6004983"/>
              <a:gd name="connsiteY48" fmla="*/ 2292350 h 4718050"/>
              <a:gd name="connsiteX49" fmla="*/ 0 w 6004983"/>
              <a:gd name="connsiteY49" fmla="*/ 2787650 h 4718050"/>
              <a:gd name="connsiteX50" fmla="*/ 88900 w 6004983"/>
              <a:gd name="connsiteY50" fmla="*/ 3079750 h 4718050"/>
              <a:gd name="connsiteX51" fmla="*/ 215900 w 6004983"/>
              <a:gd name="connsiteY51" fmla="*/ 3295650 h 4718050"/>
              <a:gd name="connsiteX52" fmla="*/ 323850 w 6004983"/>
              <a:gd name="connsiteY52" fmla="*/ 3435350 h 4718050"/>
              <a:gd name="connsiteX53" fmla="*/ 469900 w 6004983"/>
              <a:gd name="connsiteY53" fmla="*/ 3600450 h 4718050"/>
              <a:gd name="connsiteX54" fmla="*/ 628650 w 6004983"/>
              <a:gd name="connsiteY54" fmla="*/ 3765550 h 4718050"/>
              <a:gd name="connsiteX55" fmla="*/ 768350 w 6004983"/>
              <a:gd name="connsiteY55" fmla="*/ 3949700 h 4718050"/>
              <a:gd name="connsiteX56" fmla="*/ 819150 w 6004983"/>
              <a:gd name="connsiteY56" fmla="*/ 4083050 h 4718050"/>
              <a:gd name="connsiteX57" fmla="*/ 819150 w 6004983"/>
              <a:gd name="connsiteY57" fmla="*/ 4222750 h 4718050"/>
              <a:gd name="connsiteX58" fmla="*/ 723900 w 6004983"/>
              <a:gd name="connsiteY58" fmla="*/ 4362450 h 4718050"/>
              <a:gd name="connsiteX59" fmla="*/ 590550 w 6004983"/>
              <a:gd name="connsiteY59" fmla="*/ 4438650 h 4718050"/>
              <a:gd name="connsiteX60" fmla="*/ 508000 w 6004983"/>
              <a:gd name="connsiteY60" fmla="*/ 4527550 h 4718050"/>
              <a:gd name="connsiteX61" fmla="*/ 457200 w 6004983"/>
              <a:gd name="connsiteY61" fmla="*/ 4578350 h 4718050"/>
              <a:gd name="connsiteX62" fmla="*/ 393700 w 6004983"/>
              <a:gd name="connsiteY62" fmla="*/ 4514850 h 4718050"/>
              <a:gd name="connsiteX63" fmla="*/ 254000 w 6004983"/>
              <a:gd name="connsiteY63" fmla="*/ 4718050 h 4718050"/>
              <a:gd name="connsiteX64" fmla="*/ 539750 w 6004983"/>
              <a:gd name="connsiteY64" fmla="*/ 4692650 h 4718050"/>
              <a:gd name="connsiteX65" fmla="*/ 514350 w 6004983"/>
              <a:gd name="connsiteY65" fmla="*/ 4622800 h 4718050"/>
              <a:gd name="connsiteX66" fmla="*/ 622300 w 6004983"/>
              <a:gd name="connsiteY66" fmla="*/ 4546600 h 4718050"/>
              <a:gd name="connsiteX67" fmla="*/ 755650 w 6004983"/>
              <a:gd name="connsiteY67" fmla="*/ 4451350 h 4718050"/>
              <a:gd name="connsiteX68" fmla="*/ 869950 w 6004983"/>
              <a:gd name="connsiteY68" fmla="*/ 4273550 h 4718050"/>
              <a:gd name="connsiteX69" fmla="*/ 946150 w 6004983"/>
              <a:gd name="connsiteY69" fmla="*/ 4044950 h 4718050"/>
              <a:gd name="connsiteX70" fmla="*/ 939800 w 6004983"/>
              <a:gd name="connsiteY70" fmla="*/ 3816350 h 4718050"/>
              <a:gd name="connsiteX71" fmla="*/ 812800 w 6004983"/>
              <a:gd name="connsiteY71" fmla="*/ 3556000 h 4718050"/>
              <a:gd name="connsiteX72" fmla="*/ 666750 w 6004983"/>
              <a:gd name="connsiteY72" fmla="*/ 3295650 h 4718050"/>
              <a:gd name="connsiteX73" fmla="*/ 546100 w 6004983"/>
              <a:gd name="connsiteY73" fmla="*/ 3130550 h 4718050"/>
              <a:gd name="connsiteX74" fmla="*/ 406400 w 6004983"/>
              <a:gd name="connsiteY74" fmla="*/ 2832100 h 4718050"/>
              <a:gd name="connsiteX75" fmla="*/ 387350 w 6004983"/>
              <a:gd name="connsiteY75" fmla="*/ 2463800 h 4718050"/>
              <a:gd name="connsiteX76" fmla="*/ 457200 w 6004983"/>
              <a:gd name="connsiteY76" fmla="*/ 2178050 h 4718050"/>
              <a:gd name="connsiteX77" fmla="*/ 889000 w 6004983"/>
              <a:gd name="connsiteY77" fmla="*/ 1955800 h 4718050"/>
              <a:gd name="connsiteX78" fmla="*/ 1123950 w 6004983"/>
              <a:gd name="connsiteY78" fmla="*/ 1765300 h 4718050"/>
              <a:gd name="connsiteX79" fmla="*/ 1574800 w 6004983"/>
              <a:gd name="connsiteY79" fmla="*/ 1803400 h 4718050"/>
              <a:gd name="connsiteX80" fmla="*/ 2089150 w 6004983"/>
              <a:gd name="connsiteY80" fmla="*/ 1752600 h 4718050"/>
              <a:gd name="connsiteX81" fmla="*/ 2559050 w 6004983"/>
              <a:gd name="connsiteY81" fmla="*/ 1619250 h 4718050"/>
              <a:gd name="connsiteX82" fmla="*/ 3003550 w 6004983"/>
              <a:gd name="connsiteY82" fmla="*/ 1600200 h 4718050"/>
              <a:gd name="connsiteX83" fmla="*/ 3536950 w 6004983"/>
              <a:gd name="connsiteY83" fmla="*/ 1600200 h 4718050"/>
              <a:gd name="connsiteX84" fmla="*/ 3917950 w 6004983"/>
              <a:gd name="connsiteY84" fmla="*/ 1600200 h 4718050"/>
              <a:gd name="connsiteX85" fmla="*/ 4451350 w 6004983"/>
              <a:gd name="connsiteY85" fmla="*/ 1600200 h 4718050"/>
              <a:gd name="connsiteX86" fmla="*/ 4679950 w 6004983"/>
              <a:gd name="connsiteY86" fmla="*/ 1447800 h 4718050"/>
              <a:gd name="connsiteX87" fmla="*/ 4908550 w 6004983"/>
              <a:gd name="connsiteY87" fmla="*/ 1447800 h 4718050"/>
              <a:gd name="connsiteX88" fmla="*/ 4984750 w 6004983"/>
              <a:gd name="connsiteY88" fmla="*/ 1600200 h 4718050"/>
              <a:gd name="connsiteX89" fmla="*/ 4908550 w 6004983"/>
              <a:gd name="connsiteY89" fmla="*/ 1752600 h 4718050"/>
              <a:gd name="connsiteX90" fmla="*/ 4756150 w 6004983"/>
              <a:gd name="connsiteY90" fmla="*/ 1828800 h 4718050"/>
              <a:gd name="connsiteX91" fmla="*/ 4713288 w 6004983"/>
              <a:gd name="connsiteY91" fmla="*/ 1957388 h 4718050"/>
              <a:gd name="connsiteX92" fmla="*/ 4654550 w 6004983"/>
              <a:gd name="connsiteY92" fmla="*/ 2184400 h 4718050"/>
              <a:gd name="connsiteX0" fmla="*/ 4654550 w 6004983"/>
              <a:gd name="connsiteY0" fmla="*/ 2184400 h 4718050"/>
              <a:gd name="connsiteX1" fmla="*/ 4730750 w 6004983"/>
              <a:gd name="connsiteY1" fmla="*/ 2063750 h 4718050"/>
              <a:gd name="connsiteX2" fmla="*/ 4819650 w 6004983"/>
              <a:gd name="connsiteY2" fmla="*/ 1981200 h 4718050"/>
              <a:gd name="connsiteX3" fmla="*/ 4946650 w 6004983"/>
              <a:gd name="connsiteY3" fmla="*/ 1905000 h 4718050"/>
              <a:gd name="connsiteX4" fmla="*/ 5149850 w 6004983"/>
              <a:gd name="connsiteY4" fmla="*/ 1809750 h 4718050"/>
              <a:gd name="connsiteX5" fmla="*/ 5289550 w 6004983"/>
              <a:gd name="connsiteY5" fmla="*/ 1752600 h 4718050"/>
              <a:gd name="connsiteX6" fmla="*/ 5530850 w 6004983"/>
              <a:gd name="connsiteY6" fmla="*/ 1695450 h 4718050"/>
              <a:gd name="connsiteX7" fmla="*/ 5727700 w 6004983"/>
              <a:gd name="connsiteY7" fmla="*/ 1625600 h 4718050"/>
              <a:gd name="connsiteX8" fmla="*/ 5943600 w 6004983"/>
              <a:gd name="connsiteY8" fmla="*/ 1543050 h 4718050"/>
              <a:gd name="connsiteX9" fmla="*/ 6000750 w 6004983"/>
              <a:gd name="connsiteY9" fmla="*/ 1390650 h 4718050"/>
              <a:gd name="connsiteX10" fmla="*/ 5918200 w 6004983"/>
              <a:gd name="connsiteY10" fmla="*/ 1289050 h 4718050"/>
              <a:gd name="connsiteX11" fmla="*/ 5727700 w 6004983"/>
              <a:gd name="connsiteY11" fmla="*/ 1257300 h 4718050"/>
              <a:gd name="connsiteX12" fmla="*/ 5289550 w 6004983"/>
              <a:gd name="connsiteY12" fmla="*/ 1295400 h 4718050"/>
              <a:gd name="connsiteX13" fmla="*/ 4908550 w 6004983"/>
              <a:gd name="connsiteY13" fmla="*/ 1143000 h 4718050"/>
              <a:gd name="connsiteX14" fmla="*/ 4832350 w 6004983"/>
              <a:gd name="connsiteY14" fmla="*/ 762000 h 4718050"/>
              <a:gd name="connsiteX15" fmla="*/ 4908550 w 6004983"/>
              <a:gd name="connsiteY15" fmla="*/ 533400 h 4718050"/>
              <a:gd name="connsiteX16" fmla="*/ 5289550 w 6004983"/>
              <a:gd name="connsiteY16" fmla="*/ 381000 h 4718050"/>
              <a:gd name="connsiteX17" fmla="*/ 5651500 w 6004983"/>
              <a:gd name="connsiteY17" fmla="*/ 393700 h 4718050"/>
              <a:gd name="connsiteX18" fmla="*/ 5759450 w 6004983"/>
              <a:gd name="connsiteY18" fmla="*/ 107950 h 4718050"/>
              <a:gd name="connsiteX19" fmla="*/ 5543550 w 6004983"/>
              <a:gd name="connsiteY19" fmla="*/ 0 h 4718050"/>
              <a:gd name="connsiteX20" fmla="*/ 5397500 w 6004983"/>
              <a:gd name="connsiteY20" fmla="*/ 0 h 4718050"/>
              <a:gd name="connsiteX21" fmla="*/ 5187950 w 6004983"/>
              <a:gd name="connsiteY21" fmla="*/ 76200 h 4718050"/>
              <a:gd name="connsiteX22" fmla="*/ 5086350 w 6004983"/>
              <a:gd name="connsiteY22" fmla="*/ 95250 h 4718050"/>
              <a:gd name="connsiteX23" fmla="*/ 4902200 w 6004983"/>
              <a:gd name="connsiteY23" fmla="*/ 139700 h 4718050"/>
              <a:gd name="connsiteX24" fmla="*/ 4845050 w 6004983"/>
              <a:gd name="connsiteY24" fmla="*/ 139700 h 4718050"/>
              <a:gd name="connsiteX25" fmla="*/ 4648200 w 6004983"/>
              <a:gd name="connsiteY25" fmla="*/ 241300 h 4718050"/>
              <a:gd name="connsiteX26" fmla="*/ 4584700 w 6004983"/>
              <a:gd name="connsiteY26" fmla="*/ 285750 h 4718050"/>
              <a:gd name="connsiteX27" fmla="*/ 4311650 w 6004983"/>
              <a:gd name="connsiteY27" fmla="*/ 304800 h 4718050"/>
              <a:gd name="connsiteX28" fmla="*/ 4146550 w 6004983"/>
              <a:gd name="connsiteY28" fmla="*/ 304800 h 4718050"/>
              <a:gd name="connsiteX29" fmla="*/ 4057650 w 6004983"/>
              <a:gd name="connsiteY29" fmla="*/ 304800 h 4718050"/>
              <a:gd name="connsiteX30" fmla="*/ 3810000 w 6004983"/>
              <a:gd name="connsiteY30" fmla="*/ 304800 h 4718050"/>
              <a:gd name="connsiteX31" fmla="*/ 3632200 w 6004983"/>
              <a:gd name="connsiteY31" fmla="*/ 304800 h 4718050"/>
              <a:gd name="connsiteX32" fmla="*/ 3568700 w 6004983"/>
              <a:gd name="connsiteY32" fmla="*/ 317500 h 4718050"/>
              <a:gd name="connsiteX33" fmla="*/ 3543300 w 6004983"/>
              <a:gd name="connsiteY33" fmla="*/ 323850 h 4718050"/>
              <a:gd name="connsiteX34" fmla="*/ 3238500 w 6004983"/>
              <a:gd name="connsiteY34" fmla="*/ 323850 h 4718050"/>
              <a:gd name="connsiteX35" fmla="*/ 2863850 w 6004983"/>
              <a:gd name="connsiteY35" fmla="*/ 400050 h 4718050"/>
              <a:gd name="connsiteX36" fmla="*/ 2305050 w 6004983"/>
              <a:gd name="connsiteY36" fmla="*/ 501650 h 4718050"/>
              <a:gd name="connsiteX37" fmla="*/ 1924050 w 6004983"/>
              <a:gd name="connsiteY37" fmla="*/ 571500 h 4718050"/>
              <a:gd name="connsiteX38" fmla="*/ 1568450 w 6004983"/>
              <a:gd name="connsiteY38" fmla="*/ 717550 h 4718050"/>
              <a:gd name="connsiteX39" fmla="*/ 1174750 w 6004983"/>
              <a:gd name="connsiteY39" fmla="*/ 965200 h 4718050"/>
              <a:gd name="connsiteX40" fmla="*/ 730250 w 6004983"/>
              <a:gd name="connsiteY40" fmla="*/ 1352550 h 4718050"/>
              <a:gd name="connsiteX41" fmla="*/ 698500 w 6004983"/>
              <a:gd name="connsiteY41" fmla="*/ 1416050 h 4718050"/>
              <a:gd name="connsiteX42" fmla="*/ 406400 w 6004983"/>
              <a:gd name="connsiteY42" fmla="*/ 1695450 h 4718050"/>
              <a:gd name="connsiteX43" fmla="*/ 381000 w 6004983"/>
              <a:gd name="connsiteY43" fmla="*/ 1752600 h 4718050"/>
              <a:gd name="connsiteX44" fmla="*/ 374650 w 6004983"/>
              <a:gd name="connsiteY44" fmla="*/ 1778000 h 4718050"/>
              <a:gd name="connsiteX45" fmla="*/ 203200 w 6004983"/>
              <a:gd name="connsiteY45" fmla="*/ 1974850 h 4718050"/>
              <a:gd name="connsiteX46" fmla="*/ 177800 w 6004983"/>
              <a:gd name="connsiteY46" fmla="*/ 2038350 h 4718050"/>
              <a:gd name="connsiteX47" fmla="*/ 158750 w 6004983"/>
              <a:gd name="connsiteY47" fmla="*/ 2120900 h 4718050"/>
              <a:gd name="connsiteX48" fmla="*/ 76200 w 6004983"/>
              <a:gd name="connsiteY48" fmla="*/ 2292350 h 4718050"/>
              <a:gd name="connsiteX49" fmla="*/ 0 w 6004983"/>
              <a:gd name="connsiteY49" fmla="*/ 2787650 h 4718050"/>
              <a:gd name="connsiteX50" fmla="*/ 88900 w 6004983"/>
              <a:gd name="connsiteY50" fmla="*/ 3079750 h 4718050"/>
              <a:gd name="connsiteX51" fmla="*/ 215900 w 6004983"/>
              <a:gd name="connsiteY51" fmla="*/ 3295650 h 4718050"/>
              <a:gd name="connsiteX52" fmla="*/ 323850 w 6004983"/>
              <a:gd name="connsiteY52" fmla="*/ 3435350 h 4718050"/>
              <a:gd name="connsiteX53" fmla="*/ 469900 w 6004983"/>
              <a:gd name="connsiteY53" fmla="*/ 3600450 h 4718050"/>
              <a:gd name="connsiteX54" fmla="*/ 628650 w 6004983"/>
              <a:gd name="connsiteY54" fmla="*/ 3765550 h 4718050"/>
              <a:gd name="connsiteX55" fmla="*/ 768350 w 6004983"/>
              <a:gd name="connsiteY55" fmla="*/ 3949700 h 4718050"/>
              <a:gd name="connsiteX56" fmla="*/ 819150 w 6004983"/>
              <a:gd name="connsiteY56" fmla="*/ 4083050 h 4718050"/>
              <a:gd name="connsiteX57" fmla="*/ 819150 w 6004983"/>
              <a:gd name="connsiteY57" fmla="*/ 4222750 h 4718050"/>
              <a:gd name="connsiteX58" fmla="*/ 723900 w 6004983"/>
              <a:gd name="connsiteY58" fmla="*/ 4362450 h 4718050"/>
              <a:gd name="connsiteX59" fmla="*/ 590550 w 6004983"/>
              <a:gd name="connsiteY59" fmla="*/ 4438650 h 4718050"/>
              <a:gd name="connsiteX60" fmla="*/ 508000 w 6004983"/>
              <a:gd name="connsiteY60" fmla="*/ 4527550 h 4718050"/>
              <a:gd name="connsiteX61" fmla="*/ 457200 w 6004983"/>
              <a:gd name="connsiteY61" fmla="*/ 4578350 h 4718050"/>
              <a:gd name="connsiteX62" fmla="*/ 393700 w 6004983"/>
              <a:gd name="connsiteY62" fmla="*/ 4514850 h 4718050"/>
              <a:gd name="connsiteX63" fmla="*/ 254000 w 6004983"/>
              <a:gd name="connsiteY63" fmla="*/ 4718050 h 4718050"/>
              <a:gd name="connsiteX64" fmla="*/ 539750 w 6004983"/>
              <a:gd name="connsiteY64" fmla="*/ 4692650 h 4718050"/>
              <a:gd name="connsiteX65" fmla="*/ 514350 w 6004983"/>
              <a:gd name="connsiteY65" fmla="*/ 4622800 h 4718050"/>
              <a:gd name="connsiteX66" fmla="*/ 622300 w 6004983"/>
              <a:gd name="connsiteY66" fmla="*/ 4546600 h 4718050"/>
              <a:gd name="connsiteX67" fmla="*/ 755650 w 6004983"/>
              <a:gd name="connsiteY67" fmla="*/ 4451350 h 4718050"/>
              <a:gd name="connsiteX68" fmla="*/ 869950 w 6004983"/>
              <a:gd name="connsiteY68" fmla="*/ 4273550 h 4718050"/>
              <a:gd name="connsiteX69" fmla="*/ 946150 w 6004983"/>
              <a:gd name="connsiteY69" fmla="*/ 4044950 h 4718050"/>
              <a:gd name="connsiteX70" fmla="*/ 939800 w 6004983"/>
              <a:gd name="connsiteY70" fmla="*/ 3816350 h 4718050"/>
              <a:gd name="connsiteX71" fmla="*/ 812800 w 6004983"/>
              <a:gd name="connsiteY71" fmla="*/ 3556000 h 4718050"/>
              <a:gd name="connsiteX72" fmla="*/ 666750 w 6004983"/>
              <a:gd name="connsiteY72" fmla="*/ 3295650 h 4718050"/>
              <a:gd name="connsiteX73" fmla="*/ 546100 w 6004983"/>
              <a:gd name="connsiteY73" fmla="*/ 3130550 h 4718050"/>
              <a:gd name="connsiteX74" fmla="*/ 406400 w 6004983"/>
              <a:gd name="connsiteY74" fmla="*/ 2832100 h 4718050"/>
              <a:gd name="connsiteX75" fmla="*/ 387350 w 6004983"/>
              <a:gd name="connsiteY75" fmla="*/ 2463800 h 4718050"/>
              <a:gd name="connsiteX76" fmla="*/ 457200 w 6004983"/>
              <a:gd name="connsiteY76" fmla="*/ 2178050 h 4718050"/>
              <a:gd name="connsiteX77" fmla="*/ 889000 w 6004983"/>
              <a:gd name="connsiteY77" fmla="*/ 1955800 h 4718050"/>
              <a:gd name="connsiteX78" fmla="*/ 1123950 w 6004983"/>
              <a:gd name="connsiteY78" fmla="*/ 1765300 h 4718050"/>
              <a:gd name="connsiteX79" fmla="*/ 1574800 w 6004983"/>
              <a:gd name="connsiteY79" fmla="*/ 1803400 h 4718050"/>
              <a:gd name="connsiteX80" fmla="*/ 2089150 w 6004983"/>
              <a:gd name="connsiteY80" fmla="*/ 1752600 h 4718050"/>
              <a:gd name="connsiteX81" fmla="*/ 2559050 w 6004983"/>
              <a:gd name="connsiteY81" fmla="*/ 1619250 h 4718050"/>
              <a:gd name="connsiteX82" fmla="*/ 3003550 w 6004983"/>
              <a:gd name="connsiteY82" fmla="*/ 1600200 h 4718050"/>
              <a:gd name="connsiteX83" fmla="*/ 3536950 w 6004983"/>
              <a:gd name="connsiteY83" fmla="*/ 1600200 h 4718050"/>
              <a:gd name="connsiteX84" fmla="*/ 3917950 w 6004983"/>
              <a:gd name="connsiteY84" fmla="*/ 1600200 h 4718050"/>
              <a:gd name="connsiteX85" fmla="*/ 4451350 w 6004983"/>
              <a:gd name="connsiteY85" fmla="*/ 1600200 h 4718050"/>
              <a:gd name="connsiteX86" fmla="*/ 4679950 w 6004983"/>
              <a:gd name="connsiteY86" fmla="*/ 1447800 h 4718050"/>
              <a:gd name="connsiteX87" fmla="*/ 4908550 w 6004983"/>
              <a:gd name="connsiteY87" fmla="*/ 1447800 h 4718050"/>
              <a:gd name="connsiteX88" fmla="*/ 4984750 w 6004983"/>
              <a:gd name="connsiteY88" fmla="*/ 1600200 h 4718050"/>
              <a:gd name="connsiteX89" fmla="*/ 4908550 w 6004983"/>
              <a:gd name="connsiteY89" fmla="*/ 1752600 h 4718050"/>
              <a:gd name="connsiteX90" fmla="*/ 4756150 w 6004983"/>
              <a:gd name="connsiteY90" fmla="*/ 1828800 h 4718050"/>
              <a:gd name="connsiteX91" fmla="*/ 4713288 w 6004983"/>
              <a:gd name="connsiteY91" fmla="*/ 1957388 h 4718050"/>
              <a:gd name="connsiteX92" fmla="*/ 4654550 w 6004983"/>
              <a:gd name="connsiteY92" fmla="*/ 2184400 h 4718050"/>
              <a:gd name="connsiteX0" fmla="*/ 4654550 w 6004983"/>
              <a:gd name="connsiteY0" fmla="*/ 2184400 h 4718050"/>
              <a:gd name="connsiteX1" fmla="*/ 4730750 w 6004983"/>
              <a:gd name="connsiteY1" fmla="*/ 2063750 h 4718050"/>
              <a:gd name="connsiteX2" fmla="*/ 4819650 w 6004983"/>
              <a:gd name="connsiteY2" fmla="*/ 1981200 h 4718050"/>
              <a:gd name="connsiteX3" fmla="*/ 4946650 w 6004983"/>
              <a:gd name="connsiteY3" fmla="*/ 1905000 h 4718050"/>
              <a:gd name="connsiteX4" fmla="*/ 5149850 w 6004983"/>
              <a:gd name="connsiteY4" fmla="*/ 1809750 h 4718050"/>
              <a:gd name="connsiteX5" fmla="*/ 5289550 w 6004983"/>
              <a:gd name="connsiteY5" fmla="*/ 1752600 h 4718050"/>
              <a:gd name="connsiteX6" fmla="*/ 5530850 w 6004983"/>
              <a:gd name="connsiteY6" fmla="*/ 1695450 h 4718050"/>
              <a:gd name="connsiteX7" fmla="*/ 5727700 w 6004983"/>
              <a:gd name="connsiteY7" fmla="*/ 1625600 h 4718050"/>
              <a:gd name="connsiteX8" fmla="*/ 5943600 w 6004983"/>
              <a:gd name="connsiteY8" fmla="*/ 1543050 h 4718050"/>
              <a:gd name="connsiteX9" fmla="*/ 6000750 w 6004983"/>
              <a:gd name="connsiteY9" fmla="*/ 1390650 h 4718050"/>
              <a:gd name="connsiteX10" fmla="*/ 5918200 w 6004983"/>
              <a:gd name="connsiteY10" fmla="*/ 1289050 h 4718050"/>
              <a:gd name="connsiteX11" fmla="*/ 5727700 w 6004983"/>
              <a:gd name="connsiteY11" fmla="*/ 1257300 h 4718050"/>
              <a:gd name="connsiteX12" fmla="*/ 5289550 w 6004983"/>
              <a:gd name="connsiteY12" fmla="*/ 1295400 h 4718050"/>
              <a:gd name="connsiteX13" fmla="*/ 4908550 w 6004983"/>
              <a:gd name="connsiteY13" fmla="*/ 1143000 h 4718050"/>
              <a:gd name="connsiteX14" fmla="*/ 4832350 w 6004983"/>
              <a:gd name="connsiteY14" fmla="*/ 762000 h 4718050"/>
              <a:gd name="connsiteX15" fmla="*/ 4908550 w 6004983"/>
              <a:gd name="connsiteY15" fmla="*/ 533400 h 4718050"/>
              <a:gd name="connsiteX16" fmla="*/ 5289550 w 6004983"/>
              <a:gd name="connsiteY16" fmla="*/ 381000 h 4718050"/>
              <a:gd name="connsiteX17" fmla="*/ 5651500 w 6004983"/>
              <a:gd name="connsiteY17" fmla="*/ 393700 h 4718050"/>
              <a:gd name="connsiteX18" fmla="*/ 5759450 w 6004983"/>
              <a:gd name="connsiteY18" fmla="*/ 107950 h 4718050"/>
              <a:gd name="connsiteX19" fmla="*/ 5543550 w 6004983"/>
              <a:gd name="connsiteY19" fmla="*/ 0 h 4718050"/>
              <a:gd name="connsiteX20" fmla="*/ 5397500 w 6004983"/>
              <a:gd name="connsiteY20" fmla="*/ 0 h 4718050"/>
              <a:gd name="connsiteX21" fmla="*/ 5187950 w 6004983"/>
              <a:gd name="connsiteY21" fmla="*/ 76200 h 4718050"/>
              <a:gd name="connsiteX22" fmla="*/ 5086350 w 6004983"/>
              <a:gd name="connsiteY22" fmla="*/ 95250 h 4718050"/>
              <a:gd name="connsiteX23" fmla="*/ 4902200 w 6004983"/>
              <a:gd name="connsiteY23" fmla="*/ 139700 h 4718050"/>
              <a:gd name="connsiteX24" fmla="*/ 4845050 w 6004983"/>
              <a:gd name="connsiteY24" fmla="*/ 139700 h 4718050"/>
              <a:gd name="connsiteX25" fmla="*/ 4648200 w 6004983"/>
              <a:gd name="connsiteY25" fmla="*/ 241300 h 4718050"/>
              <a:gd name="connsiteX26" fmla="*/ 4584700 w 6004983"/>
              <a:gd name="connsiteY26" fmla="*/ 285750 h 4718050"/>
              <a:gd name="connsiteX27" fmla="*/ 4311650 w 6004983"/>
              <a:gd name="connsiteY27" fmla="*/ 304800 h 4718050"/>
              <a:gd name="connsiteX28" fmla="*/ 4146550 w 6004983"/>
              <a:gd name="connsiteY28" fmla="*/ 304800 h 4718050"/>
              <a:gd name="connsiteX29" fmla="*/ 4057650 w 6004983"/>
              <a:gd name="connsiteY29" fmla="*/ 304800 h 4718050"/>
              <a:gd name="connsiteX30" fmla="*/ 3810000 w 6004983"/>
              <a:gd name="connsiteY30" fmla="*/ 304800 h 4718050"/>
              <a:gd name="connsiteX31" fmla="*/ 3632200 w 6004983"/>
              <a:gd name="connsiteY31" fmla="*/ 304800 h 4718050"/>
              <a:gd name="connsiteX32" fmla="*/ 3568700 w 6004983"/>
              <a:gd name="connsiteY32" fmla="*/ 317500 h 4718050"/>
              <a:gd name="connsiteX33" fmla="*/ 3543300 w 6004983"/>
              <a:gd name="connsiteY33" fmla="*/ 323850 h 4718050"/>
              <a:gd name="connsiteX34" fmla="*/ 3238500 w 6004983"/>
              <a:gd name="connsiteY34" fmla="*/ 323850 h 4718050"/>
              <a:gd name="connsiteX35" fmla="*/ 2863850 w 6004983"/>
              <a:gd name="connsiteY35" fmla="*/ 400050 h 4718050"/>
              <a:gd name="connsiteX36" fmla="*/ 2305050 w 6004983"/>
              <a:gd name="connsiteY36" fmla="*/ 501650 h 4718050"/>
              <a:gd name="connsiteX37" fmla="*/ 1924050 w 6004983"/>
              <a:gd name="connsiteY37" fmla="*/ 571500 h 4718050"/>
              <a:gd name="connsiteX38" fmla="*/ 1568450 w 6004983"/>
              <a:gd name="connsiteY38" fmla="*/ 717550 h 4718050"/>
              <a:gd name="connsiteX39" fmla="*/ 1174750 w 6004983"/>
              <a:gd name="connsiteY39" fmla="*/ 965200 h 4718050"/>
              <a:gd name="connsiteX40" fmla="*/ 730250 w 6004983"/>
              <a:gd name="connsiteY40" fmla="*/ 1352550 h 4718050"/>
              <a:gd name="connsiteX41" fmla="*/ 698500 w 6004983"/>
              <a:gd name="connsiteY41" fmla="*/ 1416050 h 4718050"/>
              <a:gd name="connsiteX42" fmla="*/ 406400 w 6004983"/>
              <a:gd name="connsiteY42" fmla="*/ 1695450 h 4718050"/>
              <a:gd name="connsiteX43" fmla="*/ 381000 w 6004983"/>
              <a:gd name="connsiteY43" fmla="*/ 1752600 h 4718050"/>
              <a:gd name="connsiteX44" fmla="*/ 374650 w 6004983"/>
              <a:gd name="connsiteY44" fmla="*/ 1778000 h 4718050"/>
              <a:gd name="connsiteX45" fmla="*/ 203200 w 6004983"/>
              <a:gd name="connsiteY45" fmla="*/ 1974850 h 4718050"/>
              <a:gd name="connsiteX46" fmla="*/ 177800 w 6004983"/>
              <a:gd name="connsiteY46" fmla="*/ 2038350 h 4718050"/>
              <a:gd name="connsiteX47" fmla="*/ 158750 w 6004983"/>
              <a:gd name="connsiteY47" fmla="*/ 2120900 h 4718050"/>
              <a:gd name="connsiteX48" fmla="*/ 76200 w 6004983"/>
              <a:gd name="connsiteY48" fmla="*/ 2292350 h 4718050"/>
              <a:gd name="connsiteX49" fmla="*/ 0 w 6004983"/>
              <a:gd name="connsiteY49" fmla="*/ 2787650 h 4718050"/>
              <a:gd name="connsiteX50" fmla="*/ 88900 w 6004983"/>
              <a:gd name="connsiteY50" fmla="*/ 3079750 h 4718050"/>
              <a:gd name="connsiteX51" fmla="*/ 215900 w 6004983"/>
              <a:gd name="connsiteY51" fmla="*/ 3295650 h 4718050"/>
              <a:gd name="connsiteX52" fmla="*/ 323850 w 6004983"/>
              <a:gd name="connsiteY52" fmla="*/ 3435350 h 4718050"/>
              <a:gd name="connsiteX53" fmla="*/ 469900 w 6004983"/>
              <a:gd name="connsiteY53" fmla="*/ 3600450 h 4718050"/>
              <a:gd name="connsiteX54" fmla="*/ 628650 w 6004983"/>
              <a:gd name="connsiteY54" fmla="*/ 3765550 h 4718050"/>
              <a:gd name="connsiteX55" fmla="*/ 768350 w 6004983"/>
              <a:gd name="connsiteY55" fmla="*/ 3949700 h 4718050"/>
              <a:gd name="connsiteX56" fmla="*/ 819150 w 6004983"/>
              <a:gd name="connsiteY56" fmla="*/ 4083050 h 4718050"/>
              <a:gd name="connsiteX57" fmla="*/ 819150 w 6004983"/>
              <a:gd name="connsiteY57" fmla="*/ 4222750 h 4718050"/>
              <a:gd name="connsiteX58" fmla="*/ 723900 w 6004983"/>
              <a:gd name="connsiteY58" fmla="*/ 4362450 h 4718050"/>
              <a:gd name="connsiteX59" fmla="*/ 590550 w 6004983"/>
              <a:gd name="connsiteY59" fmla="*/ 4438650 h 4718050"/>
              <a:gd name="connsiteX60" fmla="*/ 508000 w 6004983"/>
              <a:gd name="connsiteY60" fmla="*/ 4527550 h 4718050"/>
              <a:gd name="connsiteX61" fmla="*/ 457200 w 6004983"/>
              <a:gd name="connsiteY61" fmla="*/ 4578350 h 4718050"/>
              <a:gd name="connsiteX62" fmla="*/ 393700 w 6004983"/>
              <a:gd name="connsiteY62" fmla="*/ 4514850 h 4718050"/>
              <a:gd name="connsiteX63" fmla="*/ 254000 w 6004983"/>
              <a:gd name="connsiteY63" fmla="*/ 4718050 h 4718050"/>
              <a:gd name="connsiteX64" fmla="*/ 539750 w 6004983"/>
              <a:gd name="connsiteY64" fmla="*/ 4692650 h 4718050"/>
              <a:gd name="connsiteX65" fmla="*/ 514350 w 6004983"/>
              <a:gd name="connsiteY65" fmla="*/ 4622800 h 4718050"/>
              <a:gd name="connsiteX66" fmla="*/ 622300 w 6004983"/>
              <a:gd name="connsiteY66" fmla="*/ 4546600 h 4718050"/>
              <a:gd name="connsiteX67" fmla="*/ 755650 w 6004983"/>
              <a:gd name="connsiteY67" fmla="*/ 4451350 h 4718050"/>
              <a:gd name="connsiteX68" fmla="*/ 869950 w 6004983"/>
              <a:gd name="connsiteY68" fmla="*/ 4273550 h 4718050"/>
              <a:gd name="connsiteX69" fmla="*/ 946150 w 6004983"/>
              <a:gd name="connsiteY69" fmla="*/ 4044950 h 4718050"/>
              <a:gd name="connsiteX70" fmla="*/ 939800 w 6004983"/>
              <a:gd name="connsiteY70" fmla="*/ 3816350 h 4718050"/>
              <a:gd name="connsiteX71" fmla="*/ 812800 w 6004983"/>
              <a:gd name="connsiteY71" fmla="*/ 3556000 h 4718050"/>
              <a:gd name="connsiteX72" fmla="*/ 666750 w 6004983"/>
              <a:gd name="connsiteY72" fmla="*/ 3295650 h 4718050"/>
              <a:gd name="connsiteX73" fmla="*/ 546100 w 6004983"/>
              <a:gd name="connsiteY73" fmla="*/ 3130550 h 4718050"/>
              <a:gd name="connsiteX74" fmla="*/ 406400 w 6004983"/>
              <a:gd name="connsiteY74" fmla="*/ 2832100 h 4718050"/>
              <a:gd name="connsiteX75" fmla="*/ 387350 w 6004983"/>
              <a:gd name="connsiteY75" fmla="*/ 2463800 h 4718050"/>
              <a:gd name="connsiteX76" fmla="*/ 457200 w 6004983"/>
              <a:gd name="connsiteY76" fmla="*/ 2178050 h 4718050"/>
              <a:gd name="connsiteX77" fmla="*/ 889000 w 6004983"/>
              <a:gd name="connsiteY77" fmla="*/ 1955800 h 4718050"/>
              <a:gd name="connsiteX78" fmla="*/ 1123950 w 6004983"/>
              <a:gd name="connsiteY78" fmla="*/ 1765300 h 4718050"/>
              <a:gd name="connsiteX79" fmla="*/ 1574800 w 6004983"/>
              <a:gd name="connsiteY79" fmla="*/ 1803400 h 4718050"/>
              <a:gd name="connsiteX80" fmla="*/ 2089150 w 6004983"/>
              <a:gd name="connsiteY80" fmla="*/ 1752600 h 4718050"/>
              <a:gd name="connsiteX81" fmla="*/ 2559050 w 6004983"/>
              <a:gd name="connsiteY81" fmla="*/ 1619250 h 4718050"/>
              <a:gd name="connsiteX82" fmla="*/ 3003550 w 6004983"/>
              <a:gd name="connsiteY82" fmla="*/ 1600200 h 4718050"/>
              <a:gd name="connsiteX83" fmla="*/ 3536950 w 6004983"/>
              <a:gd name="connsiteY83" fmla="*/ 1600200 h 4718050"/>
              <a:gd name="connsiteX84" fmla="*/ 3917950 w 6004983"/>
              <a:gd name="connsiteY84" fmla="*/ 1600200 h 4718050"/>
              <a:gd name="connsiteX85" fmla="*/ 4451350 w 6004983"/>
              <a:gd name="connsiteY85" fmla="*/ 1600200 h 4718050"/>
              <a:gd name="connsiteX86" fmla="*/ 4679950 w 6004983"/>
              <a:gd name="connsiteY86" fmla="*/ 1447800 h 4718050"/>
              <a:gd name="connsiteX87" fmla="*/ 4908550 w 6004983"/>
              <a:gd name="connsiteY87" fmla="*/ 1447800 h 4718050"/>
              <a:gd name="connsiteX88" fmla="*/ 4984750 w 6004983"/>
              <a:gd name="connsiteY88" fmla="*/ 1600200 h 4718050"/>
              <a:gd name="connsiteX89" fmla="*/ 4908550 w 6004983"/>
              <a:gd name="connsiteY89" fmla="*/ 1752600 h 4718050"/>
              <a:gd name="connsiteX90" fmla="*/ 4756150 w 6004983"/>
              <a:gd name="connsiteY90" fmla="*/ 1828800 h 4718050"/>
              <a:gd name="connsiteX91" fmla="*/ 4713288 w 6004983"/>
              <a:gd name="connsiteY91" fmla="*/ 1957388 h 4718050"/>
              <a:gd name="connsiteX92" fmla="*/ 4654550 w 6004983"/>
              <a:gd name="connsiteY92" fmla="*/ 2184400 h 4718050"/>
              <a:gd name="connsiteX0" fmla="*/ 4654550 w 6004983"/>
              <a:gd name="connsiteY0" fmla="*/ 2184400 h 4718050"/>
              <a:gd name="connsiteX1" fmla="*/ 4730750 w 6004983"/>
              <a:gd name="connsiteY1" fmla="*/ 2063750 h 4718050"/>
              <a:gd name="connsiteX2" fmla="*/ 4819650 w 6004983"/>
              <a:gd name="connsiteY2" fmla="*/ 1981200 h 4718050"/>
              <a:gd name="connsiteX3" fmla="*/ 4946650 w 6004983"/>
              <a:gd name="connsiteY3" fmla="*/ 1905000 h 4718050"/>
              <a:gd name="connsiteX4" fmla="*/ 5149850 w 6004983"/>
              <a:gd name="connsiteY4" fmla="*/ 1809750 h 4718050"/>
              <a:gd name="connsiteX5" fmla="*/ 5289550 w 6004983"/>
              <a:gd name="connsiteY5" fmla="*/ 1752600 h 4718050"/>
              <a:gd name="connsiteX6" fmla="*/ 5530850 w 6004983"/>
              <a:gd name="connsiteY6" fmla="*/ 1695450 h 4718050"/>
              <a:gd name="connsiteX7" fmla="*/ 5727700 w 6004983"/>
              <a:gd name="connsiteY7" fmla="*/ 1625600 h 4718050"/>
              <a:gd name="connsiteX8" fmla="*/ 5943600 w 6004983"/>
              <a:gd name="connsiteY8" fmla="*/ 1543050 h 4718050"/>
              <a:gd name="connsiteX9" fmla="*/ 6000750 w 6004983"/>
              <a:gd name="connsiteY9" fmla="*/ 1390650 h 4718050"/>
              <a:gd name="connsiteX10" fmla="*/ 5918200 w 6004983"/>
              <a:gd name="connsiteY10" fmla="*/ 1289050 h 4718050"/>
              <a:gd name="connsiteX11" fmla="*/ 5727700 w 6004983"/>
              <a:gd name="connsiteY11" fmla="*/ 1257300 h 4718050"/>
              <a:gd name="connsiteX12" fmla="*/ 5289550 w 6004983"/>
              <a:gd name="connsiteY12" fmla="*/ 1295400 h 4718050"/>
              <a:gd name="connsiteX13" fmla="*/ 4908550 w 6004983"/>
              <a:gd name="connsiteY13" fmla="*/ 1143000 h 4718050"/>
              <a:gd name="connsiteX14" fmla="*/ 4832350 w 6004983"/>
              <a:gd name="connsiteY14" fmla="*/ 762000 h 4718050"/>
              <a:gd name="connsiteX15" fmla="*/ 4908550 w 6004983"/>
              <a:gd name="connsiteY15" fmla="*/ 533400 h 4718050"/>
              <a:gd name="connsiteX16" fmla="*/ 5289550 w 6004983"/>
              <a:gd name="connsiteY16" fmla="*/ 381000 h 4718050"/>
              <a:gd name="connsiteX17" fmla="*/ 5651500 w 6004983"/>
              <a:gd name="connsiteY17" fmla="*/ 393700 h 4718050"/>
              <a:gd name="connsiteX18" fmla="*/ 5759450 w 6004983"/>
              <a:gd name="connsiteY18" fmla="*/ 107950 h 4718050"/>
              <a:gd name="connsiteX19" fmla="*/ 5543550 w 6004983"/>
              <a:gd name="connsiteY19" fmla="*/ 0 h 4718050"/>
              <a:gd name="connsiteX20" fmla="*/ 5397500 w 6004983"/>
              <a:gd name="connsiteY20" fmla="*/ 0 h 4718050"/>
              <a:gd name="connsiteX21" fmla="*/ 5187950 w 6004983"/>
              <a:gd name="connsiteY21" fmla="*/ 76200 h 4718050"/>
              <a:gd name="connsiteX22" fmla="*/ 5086350 w 6004983"/>
              <a:gd name="connsiteY22" fmla="*/ 95250 h 4718050"/>
              <a:gd name="connsiteX23" fmla="*/ 4902200 w 6004983"/>
              <a:gd name="connsiteY23" fmla="*/ 139700 h 4718050"/>
              <a:gd name="connsiteX24" fmla="*/ 4845050 w 6004983"/>
              <a:gd name="connsiteY24" fmla="*/ 139700 h 4718050"/>
              <a:gd name="connsiteX25" fmla="*/ 4648200 w 6004983"/>
              <a:gd name="connsiteY25" fmla="*/ 241300 h 4718050"/>
              <a:gd name="connsiteX26" fmla="*/ 4584700 w 6004983"/>
              <a:gd name="connsiteY26" fmla="*/ 285750 h 4718050"/>
              <a:gd name="connsiteX27" fmla="*/ 4311650 w 6004983"/>
              <a:gd name="connsiteY27" fmla="*/ 304800 h 4718050"/>
              <a:gd name="connsiteX28" fmla="*/ 4146550 w 6004983"/>
              <a:gd name="connsiteY28" fmla="*/ 304800 h 4718050"/>
              <a:gd name="connsiteX29" fmla="*/ 4057650 w 6004983"/>
              <a:gd name="connsiteY29" fmla="*/ 304800 h 4718050"/>
              <a:gd name="connsiteX30" fmla="*/ 3810000 w 6004983"/>
              <a:gd name="connsiteY30" fmla="*/ 304800 h 4718050"/>
              <a:gd name="connsiteX31" fmla="*/ 3632200 w 6004983"/>
              <a:gd name="connsiteY31" fmla="*/ 304800 h 4718050"/>
              <a:gd name="connsiteX32" fmla="*/ 3568700 w 6004983"/>
              <a:gd name="connsiteY32" fmla="*/ 317500 h 4718050"/>
              <a:gd name="connsiteX33" fmla="*/ 3543300 w 6004983"/>
              <a:gd name="connsiteY33" fmla="*/ 323850 h 4718050"/>
              <a:gd name="connsiteX34" fmla="*/ 3238500 w 6004983"/>
              <a:gd name="connsiteY34" fmla="*/ 323850 h 4718050"/>
              <a:gd name="connsiteX35" fmla="*/ 2863850 w 6004983"/>
              <a:gd name="connsiteY35" fmla="*/ 400050 h 4718050"/>
              <a:gd name="connsiteX36" fmla="*/ 2305050 w 6004983"/>
              <a:gd name="connsiteY36" fmla="*/ 501650 h 4718050"/>
              <a:gd name="connsiteX37" fmla="*/ 1924050 w 6004983"/>
              <a:gd name="connsiteY37" fmla="*/ 571500 h 4718050"/>
              <a:gd name="connsiteX38" fmla="*/ 1568450 w 6004983"/>
              <a:gd name="connsiteY38" fmla="*/ 717550 h 4718050"/>
              <a:gd name="connsiteX39" fmla="*/ 1174750 w 6004983"/>
              <a:gd name="connsiteY39" fmla="*/ 965200 h 4718050"/>
              <a:gd name="connsiteX40" fmla="*/ 730250 w 6004983"/>
              <a:gd name="connsiteY40" fmla="*/ 1352550 h 4718050"/>
              <a:gd name="connsiteX41" fmla="*/ 698500 w 6004983"/>
              <a:gd name="connsiteY41" fmla="*/ 1416050 h 4718050"/>
              <a:gd name="connsiteX42" fmla="*/ 406400 w 6004983"/>
              <a:gd name="connsiteY42" fmla="*/ 1695450 h 4718050"/>
              <a:gd name="connsiteX43" fmla="*/ 381000 w 6004983"/>
              <a:gd name="connsiteY43" fmla="*/ 1752600 h 4718050"/>
              <a:gd name="connsiteX44" fmla="*/ 374650 w 6004983"/>
              <a:gd name="connsiteY44" fmla="*/ 1778000 h 4718050"/>
              <a:gd name="connsiteX45" fmla="*/ 203200 w 6004983"/>
              <a:gd name="connsiteY45" fmla="*/ 1974850 h 4718050"/>
              <a:gd name="connsiteX46" fmla="*/ 177800 w 6004983"/>
              <a:gd name="connsiteY46" fmla="*/ 2038350 h 4718050"/>
              <a:gd name="connsiteX47" fmla="*/ 158750 w 6004983"/>
              <a:gd name="connsiteY47" fmla="*/ 2120900 h 4718050"/>
              <a:gd name="connsiteX48" fmla="*/ 76200 w 6004983"/>
              <a:gd name="connsiteY48" fmla="*/ 2292350 h 4718050"/>
              <a:gd name="connsiteX49" fmla="*/ 0 w 6004983"/>
              <a:gd name="connsiteY49" fmla="*/ 2787650 h 4718050"/>
              <a:gd name="connsiteX50" fmla="*/ 88900 w 6004983"/>
              <a:gd name="connsiteY50" fmla="*/ 3079750 h 4718050"/>
              <a:gd name="connsiteX51" fmla="*/ 215900 w 6004983"/>
              <a:gd name="connsiteY51" fmla="*/ 3295650 h 4718050"/>
              <a:gd name="connsiteX52" fmla="*/ 323850 w 6004983"/>
              <a:gd name="connsiteY52" fmla="*/ 3435350 h 4718050"/>
              <a:gd name="connsiteX53" fmla="*/ 469900 w 6004983"/>
              <a:gd name="connsiteY53" fmla="*/ 3600450 h 4718050"/>
              <a:gd name="connsiteX54" fmla="*/ 628650 w 6004983"/>
              <a:gd name="connsiteY54" fmla="*/ 3765550 h 4718050"/>
              <a:gd name="connsiteX55" fmla="*/ 768350 w 6004983"/>
              <a:gd name="connsiteY55" fmla="*/ 3949700 h 4718050"/>
              <a:gd name="connsiteX56" fmla="*/ 819150 w 6004983"/>
              <a:gd name="connsiteY56" fmla="*/ 4083050 h 4718050"/>
              <a:gd name="connsiteX57" fmla="*/ 819150 w 6004983"/>
              <a:gd name="connsiteY57" fmla="*/ 4222750 h 4718050"/>
              <a:gd name="connsiteX58" fmla="*/ 723900 w 6004983"/>
              <a:gd name="connsiteY58" fmla="*/ 4362450 h 4718050"/>
              <a:gd name="connsiteX59" fmla="*/ 590550 w 6004983"/>
              <a:gd name="connsiteY59" fmla="*/ 4438650 h 4718050"/>
              <a:gd name="connsiteX60" fmla="*/ 508000 w 6004983"/>
              <a:gd name="connsiteY60" fmla="*/ 4527550 h 4718050"/>
              <a:gd name="connsiteX61" fmla="*/ 457200 w 6004983"/>
              <a:gd name="connsiteY61" fmla="*/ 4578350 h 4718050"/>
              <a:gd name="connsiteX62" fmla="*/ 393700 w 6004983"/>
              <a:gd name="connsiteY62" fmla="*/ 4514850 h 4718050"/>
              <a:gd name="connsiteX63" fmla="*/ 254000 w 6004983"/>
              <a:gd name="connsiteY63" fmla="*/ 4718050 h 4718050"/>
              <a:gd name="connsiteX64" fmla="*/ 539750 w 6004983"/>
              <a:gd name="connsiteY64" fmla="*/ 4692650 h 4718050"/>
              <a:gd name="connsiteX65" fmla="*/ 514350 w 6004983"/>
              <a:gd name="connsiteY65" fmla="*/ 4622800 h 4718050"/>
              <a:gd name="connsiteX66" fmla="*/ 622300 w 6004983"/>
              <a:gd name="connsiteY66" fmla="*/ 4546600 h 4718050"/>
              <a:gd name="connsiteX67" fmla="*/ 755650 w 6004983"/>
              <a:gd name="connsiteY67" fmla="*/ 4451350 h 4718050"/>
              <a:gd name="connsiteX68" fmla="*/ 869950 w 6004983"/>
              <a:gd name="connsiteY68" fmla="*/ 4273550 h 4718050"/>
              <a:gd name="connsiteX69" fmla="*/ 946150 w 6004983"/>
              <a:gd name="connsiteY69" fmla="*/ 4044950 h 4718050"/>
              <a:gd name="connsiteX70" fmla="*/ 939800 w 6004983"/>
              <a:gd name="connsiteY70" fmla="*/ 3816350 h 4718050"/>
              <a:gd name="connsiteX71" fmla="*/ 812800 w 6004983"/>
              <a:gd name="connsiteY71" fmla="*/ 3556000 h 4718050"/>
              <a:gd name="connsiteX72" fmla="*/ 666750 w 6004983"/>
              <a:gd name="connsiteY72" fmla="*/ 3295650 h 4718050"/>
              <a:gd name="connsiteX73" fmla="*/ 546100 w 6004983"/>
              <a:gd name="connsiteY73" fmla="*/ 3130550 h 4718050"/>
              <a:gd name="connsiteX74" fmla="*/ 406400 w 6004983"/>
              <a:gd name="connsiteY74" fmla="*/ 2832100 h 4718050"/>
              <a:gd name="connsiteX75" fmla="*/ 387350 w 6004983"/>
              <a:gd name="connsiteY75" fmla="*/ 2463800 h 4718050"/>
              <a:gd name="connsiteX76" fmla="*/ 457200 w 6004983"/>
              <a:gd name="connsiteY76" fmla="*/ 2178050 h 4718050"/>
              <a:gd name="connsiteX77" fmla="*/ 889000 w 6004983"/>
              <a:gd name="connsiteY77" fmla="*/ 1955800 h 4718050"/>
              <a:gd name="connsiteX78" fmla="*/ 1123950 w 6004983"/>
              <a:gd name="connsiteY78" fmla="*/ 1765300 h 4718050"/>
              <a:gd name="connsiteX79" fmla="*/ 1574800 w 6004983"/>
              <a:gd name="connsiteY79" fmla="*/ 1803400 h 4718050"/>
              <a:gd name="connsiteX80" fmla="*/ 2089150 w 6004983"/>
              <a:gd name="connsiteY80" fmla="*/ 1752600 h 4718050"/>
              <a:gd name="connsiteX81" fmla="*/ 2559050 w 6004983"/>
              <a:gd name="connsiteY81" fmla="*/ 1619250 h 4718050"/>
              <a:gd name="connsiteX82" fmla="*/ 3003550 w 6004983"/>
              <a:gd name="connsiteY82" fmla="*/ 1600200 h 4718050"/>
              <a:gd name="connsiteX83" fmla="*/ 3536950 w 6004983"/>
              <a:gd name="connsiteY83" fmla="*/ 1600200 h 4718050"/>
              <a:gd name="connsiteX84" fmla="*/ 3917950 w 6004983"/>
              <a:gd name="connsiteY84" fmla="*/ 1600200 h 4718050"/>
              <a:gd name="connsiteX85" fmla="*/ 4451350 w 6004983"/>
              <a:gd name="connsiteY85" fmla="*/ 1600200 h 4718050"/>
              <a:gd name="connsiteX86" fmla="*/ 4679950 w 6004983"/>
              <a:gd name="connsiteY86" fmla="*/ 1447800 h 4718050"/>
              <a:gd name="connsiteX87" fmla="*/ 4908550 w 6004983"/>
              <a:gd name="connsiteY87" fmla="*/ 1447800 h 4718050"/>
              <a:gd name="connsiteX88" fmla="*/ 4984750 w 6004983"/>
              <a:gd name="connsiteY88" fmla="*/ 1600200 h 4718050"/>
              <a:gd name="connsiteX89" fmla="*/ 4908550 w 6004983"/>
              <a:gd name="connsiteY89" fmla="*/ 1752600 h 4718050"/>
              <a:gd name="connsiteX90" fmla="*/ 4756150 w 6004983"/>
              <a:gd name="connsiteY90" fmla="*/ 1828800 h 4718050"/>
              <a:gd name="connsiteX91" fmla="*/ 4713288 w 6004983"/>
              <a:gd name="connsiteY91" fmla="*/ 1957388 h 4718050"/>
              <a:gd name="connsiteX92" fmla="*/ 4654550 w 6004983"/>
              <a:gd name="connsiteY92" fmla="*/ 2184400 h 4718050"/>
              <a:gd name="connsiteX0" fmla="*/ 4654550 w 6004983"/>
              <a:gd name="connsiteY0" fmla="*/ 2184400 h 4718050"/>
              <a:gd name="connsiteX1" fmla="*/ 4730750 w 6004983"/>
              <a:gd name="connsiteY1" fmla="*/ 2063750 h 4718050"/>
              <a:gd name="connsiteX2" fmla="*/ 4819650 w 6004983"/>
              <a:gd name="connsiteY2" fmla="*/ 1981200 h 4718050"/>
              <a:gd name="connsiteX3" fmla="*/ 4946650 w 6004983"/>
              <a:gd name="connsiteY3" fmla="*/ 1905000 h 4718050"/>
              <a:gd name="connsiteX4" fmla="*/ 5149850 w 6004983"/>
              <a:gd name="connsiteY4" fmla="*/ 1809750 h 4718050"/>
              <a:gd name="connsiteX5" fmla="*/ 5289550 w 6004983"/>
              <a:gd name="connsiteY5" fmla="*/ 1752600 h 4718050"/>
              <a:gd name="connsiteX6" fmla="*/ 5530850 w 6004983"/>
              <a:gd name="connsiteY6" fmla="*/ 1695450 h 4718050"/>
              <a:gd name="connsiteX7" fmla="*/ 5727700 w 6004983"/>
              <a:gd name="connsiteY7" fmla="*/ 1625600 h 4718050"/>
              <a:gd name="connsiteX8" fmla="*/ 5943600 w 6004983"/>
              <a:gd name="connsiteY8" fmla="*/ 1543050 h 4718050"/>
              <a:gd name="connsiteX9" fmla="*/ 6000750 w 6004983"/>
              <a:gd name="connsiteY9" fmla="*/ 1390650 h 4718050"/>
              <a:gd name="connsiteX10" fmla="*/ 5918200 w 6004983"/>
              <a:gd name="connsiteY10" fmla="*/ 1289050 h 4718050"/>
              <a:gd name="connsiteX11" fmla="*/ 5727700 w 6004983"/>
              <a:gd name="connsiteY11" fmla="*/ 1257300 h 4718050"/>
              <a:gd name="connsiteX12" fmla="*/ 5289550 w 6004983"/>
              <a:gd name="connsiteY12" fmla="*/ 1295400 h 4718050"/>
              <a:gd name="connsiteX13" fmla="*/ 4908550 w 6004983"/>
              <a:gd name="connsiteY13" fmla="*/ 1143000 h 4718050"/>
              <a:gd name="connsiteX14" fmla="*/ 4832350 w 6004983"/>
              <a:gd name="connsiteY14" fmla="*/ 762000 h 4718050"/>
              <a:gd name="connsiteX15" fmla="*/ 4908550 w 6004983"/>
              <a:gd name="connsiteY15" fmla="*/ 533400 h 4718050"/>
              <a:gd name="connsiteX16" fmla="*/ 5289550 w 6004983"/>
              <a:gd name="connsiteY16" fmla="*/ 381000 h 4718050"/>
              <a:gd name="connsiteX17" fmla="*/ 5651500 w 6004983"/>
              <a:gd name="connsiteY17" fmla="*/ 393700 h 4718050"/>
              <a:gd name="connsiteX18" fmla="*/ 5759450 w 6004983"/>
              <a:gd name="connsiteY18" fmla="*/ 107950 h 4718050"/>
              <a:gd name="connsiteX19" fmla="*/ 5543550 w 6004983"/>
              <a:gd name="connsiteY19" fmla="*/ 0 h 4718050"/>
              <a:gd name="connsiteX20" fmla="*/ 5397500 w 6004983"/>
              <a:gd name="connsiteY20" fmla="*/ 0 h 4718050"/>
              <a:gd name="connsiteX21" fmla="*/ 5187950 w 6004983"/>
              <a:gd name="connsiteY21" fmla="*/ 76200 h 4718050"/>
              <a:gd name="connsiteX22" fmla="*/ 5086350 w 6004983"/>
              <a:gd name="connsiteY22" fmla="*/ 95250 h 4718050"/>
              <a:gd name="connsiteX23" fmla="*/ 4902200 w 6004983"/>
              <a:gd name="connsiteY23" fmla="*/ 139700 h 4718050"/>
              <a:gd name="connsiteX24" fmla="*/ 4845050 w 6004983"/>
              <a:gd name="connsiteY24" fmla="*/ 139700 h 4718050"/>
              <a:gd name="connsiteX25" fmla="*/ 4648200 w 6004983"/>
              <a:gd name="connsiteY25" fmla="*/ 241300 h 4718050"/>
              <a:gd name="connsiteX26" fmla="*/ 4584700 w 6004983"/>
              <a:gd name="connsiteY26" fmla="*/ 285750 h 4718050"/>
              <a:gd name="connsiteX27" fmla="*/ 4311650 w 6004983"/>
              <a:gd name="connsiteY27" fmla="*/ 304800 h 4718050"/>
              <a:gd name="connsiteX28" fmla="*/ 4146550 w 6004983"/>
              <a:gd name="connsiteY28" fmla="*/ 304800 h 4718050"/>
              <a:gd name="connsiteX29" fmla="*/ 4057650 w 6004983"/>
              <a:gd name="connsiteY29" fmla="*/ 304800 h 4718050"/>
              <a:gd name="connsiteX30" fmla="*/ 3810000 w 6004983"/>
              <a:gd name="connsiteY30" fmla="*/ 304800 h 4718050"/>
              <a:gd name="connsiteX31" fmla="*/ 3632200 w 6004983"/>
              <a:gd name="connsiteY31" fmla="*/ 304800 h 4718050"/>
              <a:gd name="connsiteX32" fmla="*/ 3568700 w 6004983"/>
              <a:gd name="connsiteY32" fmla="*/ 317500 h 4718050"/>
              <a:gd name="connsiteX33" fmla="*/ 3543300 w 6004983"/>
              <a:gd name="connsiteY33" fmla="*/ 323850 h 4718050"/>
              <a:gd name="connsiteX34" fmla="*/ 3238500 w 6004983"/>
              <a:gd name="connsiteY34" fmla="*/ 323850 h 4718050"/>
              <a:gd name="connsiteX35" fmla="*/ 2863850 w 6004983"/>
              <a:gd name="connsiteY35" fmla="*/ 400050 h 4718050"/>
              <a:gd name="connsiteX36" fmla="*/ 2305050 w 6004983"/>
              <a:gd name="connsiteY36" fmla="*/ 501650 h 4718050"/>
              <a:gd name="connsiteX37" fmla="*/ 1924050 w 6004983"/>
              <a:gd name="connsiteY37" fmla="*/ 571500 h 4718050"/>
              <a:gd name="connsiteX38" fmla="*/ 1568450 w 6004983"/>
              <a:gd name="connsiteY38" fmla="*/ 717550 h 4718050"/>
              <a:gd name="connsiteX39" fmla="*/ 1174750 w 6004983"/>
              <a:gd name="connsiteY39" fmla="*/ 965200 h 4718050"/>
              <a:gd name="connsiteX40" fmla="*/ 730250 w 6004983"/>
              <a:gd name="connsiteY40" fmla="*/ 1352550 h 4718050"/>
              <a:gd name="connsiteX41" fmla="*/ 698500 w 6004983"/>
              <a:gd name="connsiteY41" fmla="*/ 1416050 h 4718050"/>
              <a:gd name="connsiteX42" fmla="*/ 406400 w 6004983"/>
              <a:gd name="connsiteY42" fmla="*/ 1695450 h 4718050"/>
              <a:gd name="connsiteX43" fmla="*/ 381000 w 6004983"/>
              <a:gd name="connsiteY43" fmla="*/ 1752600 h 4718050"/>
              <a:gd name="connsiteX44" fmla="*/ 374650 w 6004983"/>
              <a:gd name="connsiteY44" fmla="*/ 1778000 h 4718050"/>
              <a:gd name="connsiteX45" fmla="*/ 203200 w 6004983"/>
              <a:gd name="connsiteY45" fmla="*/ 1974850 h 4718050"/>
              <a:gd name="connsiteX46" fmla="*/ 177800 w 6004983"/>
              <a:gd name="connsiteY46" fmla="*/ 2038350 h 4718050"/>
              <a:gd name="connsiteX47" fmla="*/ 158750 w 6004983"/>
              <a:gd name="connsiteY47" fmla="*/ 2120900 h 4718050"/>
              <a:gd name="connsiteX48" fmla="*/ 76200 w 6004983"/>
              <a:gd name="connsiteY48" fmla="*/ 2292350 h 4718050"/>
              <a:gd name="connsiteX49" fmla="*/ 0 w 6004983"/>
              <a:gd name="connsiteY49" fmla="*/ 2787650 h 4718050"/>
              <a:gd name="connsiteX50" fmla="*/ 88900 w 6004983"/>
              <a:gd name="connsiteY50" fmla="*/ 3079750 h 4718050"/>
              <a:gd name="connsiteX51" fmla="*/ 215900 w 6004983"/>
              <a:gd name="connsiteY51" fmla="*/ 3295650 h 4718050"/>
              <a:gd name="connsiteX52" fmla="*/ 323850 w 6004983"/>
              <a:gd name="connsiteY52" fmla="*/ 3435350 h 4718050"/>
              <a:gd name="connsiteX53" fmla="*/ 469900 w 6004983"/>
              <a:gd name="connsiteY53" fmla="*/ 3600450 h 4718050"/>
              <a:gd name="connsiteX54" fmla="*/ 628650 w 6004983"/>
              <a:gd name="connsiteY54" fmla="*/ 3765550 h 4718050"/>
              <a:gd name="connsiteX55" fmla="*/ 768350 w 6004983"/>
              <a:gd name="connsiteY55" fmla="*/ 3949700 h 4718050"/>
              <a:gd name="connsiteX56" fmla="*/ 819150 w 6004983"/>
              <a:gd name="connsiteY56" fmla="*/ 4083050 h 4718050"/>
              <a:gd name="connsiteX57" fmla="*/ 819150 w 6004983"/>
              <a:gd name="connsiteY57" fmla="*/ 4222750 h 4718050"/>
              <a:gd name="connsiteX58" fmla="*/ 723900 w 6004983"/>
              <a:gd name="connsiteY58" fmla="*/ 4362450 h 4718050"/>
              <a:gd name="connsiteX59" fmla="*/ 590550 w 6004983"/>
              <a:gd name="connsiteY59" fmla="*/ 4438650 h 4718050"/>
              <a:gd name="connsiteX60" fmla="*/ 508000 w 6004983"/>
              <a:gd name="connsiteY60" fmla="*/ 4527550 h 4718050"/>
              <a:gd name="connsiteX61" fmla="*/ 457200 w 6004983"/>
              <a:gd name="connsiteY61" fmla="*/ 4578350 h 4718050"/>
              <a:gd name="connsiteX62" fmla="*/ 393700 w 6004983"/>
              <a:gd name="connsiteY62" fmla="*/ 4514850 h 4718050"/>
              <a:gd name="connsiteX63" fmla="*/ 254000 w 6004983"/>
              <a:gd name="connsiteY63" fmla="*/ 4718050 h 4718050"/>
              <a:gd name="connsiteX64" fmla="*/ 539750 w 6004983"/>
              <a:gd name="connsiteY64" fmla="*/ 4692650 h 4718050"/>
              <a:gd name="connsiteX65" fmla="*/ 514350 w 6004983"/>
              <a:gd name="connsiteY65" fmla="*/ 4622800 h 4718050"/>
              <a:gd name="connsiteX66" fmla="*/ 622300 w 6004983"/>
              <a:gd name="connsiteY66" fmla="*/ 4546600 h 4718050"/>
              <a:gd name="connsiteX67" fmla="*/ 755650 w 6004983"/>
              <a:gd name="connsiteY67" fmla="*/ 4451350 h 4718050"/>
              <a:gd name="connsiteX68" fmla="*/ 869950 w 6004983"/>
              <a:gd name="connsiteY68" fmla="*/ 4273550 h 4718050"/>
              <a:gd name="connsiteX69" fmla="*/ 946150 w 6004983"/>
              <a:gd name="connsiteY69" fmla="*/ 4044950 h 4718050"/>
              <a:gd name="connsiteX70" fmla="*/ 939800 w 6004983"/>
              <a:gd name="connsiteY70" fmla="*/ 3816350 h 4718050"/>
              <a:gd name="connsiteX71" fmla="*/ 812800 w 6004983"/>
              <a:gd name="connsiteY71" fmla="*/ 3556000 h 4718050"/>
              <a:gd name="connsiteX72" fmla="*/ 666750 w 6004983"/>
              <a:gd name="connsiteY72" fmla="*/ 3295650 h 4718050"/>
              <a:gd name="connsiteX73" fmla="*/ 546100 w 6004983"/>
              <a:gd name="connsiteY73" fmla="*/ 3130550 h 4718050"/>
              <a:gd name="connsiteX74" fmla="*/ 406400 w 6004983"/>
              <a:gd name="connsiteY74" fmla="*/ 2832100 h 4718050"/>
              <a:gd name="connsiteX75" fmla="*/ 387350 w 6004983"/>
              <a:gd name="connsiteY75" fmla="*/ 2463800 h 4718050"/>
              <a:gd name="connsiteX76" fmla="*/ 457200 w 6004983"/>
              <a:gd name="connsiteY76" fmla="*/ 2178050 h 4718050"/>
              <a:gd name="connsiteX77" fmla="*/ 889000 w 6004983"/>
              <a:gd name="connsiteY77" fmla="*/ 1955800 h 4718050"/>
              <a:gd name="connsiteX78" fmla="*/ 1123950 w 6004983"/>
              <a:gd name="connsiteY78" fmla="*/ 1765300 h 4718050"/>
              <a:gd name="connsiteX79" fmla="*/ 1574800 w 6004983"/>
              <a:gd name="connsiteY79" fmla="*/ 1803400 h 4718050"/>
              <a:gd name="connsiteX80" fmla="*/ 2089150 w 6004983"/>
              <a:gd name="connsiteY80" fmla="*/ 1752600 h 4718050"/>
              <a:gd name="connsiteX81" fmla="*/ 2559050 w 6004983"/>
              <a:gd name="connsiteY81" fmla="*/ 1619250 h 4718050"/>
              <a:gd name="connsiteX82" fmla="*/ 3003550 w 6004983"/>
              <a:gd name="connsiteY82" fmla="*/ 1600200 h 4718050"/>
              <a:gd name="connsiteX83" fmla="*/ 3536950 w 6004983"/>
              <a:gd name="connsiteY83" fmla="*/ 1600200 h 4718050"/>
              <a:gd name="connsiteX84" fmla="*/ 3917950 w 6004983"/>
              <a:gd name="connsiteY84" fmla="*/ 1600200 h 4718050"/>
              <a:gd name="connsiteX85" fmla="*/ 4451350 w 6004983"/>
              <a:gd name="connsiteY85" fmla="*/ 1600200 h 4718050"/>
              <a:gd name="connsiteX86" fmla="*/ 4679950 w 6004983"/>
              <a:gd name="connsiteY86" fmla="*/ 1447800 h 4718050"/>
              <a:gd name="connsiteX87" fmla="*/ 4908550 w 6004983"/>
              <a:gd name="connsiteY87" fmla="*/ 1447800 h 4718050"/>
              <a:gd name="connsiteX88" fmla="*/ 4984750 w 6004983"/>
              <a:gd name="connsiteY88" fmla="*/ 1600200 h 4718050"/>
              <a:gd name="connsiteX89" fmla="*/ 4908550 w 6004983"/>
              <a:gd name="connsiteY89" fmla="*/ 1752600 h 4718050"/>
              <a:gd name="connsiteX90" fmla="*/ 4756150 w 6004983"/>
              <a:gd name="connsiteY90" fmla="*/ 1828800 h 4718050"/>
              <a:gd name="connsiteX91" fmla="*/ 4713288 w 6004983"/>
              <a:gd name="connsiteY91" fmla="*/ 1957388 h 4718050"/>
              <a:gd name="connsiteX92" fmla="*/ 4654550 w 6004983"/>
              <a:gd name="connsiteY92" fmla="*/ 2184400 h 4718050"/>
              <a:gd name="connsiteX0" fmla="*/ 4654550 w 6004983"/>
              <a:gd name="connsiteY0" fmla="*/ 2184400 h 4718050"/>
              <a:gd name="connsiteX1" fmla="*/ 4730750 w 6004983"/>
              <a:gd name="connsiteY1" fmla="*/ 2063750 h 4718050"/>
              <a:gd name="connsiteX2" fmla="*/ 4819650 w 6004983"/>
              <a:gd name="connsiteY2" fmla="*/ 1981200 h 4718050"/>
              <a:gd name="connsiteX3" fmla="*/ 4946650 w 6004983"/>
              <a:gd name="connsiteY3" fmla="*/ 1905000 h 4718050"/>
              <a:gd name="connsiteX4" fmla="*/ 5149850 w 6004983"/>
              <a:gd name="connsiteY4" fmla="*/ 1809750 h 4718050"/>
              <a:gd name="connsiteX5" fmla="*/ 5289550 w 6004983"/>
              <a:gd name="connsiteY5" fmla="*/ 1752600 h 4718050"/>
              <a:gd name="connsiteX6" fmla="*/ 5530850 w 6004983"/>
              <a:gd name="connsiteY6" fmla="*/ 1695450 h 4718050"/>
              <a:gd name="connsiteX7" fmla="*/ 5727700 w 6004983"/>
              <a:gd name="connsiteY7" fmla="*/ 1625600 h 4718050"/>
              <a:gd name="connsiteX8" fmla="*/ 5943600 w 6004983"/>
              <a:gd name="connsiteY8" fmla="*/ 1543050 h 4718050"/>
              <a:gd name="connsiteX9" fmla="*/ 6000750 w 6004983"/>
              <a:gd name="connsiteY9" fmla="*/ 1390650 h 4718050"/>
              <a:gd name="connsiteX10" fmla="*/ 5918200 w 6004983"/>
              <a:gd name="connsiteY10" fmla="*/ 1289050 h 4718050"/>
              <a:gd name="connsiteX11" fmla="*/ 5727700 w 6004983"/>
              <a:gd name="connsiteY11" fmla="*/ 1257300 h 4718050"/>
              <a:gd name="connsiteX12" fmla="*/ 5289550 w 6004983"/>
              <a:gd name="connsiteY12" fmla="*/ 1295400 h 4718050"/>
              <a:gd name="connsiteX13" fmla="*/ 4908550 w 6004983"/>
              <a:gd name="connsiteY13" fmla="*/ 1143000 h 4718050"/>
              <a:gd name="connsiteX14" fmla="*/ 4832350 w 6004983"/>
              <a:gd name="connsiteY14" fmla="*/ 762000 h 4718050"/>
              <a:gd name="connsiteX15" fmla="*/ 4908550 w 6004983"/>
              <a:gd name="connsiteY15" fmla="*/ 533400 h 4718050"/>
              <a:gd name="connsiteX16" fmla="*/ 5289550 w 6004983"/>
              <a:gd name="connsiteY16" fmla="*/ 381000 h 4718050"/>
              <a:gd name="connsiteX17" fmla="*/ 5594350 w 6004983"/>
              <a:gd name="connsiteY17" fmla="*/ 381000 h 4718050"/>
              <a:gd name="connsiteX18" fmla="*/ 5759450 w 6004983"/>
              <a:gd name="connsiteY18" fmla="*/ 107950 h 4718050"/>
              <a:gd name="connsiteX19" fmla="*/ 5543550 w 6004983"/>
              <a:gd name="connsiteY19" fmla="*/ 0 h 4718050"/>
              <a:gd name="connsiteX20" fmla="*/ 5397500 w 6004983"/>
              <a:gd name="connsiteY20" fmla="*/ 0 h 4718050"/>
              <a:gd name="connsiteX21" fmla="*/ 5187950 w 6004983"/>
              <a:gd name="connsiteY21" fmla="*/ 76200 h 4718050"/>
              <a:gd name="connsiteX22" fmla="*/ 5086350 w 6004983"/>
              <a:gd name="connsiteY22" fmla="*/ 95250 h 4718050"/>
              <a:gd name="connsiteX23" fmla="*/ 4902200 w 6004983"/>
              <a:gd name="connsiteY23" fmla="*/ 139700 h 4718050"/>
              <a:gd name="connsiteX24" fmla="*/ 4845050 w 6004983"/>
              <a:gd name="connsiteY24" fmla="*/ 139700 h 4718050"/>
              <a:gd name="connsiteX25" fmla="*/ 4648200 w 6004983"/>
              <a:gd name="connsiteY25" fmla="*/ 241300 h 4718050"/>
              <a:gd name="connsiteX26" fmla="*/ 4584700 w 6004983"/>
              <a:gd name="connsiteY26" fmla="*/ 285750 h 4718050"/>
              <a:gd name="connsiteX27" fmla="*/ 4311650 w 6004983"/>
              <a:gd name="connsiteY27" fmla="*/ 304800 h 4718050"/>
              <a:gd name="connsiteX28" fmla="*/ 4146550 w 6004983"/>
              <a:gd name="connsiteY28" fmla="*/ 304800 h 4718050"/>
              <a:gd name="connsiteX29" fmla="*/ 4057650 w 6004983"/>
              <a:gd name="connsiteY29" fmla="*/ 304800 h 4718050"/>
              <a:gd name="connsiteX30" fmla="*/ 3810000 w 6004983"/>
              <a:gd name="connsiteY30" fmla="*/ 304800 h 4718050"/>
              <a:gd name="connsiteX31" fmla="*/ 3632200 w 6004983"/>
              <a:gd name="connsiteY31" fmla="*/ 304800 h 4718050"/>
              <a:gd name="connsiteX32" fmla="*/ 3568700 w 6004983"/>
              <a:gd name="connsiteY32" fmla="*/ 317500 h 4718050"/>
              <a:gd name="connsiteX33" fmla="*/ 3543300 w 6004983"/>
              <a:gd name="connsiteY33" fmla="*/ 323850 h 4718050"/>
              <a:gd name="connsiteX34" fmla="*/ 3238500 w 6004983"/>
              <a:gd name="connsiteY34" fmla="*/ 323850 h 4718050"/>
              <a:gd name="connsiteX35" fmla="*/ 2863850 w 6004983"/>
              <a:gd name="connsiteY35" fmla="*/ 400050 h 4718050"/>
              <a:gd name="connsiteX36" fmla="*/ 2305050 w 6004983"/>
              <a:gd name="connsiteY36" fmla="*/ 501650 h 4718050"/>
              <a:gd name="connsiteX37" fmla="*/ 1924050 w 6004983"/>
              <a:gd name="connsiteY37" fmla="*/ 571500 h 4718050"/>
              <a:gd name="connsiteX38" fmla="*/ 1568450 w 6004983"/>
              <a:gd name="connsiteY38" fmla="*/ 717550 h 4718050"/>
              <a:gd name="connsiteX39" fmla="*/ 1174750 w 6004983"/>
              <a:gd name="connsiteY39" fmla="*/ 965200 h 4718050"/>
              <a:gd name="connsiteX40" fmla="*/ 730250 w 6004983"/>
              <a:gd name="connsiteY40" fmla="*/ 1352550 h 4718050"/>
              <a:gd name="connsiteX41" fmla="*/ 698500 w 6004983"/>
              <a:gd name="connsiteY41" fmla="*/ 1416050 h 4718050"/>
              <a:gd name="connsiteX42" fmla="*/ 406400 w 6004983"/>
              <a:gd name="connsiteY42" fmla="*/ 1695450 h 4718050"/>
              <a:gd name="connsiteX43" fmla="*/ 381000 w 6004983"/>
              <a:gd name="connsiteY43" fmla="*/ 1752600 h 4718050"/>
              <a:gd name="connsiteX44" fmla="*/ 374650 w 6004983"/>
              <a:gd name="connsiteY44" fmla="*/ 1778000 h 4718050"/>
              <a:gd name="connsiteX45" fmla="*/ 203200 w 6004983"/>
              <a:gd name="connsiteY45" fmla="*/ 1974850 h 4718050"/>
              <a:gd name="connsiteX46" fmla="*/ 177800 w 6004983"/>
              <a:gd name="connsiteY46" fmla="*/ 2038350 h 4718050"/>
              <a:gd name="connsiteX47" fmla="*/ 158750 w 6004983"/>
              <a:gd name="connsiteY47" fmla="*/ 2120900 h 4718050"/>
              <a:gd name="connsiteX48" fmla="*/ 76200 w 6004983"/>
              <a:gd name="connsiteY48" fmla="*/ 2292350 h 4718050"/>
              <a:gd name="connsiteX49" fmla="*/ 0 w 6004983"/>
              <a:gd name="connsiteY49" fmla="*/ 2787650 h 4718050"/>
              <a:gd name="connsiteX50" fmla="*/ 88900 w 6004983"/>
              <a:gd name="connsiteY50" fmla="*/ 3079750 h 4718050"/>
              <a:gd name="connsiteX51" fmla="*/ 215900 w 6004983"/>
              <a:gd name="connsiteY51" fmla="*/ 3295650 h 4718050"/>
              <a:gd name="connsiteX52" fmla="*/ 323850 w 6004983"/>
              <a:gd name="connsiteY52" fmla="*/ 3435350 h 4718050"/>
              <a:gd name="connsiteX53" fmla="*/ 469900 w 6004983"/>
              <a:gd name="connsiteY53" fmla="*/ 3600450 h 4718050"/>
              <a:gd name="connsiteX54" fmla="*/ 628650 w 6004983"/>
              <a:gd name="connsiteY54" fmla="*/ 3765550 h 4718050"/>
              <a:gd name="connsiteX55" fmla="*/ 768350 w 6004983"/>
              <a:gd name="connsiteY55" fmla="*/ 3949700 h 4718050"/>
              <a:gd name="connsiteX56" fmla="*/ 819150 w 6004983"/>
              <a:gd name="connsiteY56" fmla="*/ 4083050 h 4718050"/>
              <a:gd name="connsiteX57" fmla="*/ 819150 w 6004983"/>
              <a:gd name="connsiteY57" fmla="*/ 4222750 h 4718050"/>
              <a:gd name="connsiteX58" fmla="*/ 723900 w 6004983"/>
              <a:gd name="connsiteY58" fmla="*/ 4362450 h 4718050"/>
              <a:gd name="connsiteX59" fmla="*/ 590550 w 6004983"/>
              <a:gd name="connsiteY59" fmla="*/ 4438650 h 4718050"/>
              <a:gd name="connsiteX60" fmla="*/ 508000 w 6004983"/>
              <a:gd name="connsiteY60" fmla="*/ 4527550 h 4718050"/>
              <a:gd name="connsiteX61" fmla="*/ 457200 w 6004983"/>
              <a:gd name="connsiteY61" fmla="*/ 4578350 h 4718050"/>
              <a:gd name="connsiteX62" fmla="*/ 393700 w 6004983"/>
              <a:gd name="connsiteY62" fmla="*/ 4514850 h 4718050"/>
              <a:gd name="connsiteX63" fmla="*/ 254000 w 6004983"/>
              <a:gd name="connsiteY63" fmla="*/ 4718050 h 4718050"/>
              <a:gd name="connsiteX64" fmla="*/ 539750 w 6004983"/>
              <a:gd name="connsiteY64" fmla="*/ 4692650 h 4718050"/>
              <a:gd name="connsiteX65" fmla="*/ 514350 w 6004983"/>
              <a:gd name="connsiteY65" fmla="*/ 4622800 h 4718050"/>
              <a:gd name="connsiteX66" fmla="*/ 622300 w 6004983"/>
              <a:gd name="connsiteY66" fmla="*/ 4546600 h 4718050"/>
              <a:gd name="connsiteX67" fmla="*/ 755650 w 6004983"/>
              <a:gd name="connsiteY67" fmla="*/ 4451350 h 4718050"/>
              <a:gd name="connsiteX68" fmla="*/ 869950 w 6004983"/>
              <a:gd name="connsiteY68" fmla="*/ 4273550 h 4718050"/>
              <a:gd name="connsiteX69" fmla="*/ 946150 w 6004983"/>
              <a:gd name="connsiteY69" fmla="*/ 4044950 h 4718050"/>
              <a:gd name="connsiteX70" fmla="*/ 939800 w 6004983"/>
              <a:gd name="connsiteY70" fmla="*/ 3816350 h 4718050"/>
              <a:gd name="connsiteX71" fmla="*/ 812800 w 6004983"/>
              <a:gd name="connsiteY71" fmla="*/ 3556000 h 4718050"/>
              <a:gd name="connsiteX72" fmla="*/ 666750 w 6004983"/>
              <a:gd name="connsiteY72" fmla="*/ 3295650 h 4718050"/>
              <a:gd name="connsiteX73" fmla="*/ 546100 w 6004983"/>
              <a:gd name="connsiteY73" fmla="*/ 3130550 h 4718050"/>
              <a:gd name="connsiteX74" fmla="*/ 406400 w 6004983"/>
              <a:gd name="connsiteY74" fmla="*/ 2832100 h 4718050"/>
              <a:gd name="connsiteX75" fmla="*/ 387350 w 6004983"/>
              <a:gd name="connsiteY75" fmla="*/ 2463800 h 4718050"/>
              <a:gd name="connsiteX76" fmla="*/ 457200 w 6004983"/>
              <a:gd name="connsiteY76" fmla="*/ 2178050 h 4718050"/>
              <a:gd name="connsiteX77" fmla="*/ 889000 w 6004983"/>
              <a:gd name="connsiteY77" fmla="*/ 1955800 h 4718050"/>
              <a:gd name="connsiteX78" fmla="*/ 1123950 w 6004983"/>
              <a:gd name="connsiteY78" fmla="*/ 1765300 h 4718050"/>
              <a:gd name="connsiteX79" fmla="*/ 1574800 w 6004983"/>
              <a:gd name="connsiteY79" fmla="*/ 1803400 h 4718050"/>
              <a:gd name="connsiteX80" fmla="*/ 2089150 w 6004983"/>
              <a:gd name="connsiteY80" fmla="*/ 1752600 h 4718050"/>
              <a:gd name="connsiteX81" fmla="*/ 2559050 w 6004983"/>
              <a:gd name="connsiteY81" fmla="*/ 1619250 h 4718050"/>
              <a:gd name="connsiteX82" fmla="*/ 3003550 w 6004983"/>
              <a:gd name="connsiteY82" fmla="*/ 1600200 h 4718050"/>
              <a:gd name="connsiteX83" fmla="*/ 3536950 w 6004983"/>
              <a:gd name="connsiteY83" fmla="*/ 1600200 h 4718050"/>
              <a:gd name="connsiteX84" fmla="*/ 3917950 w 6004983"/>
              <a:gd name="connsiteY84" fmla="*/ 1600200 h 4718050"/>
              <a:gd name="connsiteX85" fmla="*/ 4451350 w 6004983"/>
              <a:gd name="connsiteY85" fmla="*/ 1600200 h 4718050"/>
              <a:gd name="connsiteX86" fmla="*/ 4679950 w 6004983"/>
              <a:gd name="connsiteY86" fmla="*/ 1447800 h 4718050"/>
              <a:gd name="connsiteX87" fmla="*/ 4908550 w 6004983"/>
              <a:gd name="connsiteY87" fmla="*/ 1447800 h 4718050"/>
              <a:gd name="connsiteX88" fmla="*/ 4984750 w 6004983"/>
              <a:gd name="connsiteY88" fmla="*/ 1600200 h 4718050"/>
              <a:gd name="connsiteX89" fmla="*/ 4908550 w 6004983"/>
              <a:gd name="connsiteY89" fmla="*/ 1752600 h 4718050"/>
              <a:gd name="connsiteX90" fmla="*/ 4756150 w 6004983"/>
              <a:gd name="connsiteY90" fmla="*/ 1828800 h 4718050"/>
              <a:gd name="connsiteX91" fmla="*/ 4713288 w 6004983"/>
              <a:gd name="connsiteY91" fmla="*/ 1957388 h 4718050"/>
              <a:gd name="connsiteX92" fmla="*/ 4654550 w 6004983"/>
              <a:gd name="connsiteY92" fmla="*/ 2184400 h 4718050"/>
              <a:gd name="connsiteX0" fmla="*/ 4654550 w 6004983"/>
              <a:gd name="connsiteY0" fmla="*/ 2184400 h 4718050"/>
              <a:gd name="connsiteX1" fmla="*/ 4730750 w 6004983"/>
              <a:gd name="connsiteY1" fmla="*/ 2063750 h 4718050"/>
              <a:gd name="connsiteX2" fmla="*/ 4819650 w 6004983"/>
              <a:gd name="connsiteY2" fmla="*/ 1981200 h 4718050"/>
              <a:gd name="connsiteX3" fmla="*/ 4946650 w 6004983"/>
              <a:gd name="connsiteY3" fmla="*/ 1905000 h 4718050"/>
              <a:gd name="connsiteX4" fmla="*/ 5149850 w 6004983"/>
              <a:gd name="connsiteY4" fmla="*/ 1809750 h 4718050"/>
              <a:gd name="connsiteX5" fmla="*/ 5289550 w 6004983"/>
              <a:gd name="connsiteY5" fmla="*/ 1752600 h 4718050"/>
              <a:gd name="connsiteX6" fmla="*/ 5530850 w 6004983"/>
              <a:gd name="connsiteY6" fmla="*/ 1695450 h 4718050"/>
              <a:gd name="connsiteX7" fmla="*/ 5727700 w 6004983"/>
              <a:gd name="connsiteY7" fmla="*/ 1625600 h 4718050"/>
              <a:gd name="connsiteX8" fmla="*/ 5943600 w 6004983"/>
              <a:gd name="connsiteY8" fmla="*/ 1543050 h 4718050"/>
              <a:gd name="connsiteX9" fmla="*/ 6000750 w 6004983"/>
              <a:gd name="connsiteY9" fmla="*/ 1390650 h 4718050"/>
              <a:gd name="connsiteX10" fmla="*/ 5918200 w 6004983"/>
              <a:gd name="connsiteY10" fmla="*/ 1289050 h 4718050"/>
              <a:gd name="connsiteX11" fmla="*/ 5727700 w 6004983"/>
              <a:gd name="connsiteY11" fmla="*/ 1257300 h 4718050"/>
              <a:gd name="connsiteX12" fmla="*/ 5289550 w 6004983"/>
              <a:gd name="connsiteY12" fmla="*/ 1295400 h 4718050"/>
              <a:gd name="connsiteX13" fmla="*/ 4908550 w 6004983"/>
              <a:gd name="connsiteY13" fmla="*/ 1143000 h 4718050"/>
              <a:gd name="connsiteX14" fmla="*/ 4832350 w 6004983"/>
              <a:gd name="connsiteY14" fmla="*/ 762000 h 4718050"/>
              <a:gd name="connsiteX15" fmla="*/ 4908550 w 6004983"/>
              <a:gd name="connsiteY15" fmla="*/ 533400 h 4718050"/>
              <a:gd name="connsiteX16" fmla="*/ 5289550 w 6004983"/>
              <a:gd name="connsiteY16" fmla="*/ 381000 h 4718050"/>
              <a:gd name="connsiteX17" fmla="*/ 5594350 w 6004983"/>
              <a:gd name="connsiteY17" fmla="*/ 381000 h 4718050"/>
              <a:gd name="connsiteX18" fmla="*/ 5759450 w 6004983"/>
              <a:gd name="connsiteY18" fmla="*/ 107950 h 4718050"/>
              <a:gd name="connsiteX19" fmla="*/ 5543550 w 6004983"/>
              <a:gd name="connsiteY19" fmla="*/ 0 h 4718050"/>
              <a:gd name="connsiteX20" fmla="*/ 5397500 w 6004983"/>
              <a:gd name="connsiteY20" fmla="*/ 0 h 4718050"/>
              <a:gd name="connsiteX21" fmla="*/ 5187950 w 6004983"/>
              <a:gd name="connsiteY21" fmla="*/ 76200 h 4718050"/>
              <a:gd name="connsiteX22" fmla="*/ 5086350 w 6004983"/>
              <a:gd name="connsiteY22" fmla="*/ 95250 h 4718050"/>
              <a:gd name="connsiteX23" fmla="*/ 4902200 w 6004983"/>
              <a:gd name="connsiteY23" fmla="*/ 139700 h 4718050"/>
              <a:gd name="connsiteX24" fmla="*/ 4845050 w 6004983"/>
              <a:gd name="connsiteY24" fmla="*/ 139700 h 4718050"/>
              <a:gd name="connsiteX25" fmla="*/ 4648200 w 6004983"/>
              <a:gd name="connsiteY25" fmla="*/ 241300 h 4718050"/>
              <a:gd name="connsiteX26" fmla="*/ 4584700 w 6004983"/>
              <a:gd name="connsiteY26" fmla="*/ 285750 h 4718050"/>
              <a:gd name="connsiteX27" fmla="*/ 4311650 w 6004983"/>
              <a:gd name="connsiteY27" fmla="*/ 304800 h 4718050"/>
              <a:gd name="connsiteX28" fmla="*/ 4146550 w 6004983"/>
              <a:gd name="connsiteY28" fmla="*/ 304800 h 4718050"/>
              <a:gd name="connsiteX29" fmla="*/ 4057650 w 6004983"/>
              <a:gd name="connsiteY29" fmla="*/ 304800 h 4718050"/>
              <a:gd name="connsiteX30" fmla="*/ 3810000 w 6004983"/>
              <a:gd name="connsiteY30" fmla="*/ 304800 h 4718050"/>
              <a:gd name="connsiteX31" fmla="*/ 3632200 w 6004983"/>
              <a:gd name="connsiteY31" fmla="*/ 304800 h 4718050"/>
              <a:gd name="connsiteX32" fmla="*/ 3568700 w 6004983"/>
              <a:gd name="connsiteY32" fmla="*/ 317500 h 4718050"/>
              <a:gd name="connsiteX33" fmla="*/ 3543300 w 6004983"/>
              <a:gd name="connsiteY33" fmla="*/ 323850 h 4718050"/>
              <a:gd name="connsiteX34" fmla="*/ 3238500 w 6004983"/>
              <a:gd name="connsiteY34" fmla="*/ 323850 h 4718050"/>
              <a:gd name="connsiteX35" fmla="*/ 2863850 w 6004983"/>
              <a:gd name="connsiteY35" fmla="*/ 400050 h 4718050"/>
              <a:gd name="connsiteX36" fmla="*/ 2305050 w 6004983"/>
              <a:gd name="connsiteY36" fmla="*/ 501650 h 4718050"/>
              <a:gd name="connsiteX37" fmla="*/ 1924050 w 6004983"/>
              <a:gd name="connsiteY37" fmla="*/ 571500 h 4718050"/>
              <a:gd name="connsiteX38" fmla="*/ 1568450 w 6004983"/>
              <a:gd name="connsiteY38" fmla="*/ 717550 h 4718050"/>
              <a:gd name="connsiteX39" fmla="*/ 1174750 w 6004983"/>
              <a:gd name="connsiteY39" fmla="*/ 965200 h 4718050"/>
              <a:gd name="connsiteX40" fmla="*/ 730250 w 6004983"/>
              <a:gd name="connsiteY40" fmla="*/ 1352550 h 4718050"/>
              <a:gd name="connsiteX41" fmla="*/ 698500 w 6004983"/>
              <a:gd name="connsiteY41" fmla="*/ 1416050 h 4718050"/>
              <a:gd name="connsiteX42" fmla="*/ 406400 w 6004983"/>
              <a:gd name="connsiteY42" fmla="*/ 1695450 h 4718050"/>
              <a:gd name="connsiteX43" fmla="*/ 381000 w 6004983"/>
              <a:gd name="connsiteY43" fmla="*/ 1752600 h 4718050"/>
              <a:gd name="connsiteX44" fmla="*/ 374650 w 6004983"/>
              <a:gd name="connsiteY44" fmla="*/ 1778000 h 4718050"/>
              <a:gd name="connsiteX45" fmla="*/ 203200 w 6004983"/>
              <a:gd name="connsiteY45" fmla="*/ 1974850 h 4718050"/>
              <a:gd name="connsiteX46" fmla="*/ 177800 w 6004983"/>
              <a:gd name="connsiteY46" fmla="*/ 2038350 h 4718050"/>
              <a:gd name="connsiteX47" fmla="*/ 158750 w 6004983"/>
              <a:gd name="connsiteY47" fmla="*/ 2120900 h 4718050"/>
              <a:gd name="connsiteX48" fmla="*/ 76200 w 6004983"/>
              <a:gd name="connsiteY48" fmla="*/ 2292350 h 4718050"/>
              <a:gd name="connsiteX49" fmla="*/ 0 w 6004983"/>
              <a:gd name="connsiteY49" fmla="*/ 2787650 h 4718050"/>
              <a:gd name="connsiteX50" fmla="*/ 88900 w 6004983"/>
              <a:gd name="connsiteY50" fmla="*/ 3079750 h 4718050"/>
              <a:gd name="connsiteX51" fmla="*/ 215900 w 6004983"/>
              <a:gd name="connsiteY51" fmla="*/ 3295650 h 4718050"/>
              <a:gd name="connsiteX52" fmla="*/ 323850 w 6004983"/>
              <a:gd name="connsiteY52" fmla="*/ 3435350 h 4718050"/>
              <a:gd name="connsiteX53" fmla="*/ 469900 w 6004983"/>
              <a:gd name="connsiteY53" fmla="*/ 3600450 h 4718050"/>
              <a:gd name="connsiteX54" fmla="*/ 628650 w 6004983"/>
              <a:gd name="connsiteY54" fmla="*/ 3765550 h 4718050"/>
              <a:gd name="connsiteX55" fmla="*/ 768350 w 6004983"/>
              <a:gd name="connsiteY55" fmla="*/ 3949700 h 4718050"/>
              <a:gd name="connsiteX56" fmla="*/ 819150 w 6004983"/>
              <a:gd name="connsiteY56" fmla="*/ 4083050 h 4718050"/>
              <a:gd name="connsiteX57" fmla="*/ 819150 w 6004983"/>
              <a:gd name="connsiteY57" fmla="*/ 4222750 h 4718050"/>
              <a:gd name="connsiteX58" fmla="*/ 723900 w 6004983"/>
              <a:gd name="connsiteY58" fmla="*/ 4362450 h 4718050"/>
              <a:gd name="connsiteX59" fmla="*/ 590550 w 6004983"/>
              <a:gd name="connsiteY59" fmla="*/ 4438650 h 4718050"/>
              <a:gd name="connsiteX60" fmla="*/ 508000 w 6004983"/>
              <a:gd name="connsiteY60" fmla="*/ 4527550 h 4718050"/>
              <a:gd name="connsiteX61" fmla="*/ 457200 w 6004983"/>
              <a:gd name="connsiteY61" fmla="*/ 4578350 h 4718050"/>
              <a:gd name="connsiteX62" fmla="*/ 393700 w 6004983"/>
              <a:gd name="connsiteY62" fmla="*/ 4514850 h 4718050"/>
              <a:gd name="connsiteX63" fmla="*/ 254000 w 6004983"/>
              <a:gd name="connsiteY63" fmla="*/ 4718050 h 4718050"/>
              <a:gd name="connsiteX64" fmla="*/ 539750 w 6004983"/>
              <a:gd name="connsiteY64" fmla="*/ 4692650 h 4718050"/>
              <a:gd name="connsiteX65" fmla="*/ 514350 w 6004983"/>
              <a:gd name="connsiteY65" fmla="*/ 4622800 h 4718050"/>
              <a:gd name="connsiteX66" fmla="*/ 622300 w 6004983"/>
              <a:gd name="connsiteY66" fmla="*/ 4546600 h 4718050"/>
              <a:gd name="connsiteX67" fmla="*/ 755650 w 6004983"/>
              <a:gd name="connsiteY67" fmla="*/ 4451350 h 4718050"/>
              <a:gd name="connsiteX68" fmla="*/ 869950 w 6004983"/>
              <a:gd name="connsiteY68" fmla="*/ 4273550 h 4718050"/>
              <a:gd name="connsiteX69" fmla="*/ 946150 w 6004983"/>
              <a:gd name="connsiteY69" fmla="*/ 4044950 h 4718050"/>
              <a:gd name="connsiteX70" fmla="*/ 939800 w 6004983"/>
              <a:gd name="connsiteY70" fmla="*/ 3816350 h 4718050"/>
              <a:gd name="connsiteX71" fmla="*/ 812800 w 6004983"/>
              <a:gd name="connsiteY71" fmla="*/ 3556000 h 4718050"/>
              <a:gd name="connsiteX72" fmla="*/ 666750 w 6004983"/>
              <a:gd name="connsiteY72" fmla="*/ 3295650 h 4718050"/>
              <a:gd name="connsiteX73" fmla="*/ 546100 w 6004983"/>
              <a:gd name="connsiteY73" fmla="*/ 3130550 h 4718050"/>
              <a:gd name="connsiteX74" fmla="*/ 406400 w 6004983"/>
              <a:gd name="connsiteY74" fmla="*/ 2832100 h 4718050"/>
              <a:gd name="connsiteX75" fmla="*/ 387350 w 6004983"/>
              <a:gd name="connsiteY75" fmla="*/ 2463800 h 4718050"/>
              <a:gd name="connsiteX76" fmla="*/ 457200 w 6004983"/>
              <a:gd name="connsiteY76" fmla="*/ 2178050 h 4718050"/>
              <a:gd name="connsiteX77" fmla="*/ 889000 w 6004983"/>
              <a:gd name="connsiteY77" fmla="*/ 1955800 h 4718050"/>
              <a:gd name="connsiteX78" fmla="*/ 1123950 w 6004983"/>
              <a:gd name="connsiteY78" fmla="*/ 1765300 h 4718050"/>
              <a:gd name="connsiteX79" fmla="*/ 1574800 w 6004983"/>
              <a:gd name="connsiteY79" fmla="*/ 1803400 h 4718050"/>
              <a:gd name="connsiteX80" fmla="*/ 2089150 w 6004983"/>
              <a:gd name="connsiteY80" fmla="*/ 1752600 h 4718050"/>
              <a:gd name="connsiteX81" fmla="*/ 2559050 w 6004983"/>
              <a:gd name="connsiteY81" fmla="*/ 1619250 h 4718050"/>
              <a:gd name="connsiteX82" fmla="*/ 3003550 w 6004983"/>
              <a:gd name="connsiteY82" fmla="*/ 1600200 h 4718050"/>
              <a:gd name="connsiteX83" fmla="*/ 3536950 w 6004983"/>
              <a:gd name="connsiteY83" fmla="*/ 1600200 h 4718050"/>
              <a:gd name="connsiteX84" fmla="*/ 3917950 w 6004983"/>
              <a:gd name="connsiteY84" fmla="*/ 1600200 h 4718050"/>
              <a:gd name="connsiteX85" fmla="*/ 4451350 w 6004983"/>
              <a:gd name="connsiteY85" fmla="*/ 1600200 h 4718050"/>
              <a:gd name="connsiteX86" fmla="*/ 4679950 w 6004983"/>
              <a:gd name="connsiteY86" fmla="*/ 1447800 h 4718050"/>
              <a:gd name="connsiteX87" fmla="*/ 4908550 w 6004983"/>
              <a:gd name="connsiteY87" fmla="*/ 1447800 h 4718050"/>
              <a:gd name="connsiteX88" fmla="*/ 4984750 w 6004983"/>
              <a:gd name="connsiteY88" fmla="*/ 1600200 h 4718050"/>
              <a:gd name="connsiteX89" fmla="*/ 4908550 w 6004983"/>
              <a:gd name="connsiteY89" fmla="*/ 1752600 h 4718050"/>
              <a:gd name="connsiteX90" fmla="*/ 4756150 w 6004983"/>
              <a:gd name="connsiteY90" fmla="*/ 1828800 h 4718050"/>
              <a:gd name="connsiteX91" fmla="*/ 4713288 w 6004983"/>
              <a:gd name="connsiteY91" fmla="*/ 1957388 h 4718050"/>
              <a:gd name="connsiteX92" fmla="*/ 4654550 w 6004983"/>
              <a:gd name="connsiteY92" fmla="*/ 2184400 h 4718050"/>
              <a:gd name="connsiteX0" fmla="*/ 4654550 w 6004983"/>
              <a:gd name="connsiteY0" fmla="*/ 2184400 h 4718050"/>
              <a:gd name="connsiteX1" fmla="*/ 4730750 w 6004983"/>
              <a:gd name="connsiteY1" fmla="*/ 2063750 h 4718050"/>
              <a:gd name="connsiteX2" fmla="*/ 4819650 w 6004983"/>
              <a:gd name="connsiteY2" fmla="*/ 1981200 h 4718050"/>
              <a:gd name="connsiteX3" fmla="*/ 4946650 w 6004983"/>
              <a:gd name="connsiteY3" fmla="*/ 1905000 h 4718050"/>
              <a:gd name="connsiteX4" fmla="*/ 5149850 w 6004983"/>
              <a:gd name="connsiteY4" fmla="*/ 1809750 h 4718050"/>
              <a:gd name="connsiteX5" fmla="*/ 5289550 w 6004983"/>
              <a:gd name="connsiteY5" fmla="*/ 1752600 h 4718050"/>
              <a:gd name="connsiteX6" fmla="*/ 5530850 w 6004983"/>
              <a:gd name="connsiteY6" fmla="*/ 1695450 h 4718050"/>
              <a:gd name="connsiteX7" fmla="*/ 5727700 w 6004983"/>
              <a:gd name="connsiteY7" fmla="*/ 1625600 h 4718050"/>
              <a:gd name="connsiteX8" fmla="*/ 5943600 w 6004983"/>
              <a:gd name="connsiteY8" fmla="*/ 1543050 h 4718050"/>
              <a:gd name="connsiteX9" fmla="*/ 6000750 w 6004983"/>
              <a:gd name="connsiteY9" fmla="*/ 1390650 h 4718050"/>
              <a:gd name="connsiteX10" fmla="*/ 5918200 w 6004983"/>
              <a:gd name="connsiteY10" fmla="*/ 1289050 h 4718050"/>
              <a:gd name="connsiteX11" fmla="*/ 5727700 w 6004983"/>
              <a:gd name="connsiteY11" fmla="*/ 1257300 h 4718050"/>
              <a:gd name="connsiteX12" fmla="*/ 5289550 w 6004983"/>
              <a:gd name="connsiteY12" fmla="*/ 1295400 h 4718050"/>
              <a:gd name="connsiteX13" fmla="*/ 4908550 w 6004983"/>
              <a:gd name="connsiteY13" fmla="*/ 1143000 h 4718050"/>
              <a:gd name="connsiteX14" fmla="*/ 4832350 w 6004983"/>
              <a:gd name="connsiteY14" fmla="*/ 762000 h 4718050"/>
              <a:gd name="connsiteX15" fmla="*/ 4908550 w 6004983"/>
              <a:gd name="connsiteY15" fmla="*/ 533400 h 4718050"/>
              <a:gd name="connsiteX16" fmla="*/ 5289550 w 6004983"/>
              <a:gd name="connsiteY16" fmla="*/ 381000 h 4718050"/>
              <a:gd name="connsiteX17" fmla="*/ 5594350 w 6004983"/>
              <a:gd name="connsiteY17" fmla="*/ 381000 h 4718050"/>
              <a:gd name="connsiteX18" fmla="*/ 5759450 w 6004983"/>
              <a:gd name="connsiteY18" fmla="*/ 107950 h 4718050"/>
              <a:gd name="connsiteX19" fmla="*/ 5543550 w 6004983"/>
              <a:gd name="connsiteY19" fmla="*/ 0 h 4718050"/>
              <a:gd name="connsiteX20" fmla="*/ 5397500 w 6004983"/>
              <a:gd name="connsiteY20" fmla="*/ 0 h 4718050"/>
              <a:gd name="connsiteX21" fmla="*/ 5187950 w 6004983"/>
              <a:gd name="connsiteY21" fmla="*/ 76200 h 4718050"/>
              <a:gd name="connsiteX22" fmla="*/ 5086350 w 6004983"/>
              <a:gd name="connsiteY22" fmla="*/ 95250 h 4718050"/>
              <a:gd name="connsiteX23" fmla="*/ 4902200 w 6004983"/>
              <a:gd name="connsiteY23" fmla="*/ 139700 h 4718050"/>
              <a:gd name="connsiteX24" fmla="*/ 4845050 w 6004983"/>
              <a:gd name="connsiteY24" fmla="*/ 139700 h 4718050"/>
              <a:gd name="connsiteX25" fmla="*/ 4648200 w 6004983"/>
              <a:gd name="connsiteY25" fmla="*/ 241300 h 4718050"/>
              <a:gd name="connsiteX26" fmla="*/ 4584700 w 6004983"/>
              <a:gd name="connsiteY26" fmla="*/ 285750 h 4718050"/>
              <a:gd name="connsiteX27" fmla="*/ 4311650 w 6004983"/>
              <a:gd name="connsiteY27" fmla="*/ 304800 h 4718050"/>
              <a:gd name="connsiteX28" fmla="*/ 4146550 w 6004983"/>
              <a:gd name="connsiteY28" fmla="*/ 304800 h 4718050"/>
              <a:gd name="connsiteX29" fmla="*/ 4057650 w 6004983"/>
              <a:gd name="connsiteY29" fmla="*/ 304800 h 4718050"/>
              <a:gd name="connsiteX30" fmla="*/ 3810000 w 6004983"/>
              <a:gd name="connsiteY30" fmla="*/ 304800 h 4718050"/>
              <a:gd name="connsiteX31" fmla="*/ 3632200 w 6004983"/>
              <a:gd name="connsiteY31" fmla="*/ 304800 h 4718050"/>
              <a:gd name="connsiteX32" fmla="*/ 3568700 w 6004983"/>
              <a:gd name="connsiteY32" fmla="*/ 317500 h 4718050"/>
              <a:gd name="connsiteX33" fmla="*/ 3543300 w 6004983"/>
              <a:gd name="connsiteY33" fmla="*/ 323850 h 4718050"/>
              <a:gd name="connsiteX34" fmla="*/ 3238500 w 6004983"/>
              <a:gd name="connsiteY34" fmla="*/ 323850 h 4718050"/>
              <a:gd name="connsiteX35" fmla="*/ 2863850 w 6004983"/>
              <a:gd name="connsiteY35" fmla="*/ 400050 h 4718050"/>
              <a:gd name="connsiteX36" fmla="*/ 2305050 w 6004983"/>
              <a:gd name="connsiteY36" fmla="*/ 501650 h 4718050"/>
              <a:gd name="connsiteX37" fmla="*/ 1924050 w 6004983"/>
              <a:gd name="connsiteY37" fmla="*/ 571500 h 4718050"/>
              <a:gd name="connsiteX38" fmla="*/ 1568450 w 6004983"/>
              <a:gd name="connsiteY38" fmla="*/ 717550 h 4718050"/>
              <a:gd name="connsiteX39" fmla="*/ 1174750 w 6004983"/>
              <a:gd name="connsiteY39" fmla="*/ 965200 h 4718050"/>
              <a:gd name="connsiteX40" fmla="*/ 730250 w 6004983"/>
              <a:gd name="connsiteY40" fmla="*/ 1352550 h 4718050"/>
              <a:gd name="connsiteX41" fmla="*/ 698500 w 6004983"/>
              <a:gd name="connsiteY41" fmla="*/ 1416050 h 4718050"/>
              <a:gd name="connsiteX42" fmla="*/ 406400 w 6004983"/>
              <a:gd name="connsiteY42" fmla="*/ 1695450 h 4718050"/>
              <a:gd name="connsiteX43" fmla="*/ 381000 w 6004983"/>
              <a:gd name="connsiteY43" fmla="*/ 1752600 h 4718050"/>
              <a:gd name="connsiteX44" fmla="*/ 374650 w 6004983"/>
              <a:gd name="connsiteY44" fmla="*/ 1778000 h 4718050"/>
              <a:gd name="connsiteX45" fmla="*/ 203200 w 6004983"/>
              <a:gd name="connsiteY45" fmla="*/ 1974850 h 4718050"/>
              <a:gd name="connsiteX46" fmla="*/ 177800 w 6004983"/>
              <a:gd name="connsiteY46" fmla="*/ 2038350 h 4718050"/>
              <a:gd name="connsiteX47" fmla="*/ 158750 w 6004983"/>
              <a:gd name="connsiteY47" fmla="*/ 2120900 h 4718050"/>
              <a:gd name="connsiteX48" fmla="*/ 76200 w 6004983"/>
              <a:gd name="connsiteY48" fmla="*/ 2292350 h 4718050"/>
              <a:gd name="connsiteX49" fmla="*/ 0 w 6004983"/>
              <a:gd name="connsiteY49" fmla="*/ 2787650 h 4718050"/>
              <a:gd name="connsiteX50" fmla="*/ 88900 w 6004983"/>
              <a:gd name="connsiteY50" fmla="*/ 3079750 h 4718050"/>
              <a:gd name="connsiteX51" fmla="*/ 215900 w 6004983"/>
              <a:gd name="connsiteY51" fmla="*/ 3295650 h 4718050"/>
              <a:gd name="connsiteX52" fmla="*/ 323850 w 6004983"/>
              <a:gd name="connsiteY52" fmla="*/ 3435350 h 4718050"/>
              <a:gd name="connsiteX53" fmla="*/ 469900 w 6004983"/>
              <a:gd name="connsiteY53" fmla="*/ 3600450 h 4718050"/>
              <a:gd name="connsiteX54" fmla="*/ 628650 w 6004983"/>
              <a:gd name="connsiteY54" fmla="*/ 3765550 h 4718050"/>
              <a:gd name="connsiteX55" fmla="*/ 768350 w 6004983"/>
              <a:gd name="connsiteY55" fmla="*/ 3949700 h 4718050"/>
              <a:gd name="connsiteX56" fmla="*/ 819150 w 6004983"/>
              <a:gd name="connsiteY56" fmla="*/ 4083050 h 4718050"/>
              <a:gd name="connsiteX57" fmla="*/ 819150 w 6004983"/>
              <a:gd name="connsiteY57" fmla="*/ 4222750 h 4718050"/>
              <a:gd name="connsiteX58" fmla="*/ 723900 w 6004983"/>
              <a:gd name="connsiteY58" fmla="*/ 4362450 h 4718050"/>
              <a:gd name="connsiteX59" fmla="*/ 590550 w 6004983"/>
              <a:gd name="connsiteY59" fmla="*/ 4438650 h 4718050"/>
              <a:gd name="connsiteX60" fmla="*/ 508000 w 6004983"/>
              <a:gd name="connsiteY60" fmla="*/ 4527550 h 4718050"/>
              <a:gd name="connsiteX61" fmla="*/ 457200 w 6004983"/>
              <a:gd name="connsiteY61" fmla="*/ 4578350 h 4718050"/>
              <a:gd name="connsiteX62" fmla="*/ 393700 w 6004983"/>
              <a:gd name="connsiteY62" fmla="*/ 4514850 h 4718050"/>
              <a:gd name="connsiteX63" fmla="*/ 254000 w 6004983"/>
              <a:gd name="connsiteY63" fmla="*/ 4718050 h 4718050"/>
              <a:gd name="connsiteX64" fmla="*/ 539750 w 6004983"/>
              <a:gd name="connsiteY64" fmla="*/ 4692650 h 4718050"/>
              <a:gd name="connsiteX65" fmla="*/ 514350 w 6004983"/>
              <a:gd name="connsiteY65" fmla="*/ 4622800 h 4718050"/>
              <a:gd name="connsiteX66" fmla="*/ 622300 w 6004983"/>
              <a:gd name="connsiteY66" fmla="*/ 4546600 h 4718050"/>
              <a:gd name="connsiteX67" fmla="*/ 755650 w 6004983"/>
              <a:gd name="connsiteY67" fmla="*/ 4451350 h 4718050"/>
              <a:gd name="connsiteX68" fmla="*/ 869950 w 6004983"/>
              <a:gd name="connsiteY68" fmla="*/ 4273550 h 4718050"/>
              <a:gd name="connsiteX69" fmla="*/ 946150 w 6004983"/>
              <a:gd name="connsiteY69" fmla="*/ 4044950 h 4718050"/>
              <a:gd name="connsiteX70" fmla="*/ 939800 w 6004983"/>
              <a:gd name="connsiteY70" fmla="*/ 3816350 h 4718050"/>
              <a:gd name="connsiteX71" fmla="*/ 812800 w 6004983"/>
              <a:gd name="connsiteY71" fmla="*/ 3556000 h 4718050"/>
              <a:gd name="connsiteX72" fmla="*/ 666750 w 6004983"/>
              <a:gd name="connsiteY72" fmla="*/ 3295650 h 4718050"/>
              <a:gd name="connsiteX73" fmla="*/ 546100 w 6004983"/>
              <a:gd name="connsiteY73" fmla="*/ 3130550 h 4718050"/>
              <a:gd name="connsiteX74" fmla="*/ 406400 w 6004983"/>
              <a:gd name="connsiteY74" fmla="*/ 2832100 h 4718050"/>
              <a:gd name="connsiteX75" fmla="*/ 387350 w 6004983"/>
              <a:gd name="connsiteY75" fmla="*/ 2463800 h 4718050"/>
              <a:gd name="connsiteX76" fmla="*/ 457200 w 6004983"/>
              <a:gd name="connsiteY76" fmla="*/ 2178050 h 4718050"/>
              <a:gd name="connsiteX77" fmla="*/ 889000 w 6004983"/>
              <a:gd name="connsiteY77" fmla="*/ 1955800 h 4718050"/>
              <a:gd name="connsiteX78" fmla="*/ 1123950 w 6004983"/>
              <a:gd name="connsiteY78" fmla="*/ 1765300 h 4718050"/>
              <a:gd name="connsiteX79" fmla="*/ 1574800 w 6004983"/>
              <a:gd name="connsiteY79" fmla="*/ 1803400 h 4718050"/>
              <a:gd name="connsiteX80" fmla="*/ 2089150 w 6004983"/>
              <a:gd name="connsiteY80" fmla="*/ 1752600 h 4718050"/>
              <a:gd name="connsiteX81" fmla="*/ 2559050 w 6004983"/>
              <a:gd name="connsiteY81" fmla="*/ 1619250 h 4718050"/>
              <a:gd name="connsiteX82" fmla="*/ 3003550 w 6004983"/>
              <a:gd name="connsiteY82" fmla="*/ 1600200 h 4718050"/>
              <a:gd name="connsiteX83" fmla="*/ 3536950 w 6004983"/>
              <a:gd name="connsiteY83" fmla="*/ 1600200 h 4718050"/>
              <a:gd name="connsiteX84" fmla="*/ 3917950 w 6004983"/>
              <a:gd name="connsiteY84" fmla="*/ 1600200 h 4718050"/>
              <a:gd name="connsiteX85" fmla="*/ 4451350 w 6004983"/>
              <a:gd name="connsiteY85" fmla="*/ 1600200 h 4718050"/>
              <a:gd name="connsiteX86" fmla="*/ 4679950 w 6004983"/>
              <a:gd name="connsiteY86" fmla="*/ 1447800 h 4718050"/>
              <a:gd name="connsiteX87" fmla="*/ 4908550 w 6004983"/>
              <a:gd name="connsiteY87" fmla="*/ 1447800 h 4718050"/>
              <a:gd name="connsiteX88" fmla="*/ 4984750 w 6004983"/>
              <a:gd name="connsiteY88" fmla="*/ 1600200 h 4718050"/>
              <a:gd name="connsiteX89" fmla="*/ 4908550 w 6004983"/>
              <a:gd name="connsiteY89" fmla="*/ 1752600 h 4718050"/>
              <a:gd name="connsiteX90" fmla="*/ 4756150 w 6004983"/>
              <a:gd name="connsiteY90" fmla="*/ 1828800 h 4718050"/>
              <a:gd name="connsiteX91" fmla="*/ 4713288 w 6004983"/>
              <a:gd name="connsiteY91" fmla="*/ 1957388 h 4718050"/>
              <a:gd name="connsiteX92" fmla="*/ 4654550 w 6004983"/>
              <a:gd name="connsiteY92" fmla="*/ 2184400 h 4718050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727700 w 6004983"/>
              <a:gd name="connsiteY11" fmla="*/ 1275292 h 4736042"/>
              <a:gd name="connsiteX12" fmla="*/ 5289550 w 6004983"/>
              <a:gd name="connsiteY12" fmla="*/ 1313392 h 4736042"/>
              <a:gd name="connsiteX13" fmla="*/ 4908550 w 6004983"/>
              <a:gd name="connsiteY13" fmla="*/ 1160992 h 4736042"/>
              <a:gd name="connsiteX14" fmla="*/ 4832350 w 6004983"/>
              <a:gd name="connsiteY14" fmla="*/ 779992 h 4736042"/>
              <a:gd name="connsiteX15" fmla="*/ 4908550 w 6004983"/>
              <a:gd name="connsiteY15" fmla="*/ 551392 h 4736042"/>
              <a:gd name="connsiteX16" fmla="*/ 5289550 w 6004983"/>
              <a:gd name="connsiteY16" fmla="*/ 398992 h 4736042"/>
              <a:gd name="connsiteX17" fmla="*/ 5594350 w 6004983"/>
              <a:gd name="connsiteY17" fmla="*/ 398992 h 4736042"/>
              <a:gd name="connsiteX18" fmla="*/ 5759450 w 6004983"/>
              <a:gd name="connsiteY18" fmla="*/ 125942 h 4736042"/>
              <a:gd name="connsiteX19" fmla="*/ 5543550 w 6004983"/>
              <a:gd name="connsiteY19" fmla="*/ 17992 h 4736042"/>
              <a:gd name="connsiteX20" fmla="*/ 5397500 w 6004983"/>
              <a:gd name="connsiteY20" fmla="*/ 17992 h 4736042"/>
              <a:gd name="connsiteX21" fmla="*/ 5187950 w 6004983"/>
              <a:gd name="connsiteY21" fmla="*/ 94192 h 4736042"/>
              <a:gd name="connsiteX22" fmla="*/ 5086350 w 6004983"/>
              <a:gd name="connsiteY22" fmla="*/ 113242 h 4736042"/>
              <a:gd name="connsiteX23" fmla="*/ 4902200 w 6004983"/>
              <a:gd name="connsiteY23" fmla="*/ 157692 h 4736042"/>
              <a:gd name="connsiteX24" fmla="*/ 4845050 w 6004983"/>
              <a:gd name="connsiteY24" fmla="*/ 157692 h 4736042"/>
              <a:gd name="connsiteX25" fmla="*/ 4648200 w 6004983"/>
              <a:gd name="connsiteY25" fmla="*/ 259292 h 4736042"/>
              <a:gd name="connsiteX26" fmla="*/ 4584700 w 6004983"/>
              <a:gd name="connsiteY26" fmla="*/ 303742 h 4736042"/>
              <a:gd name="connsiteX27" fmla="*/ 4311650 w 6004983"/>
              <a:gd name="connsiteY27" fmla="*/ 322792 h 4736042"/>
              <a:gd name="connsiteX28" fmla="*/ 4146550 w 6004983"/>
              <a:gd name="connsiteY28" fmla="*/ 322792 h 4736042"/>
              <a:gd name="connsiteX29" fmla="*/ 4057650 w 6004983"/>
              <a:gd name="connsiteY29" fmla="*/ 322792 h 4736042"/>
              <a:gd name="connsiteX30" fmla="*/ 3810000 w 6004983"/>
              <a:gd name="connsiteY30" fmla="*/ 322792 h 4736042"/>
              <a:gd name="connsiteX31" fmla="*/ 3632200 w 6004983"/>
              <a:gd name="connsiteY31" fmla="*/ 322792 h 4736042"/>
              <a:gd name="connsiteX32" fmla="*/ 3568700 w 6004983"/>
              <a:gd name="connsiteY32" fmla="*/ 335492 h 4736042"/>
              <a:gd name="connsiteX33" fmla="*/ 3543300 w 6004983"/>
              <a:gd name="connsiteY33" fmla="*/ 341842 h 4736042"/>
              <a:gd name="connsiteX34" fmla="*/ 3238500 w 6004983"/>
              <a:gd name="connsiteY34" fmla="*/ 341842 h 4736042"/>
              <a:gd name="connsiteX35" fmla="*/ 2863850 w 6004983"/>
              <a:gd name="connsiteY35" fmla="*/ 418042 h 4736042"/>
              <a:gd name="connsiteX36" fmla="*/ 2305050 w 6004983"/>
              <a:gd name="connsiteY36" fmla="*/ 519642 h 4736042"/>
              <a:gd name="connsiteX37" fmla="*/ 1924050 w 6004983"/>
              <a:gd name="connsiteY37" fmla="*/ 589492 h 4736042"/>
              <a:gd name="connsiteX38" fmla="*/ 1568450 w 6004983"/>
              <a:gd name="connsiteY38" fmla="*/ 735542 h 4736042"/>
              <a:gd name="connsiteX39" fmla="*/ 1174750 w 6004983"/>
              <a:gd name="connsiteY39" fmla="*/ 983192 h 4736042"/>
              <a:gd name="connsiteX40" fmla="*/ 730250 w 6004983"/>
              <a:gd name="connsiteY40" fmla="*/ 1370542 h 4736042"/>
              <a:gd name="connsiteX41" fmla="*/ 698500 w 6004983"/>
              <a:gd name="connsiteY41" fmla="*/ 1434042 h 4736042"/>
              <a:gd name="connsiteX42" fmla="*/ 406400 w 6004983"/>
              <a:gd name="connsiteY42" fmla="*/ 1713442 h 4736042"/>
              <a:gd name="connsiteX43" fmla="*/ 381000 w 6004983"/>
              <a:gd name="connsiteY43" fmla="*/ 1770592 h 4736042"/>
              <a:gd name="connsiteX44" fmla="*/ 374650 w 6004983"/>
              <a:gd name="connsiteY44" fmla="*/ 1795992 h 4736042"/>
              <a:gd name="connsiteX45" fmla="*/ 203200 w 6004983"/>
              <a:gd name="connsiteY45" fmla="*/ 1992842 h 4736042"/>
              <a:gd name="connsiteX46" fmla="*/ 177800 w 6004983"/>
              <a:gd name="connsiteY46" fmla="*/ 2056342 h 4736042"/>
              <a:gd name="connsiteX47" fmla="*/ 158750 w 6004983"/>
              <a:gd name="connsiteY47" fmla="*/ 2138892 h 4736042"/>
              <a:gd name="connsiteX48" fmla="*/ 76200 w 6004983"/>
              <a:gd name="connsiteY48" fmla="*/ 2310342 h 4736042"/>
              <a:gd name="connsiteX49" fmla="*/ 0 w 6004983"/>
              <a:gd name="connsiteY49" fmla="*/ 2805642 h 4736042"/>
              <a:gd name="connsiteX50" fmla="*/ 88900 w 6004983"/>
              <a:gd name="connsiteY50" fmla="*/ 3097742 h 4736042"/>
              <a:gd name="connsiteX51" fmla="*/ 215900 w 6004983"/>
              <a:gd name="connsiteY51" fmla="*/ 3313642 h 4736042"/>
              <a:gd name="connsiteX52" fmla="*/ 323850 w 6004983"/>
              <a:gd name="connsiteY52" fmla="*/ 3453342 h 4736042"/>
              <a:gd name="connsiteX53" fmla="*/ 469900 w 6004983"/>
              <a:gd name="connsiteY53" fmla="*/ 3618442 h 4736042"/>
              <a:gd name="connsiteX54" fmla="*/ 628650 w 6004983"/>
              <a:gd name="connsiteY54" fmla="*/ 3783542 h 4736042"/>
              <a:gd name="connsiteX55" fmla="*/ 768350 w 6004983"/>
              <a:gd name="connsiteY55" fmla="*/ 3967692 h 4736042"/>
              <a:gd name="connsiteX56" fmla="*/ 819150 w 6004983"/>
              <a:gd name="connsiteY56" fmla="*/ 4101042 h 4736042"/>
              <a:gd name="connsiteX57" fmla="*/ 819150 w 6004983"/>
              <a:gd name="connsiteY57" fmla="*/ 4240742 h 4736042"/>
              <a:gd name="connsiteX58" fmla="*/ 723900 w 6004983"/>
              <a:gd name="connsiteY58" fmla="*/ 4380442 h 4736042"/>
              <a:gd name="connsiteX59" fmla="*/ 590550 w 6004983"/>
              <a:gd name="connsiteY59" fmla="*/ 4456642 h 4736042"/>
              <a:gd name="connsiteX60" fmla="*/ 508000 w 6004983"/>
              <a:gd name="connsiteY60" fmla="*/ 4545542 h 4736042"/>
              <a:gd name="connsiteX61" fmla="*/ 457200 w 6004983"/>
              <a:gd name="connsiteY61" fmla="*/ 4596342 h 4736042"/>
              <a:gd name="connsiteX62" fmla="*/ 393700 w 6004983"/>
              <a:gd name="connsiteY62" fmla="*/ 4532842 h 4736042"/>
              <a:gd name="connsiteX63" fmla="*/ 254000 w 6004983"/>
              <a:gd name="connsiteY63" fmla="*/ 4736042 h 4736042"/>
              <a:gd name="connsiteX64" fmla="*/ 539750 w 6004983"/>
              <a:gd name="connsiteY64" fmla="*/ 4710642 h 4736042"/>
              <a:gd name="connsiteX65" fmla="*/ 514350 w 6004983"/>
              <a:gd name="connsiteY65" fmla="*/ 4640792 h 4736042"/>
              <a:gd name="connsiteX66" fmla="*/ 622300 w 6004983"/>
              <a:gd name="connsiteY66" fmla="*/ 4564592 h 4736042"/>
              <a:gd name="connsiteX67" fmla="*/ 755650 w 6004983"/>
              <a:gd name="connsiteY67" fmla="*/ 4469342 h 4736042"/>
              <a:gd name="connsiteX68" fmla="*/ 869950 w 6004983"/>
              <a:gd name="connsiteY68" fmla="*/ 4291542 h 4736042"/>
              <a:gd name="connsiteX69" fmla="*/ 946150 w 6004983"/>
              <a:gd name="connsiteY69" fmla="*/ 4062942 h 4736042"/>
              <a:gd name="connsiteX70" fmla="*/ 939800 w 6004983"/>
              <a:gd name="connsiteY70" fmla="*/ 3834342 h 4736042"/>
              <a:gd name="connsiteX71" fmla="*/ 812800 w 6004983"/>
              <a:gd name="connsiteY71" fmla="*/ 3573992 h 4736042"/>
              <a:gd name="connsiteX72" fmla="*/ 666750 w 6004983"/>
              <a:gd name="connsiteY72" fmla="*/ 3313642 h 4736042"/>
              <a:gd name="connsiteX73" fmla="*/ 546100 w 6004983"/>
              <a:gd name="connsiteY73" fmla="*/ 3148542 h 4736042"/>
              <a:gd name="connsiteX74" fmla="*/ 406400 w 6004983"/>
              <a:gd name="connsiteY74" fmla="*/ 2850092 h 4736042"/>
              <a:gd name="connsiteX75" fmla="*/ 387350 w 6004983"/>
              <a:gd name="connsiteY75" fmla="*/ 2481792 h 4736042"/>
              <a:gd name="connsiteX76" fmla="*/ 457200 w 6004983"/>
              <a:gd name="connsiteY76" fmla="*/ 2196042 h 4736042"/>
              <a:gd name="connsiteX77" fmla="*/ 889000 w 6004983"/>
              <a:gd name="connsiteY77" fmla="*/ 1973792 h 4736042"/>
              <a:gd name="connsiteX78" fmla="*/ 1123950 w 6004983"/>
              <a:gd name="connsiteY78" fmla="*/ 1783292 h 4736042"/>
              <a:gd name="connsiteX79" fmla="*/ 1574800 w 6004983"/>
              <a:gd name="connsiteY79" fmla="*/ 1821392 h 4736042"/>
              <a:gd name="connsiteX80" fmla="*/ 2089150 w 6004983"/>
              <a:gd name="connsiteY80" fmla="*/ 1770592 h 4736042"/>
              <a:gd name="connsiteX81" fmla="*/ 2559050 w 6004983"/>
              <a:gd name="connsiteY81" fmla="*/ 1637242 h 4736042"/>
              <a:gd name="connsiteX82" fmla="*/ 3003550 w 6004983"/>
              <a:gd name="connsiteY82" fmla="*/ 1618192 h 4736042"/>
              <a:gd name="connsiteX83" fmla="*/ 3536950 w 6004983"/>
              <a:gd name="connsiteY83" fmla="*/ 1618192 h 4736042"/>
              <a:gd name="connsiteX84" fmla="*/ 3917950 w 6004983"/>
              <a:gd name="connsiteY84" fmla="*/ 1618192 h 4736042"/>
              <a:gd name="connsiteX85" fmla="*/ 4451350 w 6004983"/>
              <a:gd name="connsiteY85" fmla="*/ 1618192 h 4736042"/>
              <a:gd name="connsiteX86" fmla="*/ 4679950 w 6004983"/>
              <a:gd name="connsiteY86" fmla="*/ 1465792 h 4736042"/>
              <a:gd name="connsiteX87" fmla="*/ 4908550 w 6004983"/>
              <a:gd name="connsiteY87" fmla="*/ 1465792 h 4736042"/>
              <a:gd name="connsiteX88" fmla="*/ 4984750 w 6004983"/>
              <a:gd name="connsiteY88" fmla="*/ 1618192 h 4736042"/>
              <a:gd name="connsiteX89" fmla="*/ 4908550 w 6004983"/>
              <a:gd name="connsiteY89" fmla="*/ 1770592 h 4736042"/>
              <a:gd name="connsiteX90" fmla="*/ 4756150 w 6004983"/>
              <a:gd name="connsiteY90" fmla="*/ 1846792 h 4736042"/>
              <a:gd name="connsiteX91" fmla="*/ 4713288 w 6004983"/>
              <a:gd name="connsiteY91" fmla="*/ 1975380 h 4736042"/>
              <a:gd name="connsiteX92" fmla="*/ 4654550 w 6004983"/>
              <a:gd name="connsiteY92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727700 w 6004983"/>
              <a:gd name="connsiteY11" fmla="*/ 1275292 h 4736042"/>
              <a:gd name="connsiteX12" fmla="*/ 5289550 w 6004983"/>
              <a:gd name="connsiteY12" fmla="*/ 1313392 h 4736042"/>
              <a:gd name="connsiteX13" fmla="*/ 4908550 w 6004983"/>
              <a:gd name="connsiteY13" fmla="*/ 1160992 h 4736042"/>
              <a:gd name="connsiteX14" fmla="*/ 4832350 w 6004983"/>
              <a:gd name="connsiteY14" fmla="*/ 779992 h 4736042"/>
              <a:gd name="connsiteX15" fmla="*/ 4908550 w 6004983"/>
              <a:gd name="connsiteY15" fmla="*/ 551392 h 4736042"/>
              <a:gd name="connsiteX16" fmla="*/ 5289550 w 6004983"/>
              <a:gd name="connsiteY16" fmla="*/ 398992 h 4736042"/>
              <a:gd name="connsiteX17" fmla="*/ 5594350 w 6004983"/>
              <a:gd name="connsiteY17" fmla="*/ 398992 h 4736042"/>
              <a:gd name="connsiteX18" fmla="*/ 5759450 w 6004983"/>
              <a:gd name="connsiteY18" fmla="*/ 125942 h 4736042"/>
              <a:gd name="connsiteX19" fmla="*/ 5543550 w 6004983"/>
              <a:gd name="connsiteY19" fmla="*/ 17992 h 4736042"/>
              <a:gd name="connsiteX20" fmla="*/ 5397500 w 6004983"/>
              <a:gd name="connsiteY20" fmla="*/ 17992 h 4736042"/>
              <a:gd name="connsiteX21" fmla="*/ 5187950 w 6004983"/>
              <a:gd name="connsiteY21" fmla="*/ 94192 h 4736042"/>
              <a:gd name="connsiteX22" fmla="*/ 5086350 w 6004983"/>
              <a:gd name="connsiteY22" fmla="*/ 113242 h 4736042"/>
              <a:gd name="connsiteX23" fmla="*/ 4902200 w 6004983"/>
              <a:gd name="connsiteY23" fmla="*/ 157692 h 4736042"/>
              <a:gd name="connsiteX24" fmla="*/ 4845050 w 6004983"/>
              <a:gd name="connsiteY24" fmla="*/ 157692 h 4736042"/>
              <a:gd name="connsiteX25" fmla="*/ 4648200 w 6004983"/>
              <a:gd name="connsiteY25" fmla="*/ 259292 h 4736042"/>
              <a:gd name="connsiteX26" fmla="*/ 4584700 w 6004983"/>
              <a:gd name="connsiteY26" fmla="*/ 303742 h 4736042"/>
              <a:gd name="connsiteX27" fmla="*/ 4311650 w 6004983"/>
              <a:gd name="connsiteY27" fmla="*/ 322792 h 4736042"/>
              <a:gd name="connsiteX28" fmla="*/ 4146550 w 6004983"/>
              <a:gd name="connsiteY28" fmla="*/ 322792 h 4736042"/>
              <a:gd name="connsiteX29" fmla="*/ 4057650 w 6004983"/>
              <a:gd name="connsiteY29" fmla="*/ 322792 h 4736042"/>
              <a:gd name="connsiteX30" fmla="*/ 3810000 w 6004983"/>
              <a:gd name="connsiteY30" fmla="*/ 322792 h 4736042"/>
              <a:gd name="connsiteX31" fmla="*/ 3632200 w 6004983"/>
              <a:gd name="connsiteY31" fmla="*/ 322792 h 4736042"/>
              <a:gd name="connsiteX32" fmla="*/ 3568700 w 6004983"/>
              <a:gd name="connsiteY32" fmla="*/ 335492 h 4736042"/>
              <a:gd name="connsiteX33" fmla="*/ 3543300 w 6004983"/>
              <a:gd name="connsiteY33" fmla="*/ 341842 h 4736042"/>
              <a:gd name="connsiteX34" fmla="*/ 3238500 w 6004983"/>
              <a:gd name="connsiteY34" fmla="*/ 341842 h 4736042"/>
              <a:gd name="connsiteX35" fmla="*/ 2863850 w 6004983"/>
              <a:gd name="connsiteY35" fmla="*/ 418042 h 4736042"/>
              <a:gd name="connsiteX36" fmla="*/ 2305050 w 6004983"/>
              <a:gd name="connsiteY36" fmla="*/ 519642 h 4736042"/>
              <a:gd name="connsiteX37" fmla="*/ 1924050 w 6004983"/>
              <a:gd name="connsiteY37" fmla="*/ 589492 h 4736042"/>
              <a:gd name="connsiteX38" fmla="*/ 1568450 w 6004983"/>
              <a:gd name="connsiteY38" fmla="*/ 735542 h 4736042"/>
              <a:gd name="connsiteX39" fmla="*/ 1174750 w 6004983"/>
              <a:gd name="connsiteY39" fmla="*/ 983192 h 4736042"/>
              <a:gd name="connsiteX40" fmla="*/ 730250 w 6004983"/>
              <a:gd name="connsiteY40" fmla="*/ 1370542 h 4736042"/>
              <a:gd name="connsiteX41" fmla="*/ 698500 w 6004983"/>
              <a:gd name="connsiteY41" fmla="*/ 1434042 h 4736042"/>
              <a:gd name="connsiteX42" fmla="*/ 406400 w 6004983"/>
              <a:gd name="connsiteY42" fmla="*/ 1713442 h 4736042"/>
              <a:gd name="connsiteX43" fmla="*/ 381000 w 6004983"/>
              <a:gd name="connsiteY43" fmla="*/ 1770592 h 4736042"/>
              <a:gd name="connsiteX44" fmla="*/ 374650 w 6004983"/>
              <a:gd name="connsiteY44" fmla="*/ 1795992 h 4736042"/>
              <a:gd name="connsiteX45" fmla="*/ 203200 w 6004983"/>
              <a:gd name="connsiteY45" fmla="*/ 1992842 h 4736042"/>
              <a:gd name="connsiteX46" fmla="*/ 177800 w 6004983"/>
              <a:gd name="connsiteY46" fmla="*/ 2056342 h 4736042"/>
              <a:gd name="connsiteX47" fmla="*/ 158750 w 6004983"/>
              <a:gd name="connsiteY47" fmla="*/ 2138892 h 4736042"/>
              <a:gd name="connsiteX48" fmla="*/ 76200 w 6004983"/>
              <a:gd name="connsiteY48" fmla="*/ 2310342 h 4736042"/>
              <a:gd name="connsiteX49" fmla="*/ 0 w 6004983"/>
              <a:gd name="connsiteY49" fmla="*/ 2805642 h 4736042"/>
              <a:gd name="connsiteX50" fmla="*/ 88900 w 6004983"/>
              <a:gd name="connsiteY50" fmla="*/ 3097742 h 4736042"/>
              <a:gd name="connsiteX51" fmla="*/ 215900 w 6004983"/>
              <a:gd name="connsiteY51" fmla="*/ 3313642 h 4736042"/>
              <a:gd name="connsiteX52" fmla="*/ 323850 w 6004983"/>
              <a:gd name="connsiteY52" fmla="*/ 3453342 h 4736042"/>
              <a:gd name="connsiteX53" fmla="*/ 469900 w 6004983"/>
              <a:gd name="connsiteY53" fmla="*/ 3618442 h 4736042"/>
              <a:gd name="connsiteX54" fmla="*/ 628650 w 6004983"/>
              <a:gd name="connsiteY54" fmla="*/ 3783542 h 4736042"/>
              <a:gd name="connsiteX55" fmla="*/ 768350 w 6004983"/>
              <a:gd name="connsiteY55" fmla="*/ 3967692 h 4736042"/>
              <a:gd name="connsiteX56" fmla="*/ 819150 w 6004983"/>
              <a:gd name="connsiteY56" fmla="*/ 4101042 h 4736042"/>
              <a:gd name="connsiteX57" fmla="*/ 819150 w 6004983"/>
              <a:gd name="connsiteY57" fmla="*/ 4240742 h 4736042"/>
              <a:gd name="connsiteX58" fmla="*/ 723900 w 6004983"/>
              <a:gd name="connsiteY58" fmla="*/ 4380442 h 4736042"/>
              <a:gd name="connsiteX59" fmla="*/ 590550 w 6004983"/>
              <a:gd name="connsiteY59" fmla="*/ 4456642 h 4736042"/>
              <a:gd name="connsiteX60" fmla="*/ 508000 w 6004983"/>
              <a:gd name="connsiteY60" fmla="*/ 4545542 h 4736042"/>
              <a:gd name="connsiteX61" fmla="*/ 457200 w 6004983"/>
              <a:gd name="connsiteY61" fmla="*/ 4596342 h 4736042"/>
              <a:gd name="connsiteX62" fmla="*/ 393700 w 6004983"/>
              <a:gd name="connsiteY62" fmla="*/ 4532842 h 4736042"/>
              <a:gd name="connsiteX63" fmla="*/ 254000 w 6004983"/>
              <a:gd name="connsiteY63" fmla="*/ 4736042 h 4736042"/>
              <a:gd name="connsiteX64" fmla="*/ 539750 w 6004983"/>
              <a:gd name="connsiteY64" fmla="*/ 4710642 h 4736042"/>
              <a:gd name="connsiteX65" fmla="*/ 514350 w 6004983"/>
              <a:gd name="connsiteY65" fmla="*/ 4640792 h 4736042"/>
              <a:gd name="connsiteX66" fmla="*/ 622300 w 6004983"/>
              <a:gd name="connsiteY66" fmla="*/ 4564592 h 4736042"/>
              <a:gd name="connsiteX67" fmla="*/ 755650 w 6004983"/>
              <a:gd name="connsiteY67" fmla="*/ 4469342 h 4736042"/>
              <a:gd name="connsiteX68" fmla="*/ 869950 w 6004983"/>
              <a:gd name="connsiteY68" fmla="*/ 4291542 h 4736042"/>
              <a:gd name="connsiteX69" fmla="*/ 946150 w 6004983"/>
              <a:gd name="connsiteY69" fmla="*/ 4062942 h 4736042"/>
              <a:gd name="connsiteX70" fmla="*/ 939800 w 6004983"/>
              <a:gd name="connsiteY70" fmla="*/ 3834342 h 4736042"/>
              <a:gd name="connsiteX71" fmla="*/ 812800 w 6004983"/>
              <a:gd name="connsiteY71" fmla="*/ 3573992 h 4736042"/>
              <a:gd name="connsiteX72" fmla="*/ 666750 w 6004983"/>
              <a:gd name="connsiteY72" fmla="*/ 3313642 h 4736042"/>
              <a:gd name="connsiteX73" fmla="*/ 546100 w 6004983"/>
              <a:gd name="connsiteY73" fmla="*/ 3148542 h 4736042"/>
              <a:gd name="connsiteX74" fmla="*/ 406400 w 6004983"/>
              <a:gd name="connsiteY74" fmla="*/ 2850092 h 4736042"/>
              <a:gd name="connsiteX75" fmla="*/ 387350 w 6004983"/>
              <a:gd name="connsiteY75" fmla="*/ 2481792 h 4736042"/>
              <a:gd name="connsiteX76" fmla="*/ 457200 w 6004983"/>
              <a:gd name="connsiteY76" fmla="*/ 2196042 h 4736042"/>
              <a:gd name="connsiteX77" fmla="*/ 889000 w 6004983"/>
              <a:gd name="connsiteY77" fmla="*/ 1973792 h 4736042"/>
              <a:gd name="connsiteX78" fmla="*/ 1123950 w 6004983"/>
              <a:gd name="connsiteY78" fmla="*/ 1783292 h 4736042"/>
              <a:gd name="connsiteX79" fmla="*/ 1574800 w 6004983"/>
              <a:gd name="connsiteY79" fmla="*/ 1821392 h 4736042"/>
              <a:gd name="connsiteX80" fmla="*/ 2089150 w 6004983"/>
              <a:gd name="connsiteY80" fmla="*/ 1770592 h 4736042"/>
              <a:gd name="connsiteX81" fmla="*/ 2559050 w 6004983"/>
              <a:gd name="connsiteY81" fmla="*/ 1637242 h 4736042"/>
              <a:gd name="connsiteX82" fmla="*/ 3003550 w 6004983"/>
              <a:gd name="connsiteY82" fmla="*/ 1618192 h 4736042"/>
              <a:gd name="connsiteX83" fmla="*/ 3536950 w 6004983"/>
              <a:gd name="connsiteY83" fmla="*/ 1618192 h 4736042"/>
              <a:gd name="connsiteX84" fmla="*/ 3917950 w 6004983"/>
              <a:gd name="connsiteY84" fmla="*/ 1618192 h 4736042"/>
              <a:gd name="connsiteX85" fmla="*/ 4451350 w 6004983"/>
              <a:gd name="connsiteY85" fmla="*/ 1618192 h 4736042"/>
              <a:gd name="connsiteX86" fmla="*/ 4679950 w 6004983"/>
              <a:gd name="connsiteY86" fmla="*/ 1465792 h 4736042"/>
              <a:gd name="connsiteX87" fmla="*/ 4908550 w 6004983"/>
              <a:gd name="connsiteY87" fmla="*/ 1465792 h 4736042"/>
              <a:gd name="connsiteX88" fmla="*/ 4984750 w 6004983"/>
              <a:gd name="connsiteY88" fmla="*/ 1618192 h 4736042"/>
              <a:gd name="connsiteX89" fmla="*/ 4908550 w 6004983"/>
              <a:gd name="connsiteY89" fmla="*/ 1770592 h 4736042"/>
              <a:gd name="connsiteX90" fmla="*/ 4756150 w 6004983"/>
              <a:gd name="connsiteY90" fmla="*/ 1846792 h 4736042"/>
              <a:gd name="connsiteX91" fmla="*/ 4713288 w 6004983"/>
              <a:gd name="connsiteY91" fmla="*/ 1975380 h 4736042"/>
              <a:gd name="connsiteX92" fmla="*/ 4654550 w 6004983"/>
              <a:gd name="connsiteY92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727700 w 6004983"/>
              <a:gd name="connsiteY11" fmla="*/ 1275292 h 4736042"/>
              <a:gd name="connsiteX12" fmla="*/ 5289550 w 6004983"/>
              <a:gd name="connsiteY12" fmla="*/ 1313392 h 4736042"/>
              <a:gd name="connsiteX13" fmla="*/ 4908550 w 6004983"/>
              <a:gd name="connsiteY13" fmla="*/ 1160992 h 4736042"/>
              <a:gd name="connsiteX14" fmla="*/ 4832350 w 6004983"/>
              <a:gd name="connsiteY14" fmla="*/ 779992 h 4736042"/>
              <a:gd name="connsiteX15" fmla="*/ 4908550 w 6004983"/>
              <a:gd name="connsiteY15" fmla="*/ 551392 h 4736042"/>
              <a:gd name="connsiteX16" fmla="*/ 5213350 w 6004983"/>
              <a:gd name="connsiteY16" fmla="*/ 398992 h 4736042"/>
              <a:gd name="connsiteX17" fmla="*/ 5594350 w 6004983"/>
              <a:gd name="connsiteY17" fmla="*/ 398992 h 4736042"/>
              <a:gd name="connsiteX18" fmla="*/ 5759450 w 6004983"/>
              <a:gd name="connsiteY18" fmla="*/ 125942 h 4736042"/>
              <a:gd name="connsiteX19" fmla="*/ 5543550 w 6004983"/>
              <a:gd name="connsiteY19" fmla="*/ 17992 h 4736042"/>
              <a:gd name="connsiteX20" fmla="*/ 5397500 w 6004983"/>
              <a:gd name="connsiteY20" fmla="*/ 17992 h 4736042"/>
              <a:gd name="connsiteX21" fmla="*/ 5187950 w 6004983"/>
              <a:gd name="connsiteY21" fmla="*/ 94192 h 4736042"/>
              <a:gd name="connsiteX22" fmla="*/ 5086350 w 6004983"/>
              <a:gd name="connsiteY22" fmla="*/ 113242 h 4736042"/>
              <a:gd name="connsiteX23" fmla="*/ 4902200 w 6004983"/>
              <a:gd name="connsiteY23" fmla="*/ 157692 h 4736042"/>
              <a:gd name="connsiteX24" fmla="*/ 4845050 w 6004983"/>
              <a:gd name="connsiteY24" fmla="*/ 157692 h 4736042"/>
              <a:gd name="connsiteX25" fmla="*/ 4648200 w 6004983"/>
              <a:gd name="connsiteY25" fmla="*/ 259292 h 4736042"/>
              <a:gd name="connsiteX26" fmla="*/ 4584700 w 6004983"/>
              <a:gd name="connsiteY26" fmla="*/ 303742 h 4736042"/>
              <a:gd name="connsiteX27" fmla="*/ 4311650 w 6004983"/>
              <a:gd name="connsiteY27" fmla="*/ 322792 h 4736042"/>
              <a:gd name="connsiteX28" fmla="*/ 4146550 w 6004983"/>
              <a:gd name="connsiteY28" fmla="*/ 322792 h 4736042"/>
              <a:gd name="connsiteX29" fmla="*/ 4057650 w 6004983"/>
              <a:gd name="connsiteY29" fmla="*/ 322792 h 4736042"/>
              <a:gd name="connsiteX30" fmla="*/ 3810000 w 6004983"/>
              <a:gd name="connsiteY30" fmla="*/ 322792 h 4736042"/>
              <a:gd name="connsiteX31" fmla="*/ 3632200 w 6004983"/>
              <a:gd name="connsiteY31" fmla="*/ 322792 h 4736042"/>
              <a:gd name="connsiteX32" fmla="*/ 3568700 w 6004983"/>
              <a:gd name="connsiteY32" fmla="*/ 335492 h 4736042"/>
              <a:gd name="connsiteX33" fmla="*/ 3543300 w 6004983"/>
              <a:gd name="connsiteY33" fmla="*/ 341842 h 4736042"/>
              <a:gd name="connsiteX34" fmla="*/ 3238500 w 6004983"/>
              <a:gd name="connsiteY34" fmla="*/ 341842 h 4736042"/>
              <a:gd name="connsiteX35" fmla="*/ 2863850 w 6004983"/>
              <a:gd name="connsiteY35" fmla="*/ 418042 h 4736042"/>
              <a:gd name="connsiteX36" fmla="*/ 2305050 w 6004983"/>
              <a:gd name="connsiteY36" fmla="*/ 519642 h 4736042"/>
              <a:gd name="connsiteX37" fmla="*/ 1924050 w 6004983"/>
              <a:gd name="connsiteY37" fmla="*/ 589492 h 4736042"/>
              <a:gd name="connsiteX38" fmla="*/ 1568450 w 6004983"/>
              <a:gd name="connsiteY38" fmla="*/ 735542 h 4736042"/>
              <a:gd name="connsiteX39" fmla="*/ 1174750 w 6004983"/>
              <a:gd name="connsiteY39" fmla="*/ 983192 h 4736042"/>
              <a:gd name="connsiteX40" fmla="*/ 730250 w 6004983"/>
              <a:gd name="connsiteY40" fmla="*/ 1370542 h 4736042"/>
              <a:gd name="connsiteX41" fmla="*/ 698500 w 6004983"/>
              <a:gd name="connsiteY41" fmla="*/ 1434042 h 4736042"/>
              <a:gd name="connsiteX42" fmla="*/ 406400 w 6004983"/>
              <a:gd name="connsiteY42" fmla="*/ 1713442 h 4736042"/>
              <a:gd name="connsiteX43" fmla="*/ 381000 w 6004983"/>
              <a:gd name="connsiteY43" fmla="*/ 1770592 h 4736042"/>
              <a:gd name="connsiteX44" fmla="*/ 374650 w 6004983"/>
              <a:gd name="connsiteY44" fmla="*/ 1795992 h 4736042"/>
              <a:gd name="connsiteX45" fmla="*/ 203200 w 6004983"/>
              <a:gd name="connsiteY45" fmla="*/ 1992842 h 4736042"/>
              <a:gd name="connsiteX46" fmla="*/ 177800 w 6004983"/>
              <a:gd name="connsiteY46" fmla="*/ 2056342 h 4736042"/>
              <a:gd name="connsiteX47" fmla="*/ 158750 w 6004983"/>
              <a:gd name="connsiteY47" fmla="*/ 2138892 h 4736042"/>
              <a:gd name="connsiteX48" fmla="*/ 76200 w 6004983"/>
              <a:gd name="connsiteY48" fmla="*/ 2310342 h 4736042"/>
              <a:gd name="connsiteX49" fmla="*/ 0 w 6004983"/>
              <a:gd name="connsiteY49" fmla="*/ 2805642 h 4736042"/>
              <a:gd name="connsiteX50" fmla="*/ 88900 w 6004983"/>
              <a:gd name="connsiteY50" fmla="*/ 3097742 h 4736042"/>
              <a:gd name="connsiteX51" fmla="*/ 215900 w 6004983"/>
              <a:gd name="connsiteY51" fmla="*/ 3313642 h 4736042"/>
              <a:gd name="connsiteX52" fmla="*/ 323850 w 6004983"/>
              <a:gd name="connsiteY52" fmla="*/ 3453342 h 4736042"/>
              <a:gd name="connsiteX53" fmla="*/ 469900 w 6004983"/>
              <a:gd name="connsiteY53" fmla="*/ 3618442 h 4736042"/>
              <a:gd name="connsiteX54" fmla="*/ 628650 w 6004983"/>
              <a:gd name="connsiteY54" fmla="*/ 3783542 h 4736042"/>
              <a:gd name="connsiteX55" fmla="*/ 768350 w 6004983"/>
              <a:gd name="connsiteY55" fmla="*/ 3967692 h 4736042"/>
              <a:gd name="connsiteX56" fmla="*/ 819150 w 6004983"/>
              <a:gd name="connsiteY56" fmla="*/ 4101042 h 4736042"/>
              <a:gd name="connsiteX57" fmla="*/ 819150 w 6004983"/>
              <a:gd name="connsiteY57" fmla="*/ 4240742 h 4736042"/>
              <a:gd name="connsiteX58" fmla="*/ 723900 w 6004983"/>
              <a:gd name="connsiteY58" fmla="*/ 4380442 h 4736042"/>
              <a:gd name="connsiteX59" fmla="*/ 590550 w 6004983"/>
              <a:gd name="connsiteY59" fmla="*/ 4456642 h 4736042"/>
              <a:gd name="connsiteX60" fmla="*/ 508000 w 6004983"/>
              <a:gd name="connsiteY60" fmla="*/ 4545542 h 4736042"/>
              <a:gd name="connsiteX61" fmla="*/ 457200 w 6004983"/>
              <a:gd name="connsiteY61" fmla="*/ 4596342 h 4736042"/>
              <a:gd name="connsiteX62" fmla="*/ 393700 w 6004983"/>
              <a:gd name="connsiteY62" fmla="*/ 4532842 h 4736042"/>
              <a:gd name="connsiteX63" fmla="*/ 254000 w 6004983"/>
              <a:gd name="connsiteY63" fmla="*/ 4736042 h 4736042"/>
              <a:gd name="connsiteX64" fmla="*/ 539750 w 6004983"/>
              <a:gd name="connsiteY64" fmla="*/ 4710642 h 4736042"/>
              <a:gd name="connsiteX65" fmla="*/ 514350 w 6004983"/>
              <a:gd name="connsiteY65" fmla="*/ 4640792 h 4736042"/>
              <a:gd name="connsiteX66" fmla="*/ 622300 w 6004983"/>
              <a:gd name="connsiteY66" fmla="*/ 4564592 h 4736042"/>
              <a:gd name="connsiteX67" fmla="*/ 755650 w 6004983"/>
              <a:gd name="connsiteY67" fmla="*/ 4469342 h 4736042"/>
              <a:gd name="connsiteX68" fmla="*/ 869950 w 6004983"/>
              <a:gd name="connsiteY68" fmla="*/ 4291542 h 4736042"/>
              <a:gd name="connsiteX69" fmla="*/ 946150 w 6004983"/>
              <a:gd name="connsiteY69" fmla="*/ 4062942 h 4736042"/>
              <a:gd name="connsiteX70" fmla="*/ 939800 w 6004983"/>
              <a:gd name="connsiteY70" fmla="*/ 3834342 h 4736042"/>
              <a:gd name="connsiteX71" fmla="*/ 812800 w 6004983"/>
              <a:gd name="connsiteY71" fmla="*/ 3573992 h 4736042"/>
              <a:gd name="connsiteX72" fmla="*/ 666750 w 6004983"/>
              <a:gd name="connsiteY72" fmla="*/ 3313642 h 4736042"/>
              <a:gd name="connsiteX73" fmla="*/ 546100 w 6004983"/>
              <a:gd name="connsiteY73" fmla="*/ 3148542 h 4736042"/>
              <a:gd name="connsiteX74" fmla="*/ 406400 w 6004983"/>
              <a:gd name="connsiteY74" fmla="*/ 2850092 h 4736042"/>
              <a:gd name="connsiteX75" fmla="*/ 387350 w 6004983"/>
              <a:gd name="connsiteY75" fmla="*/ 2481792 h 4736042"/>
              <a:gd name="connsiteX76" fmla="*/ 457200 w 6004983"/>
              <a:gd name="connsiteY76" fmla="*/ 2196042 h 4736042"/>
              <a:gd name="connsiteX77" fmla="*/ 889000 w 6004983"/>
              <a:gd name="connsiteY77" fmla="*/ 1973792 h 4736042"/>
              <a:gd name="connsiteX78" fmla="*/ 1123950 w 6004983"/>
              <a:gd name="connsiteY78" fmla="*/ 1783292 h 4736042"/>
              <a:gd name="connsiteX79" fmla="*/ 1574800 w 6004983"/>
              <a:gd name="connsiteY79" fmla="*/ 1821392 h 4736042"/>
              <a:gd name="connsiteX80" fmla="*/ 2089150 w 6004983"/>
              <a:gd name="connsiteY80" fmla="*/ 1770592 h 4736042"/>
              <a:gd name="connsiteX81" fmla="*/ 2559050 w 6004983"/>
              <a:gd name="connsiteY81" fmla="*/ 1637242 h 4736042"/>
              <a:gd name="connsiteX82" fmla="*/ 3003550 w 6004983"/>
              <a:gd name="connsiteY82" fmla="*/ 1618192 h 4736042"/>
              <a:gd name="connsiteX83" fmla="*/ 3536950 w 6004983"/>
              <a:gd name="connsiteY83" fmla="*/ 1618192 h 4736042"/>
              <a:gd name="connsiteX84" fmla="*/ 3917950 w 6004983"/>
              <a:gd name="connsiteY84" fmla="*/ 1618192 h 4736042"/>
              <a:gd name="connsiteX85" fmla="*/ 4451350 w 6004983"/>
              <a:gd name="connsiteY85" fmla="*/ 1618192 h 4736042"/>
              <a:gd name="connsiteX86" fmla="*/ 4679950 w 6004983"/>
              <a:gd name="connsiteY86" fmla="*/ 1465792 h 4736042"/>
              <a:gd name="connsiteX87" fmla="*/ 4908550 w 6004983"/>
              <a:gd name="connsiteY87" fmla="*/ 1465792 h 4736042"/>
              <a:gd name="connsiteX88" fmla="*/ 4984750 w 6004983"/>
              <a:gd name="connsiteY88" fmla="*/ 1618192 h 4736042"/>
              <a:gd name="connsiteX89" fmla="*/ 4908550 w 6004983"/>
              <a:gd name="connsiteY89" fmla="*/ 1770592 h 4736042"/>
              <a:gd name="connsiteX90" fmla="*/ 4756150 w 6004983"/>
              <a:gd name="connsiteY90" fmla="*/ 1846792 h 4736042"/>
              <a:gd name="connsiteX91" fmla="*/ 4713288 w 6004983"/>
              <a:gd name="connsiteY91" fmla="*/ 1975380 h 4736042"/>
              <a:gd name="connsiteX92" fmla="*/ 4654550 w 6004983"/>
              <a:gd name="connsiteY92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727700 w 6004983"/>
              <a:gd name="connsiteY11" fmla="*/ 1275292 h 4736042"/>
              <a:gd name="connsiteX12" fmla="*/ 5289550 w 6004983"/>
              <a:gd name="connsiteY12" fmla="*/ 1313392 h 4736042"/>
              <a:gd name="connsiteX13" fmla="*/ 4908550 w 6004983"/>
              <a:gd name="connsiteY13" fmla="*/ 1160992 h 4736042"/>
              <a:gd name="connsiteX14" fmla="*/ 4756150 w 6004983"/>
              <a:gd name="connsiteY14" fmla="*/ 779992 h 4736042"/>
              <a:gd name="connsiteX15" fmla="*/ 4908550 w 6004983"/>
              <a:gd name="connsiteY15" fmla="*/ 551392 h 4736042"/>
              <a:gd name="connsiteX16" fmla="*/ 5213350 w 6004983"/>
              <a:gd name="connsiteY16" fmla="*/ 398992 h 4736042"/>
              <a:gd name="connsiteX17" fmla="*/ 5594350 w 6004983"/>
              <a:gd name="connsiteY17" fmla="*/ 398992 h 4736042"/>
              <a:gd name="connsiteX18" fmla="*/ 5759450 w 6004983"/>
              <a:gd name="connsiteY18" fmla="*/ 125942 h 4736042"/>
              <a:gd name="connsiteX19" fmla="*/ 5543550 w 6004983"/>
              <a:gd name="connsiteY19" fmla="*/ 17992 h 4736042"/>
              <a:gd name="connsiteX20" fmla="*/ 5397500 w 6004983"/>
              <a:gd name="connsiteY20" fmla="*/ 17992 h 4736042"/>
              <a:gd name="connsiteX21" fmla="*/ 5187950 w 6004983"/>
              <a:gd name="connsiteY21" fmla="*/ 94192 h 4736042"/>
              <a:gd name="connsiteX22" fmla="*/ 5086350 w 6004983"/>
              <a:gd name="connsiteY22" fmla="*/ 113242 h 4736042"/>
              <a:gd name="connsiteX23" fmla="*/ 4902200 w 6004983"/>
              <a:gd name="connsiteY23" fmla="*/ 157692 h 4736042"/>
              <a:gd name="connsiteX24" fmla="*/ 4845050 w 6004983"/>
              <a:gd name="connsiteY24" fmla="*/ 157692 h 4736042"/>
              <a:gd name="connsiteX25" fmla="*/ 4648200 w 6004983"/>
              <a:gd name="connsiteY25" fmla="*/ 259292 h 4736042"/>
              <a:gd name="connsiteX26" fmla="*/ 4584700 w 6004983"/>
              <a:gd name="connsiteY26" fmla="*/ 303742 h 4736042"/>
              <a:gd name="connsiteX27" fmla="*/ 4311650 w 6004983"/>
              <a:gd name="connsiteY27" fmla="*/ 322792 h 4736042"/>
              <a:gd name="connsiteX28" fmla="*/ 4146550 w 6004983"/>
              <a:gd name="connsiteY28" fmla="*/ 322792 h 4736042"/>
              <a:gd name="connsiteX29" fmla="*/ 4057650 w 6004983"/>
              <a:gd name="connsiteY29" fmla="*/ 322792 h 4736042"/>
              <a:gd name="connsiteX30" fmla="*/ 3810000 w 6004983"/>
              <a:gd name="connsiteY30" fmla="*/ 322792 h 4736042"/>
              <a:gd name="connsiteX31" fmla="*/ 3632200 w 6004983"/>
              <a:gd name="connsiteY31" fmla="*/ 322792 h 4736042"/>
              <a:gd name="connsiteX32" fmla="*/ 3568700 w 6004983"/>
              <a:gd name="connsiteY32" fmla="*/ 335492 h 4736042"/>
              <a:gd name="connsiteX33" fmla="*/ 3543300 w 6004983"/>
              <a:gd name="connsiteY33" fmla="*/ 341842 h 4736042"/>
              <a:gd name="connsiteX34" fmla="*/ 3238500 w 6004983"/>
              <a:gd name="connsiteY34" fmla="*/ 341842 h 4736042"/>
              <a:gd name="connsiteX35" fmla="*/ 2863850 w 6004983"/>
              <a:gd name="connsiteY35" fmla="*/ 418042 h 4736042"/>
              <a:gd name="connsiteX36" fmla="*/ 2305050 w 6004983"/>
              <a:gd name="connsiteY36" fmla="*/ 519642 h 4736042"/>
              <a:gd name="connsiteX37" fmla="*/ 1924050 w 6004983"/>
              <a:gd name="connsiteY37" fmla="*/ 589492 h 4736042"/>
              <a:gd name="connsiteX38" fmla="*/ 1568450 w 6004983"/>
              <a:gd name="connsiteY38" fmla="*/ 735542 h 4736042"/>
              <a:gd name="connsiteX39" fmla="*/ 1174750 w 6004983"/>
              <a:gd name="connsiteY39" fmla="*/ 983192 h 4736042"/>
              <a:gd name="connsiteX40" fmla="*/ 730250 w 6004983"/>
              <a:gd name="connsiteY40" fmla="*/ 1370542 h 4736042"/>
              <a:gd name="connsiteX41" fmla="*/ 698500 w 6004983"/>
              <a:gd name="connsiteY41" fmla="*/ 1434042 h 4736042"/>
              <a:gd name="connsiteX42" fmla="*/ 406400 w 6004983"/>
              <a:gd name="connsiteY42" fmla="*/ 1713442 h 4736042"/>
              <a:gd name="connsiteX43" fmla="*/ 381000 w 6004983"/>
              <a:gd name="connsiteY43" fmla="*/ 1770592 h 4736042"/>
              <a:gd name="connsiteX44" fmla="*/ 374650 w 6004983"/>
              <a:gd name="connsiteY44" fmla="*/ 1795992 h 4736042"/>
              <a:gd name="connsiteX45" fmla="*/ 203200 w 6004983"/>
              <a:gd name="connsiteY45" fmla="*/ 1992842 h 4736042"/>
              <a:gd name="connsiteX46" fmla="*/ 177800 w 6004983"/>
              <a:gd name="connsiteY46" fmla="*/ 2056342 h 4736042"/>
              <a:gd name="connsiteX47" fmla="*/ 158750 w 6004983"/>
              <a:gd name="connsiteY47" fmla="*/ 2138892 h 4736042"/>
              <a:gd name="connsiteX48" fmla="*/ 76200 w 6004983"/>
              <a:gd name="connsiteY48" fmla="*/ 2310342 h 4736042"/>
              <a:gd name="connsiteX49" fmla="*/ 0 w 6004983"/>
              <a:gd name="connsiteY49" fmla="*/ 2805642 h 4736042"/>
              <a:gd name="connsiteX50" fmla="*/ 88900 w 6004983"/>
              <a:gd name="connsiteY50" fmla="*/ 3097742 h 4736042"/>
              <a:gd name="connsiteX51" fmla="*/ 215900 w 6004983"/>
              <a:gd name="connsiteY51" fmla="*/ 3313642 h 4736042"/>
              <a:gd name="connsiteX52" fmla="*/ 323850 w 6004983"/>
              <a:gd name="connsiteY52" fmla="*/ 3453342 h 4736042"/>
              <a:gd name="connsiteX53" fmla="*/ 469900 w 6004983"/>
              <a:gd name="connsiteY53" fmla="*/ 3618442 h 4736042"/>
              <a:gd name="connsiteX54" fmla="*/ 628650 w 6004983"/>
              <a:gd name="connsiteY54" fmla="*/ 3783542 h 4736042"/>
              <a:gd name="connsiteX55" fmla="*/ 768350 w 6004983"/>
              <a:gd name="connsiteY55" fmla="*/ 3967692 h 4736042"/>
              <a:gd name="connsiteX56" fmla="*/ 819150 w 6004983"/>
              <a:gd name="connsiteY56" fmla="*/ 4101042 h 4736042"/>
              <a:gd name="connsiteX57" fmla="*/ 819150 w 6004983"/>
              <a:gd name="connsiteY57" fmla="*/ 4240742 h 4736042"/>
              <a:gd name="connsiteX58" fmla="*/ 723900 w 6004983"/>
              <a:gd name="connsiteY58" fmla="*/ 4380442 h 4736042"/>
              <a:gd name="connsiteX59" fmla="*/ 590550 w 6004983"/>
              <a:gd name="connsiteY59" fmla="*/ 4456642 h 4736042"/>
              <a:gd name="connsiteX60" fmla="*/ 508000 w 6004983"/>
              <a:gd name="connsiteY60" fmla="*/ 4545542 h 4736042"/>
              <a:gd name="connsiteX61" fmla="*/ 457200 w 6004983"/>
              <a:gd name="connsiteY61" fmla="*/ 4596342 h 4736042"/>
              <a:gd name="connsiteX62" fmla="*/ 393700 w 6004983"/>
              <a:gd name="connsiteY62" fmla="*/ 4532842 h 4736042"/>
              <a:gd name="connsiteX63" fmla="*/ 254000 w 6004983"/>
              <a:gd name="connsiteY63" fmla="*/ 4736042 h 4736042"/>
              <a:gd name="connsiteX64" fmla="*/ 539750 w 6004983"/>
              <a:gd name="connsiteY64" fmla="*/ 4710642 h 4736042"/>
              <a:gd name="connsiteX65" fmla="*/ 514350 w 6004983"/>
              <a:gd name="connsiteY65" fmla="*/ 4640792 h 4736042"/>
              <a:gd name="connsiteX66" fmla="*/ 622300 w 6004983"/>
              <a:gd name="connsiteY66" fmla="*/ 4564592 h 4736042"/>
              <a:gd name="connsiteX67" fmla="*/ 755650 w 6004983"/>
              <a:gd name="connsiteY67" fmla="*/ 4469342 h 4736042"/>
              <a:gd name="connsiteX68" fmla="*/ 869950 w 6004983"/>
              <a:gd name="connsiteY68" fmla="*/ 4291542 h 4736042"/>
              <a:gd name="connsiteX69" fmla="*/ 946150 w 6004983"/>
              <a:gd name="connsiteY69" fmla="*/ 4062942 h 4736042"/>
              <a:gd name="connsiteX70" fmla="*/ 939800 w 6004983"/>
              <a:gd name="connsiteY70" fmla="*/ 3834342 h 4736042"/>
              <a:gd name="connsiteX71" fmla="*/ 812800 w 6004983"/>
              <a:gd name="connsiteY71" fmla="*/ 3573992 h 4736042"/>
              <a:gd name="connsiteX72" fmla="*/ 666750 w 6004983"/>
              <a:gd name="connsiteY72" fmla="*/ 3313642 h 4736042"/>
              <a:gd name="connsiteX73" fmla="*/ 546100 w 6004983"/>
              <a:gd name="connsiteY73" fmla="*/ 3148542 h 4736042"/>
              <a:gd name="connsiteX74" fmla="*/ 406400 w 6004983"/>
              <a:gd name="connsiteY74" fmla="*/ 2850092 h 4736042"/>
              <a:gd name="connsiteX75" fmla="*/ 387350 w 6004983"/>
              <a:gd name="connsiteY75" fmla="*/ 2481792 h 4736042"/>
              <a:gd name="connsiteX76" fmla="*/ 457200 w 6004983"/>
              <a:gd name="connsiteY76" fmla="*/ 2196042 h 4736042"/>
              <a:gd name="connsiteX77" fmla="*/ 889000 w 6004983"/>
              <a:gd name="connsiteY77" fmla="*/ 1973792 h 4736042"/>
              <a:gd name="connsiteX78" fmla="*/ 1123950 w 6004983"/>
              <a:gd name="connsiteY78" fmla="*/ 1783292 h 4736042"/>
              <a:gd name="connsiteX79" fmla="*/ 1574800 w 6004983"/>
              <a:gd name="connsiteY79" fmla="*/ 1821392 h 4736042"/>
              <a:gd name="connsiteX80" fmla="*/ 2089150 w 6004983"/>
              <a:gd name="connsiteY80" fmla="*/ 1770592 h 4736042"/>
              <a:gd name="connsiteX81" fmla="*/ 2559050 w 6004983"/>
              <a:gd name="connsiteY81" fmla="*/ 1637242 h 4736042"/>
              <a:gd name="connsiteX82" fmla="*/ 3003550 w 6004983"/>
              <a:gd name="connsiteY82" fmla="*/ 1618192 h 4736042"/>
              <a:gd name="connsiteX83" fmla="*/ 3536950 w 6004983"/>
              <a:gd name="connsiteY83" fmla="*/ 1618192 h 4736042"/>
              <a:gd name="connsiteX84" fmla="*/ 3917950 w 6004983"/>
              <a:gd name="connsiteY84" fmla="*/ 1618192 h 4736042"/>
              <a:gd name="connsiteX85" fmla="*/ 4451350 w 6004983"/>
              <a:gd name="connsiteY85" fmla="*/ 1618192 h 4736042"/>
              <a:gd name="connsiteX86" fmla="*/ 4679950 w 6004983"/>
              <a:gd name="connsiteY86" fmla="*/ 1465792 h 4736042"/>
              <a:gd name="connsiteX87" fmla="*/ 4908550 w 6004983"/>
              <a:gd name="connsiteY87" fmla="*/ 1465792 h 4736042"/>
              <a:gd name="connsiteX88" fmla="*/ 4984750 w 6004983"/>
              <a:gd name="connsiteY88" fmla="*/ 1618192 h 4736042"/>
              <a:gd name="connsiteX89" fmla="*/ 4908550 w 6004983"/>
              <a:gd name="connsiteY89" fmla="*/ 1770592 h 4736042"/>
              <a:gd name="connsiteX90" fmla="*/ 4756150 w 6004983"/>
              <a:gd name="connsiteY90" fmla="*/ 1846792 h 4736042"/>
              <a:gd name="connsiteX91" fmla="*/ 4713288 w 6004983"/>
              <a:gd name="connsiteY91" fmla="*/ 1975380 h 4736042"/>
              <a:gd name="connsiteX92" fmla="*/ 4654550 w 6004983"/>
              <a:gd name="connsiteY92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727700 w 6004983"/>
              <a:gd name="connsiteY11" fmla="*/ 1275292 h 4736042"/>
              <a:gd name="connsiteX12" fmla="*/ 5289550 w 6004983"/>
              <a:gd name="connsiteY12" fmla="*/ 1313392 h 4736042"/>
              <a:gd name="connsiteX13" fmla="*/ 5215731 w 6004983"/>
              <a:gd name="connsiteY13" fmla="*/ 1299105 h 4736042"/>
              <a:gd name="connsiteX14" fmla="*/ 4908550 w 6004983"/>
              <a:gd name="connsiteY14" fmla="*/ 1160992 h 4736042"/>
              <a:gd name="connsiteX15" fmla="*/ 4756150 w 6004983"/>
              <a:gd name="connsiteY15" fmla="*/ 779992 h 4736042"/>
              <a:gd name="connsiteX16" fmla="*/ 4908550 w 6004983"/>
              <a:gd name="connsiteY16" fmla="*/ 551392 h 4736042"/>
              <a:gd name="connsiteX17" fmla="*/ 5213350 w 6004983"/>
              <a:gd name="connsiteY17" fmla="*/ 398992 h 4736042"/>
              <a:gd name="connsiteX18" fmla="*/ 5594350 w 6004983"/>
              <a:gd name="connsiteY18" fmla="*/ 398992 h 4736042"/>
              <a:gd name="connsiteX19" fmla="*/ 5759450 w 6004983"/>
              <a:gd name="connsiteY19" fmla="*/ 125942 h 4736042"/>
              <a:gd name="connsiteX20" fmla="*/ 5543550 w 6004983"/>
              <a:gd name="connsiteY20" fmla="*/ 17992 h 4736042"/>
              <a:gd name="connsiteX21" fmla="*/ 5397500 w 6004983"/>
              <a:gd name="connsiteY21" fmla="*/ 17992 h 4736042"/>
              <a:gd name="connsiteX22" fmla="*/ 5187950 w 6004983"/>
              <a:gd name="connsiteY22" fmla="*/ 94192 h 4736042"/>
              <a:gd name="connsiteX23" fmla="*/ 5086350 w 6004983"/>
              <a:gd name="connsiteY23" fmla="*/ 113242 h 4736042"/>
              <a:gd name="connsiteX24" fmla="*/ 4902200 w 6004983"/>
              <a:gd name="connsiteY24" fmla="*/ 157692 h 4736042"/>
              <a:gd name="connsiteX25" fmla="*/ 4845050 w 6004983"/>
              <a:gd name="connsiteY25" fmla="*/ 157692 h 4736042"/>
              <a:gd name="connsiteX26" fmla="*/ 4648200 w 6004983"/>
              <a:gd name="connsiteY26" fmla="*/ 259292 h 4736042"/>
              <a:gd name="connsiteX27" fmla="*/ 4584700 w 6004983"/>
              <a:gd name="connsiteY27" fmla="*/ 303742 h 4736042"/>
              <a:gd name="connsiteX28" fmla="*/ 4311650 w 6004983"/>
              <a:gd name="connsiteY28" fmla="*/ 322792 h 4736042"/>
              <a:gd name="connsiteX29" fmla="*/ 4146550 w 6004983"/>
              <a:gd name="connsiteY29" fmla="*/ 322792 h 4736042"/>
              <a:gd name="connsiteX30" fmla="*/ 4057650 w 6004983"/>
              <a:gd name="connsiteY30" fmla="*/ 322792 h 4736042"/>
              <a:gd name="connsiteX31" fmla="*/ 3810000 w 6004983"/>
              <a:gd name="connsiteY31" fmla="*/ 322792 h 4736042"/>
              <a:gd name="connsiteX32" fmla="*/ 3632200 w 6004983"/>
              <a:gd name="connsiteY32" fmla="*/ 322792 h 4736042"/>
              <a:gd name="connsiteX33" fmla="*/ 3568700 w 6004983"/>
              <a:gd name="connsiteY33" fmla="*/ 335492 h 4736042"/>
              <a:gd name="connsiteX34" fmla="*/ 3543300 w 6004983"/>
              <a:gd name="connsiteY34" fmla="*/ 341842 h 4736042"/>
              <a:gd name="connsiteX35" fmla="*/ 3238500 w 6004983"/>
              <a:gd name="connsiteY35" fmla="*/ 341842 h 4736042"/>
              <a:gd name="connsiteX36" fmla="*/ 2863850 w 6004983"/>
              <a:gd name="connsiteY36" fmla="*/ 418042 h 4736042"/>
              <a:gd name="connsiteX37" fmla="*/ 2305050 w 6004983"/>
              <a:gd name="connsiteY37" fmla="*/ 519642 h 4736042"/>
              <a:gd name="connsiteX38" fmla="*/ 1924050 w 6004983"/>
              <a:gd name="connsiteY38" fmla="*/ 589492 h 4736042"/>
              <a:gd name="connsiteX39" fmla="*/ 1568450 w 6004983"/>
              <a:gd name="connsiteY39" fmla="*/ 735542 h 4736042"/>
              <a:gd name="connsiteX40" fmla="*/ 1174750 w 6004983"/>
              <a:gd name="connsiteY40" fmla="*/ 983192 h 4736042"/>
              <a:gd name="connsiteX41" fmla="*/ 730250 w 6004983"/>
              <a:gd name="connsiteY41" fmla="*/ 1370542 h 4736042"/>
              <a:gd name="connsiteX42" fmla="*/ 698500 w 6004983"/>
              <a:gd name="connsiteY42" fmla="*/ 1434042 h 4736042"/>
              <a:gd name="connsiteX43" fmla="*/ 406400 w 6004983"/>
              <a:gd name="connsiteY43" fmla="*/ 1713442 h 4736042"/>
              <a:gd name="connsiteX44" fmla="*/ 381000 w 6004983"/>
              <a:gd name="connsiteY44" fmla="*/ 1770592 h 4736042"/>
              <a:gd name="connsiteX45" fmla="*/ 374650 w 6004983"/>
              <a:gd name="connsiteY45" fmla="*/ 1795992 h 4736042"/>
              <a:gd name="connsiteX46" fmla="*/ 203200 w 6004983"/>
              <a:gd name="connsiteY46" fmla="*/ 1992842 h 4736042"/>
              <a:gd name="connsiteX47" fmla="*/ 177800 w 6004983"/>
              <a:gd name="connsiteY47" fmla="*/ 2056342 h 4736042"/>
              <a:gd name="connsiteX48" fmla="*/ 158750 w 6004983"/>
              <a:gd name="connsiteY48" fmla="*/ 2138892 h 4736042"/>
              <a:gd name="connsiteX49" fmla="*/ 76200 w 6004983"/>
              <a:gd name="connsiteY49" fmla="*/ 2310342 h 4736042"/>
              <a:gd name="connsiteX50" fmla="*/ 0 w 6004983"/>
              <a:gd name="connsiteY50" fmla="*/ 2805642 h 4736042"/>
              <a:gd name="connsiteX51" fmla="*/ 88900 w 6004983"/>
              <a:gd name="connsiteY51" fmla="*/ 3097742 h 4736042"/>
              <a:gd name="connsiteX52" fmla="*/ 215900 w 6004983"/>
              <a:gd name="connsiteY52" fmla="*/ 3313642 h 4736042"/>
              <a:gd name="connsiteX53" fmla="*/ 323850 w 6004983"/>
              <a:gd name="connsiteY53" fmla="*/ 3453342 h 4736042"/>
              <a:gd name="connsiteX54" fmla="*/ 469900 w 6004983"/>
              <a:gd name="connsiteY54" fmla="*/ 3618442 h 4736042"/>
              <a:gd name="connsiteX55" fmla="*/ 628650 w 6004983"/>
              <a:gd name="connsiteY55" fmla="*/ 3783542 h 4736042"/>
              <a:gd name="connsiteX56" fmla="*/ 768350 w 6004983"/>
              <a:gd name="connsiteY56" fmla="*/ 3967692 h 4736042"/>
              <a:gd name="connsiteX57" fmla="*/ 819150 w 6004983"/>
              <a:gd name="connsiteY57" fmla="*/ 4101042 h 4736042"/>
              <a:gd name="connsiteX58" fmla="*/ 819150 w 6004983"/>
              <a:gd name="connsiteY58" fmla="*/ 4240742 h 4736042"/>
              <a:gd name="connsiteX59" fmla="*/ 723900 w 6004983"/>
              <a:gd name="connsiteY59" fmla="*/ 4380442 h 4736042"/>
              <a:gd name="connsiteX60" fmla="*/ 590550 w 6004983"/>
              <a:gd name="connsiteY60" fmla="*/ 4456642 h 4736042"/>
              <a:gd name="connsiteX61" fmla="*/ 508000 w 6004983"/>
              <a:gd name="connsiteY61" fmla="*/ 4545542 h 4736042"/>
              <a:gd name="connsiteX62" fmla="*/ 457200 w 6004983"/>
              <a:gd name="connsiteY62" fmla="*/ 4596342 h 4736042"/>
              <a:gd name="connsiteX63" fmla="*/ 393700 w 6004983"/>
              <a:gd name="connsiteY63" fmla="*/ 4532842 h 4736042"/>
              <a:gd name="connsiteX64" fmla="*/ 254000 w 6004983"/>
              <a:gd name="connsiteY64" fmla="*/ 4736042 h 4736042"/>
              <a:gd name="connsiteX65" fmla="*/ 539750 w 6004983"/>
              <a:gd name="connsiteY65" fmla="*/ 4710642 h 4736042"/>
              <a:gd name="connsiteX66" fmla="*/ 514350 w 6004983"/>
              <a:gd name="connsiteY66" fmla="*/ 4640792 h 4736042"/>
              <a:gd name="connsiteX67" fmla="*/ 622300 w 6004983"/>
              <a:gd name="connsiteY67" fmla="*/ 4564592 h 4736042"/>
              <a:gd name="connsiteX68" fmla="*/ 755650 w 6004983"/>
              <a:gd name="connsiteY68" fmla="*/ 4469342 h 4736042"/>
              <a:gd name="connsiteX69" fmla="*/ 869950 w 6004983"/>
              <a:gd name="connsiteY69" fmla="*/ 4291542 h 4736042"/>
              <a:gd name="connsiteX70" fmla="*/ 946150 w 6004983"/>
              <a:gd name="connsiteY70" fmla="*/ 4062942 h 4736042"/>
              <a:gd name="connsiteX71" fmla="*/ 939800 w 6004983"/>
              <a:gd name="connsiteY71" fmla="*/ 3834342 h 4736042"/>
              <a:gd name="connsiteX72" fmla="*/ 812800 w 6004983"/>
              <a:gd name="connsiteY72" fmla="*/ 3573992 h 4736042"/>
              <a:gd name="connsiteX73" fmla="*/ 666750 w 6004983"/>
              <a:gd name="connsiteY73" fmla="*/ 3313642 h 4736042"/>
              <a:gd name="connsiteX74" fmla="*/ 546100 w 6004983"/>
              <a:gd name="connsiteY74" fmla="*/ 3148542 h 4736042"/>
              <a:gd name="connsiteX75" fmla="*/ 406400 w 6004983"/>
              <a:gd name="connsiteY75" fmla="*/ 2850092 h 4736042"/>
              <a:gd name="connsiteX76" fmla="*/ 387350 w 6004983"/>
              <a:gd name="connsiteY76" fmla="*/ 2481792 h 4736042"/>
              <a:gd name="connsiteX77" fmla="*/ 457200 w 6004983"/>
              <a:gd name="connsiteY77" fmla="*/ 2196042 h 4736042"/>
              <a:gd name="connsiteX78" fmla="*/ 889000 w 6004983"/>
              <a:gd name="connsiteY78" fmla="*/ 1973792 h 4736042"/>
              <a:gd name="connsiteX79" fmla="*/ 1123950 w 6004983"/>
              <a:gd name="connsiteY79" fmla="*/ 1783292 h 4736042"/>
              <a:gd name="connsiteX80" fmla="*/ 1574800 w 6004983"/>
              <a:gd name="connsiteY80" fmla="*/ 1821392 h 4736042"/>
              <a:gd name="connsiteX81" fmla="*/ 2089150 w 6004983"/>
              <a:gd name="connsiteY81" fmla="*/ 1770592 h 4736042"/>
              <a:gd name="connsiteX82" fmla="*/ 2559050 w 6004983"/>
              <a:gd name="connsiteY82" fmla="*/ 1637242 h 4736042"/>
              <a:gd name="connsiteX83" fmla="*/ 3003550 w 6004983"/>
              <a:gd name="connsiteY83" fmla="*/ 1618192 h 4736042"/>
              <a:gd name="connsiteX84" fmla="*/ 3536950 w 6004983"/>
              <a:gd name="connsiteY84" fmla="*/ 1618192 h 4736042"/>
              <a:gd name="connsiteX85" fmla="*/ 3917950 w 6004983"/>
              <a:gd name="connsiteY85" fmla="*/ 1618192 h 4736042"/>
              <a:gd name="connsiteX86" fmla="*/ 4451350 w 6004983"/>
              <a:gd name="connsiteY86" fmla="*/ 1618192 h 4736042"/>
              <a:gd name="connsiteX87" fmla="*/ 4679950 w 6004983"/>
              <a:gd name="connsiteY87" fmla="*/ 1465792 h 4736042"/>
              <a:gd name="connsiteX88" fmla="*/ 4908550 w 6004983"/>
              <a:gd name="connsiteY88" fmla="*/ 1465792 h 4736042"/>
              <a:gd name="connsiteX89" fmla="*/ 4984750 w 6004983"/>
              <a:gd name="connsiteY89" fmla="*/ 1618192 h 4736042"/>
              <a:gd name="connsiteX90" fmla="*/ 4908550 w 6004983"/>
              <a:gd name="connsiteY90" fmla="*/ 1770592 h 4736042"/>
              <a:gd name="connsiteX91" fmla="*/ 4756150 w 6004983"/>
              <a:gd name="connsiteY91" fmla="*/ 1846792 h 4736042"/>
              <a:gd name="connsiteX92" fmla="*/ 4713288 w 6004983"/>
              <a:gd name="connsiteY92" fmla="*/ 1975380 h 4736042"/>
              <a:gd name="connsiteX93" fmla="*/ 4654550 w 6004983"/>
              <a:gd name="connsiteY93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727700 w 6004983"/>
              <a:gd name="connsiteY11" fmla="*/ 1275292 h 4736042"/>
              <a:gd name="connsiteX12" fmla="*/ 5289550 w 6004983"/>
              <a:gd name="connsiteY12" fmla="*/ 1313392 h 4736042"/>
              <a:gd name="connsiteX13" fmla="*/ 5215731 w 6004983"/>
              <a:gd name="connsiteY13" fmla="*/ 1299105 h 4736042"/>
              <a:gd name="connsiteX14" fmla="*/ 5058569 w 6004983"/>
              <a:gd name="connsiteY14" fmla="*/ 1249098 h 4736042"/>
              <a:gd name="connsiteX15" fmla="*/ 4908550 w 6004983"/>
              <a:gd name="connsiteY15" fmla="*/ 1160992 h 4736042"/>
              <a:gd name="connsiteX16" fmla="*/ 4756150 w 6004983"/>
              <a:gd name="connsiteY16" fmla="*/ 779992 h 4736042"/>
              <a:gd name="connsiteX17" fmla="*/ 4908550 w 6004983"/>
              <a:gd name="connsiteY17" fmla="*/ 551392 h 4736042"/>
              <a:gd name="connsiteX18" fmla="*/ 5213350 w 6004983"/>
              <a:gd name="connsiteY18" fmla="*/ 398992 h 4736042"/>
              <a:gd name="connsiteX19" fmla="*/ 5594350 w 6004983"/>
              <a:gd name="connsiteY19" fmla="*/ 398992 h 4736042"/>
              <a:gd name="connsiteX20" fmla="*/ 5759450 w 6004983"/>
              <a:gd name="connsiteY20" fmla="*/ 125942 h 4736042"/>
              <a:gd name="connsiteX21" fmla="*/ 5543550 w 6004983"/>
              <a:gd name="connsiteY21" fmla="*/ 17992 h 4736042"/>
              <a:gd name="connsiteX22" fmla="*/ 5397500 w 6004983"/>
              <a:gd name="connsiteY22" fmla="*/ 17992 h 4736042"/>
              <a:gd name="connsiteX23" fmla="*/ 5187950 w 6004983"/>
              <a:gd name="connsiteY23" fmla="*/ 94192 h 4736042"/>
              <a:gd name="connsiteX24" fmla="*/ 5086350 w 6004983"/>
              <a:gd name="connsiteY24" fmla="*/ 113242 h 4736042"/>
              <a:gd name="connsiteX25" fmla="*/ 4902200 w 6004983"/>
              <a:gd name="connsiteY25" fmla="*/ 157692 h 4736042"/>
              <a:gd name="connsiteX26" fmla="*/ 4845050 w 6004983"/>
              <a:gd name="connsiteY26" fmla="*/ 157692 h 4736042"/>
              <a:gd name="connsiteX27" fmla="*/ 4648200 w 6004983"/>
              <a:gd name="connsiteY27" fmla="*/ 259292 h 4736042"/>
              <a:gd name="connsiteX28" fmla="*/ 4584700 w 6004983"/>
              <a:gd name="connsiteY28" fmla="*/ 303742 h 4736042"/>
              <a:gd name="connsiteX29" fmla="*/ 4311650 w 6004983"/>
              <a:gd name="connsiteY29" fmla="*/ 322792 h 4736042"/>
              <a:gd name="connsiteX30" fmla="*/ 4146550 w 6004983"/>
              <a:gd name="connsiteY30" fmla="*/ 322792 h 4736042"/>
              <a:gd name="connsiteX31" fmla="*/ 4057650 w 6004983"/>
              <a:gd name="connsiteY31" fmla="*/ 322792 h 4736042"/>
              <a:gd name="connsiteX32" fmla="*/ 3810000 w 6004983"/>
              <a:gd name="connsiteY32" fmla="*/ 322792 h 4736042"/>
              <a:gd name="connsiteX33" fmla="*/ 3632200 w 6004983"/>
              <a:gd name="connsiteY33" fmla="*/ 322792 h 4736042"/>
              <a:gd name="connsiteX34" fmla="*/ 3568700 w 6004983"/>
              <a:gd name="connsiteY34" fmla="*/ 335492 h 4736042"/>
              <a:gd name="connsiteX35" fmla="*/ 3543300 w 6004983"/>
              <a:gd name="connsiteY35" fmla="*/ 341842 h 4736042"/>
              <a:gd name="connsiteX36" fmla="*/ 3238500 w 6004983"/>
              <a:gd name="connsiteY36" fmla="*/ 341842 h 4736042"/>
              <a:gd name="connsiteX37" fmla="*/ 2863850 w 6004983"/>
              <a:gd name="connsiteY37" fmla="*/ 418042 h 4736042"/>
              <a:gd name="connsiteX38" fmla="*/ 2305050 w 6004983"/>
              <a:gd name="connsiteY38" fmla="*/ 519642 h 4736042"/>
              <a:gd name="connsiteX39" fmla="*/ 1924050 w 6004983"/>
              <a:gd name="connsiteY39" fmla="*/ 589492 h 4736042"/>
              <a:gd name="connsiteX40" fmla="*/ 1568450 w 6004983"/>
              <a:gd name="connsiteY40" fmla="*/ 735542 h 4736042"/>
              <a:gd name="connsiteX41" fmla="*/ 1174750 w 6004983"/>
              <a:gd name="connsiteY41" fmla="*/ 983192 h 4736042"/>
              <a:gd name="connsiteX42" fmla="*/ 730250 w 6004983"/>
              <a:gd name="connsiteY42" fmla="*/ 1370542 h 4736042"/>
              <a:gd name="connsiteX43" fmla="*/ 698500 w 6004983"/>
              <a:gd name="connsiteY43" fmla="*/ 1434042 h 4736042"/>
              <a:gd name="connsiteX44" fmla="*/ 406400 w 6004983"/>
              <a:gd name="connsiteY44" fmla="*/ 1713442 h 4736042"/>
              <a:gd name="connsiteX45" fmla="*/ 381000 w 6004983"/>
              <a:gd name="connsiteY45" fmla="*/ 1770592 h 4736042"/>
              <a:gd name="connsiteX46" fmla="*/ 374650 w 6004983"/>
              <a:gd name="connsiteY46" fmla="*/ 1795992 h 4736042"/>
              <a:gd name="connsiteX47" fmla="*/ 203200 w 6004983"/>
              <a:gd name="connsiteY47" fmla="*/ 1992842 h 4736042"/>
              <a:gd name="connsiteX48" fmla="*/ 177800 w 6004983"/>
              <a:gd name="connsiteY48" fmla="*/ 2056342 h 4736042"/>
              <a:gd name="connsiteX49" fmla="*/ 158750 w 6004983"/>
              <a:gd name="connsiteY49" fmla="*/ 2138892 h 4736042"/>
              <a:gd name="connsiteX50" fmla="*/ 76200 w 6004983"/>
              <a:gd name="connsiteY50" fmla="*/ 2310342 h 4736042"/>
              <a:gd name="connsiteX51" fmla="*/ 0 w 6004983"/>
              <a:gd name="connsiteY51" fmla="*/ 2805642 h 4736042"/>
              <a:gd name="connsiteX52" fmla="*/ 88900 w 6004983"/>
              <a:gd name="connsiteY52" fmla="*/ 3097742 h 4736042"/>
              <a:gd name="connsiteX53" fmla="*/ 215900 w 6004983"/>
              <a:gd name="connsiteY53" fmla="*/ 3313642 h 4736042"/>
              <a:gd name="connsiteX54" fmla="*/ 323850 w 6004983"/>
              <a:gd name="connsiteY54" fmla="*/ 3453342 h 4736042"/>
              <a:gd name="connsiteX55" fmla="*/ 469900 w 6004983"/>
              <a:gd name="connsiteY55" fmla="*/ 3618442 h 4736042"/>
              <a:gd name="connsiteX56" fmla="*/ 628650 w 6004983"/>
              <a:gd name="connsiteY56" fmla="*/ 3783542 h 4736042"/>
              <a:gd name="connsiteX57" fmla="*/ 768350 w 6004983"/>
              <a:gd name="connsiteY57" fmla="*/ 3967692 h 4736042"/>
              <a:gd name="connsiteX58" fmla="*/ 819150 w 6004983"/>
              <a:gd name="connsiteY58" fmla="*/ 4101042 h 4736042"/>
              <a:gd name="connsiteX59" fmla="*/ 819150 w 6004983"/>
              <a:gd name="connsiteY59" fmla="*/ 4240742 h 4736042"/>
              <a:gd name="connsiteX60" fmla="*/ 723900 w 6004983"/>
              <a:gd name="connsiteY60" fmla="*/ 4380442 h 4736042"/>
              <a:gd name="connsiteX61" fmla="*/ 590550 w 6004983"/>
              <a:gd name="connsiteY61" fmla="*/ 4456642 h 4736042"/>
              <a:gd name="connsiteX62" fmla="*/ 508000 w 6004983"/>
              <a:gd name="connsiteY62" fmla="*/ 4545542 h 4736042"/>
              <a:gd name="connsiteX63" fmla="*/ 457200 w 6004983"/>
              <a:gd name="connsiteY63" fmla="*/ 4596342 h 4736042"/>
              <a:gd name="connsiteX64" fmla="*/ 393700 w 6004983"/>
              <a:gd name="connsiteY64" fmla="*/ 4532842 h 4736042"/>
              <a:gd name="connsiteX65" fmla="*/ 254000 w 6004983"/>
              <a:gd name="connsiteY65" fmla="*/ 4736042 h 4736042"/>
              <a:gd name="connsiteX66" fmla="*/ 539750 w 6004983"/>
              <a:gd name="connsiteY66" fmla="*/ 4710642 h 4736042"/>
              <a:gd name="connsiteX67" fmla="*/ 514350 w 6004983"/>
              <a:gd name="connsiteY67" fmla="*/ 4640792 h 4736042"/>
              <a:gd name="connsiteX68" fmla="*/ 622300 w 6004983"/>
              <a:gd name="connsiteY68" fmla="*/ 4564592 h 4736042"/>
              <a:gd name="connsiteX69" fmla="*/ 755650 w 6004983"/>
              <a:gd name="connsiteY69" fmla="*/ 4469342 h 4736042"/>
              <a:gd name="connsiteX70" fmla="*/ 869950 w 6004983"/>
              <a:gd name="connsiteY70" fmla="*/ 4291542 h 4736042"/>
              <a:gd name="connsiteX71" fmla="*/ 946150 w 6004983"/>
              <a:gd name="connsiteY71" fmla="*/ 4062942 h 4736042"/>
              <a:gd name="connsiteX72" fmla="*/ 939800 w 6004983"/>
              <a:gd name="connsiteY72" fmla="*/ 3834342 h 4736042"/>
              <a:gd name="connsiteX73" fmla="*/ 812800 w 6004983"/>
              <a:gd name="connsiteY73" fmla="*/ 3573992 h 4736042"/>
              <a:gd name="connsiteX74" fmla="*/ 666750 w 6004983"/>
              <a:gd name="connsiteY74" fmla="*/ 3313642 h 4736042"/>
              <a:gd name="connsiteX75" fmla="*/ 546100 w 6004983"/>
              <a:gd name="connsiteY75" fmla="*/ 3148542 h 4736042"/>
              <a:gd name="connsiteX76" fmla="*/ 406400 w 6004983"/>
              <a:gd name="connsiteY76" fmla="*/ 2850092 h 4736042"/>
              <a:gd name="connsiteX77" fmla="*/ 387350 w 6004983"/>
              <a:gd name="connsiteY77" fmla="*/ 2481792 h 4736042"/>
              <a:gd name="connsiteX78" fmla="*/ 457200 w 6004983"/>
              <a:gd name="connsiteY78" fmla="*/ 2196042 h 4736042"/>
              <a:gd name="connsiteX79" fmla="*/ 889000 w 6004983"/>
              <a:gd name="connsiteY79" fmla="*/ 1973792 h 4736042"/>
              <a:gd name="connsiteX80" fmla="*/ 1123950 w 6004983"/>
              <a:gd name="connsiteY80" fmla="*/ 1783292 h 4736042"/>
              <a:gd name="connsiteX81" fmla="*/ 1574800 w 6004983"/>
              <a:gd name="connsiteY81" fmla="*/ 1821392 h 4736042"/>
              <a:gd name="connsiteX82" fmla="*/ 2089150 w 6004983"/>
              <a:gd name="connsiteY82" fmla="*/ 1770592 h 4736042"/>
              <a:gd name="connsiteX83" fmla="*/ 2559050 w 6004983"/>
              <a:gd name="connsiteY83" fmla="*/ 1637242 h 4736042"/>
              <a:gd name="connsiteX84" fmla="*/ 3003550 w 6004983"/>
              <a:gd name="connsiteY84" fmla="*/ 1618192 h 4736042"/>
              <a:gd name="connsiteX85" fmla="*/ 3536950 w 6004983"/>
              <a:gd name="connsiteY85" fmla="*/ 1618192 h 4736042"/>
              <a:gd name="connsiteX86" fmla="*/ 3917950 w 6004983"/>
              <a:gd name="connsiteY86" fmla="*/ 1618192 h 4736042"/>
              <a:gd name="connsiteX87" fmla="*/ 4451350 w 6004983"/>
              <a:gd name="connsiteY87" fmla="*/ 1618192 h 4736042"/>
              <a:gd name="connsiteX88" fmla="*/ 4679950 w 6004983"/>
              <a:gd name="connsiteY88" fmla="*/ 1465792 h 4736042"/>
              <a:gd name="connsiteX89" fmla="*/ 4908550 w 6004983"/>
              <a:gd name="connsiteY89" fmla="*/ 1465792 h 4736042"/>
              <a:gd name="connsiteX90" fmla="*/ 4984750 w 6004983"/>
              <a:gd name="connsiteY90" fmla="*/ 1618192 h 4736042"/>
              <a:gd name="connsiteX91" fmla="*/ 4908550 w 6004983"/>
              <a:gd name="connsiteY91" fmla="*/ 1770592 h 4736042"/>
              <a:gd name="connsiteX92" fmla="*/ 4756150 w 6004983"/>
              <a:gd name="connsiteY92" fmla="*/ 1846792 h 4736042"/>
              <a:gd name="connsiteX93" fmla="*/ 4713288 w 6004983"/>
              <a:gd name="connsiteY93" fmla="*/ 1975380 h 4736042"/>
              <a:gd name="connsiteX94" fmla="*/ 4654550 w 6004983"/>
              <a:gd name="connsiteY94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727700 w 6004983"/>
              <a:gd name="connsiteY11" fmla="*/ 1275292 h 4736042"/>
              <a:gd name="connsiteX12" fmla="*/ 5289550 w 6004983"/>
              <a:gd name="connsiteY12" fmla="*/ 1313392 h 4736042"/>
              <a:gd name="connsiteX13" fmla="*/ 5215731 w 6004983"/>
              <a:gd name="connsiteY13" fmla="*/ 1299105 h 4736042"/>
              <a:gd name="connsiteX14" fmla="*/ 4908550 w 6004983"/>
              <a:gd name="connsiteY14" fmla="*/ 1389592 h 4736042"/>
              <a:gd name="connsiteX15" fmla="*/ 4908550 w 6004983"/>
              <a:gd name="connsiteY15" fmla="*/ 1160992 h 4736042"/>
              <a:gd name="connsiteX16" fmla="*/ 4756150 w 6004983"/>
              <a:gd name="connsiteY16" fmla="*/ 779992 h 4736042"/>
              <a:gd name="connsiteX17" fmla="*/ 4908550 w 6004983"/>
              <a:gd name="connsiteY17" fmla="*/ 551392 h 4736042"/>
              <a:gd name="connsiteX18" fmla="*/ 5213350 w 6004983"/>
              <a:gd name="connsiteY18" fmla="*/ 398992 h 4736042"/>
              <a:gd name="connsiteX19" fmla="*/ 5594350 w 6004983"/>
              <a:gd name="connsiteY19" fmla="*/ 398992 h 4736042"/>
              <a:gd name="connsiteX20" fmla="*/ 5759450 w 6004983"/>
              <a:gd name="connsiteY20" fmla="*/ 125942 h 4736042"/>
              <a:gd name="connsiteX21" fmla="*/ 5543550 w 6004983"/>
              <a:gd name="connsiteY21" fmla="*/ 17992 h 4736042"/>
              <a:gd name="connsiteX22" fmla="*/ 5397500 w 6004983"/>
              <a:gd name="connsiteY22" fmla="*/ 17992 h 4736042"/>
              <a:gd name="connsiteX23" fmla="*/ 5187950 w 6004983"/>
              <a:gd name="connsiteY23" fmla="*/ 94192 h 4736042"/>
              <a:gd name="connsiteX24" fmla="*/ 5086350 w 6004983"/>
              <a:gd name="connsiteY24" fmla="*/ 113242 h 4736042"/>
              <a:gd name="connsiteX25" fmla="*/ 4902200 w 6004983"/>
              <a:gd name="connsiteY25" fmla="*/ 157692 h 4736042"/>
              <a:gd name="connsiteX26" fmla="*/ 4845050 w 6004983"/>
              <a:gd name="connsiteY26" fmla="*/ 157692 h 4736042"/>
              <a:gd name="connsiteX27" fmla="*/ 4648200 w 6004983"/>
              <a:gd name="connsiteY27" fmla="*/ 259292 h 4736042"/>
              <a:gd name="connsiteX28" fmla="*/ 4584700 w 6004983"/>
              <a:gd name="connsiteY28" fmla="*/ 303742 h 4736042"/>
              <a:gd name="connsiteX29" fmla="*/ 4311650 w 6004983"/>
              <a:gd name="connsiteY29" fmla="*/ 322792 h 4736042"/>
              <a:gd name="connsiteX30" fmla="*/ 4146550 w 6004983"/>
              <a:gd name="connsiteY30" fmla="*/ 322792 h 4736042"/>
              <a:gd name="connsiteX31" fmla="*/ 4057650 w 6004983"/>
              <a:gd name="connsiteY31" fmla="*/ 322792 h 4736042"/>
              <a:gd name="connsiteX32" fmla="*/ 3810000 w 6004983"/>
              <a:gd name="connsiteY32" fmla="*/ 322792 h 4736042"/>
              <a:gd name="connsiteX33" fmla="*/ 3632200 w 6004983"/>
              <a:gd name="connsiteY33" fmla="*/ 322792 h 4736042"/>
              <a:gd name="connsiteX34" fmla="*/ 3568700 w 6004983"/>
              <a:gd name="connsiteY34" fmla="*/ 335492 h 4736042"/>
              <a:gd name="connsiteX35" fmla="*/ 3543300 w 6004983"/>
              <a:gd name="connsiteY35" fmla="*/ 341842 h 4736042"/>
              <a:gd name="connsiteX36" fmla="*/ 3238500 w 6004983"/>
              <a:gd name="connsiteY36" fmla="*/ 341842 h 4736042"/>
              <a:gd name="connsiteX37" fmla="*/ 2863850 w 6004983"/>
              <a:gd name="connsiteY37" fmla="*/ 418042 h 4736042"/>
              <a:gd name="connsiteX38" fmla="*/ 2305050 w 6004983"/>
              <a:gd name="connsiteY38" fmla="*/ 519642 h 4736042"/>
              <a:gd name="connsiteX39" fmla="*/ 1924050 w 6004983"/>
              <a:gd name="connsiteY39" fmla="*/ 589492 h 4736042"/>
              <a:gd name="connsiteX40" fmla="*/ 1568450 w 6004983"/>
              <a:gd name="connsiteY40" fmla="*/ 735542 h 4736042"/>
              <a:gd name="connsiteX41" fmla="*/ 1174750 w 6004983"/>
              <a:gd name="connsiteY41" fmla="*/ 983192 h 4736042"/>
              <a:gd name="connsiteX42" fmla="*/ 730250 w 6004983"/>
              <a:gd name="connsiteY42" fmla="*/ 1370542 h 4736042"/>
              <a:gd name="connsiteX43" fmla="*/ 698500 w 6004983"/>
              <a:gd name="connsiteY43" fmla="*/ 1434042 h 4736042"/>
              <a:gd name="connsiteX44" fmla="*/ 406400 w 6004983"/>
              <a:gd name="connsiteY44" fmla="*/ 1713442 h 4736042"/>
              <a:gd name="connsiteX45" fmla="*/ 381000 w 6004983"/>
              <a:gd name="connsiteY45" fmla="*/ 1770592 h 4736042"/>
              <a:gd name="connsiteX46" fmla="*/ 374650 w 6004983"/>
              <a:gd name="connsiteY46" fmla="*/ 1795992 h 4736042"/>
              <a:gd name="connsiteX47" fmla="*/ 203200 w 6004983"/>
              <a:gd name="connsiteY47" fmla="*/ 1992842 h 4736042"/>
              <a:gd name="connsiteX48" fmla="*/ 177800 w 6004983"/>
              <a:gd name="connsiteY48" fmla="*/ 2056342 h 4736042"/>
              <a:gd name="connsiteX49" fmla="*/ 158750 w 6004983"/>
              <a:gd name="connsiteY49" fmla="*/ 2138892 h 4736042"/>
              <a:gd name="connsiteX50" fmla="*/ 76200 w 6004983"/>
              <a:gd name="connsiteY50" fmla="*/ 2310342 h 4736042"/>
              <a:gd name="connsiteX51" fmla="*/ 0 w 6004983"/>
              <a:gd name="connsiteY51" fmla="*/ 2805642 h 4736042"/>
              <a:gd name="connsiteX52" fmla="*/ 88900 w 6004983"/>
              <a:gd name="connsiteY52" fmla="*/ 3097742 h 4736042"/>
              <a:gd name="connsiteX53" fmla="*/ 215900 w 6004983"/>
              <a:gd name="connsiteY53" fmla="*/ 3313642 h 4736042"/>
              <a:gd name="connsiteX54" fmla="*/ 323850 w 6004983"/>
              <a:gd name="connsiteY54" fmla="*/ 3453342 h 4736042"/>
              <a:gd name="connsiteX55" fmla="*/ 469900 w 6004983"/>
              <a:gd name="connsiteY55" fmla="*/ 3618442 h 4736042"/>
              <a:gd name="connsiteX56" fmla="*/ 628650 w 6004983"/>
              <a:gd name="connsiteY56" fmla="*/ 3783542 h 4736042"/>
              <a:gd name="connsiteX57" fmla="*/ 768350 w 6004983"/>
              <a:gd name="connsiteY57" fmla="*/ 3967692 h 4736042"/>
              <a:gd name="connsiteX58" fmla="*/ 819150 w 6004983"/>
              <a:gd name="connsiteY58" fmla="*/ 4101042 h 4736042"/>
              <a:gd name="connsiteX59" fmla="*/ 819150 w 6004983"/>
              <a:gd name="connsiteY59" fmla="*/ 4240742 h 4736042"/>
              <a:gd name="connsiteX60" fmla="*/ 723900 w 6004983"/>
              <a:gd name="connsiteY60" fmla="*/ 4380442 h 4736042"/>
              <a:gd name="connsiteX61" fmla="*/ 590550 w 6004983"/>
              <a:gd name="connsiteY61" fmla="*/ 4456642 h 4736042"/>
              <a:gd name="connsiteX62" fmla="*/ 508000 w 6004983"/>
              <a:gd name="connsiteY62" fmla="*/ 4545542 h 4736042"/>
              <a:gd name="connsiteX63" fmla="*/ 457200 w 6004983"/>
              <a:gd name="connsiteY63" fmla="*/ 4596342 h 4736042"/>
              <a:gd name="connsiteX64" fmla="*/ 393700 w 6004983"/>
              <a:gd name="connsiteY64" fmla="*/ 4532842 h 4736042"/>
              <a:gd name="connsiteX65" fmla="*/ 254000 w 6004983"/>
              <a:gd name="connsiteY65" fmla="*/ 4736042 h 4736042"/>
              <a:gd name="connsiteX66" fmla="*/ 539750 w 6004983"/>
              <a:gd name="connsiteY66" fmla="*/ 4710642 h 4736042"/>
              <a:gd name="connsiteX67" fmla="*/ 514350 w 6004983"/>
              <a:gd name="connsiteY67" fmla="*/ 4640792 h 4736042"/>
              <a:gd name="connsiteX68" fmla="*/ 622300 w 6004983"/>
              <a:gd name="connsiteY68" fmla="*/ 4564592 h 4736042"/>
              <a:gd name="connsiteX69" fmla="*/ 755650 w 6004983"/>
              <a:gd name="connsiteY69" fmla="*/ 4469342 h 4736042"/>
              <a:gd name="connsiteX70" fmla="*/ 869950 w 6004983"/>
              <a:gd name="connsiteY70" fmla="*/ 4291542 h 4736042"/>
              <a:gd name="connsiteX71" fmla="*/ 946150 w 6004983"/>
              <a:gd name="connsiteY71" fmla="*/ 4062942 h 4736042"/>
              <a:gd name="connsiteX72" fmla="*/ 939800 w 6004983"/>
              <a:gd name="connsiteY72" fmla="*/ 3834342 h 4736042"/>
              <a:gd name="connsiteX73" fmla="*/ 812800 w 6004983"/>
              <a:gd name="connsiteY73" fmla="*/ 3573992 h 4736042"/>
              <a:gd name="connsiteX74" fmla="*/ 666750 w 6004983"/>
              <a:gd name="connsiteY74" fmla="*/ 3313642 h 4736042"/>
              <a:gd name="connsiteX75" fmla="*/ 546100 w 6004983"/>
              <a:gd name="connsiteY75" fmla="*/ 3148542 h 4736042"/>
              <a:gd name="connsiteX76" fmla="*/ 406400 w 6004983"/>
              <a:gd name="connsiteY76" fmla="*/ 2850092 h 4736042"/>
              <a:gd name="connsiteX77" fmla="*/ 387350 w 6004983"/>
              <a:gd name="connsiteY77" fmla="*/ 2481792 h 4736042"/>
              <a:gd name="connsiteX78" fmla="*/ 457200 w 6004983"/>
              <a:gd name="connsiteY78" fmla="*/ 2196042 h 4736042"/>
              <a:gd name="connsiteX79" fmla="*/ 889000 w 6004983"/>
              <a:gd name="connsiteY79" fmla="*/ 1973792 h 4736042"/>
              <a:gd name="connsiteX80" fmla="*/ 1123950 w 6004983"/>
              <a:gd name="connsiteY80" fmla="*/ 1783292 h 4736042"/>
              <a:gd name="connsiteX81" fmla="*/ 1574800 w 6004983"/>
              <a:gd name="connsiteY81" fmla="*/ 1821392 h 4736042"/>
              <a:gd name="connsiteX82" fmla="*/ 2089150 w 6004983"/>
              <a:gd name="connsiteY82" fmla="*/ 1770592 h 4736042"/>
              <a:gd name="connsiteX83" fmla="*/ 2559050 w 6004983"/>
              <a:gd name="connsiteY83" fmla="*/ 1637242 h 4736042"/>
              <a:gd name="connsiteX84" fmla="*/ 3003550 w 6004983"/>
              <a:gd name="connsiteY84" fmla="*/ 1618192 h 4736042"/>
              <a:gd name="connsiteX85" fmla="*/ 3536950 w 6004983"/>
              <a:gd name="connsiteY85" fmla="*/ 1618192 h 4736042"/>
              <a:gd name="connsiteX86" fmla="*/ 3917950 w 6004983"/>
              <a:gd name="connsiteY86" fmla="*/ 1618192 h 4736042"/>
              <a:gd name="connsiteX87" fmla="*/ 4451350 w 6004983"/>
              <a:gd name="connsiteY87" fmla="*/ 1618192 h 4736042"/>
              <a:gd name="connsiteX88" fmla="*/ 4679950 w 6004983"/>
              <a:gd name="connsiteY88" fmla="*/ 1465792 h 4736042"/>
              <a:gd name="connsiteX89" fmla="*/ 4908550 w 6004983"/>
              <a:gd name="connsiteY89" fmla="*/ 1465792 h 4736042"/>
              <a:gd name="connsiteX90" fmla="*/ 4984750 w 6004983"/>
              <a:gd name="connsiteY90" fmla="*/ 1618192 h 4736042"/>
              <a:gd name="connsiteX91" fmla="*/ 4908550 w 6004983"/>
              <a:gd name="connsiteY91" fmla="*/ 1770592 h 4736042"/>
              <a:gd name="connsiteX92" fmla="*/ 4756150 w 6004983"/>
              <a:gd name="connsiteY92" fmla="*/ 1846792 h 4736042"/>
              <a:gd name="connsiteX93" fmla="*/ 4713288 w 6004983"/>
              <a:gd name="connsiteY93" fmla="*/ 1975380 h 4736042"/>
              <a:gd name="connsiteX94" fmla="*/ 4654550 w 6004983"/>
              <a:gd name="connsiteY94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727700 w 6004983"/>
              <a:gd name="connsiteY11" fmla="*/ 1275292 h 4736042"/>
              <a:gd name="connsiteX12" fmla="*/ 5289550 w 6004983"/>
              <a:gd name="connsiteY12" fmla="*/ 1313392 h 4736042"/>
              <a:gd name="connsiteX13" fmla="*/ 5137150 w 6004983"/>
              <a:gd name="connsiteY13" fmla="*/ 1313392 h 4736042"/>
              <a:gd name="connsiteX14" fmla="*/ 4908550 w 6004983"/>
              <a:gd name="connsiteY14" fmla="*/ 1389592 h 4736042"/>
              <a:gd name="connsiteX15" fmla="*/ 4908550 w 6004983"/>
              <a:gd name="connsiteY15" fmla="*/ 1160992 h 4736042"/>
              <a:gd name="connsiteX16" fmla="*/ 4756150 w 6004983"/>
              <a:gd name="connsiteY16" fmla="*/ 779992 h 4736042"/>
              <a:gd name="connsiteX17" fmla="*/ 4908550 w 6004983"/>
              <a:gd name="connsiteY17" fmla="*/ 551392 h 4736042"/>
              <a:gd name="connsiteX18" fmla="*/ 5213350 w 6004983"/>
              <a:gd name="connsiteY18" fmla="*/ 398992 h 4736042"/>
              <a:gd name="connsiteX19" fmla="*/ 5594350 w 6004983"/>
              <a:gd name="connsiteY19" fmla="*/ 398992 h 4736042"/>
              <a:gd name="connsiteX20" fmla="*/ 5759450 w 6004983"/>
              <a:gd name="connsiteY20" fmla="*/ 125942 h 4736042"/>
              <a:gd name="connsiteX21" fmla="*/ 5543550 w 6004983"/>
              <a:gd name="connsiteY21" fmla="*/ 17992 h 4736042"/>
              <a:gd name="connsiteX22" fmla="*/ 5397500 w 6004983"/>
              <a:gd name="connsiteY22" fmla="*/ 17992 h 4736042"/>
              <a:gd name="connsiteX23" fmla="*/ 5187950 w 6004983"/>
              <a:gd name="connsiteY23" fmla="*/ 94192 h 4736042"/>
              <a:gd name="connsiteX24" fmla="*/ 5086350 w 6004983"/>
              <a:gd name="connsiteY24" fmla="*/ 113242 h 4736042"/>
              <a:gd name="connsiteX25" fmla="*/ 4902200 w 6004983"/>
              <a:gd name="connsiteY25" fmla="*/ 157692 h 4736042"/>
              <a:gd name="connsiteX26" fmla="*/ 4845050 w 6004983"/>
              <a:gd name="connsiteY26" fmla="*/ 157692 h 4736042"/>
              <a:gd name="connsiteX27" fmla="*/ 4648200 w 6004983"/>
              <a:gd name="connsiteY27" fmla="*/ 259292 h 4736042"/>
              <a:gd name="connsiteX28" fmla="*/ 4584700 w 6004983"/>
              <a:gd name="connsiteY28" fmla="*/ 303742 h 4736042"/>
              <a:gd name="connsiteX29" fmla="*/ 4311650 w 6004983"/>
              <a:gd name="connsiteY29" fmla="*/ 322792 h 4736042"/>
              <a:gd name="connsiteX30" fmla="*/ 4146550 w 6004983"/>
              <a:gd name="connsiteY30" fmla="*/ 322792 h 4736042"/>
              <a:gd name="connsiteX31" fmla="*/ 4057650 w 6004983"/>
              <a:gd name="connsiteY31" fmla="*/ 322792 h 4736042"/>
              <a:gd name="connsiteX32" fmla="*/ 3810000 w 6004983"/>
              <a:gd name="connsiteY32" fmla="*/ 322792 h 4736042"/>
              <a:gd name="connsiteX33" fmla="*/ 3632200 w 6004983"/>
              <a:gd name="connsiteY33" fmla="*/ 322792 h 4736042"/>
              <a:gd name="connsiteX34" fmla="*/ 3568700 w 6004983"/>
              <a:gd name="connsiteY34" fmla="*/ 335492 h 4736042"/>
              <a:gd name="connsiteX35" fmla="*/ 3543300 w 6004983"/>
              <a:gd name="connsiteY35" fmla="*/ 341842 h 4736042"/>
              <a:gd name="connsiteX36" fmla="*/ 3238500 w 6004983"/>
              <a:gd name="connsiteY36" fmla="*/ 341842 h 4736042"/>
              <a:gd name="connsiteX37" fmla="*/ 2863850 w 6004983"/>
              <a:gd name="connsiteY37" fmla="*/ 418042 h 4736042"/>
              <a:gd name="connsiteX38" fmla="*/ 2305050 w 6004983"/>
              <a:gd name="connsiteY38" fmla="*/ 519642 h 4736042"/>
              <a:gd name="connsiteX39" fmla="*/ 1924050 w 6004983"/>
              <a:gd name="connsiteY39" fmla="*/ 589492 h 4736042"/>
              <a:gd name="connsiteX40" fmla="*/ 1568450 w 6004983"/>
              <a:gd name="connsiteY40" fmla="*/ 735542 h 4736042"/>
              <a:gd name="connsiteX41" fmla="*/ 1174750 w 6004983"/>
              <a:gd name="connsiteY41" fmla="*/ 983192 h 4736042"/>
              <a:gd name="connsiteX42" fmla="*/ 730250 w 6004983"/>
              <a:gd name="connsiteY42" fmla="*/ 1370542 h 4736042"/>
              <a:gd name="connsiteX43" fmla="*/ 698500 w 6004983"/>
              <a:gd name="connsiteY43" fmla="*/ 1434042 h 4736042"/>
              <a:gd name="connsiteX44" fmla="*/ 406400 w 6004983"/>
              <a:gd name="connsiteY44" fmla="*/ 1713442 h 4736042"/>
              <a:gd name="connsiteX45" fmla="*/ 381000 w 6004983"/>
              <a:gd name="connsiteY45" fmla="*/ 1770592 h 4736042"/>
              <a:gd name="connsiteX46" fmla="*/ 374650 w 6004983"/>
              <a:gd name="connsiteY46" fmla="*/ 1795992 h 4736042"/>
              <a:gd name="connsiteX47" fmla="*/ 203200 w 6004983"/>
              <a:gd name="connsiteY47" fmla="*/ 1992842 h 4736042"/>
              <a:gd name="connsiteX48" fmla="*/ 177800 w 6004983"/>
              <a:gd name="connsiteY48" fmla="*/ 2056342 h 4736042"/>
              <a:gd name="connsiteX49" fmla="*/ 158750 w 6004983"/>
              <a:gd name="connsiteY49" fmla="*/ 2138892 h 4736042"/>
              <a:gd name="connsiteX50" fmla="*/ 76200 w 6004983"/>
              <a:gd name="connsiteY50" fmla="*/ 2310342 h 4736042"/>
              <a:gd name="connsiteX51" fmla="*/ 0 w 6004983"/>
              <a:gd name="connsiteY51" fmla="*/ 2805642 h 4736042"/>
              <a:gd name="connsiteX52" fmla="*/ 88900 w 6004983"/>
              <a:gd name="connsiteY52" fmla="*/ 3097742 h 4736042"/>
              <a:gd name="connsiteX53" fmla="*/ 215900 w 6004983"/>
              <a:gd name="connsiteY53" fmla="*/ 3313642 h 4736042"/>
              <a:gd name="connsiteX54" fmla="*/ 323850 w 6004983"/>
              <a:gd name="connsiteY54" fmla="*/ 3453342 h 4736042"/>
              <a:gd name="connsiteX55" fmla="*/ 469900 w 6004983"/>
              <a:gd name="connsiteY55" fmla="*/ 3618442 h 4736042"/>
              <a:gd name="connsiteX56" fmla="*/ 628650 w 6004983"/>
              <a:gd name="connsiteY56" fmla="*/ 3783542 h 4736042"/>
              <a:gd name="connsiteX57" fmla="*/ 768350 w 6004983"/>
              <a:gd name="connsiteY57" fmla="*/ 3967692 h 4736042"/>
              <a:gd name="connsiteX58" fmla="*/ 819150 w 6004983"/>
              <a:gd name="connsiteY58" fmla="*/ 4101042 h 4736042"/>
              <a:gd name="connsiteX59" fmla="*/ 819150 w 6004983"/>
              <a:gd name="connsiteY59" fmla="*/ 4240742 h 4736042"/>
              <a:gd name="connsiteX60" fmla="*/ 723900 w 6004983"/>
              <a:gd name="connsiteY60" fmla="*/ 4380442 h 4736042"/>
              <a:gd name="connsiteX61" fmla="*/ 590550 w 6004983"/>
              <a:gd name="connsiteY61" fmla="*/ 4456642 h 4736042"/>
              <a:gd name="connsiteX62" fmla="*/ 508000 w 6004983"/>
              <a:gd name="connsiteY62" fmla="*/ 4545542 h 4736042"/>
              <a:gd name="connsiteX63" fmla="*/ 457200 w 6004983"/>
              <a:gd name="connsiteY63" fmla="*/ 4596342 h 4736042"/>
              <a:gd name="connsiteX64" fmla="*/ 393700 w 6004983"/>
              <a:gd name="connsiteY64" fmla="*/ 4532842 h 4736042"/>
              <a:gd name="connsiteX65" fmla="*/ 254000 w 6004983"/>
              <a:gd name="connsiteY65" fmla="*/ 4736042 h 4736042"/>
              <a:gd name="connsiteX66" fmla="*/ 539750 w 6004983"/>
              <a:gd name="connsiteY66" fmla="*/ 4710642 h 4736042"/>
              <a:gd name="connsiteX67" fmla="*/ 514350 w 6004983"/>
              <a:gd name="connsiteY67" fmla="*/ 4640792 h 4736042"/>
              <a:gd name="connsiteX68" fmla="*/ 622300 w 6004983"/>
              <a:gd name="connsiteY68" fmla="*/ 4564592 h 4736042"/>
              <a:gd name="connsiteX69" fmla="*/ 755650 w 6004983"/>
              <a:gd name="connsiteY69" fmla="*/ 4469342 h 4736042"/>
              <a:gd name="connsiteX70" fmla="*/ 869950 w 6004983"/>
              <a:gd name="connsiteY70" fmla="*/ 4291542 h 4736042"/>
              <a:gd name="connsiteX71" fmla="*/ 946150 w 6004983"/>
              <a:gd name="connsiteY71" fmla="*/ 4062942 h 4736042"/>
              <a:gd name="connsiteX72" fmla="*/ 939800 w 6004983"/>
              <a:gd name="connsiteY72" fmla="*/ 3834342 h 4736042"/>
              <a:gd name="connsiteX73" fmla="*/ 812800 w 6004983"/>
              <a:gd name="connsiteY73" fmla="*/ 3573992 h 4736042"/>
              <a:gd name="connsiteX74" fmla="*/ 666750 w 6004983"/>
              <a:gd name="connsiteY74" fmla="*/ 3313642 h 4736042"/>
              <a:gd name="connsiteX75" fmla="*/ 546100 w 6004983"/>
              <a:gd name="connsiteY75" fmla="*/ 3148542 h 4736042"/>
              <a:gd name="connsiteX76" fmla="*/ 406400 w 6004983"/>
              <a:gd name="connsiteY76" fmla="*/ 2850092 h 4736042"/>
              <a:gd name="connsiteX77" fmla="*/ 387350 w 6004983"/>
              <a:gd name="connsiteY77" fmla="*/ 2481792 h 4736042"/>
              <a:gd name="connsiteX78" fmla="*/ 457200 w 6004983"/>
              <a:gd name="connsiteY78" fmla="*/ 2196042 h 4736042"/>
              <a:gd name="connsiteX79" fmla="*/ 889000 w 6004983"/>
              <a:gd name="connsiteY79" fmla="*/ 1973792 h 4736042"/>
              <a:gd name="connsiteX80" fmla="*/ 1123950 w 6004983"/>
              <a:gd name="connsiteY80" fmla="*/ 1783292 h 4736042"/>
              <a:gd name="connsiteX81" fmla="*/ 1574800 w 6004983"/>
              <a:gd name="connsiteY81" fmla="*/ 1821392 h 4736042"/>
              <a:gd name="connsiteX82" fmla="*/ 2089150 w 6004983"/>
              <a:gd name="connsiteY82" fmla="*/ 1770592 h 4736042"/>
              <a:gd name="connsiteX83" fmla="*/ 2559050 w 6004983"/>
              <a:gd name="connsiteY83" fmla="*/ 1637242 h 4736042"/>
              <a:gd name="connsiteX84" fmla="*/ 3003550 w 6004983"/>
              <a:gd name="connsiteY84" fmla="*/ 1618192 h 4736042"/>
              <a:gd name="connsiteX85" fmla="*/ 3536950 w 6004983"/>
              <a:gd name="connsiteY85" fmla="*/ 1618192 h 4736042"/>
              <a:gd name="connsiteX86" fmla="*/ 3917950 w 6004983"/>
              <a:gd name="connsiteY86" fmla="*/ 1618192 h 4736042"/>
              <a:gd name="connsiteX87" fmla="*/ 4451350 w 6004983"/>
              <a:gd name="connsiteY87" fmla="*/ 1618192 h 4736042"/>
              <a:gd name="connsiteX88" fmla="*/ 4679950 w 6004983"/>
              <a:gd name="connsiteY88" fmla="*/ 1465792 h 4736042"/>
              <a:gd name="connsiteX89" fmla="*/ 4908550 w 6004983"/>
              <a:gd name="connsiteY89" fmla="*/ 1465792 h 4736042"/>
              <a:gd name="connsiteX90" fmla="*/ 4984750 w 6004983"/>
              <a:gd name="connsiteY90" fmla="*/ 1618192 h 4736042"/>
              <a:gd name="connsiteX91" fmla="*/ 4908550 w 6004983"/>
              <a:gd name="connsiteY91" fmla="*/ 1770592 h 4736042"/>
              <a:gd name="connsiteX92" fmla="*/ 4756150 w 6004983"/>
              <a:gd name="connsiteY92" fmla="*/ 1846792 h 4736042"/>
              <a:gd name="connsiteX93" fmla="*/ 4713288 w 6004983"/>
              <a:gd name="connsiteY93" fmla="*/ 1975380 h 4736042"/>
              <a:gd name="connsiteX94" fmla="*/ 4654550 w 6004983"/>
              <a:gd name="connsiteY94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727700 w 6004983"/>
              <a:gd name="connsiteY11" fmla="*/ 1275292 h 4736042"/>
              <a:gd name="connsiteX12" fmla="*/ 5289550 w 6004983"/>
              <a:gd name="connsiteY12" fmla="*/ 1389592 h 4736042"/>
              <a:gd name="connsiteX13" fmla="*/ 5137150 w 6004983"/>
              <a:gd name="connsiteY13" fmla="*/ 1313392 h 4736042"/>
              <a:gd name="connsiteX14" fmla="*/ 4908550 w 6004983"/>
              <a:gd name="connsiteY14" fmla="*/ 1389592 h 4736042"/>
              <a:gd name="connsiteX15" fmla="*/ 4908550 w 6004983"/>
              <a:gd name="connsiteY15" fmla="*/ 1160992 h 4736042"/>
              <a:gd name="connsiteX16" fmla="*/ 4756150 w 6004983"/>
              <a:gd name="connsiteY16" fmla="*/ 779992 h 4736042"/>
              <a:gd name="connsiteX17" fmla="*/ 4908550 w 6004983"/>
              <a:gd name="connsiteY17" fmla="*/ 551392 h 4736042"/>
              <a:gd name="connsiteX18" fmla="*/ 5213350 w 6004983"/>
              <a:gd name="connsiteY18" fmla="*/ 398992 h 4736042"/>
              <a:gd name="connsiteX19" fmla="*/ 5594350 w 6004983"/>
              <a:gd name="connsiteY19" fmla="*/ 398992 h 4736042"/>
              <a:gd name="connsiteX20" fmla="*/ 5759450 w 6004983"/>
              <a:gd name="connsiteY20" fmla="*/ 125942 h 4736042"/>
              <a:gd name="connsiteX21" fmla="*/ 5543550 w 6004983"/>
              <a:gd name="connsiteY21" fmla="*/ 17992 h 4736042"/>
              <a:gd name="connsiteX22" fmla="*/ 5397500 w 6004983"/>
              <a:gd name="connsiteY22" fmla="*/ 17992 h 4736042"/>
              <a:gd name="connsiteX23" fmla="*/ 5187950 w 6004983"/>
              <a:gd name="connsiteY23" fmla="*/ 94192 h 4736042"/>
              <a:gd name="connsiteX24" fmla="*/ 5086350 w 6004983"/>
              <a:gd name="connsiteY24" fmla="*/ 113242 h 4736042"/>
              <a:gd name="connsiteX25" fmla="*/ 4902200 w 6004983"/>
              <a:gd name="connsiteY25" fmla="*/ 157692 h 4736042"/>
              <a:gd name="connsiteX26" fmla="*/ 4845050 w 6004983"/>
              <a:gd name="connsiteY26" fmla="*/ 157692 h 4736042"/>
              <a:gd name="connsiteX27" fmla="*/ 4648200 w 6004983"/>
              <a:gd name="connsiteY27" fmla="*/ 259292 h 4736042"/>
              <a:gd name="connsiteX28" fmla="*/ 4584700 w 6004983"/>
              <a:gd name="connsiteY28" fmla="*/ 303742 h 4736042"/>
              <a:gd name="connsiteX29" fmla="*/ 4311650 w 6004983"/>
              <a:gd name="connsiteY29" fmla="*/ 322792 h 4736042"/>
              <a:gd name="connsiteX30" fmla="*/ 4146550 w 6004983"/>
              <a:gd name="connsiteY30" fmla="*/ 322792 h 4736042"/>
              <a:gd name="connsiteX31" fmla="*/ 4057650 w 6004983"/>
              <a:gd name="connsiteY31" fmla="*/ 322792 h 4736042"/>
              <a:gd name="connsiteX32" fmla="*/ 3810000 w 6004983"/>
              <a:gd name="connsiteY32" fmla="*/ 322792 h 4736042"/>
              <a:gd name="connsiteX33" fmla="*/ 3632200 w 6004983"/>
              <a:gd name="connsiteY33" fmla="*/ 322792 h 4736042"/>
              <a:gd name="connsiteX34" fmla="*/ 3568700 w 6004983"/>
              <a:gd name="connsiteY34" fmla="*/ 335492 h 4736042"/>
              <a:gd name="connsiteX35" fmla="*/ 3543300 w 6004983"/>
              <a:gd name="connsiteY35" fmla="*/ 341842 h 4736042"/>
              <a:gd name="connsiteX36" fmla="*/ 3238500 w 6004983"/>
              <a:gd name="connsiteY36" fmla="*/ 341842 h 4736042"/>
              <a:gd name="connsiteX37" fmla="*/ 2863850 w 6004983"/>
              <a:gd name="connsiteY37" fmla="*/ 418042 h 4736042"/>
              <a:gd name="connsiteX38" fmla="*/ 2305050 w 6004983"/>
              <a:gd name="connsiteY38" fmla="*/ 519642 h 4736042"/>
              <a:gd name="connsiteX39" fmla="*/ 1924050 w 6004983"/>
              <a:gd name="connsiteY39" fmla="*/ 589492 h 4736042"/>
              <a:gd name="connsiteX40" fmla="*/ 1568450 w 6004983"/>
              <a:gd name="connsiteY40" fmla="*/ 735542 h 4736042"/>
              <a:gd name="connsiteX41" fmla="*/ 1174750 w 6004983"/>
              <a:gd name="connsiteY41" fmla="*/ 983192 h 4736042"/>
              <a:gd name="connsiteX42" fmla="*/ 730250 w 6004983"/>
              <a:gd name="connsiteY42" fmla="*/ 1370542 h 4736042"/>
              <a:gd name="connsiteX43" fmla="*/ 698500 w 6004983"/>
              <a:gd name="connsiteY43" fmla="*/ 1434042 h 4736042"/>
              <a:gd name="connsiteX44" fmla="*/ 406400 w 6004983"/>
              <a:gd name="connsiteY44" fmla="*/ 1713442 h 4736042"/>
              <a:gd name="connsiteX45" fmla="*/ 381000 w 6004983"/>
              <a:gd name="connsiteY45" fmla="*/ 1770592 h 4736042"/>
              <a:gd name="connsiteX46" fmla="*/ 374650 w 6004983"/>
              <a:gd name="connsiteY46" fmla="*/ 1795992 h 4736042"/>
              <a:gd name="connsiteX47" fmla="*/ 203200 w 6004983"/>
              <a:gd name="connsiteY47" fmla="*/ 1992842 h 4736042"/>
              <a:gd name="connsiteX48" fmla="*/ 177800 w 6004983"/>
              <a:gd name="connsiteY48" fmla="*/ 2056342 h 4736042"/>
              <a:gd name="connsiteX49" fmla="*/ 158750 w 6004983"/>
              <a:gd name="connsiteY49" fmla="*/ 2138892 h 4736042"/>
              <a:gd name="connsiteX50" fmla="*/ 76200 w 6004983"/>
              <a:gd name="connsiteY50" fmla="*/ 2310342 h 4736042"/>
              <a:gd name="connsiteX51" fmla="*/ 0 w 6004983"/>
              <a:gd name="connsiteY51" fmla="*/ 2805642 h 4736042"/>
              <a:gd name="connsiteX52" fmla="*/ 88900 w 6004983"/>
              <a:gd name="connsiteY52" fmla="*/ 3097742 h 4736042"/>
              <a:gd name="connsiteX53" fmla="*/ 215900 w 6004983"/>
              <a:gd name="connsiteY53" fmla="*/ 3313642 h 4736042"/>
              <a:gd name="connsiteX54" fmla="*/ 323850 w 6004983"/>
              <a:gd name="connsiteY54" fmla="*/ 3453342 h 4736042"/>
              <a:gd name="connsiteX55" fmla="*/ 469900 w 6004983"/>
              <a:gd name="connsiteY55" fmla="*/ 3618442 h 4736042"/>
              <a:gd name="connsiteX56" fmla="*/ 628650 w 6004983"/>
              <a:gd name="connsiteY56" fmla="*/ 3783542 h 4736042"/>
              <a:gd name="connsiteX57" fmla="*/ 768350 w 6004983"/>
              <a:gd name="connsiteY57" fmla="*/ 3967692 h 4736042"/>
              <a:gd name="connsiteX58" fmla="*/ 819150 w 6004983"/>
              <a:gd name="connsiteY58" fmla="*/ 4101042 h 4736042"/>
              <a:gd name="connsiteX59" fmla="*/ 819150 w 6004983"/>
              <a:gd name="connsiteY59" fmla="*/ 4240742 h 4736042"/>
              <a:gd name="connsiteX60" fmla="*/ 723900 w 6004983"/>
              <a:gd name="connsiteY60" fmla="*/ 4380442 h 4736042"/>
              <a:gd name="connsiteX61" fmla="*/ 590550 w 6004983"/>
              <a:gd name="connsiteY61" fmla="*/ 4456642 h 4736042"/>
              <a:gd name="connsiteX62" fmla="*/ 508000 w 6004983"/>
              <a:gd name="connsiteY62" fmla="*/ 4545542 h 4736042"/>
              <a:gd name="connsiteX63" fmla="*/ 457200 w 6004983"/>
              <a:gd name="connsiteY63" fmla="*/ 4596342 h 4736042"/>
              <a:gd name="connsiteX64" fmla="*/ 393700 w 6004983"/>
              <a:gd name="connsiteY64" fmla="*/ 4532842 h 4736042"/>
              <a:gd name="connsiteX65" fmla="*/ 254000 w 6004983"/>
              <a:gd name="connsiteY65" fmla="*/ 4736042 h 4736042"/>
              <a:gd name="connsiteX66" fmla="*/ 539750 w 6004983"/>
              <a:gd name="connsiteY66" fmla="*/ 4710642 h 4736042"/>
              <a:gd name="connsiteX67" fmla="*/ 514350 w 6004983"/>
              <a:gd name="connsiteY67" fmla="*/ 4640792 h 4736042"/>
              <a:gd name="connsiteX68" fmla="*/ 622300 w 6004983"/>
              <a:gd name="connsiteY68" fmla="*/ 4564592 h 4736042"/>
              <a:gd name="connsiteX69" fmla="*/ 755650 w 6004983"/>
              <a:gd name="connsiteY69" fmla="*/ 4469342 h 4736042"/>
              <a:gd name="connsiteX70" fmla="*/ 869950 w 6004983"/>
              <a:gd name="connsiteY70" fmla="*/ 4291542 h 4736042"/>
              <a:gd name="connsiteX71" fmla="*/ 946150 w 6004983"/>
              <a:gd name="connsiteY71" fmla="*/ 4062942 h 4736042"/>
              <a:gd name="connsiteX72" fmla="*/ 939800 w 6004983"/>
              <a:gd name="connsiteY72" fmla="*/ 3834342 h 4736042"/>
              <a:gd name="connsiteX73" fmla="*/ 812800 w 6004983"/>
              <a:gd name="connsiteY73" fmla="*/ 3573992 h 4736042"/>
              <a:gd name="connsiteX74" fmla="*/ 666750 w 6004983"/>
              <a:gd name="connsiteY74" fmla="*/ 3313642 h 4736042"/>
              <a:gd name="connsiteX75" fmla="*/ 546100 w 6004983"/>
              <a:gd name="connsiteY75" fmla="*/ 3148542 h 4736042"/>
              <a:gd name="connsiteX76" fmla="*/ 406400 w 6004983"/>
              <a:gd name="connsiteY76" fmla="*/ 2850092 h 4736042"/>
              <a:gd name="connsiteX77" fmla="*/ 387350 w 6004983"/>
              <a:gd name="connsiteY77" fmla="*/ 2481792 h 4736042"/>
              <a:gd name="connsiteX78" fmla="*/ 457200 w 6004983"/>
              <a:gd name="connsiteY78" fmla="*/ 2196042 h 4736042"/>
              <a:gd name="connsiteX79" fmla="*/ 889000 w 6004983"/>
              <a:gd name="connsiteY79" fmla="*/ 1973792 h 4736042"/>
              <a:gd name="connsiteX80" fmla="*/ 1123950 w 6004983"/>
              <a:gd name="connsiteY80" fmla="*/ 1783292 h 4736042"/>
              <a:gd name="connsiteX81" fmla="*/ 1574800 w 6004983"/>
              <a:gd name="connsiteY81" fmla="*/ 1821392 h 4736042"/>
              <a:gd name="connsiteX82" fmla="*/ 2089150 w 6004983"/>
              <a:gd name="connsiteY82" fmla="*/ 1770592 h 4736042"/>
              <a:gd name="connsiteX83" fmla="*/ 2559050 w 6004983"/>
              <a:gd name="connsiteY83" fmla="*/ 1637242 h 4736042"/>
              <a:gd name="connsiteX84" fmla="*/ 3003550 w 6004983"/>
              <a:gd name="connsiteY84" fmla="*/ 1618192 h 4736042"/>
              <a:gd name="connsiteX85" fmla="*/ 3536950 w 6004983"/>
              <a:gd name="connsiteY85" fmla="*/ 1618192 h 4736042"/>
              <a:gd name="connsiteX86" fmla="*/ 3917950 w 6004983"/>
              <a:gd name="connsiteY86" fmla="*/ 1618192 h 4736042"/>
              <a:gd name="connsiteX87" fmla="*/ 4451350 w 6004983"/>
              <a:gd name="connsiteY87" fmla="*/ 1618192 h 4736042"/>
              <a:gd name="connsiteX88" fmla="*/ 4679950 w 6004983"/>
              <a:gd name="connsiteY88" fmla="*/ 1465792 h 4736042"/>
              <a:gd name="connsiteX89" fmla="*/ 4908550 w 6004983"/>
              <a:gd name="connsiteY89" fmla="*/ 1465792 h 4736042"/>
              <a:gd name="connsiteX90" fmla="*/ 4984750 w 6004983"/>
              <a:gd name="connsiteY90" fmla="*/ 1618192 h 4736042"/>
              <a:gd name="connsiteX91" fmla="*/ 4908550 w 6004983"/>
              <a:gd name="connsiteY91" fmla="*/ 1770592 h 4736042"/>
              <a:gd name="connsiteX92" fmla="*/ 4756150 w 6004983"/>
              <a:gd name="connsiteY92" fmla="*/ 1846792 h 4736042"/>
              <a:gd name="connsiteX93" fmla="*/ 4713288 w 6004983"/>
              <a:gd name="connsiteY93" fmla="*/ 1975380 h 4736042"/>
              <a:gd name="connsiteX94" fmla="*/ 4654550 w 6004983"/>
              <a:gd name="connsiteY94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727700 w 6004983"/>
              <a:gd name="connsiteY11" fmla="*/ 1275292 h 4736042"/>
              <a:gd name="connsiteX12" fmla="*/ 5441950 w 6004983"/>
              <a:gd name="connsiteY12" fmla="*/ 1353873 h 4736042"/>
              <a:gd name="connsiteX13" fmla="*/ 5289550 w 6004983"/>
              <a:gd name="connsiteY13" fmla="*/ 1389592 h 4736042"/>
              <a:gd name="connsiteX14" fmla="*/ 5137150 w 6004983"/>
              <a:gd name="connsiteY14" fmla="*/ 1313392 h 4736042"/>
              <a:gd name="connsiteX15" fmla="*/ 4908550 w 6004983"/>
              <a:gd name="connsiteY15" fmla="*/ 1389592 h 4736042"/>
              <a:gd name="connsiteX16" fmla="*/ 4908550 w 6004983"/>
              <a:gd name="connsiteY16" fmla="*/ 1160992 h 4736042"/>
              <a:gd name="connsiteX17" fmla="*/ 4756150 w 6004983"/>
              <a:gd name="connsiteY17" fmla="*/ 779992 h 4736042"/>
              <a:gd name="connsiteX18" fmla="*/ 4908550 w 6004983"/>
              <a:gd name="connsiteY18" fmla="*/ 551392 h 4736042"/>
              <a:gd name="connsiteX19" fmla="*/ 5213350 w 6004983"/>
              <a:gd name="connsiteY19" fmla="*/ 398992 h 4736042"/>
              <a:gd name="connsiteX20" fmla="*/ 5594350 w 6004983"/>
              <a:gd name="connsiteY20" fmla="*/ 398992 h 4736042"/>
              <a:gd name="connsiteX21" fmla="*/ 5759450 w 6004983"/>
              <a:gd name="connsiteY21" fmla="*/ 125942 h 4736042"/>
              <a:gd name="connsiteX22" fmla="*/ 5543550 w 6004983"/>
              <a:gd name="connsiteY22" fmla="*/ 17992 h 4736042"/>
              <a:gd name="connsiteX23" fmla="*/ 5397500 w 6004983"/>
              <a:gd name="connsiteY23" fmla="*/ 17992 h 4736042"/>
              <a:gd name="connsiteX24" fmla="*/ 5187950 w 6004983"/>
              <a:gd name="connsiteY24" fmla="*/ 94192 h 4736042"/>
              <a:gd name="connsiteX25" fmla="*/ 5086350 w 6004983"/>
              <a:gd name="connsiteY25" fmla="*/ 113242 h 4736042"/>
              <a:gd name="connsiteX26" fmla="*/ 4902200 w 6004983"/>
              <a:gd name="connsiteY26" fmla="*/ 157692 h 4736042"/>
              <a:gd name="connsiteX27" fmla="*/ 4845050 w 6004983"/>
              <a:gd name="connsiteY27" fmla="*/ 157692 h 4736042"/>
              <a:gd name="connsiteX28" fmla="*/ 4648200 w 6004983"/>
              <a:gd name="connsiteY28" fmla="*/ 259292 h 4736042"/>
              <a:gd name="connsiteX29" fmla="*/ 4584700 w 6004983"/>
              <a:gd name="connsiteY29" fmla="*/ 303742 h 4736042"/>
              <a:gd name="connsiteX30" fmla="*/ 4311650 w 6004983"/>
              <a:gd name="connsiteY30" fmla="*/ 322792 h 4736042"/>
              <a:gd name="connsiteX31" fmla="*/ 4146550 w 6004983"/>
              <a:gd name="connsiteY31" fmla="*/ 322792 h 4736042"/>
              <a:gd name="connsiteX32" fmla="*/ 4057650 w 6004983"/>
              <a:gd name="connsiteY32" fmla="*/ 322792 h 4736042"/>
              <a:gd name="connsiteX33" fmla="*/ 3810000 w 6004983"/>
              <a:gd name="connsiteY33" fmla="*/ 322792 h 4736042"/>
              <a:gd name="connsiteX34" fmla="*/ 3632200 w 6004983"/>
              <a:gd name="connsiteY34" fmla="*/ 322792 h 4736042"/>
              <a:gd name="connsiteX35" fmla="*/ 3568700 w 6004983"/>
              <a:gd name="connsiteY35" fmla="*/ 335492 h 4736042"/>
              <a:gd name="connsiteX36" fmla="*/ 3543300 w 6004983"/>
              <a:gd name="connsiteY36" fmla="*/ 341842 h 4736042"/>
              <a:gd name="connsiteX37" fmla="*/ 3238500 w 6004983"/>
              <a:gd name="connsiteY37" fmla="*/ 341842 h 4736042"/>
              <a:gd name="connsiteX38" fmla="*/ 2863850 w 6004983"/>
              <a:gd name="connsiteY38" fmla="*/ 418042 h 4736042"/>
              <a:gd name="connsiteX39" fmla="*/ 2305050 w 6004983"/>
              <a:gd name="connsiteY39" fmla="*/ 519642 h 4736042"/>
              <a:gd name="connsiteX40" fmla="*/ 1924050 w 6004983"/>
              <a:gd name="connsiteY40" fmla="*/ 589492 h 4736042"/>
              <a:gd name="connsiteX41" fmla="*/ 1568450 w 6004983"/>
              <a:gd name="connsiteY41" fmla="*/ 735542 h 4736042"/>
              <a:gd name="connsiteX42" fmla="*/ 1174750 w 6004983"/>
              <a:gd name="connsiteY42" fmla="*/ 983192 h 4736042"/>
              <a:gd name="connsiteX43" fmla="*/ 730250 w 6004983"/>
              <a:gd name="connsiteY43" fmla="*/ 1370542 h 4736042"/>
              <a:gd name="connsiteX44" fmla="*/ 698500 w 6004983"/>
              <a:gd name="connsiteY44" fmla="*/ 1434042 h 4736042"/>
              <a:gd name="connsiteX45" fmla="*/ 406400 w 6004983"/>
              <a:gd name="connsiteY45" fmla="*/ 1713442 h 4736042"/>
              <a:gd name="connsiteX46" fmla="*/ 381000 w 6004983"/>
              <a:gd name="connsiteY46" fmla="*/ 1770592 h 4736042"/>
              <a:gd name="connsiteX47" fmla="*/ 374650 w 6004983"/>
              <a:gd name="connsiteY47" fmla="*/ 1795992 h 4736042"/>
              <a:gd name="connsiteX48" fmla="*/ 203200 w 6004983"/>
              <a:gd name="connsiteY48" fmla="*/ 1992842 h 4736042"/>
              <a:gd name="connsiteX49" fmla="*/ 177800 w 6004983"/>
              <a:gd name="connsiteY49" fmla="*/ 2056342 h 4736042"/>
              <a:gd name="connsiteX50" fmla="*/ 158750 w 6004983"/>
              <a:gd name="connsiteY50" fmla="*/ 2138892 h 4736042"/>
              <a:gd name="connsiteX51" fmla="*/ 76200 w 6004983"/>
              <a:gd name="connsiteY51" fmla="*/ 2310342 h 4736042"/>
              <a:gd name="connsiteX52" fmla="*/ 0 w 6004983"/>
              <a:gd name="connsiteY52" fmla="*/ 2805642 h 4736042"/>
              <a:gd name="connsiteX53" fmla="*/ 88900 w 6004983"/>
              <a:gd name="connsiteY53" fmla="*/ 3097742 h 4736042"/>
              <a:gd name="connsiteX54" fmla="*/ 215900 w 6004983"/>
              <a:gd name="connsiteY54" fmla="*/ 3313642 h 4736042"/>
              <a:gd name="connsiteX55" fmla="*/ 323850 w 6004983"/>
              <a:gd name="connsiteY55" fmla="*/ 3453342 h 4736042"/>
              <a:gd name="connsiteX56" fmla="*/ 469900 w 6004983"/>
              <a:gd name="connsiteY56" fmla="*/ 3618442 h 4736042"/>
              <a:gd name="connsiteX57" fmla="*/ 628650 w 6004983"/>
              <a:gd name="connsiteY57" fmla="*/ 3783542 h 4736042"/>
              <a:gd name="connsiteX58" fmla="*/ 768350 w 6004983"/>
              <a:gd name="connsiteY58" fmla="*/ 3967692 h 4736042"/>
              <a:gd name="connsiteX59" fmla="*/ 819150 w 6004983"/>
              <a:gd name="connsiteY59" fmla="*/ 4101042 h 4736042"/>
              <a:gd name="connsiteX60" fmla="*/ 819150 w 6004983"/>
              <a:gd name="connsiteY60" fmla="*/ 4240742 h 4736042"/>
              <a:gd name="connsiteX61" fmla="*/ 723900 w 6004983"/>
              <a:gd name="connsiteY61" fmla="*/ 4380442 h 4736042"/>
              <a:gd name="connsiteX62" fmla="*/ 590550 w 6004983"/>
              <a:gd name="connsiteY62" fmla="*/ 4456642 h 4736042"/>
              <a:gd name="connsiteX63" fmla="*/ 508000 w 6004983"/>
              <a:gd name="connsiteY63" fmla="*/ 4545542 h 4736042"/>
              <a:gd name="connsiteX64" fmla="*/ 457200 w 6004983"/>
              <a:gd name="connsiteY64" fmla="*/ 4596342 h 4736042"/>
              <a:gd name="connsiteX65" fmla="*/ 393700 w 6004983"/>
              <a:gd name="connsiteY65" fmla="*/ 4532842 h 4736042"/>
              <a:gd name="connsiteX66" fmla="*/ 254000 w 6004983"/>
              <a:gd name="connsiteY66" fmla="*/ 4736042 h 4736042"/>
              <a:gd name="connsiteX67" fmla="*/ 539750 w 6004983"/>
              <a:gd name="connsiteY67" fmla="*/ 4710642 h 4736042"/>
              <a:gd name="connsiteX68" fmla="*/ 514350 w 6004983"/>
              <a:gd name="connsiteY68" fmla="*/ 4640792 h 4736042"/>
              <a:gd name="connsiteX69" fmla="*/ 622300 w 6004983"/>
              <a:gd name="connsiteY69" fmla="*/ 4564592 h 4736042"/>
              <a:gd name="connsiteX70" fmla="*/ 755650 w 6004983"/>
              <a:gd name="connsiteY70" fmla="*/ 4469342 h 4736042"/>
              <a:gd name="connsiteX71" fmla="*/ 869950 w 6004983"/>
              <a:gd name="connsiteY71" fmla="*/ 4291542 h 4736042"/>
              <a:gd name="connsiteX72" fmla="*/ 946150 w 6004983"/>
              <a:gd name="connsiteY72" fmla="*/ 4062942 h 4736042"/>
              <a:gd name="connsiteX73" fmla="*/ 939800 w 6004983"/>
              <a:gd name="connsiteY73" fmla="*/ 3834342 h 4736042"/>
              <a:gd name="connsiteX74" fmla="*/ 812800 w 6004983"/>
              <a:gd name="connsiteY74" fmla="*/ 3573992 h 4736042"/>
              <a:gd name="connsiteX75" fmla="*/ 666750 w 6004983"/>
              <a:gd name="connsiteY75" fmla="*/ 3313642 h 4736042"/>
              <a:gd name="connsiteX76" fmla="*/ 546100 w 6004983"/>
              <a:gd name="connsiteY76" fmla="*/ 3148542 h 4736042"/>
              <a:gd name="connsiteX77" fmla="*/ 406400 w 6004983"/>
              <a:gd name="connsiteY77" fmla="*/ 2850092 h 4736042"/>
              <a:gd name="connsiteX78" fmla="*/ 387350 w 6004983"/>
              <a:gd name="connsiteY78" fmla="*/ 2481792 h 4736042"/>
              <a:gd name="connsiteX79" fmla="*/ 457200 w 6004983"/>
              <a:gd name="connsiteY79" fmla="*/ 2196042 h 4736042"/>
              <a:gd name="connsiteX80" fmla="*/ 889000 w 6004983"/>
              <a:gd name="connsiteY80" fmla="*/ 1973792 h 4736042"/>
              <a:gd name="connsiteX81" fmla="*/ 1123950 w 6004983"/>
              <a:gd name="connsiteY81" fmla="*/ 1783292 h 4736042"/>
              <a:gd name="connsiteX82" fmla="*/ 1574800 w 6004983"/>
              <a:gd name="connsiteY82" fmla="*/ 1821392 h 4736042"/>
              <a:gd name="connsiteX83" fmla="*/ 2089150 w 6004983"/>
              <a:gd name="connsiteY83" fmla="*/ 1770592 h 4736042"/>
              <a:gd name="connsiteX84" fmla="*/ 2559050 w 6004983"/>
              <a:gd name="connsiteY84" fmla="*/ 1637242 h 4736042"/>
              <a:gd name="connsiteX85" fmla="*/ 3003550 w 6004983"/>
              <a:gd name="connsiteY85" fmla="*/ 1618192 h 4736042"/>
              <a:gd name="connsiteX86" fmla="*/ 3536950 w 6004983"/>
              <a:gd name="connsiteY86" fmla="*/ 1618192 h 4736042"/>
              <a:gd name="connsiteX87" fmla="*/ 3917950 w 6004983"/>
              <a:gd name="connsiteY87" fmla="*/ 1618192 h 4736042"/>
              <a:gd name="connsiteX88" fmla="*/ 4451350 w 6004983"/>
              <a:gd name="connsiteY88" fmla="*/ 1618192 h 4736042"/>
              <a:gd name="connsiteX89" fmla="*/ 4679950 w 6004983"/>
              <a:gd name="connsiteY89" fmla="*/ 1465792 h 4736042"/>
              <a:gd name="connsiteX90" fmla="*/ 4908550 w 6004983"/>
              <a:gd name="connsiteY90" fmla="*/ 1465792 h 4736042"/>
              <a:gd name="connsiteX91" fmla="*/ 4984750 w 6004983"/>
              <a:gd name="connsiteY91" fmla="*/ 1618192 h 4736042"/>
              <a:gd name="connsiteX92" fmla="*/ 4908550 w 6004983"/>
              <a:gd name="connsiteY92" fmla="*/ 1770592 h 4736042"/>
              <a:gd name="connsiteX93" fmla="*/ 4756150 w 6004983"/>
              <a:gd name="connsiteY93" fmla="*/ 1846792 h 4736042"/>
              <a:gd name="connsiteX94" fmla="*/ 4713288 w 6004983"/>
              <a:gd name="connsiteY94" fmla="*/ 1975380 h 4736042"/>
              <a:gd name="connsiteX95" fmla="*/ 4654550 w 6004983"/>
              <a:gd name="connsiteY95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727700 w 6004983"/>
              <a:gd name="connsiteY11" fmla="*/ 1275292 h 4736042"/>
              <a:gd name="connsiteX12" fmla="*/ 5582444 w 6004983"/>
              <a:gd name="connsiteY12" fmla="*/ 1311011 h 4736042"/>
              <a:gd name="connsiteX13" fmla="*/ 5441950 w 6004983"/>
              <a:gd name="connsiteY13" fmla="*/ 1353873 h 4736042"/>
              <a:gd name="connsiteX14" fmla="*/ 5289550 w 6004983"/>
              <a:gd name="connsiteY14" fmla="*/ 1389592 h 4736042"/>
              <a:gd name="connsiteX15" fmla="*/ 5137150 w 6004983"/>
              <a:gd name="connsiteY15" fmla="*/ 1313392 h 4736042"/>
              <a:gd name="connsiteX16" fmla="*/ 4908550 w 6004983"/>
              <a:gd name="connsiteY16" fmla="*/ 1389592 h 4736042"/>
              <a:gd name="connsiteX17" fmla="*/ 4908550 w 6004983"/>
              <a:gd name="connsiteY17" fmla="*/ 1160992 h 4736042"/>
              <a:gd name="connsiteX18" fmla="*/ 4756150 w 6004983"/>
              <a:gd name="connsiteY18" fmla="*/ 779992 h 4736042"/>
              <a:gd name="connsiteX19" fmla="*/ 4908550 w 6004983"/>
              <a:gd name="connsiteY19" fmla="*/ 551392 h 4736042"/>
              <a:gd name="connsiteX20" fmla="*/ 5213350 w 6004983"/>
              <a:gd name="connsiteY20" fmla="*/ 398992 h 4736042"/>
              <a:gd name="connsiteX21" fmla="*/ 5594350 w 6004983"/>
              <a:gd name="connsiteY21" fmla="*/ 398992 h 4736042"/>
              <a:gd name="connsiteX22" fmla="*/ 5759450 w 6004983"/>
              <a:gd name="connsiteY22" fmla="*/ 125942 h 4736042"/>
              <a:gd name="connsiteX23" fmla="*/ 5543550 w 6004983"/>
              <a:gd name="connsiteY23" fmla="*/ 17992 h 4736042"/>
              <a:gd name="connsiteX24" fmla="*/ 5397500 w 6004983"/>
              <a:gd name="connsiteY24" fmla="*/ 17992 h 4736042"/>
              <a:gd name="connsiteX25" fmla="*/ 5187950 w 6004983"/>
              <a:gd name="connsiteY25" fmla="*/ 94192 h 4736042"/>
              <a:gd name="connsiteX26" fmla="*/ 5086350 w 6004983"/>
              <a:gd name="connsiteY26" fmla="*/ 113242 h 4736042"/>
              <a:gd name="connsiteX27" fmla="*/ 4902200 w 6004983"/>
              <a:gd name="connsiteY27" fmla="*/ 157692 h 4736042"/>
              <a:gd name="connsiteX28" fmla="*/ 4845050 w 6004983"/>
              <a:gd name="connsiteY28" fmla="*/ 157692 h 4736042"/>
              <a:gd name="connsiteX29" fmla="*/ 4648200 w 6004983"/>
              <a:gd name="connsiteY29" fmla="*/ 259292 h 4736042"/>
              <a:gd name="connsiteX30" fmla="*/ 4584700 w 6004983"/>
              <a:gd name="connsiteY30" fmla="*/ 303742 h 4736042"/>
              <a:gd name="connsiteX31" fmla="*/ 4311650 w 6004983"/>
              <a:gd name="connsiteY31" fmla="*/ 322792 h 4736042"/>
              <a:gd name="connsiteX32" fmla="*/ 4146550 w 6004983"/>
              <a:gd name="connsiteY32" fmla="*/ 322792 h 4736042"/>
              <a:gd name="connsiteX33" fmla="*/ 4057650 w 6004983"/>
              <a:gd name="connsiteY33" fmla="*/ 322792 h 4736042"/>
              <a:gd name="connsiteX34" fmla="*/ 3810000 w 6004983"/>
              <a:gd name="connsiteY34" fmla="*/ 322792 h 4736042"/>
              <a:gd name="connsiteX35" fmla="*/ 3632200 w 6004983"/>
              <a:gd name="connsiteY35" fmla="*/ 322792 h 4736042"/>
              <a:gd name="connsiteX36" fmla="*/ 3568700 w 6004983"/>
              <a:gd name="connsiteY36" fmla="*/ 335492 h 4736042"/>
              <a:gd name="connsiteX37" fmla="*/ 3543300 w 6004983"/>
              <a:gd name="connsiteY37" fmla="*/ 341842 h 4736042"/>
              <a:gd name="connsiteX38" fmla="*/ 3238500 w 6004983"/>
              <a:gd name="connsiteY38" fmla="*/ 341842 h 4736042"/>
              <a:gd name="connsiteX39" fmla="*/ 2863850 w 6004983"/>
              <a:gd name="connsiteY39" fmla="*/ 418042 h 4736042"/>
              <a:gd name="connsiteX40" fmla="*/ 2305050 w 6004983"/>
              <a:gd name="connsiteY40" fmla="*/ 519642 h 4736042"/>
              <a:gd name="connsiteX41" fmla="*/ 1924050 w 6004983"/>
              <a:gd name="connsiteY41" fmla="*/ 589492 h 4736042"/>
              <a:gd name="connsiteX42" fmla="*/ 1568450 w 6004983"/>
              <a:gd name="connsiteY42" fmla="*/ 735542 h 4736042"/>
              <a:gd name="connsiteX43" fmla="*/ 1174750 w 6004983"/>
              <a:gd name="connsiteY43" fmla="*/ 983192 h 4736042"/>
              <a:gd name="connsiteX44" fmla="*/ 730250 w 6004983"/>
              <a:gd name="connsiteY44" fmla="*/ 1370542 h 4736042"/>
              <a:gd name="connsiteX45" fmla="*/ 698500 w 6004983"/>
              <a:gd name="connsiteY45" fmla="*/ 1434042 h 4736042"/>
              <a:gd name="connsiteX46" fmla="*/ 406400 w 6004983"/>
              <a:gd name="connsiteY46" fmla="*/ 1713442 h 4736042"/>
              <a:gd name="connsiteX47" fmla="*/ 381000 w 6004983"/>
              <a:gd name="connsiteY47" fmla="*/ 1770592 h 4736042"/>
              <a:gd name="connsiteX48" fmla="*/ 374650 w 6004983"/>
              <a:gd name="connsiteY48" fmla="*/ 1795992 h 4736042"/>
              <a:gd name="connsiteX49" fmla="*/ 203200 w 6004983"/>
              <a:gd name="connsiteY49" fmla="*/ 1992842 h 4736042"/>
              <a:gd name="connsiteX50" fmla="*/ 177800 w 6004983"/>
              <a:gd name="connsiteY50" fmla="*/ 2056342 h 4736042"/>
              <a:gd name="connsiteX51" fmla="*/ 158750 w 6004983"/>
              <a:gd name="connsiteY51" fmla="*/ 2138892 h 4736042"/>
              <a:gd name="connsiteX52" fmla="*/ 76200 w 6004983"/>
              <a:gd name="connsiteY52" fmla="*/ 2310342 h 4736042"/>
              <a:gd name="connsiteX53" fmla="*/ 0 w 6004983"/>
              <a:gd name="connsiteY53" fmla="*/ 2805642 h 4736042"/>
              <a:gd name="connsiteX54" fmla="*/ 88900 w 6004983"/>
              <a:gd name="connsiteY54" fmla="*/ 3097742 h 4736042"/>
              <a:gd name="connsiteX55" fmla="*/ 215900 w 6004983"/>
              <a:gd name="connsiteY55" fmla="*/ 3313642 h 4736042"/>
              <a:gd name="connsiteX56" fmla="*/ 323850 w 6004983"/>
              <a:gd name="connsiteY56" fmla="*/ 3453342 h 4736042"/>
              <a:gd name="connsiteX57" fmla="*/ 469900 w 6004983"/>
              <a:gd name="connsiteY57" fmla="*/ 3618442 h 4736042"/>
              <a:gd name="connsiteX58" fmla="*/ 628650 w 6004983"/>
              <a:gd name="connsiteY58" fmla="*/ 3783542 h 4736042"/>
              <a:gd name="connsiteX59" fmla="*/ 768350 w 6004983"/>
              <a:gd name="connsiteY59" fmla="*/ 3967692 h 4736042"/>
              <a:gd name="connsiteX60" fmla="*/ 819150 w 6004983"/>
              <a:gd name="connsiteY60" fmla="*/ 4101042 h 4736042"/>
              <a:gd name="connsiteX61" fmla="*/ 819150 w 6004983"/>
              <a:gd name="connsiteY61" fmla="*/ 4240742 h 4736042"/>
              <a:gd name="connsiteX62" fmla="*/ 723900 w 6004983"/>
              <a:gd name="connsiteY62" fmla="*/ 4380442 h 4736042"/>
              <a:gd name="connsiteX63" fmla="*/ 590550 w 6004983"/>
              <a:gd name="connsiteY63" fmla="*/ 4456642 h 4736042"/>
              <a:gd name="connsiteX64" fmla="*/ 508000 w 6004983"/>
              <a:gd name="connsiteY64" fmla="*/ 4545542 h 4736042"/>
              <a:gd name="connsiteX65" fmla="*/ 457200 w 6004983"/>
              <a:gd name="connsiteY65" fmla="*/ 4596342 h 4736042"/>
              <a:gd name="connsiteX66" fmla="*/ 393700 w 6004983"/>
              <a:gd name="connsiteY66" fmla="*/ 4532842 h 4736042"/>
              <a:gd name="connsiteX67" fmla="*/ 254000 w 6004983"/>
              <a:gd name="connsiteY67" fmla="*/ 4736042 h 4736042"/>
              <a:gd name="connsiteX68" fmla="*/ 539750 w 6004983"/>
              <a:gd name="connsiteY68" fmla="*/ 4710642 h 4736042"/>
              <a:gd name="connsiteX69" fmla="*/ 514350 w 6004983"/>
              <a:gd name="connsiteY69" fmla="*/ 4640792 h 4736042"/>
              <a:gd name="connsiteX70" fmla="*/ 622300 w 6004983"/>
              <a:gd name="connsiteY70" fmla="*/ 4564592 h 4736042"/>
              <a:gd name="connsiteX71" fmla="*/ 755650 w 6004983"/>
              <a:gd name="connsiteY71" fmla="*/ 4469342 h 4736042"/>
              <a:gd name="connsiteX72" fmla="*/ 869950 w 6004983"/>
              <a:gd name="connsiteY72" fmla="*/ 4291542 h 4736042"/>
              <a:gd name="connsiteX73" fmla="*/ 946150 w 6004983"/>
              <a:gd name="connsiteY73" fmla="*/ 4062942 h 4736042"/>
              <a:gd name="connsiteX74" fmla="*/ 939800 w 6004983"/>
              <a:gd name="connsiteY74" fmla="*/ 3834342 h 4736042"/>
              <a:gd name="connsiteX75" fmla="*/ 812800 w 6004983"/>
              <a:gd name="connsiteY75" fmla="*/ 3573992 h 4736042"/>
              <a:gd name="connsiteX76" fmla="*/ 666750 w 6004983"/>
              <a:gd name="connsiteY76" fmla="*/ 3313642 h 4736042"/>
              <a:gd name="connsiteX77" fmla="*/ 546100 w 6004983"/>
              <a:gd name="connsiteY77" fmla="*/ 3148542 h 4736042"/>
              <a:gd name="connsiteX78" fmla="*/ 406400 w 6004983"/>
              <a:gd name="connsiteY78" fmla="*/ 2850092 h 4736042"/>
              <a:gd name="connsiteX79" fmla="*/ 387350 w 6004983"/>
              <a:gd name="connsiteY79" fmla="*/ 2481792 h 4736042"/>
              <a:gd name="connsiteX80" fmla="*/ 457200 w 6004983"/>
              <a:gd name="connsiteY80" fmla="*/ 2196042 h 4736042"/>
              <a:gd name="connsiteX81" fmla="*/ 889000 w 6004983"/>
              <a:gd name="connsiteY81" fmla="*/ 1973792 h 4736042"/>
              <a:gd name="connsiteX82" fmla="*/ 1123950 w 6004983"/>
              <a:gd name="connsiteY82" fmla="*/ 1783292 h 4736042"/>
              <a:gd name="connsiteX83" fmla="*/ 1574800 w 6004983"/>
              <a:gd name="connsiteY83" fmla="*/ 1821392 h 4736042"/>
              <a:gd name="connsiteX84" fmla="*/ 2089150 w 6004983"/>
              <a:gd name="connsiteY84" fmla="*/ 1770592 h 4736042"/>
              <a:gd name="connsiteX85" fmla="*/ 2559050 w 6004983"/>
              <a:gd name="connsiteY85" fmla="*/ 1637242 h 4736042"/>
              <a:gd name="connsiteX86" fmla="*/ 3003550 w 6004983"/>
              <a:gd name="connsiteY86" fmla="*/ 1618192 h 4736042"/>
              <a:gd name="connsiteX87" fmla="*/ 3536950 w 6004983"/>
              <a:gd name="connsiteY87" fmla="*/ 1618192 h 4736042"/>
              <a:gd name="connsiteX88" fmla="*/ 3917950 w 6004983"/>
              <a:gd name="connsiteY88" fmla="*/ 1618192 h 4736042"/>
              <a:gd name="connsiteX89" fmla="*/ 4451350 w 6004983"/>
              <a:gd name="connsiteY89" fmla="*/ 1618192 h 4736042"/>
              <a:gd name="connsiteX90" fmla="*/ 4679950 w 6004983"/>
              <a:gd name="connsiteY90" fmla="*/ 1465792 h 4736042"/>
              <a:gd name="connsiteX91" fmla="*/ 4908550 w 6004983"/>
              <a:gd name="connsiteY91" fmla="*/ 1465792 h 4736042"/>
              <a:gd name="connsiteX92" fmla="*/ 4984750 w 6004983"/>
              <a:gd name="connsiteY92" fmla="*/ 1618192 h 4736042"/>
              <a:gd name="connsiteX93" fmla="*/ 4908550 w 6004983"/>
              <a:gd name="connsiteY93" fmla="*/ 1770592 h 4736042"/>
              <a:gd name="connsiteX94" fmla="*/ 4756150 w 6004983"/>
              <a:gd name="connsiteY94" fmla="*/ 1846792 h 4736042"/>
              <a:gd name="connsiteX95" fmla="*/ 4713288 w 6004983"/>
              <a:gd name="connsiteY95" fmla="*/ 1975380 h 4736042"/>
              <a:gd name="connsiteX96" fmla="*/ 4654550 w 6004983"/>
              <a:gd name="connsiteY96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582444 w 6004983"/>
              <a:gd name="connsiteY12" fmla="*/ 1311011 h 4736042"/>
              <a:gd name="connsiteX13" fmla="*/ 5441950 w 6004983"/>
              <a:gd name="connsiteY13" fmla="*/ 1353873 h 4736042"/>
              <a:gd name="connsiteX14" fmla="*/ 5289550 w 6004983"/>
              <a:gd name="connsiteY14" fmla="*/ 1389592 h 4736042"/>
              <a:gd name="connsiteX15" fmla="*/ 5137150 w 6004983"/>
              <a:gd name="connsiteY15" fmla="*/ 1313392 h 4736042"/>
              <a:gd name="connsiteX16" fmla="*/ 4908550 w 6004983"/>
              <a:gd name="connsiteY16" fmla="*/ 1389592 h 4736042"/>
              <a:gd name="connsiteX17" fmla="*/ 4908550 w 6004983"/>
              <a:gd name="connsiteY17" fmla="*/ 1160992 h 4736042"/>
              <a:gd name="connsiteX18" fmla="*/ 4756150 w 6004983"/>
              <a:gd name="connsiteY18" fmla="*/ 779992 h 4736042"/>
              <a:gd name="connsiteX19" fmla="*/ 4908550 w 6004983"/>
              <a:gd name="connsiteY19" fmla="*/ 551392 h 4736042"/>
              <a:gd name="connsiteX20" fmla="*/ 5213350 w 6004983"/>
              <a:gd name="connsiteY20" fmla="*/ 398992 h 4736042"/>
              <a:gd name="connsiteX21" fmla="*/ 5594350 w 6004983"/>
              <a:gd name="connsiteY21" fmla="*/ 398992 h 4736042"/>
              <a:gd name="connsiteX22" fmla="*/ 5759450 w 6004983"/>
              <a:gd name="connsiteY22" fmla="*/ 125942 h 4736042"/>
              <a:gd name="connsiteX23" fmla="*/ 5543550 w 6004983"/>
              <a:gd name="connsiteY23" fmla="*/ 17992 h 4736042"/>
              <a:gd name="connsiteX24" fmla="*/ 5397500 w 6004983"/>
              <a:gd name="connsiteY24" fmla="*/ 17992 h 4736042"/>
              <a:gd name="connsiteX25" fmla="*/ 5187950 w 6004983"/>
              <a:gd name="connsiteY25" fmla="*/ 94192 h 4736042"/>
              <a:gd name="connsiteX26" fmla="*/ 5086350 w 6004983"/>
              <a:gd name="connsiteY26" fmla="*/ 113242 h 4736042"/>
              <a:gd name="connsiteX27" fmla="*/ 4902200 w 6004983"/>
              <a:gd name="connsiteY27" fmla="*/ 157692 h 4736042"/>
              <a:gd name="connsiteX28" fmla="*/ 4845050 w 6004983"/>
              <a:gd name="connsiteY28" fmla="*/ 157692 h 4736042"/>
              <a:gd name="connsiteX29" fmla="*/ 4648200 w 6004983"/>
              <a:gd name="connsiteY29" fmla="*/ 259292 h 4736042"/>
              <a:gd name="connsiteX30" fmla="*/ 4584700 w 6004983"/>
              <a:gd name="connsiteY30" fmla="*/ 303742 h 4736042"/>
              <a:gd name="connsiteX31" fmla="*/ 4311650 w 6004983"/>
              <a:gd name="connsiteY31" fmla="*/ 322792 h 4736042"/>
              <a:gd name="connsiteX32" fmla="*/ 4146550 w 6004983"/>
              <a:gd name="connsiteY32" fmla="*/ 322792 h 4736042"/>
              <a:gd name="connsiteX33" fmla="*/ 4057650 w 6004983"/>
              <a:gd name="connsiteY33" fmla="*/ 322792 h 4736042"/>
              <a:gd name="connsiteX34" fmla="*/ 3810000 w 6004983"/>
              <a:gd name="connsiteY34" fmla="*/ 322792 h 4736042"/>
              <a:gd name="connsiteX35" fmla="*/ 3632200 w 6004983"/>
              <a:gd name="connsiteY35" fmla="*/ 322792 h 4736042"/>
              <a:gd name="connsiteX36" fmla="*/ 3568700 w 6004983"/>
              <a:gd name="connsiteY36" fmla="*/ 335492 h 4736042"/>
              <a:gd name="connsiteX37" fmla="*/ 3543300 w 6004983"/>
              <a:gd name="connsiteY37" fmla="*/ 341842 h 4736042"/>
              <a:gd name="connsiteX38" fmla="*/ 3238500 w 6004983"/>
              <a:gd name="connsiteY38" fmla="*/ 341842 h 4736042"/>
              <a:gd name="connsiteX39" fmla="*/ 2863850 w 6004983"/>
              <a:gd name="connsiteY39" fmla="*/ 418042 h 4736042"/>
              <a:gd name="connsiteX40" fmla="*/ 2305050 w 6004983"/>
              <a:gd name="connsiteY40" fmla="*/ 519642 h 4736042"/>
              <a:gd name="connsiteX41" fmla="*/ 1924050 w 6004983"/>
              <a:gd name="connsiteY41" fmla="*/ 589492 h 4736042"/>
              <a:gd name="connsiteX42" fmla="*/ 1568450 w 6004983"/>
              <a:gd name="connsiteY42" fmla="*/ 735542 h 4736042"/>
              <a:gd name="connsiteX43" fmla="*/ 1174750 w 6004983"/>
              <a:gd name="connsiteY43" fmla="*/ 983192 h 4736042"/>
              <a:gd name="connsiteX44" fmla="*/ 730250 w 6004983"/>
              <a:gd name="connsiteY44" fmla="*/ 1370542 h 4736042"/>
              <a:gd name="connsiteX45" fmla="*/ 698500 w 6004983"/>
              <a:gd name="connsiteY45" fmla="*/ 1434042 h 4736042"/>
              <a:gd name="connsiteX46" fmla="*/ 406400 w 6004983"/>
              <a:gd name="connsiteY46" fmla="*/ 1713442 h 4736042"/>
              <a:gd name="connsiteX47" fmla="*/ 381000 w 6004983"/>
              <a:gd name="connsiteY47" fmla="*/ 1770592 h 4736042"/>
              <a:gd name="connsiteX48" fmla="*/ 374650 w 6004983"/>
              <a:gd name="connsiteY48" fmla="*/ 1795992 h 4736042"/>
              <a:gd name="connsiteX49" fmla="*/ 203200 w 6004983"/>
              <a:gd name="connsiteY49" fmla="*/ 1992842 h 4736042"/>
              <a:gd name="connsiteX50" fmla="*/ 177800 w 6004983"/>
              <a:gd name="connsiteY50" fmla="*/ 2056342 h 4736042"/>
              <a:gd name="connsiteX51" fmla="*/ 158750 w 6004983"/>
              <a:gd name="connsiteY51" fmla="*/ 2138892 h 4736042"/>
              <a:gd name="connsiteX52" fmla="*/ 76200 w 6004983"/>
              <a:gd name="connsiteY52" fmla="*/ 2310342 h 4736042"/>
              <a:gd name="connsiteX53" fmla="*/ 0 w 6004983"/>
              <a:gd name="connsiteY53" fmla="*/ 2805642 h 4736042"/>
              <a:gd name="connsiteX54" fmla="*/ 88900 w 6004983"/>
              <a:gd name="connsiteY54" fmla="*/ 3097742 h 4736042"/>
              <a:gd name="connsiteX55" fmla="*/ 215900 w 6004983"/>
              <a:gd name="connsiteY55" fmla="*/ 3313642 h 4736042"/>
              <a:gd name="connsiteX56" fmla="*/ 323850 w 6004983"/>
              <a:gd name="connsiteY56" fmla="*/ 3453342 h 4736042"/>
              <a:gd name="connsiteX57" fmla="*/ 469900 w 6004983"/>
              <a:gd name="connsiteY57" fmla="*/ 3618442 h 4736042"/>
              <a:gd name="connsiteX58" fmla="*/ 628650 w 6004983"/>
              <a:gd name="connsiteY58" fmla="*/ 3783542 h 4736042"/>
              <a:gd name="connsiteX59" fmla="*/ 768350 w 6004983"/>
              <a:gd name="connsiteY59" fmla="*/ 3967692 h 4736042"/>
              <a:gd name="connsiteX60" fmla="*/ 819150 w 6004983"/>
              <a:gd name="connsiteY60" fmla="*/ 4101042 h 4736042"/>
              <a:gd name="connsiteX61" fmla="*/ 819150 w 6004983"/>
              <a:gd name="connsiteY61" fmla="*/ 4240742 h 4736042"/>
              <a:gd name="connsiteX62" fmla="*/ 723900 w 6004983"/>
              <a:gd name="connsiteY62" fmla="*/ 4380442 h 4736042"/>
              <a:gd name="connsiteX63" fmla="*/ 590550 w 6004983"/>
              <a:gd name="connsiteY63" fmla="*/ 4456642 h 4736042"/>
              <a:gd name="connsiteX64" fmla="*/ 508000 w 6004983"/>
              <a:gd name="connsiteY64" fmla="*/ 4545542 h 4736042"/>
              <a:gd name="connsiteX65" fmla="*/ 457200 w 6004983"/>
              <a:gd name="connsiteY65" fmla="*/ 4596342 h 4736042"/>
              <a:gd name="connsiteX66" fmla="*/ 393700 w 6004983"/>
              <a:gd name="connsiteY66" fmla="*/ 4532842 h 4736042"/>
              <a:gd name="connsiteX67" fmla="*/ 254000 w 6004983"/>
              <a:gd name="connsiteY67" fmla="*/ 4736042 h 4736042"/>
              <a:gd name="connsiteX68" fmla="*/ 539750 w 6004983"/>
              <a:gd name="connsiteY68" fmla="*/ 4710642 h 4736042"/>
              <a:gd name="connsiteX69" fmla="*/ 514350 w 6004983"/>
              <a:gd name="connsiteY69" fmla="*/ 4640792 h 4736042"/>
              <a:gd name="connsiteX70" fmla="*/ 622300 w 6004983"/>
              <a:gd name="connsiteY70" fmla="*/ 4564592 h 4736042"/>
              <a:gd name="connsiteX71" fmla="*/ 755650 w 6004983"/>
              <a:gd name="connsiteY71" fmla="*/ 4469342 h 4736042"/>
              <a:gd name="connsiteX72" fmla="*/ 869950 w 6004983"/>
              <a:gd name="connsiteY72" fmla="*/ 4291542 h 4736042"/>
              <a:gd name="connsiteX73" fmla="*/ 946150 w 6004983"/>
              <a:gd name="connsiteY73" fmla="*/ 4062942 h 4736042"/>
              <a:gd name="connsiteX74" fmla="*/ 939800 w 6004983"/>
              <a:gd name="connsiteY74" fmla="*/ 3834342 h 4736042"/>
              <a:gd name="connsiteX75" fmla="*/ 812800 w 6004983"/>
              <a:gd name="connsiteY75" fmla="*/ 3573992 h 4736042"/>
              <a:gd name="connsiteX76" fmla="*/ 666750 w 6004983"/>
              <a:gd name="connsiteY76" fmla="*/ 3313642 h 4736042"/>
              <a:gd name="connsiteX77" fmla="*/ 546100 w 6004983"/>
              <a:gd name="connsiteY77" fmla="*/ 3148542 h 4736042"/>
              <a:gd name="connsiteX78" fmla="*/ 406400 w 6004983"/>
              <a:gd name="connsiteY78" fmla="*/ 2850092 h 4736042"/>
              <a:gd name="connsiteX79" fmla="*/ 387350 w 6004983"/>
              <a:gd name="connsiteY79" fmla="*/ 2481792 h 4736042"/>
              <a:gd name="connsiteX80" fmla="*/ 457200 w 6004983"/>
              <a:gd name="connsiteY80" fmla="*/ 2196042 h 4736042"/>
              <a:gd name="connsiteX81" fmla="*/ 889000 w 6004983"/>
              <a:gd name="connsiteY81" fmla="*/ 1973792 h 4736042"/>
              <a:gd name="connsiteX82" fmla="*/ 1123950 w 6004983"/>
              <a:gd name="connsiteY82" fmla="*/ 1783292 h 4736042"/>
              <a:gd name="connsiteX83" fmla="*/ 1574800 w 6004983"/>
              <a:gd name="connsiteY83" fmla="*/ 1821392 h 4736042"/>
              <a:gd name="connsiteX84" fmla="*/ 2089150 w 6004983"/>
              <a:gd name="connsiteY84" fmla="*/ 1770592 h 4736042"/>
              <a:gd name="connsiteX85" fmla="*/ 2559050 w 6004983"/>
              <a:gd name="connsiteY85" fmla="*/ 1637242 h 4736042"/>
              <a:gd name="connsiteX86" fmla="*/ 3003550 w 6004983"/>
              <a:gd name="connsiteY86" fmla="*/ 1618192 h 4736042"/>
              <a:gd name="connsiteX87" fmla="*/ 3536950 w 6004983"/>
              <a:gd name="connsiteY87" fmla="*/ 1618192 h 4736042"/>
              <a:gd name="connsiteX88" fmla="*/ 3917950 w 6004983"/>
              <a:gd name="connsiteY88" fmla="*/ 1618192 h 4736042"/>
              <a:gd name="connsiteX89" fmla="*/ 4451350 w 6004983"/>
              <a:gd name="connsiteY89" fmla="*/ 1618192 h 4736042"/>
              <a:gd name="connsiteX90" fmla="*/ 4679950 w 6004983"/>
              <a:gd name="connsiteY90" fmla="*/ 1465792 h 4736042"/>
              <a:gd name="connsiteX91" fmla="*/ 4908550 w 6004983"/>
              <a:gd name="connsiteY91" fmla="*/ 1465792 h 4736042"/>
              <a:gd name="connsiteX92" fmla="*/ 4984750 w 6004983"/>
              <a:gd name="connsiteY92" fmla="*/ 1618192 h 4736042"/>
              <a:gd name="connsiteX93" fmla="*/ 4908550 w 6004983"/>
              <a:gd name="connsiteY93" fmla="*/ 1770592 h 4736042"/>
              <a:gd name="connsiteX94" fmla="*/ 4756150 w 6004983"/>
              <a:gd name="connsiteY94" fmla="*/ 1846792 h 4736042"/>
              <a:gd name="connsiteX95" fmla="*/ 4713288 w 6004983"/>
              <a:gd name="connsiteY95" fmla="*/ 1975380 h 4736042"/>
              <a:gd name="connsiteX96" fmla="*/ 4654550 w 6004983"/>
              <a:gd name="connsiteY96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441950 w 6004983"/>
              <a:gd name="connsiteY12" fmla="*/ 1237192 h 4736042"/>
              <a:gd name="connsiteX13" fmla="*/ 5441950 w 6004983"/>
              <a:gd name="connsiteY13" fmla="*/ 1353873 h 4736042"/>
              <a:gd name="connsiteX14" fmla="*/ 5289550 w 6004983"/>
              <a:gd name="connsiteY14" fmla="*/ 1389592 h 4736042"/>
              <a:gd name="connsiteX15" fmla="*/ 5137150 w 6004983"/>
              <a:gd name="connsiteY15" fmla="*/ 1313392 h 4736042"/>
              <a:gd name="connsiteX16" fmla="*/ 4908550 w 6004983"/>
              <a:gd name="connsiteY16" fmla="*/ 1389592 h 4736042"/>
              <a:gd name="connsiteX17" fmla="*/ 4908550 w 6004983"/>
              <a:gd name="connsiteY17" fmla="*/ 1160992 h 4736042"/>
              <a:gd name="connsiteX18" fmla="*/ 4756150 w 6004983"/>
              <a:gd name="connsiteY18" fmla="*/ 779992 h 4736042"/>
              <a:gd name="connsiteX19" fmla="*/ 4908550 w 6004983"/>
              <a:gd name="connsiteY19" fmla="*/ 551392 h 4736042"/>
              <a:gd name="connsiteX20" fmla="*/ 5213350 w 6004983"/>
              <a:gd name="connsiteY20" fmla="*/ 398992 h 4736042"/>
              <a:gd name="connsiteX21" fmla="*/ 5594350 w 6004983"/>
              <a:gd name="connsiteY21" fmla="*/ 398992 h 4736042"/>
              <a:gd name="connsiteX22" fmla="*/ 5759450 w 6004983"/>
              <a:gd name="connsiteY22" fmla="*/ 125942 h 4736042"/>
              <a:gd name="connsiteX23" fmla="*/ 5543550 w 6004983"/>
              <a:gd name="connsiteY23" fmla="*/ 17992 h 4736042"/>
              <a:gd name="connsiteX24" fmla="*/ 5397500 w 6004983"/>
              <a:gd name="connsiteY24" fmla="*/ 17992 h 4736042"/>
              <a:gd name="connsiteX25" fmla="*/ 5187950 w 6004983"/>
              <a:gd name="connsiteY25" fmla="*/ 94192 h 4736042"/>
              <a:gd name="connsiteX26" fmla="*/ 5086350 w 6004983"/>
              <a:gd name="connsiteY26" fmla="*/ 113242 h 4736042"/>
              <a:gd name="connsiteX27" fmla="*/ 4902200 w 6004983"/>
              <a:gd name="connsiteY27" fmla="*/ 157692 h 4736042"/>
              <a:gd name="connsiteX28" fmla="*/ 4845050 w 6004983"/>
              <a:gd name="connsiteY28" fmla="*/ 157692 h 4736042"/>
              <a:gd name="connsiteX29" fmla="*/ 4648200 w 6004983"/>
              <a:gd name="connsiteY29" fmla="*/ 259292 h 4736042"/>
              <a:gd name="connsiteX30" fmla="*/ 4584700 w 6004983"/>
              <a:gd name="connsiteY30" fmla="*/ 303742 h 4736042"/>
              <a:gd name="connsiteX31" fmla="*/ 4311650 w 6004983"/>
              <a:gd name="connsiteY31" fmla="*/ 322792 h 4736042"/>
              <a:gd name="connsiteX32" fmla="*/ 4146550 w 6004983"/>
              <a:gd name="connsiteY32" fmla="*/ 322792 h 4736042"/>
              <a:gd name="connsiteX33" fmla="*/ 4057650 w 6004983"/>
              <a:gd name="connsiteY33" fmla="*/ 322792 h 4736042"/>
              <a:gd name="connsiteX34" fmla="*/ 3810000 w 6004983"/>
              <a:gd name="connsiteY34" fmla="*/ 322792 h 4736042"/>
              <a:gd name="connsiteX35" fmla="*/ 3632200 w 6004983"/>
              <a:gd name="connsiteY35" fmla="*/ 322792 h 4736042"/>
              <a:gd name="connsiteX36" fmla="*/ 3568700 w 6004983"/>
              <a:gd name="connsiteY36" fmla="*/ 335492 h 4736042"/>
              <a:gd name="connsiteX37" fmla="*/ 3543300 w 6004983"/>
              <a:gd name="connsiteY37" fmla="*/ 341842 h 4736042"/>
              <a:gd name="connsiteX38" fmla="*/ 3238500 w 6004983"/>
              <a:gd name="connsiteY38" fmla="*/ 341842 h 4736042"/>
              <a:gd name="connsiteX39" fmla="*/ 2863850 w 6004983"/>
              <a:gd name="connsiteY39" fmla="*/ 418042 h 4736042"/>
              <a:gd name="connsiteX40" fmla="*/ 2305050 w 6004983"/>
              <a:gd name="connsiteY40" fmla="*/ 519642 h 4736042"/>
              <a:gd name="connsiteX41" fmla="*/ 1924050 w 6004983"/>
              <a:gd name="connsiteY41" fmla="*/ 589492 h 4736042"/>
              <a:gd name="connsiteX42" fmla="*/ 1568450 w 6004983"/>
              <a:gd name="connsiteY42" fmla="*/ 735542 h 4736042"/>
              <a:gd name="connsiteX43" fmla="*/ 1174750 w 6004983"/>
              <a:gd name="connsiteY43" fmla="*/ 983192 h 4736042"/>
              <a:gd name="connsiteX44" fmla="*/ 730250 w 6004983"/>
              <a:gd name="connsiteY44" fmla="*/ 1370542 h 4736042"/>
              <a:gd name="connsiteX45" fmla="*/ 698500 w 6004983"/>
              <a:gd name="connsiteY45" fmla="*/ 1434042 h 4736042"/>
              <a:gd name="connsiteX46" fmla="*/ 406400 w 6004983"/>
              <a:gd name="connsiteY46" fmla="*/ 1713442 h 4736042"/>
              <a:gd name="connsiteX47" fmla="*/ 381000 w 6004983"/>
              <a:gd name="connsiteY47" fmla="*/ 1770592 h 4736042"/>
              <a:gd name="connsiteX48" fmla="*/ 374650 w 6004983"/>
              <a:gd name="connsiteY48" fmla="*/ 1795992 h 4736042"/>
              <a:gd name="connsiteX49" fmla="*/ 203200 w 6004983"/>
              <a:gd name="connsiteY49" fmla="*/ 1992842 h 4736042"/>
              <a:gd name="connsiteX50" fmla="*/ 177800 w 6004983"/>
              <a:gd name="connsiteY50" fmla="*/ 2056342 h 4736042"/>
              <a:gd name="connsiteX51" fmla="*/ 158750 w 6004983"/>
              <a:gd name="connsiteY51" fmla="*/ 2138892 h 4736042"/>
              <a:gd name="connsiteX52" fmla="*/ 76200 w 6004983"/>
              <a:gd name="connsiteY52" fmla="*/ 2310342 h 4736042"/>
              <a:gd name="connsiteX53" fmla="*/ 0 w 6004983"/>
              <a:gd name="connsiteY53" fmla="*/ 2805642 h 4736042"/>
              <a:gd name="connsiteX54" fmla="*/ 88900 w 6004983"/>
              <a:gd name="connsiteY54" fmla="*/ 3097742 h 4736042"/>
              <a:gd name="connsiteX55" fmla="*/ 215900 w 6004983"/>
              <a:gd name="connsiteY55" fmla="*/ 3313642 h 4736042"/>
              <a:gd name="connsiteX56" fmla="*/ 323850 w 6004983"/>
              <a:gd name="connsiteY56" fmla="*/ 3453342 h 4736042"/>
              <a:gd name="connsiteX57" fmla="*/ 469900 w 6004983"/>
              <a:gd name="connsiteY57" fmla="*/ 3618442 h 4736042"/>
              <a:gd name="connsiteX58" fmla="*/ 628650 w 6004983"/>
              <a:gd name="connsiteY58" fmla="*/ 3783542 h 4736042"/>
              <a:gd name="connsiteX59" fmla="*/ 768350 w 6004983"/>
              <a:gd name="connsiteY59" fmla="*/ 3967692 h 4736042"/>
              <a:gd name="connsiteX60" fmla="*/ 819150 w 6004983"/>
              <a:gd name="connsiteY60" fmla="*/ 4101042 h 4736042"/>
              <a:gd name="connsiteX61" fmla="*/ 819150 w 6004983"/>
              <a:gd name="connsiteY61" fmla="*/ 4240742 h 4736042"/>
              <a:gd name="connsiteX62" fmla="*/ 723900 w 6004983"/>
              <a:gd name="connsiteY62" fmla="*/ 4380442 h 4736042"/>
              <a:gd name="connsiteX63" fmla="*/ 590550 w 6004983"/>
              <a:gd name="connsiteY63" fmla="*/ 4456642 h 4736042"/>
              <a:gd name="connsiteX64" fmla="*/ 508000 w 6004983"/>
              <a:gd name="connsiteY64" fmla="*/ 4545542 h 4736042"/>
              <a:gd name="connsiteX65" fmla="*/ 457200 w 6004983"/>
              <a:gd name="connsiteY65" fmla="*/ 4596342 h 4736042"/>
              <a:gd name="connsiteX66" fmla="*/ 393700 w 6004983"/>
              <a:gd name="connsiteY66" fmla="*/ 4532842 h 4736042"/>
              <a:gd name="connsiteX67" fmla="*/ 254000 w 6004983"/>
              <a:gd name="connsiteY67" fmla="*/ 4736042 h 4736042"/>
              <a:gd name="connsiteX68" fmla="*/ 539750 w 6004983"/>
              <a:gd name="connsiteY68" fmla="*/ 4710642 h 4736042"/>
              <a:gd name="connsiteX69" fmla="*/ 514350 w 6004983"/>
              <a:gd name="connsiteY69" fmla="*/ 4640792 h 4736042"/>
              <a:gd name="connsiteX70" fmla="*/ 622300 w 6004983"/>
              <a:gd name="connsiteY70" fmla="*/ 4564592 h 4736042"/>
              <a:gd name="connsiteX71" fmla="*/ 755650 w 6004983"/>
              <a:gd name="connsiteY71" fmla="*/ 4469342 h 4736042"/>
              <a:gd name="connsiteX72" fmla="*/ 869950 w 6004983"/>
              <a:gd name="connsiteY72" fmla="*/ 4291542 h 4736042"/>
              <a:gd name="connsiteX73" fmla="*/ 946150 w 6004983"/>
              <a:gd name="connsiteY73" fmla="*/ 4062942 h 4736042"/>
              <a:gd name="connsiteX74" fmla="*/ 939800 w 6004983"/>
              <a:gd name="connsiteY74" fmla="*/ 3834342 h 4736042"/>
              <a:gd name="connsiteX75" fmla="*/ 812800 w 6004983"/>
              <a:gd name="connsiteY75" fmla="*/ 3573992 h 4736042"/>
              <a:gd name="connsiteX76" fmla="*/ 666750 w 6004983"/>
              <a:gd name="connsiteY76" fmla="*/ 3313642 h 4736042"/>
              <a:gd name="connsiteX77" fmla="*/ 546100 w 6004983"/>
              <a:gd name="connsiteY77" fmla="*/ 3148542 h 4736042"/>
              <a:gd name="connsiteX78" fmla="*/ 406400 w 6004983"/>
              <a:gd name="connsiteY78" fmla="*/ 2850092 h 4736042"/>
              <a:gd name="connsiteX79" fmla="*/ 387350 w 6004983"/>
              <a:gd name="connsiteY79" fmla="*/ 2481792 h 4736042"/>
              <a:gd name="connsiteX80" fmla="*/ 457200 w 6004983"/>
              <a:gd name="connsiteY80" fmla="*/ 2196042 h 4736042"/>
              <a:gd name="connsiteX81" fmla="*/ 889000 w 6004983"/>
              <a:gd name="connsiteY81" fmla="*/ 1973792 h 4736042"/>
              <a:gd name="connsiteX82" fmla="*/ 1123950 w 6004983"/>
              <a:gd name="connsiteY82" fmla="*/ 1783292 h 4736042"/>
              <a:gd name="connsiteX83" fmla="*/ 1574800 w 6004983"/>
              <a:gd name="connsiteY83" fmla="*/ 1821392 h 4736042"/>
              <a:gd name="connsiteX84" fmla="*/ 2089150 w 6004983"/>
              <a:gd name="connsiteY84" fmla="*/ 1770592 h 4736042"/>
              <a:gd name="connsiteX85" fmla="*/ 2559050 w 6004983"/>
              <a:gd name="connsiteY85" fmla="*/ 1637242 h 4736042"/>
              <a:gd name="connsiteX86" fmla="*/ 3003550 w 6004983"/>
              <a:gd name="connsiteY86" fmla="*/ 1618192 h 4736042"/>
              <a:gd name="connsiteX87" fmla="*/ 3536950 w 6004983"/>
              <a:gd name="connsiteY87" fmla="*/ 1618192 h 4736042"/>
              <a:gd name="connsiteX88" fmla="*/ 3917950 w 6004983"/>
              <a:gd name="connsiteY88" fmla="*/ 1618192 h 4736042"/>
              <a:gd name="connsiteX89" fmla="*/ 4451350 w 6004983"/>
              <a:gd name="connsiteY89" fmla="*/ 1618192 h 4736042"/>
              <a:gd name="connsiteX90" fmla="*/ 4679950 w 6004983"/>
              <a:gd name="connsiteY90" fmla="*/ 1465792 h 4736042"/>
              <a:gd name="connsiteX91" fmla="*/ 4908550 w 6004983"/>
              <a:gd name="connsiteY91" fmla="*/ 1465792 h 4736042"/>
              <a:gd name="connsiteX92" fmla="*/ 4984750 w 6004983"/>
              <a:gd name="connsiteY92" fmla="*/ 1618192 h 4736042"/>
              <a:gd name="connsiteX93" fmla="*/ 4908550 w 6004983"/>
              <a:gd name="connsiteY93" fmla="*/ 1770592 h 4736042"/>
              <a:gd name="connsiteX94" fmla="*/ 4756150 w 6004983"/>
              <a:gd name="connsiteY94" fmla="*/ 1846792 h 4736042"/>
              <a:gd name="connsiteX95" fmla="*/ 4713288 w 6004983"/>
              <a:gd name="connsiteY95" fmla="*/ 1975380 h 4736042"/>
              <a:gd name="connsiteX96" fmla="*/ 4654550 w 6004983"/>
              <a:gd name="connsiteY96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441950 w 6004983"/>
              <a:gd name="connsiteY12" fmla="*/ 1237192 h 4736042"/>
              <a:gd name="connsiteX13" fmla="*/ 5365750 w 6004983"/>
              <a:gd name="connsiteY13" fmla="*/ 1313392 h 4736042"/>
              <a:gd name="connsiteX14" fmla="*/ 5289550 w 6004983"/>
              <a:gd name="connsiteY14" fmla="*/ 1389592 h 4736042"/>
              <a:gd name="connsiteX15" fmla="*/ 5137150 w 6004983"/>
              <a:gd name="connsiteY15" fmla="*/ 1313392 h 4736042"/>
              <a:gd name="connsiteX16" fmla="*/ 4908550 w 6004983"/>
              <a:gd name="connsiteY16" fmla="*/ 1389592 h 4736042"/>
              <a:gd name="connsiteX17" fmla="*/ 4908550 w 6004983"/>
              <a:gd name="connsiteY17" fmla="*/ 1160992 h 4736042"/>
              <a:gd name="connsiteX18" fmla="*/ 4756150 w 6004983"/>
              <a:gd name="connsiteY18" fmla="*/ 779992 h 4736042"/>
              <a:gd name="connsiteX19" fmla="*/ 4908550 w 6004983"/>
              <a:gd name="connsiteY19" fmla="*/ 551392 h 4736042"/>
              <a:gd name="connsiteX20" fmla="*/ 5213350 w 6004983"/>
              <a:gd name="connsiteY20" fmla="*/ 398992 h 4736042"/>
              <a:gd name="connsiteX21" fmla="*/ 5594350 w 6004983"/>
              <a:gd name="connsiteY21" fmla="*/ 398992 h 4736042"/>
              <a:gd name="connsiteX22" fmla="*/ 5759450 w 6004983"/>
              <a:gd name="connsiteY22" fmla="*/ 125942 h 4736042"/>
              <a:gd name="connsiteX23" fmla="*/ 5543550 w 6004983"/>
              <a:gd name="connsiteY23" fmla="*/ 17992 h 4736042"/>
              <a:gd name="connsiteX24" fmla="*/ 5397500 w 6004983"/>
              <a:gd name="connsiteY24" fmla="*/ 17992 h 4736042"/>
              <a:gd name="connsiteX25" fmla="*/ 5187950 w 6004983"/>
              <a:gd name="connsiteY25" fmla="*/ 94192 h 4736042"/>
              <a:gd name="connsiteX26" fmla="*/ 5086350 w 6004983"/>
              <a:gd name="connsiteY26" fmla="*/ 113242 h 4736042"/>
              <a:gd name="connsiteX27" fmla="*/ 4902200 w 6004983"/>
              <a:gd name="connsiteY27" fmla="*/ 157692 h 4736042"/>
              <a:gd name="connsiteX28" fmla="*/ 4845050 w 6004983"/>
              <a:gd name="connsiteY28" fmla="*/ 157692 h 4736042"/>
              <a:gd name="connsiteX29" fmla="*/ 4648200 w 6004983"/>
              <a:gd name="connsiteY29" fmla="*/ 259292 h 4736042"/>
              <a:gd name="connsiteX30" fmla="*/ 4584700 w 6004983"/>
              <a:gd name="connsiteY30" fmla="*/ 303742 h 4736042"/>
              <a:gd name="connsiteX31" fmla="*/ 4311650 w 6004983"/>
              <a:gd name="connsiteY31" fmla="*/ 322792 h 4736042"/>
              <a:gd name="connsiteX32" fmla="*/ 4146550 w 6004983"/>
              <a:gd name="connsiteY32" fmla="*/ 322792 h 4736042"/>
              <a:gd name="connsiteX33" fmla="*/ 4057650 w 6004983"/>
              <a:gd name="connsiteY33" fmla="*/ 322792 h 4736042"/>
              <a:gd name="connsiteX34" fmla="*/ 3810000 w 6004983"/>
              <a:gd name="connsiteY34" fmla="*/ 322792 h 4736042"/>
              <a:gd name="connsiteX35" fmla="*/ 3632200 w 6004983"/>
              <a:gd name="connsiteY35" fmla="*/ 322792 h 4736042"/>
              <a:gd name="connsiteX36" fmla="*/ 3568700 w 6004983"/>
              <a:gd name="connsiteY36" fmla="*/ 335492 h 4736042"/>
              <a:gd name="connsiteX37" fmla="*/ 3543300 w 6004983"/>
              <a:gd name="connsiteY37" fmla="*/ 341842 h 4736042"/>
              <a:gd name="connsiteX38" fmla="*/ 3238500 w 6004983"/>
              <a:gd name="connsiteY38" fmla="*/ 341842 h 4736042"/>
              <a:gd name="connsiteX39" fmla="*/ 2863850 w 6004983"/>
              <a:gd name="connsiteY39" fmla="*/ 418042 h 4736042"/>
              <a:gd name="connsiteX40" fmla="*/ 2305050 w 6004983"/>
              <a:gd name="connsiteY40" fmla="*/ 519642 h 4736042"/>
              <a:gd name="connsiteX41" fmla="*/ 1924050 w 6004983"/>
              <a:gd name="connsiteY41" fmla="*/ 589492 h 4736042"/>
              <a:gd name="connsiteX42" fmla="*/ 1568450 w 6004983"/>
              <a:gd name="connsiteY42" fmla="*/ 735542 h 4736042"/>
              <a:gd name="connsiteX43" fmla="*/ 1174750 w 6004983"/>
              <a:gd name="connsiteY43" fmla="*/ 983192 h 4736042"/>
              <a:gd name="connsiteX44" fmla="*/ 730250 w 6004983"/>
              <a:gd name="connsiteY44" fmla="*/ 1370542 h 4736042"/>
              <a:gd name="connsiteX45" fmla="*/ 698500 w 6004983"/>
              <a:gd name="connsiteY45" fmla="*/ 1434042 h 4736042"/>
              <a:gd name="connsiteX46" fmla="*/ 406400 w 6004983"/>
              <a:gd name="connsiteY46" fmla="*/ 1713442 h 4736042"/>
              <a:gd name="connsiteX47" fmla="*/ 381000 w 6004983"/>
              <a:gd name="connsiteY47" fmla="*/ 1770592 h 4736042"/>
              <a:gd name="connsiteX48" fmla="*/ 374650 w 6004983"/>
              <a:gd name="connsiteY48" fmla="*/ 1795992 h 4736042"/>
              <a:gd name="connsiteX49" fmla="*/ 203200 w 6004983"/>
              <a:gd name="connsiteY49" fmla="*/ 1992842 h 4736042"/>
              <a:gd name="connsiteX50" fmla="*/ 177800 w 6004983"/>
              <a:gd name="connsiteY50" fmla="*/ 2056342 h 4736042"/>
              <a:gd name="connsiteX51" fmla="*/ 158750 w 6004983"/>
              <a:gd name="connsiteY51" fmla="*/ 2138892 h 4736042"/>
              <a:gd name="connsiteX52" fmla="*/ 76200 w 6004983"/>
              <a:gd name="connsiteY52" fmla="*/ 2310342 h 4736042"/>
              <a:gd name="connsiteX53" fmla="*/ 0 w 6004983"/>
              <a:gd name="connsiteY53" fmla="*/ 2805642 h 4736042"/>
              <a:gd name="connsiteX54" fmla="*/ 88900 w 6004983"/>
              <a:gd name="connsiteY54" fmla="*/ 3097742 h 4736042"/>
              <a:gd name="connsiteX55" fmla="*/ 215900 w 6004983"/>
              <a:gd name="connsiteY55" fmla="*/ 3313642 h 4736042"/>
              <a:gd name="connsiteX56" fmla="*/ 323850 w 6004983"/>
              <a:gd name="connsiteY56" fmla="*/ 3453342 h 4736042"/>
              <a:gd name="connsiteX57" fmla="*/ 469900 w 6004983"/>
              <a:gd name="connsiteY57" fmla="*/ 3618442 h 4736042"/>
              <a:gd name="connsiteX58" fmla="*/ 628650 w 6004983"/>
              <a:gd name="connsiteY58" fmla="*/ 3783542 h 4736042"/>
              <a:gd name="connsiteX59" fmla="*/ 768350 w 6004983"/>
              <a:gd name="connsiteY59" fmla="*/ 3967692 h 4736042"/>
              <a:gd name="connsiteX60" fmla="*/ 819150 w 6004983"/>
              <a:gd name="connsiteY60" fmla="*/ 4101042 h 4736042"/>
              <a:gd name="connsiteX61" fmla="*/ 819150 w 6004983"/>
              <a:gd name="connsiteY61" fmla="*/ 4240742 h 4736042"/>
              <a:gd name="connsiteX62" fmla="*/ 723900 w 6004983"/>
              <a:gd name="connsiteY62" fmla="*/ 4380442 h 4736042"/>
              <a:gd name="connsiteX63" fmla="*/ 590550 w 6004983"/>
              <a:gd name="connsiteY63" fmla="*/ 4456642 h 4736042"/>
              <a:gd name="connsiteX64" fmla="*/ 508000 w 6004983"/>
              <a:gd name="connsiteY64" fmla="*/ 4545542 h 4736042"/>
              <a:gd name="connsiteX65" fmla="*/ 457200 w 6004983"/>
              <a:gd name="connsiteY65" fmla="*/ 4596342 h 4736042"/>
              <a:gd name="connsiteX66" fmla="*/ 393700 w 6004983"/>
              <a:gd name="connsiteY66" fmla="*/ 4532842 h 4736042"/>
              <a:gd name="connsiteX67" fmla="*/ 254000 w 6004983"/>
              <a:gd name="connsiteY67" fmla="*/ 4736042 h 4736042"/>
              <a:gd name="connsiteX68" fmla="*/ 539750 w 6004983"/>
              <a:gd name="connsiteY68" fmla="*/ 4710642 h 4736042"/>
              <a:gd name="connsiteX69" fmla="*/ 514350 w 6004983"/>
              <a:gd name="connsiteY69" fmla="*/ 4640792 h 4736042"/>
              <a:gd name="connsiteX70" fmla="*/ 622300 w 6004983"/>
              <a:gd name="connsiteY70" fmla="*/ 4564592 h 4736042"/>
              <a:gd name="connsiteX71" fmla="*/ 755650 w 6004983"/>
              <a:gd name="connsiteY71" fmla="*/ 4469342 h 4736042"/>
              <a:gd name="connsiteX72" fmla="*/ 869950 w 6004983"/>
              <a:gd name="connsiteY72" fmla="*/ 4291542 h 4736042"/>
              <a:gd name="connsiteX73" fmla="*/ 946150 w 6004983"/>
              <a:gd name="connsiteY73" fmla="*/ 4062942 h 4736042"/>
              <a:gd name="connsiteX74" fmla="*/ 939800 w 6004983"/>
              <a:gd name="connsiteY74" fmla="*/ 3834342 h 4736042"/>
              <a:gd name="connsiteX75" fmla="*/ 812800 w 6004983"/>
              <a:gd name="connsiteY75" fmla="*/ 3573992 h 4736042"/>
              <a:gd name="connsiteX76" fmla="*/ 666750 w 6004983"/>
              <a:gd name="connsiteY76" fmla="*/ 3313642 h 4736042"/>
              <a:gd name="connsiteX77" fmla="*/ 546100 w 6004983"/>
              <a:gd name="connsiteY77" fmla="*/ 3148542 h 4736042"/>
              <a:gd name="connsiteX78" fmla="*/ 406400 w 6004983"/>
              <a:gd name="connsiteY78" fmla="*/ 2850092 h 4736042"/>
              <a:gd name="connsiteX79" fmla="*/ 387350 w 6004983"/>
              <a:gd name="connsiteY79" fmla="*/ 2481792 h 4736042"/>
              <a:gd name="connsiteX80" fmla="*/ 457200 w 6004983"/>
              <a:gd name="connsiteY80" fmla="*/ 2196042 h 4736042"/>
              <a:gd name="connsiteX81" fmla="*/ 889000 w 6004983"/>
              <a:gd name="connsiteY81" fmla="*/ 1973792 h 4736042"/>
              <a:gd name="connsiteX82" fmla="*/ 1123950 w 6004983"/>
              <a:gd name="connsiteY82" fmla="*/ 1783292 h 4736042"/>
              <a:gd name="connsiteX83" fmla="*/ 1574800 w 6004983"/>
              <a:gd name="connsiteY83" fmla="*/ 1821392 h 4736042"/>
              <a:gd name="connsiteX84" fmla="*/ 2089150 w 6004983"/>
              <a:gd name="connsiteY84" fmla="*/ 1770592 h 4736042"/>
              <a:gd name="connsiteX85" fmla="*/ 2559050 w 6004983"/>
              <a:gd name="connsiteY85" fmla="*/ 1637242 h 4736042"/>
              <a:gd name="connsiteX86" fmla="*/ 3003550 w 6004983"/>
              <a:gd name="connsiteY86" fmla="*/ 1618192 h 4736042"/>
              <a:gd name="connsiteX87" fmla="*/ 3536950 w 6004983"/>
              <a:gd name="connsiteY87" fmla="*/ 1618192 h 4736042"/>
              <a:gd name="connsiteX88" fmla="*/ 3917950 w 6004983"/>
              <a:gd name="connsiteY88" fmla="*/ 1618192 h 4736042"/>
              <a:gd name="connsiteX89" fmla="*/ 4451350 w 6004983"/>
              <a:gd name="connsiteY89" fmla="*/ 1618192 h 4736042"/>
              <a:gd name="connsiteX90" fmla="*/ 4679950 w 6004983"/>
              <a:gd name="connsiteY90" fmla="*/ 1465792 h 4736042"/>
              <a:gd name="connsiteX91" fmla="*/ 4908550 w 6004983"/>
              <a:gd name="connsiteY91" fmla="*/ 1465792 h 4736042"/>
              <a:gd name="connsiteX92" fmla="*/ 4984750 w 6004983"/>
              <a:gd name="connsiteY92" fmla="*/ 1618192 h 4736042"/>
              <a:gd name="connsiteX93" fmla="*/ 4908550 w 6004983"/>
              <a:gd name="connsiteY93" fmla="*/ 1770592 h 4736042"/>
              <a:gd name="connsiteX94" fmla="*/ 4756150 w 6004983"/>
              <a:gd name="connsiteY94" fmla="*/ 1846792 h 4736042"/>
              <a:gd name="connsiteX95" fmla="*/ 4713288 w 6004983"/>
              <a:gd name="connsiteY95" fmla="*/ 1975380 h 4736042"/>
              <a:gd name="connsiteX96" fmla="*/ 4654550 w 6004983"/>
              <a:gd name="connsiteY96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441950 w 6004983"/>
              <a:gd name="connsiteY12" fmla="*/ 1237192 h 4736042"/>
              <a:gd name="connsiteX13" fmla="*/ 5365750 w 6004983"/>
              <a:gd name="connsiteY13" fmla="*/ 1313392 h 4736042"/>
              <a:gd name="connsiteX14" fmla="*/ 5322888 w 6004983"/>
              <a:gd name="connsiteY14" fmla="*/ 1377686 h 4736042"/>
              <a:gd name="connsiteX15" fmla="*/ 5289550 w 6004983"/>
              <a:gd name="connsiteY15" fmla="*/ 1389592 h 4736042"/>
              <a:gd name="connsiteX16" fmla="*/ 5137150 w 6004983"/>
              <a:gd name="connsiteY16" fmla="*/ 1313392 h 4736042"/>
              <a:gd name="connsiteX17" fmla="*/ 4908550 w 6004983"/>
              <a:gd name="connsiteY17" fmla="*/ 1389592 h 4736042"/>
              <a:gd name="connsiteX18" fmla="*/ 4908550 w 6004983"/>
              <a:gd name="connsiteY18" fmla="*/ 1160992 h 4736042"/>
              <a:gd name="connsiteX19" fmla="*/ 4756150 w 6004983"/>
              <a:gd name="connsiteY19" fmla="*/ 779992 h 4736042"/>
              <a:gd name="connsiteX20" fmla="*/ 4908550 w 6004983"/>
              <a:gd name="connsiteY20" fmla="*/ 551392 h 4736042"/>
              <a:gd name="connsiteX21" fmla="*/ 5213350 w 6004983"/>
              <a:gd name="connsiteY21" fmla="*/ 398992 h 4736042"/>
              <a:gd name="connsiteX22" fmla="*/ 5594350 w 6004983"/>
              <a:gd name="connsiteY22" fmla="*/ 398992 h 4736042"/>
              <a:gd name="connsiteX23" fmla="*/ 5759450 w 6004983"/>
              <a:gd name="connsiteY23" fmla="*/ 125942 h 4736042"/>
              <a:gd name="connsiteX24" fmla="*/ 5543550 w 6004983"/>
              <a:gd name="connsiteY24" fmla="*/ 17992 h 4736042"/>
              <a:gd name="connsiteX25" fmla="*/ 5397500 w 6004983"/>
              <a:gd name="connsiteY25" fmla="*/ 17992 h 4736042"/>
              <a:gd name="connsiteX26" fmla="*/ 5187950 w 6004983"/>
              <a:gd name="connsiteY26" fmla="*/ 94192 h 4736042"/>
              <a:gd name="connsiteX27" fmla="*/ 5086350 w 6004983"/>
              <a:gd name="connsiteY27" fmla="*/ 113242 h 4736042"/>
              <a:gd name="connsiteX28" fmla="*/ 4902200 w 6004983"/>
              <a:gd name="connsiteY28" fmla="*/ 157692 h 4736042"/>
              <a:gd name="connsiteX29" fmla="*/ 4845050 w 6004983"/>
              <a:gd name="connsiteY29" fmla="*/ 157692 h 4736042"/>
              <a:gd name="connsiteX30" fmla="*/ 4648200 w 6004983"/>
              <a:gd name="connsiteY30" fmla="*/ 259292 h 4736042"/>
              <a:gd name="connsiteX31" fmla="*/ 4584700 w 6004983"/>
              <a:gd name="connsiteY31" fmla="*/ 303742 h 4736042"/>
              <a:gd name="connsiteX32" fmla="*/ 4311650 w 6004983"/>
              <a:gd name="connsiteY32" fmla="*/ 322792 h 4736042"/>
              <a:gd name="connsiteX33" fmla="*/ 4146550 w 6004983"/>
              <a:gd name="connsiteY33" fmla="*/ 322792 h 4736042"/>
              <a:gd name="connsiteX34" fmla="*/ 4057650 w 6004983"/>
              <a:gd name="connsiteY34" fmla="*/ 322792 h 4736042"/>
              <a:gd name="connsiteX35" fmla="*/ 3810000 w 6004983"/>
              <a:gd name="connsiteY35" fmla="*/ 322792 h 4736042"/>
              <a:gd name="connsiteX36" fmla="*/ 3632200 w 6004983"/>
              <a:gd name="connsiteY36" fmla="*/ 322792 h 4736042"/>
              <a:gd name="connsiteX37" fmla="*/ 3568700 w 6004983"/>
              <a:gd name="connsiteY37" fmla="*/ 335492 h 4736042"/>
              <a:gd name="connsiteX38" fmla="*/ 3543300 w 6004983"/>
              <a:gd name="connsiteY38" fmla="*/ 341842 h 4736042"/>
              <a:gd name="connsiteX39" fmla="*/ 3238500 w 6004983"/>
              <a:gd name="connsiteY39" fmla="*/ 341842 h 4736042"/>
              <a:gd name="connsiteX40" fmla="*/ 2863850 w 6004983"/>
              <a:gd name="connsiteY40" fmla="*/ 418042 h 4736042"/>
              <a:gd name="connsiteX41" fmla="*/ 2305050 w 6004983"/>
              <a:gd name="connsiteY41" fmla="*/ 519642 h 4736042"/>
              <a:gd name="connsiteX42" fmla="*/ 1924050 w 6004983"/>
              <a:gd name="connsiteY42" fmla="*/ 589492 h 4736042"/>
              <a:gd name="connsiteX43" fmla="*/ 1568450 w 6004983"/>
              <a:gd name="connsiteY43" fmla="*/ 735542 h 4736042"/>
              <a:gd name="connsiteX44" fmla="*/ 1174750 w 6004983"/>
              <a:gd name="connsiteY44" fmla="*/ 983192 h 4736042"/>
              <a:gd name="connsiteX45" fmla="*/ 730250 w 6004983"/>
              <a:gd name="connsiteY45" fmla="*/ 1370542 h 4736042"/>
              <a:gd name="connsiteX46" fmla="*/ 698500 w 6004983"/>
              <a:gd name="connsiteY46" fmla="*/ 1434042 h 4736042"/>
              <a:gd name="connsiteX47" fmla="*/ 406400 w 6004983"/>
              <a:gd name="connsiteY47" fmla="*/ 1713442 h 4736042"/>
              <a:gd name="connsiteX48" fmla="*/ 381000 w 6004983"/>
              <a:gd name="connsiteY48" fmla="*/ 1770592 h 4736042"/>
              <a:gd name="connsiteX49" fmla="*/ 374650 w 6004983"/>
              <a:gd name="connsiteY49" fmla="*/ 1795992 h 4736042"/>
              <a:gd name="connsiteX50" fmla="*/ 203200 w 6004983"/>
              <a:gd name="connsiteY50" fmla="*/ 1992842 h 4736042"/>
              <a:gd name="connsiteX51" fmla="*/ 177800 w 6004983"/>
              <a:gd name="connsiteY51" fmla="*/ 2056342 h 4736042"/>
              <a:gd name="connsiteX52" fmla="*/ 158750 w 6004983"/>
              <a:gd name="connsiteY52" fmla="*/ 2138892 h 4736042"/>
              <a:gd name="connsiteX53" fmla="*/ 76200 w 6004983"/>
              <a:gd name="connsiteY53" fmla="*/ 2310342 h 4736042"/>
              <a:gd name="connsiteX54" fmla="*/ 0 w 6004983"/>
              <a:gd name="connsiteY54" fmla="*/ 2805642 h 4736042"/>
              <a:gd name="connsiteX55" fmla="*/ 88900 w 6004983"/>
              <a:gd name="connsiteY55" fmla="*/ 3097742 h 4736042"/>
              <a:gd name="connsiteX56" fmla="*/ 215900 w 6004983"/>
              <a:gd name="connsiteY56" fmla="*/ 3313642 h 4736042"/>
              <a:gd name="connsiteX57" fmla="*/ 323850 w 6004983"/>
              <a:gd name="connsiteY57" fmla="*/ 3453342 h 4736042"/>
              <a:gd name="connsiteX58" fmla="*/ 469900 w 6004983"/>
              <a:gd name="connsiteY58" fmla="*/ 3618442 h 4736042"/>
              <a:gd name="connsiteX59" fmla="*/ 628650 w 6004983"/>
              <a:gd name="connsiteY59" fmla="*/ 3783542 h 4736042"/>
              <a:gd name="connsiteX60" fmla="*/ 768350 w 6004983"/>
              <a:gd name="connsiteY60" fmla="*/ 3967692 h 4736042"/>
              <a:gd name="connsiteX61" fmla="*/ 819150 w 6004983"/>
              <a:gd name="connsiteY61" fmla="*/ 4101042 h 4736042"/>
              <a:gd name="connsiteX62" fmla="*/ 819150 w 6004983"/>
              <a:gd name="connsiteY62" fmla="*/ 4240742 h 4736042"/>
              <a:gd name="connsiteX63" fmla="*/ 723900 w 6004983"/>
              <a:gd name="connsiteY63" fmla="*/ 4380442 h 4736042"/>
              <a:gd name="connsiteX64" fmla="*/ 590550 w 6004983"/>
              <a:gd name="connsiteY64" fmla="*/ 4456642 h 4736042"/>
              <a:gd name="connsiteX65" fmla="*/ 508000 w 6004983"/>
              <a:gd name="connsiteY65" fmla="*/ 4545542 h 4736042"/>
              <a:gd name="connsiteX66" fmla="*/ 457200 w 6004983"/>
              <a:gd name="connsiteY66" fmla="*/ 4596342 h 4736042"/>
              <a:gd name="connsiteX67" fmla="*/ 393700 w 6004983"/>
              <a:gd name="connsiteY67" fmla="*/ 4532842 h 4736042"/>
              <a:gd name="connsiteX68" fmla="*/ 254000 w 6004983"/>
              <a:gd name="connsiteY68" fmla="*/ 4736042 h 4736042"/>
              <a:gd name="connsiteX69" fmla="*/ 539750 w 6004983"/>
              <a:gd name="connsiteY69" fmla="*/ 4710642 h 4736042"/>
              <a:gd name="connsiteX70" fmla="*/ 514350 w 6004983"/>
              <a:gd name="connsiteY70" fmla="*/ 4640792 h 4736042"/>
              <a:gd name="connsiteX71" fmla="*/ 622300 w 6004983"/>
              <a:gd name="connsiteY71" fmla="*/ 4564592 h 4736042"/>
              <a:gd name="connsiteX72" fmla="*/ 755650 w 6004983"/>
              <a:gd name="connsiteY72" fmla="*/ 4469342 h 4736042"/>
              <a:gd name="connsiteX73" fmla="*/ 869950 w 6004983"/>
              <a:gd name="connsiteY73" fmla="*/ 4291542 h 4736042"/>
              <a:gd name="connsiteX74" fmla="*/ 946150 w 6004983"/>
              <a:gd name="connsiteY74" fmla="*/ 4062942 h 4736042"/>
              <a:gd name="connsiteX75" fmla="*/ 939800 w 6004983"/>
              <a:gd name="connsiteY75" fmla="*/ 3834342 h 4736042"/>
              <a:gd name="connsiteX76" fmla="*/ 812800 w 6004983"/>
              <a:gd name="connsiteY76" fmla="*/ 3573992 h 4736042"/>
              <a:gd name="connsiteX77" fmla="*/ 666750 w 6004983"/>
              <a:gd name="connsiteY77" fmla="*/ 3313642 h 4736042"/>
              <a:gd name="connsiteX78" fmla="*/ 546100 w 6004983"/>
              <a:gd name="connsiteY78" fmla="*/ 3148542 h 4736042"/>
              <a:gd name="connsiteX79" fmla="*/ 406400 w 6004983"/>
              <a:gd name="connsiteY79" fmla="*/ 2850092 h 4736042"/>
              <a:gd name="connsiteX80" fmla="*/ 387350 w 6004983"/>
              <a:gd name="connsiteY80" fmla="*/ 2481792 h 4736042"/>
              <a:gd name="connsiteX81" fmla="*/ 457200 w 6004983"/>
              <a:gd name="connsiteY81" fmla="*/ 2196042 h 4736042"/>
              <a:gd name="connsiteX82" fmla="*/ 889000 w 6004983"/>
              <a:gd name="connsiteY82" fmla="*/ 1973792 h 4736042"/>
              <a:gd name="connsiteX83" fmla="*/ 1123950 w 6004983"/>
              <a:gd name="connsiteY83" fmla="*/ 1783292 h 4736042"/>
              <a:gd name="connsiteX84" fmla="*/ 1574800 w 6004983"/>
              <a:gd name="connsiteY84" fmla="*/ 1821392 h 4736042"/>
              <a:gd name="connsiteX85" fmla="*/ 2089150 w 6004983"/>
              <a:gd name="connsiteY85" fmla="*/ 1770592 h 4736042"/>
              <a:gd name="connsiteX86" fmla="*/ 2559050 w 6004983"/>
              <a:gd name="connsiteY86" fmla="*/ 1637242 h 4736042"/>
              <a:gd name="connsiteX87" fmla="*/ 3003550 w 6004983"/>
              <a:gd name="connsiteY87" fmla="*/ 1618192 h 4736042"/>
              <a:gd name="connsiteX88" fmla="*/ 3536950 w 6004983"/>
              <a:gd name="connsiteY88" fmla="*/ 1618192 h 4736042"/>
              <a:gd name="connsiteX89" fmla="*/ 3917950 w 6004983"/>
              <a:gd name="connsiteY89" fmla="*/ 1618192 h 4736042"/>
              <a:gd name="connsiteX90" fmla="*/ 4451350 w 6004983"/>
              <a:gd name="connsiteY90" fmla="*/ 1618192 h 4736042"/>
              <a:gd name="connsiteX91" fmla="*/ 4679950 w 6004983"/>
              <a:gd name="connsiteY91" fmla="*/ 1465792 h 4736042"/>
              <a:gd name="connsiteX92" fmla="*/ 4908550 w 6004983"/>
              <a:gd name="connsiteY92" fmla="*/ 1465792 h 4736042"/>
              <a:gd name="connsiteX93" fmla="*/ 4984750 w 6004983"/>
              <a:gd name="connsiteY93" fmla="*/ 1618192 h 4736042"/>
              <a:gd name="connsiteX94" fmla="*/ 4908550 w 6004983"/>
              <a:gd name="connsiteY94" fmla="*/ 1770592 h 4736042"/>
              <a:gd name="connsiteX95" fmla="*/ 4756150 w 6004983"/>
              <a:gd name="connsiteY95" fmla="*/ 1846792 h 4736042"/>
              <a:gd name="connsiteX96" fmla="*/ 4713288 w 6004983"/>
              <a:gd name="connsiteY96" fmla="*/ 1975380 h 4736042"/>
              <a:gd name="connsiteX97" fmla="*/ 4654550 w 6004983"/>
              <a:gd name="connsiteY97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441950 w 6004983"/>
              <a:gd name="connsiteY12" fmla="*/ 1237192 h 4736042"/>
              <a:gd name="connsiteX13" fmla="*/ 5365750 w 6004983"/>
              <a:gd name="connsiteY13" fmla="*/ 1313392 h 4736042"/>
              <a:gd name="connsiteX14" fmla="*/ 5289550 w 6004983"/>
              <a:gd name="connsiteY14" fmla="*/ 1313392 h 4736042"/>
              <a:gd name="connsiteX15" fmla="*/ 5289550 w 6004983"/>
              <a:gd name="connsiteY15" fmla="*/ 1389592 h 4736042"/>
              <a:gd name="connsiteX16" fmla="*/ 5137150 w 6004983"/>
              <a:gd name="connsiteY16" fmla="*/ 1313392 h 4736042"/>
              <a:gd name="connsiteX17" fmla="*/ 4908550 w 6004983"/>
              <a:gd name="connsiteY17" fmla="*/ 1389592 h 4736042"/>
              <a:gd name="connsiteX18" fmla="*/ 4908550 w 6004983"/>
              <a:gd name="connsiteY18" fmla="*/ 1160992 h 4736042"/>
              <a:gd name="connsiteX19" fmla="*/ 4756150 w 6004983"/>
              <a:gd name="connsiteY19" fmla="*/ 779992 h 4736042"/>
              <a:gd name="connsiteX20" fmla="*/ 4908550 w 6004983"/>
              <a:gd name="connsiteY20" fmla="*/ 551392 h 4736042"/>
              <a:gd name="connsiteX21" fmla="*/ 5213350 w 6004983"/>
              <a:gd name="connsiteY21" fmla="*/ 398992 h 4736042"/>
              <a:gd name="connsiteX22" fmla="*/ 5594350 w 6004983"/>
              <a:gd name="connsiteY22" fmla="*/ 398992 h 4736042"/>
              <a:gd name="connsiteX23" fmla="*/ 5759450 w 6004983"/>
              <a:gd name="connsiteY23" fmla="*/ 125942 h 4736042"/>
              <a:gd name="connsiteX24" fmla="*/ 5543550 w 6004983"/>
              <a:gd name="connsiteY24" fmla="*/ 17992 h 4736042"/>
              <a:gd name="connsiteX25" fmla="*/ 5397500 w 6004983"/>
              <a:gd name="connsiteY25" fmla="*/ 17992 h 4736042"/>
              <a:gd name="connsiteX26" fmla="*/ 5187950 w 6004983"/>
              <a:gd name="connsiteY26" fmla="*/ 94192 h 4736042"/>
              <a:gd name="connsiteX27" fmla="*/ 5086350 w 6004983"/>
              <a:gd name="connsiteY27" fmla="*/ 113242 h 4736042"/>
              <a:gd name="connsiteX28" fmla="*/ 4902200 w 6004983"/>
              <a:gd name="connsiteY28" fmla="*/ 157692 h 4736042"/>
              <a:gd name="connsiteX29" fmla="*/ 4845050 w 6004983"/>
              <a:gd name="connsiteY29" fmla="*/ 157692 h 4736042"/>
              <a:gd name="connsiteX30" fmla="*/ 4648200 w 6004983"/>
              <a:gd name="connsiteY30" fmla="*/ 259292 h 4736042"/>
              <a:gd name="connsiteX31" fmla="*/ 4584700 w 6004983"/>
              <a:gd name="connsiteY31" fmla="*/ 303742 h 4736042"/>
              <a:gd name="connsiteX32" fmla="*/ 4311650 w 6004983"/>
              <a:gd name="connsiteY32" fmla="*/ 322792 h 4736042"/>
              <a:gd name="connsiteX33" fmla="*/ 4146550 w 6004983"/>
              <a:gd name="connsiteY33" fmla="*/ 322792 h 4736042"/>
              <a:gd name="connsiteX34" fmla="*/ 4057650 w 6004983"/>
              <a:gd name="connsiteY34" fmla="*/ 322792 h 4736042"/>
              <a:gd name="connsiteX35" fmla="*/ 3810000 w 6004983"/>
              <a:gd name="connsiteY35" fmla="*/ 322792 h 4736042"/>
              <a:gd name="connsiteX36" fmla="*/ 3632200 w 6004983"/>
              <a:gd name="connsiteY36" fmla="*/ 322792 h 4736042"/>
              <a:gd name="connsiteX37" fmla="*/ 3568700 w 6004983"/>
              <a:gd name="connsiteY37" fmla="*/ 335492 h 4736042"/>
              <a:gd name="connsiteX38" fmla="*/ 3543300 w 6004983"/>
              <a:gd name="connsiteY38" fmla="*/ 341842 h 4736042"/>
              <a:gd name="connsiteX39" fmla="*/ 3238500 w 6004983"/>
              <a:gd name="connsiteY39" fmla="*/ 341842 h 4736042"/>
              <a:gd name="connsiteX40" fmla="*/ 2863850 w 6004983"/>
              <a:gd name="connsiteY40" fmla="*/ 418042 h 4736042"/>
              <a:gd name="connsiteX41" fmla="*/ 2305050 w 6004983"/>
              <a:gd name="connsiteY41" fmla="*/ 519642 h 4736042"/>
              <a:gd name="connsiteX42" fmla="*/ 1924050 w 6004983"/>
              <a:gd name="connsiteY42" fmla="*/ 589492 h 4736042"/>
              <a:gd name="connsiteX43" fmla="*/ 1568450 w 6004983"/>
              <a:gd name="connsiteY43" fmla="*/ 735542 h 4736042"/>
              <a:gd name="connsiteX44" fmla="*/ 1174750 w 6004983"/>
              <a:gd name="connsiteY44" fmla="*/ 983192 h 4736042"/>
              <a:gd name="connsiteX45" fmla="*/ 730250 w 6004983"/>
              <a:gd name="connsiteY45" fmla="*/ 1370542 h 4736042"/>
              <a:gd name="connsiteX46" fmla="*/ 698500 w 6004983"/>
              <a:gd name="connsiteY46" fmla="*/ 1434042 h 4736042"/>
              <a:gd name="connsiteX47" fmla="*/ 406400 w 6004983"/>
              <a:gd name="connsiteY47" fmla="*/ 1713442 h 4736042"/>
              <a:gd name="connsiteX48" fmla="*/ 381000 w 6004983"/>
              <a:gd name="connsiteY48" fmla="*/ 1770592 h 4736042"/>
              <a:gd name="connsiteX49" fmla="*/ 374650 w 6004983"/>
              <a:gd name="connsiteY49" fmla="*/ 1795992 h 4736042"/>
              <a:gd name="connsiteX50" fmla="*/ 203200 w 6004983"/>
              <a:gd name="connsiteY50" fmla="*/ 1992842 h 4736042"/>
              <a:gd name="connsiteX51" fmla="*/ 177800 w 6004983"/>
              <a:gd name="connsiteY51" fmla="*/ 2056342 h 4736042"/>
              <a:gd name="connsiteX52" fmla="*/ 158750 w 6004983"/>
              <a:gd name="connsiteY52" fmla="*/ 2138892 h 4736042"/>
              <a:gd name="connsiteX53" fmla="*/ 76200 w 6004983"/>
              <a:gd name="connsiteY53" fmla="*/ 2310342 h 4736042"/>
              <a:gd name="connsiteX54" fmla="*/ 0 w 6004983"/>
              <a:gd name="connsiteY54" fmla="*/ 2805642 h 4736042"/>
              <a:gd name="connsiteX55" fmla="*/ 88900 w 6004983"/>
              <a:gd name="connsiteY55" fmla="*/ 3097742 h 4736042"/>
              <a:gd name="connsiteX56" fmla="*/ 215900 w 6004983"/>
              <a:gd name="connsiteY56" fmla="*/ 3313642 h 4736042"/>
              <a:gd name="connsiteX57" fmla="*/ 323850 w 6004983"/>
              <a:gd name="connsiteY57" fmla="*/ 3453342 h 4736042"/>
              <a:gd name="connsiteX58" fmla="*/ 469900 w 6004983"/>
              <a:gd name="connsiteY58" fmla="*/ 3618442 h 4736042"/>
              <a:gd name="connsiteX59" fmla="*/ 628650 w 6004983"/>
              <a:gd name="connsiteY59" fmla="*/ 3783542 h 4736042"/>
              <a:gd name="connsiteX60" fmla="*/ 768350 w 6004983"/>
              <a:gd name="connsiteY60" fmla="*/ 3967692 h 4736042"/>
              <a:gd name="connsiteX61" fmla="*/ 819150 w 6004983"/>
              <a:gd name="connsiteY61" fmla="*/ 4101042 h 4736042"/>
              <a:gd name="connsiteX62" fmla="*/ 819150 w 6004983"/>
              <a:gd name="connsiteY62" fmla="*/ 4240742 h 4736042"/>
              <a:gd name="connsiteX63" fmla="*/ 723900 w 6004983"/>
              <a:gd name="connsiteY63" fmla="*/ 4380442 h 4736042"/>
              <a:gd name="connsiteX64" fmla="*/ 590550 w 6004983"/>
              <a:gd name="connsiteY64" fmla="*/ 4456642 h 4736042"/>
              <a:gd name="connsiteX65" fmla="*/ 508000 w 6004983"/>
              <a:gd name="connsiteY65" fmla="*/ 4545542 h 4736042"/>
              <a:gd name="connsiteX66" fmla="*/ 457200 w 6004983"/>
              <a:gd name="connsiteY66" fmla="*/ 4596342 h 4736042"/>
              <a:gd name="connsiteX67" fmla="*/ 393700 w 6004983"/>
              <a:gd name="connsiteY67" fmla="*/ 4532842 h 4736042"/>
              <a:gd name="connsiteX68" fmla="*/ 254000 w 6004983"/>
              <a:gd name="connsiteY68" fmla="*/ 4736042 h 4736042"/>
              <a:gd name="connsiteX69" fmla="*/ 539750 w 6004983"/>
              <a:gd name="connsiteY69" fmla="*/ 4710642 h 4736042"/>
              <a:gd name="connsiteX70" fmla="*/ 514350 w 6004983"/>
              <a:gd name="connsiteY70" fmla="*/ 4640792 h 4736042"/>
              <a:gd name="connsiteX71" fmla="*/ 622300 w 6004983"/>
              <a:gd name="connsiteY71" fmla="*/ 4564592 h 4736042"/>
              <a:gd name="connsiteX72" fmla="*/ 755650 w 6004983"/>
              <a:gd name="connsiteY72" fmla="*/ 4469342 h 4736042"/>
              <a:gd name="connsiteX73" fmla="*/ 869950 w 6004983"/>
              <a:gd name="connsiteY73" fmla="*/ 4291542 h 4736042"/>
              <a:gd name="connsiteX74" fmla="*/ 946150 w 6004983"/>
              <a:gd name="connsiteY74" fmla="*/ 4062942 h 4736042"/>
              <a:gd name="connsiteX75" fmla="*/ 939800 w 6004983"/>
              <a:gd name="connsiteY75" fmla="*/ 3834342 h 4736042"/>
              <a:gd name="connsiteX76" fmla="*/ 812800 w 6004983"/>
              <a:gd name="connsiteY76" fmla="*/ 3573992 h 4736042"/>
              <a:gd name="connsiteX77" fmla="*/ 666750 w 6004983"/>
              <a:gd name="connsiteY77" fmla="*/ 3313642 h 4736042"/>
              <a:gd name="connsiteX78" fmla="*/ 546100 w 6004983"/>
              <a:gd name="connsiteY78" fmla="*/ 3148542 h 4736042"/>
              <a:gd name="connsiteX79" fmla="*/ 406400 w 6004983"/>
              <a:gd name="connsiteY79" fmla="*/ 2850092 h 4736042"/>
              <a:gd name="connsiteX80" fmla="*/ 387350 w 6004983"/>
              <a:gd name="connsiteY80" fmla="*/ 2481792 h 4736042"/>
              <a:gd name="connsiteX81" fmla="*/ 457200 w 6004983"/>
              <a:gd name="connsiteY81" fmla="*/ 2196042 h 4736042"/>
              <a:gd name="connsiteX82" fmla="*/ 889000 w 6004983"/>
              <a:gd name="connsiteY82" fmla="*/ 1973792 h 4736042"/>
              <a:gd name="connsiteX83" fmla="*/ 1123950 w 6004983"/>
              <a:gd name="connsiteY83" fmla="*/ 1783292 h 4736042"/>
              <a:gd name="connsiteX84" fmla="*/ 1574800 w 6004983"/>
              <a:gd name="connsiteY84" fmla="*/ 1821392 h 4736042"/>
              <a:gd name="connsiteX85" fmla="*/ 2089150 w 6004983"/>
              <a:gd name="connsiteY85" fmla="*/ 1770592 h 4736042"/>
              <a:gd name="connsiteX86" fmla="*/ 2559050 w 6004983"/>
              <a:gd name="connsiteY86" fmla="*/ 1637242 h 4736042"/>
              <a:gd name="connsiteX87" fmla="*/ 3003550 w 6004983"/>
              <a:gd name="connsiteY87" fmla="*/ 1618192 h 4736042"/>
              <a:gd name="connsiteX88" fmla="*/ 3536950 w 6004983"/>
              <a:gd name="connsiteY88" fmla="*/ 1618192 h 4736042"/>
              <a:gd name="connsiteX89" fmla="*/ 3917950 w 6004983"/>
              <a:gd name="connsiteY89" fmla="*/ 1618192 h 4736042"/>
              <a:gd name="connsiteX90" fmla="*/ 4451350 w 6004983"/>
              <a:gd name="connsiteY90" fmla="*/ 1618192 h 4736042"/>
              <a:gd name="connsiteX91" fmla="*/ 4679950 w 6004983"/>
              <a:gd name="connsiteY91" fmla="*/ 1465792 h 4736042"/>
              <a:gd name="connsiteX92" fmla="*/ 4908550 w 6004983"/>
              <a:gd name="connsiteY92" fmla="*/ 1465792 h 4736042"/>
              <a:gd name="connsiteX93" fmla="*/ 4984750 w 6004983"/>
              <a:gd name="connsiteY93" fmla="*/ 1618192 h 4736042"/>
              <a:gd name="connsiteX94" fmla="*/ 4908550 w 6004983"/>
              <a:gd name="connsiteY94" fmla="*/ 1770592 h 4736042"/>
              <a:gd name="connsiteX95" fmla="*/ 4756150 w 6004983"/>
              <a:gd name="connsiteY95" fmla="*/ 1846792 h 4736042"/>
              <a:gd name="connsiteX96" fmla="*/ 4713288 w 6004983"/>
              <a:gd name="connsiteY96" fmla="*/ 1975380 h 4736042"/>
              <a:gd name="connsiteX97" fmla="*/ 4654550 w 6004983"/>
              <a:gd name="connsiteY97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441950 w 6004983"/>
              <a:gd name="connsiteY12" fmla="*/ 1237192 h 4736042"/>
              <a:gd name="connsiteX13" fmla="*/ 5365750 w 6004983"/>
              <a:gd name="connsiteY13" fmla="*/ 1313392 h 4736042"/>
              <a:gd name="connsiteX14" fmla="*/ 5289550 w 6004983"/>
              <a:gd name="connsiteY14" fmla="*/ 1313392 h 4736042"/>
              <a:gd name="connsiteX15" fmla="*/ 5289550 w 6004983"/>
              <a:gd name="connsiteY15" fmla="*/ 1389592 h 4736042"/>
              <a:gd name="connsiteX16" fmla="*/ 5137150 w 6004983"/>
              <a:gd name="connsiteY16" fmla="*/ 1313392 h 4736042"/>
              <a:gd name="connsiteX17" fmla="*/ 4908550 w 6004983"/>
              <a:gd name="connsiteY17" fmla="*/ 1389592 h 4736042"/>
              <a:gd name="connsiteX18" fmla="*/ 4908550 w 6004983"/>
              <a:gd name="connsiteY18" fmla="*/ 1160992 h 4736042"/>
              <a:gd name="connsiteX19" fmla="*/ 4756150 w 6004983"/>
              <a:gd name="connsiteY19" fmla="*/ 779992 h 4736042"/>
              <a:gd name="connsiteX20" fmla="*/ 4908550 w 6004983"/>
              <a:gd name="connsiteY20" fmla="*/ 551392 h 4736042"/>
              <a:gd name="connsiteX21" fmla="*/ 5213350 w 6004983"/>
              <a:gd name="connsiteY21" fmla="*/ 398992 h 4736042"/>
              <a:gd name="connsiteX22" fmla="*/ 5594350 w 6004983"/>
              <a:gd name="connsiteY22" fmla="*/ 398992 h 4736042"/>
              <a:gd name="connsiteX23" fmla="*/ 5759450 w 6004983"/>
              <a:gd name="connsiteY23" fmla="*/ 125942 h 4736042"/>
              <a:gd name="connsiteX24" fmla="*/ 5543550 w 6004983"/>
              <a:gd name="connsiteY24" fmla="*/ 17992 h 4736042"/>
              <a:gd name="connsiteX25" fmla="*/ 5397500 w 6004983"/>
              <a:gd name="connsiteY25" fmla="*/ 17992 h 4736042"/>
              <a:gd name="connsiteX26" fmla="*/ 5187950 w 6004983"/>
              <a:gd name="connsiteY26" fmla="*/ 94192 h 4736042"/>
              <a:gd name="connsiteX27" fmla="*/ 5086350 w 6004983"/>
              <a:gd name="connsiteY27" fmla="*/ 113242 h 4736042"/>
              <a:gd name="connsiteX28" fmla="*/ 4902200 w 6004983"/>
              <a:gd name="connsiteY28" fmla="*/ 157692 h 4736042"/>
              <a:gd name="connsiteX29" fmla="*/ 4845050 w 6004983"/>
              <a:gd name="connsiteY29" fmla="*/ 157692 h 4736042"/>
              <a:gd name="connsiteX30" fmla="*/ 4648200 w 6004983"/>
              <a:gd name="connsiteY30" fmla="*/ 259292 h 4736042"/>
              <a:gd name="connsiteX31" fmla="*/ 4584700 w 6004983"/>
              <a:gd name="connsiteY31" fmla="*/ 303742 h 4736042"/>
              <a:gd name="connsiteX32" fmla="*/ 4311650 w 6004983"/>
              <a:gd name="connsiteY32" fmla="*/ 322792 h 4736042"/>
              <a:gd name="connsiteX33" fmla="*/ 4146550 w 6004983"/>
              <a:gd name="connsiteY33" fmla="*/ 322792 h 4736042"/>
              <a:gd name="connsiteX34" fmla="*/ 4057650 w 6004983"/>
              <a:gd name="connsiteY34" fmla="*/ 322792 h 4736042"/>
              <a:gd name="connsiteX35" fmla="*/ 3810000 w 6004983"/>
              <a:gd name="connsiteY35" fmla="*/ 322792 h 4736042"/>
              <a:gd name="connsiteX36" fmla="*/ 3632200 w 6004983"/>
              <a:gd name="connsiteY36" fmla="*/ 322792 h 4736042"/>
              <a:gd name="connsiteX37" fmla="*/ 3568700 w 6004983"/>
              <a:gd name="connsiteY37" fmla="*/ 335492 h 4736042"/>
              <a:gd name="connsiteX38" fmla="*/ 3543300 w 6004983"/>
              <a:gd name="connsiteY38" fmla="*/ 341842 h 4736042"/>
              <a:gd name="connsiteX39" fmla="*/ 3238500 w 6004983"/>
              <a:gd name="connsiteY39" fmla="*/ 341842 h 4736042"/>
              <a:gd name="connsiteX40" fmla="*/ 2863850 w 6004983"/>
              <a:gd name="connsiteY40" fmla="*/ 418042 h 4736042"/>
              <a:gd name="connsiteX41" fmla="*/ 2305050 w 6004983"/>
              <a:gd name="connsiteY41" fmla="*/ 519642 h 4736042"/>
              <a:gd name="connsiteX42" fmla="*/ 1924050 w 6004983"/>
              <a:gd name="connsiteY42" fmla="*/ 589492 h 4736042"/>
              <a:gd name="connsiteX43" fmla="*/ 1568450 w 6004983"/>
              <a:gd name="connsiteY43" fmla="*/ 735542 h 4736042"/>
              <a:gd name="connsiteX44" fmla="*/ 1174750 w 6004983"/>
              <a:gd name="connsiteY44" fmla="*/ 983192 h 4736042"/>
              <a:gd name="connsiteX45" fmla="*/ 730250 w 6004983"/>
              <a:gd name="connsiteY45" fmla="*/ 1370542 h 4736042"/>
              <a:gd name="connsiteX46" fmla="*/ 698500 w 6004983"/>
              <a:gd name="connsiteY46" fmla="*/ 1434042 h 4736042"/>
              <a:gd name="connsiteX47" fmla="*/ 406400 w 6004983"/>
              <a:gd name="connsiteY47" fmla="*/ 1713442 h 4736042"/>
              <a:gd name="connsiteX48" fmla="*/ 381000 w 6004983"/>
              <a:gd name="connsiteY48" fmla="*/ 1770592 h 4736042"/>
              <a:gd name="connsiteX49" fmla="*/ 374650 w 6004983"/>
              <a:gd name="connsiteY49" fmla="*/ 1795992 h 4736042"/>
              <a:gd name="connsiteX50" fmla="*/ 203200 w 6004983"/>
              <a:gd name="connsiteY50" fmla="*/ 1992842 h 4736042"/>
              <a:gd name="connsiteX51" fmla="*/ 177800 w 6004983"/>
              <a:gd name="connsiteY51" fmla="*/ 2056342 h 4736042"/>
              <a:gd name="connsiteX52" fmla="*/ 158750 w 6004983"/>
              <a:gd name="connsiteY52" fmla="*/ 2138892 h 4736042"/>
              <a:gd name="connsiteX53" fmla="*/ 76200 w 6004983"/>
              <a:gd name="connsiteY53" fmla="*/ 2310342 h 4736042"/>
              <a:gd name="connsiteX54" fmla="*/ 0 w 6004983"/>
              <a:gd name="connsiteY54" fmla="*/ 2805642 h 4736042"/>
              <a:gd name="connsiteX55" fmla="*/ 88900 w 6004983"/>
              <a:gd name="connsiteY55" fmla="*/ 3097742 h 4736042"/>
              <a:gd name="connsiteX56" fmla="*/ 215900 w 6004983"/>
              <a:gd name="connsiteY56" fmla="*/ 3313642 h 4736042"/>
              <a:gd name="connsiteX57" fmla="*/ 323850 w 6004983"/>
              <a:gd name="connsiteY57" fmla="*/ 3453342 h 4736042"/>
              <a:gd name="connsiteX58" fmla="*/ 469900 w 6004983"/>
              <a:gd name="connsiteY58" fmla="*/ 3618442 h 4736042"/>
              <a:gd name="connsiteX59" fmla="*/ 628650 w 6004983"/>
              <a:gd name="connsiteY59" fmla="*/ 3783542 h 4736042"/>
              <a:gd name="connsiteX60" fmla="*/ 768350 w 6004983"/>
              <a:gd name="connsiteY60" fmla="*/ 3967692 h 4736042"/>
              <a:gd name="connsiteX61" fmla="*/ 819150 w 6004983"/>
              <a:gd name="connsiteY61" fmla="*/ 4101042 h 4736042"/>
              <a:gd name="connsiteX62" fmla="*/ 819150 w 6004983"/>
              <a:gd name="connsiteY62" fmla="*/ 4240742 h 4736042"/>
              <a:gd name="connsiteX63" fmla="*/ 723900 w 6004983"/>
              <a:gd name="connsiteY63" fmla="*/ 4380442 h 4736042"/>
              <a:gd name="connsiteX64" fmla="*/ 590550 w 6004983"/>
              <a:gd name="connsiteY64" fmla="*/ 4456642 h 4736042"/>
              <a:gd name="connsiteX65" fmla="*/ 508000 w 6004983"/>
              <a:gd name="connsiteY65" fmla="*/ 4545542 h 4736042"/>
              <a:gd name="connsiteX66" fmla="*/ 457200 w 6004983"/>
              <a:gd name="connsiteY66" fmla="*/ 4596342 h 4736042"/>
              <a:gd name="connsiteX67" fmla="*/ 393700 w 6004983"/>
              <a:gd name="connsiteY67" fmla="*/ 4532842 h 4736042"/>
              <a:gd name="connsiteX68" fmla="*/ 254000 w 6004983"/>
              <a:gd name="connsiteY68" fmla="*/ 4736042 h 4736042"/>
              <a:gd name="connsiteX69" fmla="*/ 539750 w 6004983"/>
              <a:gd name="connsiteY69" fmla="*/ 4710642 h 4736042"/>
              <a:gd name="connsiteX70" fmla="*/ 514350 w 6004983"/>
              <a:gd name="connsiteY70" fmla="*/ 4640792 h 4736042"/>
              <a:gd name="connsiteX71" fmla="*/ 622300 w 6004983"/>
              <a:gd name="connsiteY71" fmla="*/ 4564592 h 4736042"/>
              <a:gd name="connsiteX72" fmla="*/ 755650 w 6004983"/>
              <a:gd name="connsiteY72" fmla="*/ 4469342 h 4736042"/>
              <a:gd name="connsiteX73" fmla="*/ 869950 w 6004983"/>
              <a:gd name="connsiteY73" fmla="*/ 4291542 h 4736042"/>
              <a:gd name="connsiteX74" fmla="*/ 946150 w 6004983"/>
              <a:gd name="connsiteY74" fmla="*/ 4062942 h 4736042"/>
              <a:gd name="connsiteX75" fmla="*/ 939800 w 6004983"/>
              <a:gd name="connsiteY75" fmla="*/ 3834342 h 4736042"/>
              <a:gd name="connsiteX76" fmla="*/ 812800 w 6004983"/>
              <a:gd name="connsiteY76" fmla="*/ 3573992 h 4736042"/>
              <a:gd name="connsiteX77" fmla="*/ 666750 w 6004983"/>
              <a:gd name="connsiteY77" fmla="*/ 3313642 h 4736042"/>
              <a:gd name="connsiteX78" fmla="*/ 546100 w 6004983"/>
              <a:gd name="connsiteY78" fmla="*/ 3148542 h 4736042"/>
              <a:gd name="connsiteX79" fmla="*/ 406400 w 6004983"/>
              <a:gd name="connsiteY79" fmla="*/ 2850092 h 4736042"/>
              <a:gd name="connsiteX80" fmla="*/ 387350 w 6004983"/>
              <a:gd name="connsiteY80" fmla="*/ 2481792 h 4736042"/>
              <a:gd name="connsiteX81" fmla="*/ 457200 w 6004983"/>
              <a:gd name="connsiteY81" fmla="*/ 2196042 h 4736042"/>
              <a:gd name="connsiteX82" fmla="*/ 889000 w 6004983"/>
              <a:gd name="connsiteY82" fmla="*/ 1973792 h 4736042"/>
              <a:gd name="connsiteX83" fmla="*/ 1123950 w 6004983"/>
              <a:gd name="connsiteY83" fmla="*/ 1783292 h 4736042"/>
              <a:gd name="connsiteX84" fmla="*/ 1574800 w 6004983"/>
              <a:gd name="connsiteY84" fmla="*/ 1821392 h 4736042"/>
              <a:gd name="connsiteX85" fmla="*/ 2089150 w 6004983"/>
              <a:gd name="connsiteY85" fmla="*/ 1770592 h 4736042"/>
              <a:gd name="connsiteX86" fmla="*/ 2559050 w 6004983"/>
              <a:gd name="connsiteY86" fmla="*/ 1637242 h 4736042"/>
              <a:gd name="connsiteX87" fmla="*/ 3003550 w 6004983"/>
              <a:gd name="connsiteY87" fmla="*/ 1618192 h 4736042"/>
              <a:gd name="connsiteX88" fmla="*/ 3536950 w 6004983"/>
              <a:gd name="connsiteY88" fmla="*/ 1618192 h 4736042"/>
              <a:gd name="connsiteX89" fmla="*/ 3917950 w 6004983"/>
              <a:gd name="connsiteY89" fmla="*/ 1618192 h 4736042"/>
              <a:gd name="connsiteX90" fmla="*/ 4451350 w 6004983"/>
              <a:gd name="connsiteY90" fmla="*/ 1618192 h 4736042"/>
              <a:gd name="connsiteX91" fmla="*/ 4679950 w 6004983"/>
              <a:gd name="connsiteY91" fmla="*/ 1465792 h 4736042"/>
              <a:gd name="connsiteX92" fmla="*/ 4908550 w 6004983"/>
              <a:gd name="connsiteY92" fmla="*/ 1465792 h 4736042"/>
              <a:gd name="connsiteX93" fmla="*/ 4984750 w 6004983"/>
              <a:gd name="connsiteY93" fmla="*/ 1618192 h 4736042"/>
              <a:gd name="connsiteX94" fmla="*/ 4908550 w 6004983"/>
              <a:gd name="connsiteY94" fmla="*/ 1770592 h 4736042"/>
              <a:gd name="connsiteX95" fmla="*/ 4756150 w 6004983"/>
              <a:gd name="connsiteY95" fmla="*/ 1846792 h 4736042"/>
              <a:gd name="connsiteX96" fmla="*/ 4713288 w 6004983"/>
              <a:gd name="connsiteY96" fmla="*/ 1975380 h 4736042"/>
              <a:gd name="connsiteX97" fmla="*/ 4654550 w 6004983"/>
              <a:gd name="connsiteY97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441950 w 6004983"/>
              <a:gd name="connsiteY12" fmla="*/ 1237192 h 4736042"/>
              <a:gd name="connsiteX13" fmla="*/ 5365750 w 6004983"/>
              <a:gd name="connsiteY13" fmla="*/ 1313392 h 4736042"/>
              <a:gd name="connsiteX14" fmla="*/ 5289550 w 6004983"/>
              <a:gd name="connsiteY14" fmla="*/ 1313392 h 4736042"/>
              <a:gd name="connsiteX15" fmla="*/ 5289550 w 6004983"/>
              <a:gd name="connsiteY15" fmla="*/ 1389592 h 4736042"/>
              <a:gd name="connsiteX16" fmla="*/ 5137150 w 6004983"/>
              <a:gd name="connsiteY16" fmla="*/ 1313392 h 4736042"/>
              <a:gd name="connsiteX17" fmla="*/ 4908550 w 6004983"/>
              <a:gd name="connsiteY17" fmla="*/ 1389592 h 4736042"/>
              <a:gd name="connsiteX18" fmla="*/ 4908550 w 6004983"/>
              <a:gd name="connsiteY18" fmla="*/ 1160992 h 4736042"/>
              <a:gd name="connsiteX19" fmla="*/ 4756150 w 6004983"/>
              <a:gd name="connsiteY19" fmla="*/ 779992 h 4736042"/>
              <a:gd name="connsiteX20" fmla="*/ 4908550 w 6004983"/>
              <a:gd name="connsiteY20" fmla="*/ 551392 h 4736042"/>
              <a:gd name="connsiteX21" fmla="*/ 5213350 w 6004983"/>
              <a:gd name="connsiteY21" fmla="*/ 398992 h 4736042"/>
              <a:gd name="connsiteX22" fmla="*/ 5594350 w 6004983"/>
              <a:gd name="connsiteY22" fmla="*/ 398992 h 4736042"/>
              <a:gd name="connsiteX23" fmla="*/ 5759450 w 6004983"/>
              <a:gd name="connsiteY23" fmla="*/ 125942 h 4736042"/>
              <a:gd name="connsiteX24" fmla="*/ 5543550 w 6004983"/>
              <a:gd name="connsiteY24" fmla="*/ 17992 h 4736042"/>
              <a:gd name="connsiteX25" fmla="*/ 5397500 w 6004983"/>
              <a:gd name="connsiteY25" fmla="*/ 17992 h 4736042"/>
              <a:gd name="connsiteX26" fmla="*/ 5187950 w 6004983"/>
              <a:gd name="connsiteY26" fmla="*/ 94192 h 4736042"/>
              <a:gd name="connsiteX27" fmla="*/ 5086350 w 6004983"/>
              <a:gd name="connsiteY27" fmla="*/ 113242 h 4736042"/>
              <a:gd name="connsiteX28" fmla="*/ 4902200 w 6004983"/>
              <a:gd name="connsiteY28" fmla="*/ 157692 h 4736042"/>
              <a:gd name="connsiteX29" fmla="*/ 4845050 w 6004983"/>
              <a:gd name="connsiteY29" fmla="*/ 157692 h 4736042"/>
              <a:gd name="connsiteX30" fmla="*/ 4648200 w 6004983"/>
              <a:gd name="connsiteY30" fmla="*/ 259292 h 4736042"/>
              <a:gd name="connsiteX31" fmla="*/ 4584700 w 6004983"/>
              <a:gd name="connsiteY31" fmla="*/ 303742 h 4736042"/>
              <a:gd name="connsiteX32" fmla="*/ 4311650 w 6004983"/>
              <a:gd name="connsiteY32" fmla="*/ 322792 h 4736042"/>
              <a:gd name="connsiteX33" fmla="*/ 4146550 w 6004983"/>
              <a:gd name="connsiteY33" fmla="*/ 322792 h 4736042"/>
              <a:gd name="connsiteX34" fmla="*/ 4057650 w 6004983"/>
              <a:gd name="connsiteY34" fmla="*/ 322792 h 4736042"/>
              <a:gd name="connsiteX35" fmla="*/ 3810000 w 6004983"/>
              <a:gd name="connsiteY35" fmla="*/ 322792 h 4736042"/>
              <a:gd name="connsiteX36" fmla="*/ 3632200 w 6004983"/>
              <a:gd name="connsiteY36" fmla="*/ 322792 h 4736042"/>
              <a:gd name="connsiteX37" fmla="*/ 3568700 w 6004983"/>
              <a:gd name="connsiteY37" fmla="*/ 335492 h 4736042"/>
              <a:gd name="connsiteX38" fmla="*/ 3543300 w 6004983"/>
              <a:gd name="connsiteY38" fmla="*/ 341842 h 4736042"/>
              <a:gd name="connsiteX39" fmla="*/ 3238500 w 6004983"/>
              <a:gd name="connsiteY39" fmla="*/ 341842 h 4736042"/>
              <a:gd name="connsiteX40" fmla="*/ 2863850 w 6004983"/>
              <a:gd name="connsiteY40" fmla="*/ 418042 h 4736042"/>
              <a:gd name="connsiteX41" fmla="*/ 2305050 w 6004983"/>
              <a:gd name="connsiteY41" fmla="*/ 519642 h 4736042"/>
              <a:gd name="connsiteX42" fmla="*/ 1924050 w 6004983"/>
              <a:gd name="connsiteY42" fmla="*/ 589492 h 4736042"/>
              <a:gd name="connsiteX43" fmla="*/ 1568450 w 6004983"/>
              <a:gd name="connsiteY43" fmla="*/ 735542 h 4736042"/>
              <a:gd name="connsiteX44" fmla="*/ 1174750 w 6004983"/>
              <a:gd name="connsiteY44" fmla="*/ 983192 h 4736042"/>
              <a:gd name="connsiteX45" fmla="*/ 730250 w 6004983"/>
              <a:gd name="connsiteY45" fmla="*/ 1370542 h 4736042"/>
              <a:gd name="connsiteX46" fmla="*/ 698500 w 6004983"/>
              <a:gd name="connsiteY46" fmla="*/ 1434042 h 4736042"/>
              <a:gd name="connsiteX47" fmla="*/ 406400 w 6004983"/>
              <a:gd name="connsiteY47" fmla="*/ 1713442 h 4736042"/>
              <a:gd name="connsiteX48" fmla="*/ 381000 w 6004983"/>
              <a:gd name="connsiteY48" fmla="*/ 1770592 h 4736042"/>
              <a:gd name="connsiteX49" fmla="*/ 374650 w 6004983"/>
              <a:gd name="connsiteY49" fmla="*/ 1795992 h 4736042"/>
              <a:gd name="connsiteX50" fmla="*/ 203200 w 6004983"/>
              <a:gd name="connsiteY50" fmla="*/ 1992842 h 4736042"/>
              <a:gd name="connsiteX51" fmla="*/ 177800 w 6004983"/>
              <a:gd name="connsiteY51" fmla="*/ 2056342 h 4736042"/>
              <a:gd name="connsiteX52" fmla="*/ 158750 w 6004983"/>
              <a:gd name="connsiteY52" fmla="*/ 2138892 h 4736042"/>
              <a:gd name="connsiteX53" fmla="*/ 76200 w 6004983"/>
              <a:gd name="connsiteY53" fmla="*/ 2310342 h 4736042"/>
              <a:gd name="connsiteX54" fmla="*/ 0 w 6004983"/>
              <a:gd name="connsiteY54" fmla="*/ 2805642 h 4736042"/>
              <a:gd name="connsiteX55" fmla="*/ 88900 w 6004983"/>
              <a:gd name="connsiteY55" fmla="*/ 3097742 h 4736042"/>
              <a:gd name="connsiteX56" fmla="*/ 215900 w 6004983"/>
              <a:gd name="connsiteY56" fmla="*/ 3313642 h 4736042"/>
              <a:gd name="connsiteX57" fmla="*/ 323850 w 6004983"/>
              <a:gd name="connsiteY57" fmla="*/ 3453342 h 4736042"/>
              <a:gd name="connsiteX58" fmla="*/ 469900 w 6004983"/>
              <a:gd name="connsiteY58" fmla="*/ 3618442 h 4736042"/>
              <a:gd name="connsiteX59" fmla="*/ 628650 w 6004983"/>
              <a:gd name="connsiteY59" fmla="*/ 3783542 h 4736042"/>
              <a:gd name="connsiteX60" fmla="*/ 768350 w 6004983"/>
              <a:gd name="connsiteY60" fmla="*/ 3967692 h 4736042"/>
              <a:gd name="connsiteX61" fmla="*/ 819150 w 6004983"/>
              <a:gd name="connsiteY61" fmla="*/ 4101042 h 4736042"/>
              <a:gd name="connsiteX62" fmla="*/ 819150 w 6004983"/>
              <a:gd name="connsiteY62" fmla="*/ 4240742 h 4736042"/>
              <a:gd name="connsiteX63" fmla="*/ 723900 w 6004983"/>
              <a:gd name="connsiteY63" fmla="*/ 4380442 h 4736042"/>
              <a:gd name="connsiteX64" fmla="*/ 590550 w 6004983"/>
              <a:gd name="connsiteY64" fmla="*/ 4456642 h 4736042"/>
              <a:gd name="connsiteX65" fmla="*/ 508000 w 6004983"/>
              <a:gd name="connsiteY65" fmla="*/ 4545542 h 4736042"/>
              <a:gd name="connsiteX66" fmla="*/ 457200 w 6004983"/>
              <a:gd name="connsiteY66" fmla="*/ 4596342 h 4736042"/>
              <a:gd name="connsiteX67" fmla="*/ 393700 w 6004983"/>
              <a:gd name="connsiteY67" fmla="*/ 4532842 h 4736042"/>
              <a:gd name="connsiteX68" fmla="*/ 254000 w 6004983"/>
              <a:gd name="connsiteY68" fmla="*/ 4736042 h 4736042"/>
              <a:gd name="connsiteX69" fmla="*/ 539750 w 6004983"/>
              <a:gd name="connsiteY69" fmla="*/ 4710642 h 4736042"/>
              <a:gd name="connsiteX70" fmla="*/ 514350 w 6004983"/>
              <a:gd name="connsiteY70" fmla="*/ 4640792 h 4736042"/>
              <a:gd name="connsiteX71" fmla="*/ 622300 w 6004983"/>
              <a:gd name="connsiteY71" fmla="*/ 4564592 h 4736042"/>
              <a:gd name="connsiteX72" fmla="*/ 755650 w 6004983"/>
              <a:gd name="connsiteY72" fmla="*/ 4469342 h 4736042"/>
              <a:gd name="connsiteX73" fmla="*/ 869950 w 6004983"/>
              <a:gd name="connsiteY73" fmla="*/ 4291542 h 4736042"/>
              <a:gd name="connsiteX74" fmla="*/ 946150 w 6004983"/>
              <a:gd name="connsiteY74" fmla="*/ 4062942 h 4736042"/>
              <a:gd name="connsiteX75" fmla="*/ 939800 w 6004983"/>
              <a:gd name="connsiteY75" fmla="*/ 3834342 h 4736042"/>
              <a:gd name="connsiteX76" fmla="*/ 812800 w 6004983"/>
              <a:gd name="connsiteY76" fmla="*/ 3573992 h 4736042"/>
              <a:gd name="connsiteX77" fmla="*/ 666750 w 6004983"/>
              <a:gd name="connsiteY77" fmla="*/ 3313642 h 4736042"/>
              <a:gd name="connsiteX78" fmla="*/ 546100 w 6004983"/>
              <a:gd name="connsiteY78" fmla="*/ 3148542 h 4736042"/>
              <a:gd name="connsiteX79" fmla="*/ 406400 w 6004983"/>
              <a:gd name="connsiteY79" fmla="*/ 2850092 h 4736042"/>
              <a:gd name="connsiteX80" fmla="*/ 387350 w 6004983"/>
              <a:gd name="connsiteY80" fmla="*/ 2481792 h 4736042"/>
              <a:gd name="connsiteX81" fmla="*/ 457200 w 6004983"/>
              <a:gd name="connsiteY81" fmla="*/ 2196042 h 4736042"/>
              <a:gd name="connsiteX82" fmla="*/ 889000 w 6004983"/>
              <a:gd name="connsiteY82" fmla="*/ 1973792 h 4736042"/>
              <a:gd name="connsiteX83" fmla="*/ 1123950 w 6004983"/>
              <a:gd name="connsiteY83" fmla="*/ 1783292 h 4736042"/>
              <a:gd name="connsiteX84" fmla="*/ 1574800 w 6004983"/>
              <a:gd name="connsiteY84" fmla="*/ 1821392 h 4736042"/>
              <a:gd name="connsiteX85" fmla="*/ 2089150 w 6004983"/>
              <a:gd name="connsiteY85" fmla="*/ 1770592 h 4736042"/>
              <a:gd name="connsiteX86" fmla="*/ 2559050 w 6004983"/>
              <a:gd name="connsiteY86" fmla="*/ 1637242 h 4736042"/>
              <a:gd name="connsiteX87" fmla="*/ 3003550 w 6004983"/>
              <a:gd name="connsiteY87" fmla="*/ 1618192 h 4736042"/>
              <a:gd name="connsiteX88" fmla="*/ 3536950 w 6004983"/>
              <a:gd name="connsiteY88" fmla="*/ 1618192 h 4736042"/>
              <a:gd name="connsiteX89" fmla="*/ 3917950 w 6004983"/>
              <a:gd name="connsiteY89" fmla="*/ 1618192 h 4736042"/>
              <a:gd name="connsiteX90" fmla="*/ 4451350 w 6004983"/>
              <a:gd name="connsiteY90" fmla="*/ 1618192 h 4736042"/>
              <a:gd name="connsiteX91" fmla="*/ 4679950 w 6004983"/>
              <a:gd name="connsiteY91" fmla="*/ 1465792 h 4736042"/>
              <a:gd name="connsiteX92" fmla="*/ 4908550 w 6004983"/>
              <a:gd name="connsiteY92" fmla="*/ 1465792 h 4736042"/>
              <a:gd name="connsiteX93" fmla="*/ 4984750 w 6004983"/>
              <a:gd name="connsiteY93" fmla="*/ 1618192 h 4736042"/>
              <a:gd name="connsiteX94" fmla="*/ 4908550 w 6004983"/>
              <a:gd name="connsiteY94" fmla="*/ 1770592 h 4736042"/>
              <a:gd name="connsiteX95" fmla="*/ 4756150 w 6004983"/>
              <a:gd name="connsiteY95" fmla="*/ 1846792 h 4736042"/>
              <a:gd name="connsiteX96" fmla="*/ 4713288 w 6004983"/>
              <a:gd name="connsiteY96" fmla="*/ 1975380 h 4736042"/>
              <a:gd name="connsiteX97" fmla="*/ 4654550 w 6004983"/>
              <a:gd name="connsiteY97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441950 w 6004983"/>
              <a:gd name="connsiteY12" fmla="*/ 1237192 h 4736042"/>
              <a:gd name="connsiteX13" fmla="*/ 5365750 w 6004983"/>
              <a:gd name="connsiteY13" fmla="*/ 1313392 h 4736042"/>
              <a:gd name="connsiteX14" fmla="*/ 5289550 w 6004983"/>
              <a:gd name="connsiteY14" fmla="*/ 1313392 h 4736042"/>
              <a:gd name="connsiteX15" fmla="*/ 5289550 w 6004983"/>
              <a:gd name="connsiteY15" fmla="*/ 1389592 h 4736042"/>
              <a:gd name="connsiteX16" fmla="*/ 5137150 w 6004983"/>
              <a:gd name="connsiteY16" fmla="*/ 1313392 h 4736042"/>
              <a:gd name="connsiteX17" fmla="*/ 4908550 w 6004983"/>
              <a:gd name="connsiteY17" fmla="*/ 1389592 h 4736042"/>
              <a:gd name="connsiteX18" fmla="*/ 4908550 w 6004983"/>
              <a:gd name="connsiteY18" fmla="*/ 1160992 h 4736042"/>
              <a:gd name="connsiteX19" fmla="*/ 4791869 w 6004983"/>
              <a:gd name="connsiteY19" fmla="*/ 899055 h 4736042"/>
              <a:gd name="connsiteX20" fmla="*/ 4756150 w 6004983"/>
              <a:gd name="connsiteY20" fmla="*/ 779992 h 4736042"/>
              <a:gd name="connsiteX21" fmla="*/ 4908550 w 6004983"/>
              <a:gd name="connsiteY21" fmla="*/ 551392 h 4736042"/>
              <a:gd name="connsiteX22" fmla="*/ 5213350 w 6004983"/>
              <a:gd name="connsiteY22" fmla="*/ 398992 h 4736042"/>
              <a:gd name="connsiteX23" fmla="*/ 5594350 w 6004983"/>
              <a:gd name="connsiteY23" fmla="*/ 398992 h 4736042"/>
              <a:gd name="connsiteX24" fmla="*/ 5759450 w 6004983"/>
              <a:gd name="connsiteY24" fmla="*/ 125942 h 4736042"/>
              <a:gd name="connsiteX25" fmla="*/ 5543550 w 6004983"/>
              <a:gd name="connsiteY25" fmla="*/ 17992 h 4736042"/>
              <a:gd name="connsiteX26" fmla="*/ 5397500 w 6004983"/>
              <a:gd name="connsiteY26" fmla="*/ 17992 h 4736042"/>
              <a:gd name="connsiteX27" fmla="*/ 5187950 w 6004983"/>
              <a:gd name="connsiteY27" fmla="*/ 94192 h 4736042"/>
              <a:gd name="connsiteX28" fmla="*/ 5086350 w 6004983"/>
              <a:gd name="connsiteY28" fmla="*/ 113242 h 4736042"/>
              <a:gd name="connsiteX29" fmla="*/ 4902200 w 6004983"/>
              <a:gd name="connsiteY29" fmla="*/ 157692 h 4736042"/>
              <a:gd name="connsiteX30" fmla="*/ 4845050 w 6004983"/>
              <a:gd name="connsiteY30" fmla="*/ 157692 h 4736042"/>
              <a:gd name="connsiteX31" fmla="*/ 4648200 w 6004983"/>
              <a:gd name="connsiteY31" fmla="*/ 259292 h 4736042"/>
              <a:gd name="connsiteX32" fmla="*/ 4584700 w 6004983"/>
              <a:gd name="connsiteY32" fmla="*/ 303742 h 4736042"/>
              <a:gd name="connsiteX33" fmla="*/ 4311650 w 6004983"/>
              <a:gd name="connsiteY33" fmla="*/ 322792 h 4736042"/>
              <a:gd name="connsiteX34" fmla="*/ 4146550 w 6004983"/>
              <a:gd name="connsiteY34" fmla="*/ 322792 h 4736042"/>
              <a:gd name="connsiteX35" fmla="*/ 4057650 w 6004983"/>
              <a:gd name="connsiteY35" fmla="*/ 322792 h 4736042"/>
              <a:gd name="connsiteX36" fmla="*/ 3810000 w 6004983"/>
              <a:gd name="connsiteY36" fmla="*/ 322792 h 4736042"/>
              <a:gd name="connsiteX37" fmla="*/ 3632200 w 6004983"/>
              <a:gd name="connsiteY37" fmla="*/ 322792 h 4736042"/>
              <a:gd name="connsiteX38" fmla="*/ 3568700 w 6004983"/>
              <a:gd name="connsiteY38" fmla="*/ 335492 h 4736042"/>
              <a:gd name="connsiteX39" fmla="*/ 3543300 w 6004983"/>
              <a:gd name="connsiteY39" fmla="*/ 341842 h 4736042"/>
              <a:gd name="connsiteX40" fmla="*/ 3238500 w 6004983"/>
              <a:gd name="connsiteY40" fmla="*/ 341842 h 4736042"/>
              <a:gd name="connsiteX41" fmla="*/ 2863850 w 6004983"/>
              <a:gd name="connsiteY41" fmla="*/ 418042 h 4736042"/>
              <a:gd name="connsiteX42" fmla="*/ 2305050 w 6004983"/>
              <a:gd name="connsiteY42" fmla="*/ 519642 h 4736042"/>
              <a:gd name="connsiteX43" fmla="*/ 1924050 w 6004983"/>
              <a:gd name="connsiteY43" fmla="*/ 589492 h 4736042"/>
              <a:gd name="connsiteX44" fmla="*/ 1568450 w 6004983"/>
              <a:gd name="connsiteY44" fmla="*/ 735542 h 4736042"/>
              <a:gd name="connsiteX45" fmla="*/ 1174750 w 6004983"/>
              <a:gd name="connsiteY45" fmla="*/ 983192 h 4736042"/>
              <a:gd name="connsiteX46" fmla="*/ 730250 w 6004983"/>
              <a:gd name="connsiteY46" fmla="*/ 1370542 h 4736042"/>
              <a:gd name="connsiteX47" fmla="*/ 698500 w 6004983"/>
              <a:gd name="connsiteY47" fmla="*/ 1434042 h 4736042"/>
              <a:gd name="connsiteX48" fmla="*/ 406400 w 6004983"/>
              <a:gd name="connsiteY48" fmla="*/ 1713442 h 4736042"/>
              <a:gd name="connsiteX49" fmla="*/ 381000 w 6004983"/>
              <a:gd name="connsiteY49" fmla="*/ 1770592 h 4736042"/>
              <a:gd name="connsiteX50" fmla="*/ 374650 w 6004983"/>
              <a:gd name="connsiteY50" fmla="*/ 1795992 h 4736042"/>
              <a:gd name="connsiteX51" fmla="*/ 203200 w 6004983"/>
              <a:gd name="connsiteY51" fmla="*/ 1992842 h 4736042"/>
              <a:gd name="connsiteX52" fmla="*/ 177800 w 6004983"/>
              <a:gd name="connsiteY52" fmla="*/ 2056342 h 4736042"/>
              <a:gd name="connsiteX53" fmla="*/ 158750 w 6004983"/>
              <a:gd name="connsiteY53" fmla="*/ 2138892 h 4736042"/>
              <a:gd name="connsiteX54" fmla="*/ 76200 w 6004983"/>
              <a:gd name="connsiteY54" fmla="*/ 2310342 h 4736042"/>
              <a:gd name="connsiteX55" fmla="*/ 0 w 6004983"/>
              <a:gd name="connsiteY55" fmla="*/ 2805642 h 4736042"/>
              <a:gd name="connsiteX56" fmla="*/ 88900 w 6004983"/>
              <a:gd name="connsiteY56" fmla="*/ 3097742 h 4736042"/>
              <a:gd name="connsiteX57" fmla="*/ 215900 w 6004983"/>
              <a:gd name="connsiteY57" fmla="*/ 3313642 h 4736042"/>
              <a:gd name="connsiteX58" fmla="*/ 323850 w 6004983"/>
              <a:gd name="connsiteY58" fmla="*/ 3453342 h 4736042"/>
              <a:gd name="connsiteX59" fmla="*/ 469900 w 6004983"/>
              <a:gd name="connsiteY59" fmla="*/ 3618442 h 4736042"/>
              <a:gd name="connsiteX60" fmla="*/ 628650 w 6004983"/>
              <a:gd name="connsiteY60" fmla="*/ 3783542 h 4736042"/>
              <a:gd name="connsiteX61" fmla="*/ 768350 w 6004983"/>
              <a:gd name="connsiteY61" fmla="*/ 3967692 h 4736042"/>
              <a:gd name="connsiteX62" fmla="*/ 819150 w 6004983"/>
              <a:gd name="connsiteY62" fmla="*/ 4101042 h 4736042"/>
              <a:gd name="connsiteX63" fmla="*/ 819150 w 6004983"/>
              <a:gd name="connsiteY63" fmla="*/ 4240742 h 4736042"/>
              <a:gd name="connsiteX64" fmla="*/ 723900 w 6004983"/>
              <a:gd name="connsiteY64" fmla="*/ 4380442 h 4736042"/>
              <a:gd name="connsiteX65" fmla="*/ 590550 w 6004983"/>
              <a:gd name="connsiteY65" fmla="*/ 4456642 h 4736042"/>
              <a:gd name="connsiteX66" fmla="*/ 508000 w 6004983"/>
              <a:gd name="connsiteY66" fmla="*/ 4545542 h 4736042"/>
              <a:gd name="connsiteX67" fmla="*/ 457200 w 6004983"/>
              <a:gd name="connsiteY67" fmla="*/ 4596342 h 4736042"/>
              <a:gd name="connsiteX68" fmla="*/ 393700 w 6004983"/>
              <a:gd name="connsiteY68" fmla="*/ 4532842 h 4736042"/>
              <a:gd name="connsiteX69" fmla="*/ 254000 w 6004983"/>
              <a:gd name="connsiteY69" fmla="*/ 4736042 h 4736042"/>
              <a:gd name="connsiteX70" fmla="*/ 539750 w 6004983"/>
              <a:gd name="connsiteY70" fmla="*/ 4710642 h 4736042"/>
              <a:gd name="connsiteX71" fmla="*/ 514350 w 6004983"/>
              <a:gd name="connsiteY71" fmla="*/ 4640792 h 4736042"/>
              <a:gd name="connsiteX72" fmla="*/ 622300 w 6004983"/>
              <a:gd name="connsiteY72" fmla="*/ 4564592 h 4736042"/>
              <a:gd name="connsiteX73" fmla="*/ 755650 w 6004983"/>
              <a:gd name="connsiteY73" fmla="*/ 4469342 h 4736042"/>
              <a:gd name="connsiteX74" fmla="*/ 869950 w 6004983"/>
              <a:gd name="connsiteY74" fmla="*/ 4291542 h 4736042"/>
              <a:gd name="connsiteX75" fmla="*/ 946150 w 6004983"/>
              <a:gd name="connsiteY75" fmla="*/ 4062942 h 4736042"/>
              <a:gd name="connsiteX76" fmla="*/ 939800 w 6004983"/>
              <a:gd name="connsiteY76" fmla="*/ 3834342 h 4736042"/>
              <a:gd name="connsiteX77" fmla="*/ 812800 w 6004983"/>
              <a:gd name="connsiteY77" fmla="*/ 3573992 h 4736042"/>
              <a:gd name="connsiteX78" fmla="*/ 666750 w 6004983"/>
              <a:gd name="connsiteY78" fmla="*/ 3313642 h 4736042"/>
              <a:gd name="connsiteX79" fmla="*/ 546100 w 6004983"/>
              <a:gd name="connsiteY79" fmla="*/ 3148542 h 4736042"/>
              <a:gd name="connsiteX80" fmla="*/ 406400 w 6004983"/>
              <a:gd name="connsiteY80" fmla="*/ 2850092 h 4736042"/>
              <a:gd name="connsiteX81" fmla="*/ 387350 w 6004983"/>
              <a:gd name="connsiteY81" fmla="*/ 2481792 h 4736042"/>
              <a:gd name="connsiteX82" fmla="*/ 457200 w 6004983"/>
              <a:gd name="connsiteY82" fmla="*/ 2196042 h 4736042"/>
              <a:gd name="connsiteX83" fmla="*/ 889000 w 6004983"/>
              <a:gd name="connsiteY83" fmla="*/ 1973792 h 4736042"/>
              <a:gd name="connsiteX84" fmla="*/ 1123950 w 6004983"/>
              <a:gd name="connsiteY84" fmla="*/ 1783292 h 4736042"/>
              <a:gd name="connsiteX85" fmla="*/ 1574800 w 6004983"/>
              <a:gd name="connsiteY85" fmla="*/ 1821392 h 4736042"/>
              <a:gd name="connsiteX86" fmla="*/ 2089150 w 6004983"/>
              <a:gd name="connsiteY86" fmla="*/ 1770592 h 4736042"/>
              <a:gd name="connsiteX87" fmla="*/ 2559050 w 6004983"/>
              <a:gd name="connsiteY87" fmla="*/ 1637242 h 4736042"/>
              <a:gd name="connsiteX88" fmla="*/ 3003550 w 6004983"/>
              <a:gd name="connsiteY88" fmla="*/ 1618192 h 4736042"/>
              <a:gd name="connsiteX89" fmla="*/ 3536950 w 6004983"/>
              <a:gd name="connsiteY89" fmla="*/ 1618192 h 4736042"/>
              <a:gd name="connsiteX90" fmla="*/ 3917950 w 6004983"/>
              <a:gd name="connsiteY90" fmla="*/ 1618192 h 4736042"/>
              <a:gd name="connsiteX91" fmla="*/ 4451350 w 6004983"/>
              <a:gd name="connsiteY91" fmla="*/ 1618192 h 4736042"/>
              <a:gd name="connsiteX92" fmla="*/ 4679950 w 6004983"/>
              <a:gd name="connsiteY92" fmla="*/ 1465792 h 4736042"/>
              <a:gd name="connsiteX93" fmla="*/ 4908550 w 6004983"/>
              <a:gd name="connsiteY93" fmla="*/ 1465792 h 4736042"/>
              <a:gd name="connsiteX94" fmla="*/ 4984750 w 6004983"/>
              <a:gd name="connsiteY94" fmla="*/ 1618192 h 4736042"/>
              <a:gd name="connsiteX95" fmla="*/ 4908550 w 6004983"/>
              <a:gd name="connsiteY95" fmla="*/ 1770592 h 4736042"/>
              <a:gd name="connsiteX96" fmla="*/ 4756150 w 6004983"/>
              <a:gd name="connsiteY96" fmla="*/ 1846792 h 4736042"/>
              <a:gd name="connsiteX97" fmla="*/ 4713288 w 6004983"/>
              <a:gd name="connsiteY97" fmla="*/ 1975380 h 4736042"/>
              <a:gd name="connsiteX98" fmla="*/ 4654550 w 6004983"/>
              <a:gd name="connsiteY98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441950 w 6004983"/>
              <a:gd name="connsiteY12" fmla="*/ 1237192 h 4736042"/>
              <a:gd name="connsiteX13" fmla="*/ 5365750 w 6004983"/>
              <a:gd name="connsiteY13" fmla="*/ 1313392 h 4736042"/>
              <a:gd name="connsiteX14" fmla="*/ 5289550 w 6004983"/>
              <a:gd name="connsiteY14" fmla="*/ 1313392 h 4736042"/>
              <a:gd name="connsiteX15" fmla="*/ 5289550 w 6004983"/>
              <a:gd name="connsiteY15" fmla="*/ 1389592 h 4736042"/>
              <a:gd name="connsiteX16" fmla="*/ 5137150 w 6004983"/>
              <a:gd name="connsiteY16" fmla="*/ 1313392 h 4736042"/>
              <a:gd name="connsiteX17" fmla="*/ 4908550 w 6004983"/>
              <a:gd name="connsiteY17" fmla="*/ 1389592 h 4736042"/>
              <a:gd name="connsiteX18" fmla="*/ 4908550 w 6004983"/>
              <a:gd name="connsiteY18" fmla="*/ 1160992 h 4736042"/>
              <a:gd name="connsiteX19" fmla="*/ 4791869 w 6004983"/>
              <a:gd name="connsiteY19" fmla="*/ 899055 h 4736042"/>
              <a:gd name="connsiteX20" fmla="*/ 4679950 w 6004983"/>
              <a:gd name="connsiteY20" fmla="*/ 703792 h 4736042"/>
              <a:gd name="connsiteX21" fmla="*/ 4908550 w 6004983"/>
              <a:gd name="connsiteY21" fmla="*/ 551392 h 4736042"/>
              <a:gd name="connsiteX22" fmla="*/ 5213350 w 6004983"/>
              <a:gd name="connsiteY22" fmla="*/ 398992 h 4736042"/>
              <a:gd name="connsiteX23" fmla="*/ 5594350 w 6004983"/>
              <a:gd name="connsiteY23" fmla="*/ 398992 h 4736042"/>
              <a:gd name="connsiteX24" fmla="*/ 5759450 w 6004983"/>
              <a:gd name="connsiteY24" fmla="*/ 125942 h 4736042"/>
              <a:gd name="connsiteX25" fmla="*/ 5543550 w 6004983"/>
              <a:gd name="connsiteY25" fmla="*/ 17992 h 4736042"/>
              <a:gd name="connsiteX26" fmla="*/ 5397500 w 6004983"/>
              <a:gd name="connsiteY26" fmla="*/ 17992 h 4736042"/>
              <a:gd name="connsiteX27" fmla="*/ 5187950 w 6004983"/>
              <a:gd name="connsiteY27" fmla="*/ 94192 h 4736042"/>
              <a:gd name="connsiteX28" fmla="*/ 5086350 w 6004983"/>
              <a:gd name="connsiteY28" fmla="*/ 113242 h 4736042"/>
              <a:gd name="connsiteX29" fmla="*/ 4902200 w 6004983"/>
              <a:gd name="connsiteY29" fmla="*/ 157692 h 4736042"/>
              <a:gd name="connsiteX30" fmla="*/ 4845050 w 6004983"/>
              <a:gd name="connsiteY30" fmla="*/ 157692 h 4736042"/>
              <a:gd name="connsiteX31" fmla="*/ 4648200 w 6004983"/>
              <a:gd name="connsiteY31" fmla="*/ 259292 h 4736042"/>
              <a:gd name="connsiteX32" fmla="*/ 4584700 w 6004983"/>
              <a:gd name="connsiteY32" fmla="*/ 303742 h 4736042"/>
              <a:gd name="connsiteX33" fmla="*/ 4311650 w 6004983"/>
              <a:gd name="connsiteY33" fmla="*/ 322792 h 4736042"/>
              <a:gd name="connsiteX34" fmla="*/ 4146550 w 6004983"/>
              <a:gd name="connsiteY34" fmla="*/ 322792 h 4736042"/>
              <a:gd name="connsiteX35" fmla="*/ 4057650 w 6004983"/>
              <a:gd name="connsiteY35" fmla="*/ 322792 h 4736042"/>
              <a:gd name="connsiteX36" fmla="*/ 3810000 w 6004983"/>
              <a:gd name="connsiteY36" fmla="*/ 322792 h 4736042"/>
              <a:gd name="connsiteX37" fmla="*/ 3632200 w 6004983"/>
              <a:gd name="connsiteY37" fmla="*/ 322792 h 4736042"/>
              <a:gd name="connsiteX38" fmla="*/ 3568700 w 6004983"/>
              <a:gd name="connsiteY38" fmla="*/ 335492 h 4736042"/>
              <a:gd name="connsiteX39" fmla="*/ 3543300 w 6004983"/>
              <a:gd name="connsiteY39" fmla="*/ 341842 h 4736042"/>
              <a:gd name="connsiteX40" fmla="*/ 3238500 w 6004983"/>
              <a:gd name="connsiteY40" fmla="*/ 341842 h 4736042"/>
              <a:gd name="connsiteX41" fmla="*/ 2863850 w 6004983"/>
              <a:gd name="connsiteY41" fmla="*/ 418042 h 4736042"/>
              <a:gd name="connsiteX42" fmla="*/ 2305050 w 6004983"/>
              <a:gd name="connsiteY42" fmla="*/ 519642 h 4736042"/>
              <a:gd name="connsiteX43" fmla="*/ 1924050 w 6004983"/>
              <a:gd name="connsiteY43" fmla="*/ 589492 h 4736042"/>
              <a:gd name="connsiteX44" fmla="*/ 1568450 w 6004983"/>
              <a:gd name="connsiteY44" fmla="*/ 735542 h 4736042"/>
              <a:gd name="connsiteX45" fmla="*/ 1174750 w 6004983"/>
              <a:gd name="connsiteY45" fmla="*/ 983192 h 4736042"/>
              <a:gd name="connsiteX46" fmla="*/ 730250 w 6004983"/>
              <a:gd name="connsiteY46" fmla="*/ 1370542 h 4736042"/>
              <a:gd name="connsiteX47" fmla="*/ 698500 w 6004983"/>
              <a:gd name="connsiteY47" fmla="*/ 1434042 h 4736042"/>
              <a:gd name="connsiteX48" fmla="*/ 406400 w 6004983"/>
              <a:gd name="connsiteY48" fmla="*/ 1713442 h 4736042"/>
              <a:gd name="connsiteX49" fmla="*/ 381000 w 6004983"/>
              <a:gd name="connsiteY49" fmla="*/ 1770592 h 4736042"/>
              <a:gd name="connsiteX50" fmla="*/ 374650 w 6004983"/>
              <a:gd name="connsiteY50" fmla="*/ 1795992 h 4736042"/>
              <a:gd name="connsiteX51" fmla="*/ 203200 w 6004983"/>
              <a:gd name="connsiteY51" fmla="*/ 1992842 h 4736042"/>
              <a:gd name="connsiteX52" fmla="*/ 177800 w 6004983"/>
              <a:gd name="connsiteY52" fmla="*/ 2056342 h 4736042"/>
              <a:gd name="connsiteX53" fmla="*/ 158750 w 6004983"/>
              <a:gd name="connsiteY53" fmla="*/ 2138892 h 4736042"/>
              <a:gd name="connsiteX54" fmla="*/ 76200 w 6004983"/>
              <a:gd name="connsiteY54" fmla="*/ 2310342 h 4736042"/>
              <a:gd name="connsiteX55" fmla="*/ 0 w 6004983"/>
              <a:gd name="connsiteY55" fmla="*/ 2805642 h 4736042"/>
              <a:gd name="connsiteX56" fmla="*/ 88900 w 6004983"/>
              <a:gd name="connsiteY56" fmla="*/ 3097742 h 4736042"/>
              <a:gd name="connsiteX57" fmla="*/ 215900 w 6004983"/>
              <a:gd name="connsiteY57" fmla="*/ 3313642 h 4736042"/>
              <a:gd name="connsiteX58" fmla="*/ 323850 w 6004983"/>
              <a:gd name="connsiteY58" fmla="*/ 3453342 h 4736042"/>
              <a:gd name="connsiteX59" fmla="*/ 469900 w 6004983"/>
              <a:gd name="connsiteY59" fmla="*/ 3618442 h 4736042"/>
              <a:gd name="connsiteX60" fmla="*/ 628650 w 6004983"/>
              <a:gd name="connsiteY60" fmla="*/ 3783542 h 4736042"/>
              <a:gd name="connsiteX61" fmla="*/ 768350 w 6004983"/>
              <a:gd name="connsiteY61" fmla="*/ 3967692 h 4736042"/>
              <a:gd name="connsiteX62" fmla="*/ 819150 w 6004983"/>
              <a:gd name="connsiteY62" fmla="*/ 4101042 h 4736042"/>
              <a:gd name="connsiteX63" fmla="*/ 819150 w 6004983"/>
              <a:gd name="connsiteY63" fmla="*/ 4240742 h 4736042"/>
              <a:gd name="connsiteX64" fmla="*/ 723900 w 6004983"/>
              <a:gd name="connsiteY64" fmla="*/ 4380442 h 4736042"/>
              <a:gd name="connsiteX65" fmla="*/ 590550 w 6004983"/>
              <a:gd name="connsiteY65" fmla="*/ 4456642 h 4736042"/>
              <a:gd name="connsiteX66" fmla="*/ 508000 w 6004983"/>
              <a:gd name="connsiteY66" fmla="*/ 4545542 h 4736042"/>
              <a:gd name="connsiteX67" fmla="*/ 457200 w 6004983"/>
              <a:gd name="connsiteY67" fmla="*/ 4596342 h 4736042"/>
              <a:gd name="connsiteX68" fmla="*/ 393700 w 6004983"/>
              <a:gd name="connsiteY68" fmla="*/ 4532842 h 4736042"/>
              <a:gd name="connsiteX69" fmla="*/ 254000 w 6004983"/>
              <a:gd name="connsiteY69" fmla="*/ 4736042 h 4736042"/>
              <a:gd name="connsiteX70" fmla="*/ 539750 w 6004983"/>
              <a:gd name="connsiteY70" fmla="*/ 4710642 h 4736042"/>
              <a:gd name="connsiteX71" fmla="*/ 514350 w 6004983"/>
              <a:gd name="connsiteY71" fmla="*/ 4640792 h 4736042"/>
              <a:gd name="connsiteX72" fmla="*/ 622300 w 6004983"/>
              <a:gd name="connsiteY72" fmla="*/ 4564592 h 4736042"/>
              <a:gd name="connsiteX73" fmla="*/ 755650 w 6004983"/>
              <a:gd name="connsiteY73" fmla="*/ 4469342 h 4736042"/>
              <a:gd name="connsiteX74" fmla="*/ 869950 w 6004983"/>
              <a:gd name="connsiteY74" fmla="*/ 4291542 h 4736042"/>
              <a:gd name="connsiteX75" fmla="*/ 946150 w 6004983"/>
              <a:gd name="connsiteY75" fmla="*/ 4062942 h 4736042"/>
              <a:gd name="connsiteX76" fmla="*/ 939800 w 6004983"/>
              <a:gd name="connsiteY76" fmla="*/ 3834342 h 4736042"/>
              <a:gd name="connsiteX77" fmla="*/ 812800 w 6004983"/>
              <a:gd name="connsiteY77" fmla="*/ 3573992 h 4736042"/>
              <a:gd name="connsiteX78" fmla="*/ 666750 w 6004983"/>
              <a:gd name="connsiteY78" fmla="*/ 3313642 h 4736042"/>
              <a:gd name="connsiteX79" fmla="*/ 546100 w 6004983"/>
              <a:gd name="connsiteY79" fmla="*/ 3148542 h 4736042"/>
              <a:gd name="connsiteX80" fmla="*/ 406400 w 6004983"/>
              <a:gd name="connsiteY80" fmla="*/ 2850092 h 4736042"/>
              <a:gd name="connsiteX81" fmla="*/ 387350 w 6004983"/>
              <a:gd name="connsiteY81" fmla="*/ 2481792 h 4736042"/>
              <a:gd name="connsiteX82" fmla="*/ 457200 w 6004983"/>
              <a:gd name="connsiteY82" fmla="*/ 2196042 h 4736042"/>
              <a:gd name="connsiteX83" fmla="*/ 889000 w 6004983"/>
              <a:gd name="connsiteY83" fmla="*/ 1973792 h 4736042"/>
              <a:gd name="connsiteX84" fmla="*/ 1123950 w 6004983"/>
              <a:gd name="connsiteY84" fmla="*/ 1783292 h 4736042"/>
              <a:gd name="connsiteX85" fmla="*/ 1574800 w 6004983"/>
              <a:gd name="connsiteY85" fmla="*/ 1821392 h 4736042"/>
              <a:gd name="connsiteX86" fmla="*/ 2089150 w 6004983"/>
              <a:gd name="connsiteY86" fmla="*/ 1770592 h 4736042"/>
              <a:gd name="connsiteX87" fmla="*/ 2559050 w 6004983"/>
              <a:gd name="connsiteY87" fmla="*/ 1637242 h 4736042"/>
              <a:gd name="connsiteX88" fmla="*/ 3003550 w 6004983"/>
              <a:gd name="connsiteY88" fmla="*/ 1618192 h 4736042"/>
              <a:gd name="connsiteX89" fmla="*/ 3536950 w 6004983"/>
              <a:gd name="connsiteY89" fmla="*/ 1618192 h 4736042"/>
              <a:gd name="connsiteX90" fmla="*/ 3917950 w 6004983"/>
              <a:gd name="connsiteY90" fmla="*/ 1618192 h 4736042"/>
              <a:gd name="connsiteX91" fmla="*/ 4451350 w 6004983"/>
              <a:gd name="connsiteY91" fmla="*/ 1618192 h 4736042"/>
              <a:gd name="connsiteX92" fmla="*/ 4679950 w 6004983"/>
              <a:gd name="connsiteY92" fmla="*/ 1465792 h 4736042"/>
              <a:gd name="connsiteX93" fmla="*/ 4908550 w 6004983"/>
              <a:gd name="connsiteY93" fmla="*/ 1465792 h 4736042"/>
              <a:gd name="connsiteX94" fmla="*/ 4984750 w 6004983"/>
              <a:gd name="connsiteY94" fmla="*/ 1618192 h 4736042"/>
              <a:gd name="connsiteX95" fmla="*/ 4908550 w 6004983"/>
              <a:gd name="connsiteY95" fmla="*/ 1770592 h 4736042"/>
              <a:gd name="connsiteX96" fmla="*/ 4756150 w 6004983"/>
              <a:gd name="connsiteY96" fmla="*/ 1846792 h 4736042"/>
              <a:gd name="connsiteX97" fmla="*/ 4713288 w 6004983"/>
              <a:gd name="connsiteY97" fmla="*/ 1975380 h 4736042"/>
              <a:gd name="connsiteX98" fmla="*/ 4654550 w 6004983"/>
              <a:gd name="connsiteY98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441950 w 6004983"/>
              <a:gd name="connsiteY12" fmla="*/ 1237192 h 4736042"/>
              <a:gd name="connsiteX13" fmla="*/ 5365750 w 6004983"/>
              <a:gd name="connsiteY13" fmla="*/ 1313392 h 4736042"/>
              <a:gd name="connsiteX14" fmla="*/ 5289550 w 6004983"/>
              <a:gd name="connsiteY14" fmla="*/ 1313392 h 4736042"/>
              <a:gd name="connsiteX15" fmla="*/ 5289550 w 6004983"/>
              <a:gd name="connsiteY15" fmla="*/ 1389592 h 4736042"/>
              <a:gd name="connsiteX16" fmla="*/ 5137150 w 6004983"/>
              <a:gd name="connsiteY16" fmla="*/ 1313392 h 4736042"/>
              <a:gd name="connsiteX17" fmla="*/ 4908550 w 6004983"/>
              <a:gd name="connsiteY17" fmla="*/ 1389592 h 4736042"/>
              <a:gd name="connsiteX18" fmla="*/ 4908550 w 6004983"/>
              <a:gd name="connsiteY18" fmla="*/ 1160992 h 4736042"/>
              <a:gd name="connsiteX19" fmla="*/ 4791869 w 6004983"/>
              <a:gd name="connsiteY19" fmla="*/ 899055 h 4736042"/>
              <a:gd name="connsiteX20" fmla="*/ 4679950 w 6004983"/>
              <a:gd name="connsiteY20" fmla="*/ 703792 h 4736042"/>
              <a:gd name="connsiteX21" fmla="*/ 4844256 w 6004983"/>
              <a:gd name="connsiteY21" fmla="*/ 589492 h 4736042"/>
              <a:gd name="connsiteX22" fmla="*/ 4908550 w 6004983"/>
              <a:gd name="connsiteY22" fmla="*/ 551392 h 4736042"/>
              <a:gd name="connsiteX23" fmla="*/ 5213350 w 6004983"/>
              <a:gd name="connsiteY23" fmla="*/ 398992 h 4736042"/>
              <a:gd name="connsiteX24" fmla="*/ 5594350 w 6004983"/>
              <a:gd name="connsiteY24" fmla="*/ 398992 h 4736042"/>
              <a:gd name="connsiteX25" fmla="*/ 5759450 w 6004983"/>
              <a:gd name="connsiteY25" fmla="*/ 125942 h 4736042"/>
              <a:gd name="connsiteX26" fmla="*/ 5543550 w 6004983"/>
              <a:gd name="connsiteY26" fmla="*/ 17992 h 4736042"/>
              <a:gd name="connsiteX27" fmla="*/ 5397500 w 6004983"/>
              <a:gd name="connsiteY27" fmla="*/ 17992 h 4736042"/>
              <a:gd name="connsiteX28" fmla="*/ 5187950 w 6004983"/>
              <a:gd name="connsiteY28" fmla="*/ 94192 h 4736042"/>
              <a:gd name="connsiteX29" fmla="*/ 5086350 w 6004983"/>
              <a:gd name="connsiteY29" fmla="*/ 113242 h 4736042"/>
              <a:gd name="connsiteX30" fmla="*/ 4902200 w 6004983"/>
              <a:gd name="connsiteY30" fmla="*/ 157692 h 4736042"/>
              <a:gd name="connsiteX31" fmla="*/ 4845050 w 6004983"/>
              <a:gd name="connsiteY31" fmla="*/ 157692 h 4736042"/>
              <a:gd name="connsiteX32" fmla="*/ 4648200 w 6004983"/>
              <a:gd name="connsiteY32" fmla="*/ 259292 h 4736042"/>
              <a:gd name="connsiteX33" fmla="*/ 4584700 w 6004983"/>
              <a:gd name="connsiteY33" fmla="*/ 303742 h 4736042"/>
              <a:gd name="connsiteX34" fmla="*/ 4311650 w 6004983"/>
              <a:gd name="connsiteY34" fmla="*/ 322792 h 4736042"/>
              <a:gd name="connsiteX35" fmla="*/ 4146550 w 6004983"/>
              <a:gd name="connsiteY35" fmla="*/ 322792 h 4736042"/>
              <a:gd name="connsiteX36" fmla="*/ 4057650 w 6004983"/>
              <a:gd name="connsiteY36" fmla="*/ 322792 h 4736042"/>
              <a:gd name="connsiteX37" fmla="*/ 3810000 w 6004983"/>
              <a:gd name="connsiteY37" fmla="*/ 322792 h 4736042"/>
              <a:gd name="connsiteX38" fmla="*/ 3632200 w 6004983"/>
              <a:gd name="connsiteY38" fmla="*/ 322792 h 4736042"/>
              <a:gd name="connsiteX39" fmla="*/ 3568700 w 6004983"/>
              <a:gd name="connsiteY39" fmla="*/ 335492 h 4736042"/>
              <a:gd name="connsiteX40" fmla="*/ 3543300 w 6004983"/>
              <a:gd name="connsiteY40" fmla="*/ 341842 h 4736042"/>
              <a:gd name="connsiteX41" fmla="*/ 3238500 w 6004983"/>
              <a:gd name="connsiteY41" fmla="*/ 341842 h 4736042"/>
              <a:gd name="connsiteX42" fmla="*/ 2863850 w 6004983"/>
              <a:gd name="connsiteY42" fmla="*/ 418042 h 4736042"/>
              <a:gd name="connsiteX43" fmla="*/ 2305050 w 6004983"/>
              <a:gd name="connsiteY43" fmla="*/ 519642 h 4736042"/>
              <a:gd name="connsiteX44" fmla="*/ 1924050 w 6004983"/>
              <a:gd name="connsiteY44" fmla="*/ 589492 h 4736042"/>
              <a:gd name="connsiteX45" fmla="*/ 1568450 w 6004983"/>
              <a:gd name="connsiteY45" fmla="*/ 735542 h 4736042"/>
              <a:gd name="connsiteX46" fmla="*/ 1174750 w 6004983"/>
              <a:gd name="connsiteY46" fmla="*/ 983192 h 4736042"/>
              <a:gd name="connsiteX47" fmla="*/ 730250 w 6004983"/>
              <a:gd name="connsiteY47" fmla="*/ 1370542 h 4736042"/>
              <a:gd name="connsiteX48" fmla="*/ 698500 w 6004983"/>
              <a:gd name="connsiteY48" fmla="*/ 1434042 h 4736042"/>
              <a:gd name="connsiteX49" fmla="*/ 406400 w 6004983"/>
              <a:gd name="connsiteY49" fmla="*/ 1713442 h 4736042"/>
              <a:gd name="connsiteX50" fmla="*/ 381000 w 6004983"/>
              <a:gd name="connsiteY50" fmla="*/ 1770592 h 4736042"/>
              <a:gd name="connsiteX51" fmla="*/ 374650 w 6004983"/>
              <a:gd name="connsiteY51" fmla="*/ 1795992 h 4736042"/>
              <a:gd name="connsiteX52" fmla="*/ 203200 w 6004983"/>
              <a:gd name="connsiteY52" fmla="*/ 1992842 h 4736042"/>
              <a:gd name="connsiteX53" fmla="*/ 177800 w 6004983"/>
              <a:gd name="connsiteY53" fmla="*/ 2056342 h 4736042"/>
              <a:gd name="connsiteX54" fmla="*/ 158750 w 6004983"/>
              <a:gd name="connsiteY54" fmla="*/ 2138892 h 4736042"/>
              <a:gd name="connsiteX55" fmla="*/ 76200 w 6004983"/>
              <a:gd name="connsiteY55" fmla="*/ 2310342 h 4736042"/>
              <a:gd name="connsiteX56" fmla="*/ 0 w 6004983"/>
              <a:gd name="connsiteY56" fmla="*/ 2805642 h 4736042"/>
              <a:gd name="connsiteX57" fmla="*/ 88900 w 6004983"/>
              <a:gd name="connsiteY57" fmla="*/ 3097742 h 4736042"/>
              <a:gd name="connsiteX58" fmla="*/ 215900 w 6004983"/>
              <a:gd name="connsiteY58" fmla="*/ 3313642 h 4736042"/>
              <a:gd name="connsiteX59" fmla="*/ 323850 w 6004983"/>
              <a:gd name="connsiteY59" fmla="*/ 3453342 h 4736042"/>
              <a:gd name="connsiteX60" fmla="*/ 469900 w 6004983"/>
              <a:gd name="connsiteY60" fmla="*/ 3618442 h 4736042"/>
              <a:gd name="connsiteX61" fmla="*/ 628650 w 6004983"/>
              <a:gd name="connsiteY61" fmla="*/ 3783542 h 4736042"/>
              <a:gd name="connsiteX62" fmla="*/ 768350 w 6004983"/>
              <a:gd name="connsiteY62" fmla="*/ 3967692 h 4736042"/>
              <a:gd name="connsiteX63" fmla="*/ 819150 w 6004983"/>
              <a:gd name="connsiteY63" fmla="*/ 4101042 h 4736042"/>
              <a:gd name="connsiteX64" fmla="*/ 819150 w 6004983"/>
              <a:gd name="connsiteY64" fmla="*/ 4240742 h 4736042"/>
              <a:gd name="connsiteX65" fmla="*/ 723900 w 6004983"/>
              <a:gd name="connsiteY65" fmla="*/ 4380442 h 4736042"/>
              <a:gd name="connsiteX66" fmla="*/ 590550 w 6004983"/>
              <a:gd name="connsiteY66" fmla="*/ 4456642 h 4736042"/>
              <a:gd name="connsiteX67" fmla="*/ 508000 w 6004983"/>
              <a:gd name="connsiteY67" fmla="*/ 4545542 h 4736042"/>
              <a:gd name="connsiteX68" fmla="*/ 457200 w 6004983"/>
              <a:gd name="connsiteY68" fmla="*/ 4596342 h 4736042"/>
              <a:gd name="connsiteX69" fmla="*/ 393700 w 6004983"/>
              <a:gd name="connsiteY69" fmla="*/ 4532842 h 4736042"/>
              <a:gd name="connsiteX70" fmla="*/ 254000 w 6004983"/>
              <a:gd name="connsiteY70" fmla="*/ 4736042 h 4736042"/>
              <a:gd name="connsiteX71" fmla="*/ 539750 w 6004983"/>
              <a:gd name="connsiteY71" fmla="*/ 4710642 h 4736042"/>
              <a:gd name="connsiteX72" fmla="*/ 514350 w 6004983"/>
              <a:gd name="connsiteY72" fmla="*/ 4640792 h 4736042"/>
              <a:gd name="connsiteX73" fmla="*/ 622300 w 6004983"/>
              <a:gd name="connsiteY73" fmla="*/ 4564592 h 4736042"/>
              <a:gd name="connsiteX74" fmla="*/ 755650 w 6004983"/>
              <a:gd name="connsiteY74" fmla="*/ 4469342 h 4736042"/>
              <a:gd name="connsiteX75" fmla="*/ 869950 w 6004983"/>
              <a:gd name="connsiteY75" fmla="*/ 4291542 h 4736042"/>
              <a:gd name="connsiteX76" fmla="*/ 946150 w 6004983"/>
              <a:gd name="connsiteY76" fmla="*/ 4062942 h 4736042"/>
              <a:gd name="connsiteX77" fmla="*/ 939800 w 6004983"/>
              <a:gd name="connsiteY77" fmla="*/ 3834342 h 4736042"/>
              <a:gd name="connsiteX78" fmla="*/ 812800 w 6004983"/>
              <a:gd name="connsiteY78" fmla="*/ 3573992 h 4736042"/>
              <a:gd name="connsiteX79" fmla="*/ 666750 w 6004983"/>
              <a:gd name="connsiteY79" fmla="*/ 3313642 h 4736042"/>
              <a:gd name="connsiteX80" fmla="*/ 546100 w 6004983"/>
              <a:gd name="connsiteY80" fmla="*/ 3148542 h 4736042"/>
              <a:gd name="connsiteX81" fmla="*/ 406400 w 6004983"/>
              <a:gd name="connsiteY81" fmla="*/ 2850092 h 4736042"/>
              <a:gd name="connsiteX82" fmla="*/ 387350 w 6004983"/>
              <a:gd name="connsiteY82" fmla="*/ 2481792 h 4736042"/>
              <a:gd name="connsiteX83" fmla="*/ 457200 w 6004983"/>
              <a:gd name="connsiteY83" fmla="*/ 2196042 h 4736042"/>
              <a:gd name="connsiteX84" fmla="*/ 889000 w 6004983"/>
              <a:gd name="connsiteY84" fmla="*/ 1973792 h 4736042"/>
              <a:gd name="connsiteX85" fmla="*/ 1123950 w 6004983"/>
              <a:gd name="connsiteY85" fmla="*/ 1783292 h 4736042"/>
              <a:gd name="connsiteX86" fmla="*/ 1574800 w 6004983"/>
              <a:gd name="connsiteY86" fmla="*/ 1821392 h 4736042"/>
              <a:gd name="connsiteX87" fmla="*/ 2089150 w 6004983"/>
              <a:gd name="connsiteY87" fmla="*/ 1770592 h 4736042"/>
              <a:gd name="connsiteX88" fmla="*/ 2559050 w 6004983"/>
              <a:gd name="connsiteY88" fmla="*/ 1637242 h 4736042"/>
              <a:gd name="connsiteX89" fmla="*/ 3003550 w 6004983"/>
              <a:gd name="connsiteY89" fmla="*/ 1618192 h 4736042"/>
              <a:gd name="connsiteX90" fmla="*/ 3536950 w 6004983"/>
              <a:gd name="connsiteY90" fmla="*/ 1618192 h 4736042"/>
              <a:gd name="connsiteX91" fmla="*/ 3917950 w 6004983"/>
              <a:gd name="connsiteY91" fmla="*/ 1618192 h 4736042"/>
              <a:gd name="connsiteX92" fmla="*/ 4451350 w 6004983"/>
              <a:gd name="connsiteY92" fmla="*/ 1618192 h 4736042"/>
              <a:gd name="connsiteX93" fmla="*/ 4679950 w 6004983"/>
              <a:gd name="connsiteY93" fmla="*/ 1465792 h 4736042"/>
              <a:gd name="connsiteX94" fmla="*/ 4908550 w 6004983"/>
              <a:gd name="connsiteY94" fmla="*/ 1465792 h 4736042"/>
              <a:gd name="connsiteX95" fmla="*/ 4984750 w 6004983"/>
              <a:gd name="connsiteY95" fmla="*/ 1618192 h 4736042"/>
              <a:gd name="connsiteX96" fmla="*/ 4908550 w 6004983"/>
              <a:gd name="connsiteY96" fmla="*/ 1770592 h 4736042"/>
              <a:gd name="connsiteX97" fmla="*/ 4756150 w 6004983"/>
              <a:gd name="connsiteY97" fmla="*/ 1846792 h 4736042"/>
              <a:gd name="connsiteX98" fmla="*/ 4713288 w 6004983"/>
              <a:gd name="connsiteY98" fmla="*/ 1975380 h 4736042"/>
              <a:gd name="connsiteX99" fmla="*/ 4654550 w 6004983"/>
              <a:gd name="connsiteY99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441950 w 6004983"/>
              <a:gd name="connsiteY12" fmla="*/ 1237192 h 4736042"/>
              <a:gd name="connsiteX13" fmla="*/ 5365750 w 6004983"/>
              <a:gd name="connsiteY13" fmla="*/ 1313392 h 4736042"/>
              <a:gd name="connsiteX14" fmla="*/ 5289550 w 6004983"/>
              <a:gd name="connsiteY14" fmla="*/ 1313392 h 4736042"/>
              <a:gd name="connsiteX15" fmla="*/ 5289550 w 6004983"/>
              <a:gd name="connsiteY15" fmla="*/ 1389592 h 4736042"/>
              <a:gd name="connsiteX16" fmla="*/ 5137150 w 6004983"/>
              <a:gd name="connsiteY16" fmla="*/ 1313392 h 4736042"/>
              <a:gd name="connsiteX17" fmla="*/ 4908550 w 6004983"/>
              <a:gd name="connsiteY17" fmla="*/ 1389592 h 4736042"/>
              <a:gd name="connsiteX18" fmla="*/ 4908550 w 6004983"/>
              <a:gd name="connsiteY18" fmla="*/ 1160992 h 4736042"/>
              <a:gd name="connsiteX19" fmla="*/ 4791869 w 6004983"/>
              <a:gd name="connsiteY19" fmla="*/ 899055 h 4736042"/>
              <a:gd name="connsiteX20" fmla="*/ 4679950 w 6004983"/>
              <a:gd name="connsiteY20" fmla="*/ 703792 h 4736042"/>
              <a:gd name="connsiteX21" fmla="*/ 4832350 w 6004983"/>
              <a:gd name="connsiteY21" fmla="*/ 551392 h 4736042"/>
              <a:gd name="connsiteX22" fmla="*/ 4908550 w 6004983"/>
              <a:gd name="connsiteY22" fmla="*/ 551392 h 4736042"/>
              <a:gd name="connsiteX23" fmla="*/ 5213350 w 6004983"/>
              <a:gd name="connsiteY23" fmla="*/ 398992 h 4736042"/>
              <a:gd name="connsiteX24" fmla="*/ 5594350 w 6004983"/>
              <a:gd name="connsiteY24" fmla="*/ 398992 h 4736042"/>
              <a:gd name="connsiteX25" fmla="*/ 5759450 w 6004983"/>
              <a:gd name="connsiteY25" fmla="*/ 125942 h 4736042"/>
              <a:gd name="connsiteX26" fmla="*/ 5543550 w 6004983"/>
              <a:gd name="connsiteY26" fmla="*/ 17992 h 4736042"/>
              <a:gd name="connsiteX27" fmla="*/ 5397500 w 6004983"/>
              <a:gd name="connsiteY27" fmla="*/ 17992 h 4736042"/>
              <a:gd name="connsiteX28" fmla="*/ 5187950 w 6004983"/>
              <a:gd name="connsiteY28" fmla="*/ 94192 h 4736042"/>
              <a:gd name="connsiteX29" fmla="*/ 5086350 w 6004983"/>
              <a:gd name="connsiteY29" fmla="*/ 113242 h 4736042"/>
              <a:gd name="connsiteX30" fmla="*/ 4902200 w 6004983"/>
              <a:gd name="connsiteY30" fmla="*/ 157692 h 4736042"/>
              <a:gd name="connsiteX31" fmla="*/ 4845050 w 6004983"/>
              <a:gd name="connsiteY31" fmla="*/ 157692 h 4736042"/>
              <a:gd name="connsiteX32" fmla="*/ 4648200 w 6004983"/>
              <a:gd name="connsiteY32" fmla="*/ 259292 h 4736042"/>
              <a:gd name="connsiteX33" fmla="*/ 4584700 w 6004983"/>
              <a:gd name="connsiteY33" fmla="*/ 303742 h 4736042"/>
              <a:gd name="connsiteX34" fmla="*/ 4311650 w 6004983"/>
              <a:gd name="connsiteY34" fmla="*/ 322792 h 4736042"/>
              <a:gd name="connsiteX35" fmla="*/ 4146550 w 6004983"/>
              <a:gd name="connsiteY35" fmla="*/ 322792 h 4736042"/>
              <a:gd name="connsiteX36" fmla="*/ 4057650 w 6004983"/>
              <a:gd name="connsiteY36" fmla="*/ 322792 h 4736042"/>
              <a:gd name="connsiteX37" fmla="*/ 3810000 w 6004983"/>
              <a:gd name="connsiteY37" fmla="*/ 322792 h 4736042"/>
              <a:gd name="connsiteX38" fmla="*/ 3632200 w 6004983"/>
              <a:gd name="connsiteY38" fmla="*/ 322792 h 4736042"/>
              <a:gd name="connsiteX39" fmla="*/ 3568700 w 6004983"/>
              <a:gd name="connsiteY39" fmla="*/ 335492 h 4736042"/>
              <a:gd name="connsiteX40" fmla="*/ 3543300 w 6004983"/>
              <a:gd name="connsiteY40" fmla="*/ 341842 h 4736042"/>
              <a:gd name="connsiteX41" fmla="*/ 3238500 w 6004983"/>
              <a:gd name="connsiteY41" fmla="*/ 341842 h 4736042"/>
              <a:gd name="connsiteX42" fmla="*/ 2863850 w 6004983"/>
              <a:gd name="connsiteY42" fmla="*/ 418042 h 4736042"/>
              <a:gd name="connsiteX43" fmla="*/ 2305050 w 6004983"/>
              <a:gd name="connsiteY43" fmla="*/ 519642 h 4736042"/>
              <a:gd name="connsiteX44" fmla="*/ 1924050 w 6004983"/>
              <a:gd name="connsiteY44" fmla="*/ 589492 h 4736042"/>
              <a:gd name="connsiteX45" fmla="*/ 1568450 w 6004983"/>
              <a:gd name="connsiteY45" fmla="*/ 735542 h 4736042"/>
              <a:gd name="connsiteX46" fmla="*/ 1174750 w 6004983"/>
              <a:gd name="connsiteY46" fmla="*/ 983192 h 4736042"/>
              <a:gd name="connsiteX47" fmla="*/ 730250 w 6004983"/>
              <a:gd name="connsiteY47" fmla="*/ 1370542 h 4736042"/>
              <a:gd name="connsiteX48" fmla="*/ 698500 w 6004983"/>
              <a:gd name="connsiteY48" fmla="*/ 1434042 h 4736042"/>
              <a:gd name="connsiteX49" fmla="*/ 406400 w 6004983"/>
              <a:gd name="connsiteY49" fmla="*/ 1713442 h 4736042"/>
              <a:gd name="connsiteX50" fmla="*/ 381000 w 6004983"/>
              <a:gd name="connsiteY50" fmla="*/ 1770592 h 4736042"/>
              <a:gd name="connsiteX51" fmla="*/ 374650 w 6004983"/>
              <a:gd name="connsiteY51" fmla="*/ 1795992 h 4736042"/>
              <a:gd name="connsiteX52" fmla="*/ 203200 w 6004983"/>
              <a:gd name="connsiteY52" fmla="*/ 1992842 h 4736042"/>
              <a:gd name="connsiteX53" fmla="*/ 177800 w 6004983"/>
              <a:gd name="connsiteY53" fmla="*/ 2056342 h 4736042"/>
              <a:gd name="connsiteX54" fmla="*/ 158750 w 6004983"/>
              <a:gd name="connsiteY54" fmla="*/ 2138892 h 4736042"/>
              <a:gd name="connsiteX55" fmla="*/ 76200 w 6004983"/>
              <a:gd name="connsiteY55" fmla="*/ 2310342 h 4736042"/>
              <a:gd name="connsiteX56" fmla="*/ 0 w 6004983"/>
              <a:gd name="connsiteY56" fmla="*/ 2805642 h 4736042"/>
              <a:gd name="connsiteX57" fmla="*/ 88900 w 6004983"/>
              <a:gd name="connsiteY57" fmla="*/ 3097742 h 4736042"/>
              <a:gd name="connsiteX58" fmla="*/ 215900 w 6004983"/>
              <a:gd name="connsiteY58" fmla="*/ 3313642 h 4736042"/>
              <a:gd name="connsiteX59" fmla="*/ 323850 w 6004983"/>
              <a:gd name="connsiteY59" fmla="*/ 3453342 h 4736042"/>
              <a:gd name="connsiteX60" fmla="*/ 469900 w 6004983"/>
              <a:gd name="connsiteY60" fmla="*/ 3618442 h 4736042"/>
              <a:gd name="connsiteX61" fmla="*/ 628650 w 6004983"/>
              <a:gd name="connsiteY61" fmla="*/ 3783542 h 4736042"/>
              <a:gd name="connsiteX62" fmla="*/ 768350 w 6004983"/>
              <a:gd name="connsiteY62" fmla="*/ 3967692 h 4736042"/>
              <a:gd name="connsiteX63" fmla="*/ 819150 w 6004983"/>
              <a:gd name="connsiteY63" fmla="*/ 4101042 h 4736042"/>
              <a:gd name="connsiteX64" fmla="*/ 819150 w 6004983"/>
              <a:gd name="connsiteY64" fmla="*/ 4240742 h 4736042"/>
              <a:gd name="connsiteX65" fmla="*/ 723900 w 6004983"/>
              <a:gd name="connsiteY65" fmla="*/ 4380442 h 4736042"/>
              <a:gd name="connsiteX66" fmla="*/ 590550 w 6004983"/>
              <a:gd name="connsiteY66" fmla="*/ 4456642 h 4736042"/>
              <a:gd name="connsiteX67" fmla="*/ 508000 w 6004983"/>
              <a:gd name="connsiteY67" fmla="*/ 4545542 h 4736042"/>
              <a:gd name="connsiteX68" fmla="*/ 457200 w 6004983"/>
              <a:gd name="connsiteY68" fmla="*/ 4596342 h 4736042"/>
              <a:gd name="connsiteX69" fmla="*/ 393700 w 6004983"/>
              <a:gd name="connsiteY69" fmla="*/ 4532842 h 4736042"/>
              <a:gd name="connsiteX70" fmla="*/ 254000 w 6004983"/>
              <a:gd name="connsiteY70" fmla="*/ 4736042 h 4736042"/>
              <a:gd name="connsiteX71" fmla="*/ 539750 w 6004983"/>
              <a:gd name="connsiteY71" fmla="*/ 4710642 h 4736042"/>
              <a:gd name="connsiteX72" fmla="*/ 514350 w 6004983"/>
              <a:gd name="connsiteY72" fmla="*/ 4640792 h 4736042"/>
              <a:gd name="connsiteX73" fmla="*/ 622300 w 6004983"/>
              <a:gd name="connsiteY73" fmla="*/ 4564592 h 4736042"/>
              <a:gd name="connsiteX74" fmla="*/ 755650 w 6004983"/>
              <a:gd name="connsiteY74" fmla="*/ 4469342 h 4736042"/>
              <a:gd name="connsiteX75" fmla="*/ 869950 w 6004983"/>
              <a:gd name="connsiteY75" fmla="*/ 4291542 h 4736042"/>
              <a:gd name="connsiteX76" fmla="*/ 946150 w 6004983"/>
              <a:gd name="connsiteY76" fmla="*/ 4062942 h 4736042"/>
              <a:gd name="connsiteX77" fmla="*/ 939800 w 6004983"/>
              <a:gd name="connsiteY77" fmla="*/ 3834342 h 4736042"/>
              <a:gd name="connsiteX78" fmla="*/ 812800 w 6004983"/>
              <a:gd name="connsiteY78" fmla="*/ 3573992 h 4736042"/>
              <a:gd name="connsiteX79" fmla="*/ 666750 w 6004983"/>
              <a:gd name="connsiteY79" fmla="*/ 3313642 h 4736042"/>
              <a:gd name="connsiteX80" fmla="*/ 546100 w 6004983"/>
              <a:gd name="connsiteY80" fmla="*/ 3148542 h 4736042"/>
              <a:gd name="connsiteX81" fmla="*/ 406400 w 6004983"/>
              <a:gd name="connsiteY81" fmla="*/ 2850092 h 4736042"/>
              <a:gd name="connsiteX82" fmla="*/ 387350 w 6004983"/>
              <a:gd name="connsiteY82" fmla="*/ 2481792 h 4736042"/>
              <a:gd name="connsiteX83" fmla="*/ 457200 w 6004983"/>
              <a:gd name="connsiteY83" fmla="*/ 2196042 h 4736042"/>
              <a:gd name="connsiteX84" fmla="*/ 889000 w 6004983"/>
              <a:gd name="connsiteY84" fmla="*/ 1973792 h 4736042"/>
              <a:gd name="connsiteX85" fmla="*/ 1123950 w 6004983"/>
              <a:gd name="connsiteY85" fmla="*/ 1783292 h 4736042"/>
              <a:gd name="connsiteX86" fmla="*/ 1574800 w 6004983"/>
              <a:gd name="connsiteY86" fmla="*/ 1821392 h 4736042"/>
              <a:gd name="connsiteX87" fmla="*/ 2089150 w 6004983"/>
              <a:gd name="connsiteY87" fmla="*/ 1770592 h 4736042"/>
              <a:gd name="connsiteX88" fmla="*/ 2559050 w 6004983"/>
              <a:gd name="connsiteY88" fmla="*/ 1637242 h 4736042"/>
              <a:gd name="connsiteX89" fmla="*/ 3003550 w 6004983"/>
              <a:gd name="connsiteY89" fmla="*/ 1618192 h 4736042"/>
              <a:gd name="connsiteX90" fmla="*/ 3536950 w 6004983"/>
              <a:gd name="connsiteY90" fmla="*/ 1618192 h 4736042"/>
              <a:gd name="connsiteX91" fmla="*/ 3917950 w 6004983"/>
              <a:gd name="connsiteY91" fmla="*/ 1618192 h 4736042"/>
              <a:gd name="connsiteX92" fmla="*/ 4451350 w 6004983"/>
              <a:gd name="connsiteY92" fmla="*/ 1618192 h 4736042"/>
              <a:gd name="connsiteX93" fmla="*/ 4679950 w 6004983"/>
              <a:gd name="connsiteY93" fmla="*/ 1465792 h 4736042"/>
              <a:gd name="connsiteX94" fmla="*/ 4908550 w 6004983"/>
              <a:gd name="connsiteY94" fmla="*/ 1465792 h 4736042"/>
              <a:gd name="connsiteX95" fmla="*/ 4984750 w 6004983"/>
              <a:gd name="connsiteY95" fmla="*/ 1618192 h 4736042"/>
              <a:gd name="connsiteX96" fmla="*/ 4908550 w 6004983"/>
              <a:gd name="connsiteY96" fmla="*/ 1770592 h 4736042"/>
              <a:gd name="connsiteX97" fmla="*/ 4756150 w 6004983"/>
              <a:gd name="connsiteY97" fmla="*/ 1846792 h 4736042"/>
              <a:gd name="connsiteX98" fmla="*/ 4713288 w 6004983"/>
              <a:gd name="connsiteY98" fmla="*/ 1975380 h 4736042"/>
              <a:gd name="connsiteX99" fmla="*/ 4654550 w 6004983"/>
              <a:gd name="connsiteY99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441950 w 6004983"/>
              <a:gd name="connsiteY12" fmla="*/ 1237192 h 4736042"/>
              <a:gd name="connsiteX13" fmla="*/ 5365750 w 6004983"/>
              <a:gd name="connsiteY13" fmla="*/ 1313392 h 4736042"/>
              <a:gd name="connsiteX14" fmla="*/ 5289550 w 6004983"/>
              <a:gd name="connsiteY14" fmla="*/ 1313392 h 4736042"/>
              <a:gd name="connsiteX15" fmla="*/ 5289550 w 6004983"/>
              <a:gd name="connsiteY15" fmla="*/ 1389592 h 4736042"/>
              <a:gd name="connsiteX16" fmla="*/ 5137150 w 6004983"/>
              <a:gd name="connsiteY16" fmla="*/ 1313392 h 4736042"/>
              <a:gd name="connsiteX17" fmla="*/ 4908550 w 6004983"/>
              <a:gd name="connsiteY17" fmla="*/ 1389592 h 4736042"/>
              <a:gd name="connsiteX18" fmla="*/ 4908550 w 6004983"/>
              <a:gd name="connsiteY18" fmla="*/ 1160992 h 4736042"/>
              <a:gd name="connsiteX19" fmla="*/ 4791869 w 6004983"/>
              <a:gd name="connsiteY19" fmla="*/ 899055 h 4736042"/>
              <a:gd name="connsiteX20" fmla="*/ 4679950 w 6004983"/>
              <a:gd name="connsiteY20" fmla="*/ 703792 h 4736042"/>
              <a:gd name="connsiteX21" fmla="*/ 4832350 w 6004983"/>
              <a:gd name="connsiteY21" fmla="*/ 551392 h 4736042"/>
              <a:gd name="connsiteX22" fmla="*/ 4908550 w 6004983"/>
              <a:gd name="connsiteY22" fmla="*/ 551392 h 4736042"/>
              <a:gd name="connsiteX23" fmla="*/ 5213350 w 6004983"/>
              <a:gd name="connsiteY23" fmla="*/ 398992 h 4736042"/>
              <a:gd name="connsiteX24" fmla="*/ 5594350 w 6004983"/>
              <a:gd name="connsiteY24" fmla="*/ 398992 h 4736042"/>
              <a:gd name="connsiteX25" fmla="*/ 5759450 w 6004983"/>
              <a:gd name="connsiteY25" fmla="*/ 125942 h 4736042"/>
              <a:gd name="connsiteX26" fmla="*/ 5543550 w 6004983"/>
              <a:gd name="connsiteY26" fmla="*/ 17992 h 4736042"/>
              <a:gd name="connsiteX27" fmla="*/ 5397500 w 6004983"/>
              <a:gd name="connsiteY27" fmla="*/ 17992 h 4736042"/>
              <a:gd name="connsiteX28" fmla="*/ 5187950 w 6004983"/>
              <a:gd name="connsiteY28" fmla="*/ 94192 h 4736042"/>
              <a:gd name="connsiteX29" fmla="*/ 5086350 w 6004983"/>
              <a:gd name="connsiteY29" fmla="*/ 113242 h 4736042"/>
              <a:gd name="connsiteX30" fmla="*/ 4902200 w 6004983"/>
              <a:gd name="connsiteY30" fmla="*/ 157692 h 4736042"/>
              <a:gd name="connsiteX31" fmla="*/ 4845050 w 6004983"/>
              <a:gd name="connsiteY31" fmla="*/ 157692 h 4736042"/>
              <a:gd name="connsiteX32" fmla="*/ 4648200 w 6004983"/>
              <a:gd name="connsiteY32" fmla="*/ 259292 h 4736042"/>
              <a:gd name="connsiteX33" fmla="*/ 4584700 w 6004983"/>
              <a:gd name="connsiteY33" fmla="*/ 303742 h 4736042"/>
              <a:gd name="connsiteX34" fmla="*/ 4311650 w 6004983"/>
              <a:gd name="connsiteY34" fmla="*/ 322792 h 4736042"/>
              <a:gd name="connsiteX35" fmla="*/ 4146550 w 6004983"/>
              <a:gd name="connsiteY35" fmla="*/ 322792 h 4736042"/>
              <a:gd name="connsiteX36" fmla="*/ 4057650 w 6004983"/>
              <a:gd name="connsiteY36" fmla="*/ 322792 h 4736042"/>
              <a:gd name="connsiteX37" fmla="*/ 3810000 w 6004983"/>
              <a:gd name="connsiteY37" fmla="*/ 322792 h 4736042"/>
              <a:gd name="connsiteX38" fmla="*/ 3632200 w 6004983"/>
              <a:gd name="connsiteY38" fmla="*/ 322792 h 4736042"/>
              <a:gd name="connsiteX39" fmla="*/ 3568700 w 6004983"/>
              <a:gd name="connsiteY39" fmla="*/ 335492 h 4736042"/>
              <a:gd name="connsiteX40" fmla="*/ 3543300 w 6004983"/>
              <a:gd name="connsiteY40" fmla="*/ 341842 h 4736042"/>
              <a:gd name="connsiteX41" fmla="*/ 3238500 w 6004983"/>
              <a:gd name="connsiteY41" fmla="*/ 341842 h 4736042"/>
              <a:gd name="connsiteX42" fmla="*/ 2863850 w 6004983"/>
              <a:gd name="connsiteY42" fmla="*/ 418042 h 4736042"/>
              <a:gd name="connsiteX43" fmla="*/ 2305050 w 6004983"/>
              <a:gd name="connsiteY43" fmla="*/ 519642 h 4736042"/>
              <a:gd name="connsiteX44" fmla="*/ 1924050 w 6004983"/>
              <a:gd name="connsiteY44" fmla="*/ 589492 h 4736042"/>
              <a:gd name="connsiteX45" fmla="*/ 1568450 w 6004983"/>
              <a:gd name="connsiteY45" fmla="*/ 735542 h 4736042"/>
              <a:gd name="connsiteX46" fmla="*/ 1174750 w 6004983"/>
              <a:gd name="connsiteY46" fmla="*/ 983192 h 4736042"/>
              <a:gd name="connsiteX47" fmla="*/ 730250 w 6004983"/>
              <a:gd name="connsiteY47" fmla="*/ 1370542 h 4736042"/>
              <a:gd name="connsiteX48" fmla="*/ 698500 w 6004983"/>
              <a:gd name="connsiteY48" fmla="*/ 1434042 h 4736042"/>
              <a:gd name="connsiteX49" fmla="*/ 406400 w 6004983"/>
              <a:gd name="connsiteY49" fmla="*/ 1713442 h 4736042"/>
              <a:gd name="connsiteX50" fmla="*/ 381000 w 6004983"/>
              <a:gd name="connsiteY50" fmla="*/ 1770592 h 4736042"/>
              <a:gd name="connsiteX51" fmla="*/ 374650 w 6004983"/>
              <a:gd name="connsiteY51" fmla="*/ 1795992 h 4736042"/>
              <a:gd name="connsiteX52" fmla="*/ 203200 w 6004983"/>
              <a:gd name="connsiteY52" fmla="*/ 1992842 h 4736042"/>
              <a:gd name="connsiteX53" fmla="*/ 177800 w 6004983"/>
              <a:gd name="connsiteY53" fmla="*/ 2056342 h 4736042"/>
              <a:gd name="connsiteX54" fmla="*/ 158750 w 6004983"/>
              <a:gd name="connsiteY54" fmla="*/ 2138892 h 4736042"/>
              <a:gd name="connsiteX55" fmla="*/ 76200 w 6004983"/>
              <a:gd name="connsiteY55" fmla="*/ 2310342 h 4736042"/>
              <a:gd name="connsiteX56" fmla="*/ 0 w 6004983"/>
              <a:gd name="connsiteY56" fmla="*/ 2805642 h 4736042"/>
              <a:gd name="connsiteX57" fmla="*/ 88900 w 6004983"/>
              <a:gd name="connsiteY57" fmla="*/ 3097742 h 4736042"/>
              <a:gd name="connsiteX58" fmla="*/ 215900 w 6004983"/>
              <a:gd name="connsiteY58" fmla="*/ 3313642 h 4736042"/>
              <a:gd name="connsiteX59" fmla="*/ 323850 w 6004983"/>
              <a:gd name="connsiteY59" fmla="*/ 3453342 h 4736042"/>
              <a:gd name="connsiteX60" fmla="*/ 469900 w 6004983"/>
              <a:gd name="connsiteY60" fmla="*/ 3618442 h 4736042"/>
              <a:gd name="connsiteX61" fmla="*/ 628650 w 6004983"/>
              <a:gd name="connsiteY61" fmla="*/ 3783542 h 4736042"/>
              <a:gd name="connsiteX62" fmla="*/ 768350 w 6004983"/>
              <a:gd name="connsiteY62" fmla="*/ 3967692 h 4736042"/>
              <a:gd name="connsiteX63" fmla="*/ 819150 w 6004983"/>
              <a:gd name="connsiteY63" fmla="*/ 4101042 h 4736042"/>
              <a:gd name="connsiteX64" fmla="*/ 819150 w 6004983"/>
              <a:gd name="connsiteY64" fmla="*/ 4240742 h 4736042"/>
              <a:gd name="connsiteX65" fmla="*/ 723900 w 6004983"/>
              <a:gd name="connsiteY65" fmla="*/ 4380442 h 4736042"/>
              <a:gd name="connsiteX66" fmla="*/ 590550 w 6004983"/>
              <a:gd name="connsiteY66" fmla="*/ 4456642 h 4736042"/>
              <a:gd name="connsiteX67" fmla="*/ 508000 w 6004983"/>
              <a:gd name="connsiteY67" fmla="*/ 4545542 h 4736042"/>
              <a:gd name="connsiteX68" fmla="*/ 457200 w 6004983"/>
              <a:gd name="connsiteY68" fmla="*/ 4596342 h 4736042"/>
              <a:gd name="connsiteX69" fmla="*/ 393700 w 6004983"/>
              <a:gd name="connsiteY69" fmla="*/ 4532842 h 4736042"/>
              <a:gd name="connsiteX70" fmla="*/ 254000 w 6004983"/>
              <a:gd name="connsiteY70" fmla="*/ 4736042 h 4736042"/>
              <a:gd name="connsiteX71" fmla="*/ 539750 w 6004983"/>
              <a:gd name="connsiteY71" fmla="*/ 4710642 h 4736042"/>
              <a:gd name="connsiteX72" fmla="*/ 514350 w 6004983"/>
              <a:gd name="connsiteY72" fmla="*/ 4640792 h 4736042"/>
              <a:gd name="connsiteX73" fmla="*/ 622300 w 6004983"/>
              <a:gd name="connsiteY73" fmla="*/ 4564592 h 4736042"/>
              <a:gd name="connsiteX74" fmla="*/ 755650 w 6004983"/>
              <a:gd name="connsiteY74" fmla="*/ 4469342 h 4736042"/>
              <a:gd name="connsiteX75" fmla="*/ 869950 w 6004983"/>
              <a:gd name="connsiteY75" fmla="*/ 4291542 h 4736042"/>
              <a:gd name="connsiteX76" fmla="*/ 946150 w 6004983"/>
              <a:gd name="connsiteY76" fmla="*/ 4062942 h 4736042"/>
              <a:gd name="connsiteX77" fmla="*/ 939800 w 6004983"/>
              <a:gd name="connsiteY77" fmla="*/ 3834342 h 4736042"/>
              <a:gd name="connsiteX78" fmla="*/ 812800 w 6004983"/>
              <a:gd name="connsiteY78" fmla="*/ 3573992 h 4736042"/>
              <a:gd name="connsiteX79" fmla="*/ 666750 w 6004983"/>
              <a:gd name="connsiteY79" fmla="*/ 3313642 h 4736042"/>
              <a:gd name="connsiteX80" fmla="*/ 546100 w 6004983"/>
              <a:gd name="connsiteY80" fmla="*/ 3148542 h 4736042"/>
              <a:gd name="connsiteX81" fmla="*/ 406400 w 6004983"/>
              <a:gd name="connsiteY81" fmla="*/ 2850092 h 4736042"/>
              <a:gd name="connsiteX82" fmla="*/ 387350 w 6004983"/>
              <a:gd name="connsiteY82" fmla="*/ 2481792 h 4736042"/>
              <a:gd name="connsiteX83" fmla="*/ 457200 w 6004983"/>
              <a:gd name="connsiteY83" fmla="*/ 2196042 h 4736042"/>
              <a:gd name="connsiteX84" fmla="*/ 889000 w 6004983"/>
              <a:gd name="connsiteY84" fmla="*/ 1973792 h 4736042"/>
              <a:gd name="connsiteX85" fmla="*/ 1123950 w 6004983"/>
              <a:gd name="connsiteY85" fmla="*/ 1783292 h 4736042"/>
              <a:gd name="connsiteX86" fmla="*/ 1574800 w 6004983"/>
              <a:gd name="connsiteY86" fmla="*/ 1821392 h 4736042"/>
              <a:gd name="connsiteX87" fmla="*/ 2089150 w 6004983"/>
              <a:gd name="connsiteY87" fmla="*/ 1770592 h 4736042"/>
              <a:gd name="connsiteX88" fmla="*/ 2559050 w 6004983"/>
              <a:gd name="connsiteY88" fmla="*/ 1637242 h 4736042"/>
              <a:gd name="connsiteX89" fmla="*/ 3003550 w 6004983"/>
              <a:gd name="connsiteY89" fmla="*/ 1618192 h 4736042"/>
              <a:gd name="connsiteX90" fmla="*/ 3536950 w 6004983"/>
              <a:gd name="connsiteY90" fmla="*/ 1618192 h 4736042"/>
              <a:gd name="connsiteX91" fmla="*/ 3917950 w 6004983"/>
              <a:gd name="connsiteY91" fmla="*/ 1618192 h 4736042"/>
              <a:gd name="connsiteX92" fmla="*/ 4451350 w 6004983"/>
              <a:gd name="connsiteY92" fmla="*/ 1618192 h 4736042"/>
              <a:gd name="connsiteX93" fmla="*/ 4679950 w 6004983"/>
              <a:gd name="connsiteY93" fmla="*/ 1465792 h 4736042"/>
              <a:gd name="connsiteX94" fmla="*/ 4908550 w 6004983"/>
              <a:gd name="connsiteY94" fmla="*/ 1465792 h 4736042"/>
              <a:gd name="connsiteX95" fmla="*/ 4984750 w 6004983"/>
              <a:gd name="connsiteY95" fmla="*/ 1618192 h 4736042"/>
              <a:gd name="connsiteX96" fmla="*/ 4908550 w 6004983"/>
              <a:gd name="connsiteY96" fmla="*/ 1770592 h 4736042"/>
              <a:gd name="connsiteX97" fmla="*/ 4756150 w 6004983"/>
              <a:gd name="connsiteY97" fmla="*/ 1846792 h 4736042"/>
              <a:gd name="connsiteX98" fmla="*/ 4713288 w 6004983"/>
              <a:gd name="connsiteY98" fmla="*/ 1975380 h 4736042"/>
              <a:gd name="connsiteX99" fmla="*/ 4654550 w 6004983"/>
              <a:gd name="connsiteY99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441950 w 6004983"/>
              <a:gd name="connsiteY12" fmla="*/ 1237192 h 4736042"/>
              <a:gd name="connsiteX13" fmla="*/ 5365750 w 6004983"/>
              <a:gd name="connsiteY13" fmla="*/ 1313392 h 4736042"/>
              <a:gd name="connsiteX14" fmla="*/ 5289550 w 6004983"/>
              <a:gd name="connsiteY14" fmla="*/ 1313392 h 4736042"/>
              <a:gd name="connsiteX15" fmla="*/ 5289550 w 6004983"/>
              <a:gd name="connsiteY15" fmla="*/ 1389592 h 4736042"/>
              <a:gd name="connsiteX16" fmla="*/ 5137150 w 6004983"/>
              <a:gd name="connsiteY16" fmla="*/ 1313392 h 4736042"/>
              <a:gd name="connsiteX17" fmla="*/ 4908550 w 6004983"/>
              <a:gd name="connsiteY17" fmla="*/ 1389592 h 4736042"/>
              <a:gd name="connsiteX18" fmla="*/ 4908550 w 6004983"/>
              <a:gd name="connsiteY18" fmla="*/ 1160992 h 4736042"/>
              <a:gd name="connsiteX19" fmla="*/ 4791869 w 6004983"/>
              <a:gd name="connsiteY19" fmla="*/ 899055 h 4736042"/>
              <a:gd name="connsiteX20" fmla="*/ 4679950 w 6004983"/>
              <a:gd name="connsiteY20" fmla="*/ 703792 h 4736042"/>
              <a:gd name="connsiteX21" fmla="*/ 4832350 w 6004983"/>
              <a:gd name="connsiteY21" fmla="*/ 551392 h 4736042"/>
              <a:gd name="connsiteX22" fmla="*/ 4984750 w 6004983"/>
              <a:gd name="connsiteY22" fmla="*/ 475192 h 4736042"/>
              <a:gd name="connsiteX23" fmla="*/ 5213350 w 6004983"/>
              <a:gd name="connsiteY23" fmla="*/ 398992 h 4736042"/>
              <a:gd name="connsiteX24" fmla="*/ 5594350 w 6004983"/>
              <a:gd name="connsiteY24" fmla="*/ 398992 h 4736042"/>
              <a:gd name="connsiteX25" fmla="*/ 5759450 w 6004983"/>
              <a:gd name="connsiteY25" fmla="*/ 125942 h 4736042"/>
              <a:gd name="connsiteX26" fmla="*/ 5543550 w 6004983"/>
              <a:gd name="connsiteY26" fmla="*/ 17992 h 4736042"/>
              <a:gd name="connsiteX27" fmla="*/ 5397500 w 6004983"/>
              <a:gd name="connsiteY27" fmla="*/ 17992 h 4736042"/>
              <a:gd name="connsiteX28" fmla="*/ 5187950 w 6004983"/>
              <a:gd name="connsiteY28" fmla="*/ 94192 h 4736042"/>
              <a:gd name="connsiteX29" fmla="*/ 5086350 w 6004983"/>
              <a:gd name="connsiteY29" fmla="*/ 113242 h 4736042"/>
              <a:gd name="connsiteX30" fmla="*/ 4902200 w 6004983"/>
              <a:gd name="connsiteY30" fmla="*/ 157692 h 4736042"/>
              <a:gd name="connsiteX31" fmla="*/ 4845050 w 6004983"/>
              <a:gd name="connsiteY31" fmla="*/ 157692 h 4736042"/>
              <a:gd name="connsiteX32" fmla="*/ 4648200 w 6004983"/>
              <a:gd name="connsiteY32" fmla="*/ 259292 h 4736042"/>
              <a:gd name="connsiteX33" fmla="*/ 4584700 w 6004983"/>
              <a:gd name="connsiteY33" fmla="*/ 303742 h 4736042"/>
              <a:gd name="connsiteX34" fmla="*/ 4311650 w 6004983"/>
              <a:gd name="connsiteY34" fmla="*/ 322792 h 4736042"/>
              <a:gd name="connsiteX35" fmla="*/ 4146550 w 6004983"/>
              <a:gd name="connsiteY35" fmla="*/ 322792 h 4736042"/>
              <a:gd name="connsiteX36" fmla="*/ 4057650 w 6004983"/>
              <a:gd name="connsiteY36" fmla="*/ 322792 h 4736042"/>
              <a:gd name="connsiteX37" fmla="*/ 3810000 w 6004983"/>
              <a:gd name="connsiteY37" fmla="*/ 322792 h 4736042"/>
              <a:gd name="connsiteX38" fmla="*/ 3632200 w 6004983"/>
              <a:gd name="connsiteY38" fmla="*/ 322792 h 4736042"/>
              <a:gd name="connsiteX39" fmla="*/ 3568700 w 6004983"/>
              <a:gd name="connsiteY39" fmla="*/ 335492 h 4736042"/>
              <a:gd name="connsiteX40" fmla="*/ 3543300 w 6004983"/>
              <a:gd name="connsiteY40" fmla="*/ 341842 h 4736042"/>
              <a:gd name="connsiteX41" fmla="*/ 3238500 w 6004983"/>
              <a:gd name="connsiteY41" fmla="*/ 341842 h 4736042"/>
              <a:gd name="connsiteX42" fmla="*/ 2863850 w 6004983"/>
              <a:gd name="connsiteY42" fmla="*/ 418042 h 4736042"/>
              <a:gd name="connsiteX43" fmla="*/ 2305050 w 6004983"/>
              <a:gd name="connsiteY43" fmla="*/ 519642 h 4736042"/>
              <a:gd name="connsiteX44" fmla="*/ 1924050 w 6004983"/>
              <a:gd name="connsiteY44" fmla="*/ 589492 h 4736042"/>
              <a:gd name="connsiteX45" fmla="*/ 1568450 w 6004983"/>
              <a:gd name="connsiteY45" fmla="*/ 735542 h 4736042"/>
              <a:gd name="connsiteX46" fmla="*/ 1174750 w 6004983"/>
              <a:gd name="connsiteY46" fmla="*/ 983192 h 4736042"/>
              <a:gd name="connsiteX47" fmla="*/ 730250 w 6004983"/>
              <a:gd name="connsiteY47" fmla="*/ 1370542 h 4736042"/>
              <a:gd name="connsiteX48" fmla="*/ 698500 w 6004983"/>
              <a:gd name="connsiteY48" fmla="*/ 1434042 h 4736042"/>
              <a:gd name="connsiteX49" fmla="*/ 406400 w 6004983"/>
              <a:gd name="connsiteY49" fmla="*/ 1713442 h 4736042"/>
              <a:gd name="connsiteX50" fmla="*/ 381000 w 6004983"/>
              <a:gd name="connsiteY50" fmla="*/ 1770592 h 4736042"/>
              <a:gd name="connsiteX51" fmla="*/ 374650 w 6004983"/>
              <a:gd name="connsiteY51" fmla="*/ 1795992 h 4736042"/>
              <a:gd name="connsiteX52" fmla="*/ 203200 w 6004983"/>
              <a:gd name="connsiteY52" fmla="*/ 1992842 h 4736042"/>
              <a:gd name="connsiteX53" fmla="*/ 177800 w 6004983"/>
              <a:gd name="connsiteY53" fmla="*/ 2056342 h 4736042"/>
              <a:gd name="connsiteX54" fmla="*/ 158750 w 6004983"/>
              <a:gd name="connsiteY54" fmla="*/ 2138892 h 4736042"/>
              <a:gd name="connsiteX55" fmla="*/ 76200 w 6004983"/>
              <a:gd name="connsiteY55" fmla="*/ 2310342 h 4736042"/>
              <a:gd name="connsiteX56" fmla="*/ 0 w 6004983"/>
              <a:gd name="connsiteY56" fmla="*/ 2805642 h 4736042"/>
              <a:gd name="connsiteX57" fmla="*/ 88900 w 6004983"/>
              <a:gd name="connsiteY57" fmla="*/ 3097742 h 4736042"/>
              <a:gd name="connsiteX58" fmla="*/ 215900 w 6004983"/>
              <a:gd name="connsiteY58" fmla="*/ 3313642 h 4736042"/>
              <a:gd name="connsiteX59" fmla="*/ 323850 w 6004983"/>
              <a:gd name="connsiteY59" fmla="*/ 3453342 h 4736042"/>
              <a:gd name="connsiteX60" fmla="*/ 469900 w 6004983"/>
              <a:gd name="connsiteY60" fmla="*/ 3618442 h 4736042"/>
              <a:gd name="connsiteX61" fmla="*/ 628650 w 6004983"/>
              <a:gd name="connsiteY61" fmla="*/ 3783542 h 4736042"/>
              <a:gd name="connsiteX62" fmla="*/ 768350 w 6004983"/>
              <a:gd name="connsiteY62" fmla="*/ 3967692 h 4736042"/>
              <a:gd name="connsiteX63" fmla="*/ 819150 w 6004983"/>
              <a:gd name="connsiteY63" fmla="*/ 4101042 h 4736042"/>
              <a:gd name="connsiteX64" fmla="*/ 819150 w 6004983"/>
              <a:gd name="connsiteY64" fmla="*/ 4240742 h 4736042"/>
              <a:gd name="connsiteX65" fmla="*/ 723900 w 6004983"/>
              <a:gd name="connsiteY65" fmla="*/ 4380442 h 4736042"/>
              <a:gd name="connsiteX66" fmla="*/ 590550 w 6004983"/>
              <a:gd name="connsiteY66" fmla="*/ 4456642 h 4736042"/>
              <a:gd name="connsiteX67" fmla="*/ 508000 w 6004983"/>
              <a:gd name="connsiteY67" fmla="*/ 4545542 h 4736042"/>
              <a:gd name="connsiteX68" fmla="*/ 457200 w 6004983"/>
              <a:gd name="connsiteY68" fmla="*/ 4596342 h 4736042"/>
              <a:gd name="connsiteX69" fmla="*/ 393700 w 6004983"/>
              <a:gd name="connsiteY69" fmla="*/ 4532842 h 4736042"/>
              <a:gd name="connsiteX70" fmla="*/ 254000 w 6004983"/>
              <a:gd name="connsiteY70" fmla="*/ 4736042 h 4736042"/>
              <a:gd name="connsiteX71" fmla="*/ 539750 w 6004983"/>
              <a:gd name="connsiteY71" fmla="*/ 4710642 h 4736042"/>
              <a:gd name="connsiteX72" fmla="*/ 514350 w 6004983"/>
              <a:gd name="connsiteY72" fmla="*/ 4640792 h 4736042"/>
              <a:gd name="connsiteX73" fmla="*/ 622300 w 6004983"/>
              <a:gd name="connsiteY73" fmla="*/ 4564592 h 4736042"/>
              <a:gd name="connsiteX74" fmla="*/ 755650 w 6004983"/>
              <a:gd name="connsiteY74" fmla="*/ 4469342 h 4736042"/>
              <a:gd name="connsiteX75" fmla="*/ 869950 w 6004983"/>
              <a:gd name="connsiteY75" fmla="*/ 4291542 h 4736042"/>
              <a:gd name="connsiteX76" fmla="*/ 946150 w 6004983"/>
              <a:gd name="connsiteY76" fmla="*/ 4062942 h 4736042"/>
              <a:gd name="connsiteX77" fmla="*/ 939800 w 6004983"/>
              <a:gd name="connsiteY77" fmla="*/ 3834342 h 4736042"/>
              <a:gd name="connsiteX78" fmla="*/ 812800 w 6004983"/>
              <a:gd name="connsiteY78" fmla="*/ 3573992 h 4736042"/>
              <a:gd name="connsiteX79" fmla="*/ 666750 w 6004983"/>
              <a:gd name="connsiteY79" fmla="*/ 3313642 h 4736042"/>
              <a:gd name="connsiteX80" fmla="*/ 546100 w 6004983"/>
              <a:gd name="connsiteY80" fmla="*/ 3148542 h 4736042"/>
              <a:gd name="connsiteX81" fmla="*/ 406400 w 6004983"/>
              <a:gd name="connsiteY81" fmla="*/ 2850092 h 4736042"/>
              <a:gd name="connsiteX82" fmla="*/ 387350 w 6004983"/>
              <a:gd name="connsiteY82" fmla="*/ 2481792 h 4736042"/>
              <a:gd name="connsiteX83" fmla="*/ 457200 w 6004983"/>
              <a:gd name="connsiteY83" fmla="*/ 2196042 h 4736042"/>
              <a:gd name="connsiteX84" fmla="*/ 889000 w 6004983"/>
              <a:gd name="connsiteY84" fmla="*/ 1973792 h 4736042"/>
              <a:gd name="connsiteX85" fmla="*/ 1123950 w 6004983"/>
              <a:gd name="connsiteY85" fmla="*/ 1783292 h 4736042"/>
              <a:gd name="connsiteX86" fmla="*/ 1574800 w 6004983"/>
              <a:gd name="connsiteY86" fmla="*/ 1821392 h 4736042"/>
              <a:gd name="connsiteX87" fmla="*/ 2089150 w 6004983"/>
              <a:gd name="connsiteY87" fmla="*/ 1770592 h 4736042"/>
              <a:gd name="connsiteX88" fmla="*/ 2559050 w 6004983"/>
              <a:gd name="connsiteY88" fmla="*/ 1637242 h 4736042"/>
              <a:gd name="connsiteX89" fmla="*/ 3003550 w 6004983"/>
              <a:gd name="connsiteY89" fmla="*/ 1618192 h 4736042"/>
              <a:gd name="connsiteX90" fmla="*/ 3536950 w 6004983"/>
              <a:gd name="connsiteY90" fmla="*/ 1618192 h 4736042"/>
              <a:gd name="connsiteX91" fmla="*/ 3917950 w 6004983"/>
              <a:gd name="connsiteY91" fmla="*/ 1618192 h 4736042"/>
              <a:gd name="connsiteX92" fmla="*/ 4451350 w 6004983"/>
              <a:gd name="connsiteY92" fmla="*/ 1618192 h 4736042"/>
              <a:gd name="connsiteX93" fmla="*/ 4679950 w 6004983"/>
              <a:gd name="connsiteY93" fmla="*/ 1465792 h 4736042"/>
              <a:gd name="connsiteX94" fmla="*/ 4908550 w 6004983"/>
              <a:gd name="connsiteY94" fmla="*/ 1465792 h 4736042"/>
              <a:gd name="connsiteX95" fmla="*/ 4984750 w 6004983"/>
              <a:gd name="connsiteY95" fmla="*/ 1618192 h 4736042"/>
              <a:gd name="connsiteX96" fmla="*/ 4908550 w 6004983"/>
              <a:gd name="connsiteY96" fmla="*/ 1770592 h 4736042"/>
              <a:gd name="connsiteX97" fmla="*/ 4756150 w 6004983"/>
              <a:gd name="connsiteY97" fmla="*/ 1846792 h 4736042"/>
              <a:gd name="connsiteX98" fmla="*/ 4713288 w 6004983"/>
              <a:gd name="connsiteY98" fmla="*/ 1975380 h 4736042"/>
              <a:gd name="connsiteX99" fmla="*/ 4654550 w 6004983"/>
              <a:gd name="connsiteY99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461000 w 6004983"/>
              <a:gd name="connsiteY12" fmla="*/ 1118130 h 4736042"/>
              <a:gd name="connsiteX13" fmla="*/ 5441950 w 6004983"/>
              <a:gd name="connsiteY13" fmla="*/ 1237192 h 4736042"/>
              <a:gd name="connsiteX14" fmla="*/ 5365750 w 6004983"/>
              <a:gd name="connsiteY14" fmla="*/ 1313392 h 4736042"/>
              <a:gd name="connsiteX15" fmla="*/ 5289550 w 6004983"/>
              <a:gd name="connsiteY15" fmla="*/ 1313392 h 4736042"/>
              <a:gd name="connsiteX16" fmla="*/ 5289550 w 6004983"/>
              <a:gd name="connsiteY16" fmla="*/ 1389592 h 4736042"/>
              <a:gd name="connsiteX17" fmla="*/ 5137150 w 6004983"/>
              <a:gd name="connsiteY17" fmla="*/ 1313392 h 4736042"/>
              <a:gd name="connsiteX18" fmla="*/ 4908550 w 6004983"/>
              <a:gd name="connsiteY18" fmla="*/ 1389592 h 4736042"/>
              <a:gd name="connsiteX19" fmla="*/ 4908550 w 6004983"/>
              <a:gd name="connsiteY19" fmla="*/ 1160992 h 4736042"/>
              <a:gd name="connsiteX20" fmla="*/ 4791869 w 6004983"/>
              <a:gd name="connsiteY20" fmla="*/ 899055 h 4736042"/>
              <a:gd name="connsiteX21" fmla="*/ 4679950 w 6004983"/>
              <a:gd name="connsiteY21" fmla="*/ 703792 h 4736042"/>
              <a:gd name="connsiteX22" fmla="*/ 4832350 w 6004983"/>
              <a:gd name="connsiteY22" fmla="*/ 551392 h 4736042"/>
              <a:gd name="connsiteX23" fmla="*/ 4984750 w 6004983"/>
              <a:gd name="connsiteY23" fmla="*/ 475192 h 4736042"/>
              <a:gd name="connsiteX24" fmla="*/ 5213350 w 6004983"/>
              <a:gd name="connsiteY24" fmla="*/ 398992 h 4736042"/>
              <a:gd name="connsiteX25" fmla="*/ 5594350 w 6004983"/>
              <a:gd name="connsiteY25" fmla="*/ 398992 h 4736042"/>
              <a:gd name="connsiteX26" fmla="*/ 5759450 w 6004983"/>
              <a:gd name="connsiteY26" fmla="*/ 125942 h 4736042"/>
              <a:gd name="connsiteX27" fmla="*/ 5543550 w 6004983"/>
              <a:gd name="connsiteY27" fmla="*/ 17992 h 4736042"/>
              <a:gd name="connsiteX28" fmla="*/ 5397500 w 6004983"/>
              <a:gd name="connsiteY28" fmla="*/ 17992 h 4736042"/>
              <a:gd name="connsiteX29" fmla="*/ 5187950 w 6004983"/>
              <a:gd name="connsiteY29" fmla="*/ 94192 h 4736042"/>
              <a:gd name="connsiteX30" fmla="*/ 5086350 w 6004983"/>
              <a:gd name="connsiteY30" fmla="*/ 113242 h 4736042"/>
              <a:gd name="connsiteX31" fmla="*/ 4902200 w 6004983"/>
              <a:gd name="connsiteY31" fmla="*/ 157692 h 4736042"/>
              <a:gd name="connsiteX32" fmla="*/ 4845050 w 6004983"/>
              <a:gd name="connsiteY32" fmla="*/ 157692 h 4736042"/>
              <a:gd name="connsiteX33" fmla="*/ 4648200 w 6004983"/>
              <a:gd name="connsiteY33" fmla="*/ 259292 h 4736042"/>
              <a:gd name="connsiteX34" fmla="*/ 4584700 w 6004983"/>
              <a:gd name="connsiteY34" fmla="*/ 303742 h 4736042"/>
              <a:gd name="connsiteX35" fmla="*/ 4311650 w 6004983"/>
              <a:gd name="connsiteY35" fmla="*/ 322792 h 4736042"/>
              <a:gd name="connsiteX36" fmla="*/ 4146550 w 6004983"/>
              <a:gd name="connsiteY36" fmla="*/ 322792 h 4736042"/>
              <a:gd name="connsiteX37" fmla="*/ 4057650 w 6004983"/>
              <a:gd name="connsiteY37" fmla="*/ 322792 h 4736042"/>
              <a:gd name="connsiteX38" fmla="*/ 3810000 w 6004983"/>
              <a:gd name="connsiteY38" fmla="*/ 322792 h 4736042"/>
              <a:gd name="connsiteX39" fmla="*/ 3632200 w 6004983"/>
              <a:gd name="connsiteY39" fmla="*/ 322792 h 4736042"/>
              <a:gd name="connsiteX40" fmla="*/ 3568700 w 6004983"/>
              <a:gd name="connsiteY40" fmla="*/ 335492 h 4736042"/>
              <a:gd name="connsiteX41" fmla="*/ 3543300 w 6004983"/>
              <a:gd name="connsiteY41" fmla="*/ 341842 h 4736042"/>
              <a:gd name="connsiteX42" fmla="*/ 3238500 w 6004983"/>
              <a:gd name="connsiteY42" fmla="*/ 341842 h 4736042"/>
              <a:gd name="connsiteX43" fmla="*/ 2863850 w 6004983"/>
              <a:gd name="connsiteY43" fmla="*/ 418042 h 4736042"/>
              <a:gd name="connsiteX44" fmla="*/ 2305050 w 6004983"/>
              <a:gd name="connsiteY44" fmla="*/ 519642 h 4736042"/>
              <a:gd name="connsiteX45" fmla="*/ 1924050 w 6004983"/>
              <a:gd name="connsiteY45" fmla="*/ 589492 h 4736042"/>
              <a:gd name="connsiteX46" fmla="*/ 1568450 w 6004983"/>
              <a:gd name="connsiteY46" fmla="*/ 735542 h 4736042"/>
              <a:gd name="connsiteX47" fmla="*/ 1174750 w 6004983"/>
              <a:gd name="connsiteY47" fmla="*/ 983192 h 4736042"/>
              <a:gd name="connsiteX48" fmla="*/ 730250 w 6004983"/>
              <a:gd name="connsiteY48" fmla="*/ 1370542 h 4736042"/>
              <a:gd name="connsiteX49" fmla="*/ 698500 w 6004983"/>
              <a:gd name="connsiteY49" fmla="*/ 1434042 h 4736042"/>
              <a:gd name="connsiteX50" fmla="*/ 406400 w 6004983"/>
              <a:gd name="connsiteY50" fmla="*/ 1713442 h 4736042"/>
              <a:gd name="connsiteX51" fmla="*/ 381000 w 6004983"/>
              <a:gd name="connsiteY51" fmla="*/ 1770592 h 4736042"/>
              <a:gd name="connsiteX52" fmla="*/ 374650 w 6004983"/>
              <a:gd name="connsiteY52" fmla="*/ 1795992 h 4736042"/>
              <a:gd name="connsiteX53" fmla="*/ 203200 w 6004983"/>
              <a:gd name="connsiteY53" fmla="*/ 1992842 h 4736042"/>
              <a:gd name="connsiteX54" fmla="*/ 177800 w 6004983"/>
              <a:gd name="connsiteY54" fmla="*/ 2056342 h 4736042"/>
              <a:gd name="connsiteX55" fmla="*/ 158750 w 6004983"/>
              <a:gd name="connsiteY55" fmla="*/ 2138892 h 4736042"/>
              <a:gd name="connsiteX56" fmla="*/ 76200 w 6004983"/>
              <a:gd name="connsiteY56" fmla="*/ 2310342 h 4736042"/>
              <a:gd name="connsiteX57" fmla="*/ 0 w 6004983"/>
              <a:gd name="connsiteY57" fmla="*/ 2805642 h 4736042"/>
              <a:gd name="connsiteX58" fmla="*/ 88900 w 6004983"/>
              <a:gd name="connsiteY58" fmla="*/ 3097742 h 4736042"/>
              <a:gd name="connsiteX59" fmla="*/ 215900 w 6004983"/>
              <a:gd name="connsiteY59" fmla="*/ 3313642 h 4736042"/>
              <a:gd name="connsiteX60" fmla="*/ 323850 w 6004983"/>
              <a:gd name="connsiteY60" fmla="*/ 3453342 h 4736042"/>
              <a:gd name="connsiteX61" fmla="*/ 469900 w 6004983"/>
              <a:gd name="connsiteY61" fmla="*/ 3618442 h 4736042"/>
              <a:gd name="connsiteX62" fmla="*/ 628650 w 6004983"/>
              <a:gd name="connsiteY62" fmla="*/ 3783542 h 4736042"/>
              <a:gd name="connsiteX63" fmla="*/ 768350 w 6004983"/>
              <a:gd name="connsiteY63" fmla="*/ 3967692 h 4736042"/>
              <a:gd name="connsiteX64" fmla="*/ 819150 w 6004983"/>
              <a:gd name="connsiteY64" fmla="*/ 4101042 h 4736042"/>
              <a:gd name="connsiteX65" fmla="*/ 819150 w 6004983"/>
              <a:gd name="connsiteY65" fmla="*/ 4240742 h 4736042"/>
              <a:gd name="connsiteX66" fmla="*/ 723900 w 6004983"/>
              <a:gd name="connsiteY66" fmla="*/ 4380442 h 4736042"/>
              <a:gd name="connsiteX67" fmla="*/ 590550 w 6004983"/>
              <a:gd name="connsiteY67" fmla="*/ 4456642 h 4736042"/>
              <a:gd name="connsiteX68" fmla="*/ 508000 w 6004983"/>
              <a:gd name="connsiteY68" fmla="*/ 4545542 h 4736042"/>
              <a:gd name="connsiteX69" fmla="*/ 457200 w 6004983"/>
              <a:gd name="connsiteY69" fmla="*/ 4596342 h 4736042"/>
              <a:gd name="connsiteX70" fmla="*/ 393700 w 6004983"/>
              <a:gd name="connsiteY70" fmla="*/ 4532842 h 4736042"/>
              <a:gd name="connsiteX71" fmla="*/ 254000 w 6004983"/>
              <a:gd name="connsiteY71" fmla="*/ 4736042 h 4736042"/>
              <a:gd name="connsiteX72" fmla="*/ 539750 w 6004983"/>
              <a:gd name="connsiteY72" fmla="*/ 4710642 h 4736042"/>
              <a:gd name="connsiteX73" fmla="*/ 514350 w 6004983"/>
              <a:gd name="connsiteY73" fmla="*/ 4640792 h 4736042"/>
              <a:gd name="connsiteX74" fmla="*/ 622300 w 6004983"/>
              <a:gd name="connsiteY74" fmla="*/ 4564592 h 4736042"/>
              <a:gd name="connsiteX75" fmla="*/ 755650 w 6004983"/>
              <a:gd name="connsiteY75" fmla="*/ 4469342 h 4736042"/>
              <a:gd name="connsiteX76" fmla="*/ 869950 w 6004983"/>
              <a:gd name="connsiteY76" fmla="*/ 4291542 h 4736042"/>
              <a:gd name="connsiteX77" fmla="*/ 946150 w 6004983"/>
              <a:gd name="connsiteY77" fmla="*/ 4062942 h 4736042"/>
              <a:gd name="connsiteX78" fmla="*/ 939800 w 6004983"/>
              <a:gd name="connsiteY78" fmla="*/ 3834342 h 4736042"/>
              <a:gd name="connsiteX79" fmla="*/ 812800 w 6004983"/>
              <a:gd name="connsiteY79" fmla="*/ 3573992 h 4736042"/>
              <a:gd name="connsiteX80" fmla="*/ 666750 w 6004983"/>
              <a:gd name="connsiteY80" fmla="*/ 3313642 h 4736042"/>
              <a:gd name="connsiteX81" fmla="*/ 546100 w 6004983"/>
              <a:gd name="connsiteY81" fmla="*/ 3148542 h 4736042"/>
              <a:gd name="connsiteX82" fmla="*/ 406400 w 6004983"/>
              <a:gd name="connsiteY82" fmla="*/ 2850092 h 4736042"/>
              <a:gd name="connsiteX83" fmla="*/ 387350 w 6004983"/>
              <a:gd name="connsiteY83" fmla="*/ 2481792 h 4736042"/>
              <a:gd name="connsiteX84" fmla="*/ 457200 w 6004983"/>
              <a:gd name="connsiteY84" fmla="*/ 2196042 h 4736042"/>
              <a:gd name="connsiteX85" fmla="*/ 889000 w 6004983"/>
              <a:gd name="connsiteY85" fmla="*/ 1973792 h 4736042"/>
              <a:gd name="connsiteX86" fmla="*/ 1123950 w 6004983"/>
              <a:gd name="connsiteY86" fmla="*/ 1783292 h 4736042"/>
              <a:gd name="connsiteX87" fmla="*/ 1574800 w 6004983"/>
              <a:gd name="connsiteY87" fmla="*/ 1821392 h 4736042"/>
              <a:gd name="connsiteX88" fmla="*/ 2089150 w 6004983"/>
              <a:gd name="connsiteY88" fmla="*/ 1770592 h 4736042"/>
              <a:gd name="connsiteX89" fmla="*/ 2559050 w 6004983"/>
              <a:gd name="connsiteY89" fmla="*/ 1637242 h 4736042"/>
              <a:gd name="connsiteX90" fmla="*/ 3003550 w 6004983"/>
              <a:gd name="connsiteY90" fmla="*/ 1618192 h 4736042"/>
              <a:gd name="connsiteX91" fmla="*/ 3536950 w 6004983"/>
              <a:gd name="connsiteY91" fmla="*/ 1618192 h 4736042"/>
              <a:gd name="connsiteX92" fmla="*/ 3917950 w 6004983"/>
              <a:gd name="connsiteY92" fmla="*/ 1618192 h 4736042"/>
              <a:gd name="connsiteX93" fmla="*/ 4451350 w 6004983"/>
              <a:gd name="connsiteY93" fmla="*/ 1618192 h 4736042"/>
              <a:gd name="connsiteX94" fmla="*/ 4679950 w 6004983"/>
              <a:gd name="connsiteY94" fmla="*/ 1465792 h 4736042"/>
              <a:gd name="connsiteX95" fmla="*/ 4908550 w 6004983"/>
              <a:gd name="connsiteY95" fmla="*/ 1465792 h 4736042"/>
              <a:gd name="connsiteX96" fmla="*/ 4984750 w 6004983"/>
              <a:gd name="connsiteY96" fmla="*/ 1618192 h 4736042"/>
              <a:gd name="connsiteX97" fmla="*/ 4908550 w 6004983"/>
              <a:gd name="connsiteY97" fmla="*/ 1770592 h 4736042"/>
              <a:gd name="connsiteX98" fmla="*/ 4756150 w 6004983"/>
              <a:gd name="connsiteY98" fmla="*/ 1846792 h 4736042"/>
              <a:gd name="connsiteX99" fmla="*/ 4713288 w 6004983"/>
              <a:gd name="connsiteY99" fmla="*/ 1975380 h 4736042"/>
              <a:gd name="connsiteX100" fmla="*/ 4654550 w 6004983"/>
              <a:gd name="connsiteY100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365750 w 6004983"/>
              <a:gd name="connsiteY12" fmla="*/ 627592 h 4736042"/>
              <a:gd name="connsiteX13" fmla="*/ 5441950 w 6004983"/>
              <a:gd name="connsiteY13" fmla="*/ 1237192 h 4736042"/>
              <a:gd name="connsiteX14" fmla="*/ 5365750 w 6004983"/>
              <a:gd name="connsiteY14" fmla="*/ 1313392 h 4736042"/>
              <a:gd name="connsiteX15" fmla="*/ 5289550 w 6004983"/>
              <a:gd name="connsiteY15" fmla="*/ 1313392 h 4736042"/>
              <a:gd name="connsiteX16" fmla="*/ 5289550 w 6004983"/>
              <a:gd name="connsiteY16" fmla="*/ 1389592 h 4736042"/>
              <a:gd name="connsiteX17" fmla="*/ 5137150 w 6004983"/>
              <a:gd name="connsiteY17" fmla="*/ 1313392 h 4736042"/>
              <a:gd name="connsiteX18" fmla="*/ 4908550 w 6004983"/>
              <a:gd name="connsiteY18" fmla="*/ 1389592 h 4736042"/>
              <a:gd name="connsiteX19" fmla="*/ 4908550 w 6004983"/>
              <a:gd name="connsiteY19" fmla="*/ 1160992 h 4736042"/>
              <a:gd name="connsiteX20" fmla="*/ 4791869 w 6004983"/>
              <a:gd name="connsiteY20" fmla="*/ 899055 h 4736042"/>
              <a:gd name="connsiteX21" fmla="*/ 4679950 w 6004983"/>
              <a:gd name="connsiteY21" fmla="*/ 703792 h 4736042"/>
              <a:gd name="connsiteX22" fmla="*/ 4832350 w 6004983"/>
              <a:gd name="connsiteY22" fmla="*/ 551392 h 4736042"/>
              <a:gd name="connsiteX23" fmla="*/ 4984750 w 6004983"/>
              <a:gd name="connsiteY23" fmla="*/ 475192 h 4736042"/>
              <a:gd name="connsiteX24" fmla="*/ 5213350 w 6004983"/>
              <a:gd name="connsiteY24" fmla="*/ 398992 h 4736042"/>
              <a:gd name="connsiteX25" fmla="*/ 5594350 w 6004983"/>
              <a:gd name="connsiteY25" fmla="*/ 398992 h 4736042"/>
              <a:gd name="connsiteX26" fmla="*/ 5759450 w 6004983"/>
              <a:gd name="connsiteY26" fmla="*/ 125942 h 4736042"/>
              <a:gd name="connsiteX27" fmla="*/ 5543550 w 6004983"/>
              <a:gd name="connsiteY27" fmla="*/ 17992 h 4736042"/>
              <a:gd name="connsiteX28" fmla="*/ 5397500 w 6004983"/>
              <a:gd name="connsiteY28" fmla="*/ 17992 h 4736042"/>
              <a:gd name="connsiteX29" fmla="*/ 5187950 w 6004983"/>
              <a:gd name="connsiteY29" fmla="*/ 94192 h 4736042"/>
              <a:gd name="connsiteX30" fmla="*/ 5086350 w 6004983"/>
              <a:gd name="connsiteY30" fmla="*/ 113242 h 4736042"/>
              <a:gd name="connsiteX31" fmla="*/ 4902200 w 6004983"/>
              <a:gd name="connsiteY31" fmla="*/ 157692 h 4736042"/>
              <a:gd name="connsiteX32" fmla="*/ 4845050 w 6004983"/>
              <a:gd name="connsiteY32" fmla="*/ 157692 h 4736042"/>
              <a:gd name="connsiteX33" fmla="*/ 4648200 w 6004983"/>
              <a:gd name="connsiteY33" fmla="*/ 259292 h 4736042"/>
              <a:gd name="connsiteX34" fmla="*/ 4584700 w 6004983"/>
              <a:gd name="connsiteY34" fmla="*/ 303742 h 4736042"/>
              <a:gd name="connsiteX35" fmla="*/ 4311650 w 6004983"/>
              <a:gd name="connsiteY35" fmla="*/ 322792 h 4736042"/>
              <a:gd name="connsiteX36" fmla="*/ 4146550 w 6004983"/>
              <a:gd name="connsiteY36" fmla="*/ 322792 h 4736042"/>
              <a:gd name="connsiteX37" fmla="*/ 4057650 w 6004983"/>
              <a:gd name="connsiteY37" fmla="*/ 322792 h 4736042"/>
              <a:gd name="connsiteX38" fmla="*/ 3810000 w 6004983"/>
              <a:gd name="connsiteY38" fmla="*/ 322792 h 4736042"/>
              <a:gd name="connsiteX39" fmla="*/ 3632200 w 6004983"/>
              <a:gd name="connsiteY39" fmla="*/ 322792 h 4736042"/>
              <a:gd name="connsiteX40" fmla="*/ 3568700 w 6004983"/>
              <a:gd name="connsiteY40" fmla="*/ 335492 h 4736042"/>
              <a:gd name="connsiteX41" fmla="*/ 3543300 w 6004983"/>
              <a:gd name="connsiteY41" fmla="*/ 341842 h 4736042"/>
              <a:gd name="connsiteX42" fmla="*/ 3238500 w 6004983"/>
              <a:gd name="connsiteY42" fmla="*/ 341842 h 4736042"/>
              <a:gd name="connsiteX43" fmla="*/ 2863850 w 6004983"/>
              <a:gd name="connsiteY43" fmla="*/ 418042 h 4736042"/>
              <a:gd name="connsiteX44" fmla="*/ 2305050 w 6004983"/>
              <a:gd name="connsiteY44" fmla="*/ 519642 h 4736042"/>
              <a:gd name="connsiteX45" fmla="*/ 1924050 w 6004983"/>
              <a:gd name="connsiteY45" fmla="*/ 589492 h 4736042"/>
              <a:gd name="connsiteX46" fmla="*/ 1568450 w 6004983"/>
              <a:gd name="connsiteY46" fmla="*/ 735542 h 4736042"/>
              <a:gd name="connsiteX47" fmla="*/ 1174750 w 6004983"/>
              <a:gd name="connsiteY47" fmla="*/ 983192 h 4736042"/>
              <a:gd name="connsiteX48" fmla="*/ 730250 w 6004983"/>
              <a:gd name="connsiteY48" fmla="*/ 1370542 h 4736042"/>
              <a:gd name="connsiteX49" fmla="*/ 698500 w 6004983"/>
              <a:gd name="connsiteY49" fmla="*/ 1434042 h 4736042"/>
              <a:gd name="connsiteX50" fmla="*/ 406400 w 6004983"/>
              <a:gd name="connsiteY50" fmla="*/ 1713442 h 4736042"/>
              <a:gd name="connsiteX51" fmla="*/ 381000 w 6004983"/>
              <a:gd name="connsiteY51" fmla="*/ 1770592 h 4736042"/>
              <a:gd name="connsiteX52" fmla="*/ 374650 w 6004983"/>
              <a:gd name="connsiteY52" fmla="*/ 1795992 h 4736042"/>
              <a:gd name="connsiteX53" fmla="*/ 203200 w 6004983"/>
              <a:gd name="connsiteY53" fmla="*/ 1992842 h 4736042"/>
              <a:gd name="connsiteX54" fmla="*/ 177800 w 6004983"/>
              <a:gd name="connsiteY54" fmla="*/ 2056342 h 4736042"/>
              <a:gd name="connsiteX55" fmla="*/ 158750 w 6004983"/>
              <a:gd name="connsiteY55" fmla="*/ 2138892 h 4736042"/>
              <a:gd name="connsiteX56" fmla="*/ 76200 w 6004983"/>
              <a:gd name="connsiteY56" fmla="*/ 2310342 h 4736042"/>
              <a:gd name="connsiteX57" fmla="*/ 0 w 6004983"/>
              <a:gd name="connsiteY57" fmla="*/ 2805642 h 4736042"/>
              <a:gd name="connsiteX58" fmla="*/ 88900 w 6004983"/>
              <a:gd name="connsiteY58" fmla="*/ 3097742 h 4736042"/>
              <a:gd name="connsiteX59" fmla="*/ 215900 w 6004983"/>
              <a:gd name="connsiteY59" fmla="*/ 3313642 h 4736042"/>
              <a:gd name="connsiteX60" fmla="*/ 323850 w 6004983"/>
              <a:gd name="connsiteY60" fmla="*/ 3453342 h 4736042"/>
              <a:gd name="connsiteX61" fmla="*/ 469900 w 6004983"/>
              <a:gd name="connsiteY61" fmla="*/ 3618442 h 4736042"/>
              <a:gd name="connsiteX62" fmla="*/ 628650 w 6004983"/>
              <a:gd name="connsiteY62" fmla="*/ 3783542 h 4736042"/>
              <a:gd name="connsiteX63" fmla="*/ 768350 w 6004983"/>
              <a:gd name="connsiteY63" fmla="*/ 3967692 h 4736042"/>
              <a:gd name="connsiteX64" fmla="*/ 819150 w 6004983"/>
              <a:gd name="connsiteY64" fmla="*/ 4101042 h 4736042"/>
              <a:gd name="connsiteX65" fmla="*/ 819150 w 6004983"/>
              <a:gd name="connsiteY65" fmla="*/ 4240742 h 4736042"/>
              <a:gd name="connsiteX66" fmla="*/ 723900 w 6004983"/>
              <a:gd name="connsiteY66" fmla="*/ 4380442 h 4736042"/>
              <a:gd name="connsiteX67" fmla="*/ 590550 w 6004983"/>
              <a:gd name="connsiteY67" fmla="*/ 4456642 h 4736042"/>
              <a:gd name="connsiteX68" fmla="*/ 508000 w 6004983"/>
              <a:gd name="connsiteY68" fmla="*/ 4545542 h 4736042"/>
              <a:gd name="connsiteX69" fmla="*/ 457200 w 6004983"/>
              <a:gd name="connsiteY69" fmla="*/ 4596342 h 4736042"/>
              <a:gd name="connsiteX70" fmla="*/ 393700 w 6004983"/>
              <a:gd name="connsiteY70" fmla="*/ 4532842 h 4736042"/>
              <a:gd name="connsiteX71" fmla="*/ 254000 w 6004983"/>
              <a:gd name="connsiteY71" fmla="*/ 4736042 h 4736042"/>
              <a:gd name="connsiteX72" fmla="*/ 539750 w 6004983"/>
              <a:gd name="connsiteY72" fmla="*/ 4710642 h 4736042"/>
              <a:gd name="connsiteX73" fmla="*/ 514350 w 6004983"/>
              <a:gd name="connsiteY73" fmla="*/ 4640792 h 4736042"/>
              <a:gd name="connsiteX74" fmla="*/ 622300 w 6004983"/>
              <a:gd name="connsiteY74" fmla="*/ 4564592 h 4736042"/>
              <a:gd name="connsiteX75" fmla="*/ 755650 w 6004983"/>
              <a:gd name="connsiteY75" fmla="*/ 4469342 h 4736042"/>
              <a:gd name="connsiteX76" fmla="*/ 869950 w 6004983"/>
              <a:gd name="connsiteY76" fmla="*/ 4291542 h 4736042"/>
              <a:gd name="connsiteX77" fmla="*/ 946150 w 6004983"/>
              <a:gd name="connsiteY77" fmla="*/ 4062942 h 4736042"/>
              <a:gd name="connsiteX78" fmla="*/ 939800 w 6004983"/>
              <a:gd name="connsiteY78" fmla="*/ 3834342 h 4736042"/>
              <a:gd name="connsiteX79" fmla="*/ 812800 w 6004983"/>
              <a:gd name="connsiteY79" fmla="*/ 3573992 h 4736042"/>
              <a:gd name="connsiteX80" fmla="*/ 666750 w 6004983"/>
              <a:gd name="connsiteY80" fmla="*/ 3313642 h 4736042"/>
              <a:gd name="connsiteX81" fmla="*/ 546100 w 6004983"/>
              <a:gd name="connsiteY81" fmla="*/ 3148542 h 4736042"/>
              <a:gd name="connsiteX82" fmla="*/ 406400 w 6004983"/>
              <a:gd name="connsiteY82" fmla="*/ 2850092 h 4736042"/>
              <a:gd name="connsiteX83" fmla="*/ 387350 w 6004983"/>
              <a:gd name="connsiteY83" fmla="*/ 2481792 h 4736042"/>
              <a:gd name="connsiteX84" fmla="*/ 457200 w 6004983"/>
              <a:gd name="connsiteY84" fmla="*/ 2196042 h 4736042"/>
              <a:gd name="connsiteX85" fmla="*/ 889000 w 6004983"/>
              <a:gd name="connsiteY85" fmla="*/ 1973792 h 4736042"/>
              <a:gd name="connsiteX86" fmla="*/ 1123950 w 6004983"/>
              <a:gd name="connsiteY86" fmla="*/ 1783292 h 4736042"/>
              <a:gd name="connsiteX87" fmla="*/ 1574800 w 6004983"/>
              <a:gd name="connsiteY87" fmla="*/ 1821392 h 4736042"/>
              <a:gd name="connsiteX88" fmla="*/ 2089150 w 6004983"/>
              <a:gd name="connsiteY88" fmla="*/ 1770592 h 4736042"/>
              <a:gd name="connsiteX89" fmla="*/ 2559050 w 6004983"/>
              <a:gd name="connsiteY89" fmla="*/ 1637242 h 4736042"/>
              <a:gd name="connsiteX90" fmla="*/ 3003550 w 6004983"/>
              <a:gd name="connsiteY90" fmla="*/ 1618192 h 4736042"/>
              <a:gd name="connsiteX91" fmla="*/ 3536950 w 6004983"/>
              <a:gd name="connsiteY91" fmla="*/ 1618192 h 4736042"/>
              <a:gd name="connsiteX92" fmla="*/ 3917950 w 6004983"/>
              <a:gd name="connsiteY92" fmla="*/ 1618192 h 4736042"/>
              <a:gd name="connsiteX93" fmla="*/ 4451350 w 6004983"/>
              <a:gd name="connsiteY93" fmla="*/ 1618192 h 4736042"/>
              <a:gd name="connsiteX94" fmla="*/ 4679950 w 6004983"/>
              <a:gd name="connsiteY94" fmla="*/ 1465792 h 4736042"/>
              <a:gd name="connsiteX95" fmla="*/ 4908550 w 6004983"/>
              <a:gd name="connsiteY95" fmla="*/ 1465792 h 4736042"/>
              <a:gd name="connsiteX96" fmla="*/ 4984750 w 6004983"/>
              <a:gd name="connsiteY96" fmla="*/ 1618192 h 4736042"/>
              <a:gd name="connsiteX97" fmla="*/ 4908550 w 6004983"/>
              <a:gd name="connsiteY97" fmla="*/ 1770592 h 4736042"/>
              <a:gd name="connsiteX98" fmla="*/ 4756150 w 6004983"/>
              <a:gd name="connsiteY98" fmla="*/ 1846792 h 4736042"/>
              <a:gd name="connsiteX99" fmla="*/ 4713288 w 6004983"/>
              <a:gd name="connsiteY99" fmla="*/ 1975380 h 4736042"/>
              <a:gd name="connsiteX100" fmla="*/ 4654550 w 6004983"/>
              <a:gd name="connsiteY100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365750 w 6004983"/>
              <a:gd name="connsiteY12" fmla="*/ 627592 h 4736042"/>
              <a:gd name="connsiteX13" fmla="*/ 5441950 w 6004983"/>
              <a:gd name="connsiteY13" fmla="*/ 1237192 h 4736042"/>
              <a:gd name="connsiteX14" fmla="*/ 5365750 w 6004983"/>
              <a:gd name="connsiteY14" fmla="*/ 1313392 h 4736042"/>
              <a:gd name="connsiteX15" fmla="*/ 5289550 w 6004983"/>
              <a:gd name="connsiteY15" fmla="*/ 1313392 h 4736042"/>
              <a:gd name="connsiteX16" fmla="*/ 5289550 w 6004983"/>
              <a:gd name="connsiteY16" fmla="*/ 1389592 h 4736042"/>
              <a:gd name="connsiteX17" fmla="*/ 5137150 w 6004983"/>
              <a:gd name="connsiteY17" fmla="*/ 1313392 h 4736042"/>
              <a:gd name="connsiteX18" fmla="*/ 4908550 w 6004983"/>
              <a:gd name="connsiteY18" fmla="*/ 1389592 h 4736042"/>
              <a:gd name="connsiteX19" fmla="*/ 4908550 w 6004983"/>
              <a:gd name="connsiteY19" fmla="*/ 1160992 h 4736042"/>
              <a:gd name="connsiteX20" fmla="*/ 4791869 w 6004983"/>
              <a:gd name="connsiteY20" fmla="*/ 899055 h 4736042"/>
              <a:gd name="connsiteX21" fmla="*/ 4679950 w 6004983"/>
              <a:gd name="connsiteY21" fmla="*/ 703792 h 4736042"/>
              <a:gd name="connsiteX22" fmla="*/ 4832350 w 6004983"/>
              <a:gd name="connsiteY22" fmla="*/ 551392 h 4736042"/>
              <a:gd name="connsiteX23" fmla="*/ 4984750 w 6004983"/>
              <a:gd name="connsiteY23" fmla="*/ 475192 h 4736042"/>
              <a:gd name="connsiteX24" fmla="*/ 5213350 w 6004983"/>
              <a:gd name="connsiteY24" fmla="*/ 398992 h 4736042"/>
              <a:gd name="connsiteX25" fmla="*/ 5410994 w 6004983"/>
              <a:gd name="connsiteY25" fmla="*/ 408517 h 4736042"/>
              <a:gd name="connsiteX26" fmla="*/ 5594350 w 6004983"/>
              <a:gd name="connsiteY26" fmla="*/ 398992 h 4736042"/>
              <a:gd name="connsiteX27" fmla="*/ 5759450 w 6004983"/>
              <a:gd name="connsiteY27" fmla="*/ 125942 h 4736042"/>
              <a:gd name="connsiteX28" fmla="*/ 5543550 w 6004983"/>
              <a:gd name="connsiteY28" fmla="*/ 17992 h 4736042"/>
              <a:gd name="connsiteX29" fmla="*/ 5397500 w 6004983"/>
              <a:gd name="connsiteY29" fmla="*/ 17992 h 4736042"/>
              <a:gd name="connsiteX30" fmla="*/ 5187950 w 6004983"/>
              <a:gd name="connsiteY30" fmla="*/ 94192 h 4736042"/>
              <a:gd name="connsiteX31" fmla="*/ 5086350 w 6004983"/>
              <a:gd name="connsiteY31" fmla="*/ 113242 h 4736042"/>
              <a:gd name="connsiteX32" fmla="*/ 4902200 w 6004983"/>
              <a:gd name="connsiteY32" fmla="*/ 157692 h 4736042"/>
              <a:gd name="connsiteX33" fmla="*/ 4845050 w 6004983"/>
              <a:gd name="connsiteY33" fmla="*/ 157692 h 4736042"/>
              <a:gd name="connsiteX34" fmla="*/ 4648200 w 6004983"/>
              <a:gd name="connsiteY34" fmla="*/ 259292 h 4736042"/>
              <a:gd name="connsiteX35" fmla="*/ 4584700 w 6004983"/>
              <a:gd name="connsiteY35" fmla="*/ 303742 h 4736042"/>
              <a:gd name="connsiteX36" fmla="*/ 4311650 w 6004983"/>
              <a:gd name="connsiteY36" fmla="*/ 322792 h 4736042"/>
              <a:gd name="connsiteX37" fmla="*/ 4146550 w 6004983"/>
              <a:gd name="connsiteY37" fmla="*/ 322792 h 4736042"/>
              <a:gd name="connsiteX38" fmla="*/ 4057650 w 6004983"/>
              <a:gd name="connsiteY38" fmla="*/ 322792 h 4736042"/>
              <a:gd name="connsiteX39" fmla="*/ 3810000 w 6004983"/>
              <a:gd name="connsiteY39" fmla="*/ 322792 h 4736042"/>
              <a:gd name="connsiteX40" fmla="*/ 3632200 w 6004983"/>
              <a:gd name="connsiteY40" fmla="*/ 322792 h 4736042"/>
              <a:gd name="connsiteX41" fmla="*/ 3568700 w 6004983"/>
              <a:gd name="connsiteY41" fmla="*/ 335492 h 4736042"/>
              <a:gd name="connsiteX42" fmla="*/ 3543300 w 6004983"/>
              <a:gd name="connsiteY42" fmla="*/ 341842 h 4736042"/>
              <a:gd name="connsiteX43" fmla="*/ 3238500 w 6004983"/>
              <a:gd name="connsiteY43" fmla="*/ 341842 h 4736042"/>
              <a:gd name="connsiteX44" fmla="*/ 2863850 w 6004983"/>
              <a:gd name="connsiteY44" fmla="*/ 418042 h 4736042"/>
              <a:gd name="connsiteX45" fmla="*/ 2305050 w 6004983"/>
              <a:gd name="connsiteY45" fmla="*/ 519642 h 4736042"/>
              <a:gd name="connsiteX46" fmla="*/ 1924050 w 6004983"/>
              <a:gd name="connsiteY46" fmla="*/ 589492 h 4736042"/>
              <a:gd name="connsiteX47" fmla="*/ 1568450 w 6004983"/>
              <a:gd name="connsiteY47" fmla="*/ 735542 h 4736042"/>
              <a:gd name="connsiteX48" fmla="*/ 1174750 w 6004983"/>
              <a:gd name="connsiteY48" fmla="*/ 983192 h 4736042"/>
              <a:gd name="connsiteX49" fmla="*/ 730250 w 6004983"/>
              <a:gd name="connsiteY49" fmla="*/ 1370542 h 4736042"/>
              <a:gd name="connsiteX50" fmla="*/ 698500 w 6004983"/>
              <a:gd name="connsiteY50" fmla="*/ 1434042 h 4736042"/>
              <a:gd name="connsiteX51" fmla="*/ 406400 w 6004983"/>
              <a:gd name="connsiteY51" fmla="*/ 1713442 h 4736042"/>
              <a:gd name="connsiteX52" fmla="*/ 381000 w 6004983"/>
              <a:gd name="connsiteY52" fmla="*/ 1770592 h 4736042"/>
              <a:gd name="connsiteX53" fmla="*/ 374650 w 6004983"/>
              <a:gd name="connsiteY53" fmla="*/ 1795992 h 4736042"/>
              <a:gd name="connsiteX54" fmla="*/ 203200 w 6004983"/>
              <a:gd name="connsiteY54" fmla="*/ 1992842 h 4736042"/>
              <a:gd name="connsiteX55" fmla="*/ 177800 w 6004983"/>
              <a:gd name="connsiteY55" fmla="*/ 2056342 h 4736042"/>
              <a:gd name="connsiteX56" fmla="*/ 158750 w 6004983"/>
              <a:gd name="connsiteY56" fmla="*/ 2138892 h 4736042"/>
              <a:gd name="connsiteX57" fmla="*/ 76200 w 6004983"/>
              <a:gd name="connsiteY57" fmla="*/ 2310342 h 4736042"/>
              <a:gd name="connsiteX58" fmla="*/ 0 w 6004983"/>
              <a:gd name="connsiteY58" fmla="*/ 2805642 h 4736042"/>
              <a:gd name="connsiteX59" fmla="*/ 88900 w 6004983"/>
              <a:gd name="connsiteY59" fmla="*/ 3097742 h 4736042"/>
              <a:gd name="connsiteX60" fmla="*/ 215900 w 6004983"/>
              <a:gd name="connsiteY60" fmla="*/ 3313642 h 4736042"/>
              <a:gd name="connsiteX61" fmla="*/ 323850 w 6004983"/>
              <a:gd name="connsiteY61" fmla="*/ 3453342 h 4736042"/>
              <a:gd name="connsiteX62" fmla="*/ 469900 w 6004983"/>
              <a:gd name="connsiteY62" fmla="*/ 3618442 h 4736042"/>
              <a:gd name="connsiteX63" fmla="*/ 628650 w 6004983"/>
              <a:gd name="connsiteY63" fmla="*/ 3783542 h 4736042"/>
              <a:gd name="connsiteX64" fmla="*/ 768350 w 6004983"/>
              <a:gd name="connsiteY64" fmla="*/ 3967692 h 4736042"/>
              <a:gd name="connsiteX65" fmla="*/ 819150 w 6004983"/>
              <a:gd name="connsiteY65" fmla="*/ 4101042 h 4736042"/>
              <a:gd name="connsiteX66" fmla="*/ 819150 w 6004983"/>
              <a:gd name="connsiteY66" fmla="*/ 4240742 h 4736042"/>
              <a:gd name="connsiteX67" fmla="*/ 723900 w 6004983"/>
              <a:gd name="connsiteY67" fmla="*/ 4380442 h 4736042"/>
              <a:gd name="connsiteX68" fmla="*/ 590550 w 6004983"/>
              <a:gd name="connsiteY68" fmla="*/ 4456642 h 4736042"/>
              <a:gd name="connsiteX69" fmla="*/ 508000 w 6004983"/>
              <a:gd name="connsiteY69" fmla="*/ 4545542 h 4736042"/>
              <a:gd name="connsiteX70" fmla="*/ 457200 w 6004983"/>
              <a:gd name="connsiteY70" fmla="*/ 4596342 h 4736042"/>
              <a:gd name="connsiteX71" fmla="*/ 393700 w 6004983"/>
              <a:gd name="connsiteY71" fmla="*/ 4532842 h 4736042"/>
              <a:gd name="connsiteX72" fmla="*/ 254000 w 6004983"/>
              <a:gd name="connsiteY72" fmla="*/ 4736042 h 4736042"/>
              <a:gd name="connsiteX73" fmla="*/ 539750 w 6004983"/>
              <a:gd name="connsiteY73" fmla="*/ 4710642 h 4736042"/>
              <a:gd name="connsiteX74" fmla="*/ 514350 w 6004983"/>
              <a:gd name="connsiteY74" fmla="*/ 4640792 h 4736042"/>
              <a:gd name="connsiteX75" fmla="*/ 622300 w 6004983"/>
              <a:gd name="connsiteY75" fmla="*/ 4564592 h 4736042"/>
              <a:gd name="connsiteX76" fmla="*/ 755650 w 6004983"/>
              <a:gd name="connsiteY76" fmla="*/ 4469342 h 4736042"/>
              <a:gd name="connsiteX77" fmla="*/ 869950 w 6004983"/>
              <a:gd name="connsiteY77" fmla="*/ 4291542 h 4736042"/>
              <a:gd name="connsiteX78" fmla="*/ 946150 w 6004983"/>
              <a:gd name="connsiteY78" fmla="*/ 4062942 h 4736042"/>
              <a:gd name="connsiteX79" fmla="*/ 939800 w 6004983"/>
              <a:gd name="connsiteY79" fmla="*/ 3834342 h 4736042"/>
              <a:gd name="connsiteX80" fmla="*/ 812800 w 6004983"/>
              <a:gd name="connsiteY80" fmla="*/ 3573992 h 4736042"/>
              <a:gd name="connsiteX81" fmla="*/ 666750 w 6004983"/>
              <a:gd name="connsiteY81" fmla="*/ 3313642 h 4736042"/>
              <a:gd name="connsiteX82" fmla="*/ 546100 w 6004983"/>
              <a:gd name="connsiteY82" fmla="*/ 3148542 h 4736042"/>
              <a:gd name="connsiteX83" fmla="*/ 406400 w 6004983"/>
              <a:gd name="connsiteY83" fmla="*/ 2850092 h 4736042"/>
              <a:gd name="connsiteX84" fmla="*/ 387350 w 6004983"/>
              <a:gd name="connsiteY84" fmla="*/ 2481792 h 4736042"/>
              <a:gd name="connsiteX85" fmla="*/ 457200 w 6004983"/>
              <a:gd name="connsiteY85" fmla="*/ 2196042 h 4736042"/>
              <a:gd name="connsiteX86" fmla="*/ 889000 w 6004983"/>
              <a:gd name="connsiteY86" fmla="*/ 1973792 h 4736042"/>
              <a:gd name="connsiteX87" fmla="*/ 1123950 w 6004983"/>
              <a:gd name="connsiteY87" fmla="*/ 1783292 h 4736042"/>
              <a:gd name="connsiteX88" fmla="*/ 1574800 w 6004983"/>
              <a:gd name="connsiteY88" fmla="*/ 1821392 h 4736042"/>
              <a:gd name="connsiteX89" fmla="*/ 2089150 w 6004983"/>
              <a:gd name="connsiteY89" fmla="*/ 1770592 h 4736042"/>
              <a:gd name="connsiteX90" fmla="*/ 2559050 w 6004983"/>
              <a:gd name="connsiteY90" fmla="*/ 1637242 h 4736042"/>
              <a:gd name="connsiteX91" fmla="*/ 3003550 w 6004983"/>
              <a:gd name="connsiteY91" fmla="*/ 1618192 h 4736042"/>
              <a:gd name="connsiteX92" fmla="*/ 3536950 w 6004983"/>
              <a:gd name="connsiteY92" fmla="*/ 1618192 h 4736042"/>
              <a:gd name="connsiteX93" fmla="*/ 3917950 w 6004983"/>
              <a:gd name="connsiteY93" fmla="*/ 1618192 h 4736042"/>
              <a:gd name="connsiteX94" fmla="*/ 4451350 w 6004983"/>
              <a:gd name="connsiteY94" fmla="*/ 1618192 h 4736042"/>
              <a:gd name="connsiteX95" fmla="*/ 4679950 w 6004983"/>
              <a:gd name="connsiteY95" fmla="*/ 1465792 h 4736042"/>
              <a:gd name="connsiteX96" fmla="*/ 4908550 w 6004983"/>
              <a:gd name="connsiteY96" fmla="*/ 1465792 h 4736042"/>
              <a:gd name="connsiteX97" fmla="*/ 4984750 w 6004983"/>
              <a:gd name="connsiteY97" fmla="*/ 1618192 h 4736042"/>
              <a:gd name="connsiteX98" fmla="*/ 4908550 w 6004983"/>
              <a:gd name="connsiteY98" fmla="*/ 1770592 h 4736042"/>
              <a:gd name="connsiteX99" fmla="*/ 4756150 w 6004983"/>
              <a:gd name="connsiteY99" fmla="*/ 1846792 h 4736042"/>
              <a:gd name="connsiteX100" fmla="*/ 4713288 w 6004983"/>
              <a:gd name="connsiteY100" fmla="*/ 1975380 h 4736042"/>
              <a:gd name="connsiteX101" fmla="*/ 4654550 w 6004983"/>
              <a:gd name="connsiteY101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365750 w 6004983"/>
              <a:gd name="connsiteY12" fmla="*/ 627592 h 4736042"/>
              <a:gd name="connsiteX13" fmla="*/ 5441950 w 6004983"/>
              <a:gd name="connsiteY13" fmla="*/ 1237192 h 4736042"/>
              <a:gd name="connsiteX14" fmla="*/ 5365750 w 6004983"/>
              <a:gd name="connsiteY14" fmla="*/ 1313392 h 4736042"/>
              <a:gd name="connsiteX15" fmla="*/ 5289550 w 6004983"/>
              <a:gd name="connsiteY15" fmla="*/ 1313392 h 4736042"/>
              <a:gd name="connsiteX16" fmla="*/ 5289550 w 6004983"/>
              <a:gd name="connsiteY16" fmla="*/ 1389592 h 4736042"/>
              <a:gd name="connsiteX17" fmla="*/ 5137150 w 6004983"/>
              <a:gd name="connsiteY17" fmla="*/ 1313392 h 4736042"/>
              <a:gd name="connsiteX18" fmla="*/ 4908550 w 6004983"/>
              <a:gd name="connsiteY18" fmla="*/ 1389592 h 4736042"/>
              <a:gd name="connsiteX19" fmla="*/ 4908550 w 6004983"/>
              <a:gd name="connsiteY19" fmla="*/ 1160992 h 4736042"/>
              <a:gd name="connsiteX20" fmla="*/ 4791869 w 6004983"/>
              <a:gd name="connsiteY20" fmla="*/ 899055 h 4736042"/>
              <a:gd name="connsiteX21" fmla="*/ 4679950 w 6004983"/>
              <a:gd name="connsiteY21" fmla="*/ 703792 h 4736042"/>
              <a:gd name="connsiteX22" fmla="*/ 4832350 w 6004983"/>
              <a:gd name="connsiteY22" fmla="*/ 551392 h 4736042"/>
              <a:gd name="connsiteX23" fmla="*/ 4984750 w 6004983"/>
              <a:gd name="connsiteY23" fmla="*/ 475192 h 4736042"/>
              <a:gd name="connsiteX24" fmla="*/ 5213350 w 6004983"/>
              <a:gd name="connsiteY24" fmla="*/ 398992 h 4736042"/>
              <a:gd name="connsiteX25" fmla="*/ 5365750 w 6004983"/>
              <a:gd name="connsiteY25" fmla="*/ 627592 h 4736042"/>
              <a:gd name="connsiteX26" fmla="*/ 5594350 w 6004983"/>
              <a:gd name="connsiteY26" fmla="*/ 398992 h 4736042"/>
              <a:gd name="connsiteX27" fmla="*/ 5759450 w 6004983"/>
              <a:gd name="connsiteY27" fmla="*/ 125942 h 4736042"/>
              <a:gd name="connsiteX28" fmla="*/ 5543550 w 6004983"/>
              <a:gd name="connsiteY28" fmla="*/ 17992 h 4736042"/>
              <a:gd name="connsiteX29" fmla="*/ 5397500 w 6004983"/>
              <a:gd name="connsiteY29" fmla="*/ 17992 h 4736042"/>
              <a:gd name="connsiteX30" fmla="*/ 5187950 w 6004983"/>
              <a:gd name="connsiteY30" fmla="*/ 94192 h 4736042"/>
              <a:gd name="connsiteX31" fmla="*/ 5086350 w 6004983"/>
              <a:gd name="connsiteY31" fmla="*/ 113242 h 4736042"/>
              <a:gd name="connsiteX32" fmla="*/ 4902200 w 6004983"/>
              <a:gd name="connsiteY32" fmla="*/ 157692 h 4736042"/>
              <a:gd name="connsiteX33" fmla="*/ 4845050 w 6004983"/>
              <a:gd name="connsiteY33" fmla="*/ 157692 h 4736042"/>
              <a:gd name="connsiteX34" fmla="*/ 4648200 w 6004983"/>
              <a:gd name="connsiteY34" fmla="*/ 259292 h 4736042"/>
              <a:gd name="connsiteX35" fmla="*/ 4584700 w 6004983"/>
              <a:gd name="connsiteY35" fmla="*/ 303742 h 4736042"/>
              <a:gd name="connsiteX36" fmla="*/ 4311650 w 6004983"/>
              <a:gd name="connsiteY36" fmla="*/ 322792 h 4736042"/>
              <a:gd name="connsiteX37" fmla="*/ 4146550 w 6004983"/>
              <a:gd name="connsiteY37" fmla="*/ 322792 h 4736042"/>
              <a:gd name="connsiteX38" fmla="*/ 4057650 w 6004983"/>
              <a:gd name="connsiteY38" fmla="*/ 322792 h 4736042"/>
              <a:gd name="connsiteX39" fmla="*/ 3810000 w 6004983"/>
              <a:gd name="connsiteY39" fmla="*/ 322792 h 4736042"/>
              <a:gd name="connsiteX40" fmla="*/ 3632200 w 6004983"/>
              <a:gd name="connsiteY40" fmla="*/ 322792 h 4736042"/>
              <a:gd name="connsiteX41" fmla="*/ 3568700 w 6004983"/>
              <a:gd name="connsiteY41" fmla="*/ 335492 h 4736042"/>
              <a:gd name="connsiteX42" fmla="*/ 3543300 w 6004983"/>
              <a:gd name="connsiteY42" fmla="*/ 341842 h 4736042"/>
              <a:gd name="connsiteX43" fmla="*/ 3238500 w 6004983"/>
              <a:gd name="connsiteY43" fmla="*/ 341842 h 4736042"/>
              <a:gd name="connsiteX44" fmla="*/ 2863850 w 6004983"/>
              <a:gd name="connsiteY44" fmla="*/ 418042 h 4736042"/>
              <a:gd name="connsiteX45" fmla="*/ 2305050 w 6004983"/>
              <a:gd name="connsiteY45" fmla="*/ 519642 h 4736042"/>
              <a:gd name="connsiteX46" fmla="*/ 1924050 w 6004983"/>
              <a:gd name="connsiteY46" fmla="*/ 589492 h 4736042"/>
              <a:gd name="connsiteX47" fmla="*/ 1568450 w 6004983"/>
              <a:gd name="connsiteY47" fmla="*/ 735542 h 4736042"/>
              <a:gd name="connsiteX48" fmla="*/ 1174750 w 6004983"/>
              <a:gd name="connsiteY48" fmla="*/ 983192 h 4736042"/>
              <a:gd name="connsiteX49" fmla="*/ 730250 w 6004983"/>
              <a:gd name="connsiteY49" fmla="*/ 1370542 h 4736042"/>
              <a:gd name="connsiteX50" fmla="*/ 698500 w 6004983"/>
              <a:gd name="connsiteY50" fmla="*/ 1434042 h 4736042"/>
              <a:gd name="connsiteX51" fmla="*/ 406400 w 6004983"/>
              <a:gd name="connsiteY51" fmla="*/ 1713442 h 4736042"/>
              <a:gd name="connsiteX52" fmla="*/ 381000 w 6004983"/>
              <a:gd name="connsiteY52" fmla="*/ 1770592 h 4736042"/>
              <a:gd name="connsiteX53" fmla="*/ 374650 w 6004983"/>
              <a:gd name="connsiteY53" fmla="*/ 1795992 h 4736042"/>
              <a:gd name="connsiteX54" fmla="*/ 203200 w 6004983"/>
              <a:gd name="connsiteY54" fmla="*/ 1992842 h 4736042"/>
              <a:gd name="connsiteX55" fmla="*/ 177800 w 6004983"/>
              <a:gd name="connsiteY55" fmla="*/ 2056342 h 4736042"/>
              <a:gd name="connsiteX56" fmla="*/ 158750 w 6004983"/>
              <a:gd name="connsiteY56" fmla="*/ 2138892 h 4736042"/>
              <a:gd name="connsiteX57" fmla="*/ 76200 w 6004983"/>
              <a:gd name="connsiteY57" fmla="*/ 2310342 h 4736042"/>
              <a:gd name="connsiteX58" fmla="*/ 0 w 6004983"/>
              <a:gd name="connsiteY58" fmla="*/ 2805642 h 4736042"/>
              <a:gd name="connsiteX59" fmla="*/ 88900 w 6004983"/>
              <a:gd name="connsiteY59" fmla="*/ 3097742 h 4736042"/>
              <a:gd name="connsiteX60" fmla="*/ 215900 w 6004983"/>
              <a:gd name="connsiteY60" fmla="*/ 3313642 h 4736042"/>
              <a:gd name="connsiteX61" fmla="*/ 323850 w 6004983"/>
              <a:gd name="connsiteY61" fmla="*/ 3453342 h 4736042"/>
              <a:gd name="connsiteX62" fmla="*/ 469900 w 6004983"/>
              <a:gd name="connsiteY62" fmla="*/ 3618442 h 4736042"/>
              <a:gd name="connsiteX63" fmla="*/ 628650 w 6004983"/>
              <a:gd name="connsiteY63" fmla="*/ 3783542 h 4736042"/>
              <a:gd name="connsiteX64" fmla="*/ 768350 w 6004983"/>
              <a:gd name="connsiteY64" fmla="*/ 3967692 h 4736042"/>
              <a:gd name="connsiteX65" fmla="*/ 819150 w 6004983"/>
              <a:gd name="connsiteY65" fmla="*/ 4101042 h 4736042"/>
              <a:gd name="connsiteX66" fmla="*/ 819150 w 6004983"/>
              <a:gd name="connsiteY66" fmla="*/ 4240742 h 4736042"/>
              <a:gd name="connsiteX67" fmla="*/ 723900 w 6004983"/>
              <a:gd name="connsiteY67" fmla="*/ 4380442 h 4736042"/>
              <a:gd name="connsiteX68" fmla="*/ 590550 w 6004983"/>
              <a:gd name="connsiteY68" fmla="*/ 4456642 h 4736042"/>
              <a:gd name="connsiteX69" fmla="*/ 508000 w 6004983"/>
              <a:gd name="connsiteY69" fmla="*/ 4545542 h 4736042"/>
              <a:gd name="connsiteX70" fmla="*/ 457200 w 6004983"/>
              <a:gd name="connsiteY70" fmla="*/ 4596342 h 4736042"/>
              <a:gd name="connsiteX71" fmla="*/ 393700 w 6004983"/>
              <a:gd name="connsiteY71" fmla="*/ 4532842 h 4736042"/>
              <a:gd name="connsiteX72" fmla="*/ 254000 w 6004983"/>
              <a:gd name="connsiteY72" fmla="*/ 4736042 h 4736042"/>
              <a:gd name="connsiteX73" fmla="*/ 539750 w 6004983"/>
              <a:gd name="connsiteY73" fmla="*/ 4710642 h 4736042"/>
              <a:gd name="connsiteX74" fmla="*/ 514350 w 6004983"/>
              <a:gd name="connsiteY74" fmla="*/ 4640792 h 4736042"/>
              <a:gd name="connsiteX75" fmla="*/ 622300 w 6004983"/>
              <a:gd name="connsiteY75" fmla="*/ 4564592 h 4736042"/>
              <a:gd name="connsiteX76" fmla="*/ 755650 w 6004983"/>
              <a:gd name="connsiteY76" fmla="*/ 4469342 h 4736042"/>
              <a:gd name="connsiteX77" fmla="*/ 869950 w 6004983"/>
              <a:gd name="connsiteY77" fmla="*/ 4291542 h 4736042"/>
              <a:gd name="connsiteX78" fmla="*/ 946150 w 6004983"/>
              <a:gd name="connsiteY78" fmla="*/ 4062942 h 4736042"/>
              <a:gd name="connsiteX79" fmla="*/ 939800 w 6004983"/>
              <a:gd name="connsiteY79" fmla="*/ 3834342 h 4736042"/>
              <a:gd name="connsiteX80" fmla="*/ 812800 w 6004983"/>
              <a:gd name="connsiteY80" fmla="*/ 3573992 h 4736042"/>
              <a:gd name="connsiteX81" fmla="*/ 666750 w 6004983"/>
              <a:gd name="connsiteY81" fmla="*/ 3313642 h 4736042"/>
              <a:gd name="connsiteX82" fmla="*/ 546100 w 6004983"/>
              <a:gd name="connsiteY82" fmla="*/ 3148542 h 4736042"/>
              <a:gd name="connsiteX83" fmla="*/ 406400 w 6004983"/>
              <a:gd name="connsiteY83" fmla="*/ 2850092 h 4736042"/>
              <a:gd name="connsiteX84" fmla="*/ 387350 w 6004983"/>
              <a:gd name="connsiteY84" fmla="*/ 2481792 h 4736042"/>
              <a:gd name="connsiteX85" fmla="*/ 457200 w 6004983"/>
              <a:gd name="connsiteY85" fmla="*/ 2196042 h 4736042"/>
              <a:gd name="connsiteX86" fmla="*/ 889000 w 6004983"/>
              <a:gd name="connsiteY86" fmla="*/ 1973792 h 4736042"/>
              <a:gd name="connsiteX87" fmla="*/ 1123950 w 6004983"/>
              <a:gd name="connsiteY87" fmla="*/ 1783292 h 4736042"/>
              <a:gd name="connsiteX88" fmla="*/ 1574800 w 6004983"/>
              <a:gd name="connsiteY88" fmla="*/ 1821392 h 4736042"/>
              <a:gd name="connsiteX89" fmla="*/ 2089150 w 6004983"/>
              <a:gd name="connsiteY89" fmla="*/ 1770592 h 4736042"/>
              <a:gd name="connsiteX90" fmla="*/ 2559050 w 6004983"/>
              <a:gd name="connsiteY90" fmla="*/ 1637242 h 4736042"/>
              <a:gd name="connsiteX91" fmla="*/ 3003550 w 6004983"/>
              <a:gd name="connsiteY91" fmla="*/ 1618192 h 4736042"/>
              <a:gd name="connsiteX92" fmla="*/ 3536950 w 6004983"/>
              <a:gd name="connsiteY92" fmla="*/ 1618192 h 4736042"/>
              <a:gd name="connsiteX93" fmla="*/ 3917950 w 6004983"/>
              <a:gd name="connsiteY93" fmla="*/ 1618192 h 4736042"/>
              <a:gd name="connsiteX94" fmla="*/ 4451350 w 6004983"/>
              <a:gd name="connsiteY94" fmla="*/ 1618192 h 4736042"/>
              <a:gd name="connsiteX95" fmla="*/ 4679950 w 6004983"/>
              <a:gd name="connsiteY95" fmla="*/ 1465792 h 4736042"/>
              <a:gd name="connsiteX96" fmla="*/ 4908550 w 6004983"/>
              <a:gd name="connsiteY96" fmla="*/ 1465792 h 4736042"/>
              <a:gd name="connsiteX97" fmla="*/ 4984750 w 6004983"/>
              <a:gd name="connsiteY97" fmla="*/ 1618192 h 4736042"/>
              <a:gd name="connsiteX98" fmla="*/ 4908550 w 6004983"/>
              <a:gd name="connsiteY98" fmla="*/ 1770592 h 4736042"/>
              <a:gd name="connsiteX99" fmla="*/ 4756150 w 6004983"/>
              <a:gd name="connsiteY99" fmla="*/ 1846792 h 4736042"/>
              <a:gd name="connsiteX100" fmla="*/ 4713288 w 6004983"/>
              <a:gd name="connsiteY100" fmla="*/ 1975380 h 4736042"/>
              <a:gd name="connsiteX101" fmla="*/ 4654550 w 6004983"/>
              <a:gd name="connsiteY101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365750 w 6004983"/>
              <a:gd name="connsiteY12" fmla="*/ 627592 h 4736042"/>
              <a:gd name="connsiteX13" fmla="*/ 5441950 w 6004983"/>
              <a:gd name="connsiteY13" fmla="*/ 1237192 h 4736042"/>
              <a:gd name="connsiteX14" fmla="*/ 5365750 w 6004983"/>
              <a:gd name="connsiteY14" fmla="*/ 1313392 h 4736042"/>
              <a:gd name="connsiteX15" fmla="*/ 5289550 w 6004983"/>
              <a:gd name="connsiteY15" fmla="*/ 1313392 h 4736042"/>
              <a:gd name="connsiteX16" fmla="*/ 5289550 w 6004983"/>
              <a:gd name="connsiteY16" fmla="*/ 1389592 h 4736042"/>
              <a:gd name="connsiteX17" fmla="*/ 5137150 w 6004983"/>
              <a:gd name="connsiteY17" fmla="*/ 1313392 h 4736042"/>
              <a:gd name="connsiteX18" fmla="*/ 4908550 w 6004983"/>
              <a:gd name="connsiteY18" fmla="*/ 1389592 h 4736042"/>
              <a:gd name="connsiteX19" fmla="*/ 4908550 w 6004983"/>
              <a:gd name="connsiteY19" fmla="*/ 1160992 h 4736042"/>
              <a:gd name="connsiteX20" fmla="*/ 4791869 w 6004983"/>
              <a:gd name="connsiteY20" fmla="*/ 899055 h 4736042"/>
              <a:gd name="connsiteX21" fmla="*/ 4679950 w 6004983"/>
              <a:gd name="connsiteY21" fmla="*/ 703792 h 4736042"/>
              <a:gd name="connsiteX22" fmla="*/ 4832350 w 6004983"/>
              <a:gd name="connsiteY22" fmla="*/ 551392 h 4736042"/>
              <a:gd name="connsiteX23" fmla="*/ 4984750 w 6004983"/>
              <a:gd name="connsiteY23" fmla="*/ 475192 h 4736042"/>
              <a:gd name="connsiteX24" fmla="*/ 5213350 w 6004983"/>
              <a:gd name="connsiteY24" fmla="*/ 398992 h 4736042"/>
              <a:gd name="connsiteX25" fmla="*/ 5277644 w 6004983"/>
              <a:gd name="connsiteY25" fmla="*/ 496623 h 4736042"/>
              <a:gd name="connsiteX26" fmla="*/ 5365750 w 6004983"/>
              <a:gd name="connsiteY26" fmla="*/ 627592 h 4736042"/>
              <a:gd name="connsiteX27" fmla="*/ 5594350 w 6004983"/>
              <a:gd name="connsiteY27" fmla="*/ 398992 h 4736042"/>
              <a:gd name="connsiteX28" fmla="*/ 5759450 w 6004983"/>
              <a:gd name="connsiteY28" fmla="*/ 125942 h 4736042"/>
              <a:gd name="connsiteX29" fmla="*/ 5543550 w 6004983"/>
              <a:gd name="connsiteY29" fmla="*/ 17992 h 4736042"/>
              <a:gd name="connsiteX30" fmla="*/ 5397500 w 6004983"/>
              <a:gd name="connsiteY30" fmla="*/ 17992 h 4736042"/>
              <a:gd name="connsiteX31" fmla="*/ 5187950 w 6004983"/>
              <a:gd name="connsiteY31" fmla="*/ 94192 h 4736042"/>
              <a:gd name="connsiteX32" fmla="*/ 5086350 w 6004983"/>
              <a:gd name="connsiteY32" fmla="*/ 113242 h 4736042"/>
              <a:gd name="connsiteX33" fmla="*/ 4902200 w 6004983"/>
              <a:gd name="connsiteY33" fmla="*/ 157692 h 4736042"/>
              <a:gd name="connsiteX34" fmla="*/ 4845050 w 6004983"/>
              <a:gd name="connsiteY34" fmla="*/ 157692 h 4736042"/>
              <a:gd name="connsiteX35" fmla="*/ 4648200 w 6004983"/>
              <a:gd name="connsiteY35" fmla="*/ 259292 h 4736042"/>
              <a:gd name="connsiteX36" fmla="*/ 4584700 w 6004983"/>
              <a:gd name="connsiteY36" fmla="*/ 303742 h 4736042"/>
              <a:gd name="connsiteX37" fmla="*/ 4311650 w 6004983"/>
              <a:gd name="connsiteY37" fmla="*/ 322792 h 4736042"/>
              <a:gd name="connsiteX38" fmla="*/ 4146550 w 6004983"/>
              <a:gd name="connsiteY38" fmla="*/ 322792 h 4736042"/>
              <a:gd name="connsiteX39" fmla="*/ 4057650 w 6004983"/>
              <a:gd name="connsiteY39" fmla="*/ 322792 h 4736042"/>
              <a:gd name="connsiteX40" fmla="*/ 3810000 w 6004983"/>
              <a:gd name="connsiteY40" fmla="*/ 322792 h 4736042"/>
              <a:gd name="connsiteX41" fmla="*/ 3632200 w 6004983"/>
              <a:gd name="connsiteY41" fmla="*/ 322792 h 4736042"/>
              <a:gd name="connsiteX42" fmla="*/ 3568700 w 6004983"/>
              <a:gd name="connsiteY42" fmla="*/ 335492 h 4736042"/>
              <a:gd name="connsiteX43" fmla="*/ 3543300 w 6004983"/>
              <a:gd name="connsiteY43" fmla="*/ 341842 h 4736042"/>
              <a:gd name="connsiteX44" fmla="*/ 3238500 w 6004983"/>
              <a:gd name="connsiteY44" fmla="*/ 341842 h 4736042"/>
              <a:gd name="connsiteX45" fmla="*/ 2863850 w 6004983"/>
              <a:gd name="connsiteY45" fmla="*/ 418042 h 4736042"/>
              <a:gd name="connsiteX46" fmla="*/ 2305050 w 6004983"/>
              <a:gd name="connsiteY46" fmla="*/ 519642 h 4736042"/>
              <a:gd name="connsiteX47" fmla="*/ 1924050 w 6004983"/>
              <a:gd name="connsiteY47" fmla="*/ 589492 h 4736042"/>
              <a:gd name="connsiteX48" fmla="*/ 1568450 w 6004983"/>
              <a:gd name="connsiteY48" fmla="*/ 735542 h 4736042"/>
              <a:gd name="connsiteX49" fmla="*/ 1174750 w 6004983"/>
              <a:gd name="connsiteY49" fmla="*/ 983192 h 4736042"/>
              <a:gd name="connsiteX50" fmla="*/ 730250 w 6004983"/>
              <a:gd name="connsiteY50" fmla="*/ 1370542 h 4736042"/>
              <a:gd name="connsiteX51" fmla="*/ 698500 w 6004983"/>
              <a:gd name="connsiteY51" fmla="*/ 1434042 h 4736042"/>
              <a:gd name="connsiteX52" fmla="*/ 406400 w 6004983"/>
              <a:gd name="connsiteY52" fmla="*/ 1713442 h 4736042"/>
              <a:gd name="connsiteX53" fmla="*/ 381000 w 6004983"/>
              <a:gd name="connsiteY53" fmla="*/ 1770592 h 4736042"/>
              <a:gd name="connsiteX54" fmla="*/ 374650 w 6004983"/>
              <a:gd name="connsiteY54" fmla="*/ 1795992 h 4736042"/>
              <a:gd name="connsiteX55" fmla="*/ 203200 w 6004983"/>
              <a:gd name="connsiteY55" fmla="*/ 1992842 h 4736042"/>
              <a:gd name="connsiteX56" fmla="*/ 177800 w 6004983"/>
              <a:gd name="connsiteY56" fmla="*/ 2056342 h 4736042"/>
              <a:gd name="connsiteX57" fmla="*/ 158750 w 6004983"/>
              <a:gd name="connsiteY57" fmla="*/ 2138892 h 4736042"/>
              <a:gd name="connsiteX58" fmla="*/ 76200 w 6004983"/>
              <a:gd name="connsiteY58" fmla="*/ 2310342 h 4736042"/>
              <a:gd name="connsiteX59" fmla="*/ 0 w 6004983"/>
              <a:gd name="connsiteY59" fmla="*/ 2805642 h 4736042"/>
              <a:gd name="connsiteX60" fmla="*/ 88900 w 6004983"/>
              <a:gd name="connsiteY60" fmla="*/ 3097742 h 4736042"/>
              <a:gd name="connsiteX61" fmla="*/ 215900 w 6004983"/>
              <a:gd name="connsiteY61" fmla="*/ 3313642 h 4736042"/>
              <a:gd name="connsiteX62" fmla="*/ 323850 w 6004983"/>
              <a:gd name="connsiteY62" fmla="*/ 3453342 h 4736042"/>
              <a:gd name="connsiteX63" fmla="*/ 469900 w 6004983"/>
              <a:gd name="connsiteY63" fmla="*/ 3618442 h 4736042"/>
              <a:gd name="connsiteX64" fmla="*/ 628650 w 6004983"/>
              <a:gd name="connsiteY64" fmla="*/ 3783542 h 4736042"/>
              <a:gd name="connsiteX65" fmla="*/ 768350 w 6004983"/>
              <a:gd name="connsiteY65" fmla="*/ 3967692 h 4736042"/>
              <a:gd name="connsiteX66" fmla="*/ 819150 w 6004983"/>
              <a:gd name="connsiteY66" fmla="*/ 4101042 h 4736042"/>
              <a:gd name="connsiteX67" fmla="*/ 819150 w 6004983"/>
              <a:gd name="connsiteY67" fmla="*/ 4240742 h 4736042"/>
              <a:gd name="connsiteX68" fmla="*/ 723900 w 6004983"/>
              <a:gd name="connsiteY68" fmla="*/ 4380442 h 4736042"/>
              <a:gd name="connsiteX69" fmla="*/ 590550 w 6004983"/>
              <a:gd name="connsiteY69" fmla="*/ 4456642 h 4736042"/>
              <a:gd name="connsiteX70" fmla="*/ 508000 w 6004983"/>
              <a:gd name="connsiteY70" fmla="*/ 4545542 h 4736042"/>
              <a:gd name="connsiteX71" fmla="*/ 457200 w 6004983"/>
              <a:gd name="connsiteY71" fmla="*/ 4596342 h 4736042"/>
              <a:gd name="connsiteX72" fmla="*/ 393700 w 6004983"/>
              <a:gd name="connsiteY72" fmla="*/ 4532842 h 4736042"/>
              <a:gd name="connsiteX73" fmla="*/ 254000 w 6004983"/>
              <a:gd name="connsiteY73" fmla="*/ 4736042 h 4736042"/>
              <a:gd name="connsiteX74" fmla="*/ 539750 w 6004983"/>
              <a:gd name="connsiteY74" fmla="*/ 4710642 h 4736042"/>
              <a:gd name="connsiteX75" fmla="*/ 514350 w 6004983"/>
              <a:gd name="connsiteY75" fmla="*/ 4640792 h 4736042"/>
              <a:gd name="connsiteX76" fmla="*/ 622300 w 6004983"/>
              <a:gd name="connsiteY76" fmla="*/ 4564592 h 4736042"/>
              <a:gd name="connsiteX77" fmla="*/ 755650 w 6004983"/>
              <a:gd name="connsiteY77" fmla="*/ 4469342 h 4736042"/>
              <a:gd name="connsiteX78" fmla="*/ 869950 w 6004983"/>
              <a:gd name="connsiteY78" fmla="*/ 4291542 h 4736042"/>
              <a:gd name="connsiteX79" fmla="*/ 946150 w 6004983"/>
              <a:gd name="connsiteY79" fmla="*/ 4062942 h 4736042"/>
              <a:gd name="connsiteX80" fmla="*/ 939800 w 6004983"/>
              <a:gd name="connsiteY80" fmla="*/ 3834342 h 4736042"/>
              <a:gd name="connsiteX81" fmla="*/ 812800 w 6004983"/>
              <a:gd name="connsiteY81" fmla="*/ 3573992 h 4736042"/>
              <a:gd name="connsiteX82" fmla="*/ 666750 w 6004983"/>
              <a:gd name="connsiteY82" fmla="*/ 3313642 h 4736042"/>
              <a:gd name="connsiteX83" fmla="*/ 546100 w 6004983"/>
              <a:gd name="connsiteY83" fmla="*/ 3148542 h 4736042"/>
              <a:gd name="connsiteX84" fmla="*/ 406400 w 6004983"/>
              <a:gd name="connsiteY84" fmla="*/ 2850092 h 4736042"/>
              <a:gd name="connsiteX85" fmla="*/ 387350 w 6004983"/>
              <a:gd name="connsiteY85" fmla="*/ 2481792 h 4736042"/>
              <a:gd name="connsiteX86" fmla="*/ 457200 w 6004983"/>
              <a:gd name="connsiteY86" fmla="*/ 2196042 h 4736042"/>
              <a:gd name="connsiteX87" fmla="*/ 889000 w 6004983"/>
              <a:gd name="connsiteY87" fmla="*/ 1973792 h 4736042"/>
              <a:gd name="connsiteX88" fmla="*/ 1123950 w 6004983"/>
              <a:gd name="connsiteY88" fmla="*/ 1783292 h 4736042"/>
              <a:gd name="connsiteX89" fmla="*/ 1574800 w 6004983"/>
              <a:gd name="connsiteY89" fmla="*/ 1821392 h 4736042"/>
              <a:gd name="connsiteX90" fmla="*/ 2089150 w 6004983"/>
              <a:gd name="connsiteY90" fmla="*/ 1770592 h 4736042"/>
              <a:gd name="connsiteX91" fmla="*/ 2559050 w 6004983"/>
              <a:gd name="connsiteY91" fmla="*/ 1637242 h 4736042"/>
              <a:gd name="connsiteX92" fmla="*/ 3003550 w 6004983"/>
              <a:gd name="connsiteY92" fmla="*/ 1618192 h 4736042"/>
              <a:gd name="connsiteX93" fmla="*/ 3536950 w 6004983"/>
              <a:gd name="connsiteY93" fmla="*/ 1618192 h 4736042"/>
              <a:gd name="connsiteX94" fmla="*/ 3917950 w 6004983"/>
              <a:gd name="connsiteY94" fmla="*/ 1618192 h 4736042"/>
              <a:gd name="connsiteX95" fmla="*/ 4451350 w 6004983"/>
              <a:gd name="connsiteY95" fmla="*/ 1618192 h 4736042"/>
              <a:gd name="connsiteX96" fmla="*/ 4679950 w 6004983"/>
              <a:gd name="connsiteY96" fmla="*/ 1465792 h 4736042"/>
              <a:gd name="connsiteX97" fmla="*/ 4908550 w 6004983"/>
              <a:gd name="connsiteY97" fmla="*/ 1465792 h 4736042"/>
              <a:gd name="connsiteX98" fmla="*/ 4984750 w 6004983"/>
              <a:gd name="connsiteY98" fmla="*/ 1618192 h 4736042"/>
              <a:gd name="connsiteX99" fmla="*/ 4908550 w 6004983"/>
              <a:gd name="connsiteY99" fmla="*/ 1770592 h 4736042"/>
              <a:gd name="connsiteX100" fmla="*/ 4756150 w 6004983"/>
              <a:gd name="connsiteY100" fmla="*/ 1846792 h 4736042"/>
              <a:gd name="connsiteX101" fmla="*/ 4713288 w 6004983"/>
              <a:gd name="connsiteY101" fmla="*/ 1975380 h 4736042"/>
              <a:gd name="connsiteX102" fmla="*/ 4654550 w 6004983"/>
              <a:gd name="connsiteY102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365750 w 6004983"/>
              <a:gd name="connsiteY12" fmla="*/ 627592 h 4736042"/>
              <a:gd name="connsiteX13" fmla="*/ 5441950 w 6004983"/>
              <a:gd name="connsiteY13" fmla="*/ 1237192 h 4736042"/>
              <a:gd name="connsiteX14" fmla="*/ 5365750 w 6004983"/>
              <a:gd name="connsiteY14" fmla="*/ 1313392 h 4736042"/>
              <a:gd name="connsiteX15" fmla="*/ 5289550 w 6004983"/>
              <a:gd name="connsiteY15" fmla="*/ 1313392 h 4736042"/>
              <a:gd name="connsiteX16" fmla="*/ 5289550 w 6004983"/>
              <a:gd name="connsiteY16" fmla="*/ 1389592 h 4736042"/>
              <a:gd name="connsiteX17" fmla="*/ 5137150 w 6004983"/>
              <a:gd name="connsiteY17" fmla="*/ 1313392 h 4736042"/>
              <a:gd name="connsiteX18" fmla="*/ 4908550 w 6004983"/>
              <a:gd name="connsiteY18" fmla="*/ 1389592 h 4736042"/>
              <a:gd name="connsiteX19" fmla="*/ 4908550 w 6004983"/>
              <a:gd name="connsiteY19" fmla="*/ 1160992 h 4736042"/>
              <a:gd name="connsiteX20" fmla="*/ 4791869 w 6004983"/>
              <a:gd name="connsiteY20" fmla="*/ 899055 h 4736042"/>
              <a:gd name="connsiteX21" fmla="*/ 4679950 w 6004983"/>
              <a:gd name="connsiteY21" fmla="*/ 703792 h 4736042"/>
              <a:gd name="connsiteX22" fmla="*/ 4832350 w 6004983"/>
              <a:gd name="connsiteY22" fmla="*/ 551392 h 4736042"/>
              <a:gd name="connsiteX23" fmla="*/ 4984750 w 6004983"/>
              <a:gd name="connsiteY23" fmla="*/ 475192 h 4736042"/>
              <a:gd name="connsiteX24" fmla="*/ 5213350 w 6004983"/>
              <a:gd name="connsiteY24" fmla="*/ 398992 h 4736042"/>
              <a:gd name="connsiteX25" fmla="*/ 5365750 w 6004983"/>
              <a:gd name="connsiteY25" fmla="*/ 398992 h 4736042"/>
              <a:gd name="connsiteX26" fmla="*/ 5365750 w 6004983"/>
              <a:gd name="connsiteY26" fmla="*/ 627592 h 4736042"/>
              <a:gd name="connsiteX27" fmla="*/ 5594350 w 6004983"/>
              <a:gd name="connsiteY27" fmla="*/ 398992 h 4736042"/>
              <a:gd name="connsiteX28" fmla="*/ 5759450 w 6004983"/>
              <a:gd name="connsiteY28" fmla="*/ 125942 h 4736042"/>
              <a:gd name="connsiteX29" fmla="*/ 5543550 w 6004983"/>
              <a:gd name="connsiteY29" fmla="*/ 17992 h 4736042"/>
              <a:gd name="connsiteX30" fmla="*/ 5397500 w 6004983"/>
              <a:gd name="connsiteY30" fmla="*/ 17992 h 4736042"/>
              <a:gd name="connsiteX31" fmla="*/ 5187950 w 6004983"/>
              <a:gd name="connsiteY31" fmla="*/ 94192 h 4736042"/>
              <a:gd name="connsiteX32" fmla="*/ 5086350 w 6004983"/>
              <a:gd name="connsiteY32" fmla="*/ 113242 h 4736042"/>
              <a:gd name="connsiteX33" fmla="*/ 4902200 w 6004983"/>
              <a:gd name="connsiteY33" fmla="*/ 157692 h 4736042"/>
              <a:gd name="connsiteX34" fmla="*/ 4845050 w 6004983"/>
              <a:gd name="connsiteY34" fmla="*/ 157692 h 4736042"/>
              <a:gd name="connsiteX35" fmla="*/ 4648200 w 6004983"/>
              <a:gd name="connsiteY35" fmla="*/ 259292 h 4736042"/>
              <a:gd name="connsiteX36" fmla="*/ 4584700 w 6004983"/>
              <a:gd name="connsiteY36" fmla="*/ 303742 h 4736042"/>
              <a:gd name="connsiteX37" fmla="*/ 4311650 w 6004983"/>
              <a:gd name="connsiteY37" fmla="*/ 322792 h 4736042"/>
              <a:gd name="connsiteX38" fmla="*/ 4146550 w 6004983"/>
              <a:gd name="connsiteY38" fmla="*/ 322792 h 4736042"/>
              <a:gd name="connsiteX39" fmla="*/ 4057650 w 6004983"/>
              <a:gd name="connsiteY39" fmla="*/ 322792 h 4736042"/>
              <a:gd name="connsiteX40" fmla="*/ 3810000 w 6004983"/>
              <a:gd name="connsiteY40" fmla="*/ 322792 h 4736042"/>
              <a:gd name="connsiteX41" fmla="*/ 3632200 w 6004983"/>
              <a:gd name="connsiteY41" fmla="*/ 322792 h 4736042"/>
              <a:gd name="connsiteX42" fmla="*/ 3568700 w 6004983"/>
              <a:gd name="connsiteY42" fmla="*/ 335492 h 4736042"/>
              <a:gd name="connsiteX43" fmla="*/ 3543300 w 6004983"/>
              <a:gd name="connsiteY43" fmla="*/ 341842 h 4736042"/>
              <a:gd name="connsiteX44" fmla="*/ 3238500 w 6004983"/>
              <a:gd name="connsiteY44" fmla="*/ 341842 h 4736042"/>
              <a:gd name="connsiteX45" fmla="*/ 2863850 w 6004983"/>
              <a:gd name="connsiteY45" fmla="*/ 418042 h 4736042"/>
              <a:gd name="connsiteX46" fmla="*/ 2305050 w 6004983"/>
              <a:gd name="connsiteY46" fmla="*/ 519642 h 4736042"/>
              <a:gd name="connsiteX47" fmla="*/ 1924050 w 6004983"/>
              <a:gd name="connsiteY47" fmla="*/ 589492 h 4736042"/>
              <a:gd name="connsiteX48" fmla="*/ 1568450 w 6004983"/>
              <a:gd name="connsiteY48" fmla="*/ 735542 h 4736042"/>
              <a:gd name="connsiteX49" fmla="*/ 1174750 w 6004983"/>
              <a:gd name="connsiteY49" fmla="*/ 983192 h 4736042"/>
              <a:gd name="connsiteX50" fmla="*/ 730250 w 6004983"/>
              <a:gd name="connsiteY50" fmla="*/ 1370542 h 4736042"/>
              <a:gd name="connsiteX51" fmla="*/ 698500 w 6004983"/>
              <a:gd name="connsiteY51" fmla="*/ 1434042 h 4736042"/>
              <a:gd name="connsiteX52" fmla="*/ 406400 w 6004983"/>
              <a:gd name="connsiteY52" fmla="*/ 1713442 h 4736042"/>
              <a:gd name="connsiteX53" fmla="*/ 381000 w 6004983"/>
              <a:gd name="connsiteY53" fmla="*/ 1770592 h 4736042"/>
              <a:gd name="connsiteX54" fmla="*/ 374650 w 6004983"/>
              <a:gd name="connsiteY54" fmla="*/ 1795992 h 4736042"/>
              <a:gd name="connsiteX55" fmla="*/ 203200 w 6004983"/>
              <a:gd name="connsiteY55" fmla="*/ 1992842 h 4736042"/>
              <a:gd name="connsiteX56" fmla="*/ 177800 w 6004983"/>
              <a:gd name="connsiteY56" fmla="*/ 2056342 h 4736042"/>
              <a:gd name="connsiteX57" fmla="*/ 158750 w 6004983"/>
              <a:gd name="connsiteY57" fmla="*/ 2138892 h 4736042"/>
              <a:gd name="connsiteX58" fmla="*/ 76200 w 6004983"/>
              <a:gd name="connsiteY58" fmla="*/ 2310342 h 4736042"/>
              <a:gd name="connsiteX59" fmla="*/ 0 w 6004983"/>
              <a:gd name="connsiteY59" fmla="*/ 2805642 h 4736042"/>
              <a:gd name="connsiteX60" fmla="*/ 88900 w 6004983"/>
              <a:gd name="connsiteY60" fmla="*/ 3097742 h 4736042"/>
              <a:gd name="connsiteX61" fmla="*/ 215900 w 6004983"/>
              <a:gd name="connsiteY61" fmla="*/ 3313642 h 4736042"/>
              <a:gd name="connsiteX62" fmla="*/ 323850 w 6004983"/>
              <a:gd name="connsiteY62" fmla="*/ 3453342 h 4736042"/>
              <a:gd name="connsiteX63" fmla="*/ 469900 w 6004983"/>
              <a:gd name="connsiteY63" fmla="*/ 3618442 h 4736042"/>
              <a:gd name="connsiteX64" fmla="*/ 628650 w 6004983"/>
              <a:gd name="connsiteY64" fmla="*/ 3783542 h 4736042"/>
              <a:gd name="connsiteX65" fmla="*/ 768350 w 6004983"/>
              <a:gd name="connsiteY65" fmla="*/ 3967692 h 4736042"/>
              <a:gd name="connsiteX66" fmla="*/ 819150 w 6004983"/>
              <a:gd name="connsiteY66" fmla="*/ 4101042 h 4736042"/>
              <a:gd name="connsiteX67" fmla="*/ 819150 w 6004983"/>
              <a:gd name="connsiteY67" fmla="*/ 4240742 h 4736042"/>
              <a:gd name="connsiteX68" fmla="*/ 723900 w 6004983"/>
              <a:gd name="connsiteY68" fmla="*/ 4380442 h 4736042"/>
              <a:gd name="connsiteX69" fmla="*/ 590550 w 6004983"/>
              <a:gd name="connsiteY69" fmla="*/ 4456642 h 4736042"/>
              <a:gd name="connsiteX70" fmla="*/ 508000 w 6004983"/>
              <a:gd name="connsiteY70" fmla="*/ 4545542 h 4736042"/>
              <a:gd name="connsiteX71" fmla="*/ 457200 w 6004983"/>
              <a:gd name="connsiteY71" fmla="*/ 4596342 h 4736042"/>
              <a:gd name="connsiteX72" fmla="*/ 393700 w 6004983"/>
              <a:gd name="connsiteY72" fmla="*/ 4532842 h 4736042"/>
              <a:gd name="connsiteX73" fmla="*/ 254000 w 6004983"/>
              <a:gd name="connsiteY73" fmla="*/ 4736042 h 4736042"/>
              <a:gd name="connsiteX74" fmla="*/ 539750 w 6004983"/>
              <a:gd name="connsiteY74" fmla="*/ 4710642 h 4736042"/>
              <a:gd name="connsiteX75" fmla="*/ 514350 w 6004983"/>
              <a:gd name="connsiteY75" fmla="*/ 4640792 h 4736042"/>
              <a:gd name="connsiteX76" fmla="*/ 622300 w 6004983"/>
              <a:gd name="connsiteY76" fmla="*/ 4564592 h 4736042"/>
              <a:gd name="connsiteX77" fmla="*/ 755650 w 6004983"/>
              <a:gd name="connsiteY77" fmla="*/ 4469342 h 4736042"/>
              <a:gd name="connsiteX78" fmla="*/ 869950 w 6004983"/>
              <a:gd name="connsiteY78" fmla="*/ 4291542 h 4736042"/>
              <a:gd name="connsiteX79" fmla="*/ 946150 w 6004983"/>
              <a:gd name="connsiteY79" fmla="*/ 4062942 h 4736042"/>
              <a:gd name="connsiteX80" fmla="*/ 939800 w 6004983"/>
              <a:gd name="connsiteY80" fmla="*/ 3834342 h 4736042"/>
              <a:gd name="connsiteX81" fmla="*/ 812800 w 6004983"/>
              <a:gd name="connsiteY81" fmla="*/ 3573992 h 4736042"/>
              <a:gd name="connsiteX82" fmla="*/ 666750 w 6004983"/>
              <a:gd name="connsiteY82" fmla="*/ 3313642 h 4736042"/>
              <a:gd name="connsiteX83" fmla="*/ 546100 w 6004983"/>
              <a:gd name="connsiteY83" fmla="*/ 3148542 h 4736042"/>
              <a:gd name="connsiteX84" fmla="*/ 406400 w 6004983"/>
              <a:gd name="connsiteY84" fmla="*/ 2850092 h 4736042"/>
              <a:gd name="connsiteX85" fmla="*/ 387350 w 6004983"/>
              <a:gd name="connsiteY85" fmla="*/ 2481792 h 4736042"/>
              <a:gd name="connsiteX86" fmla="*/ 457200 w 6004983"/>
              <a:gd name="connsiteY86" fmla="*/ 2196042 h 4736042"/>
              <a:gd name="connsiteX87" fmla="*/ 889000 w 6004983"/>
              <a:gd name="connsiteY87" fmla="*/ 1973792 h 4736042"/>
              <a:gd name="connsiteX88" fmla="*/ 1123950 w 6004983"/>
              <a:gd name="connsiteY88" fmla="*/ 1783292 h 4736042"/>
              <a:gd name="connsiteX89" fmla="*/ 1574800 w 6004983"/>
              <a:gd name="connsiteY89" fmla="*/ 1821392 h 4736042"/>
              <a:gd name="connsiteX90" fmla="*/ 2089150 w 6004983"/>
              <a:gd name="connsiteY90" fmla="*/ 1770592 h 4736042"/>
              <a:gd name="connsiteX91" fmla="*/ 2559050 w 6004983"/>
              <a:gd name="connsiteY91" fmla="*/ 1637242 h 4736042"/>
              <a:gd name="connsiteX92" fmla="*/ 3003550 w 6004983"/>
              <a:gd name="connsiteY92" fmla="*/ 1618192 h 4736042"/>
              <a:gd name="connsiteX93" fmla="*/ 3536950 w 6004983"/>
              <a:gd name="connsiteY93" fmla="*/ 1618192 h 4736042"/>
              <a:gd name="connsiteX94" fmla="*/ 3917950 w 6004983"/>
              <a:gd name="connsiteY94" fmla="*/ 1618192 h 4736042"/>
              <a:gd name="connsiteX95" fmla="*/ 4451350 w 6004983"/>
              <a:gd name="connsiteY95" fmla="*/ 1618192 h 4736042"/>
              <a:gd name="connsiteX96" fmla="*/ 4679950 w 6004983"/>
              <a:gd name="connsiteY96" fmla="*/ 1465792 h 4736042"/>
              <a:gd name="connsiteX97" fmla="*/ 4908550 w 6004983"/>
              <a:gd name="connsiteY97" fmla="*/ 1465792 h 4736042"/>
              <a:gd name="connsiteX98" fmla="*/ 4984750 w 6004983"/>
              <a:gd name="connsiteY98" fmla="*/ 1618192 h 4736042"/>
              <a:gd name="connsiteX99" fmla="*/ 4908550 w 6004983"/>
              <a:gd name="connsiteY99" fmla="*/ 1770592 h 4736042"/>
              <a:gd name="connsiteX100" fmla="*/ 4756150 w 6004983"/>
              <a:gd name="connsiteY100" fmla="*/ 1846792 h 4736042"/>
              <a:gd name="connsiteX101" fmla="*/ 4713288 w 6004983"/>
              <a:gd name="connsiteY101" fmla="*/ 1975380 h 4736042"/>
              <a:gd name="connsiteX102" fmla="*/ 4654550 w 6004983"/>
              <a:gd name="connsiteY102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365750 w 6004983"/>
              <a:gd name="connsiteY12" fmla="*/ 627592 h 4736042"/>
              <a:gd name="connsiteX13" fmla="*/ 5441950 w 6004983"/>
              <a:gd name="connsiteY13" fmla="*/ 932392 h 4736042"/>
              <a:gd name="connsiteX14" fmla="*/ 5441950 w 6004983"/>
              <a:gd name="connsiteY14" fmla="*/ 1237192 h 4736042"/>
              <a:gd name="connsiteX15" fmla="*/ 5365750 w 6004983"/>
              <a:gd name="connsiteY15" fmla="*/ 1313392 h 4736042"/>
              <a:gd name="connsiteX16" fmla="*/ 5289550 w 6004983"/>
              <a:gd name="connsiteY16" fmla="*/ 1313392 h 4736042"/>
              <a:gd name="connsiteX17" fmla="*/ 5289550 w 6004983"/>
              <a:gd name="connsiteY17" fmla="*/ 1389592 h 4736042"/>
              <a:gd name="connsiteX18" fmla="*/ 5137150 w 6004983"/>
              <a:gd name="connsiteY18" fmla="*/ 1313392 h 4736042"/>
              <a:gd name="connsiteX19" fmla="*/ 4908550 w 6004983"/>
              <a:gd name="connsiteY19" fmla="*/ 1389592 h 4736042"/>
              <a:gd name="connsiteX20" fmla="*/ 4908550 w 6004983"/>
              <a:gd name="connsiteY20" fmla="*/ 1160992 h 4736042"/>
              <a:gd name="connsiteX21" fmla="*/ 4791869 w 6004983"/>
              <a:gd name="connsiteY21" fmla="*/ 899055 h 4736042"/>
              <a:gd name="connsiteX22" fmla="*/ 4679950 w 6004983"/>
              <a:gd name="connsiteY22" fmla="*/ 703792 h 4736042"/>
              <a:gd name="connsiteX23" fmla="*/ 4832350 w 6004983"/>
              <a:gd name="connsiteY23" fmla="*/ 551392 h 4736042"/>
              <a:gd name="connsiteX24" fmla="*/ 4984750 w 6004983"/>
              <a:gd name="connsiteY24" fmla="*/ 475192 h 4736042"/>
              <a:gd name="connsiteX25" fmla="*/ 5213350 w 6004983"/>
              <a:gd name="connsiteY25" fmla="*/ 398992 h 4736042"/>
              <a:gd name="connsiteX26" fmla="*/ 5365750 w 6004983"/>
              <a:gd name="connsiteY26" fmla="*/ 398992 h 4736042"/>
              <a:gd name="connsiteX27" fmla="*/ 5365750 w 6004983"/>
              <a:gd name="connsiteY27" fmla="*/ 627592 h 4736042"/>
              <a:gd name="connsiteX28" fmla="*/ 5594350 w 6004983"/>
              <a:gd name="connsiteY28" fmla="*/ 398992 h 4736042"/>
              <a:gd name="connsiteX29" fmla="*/ 5759450 w 6004983"/>
              <a:gd name="connsiteY29" fmla="*/ 125942 h 4736042"/>
              <a:gd name="connsiteX30" fmla="*/ 5543550 w 6004983"/>
              <a:gd name="connsiteY30" fmla="*/ 17992 h 4736042"/>
              <a:gd name="connsiteX31" fmla="*/ 5397500 w 6004983"/>
              <a:gd name="connsiteY31" fmla="*/ 17992 h 4736042"/>
              <a:gd name="connsiteX32" fmla="*/ 5187950 w 6004983"/>
              <a:gd name="connsiteY32" fmla="*/ 94192 h 4736042"/>
              <a:gd name="connsiteX33" fmla="*/ 5086350 w 6004983"/>
              <a:gd name="connsiteY33" fmla="*/ 113242 h 4736042"/>
              <a:gd name="connsiteX34" fmla="*/ 4902200 w 6004983"/>
              <a:gd name="connsiteY34" fmla="*/ 157692 h 4736042"/>
              <a:gd name="connsiteX35" fmla="*/ 4845050 w 6004983"/>
              <a:gd name="connsiteY35" fmla="*/ 157692 h 4736042"/>
              <a:gd name="connsiteX36" fmla="*/ 4648200 w 6004983"/>
              <a:gd name="connsiteY36" fmla="*/ 259292 h 4736042"/>
              <a:gd name="connsiteX37" fmla="*/ 4584700 w 6004983"/>
              <a:gd name="connsiteY37" fmla="*/ 303742 h 4736042"/>
              <a:gd name="connsiteX38" fmla="*/ 4311650 w 6004983"/>
              <a:gd name="connsiteY38" fmla="*/ 322792 h 4736042"/>
              <a:gd name="connsiteX39" fmla="*/ 4146550 w 6004983"/>
              <a:gd name="connsiteY39" fmla="*/ 322792 h 4736042"/>
              <a:gd name="connsiteX40" fmla="*/ 4057650 w 6004983"/>
              <a:gd name="connsiteY40" fmla="*/ 322792 h 4736042"/>
              <a:gd name="connsiteX41" fmla="*/ 3810000 w 6004983"/>
              <a:gd name="connsiteY41" fmla="*/ 322792 h 4736042"/>
              <a:gd name="connsiteX42" fmla="*/ 3632200 w 6004983"/>
              <a:gd name="connsiteY42" fmla="*/ 322792 h 4736042"/>
              <a:gd name="connsiteX43" fmla="*/ 3568700 w 6004983"/>
              <a:gd name="connsiteY43" fmla="*/ 335492 h 4736042"/>
              <a:gd name="connsiteX44" fmla="*/ 3543300 w 6004983"/>
              <a:gd name="connsiteY44" fmla="*/ 341842 h 4736042"/>
              <a:gd name="connsiteX45" fmla="*/ 3238500 w 6004983"/>
              <a:gd name="connsiteY45" fmla="*/ 341842 h 4736042"/>
              <a:gd name="connsiteX46" fmla="*/ 2863850 w 6004983"/>
              <a:gd name="connsiteY46" fmla="*/ 418042 h 4736042"/>
              <a:gd name="connsiteX47" fmla="*/ 2305050 w 6004983"/>
              <a:gd name="connsiteY47" fmla="*/ 519642 h 4736042"/>
              <a:gd name="connsiteX48" fmla="*/ 1924050 w 6004983"/>
              <a:gd name="connsiteY48" fmla="*/ 589492 h 4736042"/>
              <a:gd name="connsiteX49" fmla="*/ 1568450 w 6004983"/>
              <a:gd name="connsiteY49" fmla="*/ 735542 h 4736042"/>
              <a:gd name="connsiteX50" fmla="*/ 1174750 w 6004983"/>
              <a:gd name="connsiteY50" fmla="*/ 983192 h 4736042"/>
              <a:gd name="connsiteX51" fmla="*/ 730250 w 6004983"/>
              <a:gd name="connsiteY51" fmla="*/ 1370542 h 4736042"/>
              <a:gd name="connsiteX52" fmla="*/ 698500 w 6004983"/>
              <a:gd name="connsiteY52" fmla="*/ 1434042 h 4736042"/>
              <a:gd name="connsiteX53" fmla="*/ 406400 w 6004983"/>
              <a:gd name="connsiteY53" fmla="*/ 1713442 h 4736042"/>
              <a:gd name="connsiteX54" fmla="*/ 381000 w 6004983"/>
              <a:gd name="connsiteY54" fmla="*/ 1770592 h 4736042"/>
              <a:gd name="connsiteX55" fmla="*/ 374650 w 6004983"/>
              <a:gd name="connsiteY55" fmla="*/ 1795992 h 4736042"/>
              <a:gd name="connsiteX56" fmla="*/ 203200 w 6004983"/>
              <a:gd name="connsiteY56" fmla="*/ 1992842 h 4736042"/>
              <a:gd name="connsiteX57" fmla="*/ 177800 w 6004983"/>
              <a:gd name="connsiteY57" fmla="*/ 2056342 h 4736042"/>
              <a:gd name="connsiteX58" fmla="*/ 158750 w 6004983"/>
              <a:gd name="connsiteY58" fmla="*/ 2138892 h 4736042"/>
              <a:gd name="connsiteX59" fmla="*/ 76200 w 6004983"/>
              <a:gd name="connsiteY59" fmla="*/ 2310342 h 4736042"/>
              <a:gd name="connsiteX60" fmla="*/ 0 w 6004983"/>
              <a:gd name="connsiteY60" fmla="*/ 2805642 h 4736042"/>
              <a:gd name="connsiteX61" fmla="*/ 88900 w 6004983"/>
              <a:gd name="connsiteY61" fmla="*/ 3097742 h 4736042"/>
              <a:gd name="connsiteX62" fmla="*/ 215900 w 6004983"/>
              <a:gd name="connsiteY62" fmla="*/ 3313642 h 4736042"/>
              <a:gd name="connsiteX63" fmla="*/ 323850 w 6004983"/>
              <a:gd name="connsiteY63" fmla="*/ 3453342 h 4736042"/>
              <a:gd name="connsiteX64" fmla="*/ 469900 w 6004983"/>
              <a:gd name="connsiteY64" fmla="*/ 3618442 h 4736042"/>
              <a:gd name="connsiteX65" fmla="*/ 628650 w 6004983"/>
              <a:gd name="connsiteY65" fmla="*/ 3783542 h 4736042"/>
              <a:gd name="connsiteX66" fmla="*/ 768350 w 6004983"/>
              <a:gd name="connsiteY66" fmla="*/ 3967692 h 4736042"/>
              <a:gd name="connsiteX67" fmla="*/ 819150 w 6004983"/>
              <a:gd name="connsiteY67" fmla="*/ 4101042 h 4736042"/>
              <a:gd name="connsiteX68" fmla="*/ 819150 w 6004983"/>
              <a:gd name="connsiteY68" fmla="*/ 4240742 h 4736042"/>
              <a:gd name="connsiteX69" fmla="*/ 723900 w 6004983"/>
              <a:gd name="connsiteY69" fmla="*/ 4380442 h 4736042"/>
              <a:gd name="connsiteX70" fmla="*/ 590550 w 6004983"/>
              <a:gd name="connsiteY70" fmla="*/ 4456642 h 4736042"/>
              <a:gd name="connsiteX71" fmla="*/ 508000 w 6004983"/>
              <a:gd name="connsiteY71" fmla="*/ 4545542 h 4736042"/>
              <a:gd name="connsiteX72" fmla="*/ 457200 w 6004983"/>
              <a:gd name="connsiteY72" fmla="*/ 4596342 h 4736042"/>
              <a:gd name="connsiteX73" fmla="*/ 393700 w 6004983"/>
              <a:gd name="connsiteY73" fmla="*/ 4532842 h 4736042"/>
              <a:gd name="connsiteX74" fmla="*/ 254000 w 6004983"/>
              <a:gd name="connsiteY74" fmla="*/ 4736042 h 4736042"/>
              <a:gd name="connsiteX75" fmla="*/ 539750 w 6004983"/>
              <a:gd name="connsiteY75" fmla="*/ 4710642 h 4736042"/>
              <a:gd name="connsiteX76" fmla="*/ 514350 w 6004983"/>
              <a:gd name="connsiteY76" fmla="*/ 4640792 h 4736042"/>
              <a:gd name="connsiteX77" fmla="*/ 622300 w 6004983"/>
              <a:gd name="connsiteY77" fmla="*/ 4564592 h 4736042"/>
              <a:gd name="connsiteX78" fmla="*/ 755650 w 6004983"/>
              <a:gd name="connsiteY78" fmla="*/ 4469342 h 4736042"/>
              <a:gd name="connsiteX79" fmla="*/ 869950 w 6004983"/>
              <a:gd name="connsiteY79" fmla="*/ 4291542 h 4736042"/>
              <a:gd name="connsiteX80" fmla="*/ 946150 w 6004983"/>
              <a:gd name="connsiteY80" fmla="*/ 4062942 h 4736042"/>
              <a:gd name="connsiteX81" fmla="*/ 939800 w 6004983"/>
              <a:gd name="connsiteY81" fmla="*/ 3834342 h 4736042"/>
              <a:gd name="connsiteX82" fmla="*/ 812800 w 6004983"/>
              <a:gd name="connsiteY82" fmla="*/ 3573992 h 4736042"/>
              <a:gd name="connsiteX83" fmla="*/ 666750 w 6004983"/>
              <a:gd name="connsiteY83" fmla="*/ 3313642 h 4736042"/>
              <a:gd name="connsiteX84" fmla="*/ 546100 w 6004983"/>
              <a:gd name="connsiteY84" fmla="*/ 3148542 h 4736042"/>
              <a:gd name="connsiteX85" fmla="*/ 406400 w 6004983"/>
              <a:gd name="connsiteY85" fmla="*/ 2850092 h 4736042"/>
              <a:gd name="connsiteX86" fmla="*/ 387350 w 6004983"/>
              <a:gd name="connsiteY86" fmla="*/ 2481792 h 4736042"/>
              <a:gd name="connsiteX87" fmla="*/ 457200 w 6004983"/>
              <a:gd name="connsiteY87" fmla="*/ 2196042 h 4736042"/>
              <a:gd name="connsiteX88" fmla="*/ 889000 w 6004983"/>
              <a:gd name="connsiteY88" fmla="*/ 1973792 h 4736042"/>
              <a:gd name="connsiteX89" fmla="*/ 1123950 w 6004983"/>
              <a:gd name="connsiteY89" fmla="*/ 1783292 h 4736042"/>
              <a:gd name="connsiteX90" fmla="*/ 1574800 w 6004983"/>
              <a:gd name="connsiteY90" fmla="*/ 1821392 h 4736042"/>
              <a:gd name="connsiteX91" fmla="*/ 2089150 w 6004983"/>
              <a:gd name="connsiteY91" fmla="*/ 1770592 h 4736042"/>
              <a:gd name="connsiteX92" fmla="*/ 2559050 w 6004983"/>
              <a:gd name="connsiteY92" fmla="*/ 1637242 h 4736042"/>
              <a:gd name="connsiteX93" fmla="*/ 3003550 w 6004983"/>
              <a:gd name="connsiteY93" fmla="*/ 1618192 h 4736042"/>
              <a:gd name="connsiteX94" fmla="*/ 3536950 w 6004983"/>
              <a:gd name="connsiteY94" fmla="*/ 1618192 h 4736042"/>
              <a:gd name="connsiteX95" fmla="*/ 3917950 w 6004983"/>
              <a:gd name="connsiteY95" fmla="*/ 1618192 h 4736042"/>
              <a:gd name="connsiteX96" fmla="*/ 4451350 w 6004983"/>
              <a:gd name="connsiteY96" fmla="*/ 1618192 h 4736042"/>
              <a:gd name="connsiteX97" fmla="*/ 4679950 w 6004983"/>
              <a:gd name="connsiteY97" fmla="*/ 1465792 h 4736042"/>
              <a:gd name="connsiteX98" fmla="*/ 4908550 w 6004983"/>
              <a:gd name="connsiteY98" fmla="*/ 1465792 h 4736042"/>
              <a:gd name="connsiteX99" fmla="*/ 4984750 w 6004983"/>
              <a:gd name="connsiteY99" fmla="*/ 1618192 h 4736042"/>
              <a:gd name="connsiteX100" fmla="*/ 4908550 w 6004983"/>
              <a:gd name="connsiteY100" fmla="*/ 1770592 h 4736042"/>
              <a:gd name="connsiteX101" fmla="*/ 4756150 w 6004983"/>
              <a:gd name="connsiteY101" fmla="*/ 1846792 h 4736042"/>
              <a:gd name="connsiteX102" fmla="*/ 4713288 w 6004983"/>
              <a:gd name="connsiteY102" fmla="*/ 1975380 h 4736042"/>
              <a:gd name="connsiteX103" fmla="*/ 4654550 w 6004983"/>
              <a:gd name="connsiteY103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365750 w 6004983"/>
              <a:gd name="connsiteY12" fmla="*/ 627592 h 4736042"/>
              <a:gd name="connsiteX13" fmla="*/ 5365750 w 6004983"/>
              <a:gd name="connsiteY13" fmla="*/ 932392 h 4736042"/>
              <a:gd name="connsiteX14" fmla="*/ 5441950 w 6004983"/>
              <a:gd name="connsiteY14" fmla="*/ 1237192 h 4736042"/>
              <a:gd name="connsiteX15" fmla="*/ 5365750 w 6004983"/>
              <a:gd name="connsiteY15" fmla="*/ 1313392 h 4736042"/>
              <a:gd name="connsiteX16" fmla="*/ 5289550 w 6004983"/>
              <a:gd name="connsiteY16" fmla="*/ 1313392 h 4736042"/>
              <a:gd name="connsiteX17" fmla="*/ 5289550 w 6004983"/>
              <a:gd name="connsiteY17" fmla="*/ 1389592 h 4736042"/>
              <a:gd name="connsiteX18" fmla="*/ 5137150 w 6004983"/>
              <a:gd name="connsiteY18" fmla="*/ 1313392 h 4736042"/>
              <a:gd name="connsiteX19" fmla="*/ 4908550 w 6004983"/>
              <a:gd name="connsiteY19" fmla="*/ 1389592 h 4736042"/>
              <a:gd name="connsiteX20" fmla="*/ 4908550 w 6004983"/>
              <a:gd name="connsiteY20" fmla="*/ 1160992 h 4736042"/>
              <a:gd name="connsiteX21" fmla="*/ 4791869 w 6004983"/>
              <a:gd name="connsiteY21" fmla="*/ 899055 h 4736042"/>
              <a:gd name="connsiteX22" fmla="*/ 4679950 w 6004983"/>
              <a:gd name="connsiteY22" fmla="*/ 703792 h 4736042"/>
              <a:gd name="connsiteX23" fmla="*/ 4832350 w 6004983"/>
              <a:gd name="connsiteY23" fmla="*/ 551392 h 4736042"/>
              <a:gd name="connsiteX24" fmla="*/ 4984750 w 6004983"/>
              <a:gd name="connsiteY24" fmla="*/ 475192 h 4736042"/>
              <a:gd name="connsiteX25" fmla="*/ 5213350 w 6004983"/>
              <a:gd name="connsiteY25" fmla="*/ 398992 h 4736042"/>
              <a:gd name="connsiteX26" fmla="*/ 5365750 w 6004983"/>
              <a:gd name="connsiteY26" fmla="*/ 398992 h 4736042"/>
              <a:gd name="connsiteX27" fmla="*/ 5365750 w 6004983"/>
              <a:gd name="connsiteY27" fmla="*/ 627592 h 4736042"/>
              <a:gd name="connsiteX28" fmla="*/ 5594350 w 6004983"/>
              <a:gd name="connsiteY28" fmla="*/ 398992 h 4736042"/>
              <a:gd name="connsiteX29" fmla="*/ 5759450 w 6004983"/>
              <a:gd name="connsiteY29" fmla="*/ 125942 h 4736042"/>
              <a:gd name="connsiteX30" fmla="*/ 5543550 w 6004983"/>
              <a:gd name="connsiteY30" fmla="*/ 17992 h 4736042"/>
              <a:gd name="connsiteX31" fmla="*/ 5397500 w 6004983"/>
              <a:gd name="connsiteY31" fmla="*/ 17992 h 4736042"/>
              <a:gd name="connsiteX32" fmla="*/ 5187950 w 6004983"/>
              <a:gd name="connsiteY32" fmla="*/ 94192 h 4736042"/>
              <a:gd name="connsiteX33" fmla="*/ 5086350 w 6004983"/>
              <a:gd name="connsiteY33" fmla="*/ 113242 h 4736042"/>
              <a:gd name="connsiteX34" fmla="*/ 4902200 w 6004983"/>
              <a:gd name="connsiteY34" fmla="*/ 157692 h 4736042"/>
              <a:gd name="connsiteX35" fmla="*/ 4845050 w 6004983"/>
              <a:gd name="connsiteY35" fmla="*/ 157692 h 4736042"/>
              <a:gd name="connsiteX36" fmla="*/ 4648200 w 6004983"/>
              <a:gd name="connsiteY36" fmla="*/ 259292 h 4736042"/>
              <a:gd name="connsiteX37" fmla="*/ 4584700 w 6004983"/>
              <a:gd name="connsiteY37" fmla="*/ 303742 h 4736042"/>
              <a:gd name="connsiteX38" fmla="*/ 4311650 w 6004983"/>
              <a:gd name="connsiteY38" fmla="*/ 322792 h 4736042"/>
              <a:gd name="connsiteX39" fmla="*/ 4146550 w 6004983"/>
              <a:gd name="connsiteY39" fmla="*/ 322792 h 4736042"/>
              <a:gd name="connsiteX40" fmla="*/ 4057650 w 6004983"/>
              <a:gd name="connsiteY40" fmla="*/ 322792 h 4736042"/>
              <a:gd name="connsiteX41" fmla="*/ 3810000 w 6004983"/>
              <a:gd name="connsiteY41" fmla="*/ 322792 h 4736042"/>
              <a:gd name="connsiteX42" fmla="*/ 3632200 w 6004983"/>
              <a:gd name="connsiteY42" fmla="*/ 322792 h 4736042"/>
              <a:gd name="connsiteX43" fmla="*/ 3568700 w 6004983"/>
              <a:gd name="connsiteY43" fmla="*/ 335492 h 4736042"/>
              <a:gd name="connsiteX44" fmla="*/ 3543300 w 6004983"/>
              <a:gd name="connsiteY44" fmla="*/ 341842 h 4736042"/>
              <a:gd name="connsiteX45" fmla="*/ 3238500 w 6004983"/>
              <a:gd name="connsiteY45" fmla="*/ 341842 h 4736042"/>
              <a:gd name="connsiteX46" fmla="*/ 2863850 w 6004983"/>
              <a:gd name="connsiteY46" fmla="*/ 418042 h 4736042"/>
              <a:gd name="connsiteX47" fmla="*/ 2305050 w 6004983"/>
              <a:gd name="connsiteY47" fmla="*/ 519642 h 4736042"/>
              <a:gd name="connsiteX48" fmla="*/ 1924050 w 6004983"/>
              <a:gd name="connsiteY48" fmla="*/ 589492 h 4736042"/>
              <a:gd name="connsiteX49" fmla="*/ 1568450 w 6004983"/>
              <a:gd name="connsiteY49" fmla="*/ 735542 h 4736042"/>
              <a:gd name="connsiteX50" fmla="*/ 1174750 w 6004983"/>
              <a:gd name="connsiteY50" fmla="*/ 983192 h 4736042"/>
              <a:gd name="connsiteX51" fmla="*/ 730250 w 6004983"/>
              <a:gd name="connsiteY51" fmla="*/ 1370542 h 4736042"/>
              <a:gd name="connsiteX52" fmla="*/ 698500 w 6004983"/>
              <a:gd name="connsiteY52" fmla="*/ 1434042 h 4736042"/>
              <a:gd name="connsiteX53" fmla="*/ 406400 w 6004983"/>
              <a:gd name="connsiteY53" fmla="*/ 1713442 h 4736042"/>
              <a:gd name="connsiteX54" fmla="*/ 381000 w 6004983"/>
              <a:gd name="connsiteY54" fmla="*/ 1770592 h 4736042"/>
              <a:gd name="connsiteX55" fmla="*/ 374650 w 6004983"/>
              <a:gd name="connsiteY55" fmla="*/ 1795992 h 4736042"/>
              <a:gd name="connsiteX56" fmla="*/ 203200 w 6004983"/>
              <a:gd name="connsiteY56" fmla="*/ 1992842 h 4736042"/>
              <a:gd name="connsiteX57" fmla="*/ 177800 w 6004983"/>
              <a:gd name="connsiteY57" fmla="*/ 2056342 h 4736042"/>
              <a:gd name="connsiteX58" fmla="*/ 158750 w 6004983"/>
              <a:gd name="connsiteY58" fmla="*/ 2138892 h 4736042"/>
              <a:gd name="connsiteX59" fmla="*/ 76200 w 6004983"/>
              <a:gd name="connsiteY59" fmla="*/ 2310342 h 4736042"/>
              <a:gd name="connsiteX60" fmla="*/ 0 w 6004983"/>
              <a:gd name="connsiteY60" fmla="*/ 2805642 h 4736042"/>
              <a:gd name="connsiteX61" fmla="*/ 88900 w 6004983"/>
              <a:gd name="connsiteY61" fmla="*/ 3097742 h 4736042"/>
              <a:gd name="connsiteX62" fmla="*/ 215900 w 6004983"/>
              <a:gd name="connsiteY62" fmla="*/ 3313642 h 4736042"/>
              <a:gd name="connsiteX63" fmla="*/ 323850 w 6004983"/>
              <a:gd name="connsiteY63" fmla="*/ 3453342 h 4736042"/>
              <a:gd name="connsiteX64" fmla="*/ 469900 w 6004983"/>
              <a:gd name="connsiteY64" fmla="*/ 3618442 h 4736042"/>
              <a:gd name="connsiteX65" fmla="*/ 628650 w 6004983"/>
              <a:gd name="connsiteY65" fmla="*/ 3783542 h 4736042"/>
              <a:gd name="connsiteX66" fmla="*/ 768350 w 6004983"/>
              <a:gd name="connsiteY66" fmla="*/ 3967692 h 4736042"/>
              <a:gd name="connsiteX67" fmla="*/ 819150 w 6004983"/>
              <a:gd name="connsiteY67" fmla="*/ 4101042 h 4736042"/>
              <a:gd name="connsiteX68" fmla="*/ 819150 w 6004983"/>
              <a:gd name="connsiteY68" fmla="*/ 4240742 h 4736042"/>
              <a:gd name="connsiteX69" fmla="*/ 723900 w 6004983"/>
              <a:gd name="connsiteY69" fmla="*/ 4380442 h 4736042"/>
              <a:gd name="connsiteX70" fmla="*/ 590550 w 6004983"/>
              <a:gd name="connsiteY70" fmla="*/ 4456642 h 4736042"/>
              <a:gd name="connsiteX71" fmla="*/ 508000 w 6004983"/>
              <a:gd name="connsiteY71" fmla="*/ 4545542 h 4736042"/>
              <a:gd name="connsiteX72" fmla="*/ 457200 w 6004983"/>
              <a:gd name="connsiteY72" fmla="*/ 4596342 h 4736042"/>
              <a:gd name="connsiteX73" fmla="*/ 393700 w 6004983"/>
              <a:gd name="connsiteY73" fmla="*/ 4532842 h 4736042"/>
              <a:gd name="connsiteX74" fmla="*/ 254000 w 6004983"/>
              <a:gd name="connsiteY74" fmla="*/ 4736042 h 4736042"/>
              <a:gd name="connsiteX75" fmla="*/ 539750 w 6004983"/>
              <a:gd name="connsiteY75" fmla="*/ 4710642 h 4736042"/>
              <a:gd name="connsiteX76" fmla="*/ 514350 w 6004983"/>
              <a:gd name="connsiteY76" fmla="*/ 4640792 h 4736042"/>
              <a:gd name="connsiteX77" fmla="*/ 622300 w 6004983"/>
              <a:gd name="connsiteY77" fmla="*/ 4564592 h 4736042"/>
              <a:gd name="connsiteX78" fmla="*/ 755650 w 6004983"/>
              <a:gd name="connsiteY78" fmla="*/ 4469342 h 4736042"/>
              <a:gd name="connsiteX79" fmla="*/ 869950 w 6004983"/>
              <a:gd name="connsiteY79" fmla="*/ 4291542 h 4736042"/>
              <a:gd name="connsiteX80" fmla="*/ 946150 w 6004983"/>
              <a:gd name="connsiteY80" fmla="*/ 4062942 h 4736042"/>
              <a:gd name="connsiteX81" fmla="*/ 939800 w 6004983"/>
              <a:gd name="connsiteY81" fmla="*/ 3834342 h 4736042"/>
              <a:gd name="connsiteX82" fmla="*/ 812800 w 6004983"/>
              <a:gd name="connsiteY82" fmla="*/ 3573992 h 4736042"/>
              <a:gd name="connsiteX83" fmla="*/ 666750 w 6004983"/>
              <a:gd name="connsiteY83" fmla="*/ 3313642 h 4736042"/>
              <a:gd name="connsiteX84" fmla="*/ 546100 w 6004983"/>
              <a:gd name="connsiteY84" fmla="*/ 3148542 h 4736042"/>
              <a:gd name="connsiteX85" fmla="*/ 406400 w 6004983"/>
              <a:gd name="connsiteY85" fmla="*/ 2850092 h 4736042"/>
              <a:gd name="connsiteX86" fmla="*/ 387350 w 6004983"/>
              <a:gd name="connsiteY86" fmla="*/ 2481792 h 4736042"/>
              <a:gd name="connsiteX87" fmla="*/ 457200 w 6004983"/>
              <a:gd name="connsiteY87" fmla="*/ 2196042 h 4736042"/>
              <a:gd name="connsiteX88" fmla="*/ 889000 w 6004983"/>
              <a:gd name="connsiteY88" fmla="*/ 1973792 h 4736042"/>
              <a:gd name="connsiteX89" fmla="*/ 1123950 w 6004983"/>
              <a:gd name="connsiteY89" fmla="*/ 1783292 h 4736042"/>
              <a:gd name="connsiteX90" fmla="*/ 1574800 w 6004983"/>
              <a:gd name="connsiteY90" fmla="*/ 1821392 h 4736042"/>
              <a:gd name="connsiteX91" fmla="*/ 2089150 w 6004983"/>
              <a:gd name="connsiteY91" fmla="*/ 1770592 h 4736042"/>
              <a:gd name="connsiteX92" fmla="*/ 2559050 w 6004983"/>
              <a:gd name="connsiteY92" fmla="*/ 1637242 h 4736042"/>
              <a:gd name="connsiteX93" fmla="*/ 3003550 w 6004983"/>
              <a:gd name="connsiteY93" fmla="*/ 1618192 h 4736042"/>
              <a:gd name="connsiteX94" fmla="*/ 3536950 w 6004983"/>
              <a:gd name="connsiteY94" fmla="*/ 1618192 h 4736042"/>
              <a:gd name="connsiteX95" fmla="*/ 3917950 w 6004983"/>
              <a:gd name="connsiteY95" fmla="*/ 1618192 h 4736042"/>
              <a:gd name="connsiteX96" fmla="*/ 4451350 w 6004983"/>
              <a:gd name="connsiteY96" fmla="*/ 1618192 h 4736042"/>
              <a:gd name="connsiteX97" fmla="*/ 4679950 w 6004983"/>
              <a:gd name="connsiteY97" fmla="*/ 1465792 h 4736042"/>
              <a:gd name="connsiteX98" fmla="*/ 4908550 w 6004983"/>
              <a:gd name="connsiteY98" fmla="*/ 1465792 h 4736042"/>
              <a:gd name="connsiteX99" fmla="*/ 4984750 w 6004983"/>
              <a:gd name="connsiteY99" fmla="*/ 1618192 h 4736042"/>
              <a:gd name="connsiteX100" fmla="*/ 4908550 w 6004983"/>
              <a:gd name="connsiteY100" fmla="*/ 1770592 h 4736042"/>
              <a:gd name="connsiteX101" fmla="*/ 4756150 w 6004983"/>
              <a:gd name="connsiteY101" fmla="*/ 1846792 h 4736042"/>
              <a:gd name="connsiteX102" fmla="*/ 4713288 w 6004983"/>
              <a:gd name="connsiteY102" fmla="*/ 1975380 h 4736042"/>
              <a:gd name="connsiteX103" fmla="*/ 4654550 w 6004983"/>
              <a:gd name="connsiteY103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394325 w 6004983"/>
              <a:gd name="connsiteY12" fmla="*/ 701411 h 4736042"/>
              <a:gd name="connsiteX13" fmla="*/ 5365750 w 6004983"/>
              <a:gd name="connsiteY13" fmla="*/ 627592 h 4736042"/>
              <a:gd name="connsiteX14" fmla="*/ 5365750 w 6004983"/>
              <a:gd name="connsiteY14" fmla="*/ 932392 h 4736042"/>
              <a:gd name="connsiteX15" fmla="*/ 5441950 w 6004983"/>
              <a:gd name="connsiteY15" fmla="*/ 1237192 h 4736042"/>
              <a:gd name="connsiteX16" fmla="*/ 5365750 w 6004983"/>
              <a:gd name="connsiteY16" fmla="*/ 1313392 h 4736042"/>
              <a:gd name="connsiteX17" fmla="*/ 5289550 w 6004983"/>
              <a:gd name="connsiteY17" fmla="*/ 1313392 h 4736042"/>
              <a:gd name="connsiteX18" fmla="*/ 5289550 w 6004983"/>
              <a:gd name="connsiteY18" fmla="*/ 1389592 h 4736042"/>
              <a:gd name="connsiteX19" fmla="*/ 5137150 w 6004983"/>
              <a:gd name="connsiteY19" fmla="*/ 1313392 h 4736042"/>
              <a:gd name="connsiteX20" fmla="*/ 4908550 w 6004983"/>
              <a:gd name="connsiteY20" fmla="*/ 1389592 h 4736042"/>
              <a:gd name="connsiteX21" fmla="*/ 4908550 w 6004983"/>
              <a:gd name="connsiteY21" fmla="*/ 1160992 h 4736042"/>
              <a:gd name="connsiteX22" fmla="*/ 4791869 w 6004983"/>
              <a:gd name="connsiteY22" fmla="*/ 899055 h 4736042"/>
              <a:gd name="connsiteX23" fmla="*/ 4679950 w 6004983"/>
              <a:gd name="connsiteY23" fmla="*/ 703792 h 4736042"/>
              <a:gd name="connsiteX24" fmla="*/ 4832350 w 6004983"/>
              <a:gd name="connsiteY24" fmla="*/ 551392 h 4736042"/>
              <a:gd name="connsiteX25" fmla="*/ 4984750 w 6004983"/>
              <a:gd name="connsiteY25" fmla="*/ 475192 h 4736042"/>
              <a:gd name="connsiteX26" fmla="*/ 5213350 w 6004983"/>
              <a:gd name="connsiteY26" fmla="*/ 398992 h 4736042"/>
              <a:gd name="connsiteX27" fmla="*/ 5365750 w 6004983"/>
              <a:gd name="connsiteY27" fmla="*/ 398992 h 4736042"/>
              <a:gd name="connsiteX28" fmla="*/ 5365750 w 6004983"/>
              <a:gd name="connsiteY28" fmla="*/ 627592 h 4736042"/>
              <a:gd name="connsiteX29" fmla="*/ 5594350 w 6004983"/>
              <a:gd name="connsiteY29" fmla="*/ 398992 h 4736042"/>
              <a:gd name="connsiteX30" fmla="*/ 5759450 w 6004983"/>
              <a:gd name="connsiteY30" fmla="*/ 125942 h 4736042"/>
              <a:gd name="connsiteX31" fmla="*/ 5543550 w 6004983"/>
              <a:gd name="connsiteY31" fmla="*/ 17992 h 4736042"/>
              <a:gd name="connsiteX32" fmla="*/ 5397500 w 6004983"/>
              <a:gd name="connsiteY32" fmla="*/ 17992 h 4736042"/>
              <a:gd name="connsiteX33" fmla="*/ 5187950 w 6004983"/>
              <a:gd name="connsiteY33" fmla="*/ 94192 h 4736042"/>
              <a:gd name="connsiteX34" fmla="*/ 5086350 w 6004983"/>
              <a:gd name="connsiteY34" fmla="*/ 113242 h 4736042"/>
              <a:gd name="connsiteX35" fmla="*/ 4902200 w 6004983"/>
              <a:gd name="connsiteY35" fmla="*/ 157692 h 4736042"/>
              <a:gd name="connsiteX36" fmla="*/ 4845050 w 6004983"/>
              <a:gd name="connsiteY36" fmla="*/ 157692 h 4736042"/>
              <a:gd name="connsiteX37" fmla="*/ 4648200 w 6004983"/>
              <a:gd name="connsiteY37" fmla="*/ 259292 h 4736042"/>
              <a:gd name="connsiteX38" fmla="*/ 4584700 w 6004983"/>
              <a:gd name="connsiteY38" fmla="*/ 303742 h 4736042"/>
              <a:gd name="connsiteX39" fmla="*/ 4311650 w 6004983"/>
              <a:gd name="connsiteY39" fmla="*/ 322792 h 4736042"/>
              <a:gd name="connsiteX40" fmla="*/ 4146550 w 6004983"/>
              <a:gd name="connsiteY40" fmla="*/ 322792 h 4736042"/>
              <a:gd name="connsiteX41" fmla="*/ 4057650 w 6004983"/>
              <a:gd name="connsiteY41" fmla="*/ 322792 h 4736042"/>
              <a:gd name="connsiteX42" fmla="*/ 3810000 w 6004983"/>
              <a:gd name="connsiteY42" fmla="*/ 322792 h 4736042"/>
              <a:gd name="connsiteX43" fmla="*/ 3632200 w 6004983"/>
              <a:gd name="connsiteY43" fmla="*/ 322792 h 4736042"/>
              <a:gd name="connsiteX44" fmla="*/ 3568700 w 6004983"/>
              <a:gd name="connsiteY44" fmla="*/ 335492 h 4736042"/>
              <a:gd name="connsiteX45" fmla="*/ 3543300 w 6004983"/>
              <a:gd name="connsiteY45" fmla="*/ 341842 h 4736042"/>
              <a:gd name="connsiteX46" fmla="*/ 3238500 w 6004983"/>
              <a:gd name="connsiteY46" fmla="*/ 341842 h 4736042"/>
              <a:gd name="connsiteX47" fmla="*/ 2863850 w 6004983"/>
              <a:gd name="connsiteY47" fmla="*/ 418042 h 4736042"/>
              <a:gd name="connsiteX48" fmla="*/ 2305050 w 6004983"/>
              <a:gd name="connsiteY48" fmla="*/ 519642 h 4736042"/>
              <a:gd name="connsiteX49" fmla="*/ 1924050 w 6004983"/>
              <a:gd name="connsiteY49" fmla="*/ 589492 h 4736042"/>
              <a:gd name="connsiteX50" fmla="*/ 1568450 w 6004983"/>
              <a:gd name="connsiteY50" fmla="*/ 735542 h 4736042"/>
              <a:gd name="connsiteX51" fmla="*/ 1174750 w 6004983"/>
              <a:gd name="connsiteY51" fmla="*/ 983192 h 4736042"/>
              <a:gd name="connsiteX52" fmla="*/ 730250 w 6004983"/>
              <a:gd name="connsiteY52" fmla="*/ 1370542 h 4736042"/>
              <a:gd name="connsiteX53" fmla="*/ 698500 w 6004983"/>
              <a:gd name="connsiteY53" fmla="*/ 1434042 h 4736042"/>
              <a:gd name="connsiteX54" fmla="*/ 406400 w 6004983"/>
              <a:gd name="connsiteY54" fmla="*/ 1713442 h 4736042"/>
              <a:gd name="connsiteX55" fmla="*/ 381000 w 6004983"/>
              <a:gd name="connsiteY55" fmla="*/ 1770592 h 4736042"/>
              <a:gd name="connsiteX56" fmla="*/ 374650 w 6004983"/>
              <a:gd name="connsiteY56" fmla="*/ 1795992 h 4736042"/>
              <a:gd name="connsiteX57" fmla="*/ 203200 w 6004983"/>
              <a:gd name="connsiteY57" fmla="*/ 1992842 h 4736042"/>
              <a:gd name="connsiteX58" fmla="*/ 177800 w 6004983"/>
              <a:gd name="connsiteY58" fmla="*/ 2056342 h 4736042"/>
              <a:gd name="connsiteX59" fmla="*/ 158750 w 6004983"/>
              <a:gd name="connsiteY59" fmla="*/ 2138892 h 4736042"/>
              <a:gd name="connsiteX60" fmla="*/ 76200 w 6004983"/>
              <a:gd name="connsiteY60" fmla="*/ 2310342 h 4736042"/>
              <a:gd name="connsiteX61" fmla="*/ 0 w 6004983"/>
              <a:gd name="connsiteY61" fmla="*/ 2805642 h 4736042"/>
              <a:gd name="connsiteX62" fmla="*/ 88900 w 6004983"/>
              <a:gd name="connsiteY62" fmla="*/ 3097742 h 4736042"/>
              <a:gd name="connsiteX63" fmla="*/ 215900 w 6004983"/>
              <a:gd name="connsiteY63" fmla="*/ 3313642 h 4736042"/>
              <a:gd name="connsiteX64" fmla="*/ 323850 w 6004983"/>
              <a:gd name="connsiteY64" fmla="*/ 3453342 h 4736042"/>
              <a:gd name="connsiteX65" fmla="*/ 469900 w 6004983"/>
              <a:gd name="connsiteY65" fmla="*/ 3618442 h 4736042"/>
              <a:gd name="connsiteX66" fmla="*/ 628650 w 6004983"/>
              <a:gd name="connsiteY66" fmla="*/ 3783542 h 4736042"/>
              <a:gd name="connsiteX67" fmla="*/ 768350 w 6004983"/>
              <a:gd name="connsiteY67" fmla="*/ 3967692 h 4736042"/>
              <a:gd name="connsiteX68" fmla="*/ 819150 w 6004983"/>
              <a:gd name="connsiteY68" fmla="*/ 4101042 h 4736042"/>
              <a:gd name="connsiteX69" fmla="*/ 819150 w 6004983"/>
              <a:gd name="connsiteY69" fmla="*/ 4240742 h 4736042"/>
              <a:gd name="connsiteX70" fmla="*/ 723900 w 6004983"/>
              <a:gd name="connsiteY70" fmla="*/ 4380442 h 4736042"/>
              <a:gd name="connsiteX71" fmla="*/ 590550 w 6004983"/>
              <a:gd name="connsiteY71" fmla="*/ 4456642 h 4736042"/>
              <a:gd name="connsiteX72" fmla="*/ 508000 w 6004983"/>
              <a:gd name="connsiteY72" fmla="*/ 4545542 h 4736042"/>
              <a:gd name="connsiteX73" fmla="*/ 457200 w 6004983"/>
              <a:gd name="connsiteY73" fmla="*/ 4596342 h 4736042"/>
              <a:gd name="connsiteX74" fmla="*/ 393700 w 6004983"/>
              <a:gd name="connsiteY74" fmla="*/ 4532842 h 4736042"/>
              <a:gd name="connsiteX75" fmla="*/ 254000 w 6004983"/>
              <a:gd name="connsiteY75" fmla="*/ 4736042 h 4736042"/>
              <a:gd name="connsiteX76" fmla="*/ 539750 w 6004983"/>
              <a:gd name="connsiteY76" fmla="*/ 4710642 h 4736042"/>
              <a:gd name="connsiteX77" fmla="*/ 514350 w 6004983"/>
              <a:gd name="connsiteY77" fmla="*/ 4640792 h 4736042"/>
              <a:gd name="connsiteX78" fmla="*/ 622300 w 6004983"/>
              <a:gd name="connsiteY78" fmla="*/ 4564592 h 4736042"/>
              <a:gd name="connsiteX79" fmla="*/ 755650 w 6004983"/>
              <a:gd name="connsiteY79" fmla="*/ 4469342 h 4736042"/>
              <a:gd name="connsiteX80" fmla="*/ 869950 w 6004983"/>
              <a:gd name="connsiteY80" fmla="*/ 4291542 h 4736042"/>
              <a:gd name="connsiteX81" fmla="*/ 946150 w 6004983"/>
              <a:gd name="connsiteY81" fmla="*/ 4062942 h 4736042"/>
              <a:gd name="connsiteX82" fmla="*/ 939800 w 6004983"/>
              <a:gd name="connsiteY82" fmla="*/ 3834342 h 4736042"/>
              <a:gd name="connsiteX83" fmla="*/ 812800 w 6004983"/>
              <a:gd name="connsiteY83" fmla="*/ 3573992 h 4736042"/>
              <a:gd name="connsiteX84" fmla="*/ 666750 w 6004983"/>
              <a:gd name="connsiteY84" fmla="*/ 3313642 h 4736042"/>
              <a:gd name="connsiteX85" fmla="*/ 546100 w 6004983"/>
              <a:gd name="connsiteY85" fmla="*/ 3148542 h 4736042"/>
              <a:gd name="connsiteX86" fmla="*/ 406400 w 6004983"/>
              <a:gd name="connsiteY86" fmla="*/ 2850092 h 4736042"/>
              <a:gd name="connsiteX87" fmla="*/ 387350 w 6004983"/>
              <a:gd name="connsiteY87" fmla="*/ 2481792 h 4736042"/>
              <a:gd name="connsiteX88" fmla="*/ 457200 w 6004983"/>
              <a:gd name="connsiteY88" fmla="*/ 2196042 h 4736042"/>
              <a:gd name="connsiteX89" fmla="*/ 889000 w 6004983"/>
              <a:gd name="connsiteY89" fmla="*/ 1973792 h 4736042"/>
              <a:gd name="connsiteX90" fmla="*/ 1123950 w 6004983"/>
              <a:gd name="connsiteY90" fmla="*/ 1783292 h 4736042"/>
              <a:gd name="connsiteX91" fmla="*/ 1574800 w 6004983"/>
              <a:gd name="connsiteY91" fmla="*/ 1821392 h 4736042"/>
              <a:gd name="connsiteX92" fmla="*/ 2089150 w 6004983"/>
              <a:gd name="connsiteY92" fmla="*/ 1770592 h 4736042"/>
              <a:gd name="connsiteX93" fmla="*/ 2559050 w 6004983"/>
              <a:gd name="connsiteY93" fmla="*/ 1637242 h 4736042"/>
              <a:gd name="connsiteX94" fmla="*/ 3003550 w 6004983"/>
              <a:gd name="connsiteY94" fmla="*/ 1618192 h 4736042"/>
              <a:gd name="connsiteX95" fmla="*/ 3536950 w 6004983"/>
              <a:gd name="connsiteY95" fmla="*/ 1618192 h 4736042"/>
              <a:gd name="connsiteX96" fmla="*/ 3917950 w 6004983"/>
              <a:gd name="connsiteY96" fmla="*/ 1618192 h 4736042"/>
              <a:gd name="connsiteX97" fmla="*/ 4451350 w 6004983"/>
              <a:gd name="connsiteY97" fmla="*/ 1618192 h 4736042"/>
              <a:gd name="connsiteX98" fmla="*/ 4679950 w 6004983"/>
              <a:gd name="connsiteY98" fmla="*/ 1465792 h 4736042"/>
              <a:gd name="connsiteX99" fmla="*/ 4908550 w 6004983"/>
              <a:gd name="connsiteY99" fmla="*/ 1465792 h 4736042"/>
              <a:gd name="connsiteX100" fmla="*/ 4984750 w 6004983"/>
              <a:gd name="connsiteY100" fmla="*/ 1618192 h 4736042"/>
              <a:gd name="connsiteX101" fmla="*/ 4908550 w 6004983"/>
              <a:gd name="connsiteY101" fmla="*/ 1770592 h 4736042"/>
              <a:gd name="connsiteX102" fmla="*/ 4756150 w 6004983"/>
              <a:gd name="connsiteY102" fmla="*/ 1846792 h 4736042"/>
              <a:gd name="connsiteX103" fmla="*/ 4713288 w 6004983"/>
              <a:gd name="connsiteY103" fmla="*/ 1975380 h 4736042"/>
              <a:gd name="connsiteX104" fmla="*/ 4654550 w 6004983"/>
              <a:gd name="connsiteY104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441950 w 6004983"/>
              <a:gd name="connsiteY12" fmla="*/ 627592 h 4736042"/>
              <a:gd name="connsiteX13" fmla="*/ 5365750 w 6004983"/>
              <a:gd name="connsiteY13" fmla="*/ 627592 h 4736042"/>
              <a:gd name="connsiteX14" fmla="*/ 5365750 w 6004983"/>
              <a:gd name="connsiteY14" fmla="*/ 932392 h 4736042"/>
              <a:gd name="connsiteX15" fmla="*/ 5441950 w 6004983"/>
              <a:gd name="connsiteY15" fmla="*/ 1237192 h 4736042"/>
              <a:gd name="connsiteX16" fmla="*/ 5365750 w 6004983"/>
              <a:gd name="connsiteY16" fmla="*/ 1313392 h 4736042"/>
              <a:gd name="connsiteX17" fmla="*/ 5289550 w 6004983"/>
              <a:gd name="connsiteY17" fmla="*/ 1313392 h 4736042"/>
              <a:gd name="connsiteX18" fmla="*/ 5289550 w 6004983"/>
              <a:gd name="connsiteY18" fmla="*/ 1389592 h 4736042"/>
              <a:gd name="connsiteX19" fmla="*/ 5137150 w 6004983"/>
              <a:gd name="connsiteY19" fmla="*/ 1313392 h 4736042"/>
              <a:gd name="connsiteX20" fmla="*/ 4908550 w 6004983"/>
              <a:gd name="connsiteY20" fmla="*/ 1389592 h 4736042"/>
              <a:gd name="connsiteX21" fmla="*/ 4908550 w 6004983"/>
              <a:gd name="connsiteY21" fmla="*/ 1160992 h 4736042"/>
              <a:gd name="connsiteX22" fmla="*/ 4791869 w 6004983"/>
              <a:gd name="connsiteY22" fmla="*/ 899055 h 4736042"/>
              <a:gd name="connsiteX23" fmla="*/ 4679950 w 6004983"/>
              <a:gd name="connsiteY23" fmla="*/ 703792 h 4736042"/>
              <a:gd name="connsiteX24" fmla="*/ 4832350 w 6004983"/>
              <a:gd name="connsiteY24" fmla="*/ 551392 h 4736042"/>
              <a:gd name="connsiteX25" fmla="*/ 4984750 w 6004983"/>
              <a:gd name="connsiteY25" fmla="*/ 475192 h 4736042"/>
              <a:gd name="connsiteX26" fmla="*/ 5213350 w 6004983"/>
              <a:gd name="connsiteY26" fmla="*/ 398992 h 4736042"/>
              <a:gd name="connsiteX27" fmla="*/ 5365750 w 6004983"/>
              <a:gd name="connsiteY27" fmla="*/ 398992 h 4736042"/>
              <a:gd name="connsiteX28" fmla="*/ 5365750 w 6004983"/>
              <a:gd name="connsiteY28" fmla="*/ 627592 h 4736042"/>
              <a:gd name="connsiteX29" fmla="*/ 5594350 w 6004983"/>
              <a:gd name="connsiteY29" fmla="*/ 398992 h 4736042"/>
              <a:gd name="connsiteX30" fmla="*/ 5759450 w 6004983"/>
              <a:gd name="connsiteY30" fmla="*/ 125942 h 4736042"/>
              <a:gd name="connsiteX31" fmla="*/ 5543550 w 6004983"/>
              <a:gd name="connsiteY31" fmla="*/ 17992 h 4736042"/>
              <a:gd name="connsiteX32" fmla="*/ 5397500 w 6004983"/>
              <a:gd name="connsiteY32" fmla="*/ 17992 h 4736042"/>
              <a:gd name="connsiteX33" fmla="*/ 5187950 w 6004983"/>
              <a:gd name="connsiteY33" fmla="*/ 94192 h 4736042"/>
              <a:gd name="connsiteX34" fmla="*/ 5086350 w 6004983"/>
              <a:gd name="connsiteY34" fmla="*/ 113242 h 4736042"/>
              <a:gd name="connsiteX35" fmla="*/ 4902200 w 6004983"/>
              <a:gd name="connsiteY35" fmla="*/ 157692 h 4736042"/>
              <a:gd name="connsiteX36" fmla="*/ 4845050 w 6004983"/>
              <a:gd name="connsiteY36" fmla="*/ 157692 h 4736042"/>
              <a:gd name="connsiteX37" fmla="*/ 4648200 w 6004983"/>
              <a:gd name="connsiteY37" fmla="*/ 259292 h 4736042"/>
              <a:gd name="connsiteX38" fmla="*/ 4584700 w 6004983"/>
              <a:gd name="connsiteY38" fmla="*/ 303742 h 4736042"/>
              <a:gd name="connsiteX39" fmla="*/ 4311650 w 6004983"/>
              <a:gd name="connsiteY39" fmla="*/ 322792 h 4736042"/>
              <a:gd name="connsiteX40" fmla="*/ 4146550 w 6004983"/>
              <a:gd name="connsiteY40" fmla="*/ 322792 h 4736042"/>
              <a:gd name="connsiteX41" fmla="*/ 4057650 w 6004983"/>
              <a:gd name="connsiteY41" fmla="*/ 322792 h 4736042"/>
              <a:gd name="connsiteX42" fmla="*/ 3810000 w 6004983"/>
              <a:gd name="connsiteY42" fmla="*/ 322792 h 4736042"/>
              <a:gd name="connsiteX43" fmla="*/ 3632200 w 6004983"/>
              <a:gd name="connsiteY43" fmla="*/ 322792 h 4736042"/>
              <a:gd name="connsiteX44" fmla="*/ 3568700 w 6004983"/>
              <a:gd name="connsiteY44" fmla="*/ 335492 h 4736042"/>
              <a:gd name="connsiteX45" fmla="*/ 3543300 w 6004983"/>
              <a:gd name="connsiteY45" fmla="*/ 341842 h 4736042"/>
              <a:gd name="connsiteX46" fmla="*/ 3238500 w 6004983"/>
              <a:gd name="connsiteY46" fmla="*/ 341842 h 4736042"/>
              <a:gd name="connsiteX47" fmla="*/ 2863850 w 6004983"/>
              <a:gd name="connsiteY47" fmla="*/ 418042 h 4736042"/>
              <a:gd name="connsiteX48" fmla="*/ 2305050 w 6004983"/>
              <a:gd name="connsiteY48" fmla="*/ 519642 h 4736042"/>
              <a:gd name="connsiteX49" fmla="*/ 1924050 w 6004983"/>
              <a:gd name="connsiteY49" fmla="*/ 589492 h 4736042"/>
              <a:gd name="connsiteX50" fmla="*/ 1568450 w 6004983"/>
              <a:gd name="connsiteY50" fmla="*/ 735542 h 4736042"/>
              <a:gd name="connsiteX51" fmla="*/ 1174750 w 6004983"/>
              <a:gd name="connsiteY51" fmla="*/ 983192 h 4736042"/>
              <a:gd name="connsiteX52" fmla="*/ 730250 w 6004983"/>
              <a:gd name="connsiteY52" fmla="*/ 1370542 h 4736042"/>
              <a:gd name="connsiteX53" fmla="*/ 698500 w 6004983"/>
              <a:gd name="connsiteY53" fmla="*/ 1434042 h 4736042"/>
              <a:gd name="connsiteX54" fmla="*/ 406400 w 6004983"/>
              <a:gd name="connsiteY54" fmla="*/ 1713442 h 4736042"/>
              <a:gd name="connsiteX55" fmla="*/ 381000 w 6004983"/>
              <a:gd name="connsiteY55" fmla="*/ 1770592 h 4736042"/>
              <a:gd name="connsiteX56" fmla="*/ 374650 w 6004983"/>
              <a:gd name="connsiteY56" fmla="*/ 1795992 h 4736042"/>
              <a:gd name="connsiteX57" fmla="*/ 203200 w 6004983"/>
              <a:gd name="connsiteY57" fmla="*/ 1992842 h 4736042"/>
              <a:gd name="connsiteX58" fmla="*/ 177800 w 6004983"/>
              <a:gd name="connsiteY58" fmla="*/ 2056342 h 4736042"/>
              <a:gd name="connsiteX59" fmla="*/ 158750 w 6004983"/>
              <a:gd name="connsiteY59" fmla="*/ 2138892 h 4736042"/>
              <a:gd name="connsiteX60" fmla="*/ 76200 w 6004983"/>
              <a:gd name="connsiteY60" fmla="*/ 2310342 h 4736042"/>
              <a:gd name="connsiteX61" fmla="*/ 0 w 6004983"/>
              <a:gd name="connsiteY61" fmla="*/ 2805642 h 4736042"/>
              <a:gd name="connsiteX62" fmla="*/ 88900 w 6004983"/>
              <a:gd name="connsiteY62" fmla="*/ 3097742 h 4736042"/>
              <a:gd name="connsiteX63" fmla="*/ 215900 w 6004983"/>
              <a:gd name="connsiteY63" fmla="*/ 3313642 h 4736042"/>
              <a:gd name="connsiteX64" fmla="*/ 323850 w 6004983"/>
              <a:gd name="connsiteY64" fmla="*/ 3453342 h 4736042"/>
              <a:gd name="connsiteX65" fmla="*/ 469900 w 6004983"/>
              <a:gd name="connsiteY65" fmla="*/ 3618442 h 4736042"/>
              <a:gd name="connsiteX66" fmla="*/ 628650 w 6004983"/>
              <a:gd name="connsiteY66" fmla="*/ 3783542 h 4736042"/>
              <a:gd name="connsiteX67" fmla="*/ 768350 w 6004983"/>
              <a:gd name="connsiteY67" fmla="*/ 3967692 h 4736042"/>
              <a:gd name="connsiteX68" fmla="*/ 819150 w 6004983"/>
              <a:gd name="connsiteY68" fmla="*/ 4101042 h 4736042"/>
              <a:gd name="connsiteX69" fmla="*/ 819150 w 6004983"/>
              <a:gd name="connsiteY69" fmla="*/ 4240742 h 4736042"/>
              <a:gd name="connsiteX70" fmla="*/ 723900 w 6004983"/>
              <a:gd name="connsiteY70" fmla="*/ 4380442 h 4736042"/>
              <a:gd name="connsiteX71" fmla="*/ 590550 w 6004983"/>
              <a:gd name="connsiteY71" fmla="*/ 4456642 h 4736042"/>
              <a:gd name="connsiteX72" fmla="*/ 508000 w 6004983"/>
              <a:gd name="connsiteY72" fmla="*/ 4545542 h 4736042"/>
              <a:gd name="connsiteX73" fmla="*/ 457200 w 6004983"/>
              <a:gd name="connsiteY73" fmla="*/ 4596342 h 4736042"/>
              <a:gd name="connsiteX74" fmla="*/ 393700 w 6004983"/>
              <a:gd name="connsiteY74" fmla="*/ 4532842 h 4736042"/>
              <a:gd name="connsiteX75" fmla="*/ 254000 w 6004983"/>
              <a:gd name="connsiteY75" fmla="*/ 4736042 h 4736042"/>
              <a:gd name="connsiteX76" fmla="*/ 539750 w 6004983"/>
              <a:gd name="connsiteY76" fmla="*/ 4710642 h 4736042"/>
              <a:gd name="connsiteX77" fmla="*/ 514350 w 6004983"/>
              <a:gd name="connsiteY77" fmla="*/ 4640792 h 4736042"/>
              <a:gd name="connsiteX78" fmla="*/ 622300 w 6004983"/>
              <a:gd name="connsiteY78" fmla="*/ 4564592 h 4736042"/>
              <a:gd name="connsiteX79" fmla="*/ 755650 w 6004983"/>
              <a:gd name="connsiteY79" fmla="*/ 4469342 h 4736042"/>
              <a:gd name="connsiteX80" fmla="*/ 869950 w 6004983"/>
              <a:gd name="connsiteY80" fmla="*/ 4291542 h 4736042"/>
              <a:gd name="connsiteX81" fmla="*/ 946150 w 6004983"/>
              <a:gd name="connsiteY81" fmla="*/ 4062942 h 4736042"/>
              <a:gd name="connsiteX82" fmla="*/ 939800 w 6004983"/>
              <a:gd name="connsiteY82" fmla="*/ 3834342 h 4736042"/>
              <a:gd name="connsiteX83" fmla="*/ 812800 w 6004983"/>
              <a:gd name="connsiteY83" fmla="*/ 3573992 h 4736042"/>
              <a:gd name="connsiteX84" fmla="*/ 666750 w 6004983"/>
              <a:gd name="connsiteY84" fmla="*/ 3313642 h 4736042"/>
              <a:gd name="connsiteX85" fmla="*/ 546100 w 6004983"/>
              <a:gd name="connsiteY85" fmla="*/ 3148542 h 4736042"/>
              <a:gd name="connsiteX86" fmla="*/ 406400 w 6004983"/>
              <a:gd name="connsiteY86" fmla="*/ 2850092 h 4736042"/>
              <a:gd name="connsiteX87" fmla="*/ 387350 w 6004983"/>
              <a:gd name="connsiteY87" fmla="*/ 2481792 h 4736042"/>
              <a:gd name="connsiteX88" fmla="*/ 457200 w 6004983"/>
              <a:gd name="connsiteY88" fmla="*/ 2196042 h 4736042"/>
              <a:gd name="connsiteX89" fmla="*/ 889000 w 6004983"/>
              <a:gd name="connsiteY89" fmla="*/ 1973792 h 4736042"/>
              <a:gd name="connsiteX90" fmla="*/ 1123950 w 6004983"/>
              <a:gd name="connsiteY90" fmla="*/ 1783292 h 4736042"/>
              <a:gd name="connsiteX91" fmla="*/ 1574800 w 6004983"/>
              <a:gd name="connsiteY91" fmla="*/ 1821392 h 4736042"/>
              <a:gd name="connsiteX92" fmla="*/ 2089150 w 6004983"/>
              <a:gd name="connsiteY92" fmla="*/ 1770592 h 4736042"/>
              <a:gd name="connsiteX93" fmla="*/ 2559050 w 6004983"/>
              <a:gd name="connsiteY93" fmla="*/ 1637242 h 4736042"/>
              <a:gd name="connsiteX94" fmla="*/ 3003550 w 6004983"/>
              <a:gd name="connsiteY94" fmla="*/ 1618192 h 4736042"/>
              <a:gd name="connsiteX95" fmla="*/ 3536950 w 6004983"/>
              <a:gd name="connsiteY95" fmla="*/ 1618192 h 4736042"/>
              <a:gd name="connsiteX96" fmla="*/ 3917950 w 6004983"/>
              <a:gd name="connsiteY96" fmla="*/ 1618192 h 4736042"/>
              <a:gd name="connsiteX97" fmla="*/ 4451350 w 6004983"/>
              <a:gd name="connsiteY97" fmla="*/ 1618192 h 4736042"/>
              <a:gd name="connsiteX98" fmla="*/ 4679950 w 6004983"/>
              <a:gd name="connsiteY98" fmla="*/ 1465792 h 4736042"/>
              <a:gd name="connsiteX99" fmla="*/ 4908550 w 6004983"/>
              <a:gd name="connsiteY99" fmla="*/ 1465792 h 4736042"/>
              <a:gd name="connsiteX100" fmla="*/ 4984750 w 6004983"/>
              <a:gd name="connsiteY100" fmla="*/ 1618192 h 4736042"/>
              <a:gd name="connsiteX101" fmla="*/ 4908550 w 6004983"/>
              <a:gd name="connsiteY101" fmla="*/ 1770592 h 4736042"/>
              <a:gd name="connsiteX102" fmla="*/ 4756150 w 6004983"/>
              <a:gd name="connsiteY102" fmla="*/ 1846792 h 4736042"/>
              <a:gd name="connsiteX103" fmla="*/ 4713288 w 6004983"/>
              <a:gd name="connsiteY103" fmla="*/ 1975380 h 4736042"/>
              <a:gd name="connsiteX104" fmla="*/ 4654550 w 6004983"/>
              <a:gd name="connsiteY104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594350 w 6004983"/>
              <a:gd name="connsiteY12" fmla="*/ 1313392 h 4736042"/>
              <a:gd name="connsiteX13" fmla="*/ 5365750 w 6004983"/>
              <a:gd name="connsiteY13" fmla="*/ 627592 h 4736042"/>
              <a:gd name="connsiteX14" fmla="*/ 5365750 w 6004983"/>
              <a:gd name="connsiteY14" fmla="*/ 932392 h 4736042"/>
              <a:gd name="connsiteX15" fmla="*/ 5441950 w 6004983"/>
              <a:gd name="connsiteY15" fmla="*/ 1237192 h 4736042"/>
              <a:gd name="connsiteX16" fmla="*/ 5365750 w 6004983"/>
              <a:gd name="connsiteY16" fmla="*/ 1313392 h 4736042"/>
              <a:gd name="connsiteX17" fmla="*/ 5289550 w 6004983"/>
              <a:gd name="connsiteY17" fmla="*/ 1313392 h 4736042"/>
              <a:gd name="connsiteX18" fmla="*/ 5289550 w 6004983"/>
              <a:gd name="connsiteY18" fmla="*/ 1389592 h 4736042"/>
              <a:gd name="connsiteX19" fmla="*/ 5137150 w 6004983"/>
              <a:gd name="connsiteY19" fmla="*/ 1313392 h 4736042"/>
              <a:gd name="connsiteX20" fmla="*/ 4908550 w 6004983"/>
              <a:gd name="connsiteY20" fmla="*/ 1389592 h 4736042"/>
              <a:gd name="connsiteX21" fmla="*/ 4908550 w 6004983"/>
              <a:gd name="connsiteY21" fmla="*/ 1160992 h 4736042"/>
              <a:gd name="connsiteX22" fmla="*/ 4791869 w 6004983"/>
              <a:gd name="connsiteY22" fmla="*/ 899055 h 4736042"/>
              <a:gd name="connsiteX23" fmla="*/ 4679950 w 6004983"/>
              <a:gd name="connsiteY23" fmla="*/ 703792 h 4736042"/>
              <a:gd name="connsiteX24" fmla="*/ 4832350 w 6004983"/>
              <a:gd name="connsiteY24" fmla="*/ 551392 h 4736042"/>
              <a:gd name="connsiteX25" fmla="*/ 4984750 w 6004983"/>
              <a:gd name="connsiteY25" fmla="*/ 475192 h 4736042"/>
              <a:gd name="connsiteX26" fmla="*/ 5213350 w 6004983"/>
              <a:gd name="connsiteY26" fmla="*/ 398992 h 4736042"/>
              <a:gd name="connsiteX27" fmla="*/ 5365750 w 6004983"/>
              <a:gd name="connsiteY27" fmla="*/ 398992 h 4736042"/>
              <a:gd name="connsiteX28" fmla="*/ 5365750 w 6004983"/>
              <a:gd name="connsiteY28" fmla="*/ 627592 h 4736042"/>
              <a:gd name="connsiteX29" fmla="*/ 5594350 w 6004983"/>
              <a:gd name="connsiteY29" fmla="*/ 398992 h 4736042"/>
              <a:gd name="connsiteX30" fmla="*/ 5759450 w 6004983"/>
              <a:gd name="connsiteY30" fmla="*/ 125942 h 4736042"/>
              <a:gd name="connsiteX31" fmla="*/ 5543550 w 6004983"/>
              <a:gd name="connsiteY31" fmla="*/ 17992 h 4736042"/>
              <a:gd name="connsiteX32" fmla="*/ 5397500 w 6004983"/>
              <a:gd name="connsiteY32" fmla="*/ 17992 h 4736042"/>
              <a:gd name="connsiteX33" fmla="*/ 5187950 w 6004983"/>
              <a:gd name="connsiteY33" fmla="*/ 94192 h 4736042"/>
              <a:gd name="connsiteX34" fmla="*/ 5086350 w 6004983"/>
              <a:gd name="connsiteY34" fmla="*/ 113242 h 4736042"/>
              <a:gd name="connsiteX35" fmla="*/ 4902200 w 6004983"/>
              <a:gd name="connsiteY35" fmla="*/ 157692 h 4736042"/>
              <a:gd name="connsiteX36" fmla="*/ 4845050 w 6004983"/>
              <a:gd name="connsiteY36" fmla="*/ 157692 h 4736042"/>
              <a:gd name="connsiteX37" fmla="*/ 4648200 w 6004983"/>
              <a:gd name="connsiteY37" fmla="*/ 259292 h 4736042"/>
              <a:gd name="connsiteX38" fmla="*/ 4584700 w 6004983"/>
              <a:gd name="connsiteY38" fmla="*/ 303742 h 4736042"/>
              <a:gd name="connsiteX39" fmla="*/ 4311650 w 6004983"/>
              <a:gd name="connsiteY39" fmla="*/ 322792 h 4736042"/>
              <a:gd name="connsiteX40" fmla="*/ 4146550 w 6004983"/>
              <a:gd name="connsiteY40" fmla="*/ 322792 h 4736042"/>
              <a:gd name="connsiteX41" fmla="*/ 4057650 w 6004983"/>
              <a:gd name="connsiteY41" fmla="*/ 322792 h 4736042"/>
              <a:gd name="connsiteX42" fmla="*/ 3810000 w 6004983"/>
              <a:gd name="connsiteY42" fmla="*/ 322792 h 4736042"/>
              <a:gd name="connsiteX43" fmla="*/ 3632200 w 6004983"/>
              <a:gd name="connsiteY43" fmla="*/ 322792 h 4736042"/>
              <a:gd name="connsiteX44" fmla="*/ 3568700 w 6004983"/>
              <a:gd name="connsiteY44" fmla="*/ 335492 h 4736042"/>
              <a:gd name="connsiteX45" fmla="*/ 3543300 w 6004983"/>
              <a:gd name="connsiteY45" fmla="*/ 341842 h 4736042"/>
              <a:gd name="connsiteX46" fmla="*/ 3238500 w 6004983"/>
              <a:gd name="connsiteY46" fmla="*/ 341842 h 4736042"/>
              <a:gd name="connsiteX47" fmla="*/ 2863850 w 6004983"/>
              <a:gd name="connsiteY47" fmla="*/ 418042 h 4736042"/>
              <a:gd name="connsiteX48" fmla="*/ 2305050 w 6004983"/>
              <a:gd name="connsiteY48" fmla="*/ 519642 h 4736042"/>
              <a:gd name="connsiteX49" fmla="*/ 1924050 w 6004983"/>
              <a:gd name="connsiteY49" fmla="*/ 589492 h 4736042"/>
              <a:gd name="connsiteX50" fmla="*/ 1568450 w 6004983"/>
              <a:gd name="connsiteY50" fmla="*/ 735542 h 4736042"/>
              <a:gd name="connsiteX51" fmla="*/ 1174750 w 6004983"/>
              <a:gd name="connsiteY51" fmla="*/ 983192 h 4736042"/>
              <a:gd name="connsiteX52" fmla="*/ 730250 w 6004983"/>
              <a:gd name="connsiteY52" fmla="*/ 1370542 h 4736042"/>
              <a:gd name="connsiteX53" fmla="*/ 698500 w 6004983"/>
              <a:gd name="connsiteY53" fmla="*/ 1434042 h 4736042"/>
              <a:gd name="connsiteX54" fmla="*/ 406400 w 6004983"/>
              <a:gd name="connsiteY54" fmla="*/ 1713442 h 4736042"/>
              <a:gd name="connsiteX55" fmla="*/ 381000 w 6004983"/>
              <a:gd name="connsiteY55" fmla="*/ 1770592 h 4736042"/>
              <a:gd name="connsiteX56" fmla="*/ 374650 w 6004983"/>
              <a:gd name="connsiteY56" fmla="*/ 1795992 h 4736042"/>
              <a:gd name="connsiteX57" fmla="*/ 203200 w 6004983"/>
              <a:gd name="connsiteY57" fmla="*/ 1992842 h 4736042"/>
              <a:gd name="connsiteX58" fmla="*/ 177800 w 6004983"/>
              <a:gd name="connsiteY58" fmla="*/ 2056342 h 4736042"/>
              <a:gd name="connsiteX59" fmla="*/ 158750 w 6004983"/>
              <a:gd name="connsiteY59" fmla="*/ 2138892 h 4736042"/>
              <a:gd name="connsiteX60" fmla="*/ 76200 w 6004983"/>
              <a:gd name="connsiteY60" fmla="*/ 2310342 h 4736042"/>
              <a:gd name="connsiteX61" fmla="*/ 0 w 6004983"/>
              <a:gd name="connsiteY61" fmla="*/ 2805642 h 4736042"/>
              <a:gd name="connsiteX62" fmla="*/ 88900 w 6004983"/>
              <a:gd name="connsiteY62" fmla="*/ 3097742 h 4736042"/>
              <a:gd name="connsiteX63" fmla="*/ 215900 w 6004983"/>
              <a:gd name="connsiteY63" fmla="*/ 3313642 h 4736042"/>
              <a:gd name="connsiteX64" fmla="*/ 323850 w 6004983"/>
              <a:gd name="connsiteY64" fmla="*/ 3453342 h 4736042"/>
              <a:gd name="connsiteX65" fmla="*/ 469900 w 6004983"/>
              <a:gd name="connsiteY65" fmla="*/ 3618442 h 4736042"/>
              <a:gd name="connsiteX66" fmla="*/ 628650 w 6004983"/>
              <a:gd name="connsiteY66" fmla="*/ 3783542 h 4736042"/>
              <a:gd name="connsiteX67" fmla="*/ 768350 w 6004983"/>
              <a:gd name="connsiteY67" fmla="*/ 3967692 h 4736042"/>
              <a:gd name="connsiteX68" fmla="*/ 819150 w 6004983"/>
              <a:gd name="connsiteY68" fmla="*/ 4101042 h 4736042"/>
              <a:gd name="connsiteX69" fmla="*/ 819150 w 6004983"/>
              <a:gd name="connsiteY69" fmla="*/ 4240742 h 4736042"/>
              <a:gd name="connsiteX70" fmla="*/ 723900 w 6004983"/>
              <a:gd name="connsiteY70" fmla="*/ 4380442 h 4736042"/>
              <a:gd name="connsiteX71" fmla="*/ 590550 w 6004983"/>
              <a:gd name="connsiteY71" fmla="*/ 4456642 h 4736042"/>
              <a:gd name="connsiteX72" fmla="*/ 508000 w 6004983"/>
              <a:gd name="connsiteY72" fmla="*/ 4545542 h 4736042"/>
              <a:gd name="connsiteX73" fmla="*/ 457200 w 6004983"/>
              <a:gd name="connsiteY73" fmla="*/ 4596342 h 4736042"/>
              <a:gd name="connsiteX74" fmla="*/ 393700 w 6004983"/>
              <a:gd name="connsiteY74" fmla="*/ 4532842 h 4736042"/>
              <a:gd name="connsiteX75" fmla="*/ 254000 w 6004983"/>
              <a:gd name="connsiteY75" fmla="*/ 4736042 h 4736042"/>
              <a:gd name="connsiteX76" fmla="*/ 539750 w 6004983"/>
              <a:gd name="connsiteY76" fmla="*/ 4710642 h 4736042"/>
              <a:gd name="connsiteX77" fmla="*/ 514350 w 6004983"/>
              <a:gd name="connsiteY77" fmla="*/ 4640792 h 4736042"/>
              <a:gd name="connsiteX78" fmla="*/ 622300 w 6004983"/>
              <a:gd name="connsiteY78" fmla="*/ 4564592 h 4736042"/>
              <a:gd name="connsiteX79" fmla="*/ 755650 w 6004983"/>
              <a:gd name="connsiteY79" fmla="*/ 4469342 h 4736042"/>
              <a:gd name="connsiteX80" fmla="*/ 869950 w 6004983"/>
              <a:gd name="connsiteY80" fmla="*/ 4291542 h 4736042"/>
              <a:gd name="connsiteX81" fmla="*/ 946150 w 6004983"/>
              <a:gd name="connsiteY81" fmla="*/ 4062942 h 4736042"/>
              <a:gd name="connsiteX82" fmla="*/ 939800 w 6004983"/>
              <a:gd name="connsiteY82" fmla="*/ 3834342 h 4736042"/>
              <a:gd name="connsiteX83" fmla="*/ 812800 w 6004983"/>
              <a:gd name="connsiteY83" fmla="*/ 3573992 h 4736042"/>
              <a:gd name="connsiteX84" fmla="*/ 666750 w 6004983"/>
              <a:gd name="connsiteY84" fmla="*/ 3313642 h 4736042"/>
              <a:gd name="connsiteX85" fmla="*/ 546100 w 6004983"/>
              <a:gd name="connsiteY85" fmla="*/ 3148542 h 4736042"/>
              <a:gd name="connsiteX86" fmla="*/ 406400 w 6004983"/>
              <a:gd name="connsiteY86" fmla="*/ 2850092 h 4736042"/>
              <a:gd name="connsiteX87" fmla="*/ 387350 w 6004983"/>
              <a:gd name="connsiteY87" fmla="*/ 2481792 h 4736042"/>
              <a:gd name="connsiteX88" fmla="*/ 457200 w 6004983"/>
              <a:gd name="connsiteY88" fmla="*/ 2196042 h 4736042"/>
              <a:gd name="connsiteX89" fmla="*/ 889000 w 6004983"/>
              <a:gd name="connsiteY89" fmla="*/ 1973792 h 4736042"/>
              <a:gd name="connsiteX90" fmla="*/ 1123950 w 6004983"/>
              <a:gd name="connsiteY90" fmla="*/ 1783292 h 4736042"/>
              <a:gd name="connsiteX91" fmla="*/ 1574800 w 6004983"/>
              <a:gd name="connsiteY91" fmla="*/ 1821392 h 4736042"/>
              <a:gd name="connsiteX92" fmla="*/ 2089150 w 6004983"/>
              <a:gd name="connsiteY92" fmla="*/ 1770592 h 4736042"/>
              <a:gd name="connsiteX93" fmla="*/ 2559050 w 6004983"/>
              <a:gd name="connsiteY93" fmla="*/ 1637242 h 4736042"/>
              <a:gd name="connsiteX94" fmla="*/ 3003550 w 6004983"/>
              <a:gd name="connsiteY94" fmla="*/ 1618192 h 4736042"/>
              <a:gd name="connsiteX95" fmla="*/ 3536950 w 6004983"/>
              <a:gd name="connsiteY95" fmla="*/ 1618192 h 4736042"/>
              <a:gd name="connsiteX96" fmla="*/ 3917950 w 6004983"/>
              <a:gd name="connsiteY96" fmla="*/ 1618192 h 4736042"/>
              <a:gd name="connsiteX97" fmla="*/ 4451350 w 6004983"/>
              <a:gd name="connsiteY97" fmla="*/ 1618192 h 4736042"/>
              <a:gd name="connsiteX98" fmla="*/ 4679950 w 6004983"/>
              <a:gd name="connsiteY98" fmla="*/ 1465792 h 4736042"/>
              <a:gd name="connsiteX99" fmla="*/ 4908550 w 6004983"/>
              <a:gd name="connsiteY99" fmla="*/ 1465792 h 4736042"/>
              <a:gd name="connsiteX100" fmla="*/ 4984750 w 6004983"/>
              <a:gd name="connsiteY100" fmla="*/ 1618192 h 4736042"/>
              <a:gd name="connsiteX101" fmla="*/ 4908550 w 6004983"/>
              <a:gd name="connsiteY101" fmla="*/ 1770592 h 4736042"/>
              <a:gd name="connsiteX102" fmla="*/ 4756150 w 6004983"/>
              <a:gd name="connsiteY102" fmla="*/ 1846792 h 4736042"/>
              <a:gd name="connsiteX103" fmla="*/ 4713288 w 6004983"/>
              <a:gd name="connsiteY103" fmla="*/ 1975380 h 4736042"/>
              <a:gd name="connsiteX104" fmla="*/ 4654550 w 6004983"/>
              <a:gd name="connsiteY104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594350 w 6004983"/>
              <a:gd name="connsiteY12" fmla="*/ 1313392 h 4736042"/>
              <a:gd name="connsiteX13" fmla="*/ 5365750 w 6004983"/>
              <a:gd name="connsiteY13" fmla="*/ 627592 h 4736042"/>
              <a:gd name="connsiteX14" fmla="*/ 5365750 w 6004983"/>
              <a:gd name="connsiteY14" fmla="*/ 932392 h 4736042"/>
              <a:gd name="connsiteX15" fmla="*/ 5441950 w 6004983"/>
              <a:gd name="connsiteY15" fmla="*/ 1237192 h 4736042"/>
              <a:gd name="connsiteX16" fmla="*/ 5365750 w 6004983"/>
              <a:gd name="connsiteY16" fmla="*/ 1313392 h 4736042"/>
              <a:gd name="connsiteX17" fmla="*/ 5289550 w 6004983"/>
              <a:gd name="connsiteY17" fmla="*/ 1313392 h 4736042"/>
              <a:gd name="connsiteX18" fmla="*/ 5137150 w 6004983"/>
              <a:gd name="connsiteY18" fmla="*/ 1313392 h 4736042"/>
              <a:gd name="connsiteX19" fmla="*/ 4908550 w 6004983"/>
              <a:gd name="connsiteY19" fmla="*/ 1389592 h 4736042"/>
              <a:gd name="connsiteX20" fmla="*/ 4908550 w 6004983"/>
              <a:gd name="connsiteY20" fmla="*/ 1160992 h 4736042"/>
              <a:gd name="connsiteX21" fmla="*/ 4791869 w 6004983"/>
              <a:gd name="connsiteY21" fmla="*/ 899055 h 4736042"/>
              <a:gd name="connsiteX22" fmla="*/ 4679950 w 6004983"/>
              <a:gd name="connsiteY22" fmla="*/ 703792 h 4736042"/>
              <a:gd name="connsiteX23" fmla="*/ 4832350 w 6004983"/>
              <a:gd name="connsiteY23" fmla="*/ 551392 h 4736042"/>
              <a:gd name="connsiteX24" fmla="*/ 4984750 w 6004983"/>
              <a:gd name="connsiteY24" fmla="*/ 475192 h 4736042"/>
              <a:gd name="connsiteX25" fmla="*/ 5213350 w 6004983"/>
              <a:gd name="connsiteY25" fmla="*/ 398992 h 4736042"/>
              <a:gd name="connsiteX26" fmla="*/ 5365750 w 6004983"/>
              <a:gd name="connsiteY26" fmla="*/ 398992 h 4736042"/>
              <a:gd name="connsiteX27" fmla="*/ 5365750 w 6004983"/>
              <a:gd name="connsiteY27" fmla="*/ 627592 h 4736042"/>
              <a:gd name="connsiteX28" fmla="*/ 5594350 w 6004983"/>
              <a:gd name="connsiteY28" fmla="*/ 398992 h 4736042"/>
              <a:gd name="connsiteX29" fmla="*/ 5759450 w 6004983"/>
              <a:gd name="connsiteY29" fmla="*/ 125942 h 4736042"/>
              <a:gd name="connsiteX30" fmla="*/ 5543550 w 6004983"/>
              <a:gd name="connsiteY30" fmla="*/ 17992 h 4736042"/>
              <a:gd name="connsiteX31" fmla="*/ 5397500 w 6004983"/>
              <a:gd name="connsiteY31" fmla="*/ 17992 h 4736042"/>
              <a:gd name="connsiteX32" fmla="*/ 5187950 w 6004983"/>
              <a:gd name="connsiteY32" fmla="*/ 94192 h 4736042"/>
              <a:gd name="connsiteX33" fmla="*/ 5086350 w 6004983"/>
              <a:gd name="connsiteY33" fmla="*/ 113242 h 4736042"/>
              <a:gd name="connsiteX34" fmla="*/ 4902200 w 6004983"/>
              <a:gd name="connsiteY34" fmla="*/ 157692 h 4736042"/>
              <a:gd name="connsiteX35" fmla="*/ 4845050 w 6004983"/>
              <a:gd name="connsiteY35" fmla="*/ 157692 h 4736042"/>
              <a:gd name="connsiteX36" fmla="*/ 4648200 w 6004983"/>
              <a:gd name="connsiteY36" fmla="*/ 259292 h 4736042"/>
              <a:gd name="connsiteX37" fmla="*/ 4584700 w 6004983"/>
              <a:gd name="connsiteY37" fmla="*/ 303742 h 4736042"/>
              <a:gd name="connsiteX38" fmla="*/ 4311650 w 6004983"/>
              <a:gd name="connsiteY38" fmla="*/ 322792 h 4736042"/>
              <a:gd name="connsiteX39" fmla="*/ 4146550 w 6004983"/>
              <a:gd name="connsiteY39" fmla="*/ 322792 h 4736042"/>
              <a:gd name="connsiteX40" fmla="*/ 4057650 w 6004983"/>
              <a:gd name="connsiteY40" fmla="*/ 322792 h 4736042"/>
              <a:gd name="connsiteX41" fmla="*/ 3810000 w 6004983"/>
              <a:gd name="connsiteY41" fmla="*/ 322792 h 4736042"/>
              <a:gd name="connsiteX42" fmla="*/ 3632200 w 6004983"/>
              <a:gd name="connsiteY42" fmla="*/ 322792 h 4736042"/>
              <a:gd name="connsiteX43" fmla="*/ 3568700 w 6004983"/>
              <a:gd name="connsiteY43" fmla="*/ 335492 h 4736042"/>
              <a:gd name="connsiteX44" fmla="*/ 3543300 w 6004983"/>
              <a:gd name="connsiteY44" fmla="*/ 341842 h 4736042"/>
              <a:gd name="connsiteX45" fmla="*/ 3238500 w 6004983"/>
              <a:gd name="connsiteY45" fmla="*/ 341842 h 4736042"/>
              <a:gd name="connsiteX46" fmla="*/ 2863850 w 6004983"/>
              <a:gd name="connsiteY46" fmla="*/ 418042 h 4736042"/>
              <a:gd name="connsiteX47" fmla="*/ 2305050 w 6004983"/>
              <a:gd name="connsiteY47" fmla="*/ 519642 h 4736042"/>
              <a:gd name="connsiteX48" fmla="*/ 1924050 w 6004983"/>
              <a:gd name="connsiteY48" fmla="*/ 589492 h 4736042"/>
              <a:gd name="connsiteX49" fmla="*/ 1568450 w 6004983"/>
              <a:gd name="connsiteY49" fmla="*/ 735542 h 4736042"/>
              <a:gd name="connsiteX50" fmla="*/ 1174750 w 6004983"/>
              <a:gd name="connsiteY50" fmla="*/ 983192 h 4736042"/>
              <a:gd name="connsiteX51" fmla="*/ 730250 w 6004983"/>
              <a:gd name="connsiteY51" fmla="*/ 1370542 h 4736042"/>
              <a:gd name="connsiteX52" fmla="*/ 698500 w 6004983"/>
              <a:gd name="connsiteY52" fmla="*/ 1434042 h 4736042"/>
              <a:gd name="connsiteX53" fmla="*/ 406400 w 6004983"/>
              <a:gd name="connsiteY53" fmla="*/ 1713442 h 4736042"/>
              <a:gd name="connsiteX54" fmla="*/ 381000 w 6004983"/>
              <a:gd name="connsiteY54" fmla="*/ 1770592 h 4736042"/>
              <a:gd name="connsiteX55" fmla="*/ 374650 w 6004983"/>
              <a:gd name="connsiteY55" fmla="*/ 1795992 h 4736042"/>
              <a:gd name="connsiteX56" fmla="*/ 203200 w 6004983"/>
              <a:gd name="connsiteY56" fmla="*/ 1992842 h 4736042"/>
              <a:gd name="connsiteX57" fmla="*/ 177800 w 6004983"/>
              <a:gd name="connsiteY57" fmla="*/ 2056342 h 4736042"/>
              <a:gd name="connsiteX58" fmla="*/ 158750 w 6004983"/>
              <a:gd name="connsiteY58" fmla="*/ 2138892 h 4736042"/>
              <a:gd name="connsiteX59" fmla="*/ 76200 w 6004983"/>
              <a:gd name="connsiteY59" fmla="*/ 2310342 h 4736042"/>
              <a:gd name="connsiteX60" fmla="*/ 0 w 6004983"/>
              <a:gd name="connsiteY60" fmla="*/ 2805642 h 4736042"/>
              <a:gd name="connsiteX61" fmla="*/ 88900 w 6004983"/>
              <a:gd name="connsiteY61" fmla="*/ 3097742 h 4736042"/>
              <a:gd name="connsiteX62" fmla="*/ 215900 w 6004983"/>
              <a:gd name="connsiteY62" fmla="*/ 3313642 h 4736042"/>
              <a:gd name="connsiteX63" fmla="*/ 323850 w 6004983"/>
              <a:gd name="connsiteY63" fmla="*/ 3453342 h 4736042"/>
              <a:gd name="connsiteX64" fmla="*/ 469900 w 6004983"/>
              <a:gd name="connsiteY64" fmla="*/ 3618442 h 4736042"/>
              <a:gd name="connsiteX65" fmla="*/ 628650 w 6004983"/>
              <a:gd name="connsiteY65" fmla="*/ 3783542 h 4736042"/>
              <a:gd name="connsiteX66" fmla="*/ 768350 w 6004983"/>
              <a:gd name="connsiteY66" fmla="*/ 3967692 h 4736042"/>
              <a:gd name="connsiteX67" fmla="*/ 819150 w 6004983"/>
              <a:gd name="connsiteY67" fmla="*/ 4101042 h 4736042"/>
              <a:gd name="connsiteX68" fmla="*/ 819150 w 6004983"/>
              <a:gd name="connsiteY68" fmla="*/ 4240742 h 4736042"/>
              <a:gd name="connsiteX69" fmla="*/ 723900 w 6004983"/>
              <a:gd name="connsiteY69" fmla="*/ 4380442 h 4736042"/>
              <a:gd name="connsiteX70" fmla="*/ 590550 w 6004983"/>
              <a:gd name="connsiteY70" fmla="*/ 4456642 h 4736042"/>
              <a:gd name="connsiteX71" fmla="*/ 508000 w 6004983"/>
              <a:gd name="connsiteY71" fmla="*/ 4545542 h 4736042"/>
              <a:gd name="connsiteX72" fmla="*/ 457200 w 6004983"/>
              <a:gd name="connsiteY72" fmla="*/ 4596342 h 4736042"/>
              <a:gd name="connsiteX73" fmla="*/ 393700 w 6004983"/>
              <a:gd name="connsiteY73" fmla="*/ 4532842 h 4736042"/>
              <a:gd name="connsiteX74" fmla="*/ 254000 w 6004983"/>
              <a:gd name="connsiteY74" fmla="*/ 4736042 h 4736042"/>
              <a:gd name="connsiteX75" fmla="*/ 539750 w 6004983"/>
              <a:gd name="connsiteY75" fmla="*/ 4710642 h 4736042"/>
              <a:gd name="connsiteX76" fmla="*/ 514350 w 6004983"/>
              <a:gd name="connsiteY76" fmla="*/ 4640792 h 4736042"/>
              <a:gd name="connsiteX77" fmla="*/ 622300 w 6004983"/>
              <a:gd name="connsiteY77" fmla="*/ 4564592 h 4736042"/>
              <a:gd name="connsiteX78" fmla="*/ 755650 w 6004983"/>
              <a:gd name="connsiteY78" fmla="*/ 4469342 h 4736042"/>
              <a:gd name="connsiteX79" fmla="*/ 869950 w 6004983"/>
              <a:gd name="connsiteY79" fmla="*/ 4291542 h 4736042"/>
              <a:gd name="connsiteX80" fmla="*/ 946150 w 6004983"/>
              <a:gd name="connsiteY80" fmla="*/ 4062942 h 4736042"/>
              <a:gd name="connsiteX81" fmla="*/ 939800 w 6004983"/>
              <a:gd name="connsiteY81" fmla="*/ 3834342 h 4736042"/>
              <a:gd name="connsiteX82" fmla="*/ 812800 w 6004983"/>
              <a:gd name="connsiteY82" fmla="*/ 3573992 h 4736042"/>
              <a:gd name="connsiteX83" fmla="*/ 666750 w 6004983"/>
              <a:gd name="connsiteY83" fmla="*/ 3313642 h 4736042"/>
              <a:gd name="connsiteX84" fmla="*/ 546100 w 6004983"/>
              <a:gd name="connsiteY84" fmla="*/ 3148542 h 4736042"/>
              <a:gd name="connsiteX85" fmla="*/ 406400 w 6004983"/>
              <a:gd name="connsiteY85" fmla="*/ 2850092 h 4736042"/>
              <a:gd name="connsiteX86" fmla="*/ 387350 w 6004983"/>
              <a:gd name="connsiteY86" fmla="*/ 2481792 h 4736042"/>
              <a:gd name="connsiteX87" fmla="*/ 457200 w 6004983"/>
              <a:gd name="connsiteY87" fmla="*/ 2196042 h 4736042"/>
              <a:gd name="connsiteX88" fmla="*/ 889000 w 6004983"/>
              <a:gd name="connsiteY88" fmla="*/ 1973792 h 4736042"/>
              <a:gd name="connsiteX89" fmla="*/ 1123950 w 6004983"/>
              <a:gd name="connsiteY89" fmla="*/ 1783292 h 4736042"/>
              <a:gd name="connsiteX90" fmla="*/ 1574800 w 6004983"/>
              <a:gd name="connsiteY90" fmla="*/ 1821392 h 4736042"/>
              <a:gd name="connsiteX91" fmla="*/ 2089150 w 6004983"/>
              <a:gd name="connsiteY91" fmla="*/ 1770592 h 4736042"/>
              <a:gd name="connsiteX92" fmla="*/ 2559050 w 6004983"/>
              <a:gd name="connsiteY92" fmla="*/ 1637242 h 4736042"/>
              <a:gd name="connsiteX93" fmla="*/ 3003550 w 6004983"/>
              <a:gd name="connsiteY93" fmla="*/ 1618192 h 4736042"/>
              <a:gd name="connsiteX94" fmla="*/ 3536950 w 6004983"/>
              <a:gd name="connsiteY94" fmla="*/ 1618192 h 4736042"/>
              <a:gd name="connsiteX95" fmla="*/ 3917950 w 6004983"/>
              <a:gd name="connsiteY95" fmla="*/ 1618192 h 4736042"/>
              <a:gd name="connsiteX96" fmla="*/ 4451350 w 6004983"/>
              <a:gd name="connsiteY96" fmla="*/ 1618192 h 4736042"/>
              <a:gd name="connsiteX97" fmla="*/ 4679950 w 6004983"/>
              <a:gd name="connsiteY97" fmla="*/ 1465792 h 4736042"/>
              <a:gd name="connsiteX98" fmla="*/ 4908550 w 6004983"/>
              <a:gd name="connsiteY98" fmla="*/ 1465792 h 4736042"/>
              <a:gd name="connsiteX99" fmla="*/ 4984750 w 6004983"/>
              <a:gd name="connsiteY99" fmla="*/ 1618192 h 4736042"/>
              <a:gd name="connsiteX100" fmla="*/ 4908550 w 6004983"/>
              <a:gd name="connsiteY100" fmla="*/ 1770592 h 4736042"/>
              <a:gd name="connsiteX101" fmla="*/ 4756150 w 6004983"/>
              <a:gd name="connsiteY101" fmla="*/ 1846792 h 4736042"/>
              <a:gd name="connsiteX102" fmla="*/ 4713288 w 6004983"/>
              <a:gd name="connsiteY102" fmla="*/ 1975380 h 4736042"/>
              <a:gd name="connsiteX103" fmla="*/ 4654550 w 6004983"/>
              <a:gd name="connsiteY103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594350 w 6004983"/>
              <a:gd name="connsiteY12" fmla="*/ 1313392 h 4736042"/>
              <a:gd name="connsiteX13" fmla="*/ 5365750 w 6004983"/>
              <a:gd name="connsiteY13" fmla="*/ 627592 h 4736042"/>
              <a:gd name="connsiteX14" fmla="*/ 5365750 w 6004983"/>
              <a:gd name="connsiteY14" fmla="*/ 932392 h 4736042"/>
              <a:gd name="connsiteX15" fmla="*/ 5441950 w 6004983"/>
              <a:gd name="connsiteY15" fmla="*/ 1237192 h 4736042"/>
              <a:gd name="connsiteX16" fmla="*/ 5365750 w 6004983"/>
              <a:gd name="connsiteY16" fmla="*/ 1313392 h 4736042"/>
              <a:gd name="connsiteX17" fmla="*/ 5289550 w 6004983"/>
              <a:gd name="connsiteY17" fmla="*/ 1313392 h 4736042"/>
              <a:gd name="connsiteX18" fmla="*/ 4908550 w 6004983"/>
              <a:gd name="connsiteY18" fmla="*/ 1389592 h 4736042"/>
              <a:gd name="connsiteX19" fmla="*/ 4908550 w 6004983"/>
              <a:gd name="connsiteY19" fmla="*/ 1160992 h 4736042"/>
              <a:gd name="connsiteX20" fmla="*/ 4791869 w 6004983"/>
              <a:gd name="connsiteY20" fmla="*/ 899055 h 4736042"/>
              <a:gd name="connsiteX21" fmla="*/ 4679950 w 6004983"/>
              <a:gd name="connsiteY21" fmla="*/ 703792 h 4736042"/>
              <a:gd name="connsiteX22" fmla="*/ 4832350 w 6004983"/>
              <a:gd name="connsiteY22" fmla="*/ 551392 h 4736042"/>
              <a:gd name="connsiteX23" fmla="*/ 4984750 w 6004983"/>
              <a:gd name="connsiteY23" fmla="*/ 475192 h 4736042"/>
              <a:gd name="connsiteX24" fmla="*/ 5213350 w 6004983"/>
              <a:gd name="connsiteY24" fmla="*/ 398992 h 4736042"/>
              <a:gd name="connsiteX25" fmla="*/ 5365750 w 6004983"/>
              <a:gd name="connsiteY25" fmla="*/ 398992 h 4736042"/>
              <a:gd name="connsiteX26" fmla="*/ 5365750 w 6004983"/>
              <a:gd name="connsiteY26" fmla="*/ 627592 h 4736042"/>
              <a:gd name="connsiteX27" fmla="*/ 5594350 w 6004983"/>
              <a:gd name="connsiteY27" fmla="*/ 398992 h 4736042"/>
              <a:gd name="connsiteX28" fmla="*/ 5759450 w 6004983"/>
              <a:gd name="connsiteY28" fmla="*/ 125942 h 4736042"/>
              <a:gd name="connsiteX29" fmla="*/ 5543550 w 6004983"/>
              <a:gd name="connsiteY29" fmla="*/ 17992 h 4736042"/>
              <a:gd name="connsiteX30" fmla="*/ 5397500 w 6004983"/>
              <a:gd name="connsiteY30" fmla="*/ 17992 h 4736042"/>
              <a:gd name="connsiteX31" fmla="*/ 5187950 w 6004983"/>
              <a:gd name="connsiteY31" fmla="*/ 94192 h 4736042"/>
              <a:gd name="connsiteX32" fmla="*/ 5086350 w 6004983"/>
              <a:gd name="connsiteY32" fmla="*/ 113242 h 4736042"/>
              <a:gd name="connsiteX33" fmla="*/ 4902200 w 6004983"/>
              <a:gd name="connsiteY33" fmla="*/ 157692 h 4736042"/>
              <a:gd name="connsiteX34" fmla="*/ 4845050 w 6004983"/>
              <a:gd name="connsiteY34" fmla="*/ 157692 h 4736042"/>
              <a:gd name="connsiteX35" fmla="*/ 4648200 w 6004983"/>
              <a:gd name="connsiteY35" fmla="*/ 259292 h 4736042"/>
              <a:gd name="connsiteX36" fmla="*/ 4584700 w 6004983"/>
              <a:gd name="connsiteY36" fmla="*/ 303742 h 4736042"/>
              <a:gd name="connsiteX37" fmla="*/ 4311650 w 6004983"/>
              <a:gd name="connsiteY37" fmla="*/ 322792 h 4736042"/>
              <a:gd name="connsiteX38" fmla="*/ 4146550 w 6004983"/>
              <a:gd name="connsiteY38" fmla="*/ 322792 h 4736042"/>
              <a:gd name="connsiteX39" fmla="*/ 4057650 w 6004983"/>
              <a:gd name="connsiteY39" fmla="*/ 322792 h 4736042"/>
              <a:gd name="connsiteX40" fmla="*/ 3810000 w 6004983"/>
              <a:gd name="connsiteY40" fmla="*/ 322792 h 4736042"/>
              <a:gd name="connsiteX41" fmla="*/ 3632200 w 6004983"/>
              <a:gd name="connsiteY41" fmla="*/ 322792 h 4736042"/>
              <a:gd name="connsiteX42" fmla="*/ 3568700 w 6004983"/>
              <a:gd name="connsiteY42" fmla="*/ 335492 h 4736042"/>
              <a:gd name="connsiteX43" fmla="*/ 3543300 w 6004983"/>
              <a:gd name="connsiteY43" fmla="*/ 341842 h 4736042"/>
              <a:gd name="connsiteX44" fmla="*/ 3238500 w 6004983"/>
              <a:gd name="connsiteY44" fmla="*/ 341842 h 4736042"/>
              <a:gd name="connsiteX45" fmla="*/ 2863850 w 6004983"/>
              <a:gd name="connsiteY45" fmla="*/ 418042 h 4736042"/>
              <a:gd name="connsiteX46" fmla="*/ 2305050 w 6004983"/>
              <a:gd name="connsiteY46" fmla="*/ 519642 h 4736042"/>
              <a:gd name="connsiteX47" fmla="*/ 1924050 w 6004983"/>
              <a:gd name="connsiteY47" fmla="*/ 589492 h 4736042"/>
              <a:gd name="connsiteX48" fmla="*/ 1568450 w 6004983"/>
              <a:gd name="connsiteY48" fmla="*/ 735542 h 4736042"/>
              <a:gd name="connsiteX49" fmla="*/ 1174750 w 6004983"/>
              <a:gd name="connsiteY49" fmla="*/ 983192 h 4736042"/>
              <a:gd name="connsiteX50" fmla="*/ 730250 w 6004983"/>
              <a:gd name="connsiteY50" fmla="*/ 1370542 h 4736042"/>
              <a:gd name="connsiteX51" fmla="*/ 698500 w 6004983"/>
              <a:gd name="connsiteY51" fmla="*/ 1434042 h 4736042"/>
              <a:gd name="connsiteX52" fmla="*/ 406400 w 6004983"/>
              <a:gd name="connsiteY52" fmla="*/ 1713442 h 4736042"/>
              <a:gd name="connsiteX53" fmla="*/ 381000 w 6004983"/>
              <a:gd name="connsiteY53" fmla="*/ 1770592 h 4736042"/>
              <a:gd name="connsiteX54" fmla="*/ 374650 w 6004983"/>
              <a:gd name="connsiteY54" fmla="*/ 1795992 h 4736042"/>
              <a:gd name="connsiteX55" fmla="*/ 203200 w 6004983"/>
              <a:gd name="connsiteY55" fmla="*/ 1992842 h 4736042"/>
              <a:gd name="connsiteX56" fmla="*/ 177800 w 6004983"/>
              <a:gd name="connsiteY56" fmla="*/ 2056342 h 4736042"/>
              <a:gd name="connsiteX57" fmla="*/ 158750 w 6004983"/>
              <a:gd name="connsiteY57" fmla="*/ 2138892 h 4736042"/>
              <a:gd name="connsiteX58" fmla="*/ 76200 w 6004983"/>
              <a:gd name="connsiteY58" fmla="*/ 2310342 h 4736042"/>
              <a:gd name="connsiteX59" fmla="*/ 0 w 6004983"/>
              <a:gd name="connsiteY59" fmla="*/ 2805642 h 4736042"/>
              <a:gd name="connsiteX60" fmla="*/ 88900 w 6004983"/>
              <a:gd name="connsiteY60" fmla="*/ 3097742 h 4736042"/>
              <a:gd name="connsiteX61" fmla="*/ 215900 w 6004983"/>
              <a:gd name="connsiteY61" fmla="*/ 3313642 h 4736042"/>
              <a:gd name="connsiteX62" fmla="*/ 323850 w 6004983"/>
              <a:gd name="connsiteY62" fmla="*/ 3453342 h 4736042"/>
              <a:gd name="connsiteX63" fmla="*/ 469900 w 6004983"/>
              <a:gd name="connsiteY63" fmla="*/ 3618442 h 4736042"/>
              <a:gd name="connsiteX64" fmla="*/ 628650 w 6004983"/>
              <a:gd name="connsiteY64" fmla="*/ 3783542 h 4736042"/>
              <a:gd name="connsiteX65" fmla="*/ 768350 w 6004983"/>
              <a:gd name="connsiteY65" fmla="*/ 3967692 h 4736042"/>
              <a:gd name="connsiteX66" fmla="*/ 819150 w 6004983"/>
              <a:gd name="connsiteY66" fmla="*/ 4101042 h 4736042"/>
              <a:gd name="connsiteX67" fmla="*/ 819150 w 6004983"/>
              <a:gd name="connsiteY67" fmla="*/ 4240742 h 4736042"/>
              <a:gd name="connsiteX68" fmla="*/ 723900 w 6004983"/>
              <a:gd name="connsiteY68" fmla="*/ 4380442 h 4736042"/>
              <a:gd name="connsiteX69" fmla="*/ 590550 w 6004983"/>
              <a:gd name="connsiteY69" fmla="*/ 4456642 h 4736042"/>
              <a:gd name="connsiteX70" fmla="*/ 508000 w 6004983"/>
              <a:gd name="connsiteY70" fmla="*/ 4545542 h 4736042"/>
              <a:gd name="connsiteX71" fmla="*/ 457200 w 6004983"/>
              <a:gd name="connsiteY71" fmla="*/ 4596342 h 4736042"/>
              <a:gd name="connsiteX72" fmla="*/ 393700 w 6004983"/>
              <a:gd name="connsiteY72" fmla="*/ 4532842 h 4736042"/>
              <a:gd name="connsiteX73" fmla="*/ 254000 w 6004983"/>
              <a:gd name="connsiteY73" fmla="*/ 4736042 h 4736042"/>
              <a:gd name="connsiteX74" fmla="*/ 539750 w 6004983"/>
              <a:gd name="connsiteY74" fmla="*/ 4710642 h 4736042"/>
              <a:gd name="connsiteX75" fmla="*/ 514350 w 6004983"/>
              <a:gd name="connsiteY75" fmla="*/ 4640792 h 4736042"/>
              <a:gd name="connsiteX76" fmla="*/ 622300 w 6004983"/>
              <a:gd name="connsiteY76" fmla="*/ 4564592 h 4736042"/>
              <a:gd name="connsiteX77" fmla="*/ 755650 w 6004983"/>
              <a:gd name="connsiteY77" fmla="*/ 4469342 h 4736042"/>
              <a:gd name="connsiteX78" fmla="*/ 869950 w 6004983"/>
              <a:gd name="connsiteY78" fmla="*/ 4291542 h 4736042"/>
              <a:gd name="connsiteX79" fmla="*/ 946150 w 6004983"/>
              <a:gd name="connsiteY79" fmla="*/ 4062942 h 4736042"/>
              <a:gd name="connsiteX80" fmla="*/ 939800 w 6004983"/>
              <a:gd name="connsiteY80" fmla="*/ 3834342 h 4736042"/>
              <a:gd name="connsiteX81" fmla="*/ 812800 w 6004983"/>
              <a:gd name="connsiteY81" fmla="*/ 3573992 h 4736042"/>
              <a:gd name="connsiteX82" fmla="*/ 666750 w 6004983"/>
              <a:gd name="connsiteY82" fmla="*/ 3313642 h 4736042"/>
              <a:gd name="connsiteX83" fmla="*/ 546100 w 6004983"/>
              <a:gd name="connsiteY83" fmla="*/ 3148542 h 4736042"/>
              <a:gd name="connsiteX84" fmla="*/ 406400 w 6004983"/>
              <a:gd name="connsiteY84" fmla="*/ 2850092 h 4736042"/>
              <a:gd name="connsiteX85" fmla="*/ 387350 w 6004983"/>
              <a:gd name="connsiteY85" fmla="*/ 2481792 h 4736042"/>
              <a:gd name="connsiteX86" fmla="*/ 457200 w 6004983"/>
              <a:gd name="connsiteY86" fmla="*/ 2196042 h 4736042"/>
              <a:gd name="connsiteX87" fmla="*/ 889000 w 6004983"/>
              <a:gd name="connsiteY87" fmla="*/ 1973792 h 4736042"/>
              <a:gd name="connsiteX88" fmla="*/ 1123950 w 6004983"/>
              <a:gd name="connsiteY88" fmla="*/ 1783292 h 4736042"/>
              <a:gd name="connsiteX89" fmla="*/ 1574800 w 6004983"/>
              <a:gd name="connsiteY89" fmla="*/ 1821392 h 4736042"/>
              <a:gd name="connsiteX90" fmla="*/ 2089150 w 6004983"/>
              <a:gd name="connsiteY90" fmla="*/ 1770592 h 4736042"/>
              <a:gd name="connsiteX91" fmla="*/ 2559050 w 6004983"/>
              <a:gd name="connsiteY91" fmla="*/ 1637242 h 4736042"/>
              <a:gd name="connsiteX92" fmla="*/ 3003550 w 6004983"/>
              <a:gd name="connsiteY92" fmla="*/ 1618192 h 4736042"/>
              <a:gd name="connsiteX93" fmla="*/ 3536950 w 6004983"/>
              <a:gd name="connsiteY93" fmla="*/ 1618192 h 4736042"/>
              <a:gd name="connsiteX94" fmla="*/ 3917950 w 6004983"/>
              <a:gd name="connsiteY94" fmla="*/ 1618192 h 4736042"/>
              <a:gd name="connsiteX95" fmla="*/ 4451350 w 6004983"/>
              <a:gd name="connsiteY95" fmla="*/ 1618192 h 4736042"/>
              <a:gd name="connsiteX96" fmla="*/ 4679950 w 6004983"/>
              <a:gd name="connsiteY96" fmla="*/ 1465792 h 4736042"/>
              <a:gd name="connsiteX97" fmla="*/ 4908550 w 6004983"/>
              <a:gd name="connsiteY97" fmla="*/ 1465792 h 4736042"/>
              <a:gd name="connsiteX98" fmla="*/ 4984750 w 6004983"/>
              <a:gd name="connsiteY98" fmla="*/ 1618192 h 4736042"/>
              <a:gd name="connsiteX99" fmla="*/ 4908550 w 6004983"/>
              <a:gd name="connsiteY99" fmla="*/ 1770592 h 4736042"/>
              <a:gd name="connsiteX100" fmla="*/ 4756150 w 6004983"/>
              <a:gd name="connsiteY100" fmla="*/ 1846792 h 4736042"/>
              <a:gd name="connsiteX101" fmla="*/ 4713288 w 6004983"/>
              <a:gd name="connsiteY101" fmla="*/ 1975380 h 4736042"/>
              <a:gd name="connsiteX102" fmla="*/ 4654550 w 6004983"/>
              <a:gd name="connsiteY102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594350 w 6004983"/>
              <a:gd name="connsiteY12" fmla="*/ 1313392 h 4736042"/>
              <a:gd name="connsiteX13" fmla="*/ 5365750 w 6004983"/>
              <a:gd name="connsiteY13" fmla="*/ 627592 h 4736042"/>
              <a:gd name="connsiteX14" fmla="*/ 5365750 w 6004983"/>
              <a:gd name="connsiteY14" fmla="*/ 932392 h 4736042"/>
              <a:gd name="connsiteX15" fmla="*/ 5441950 w 6004983"/>
              <a:gd name="connsiteY15" fmla="*/ 1237192 h 4736042"/>
              <a:gd name="connsiteX16" fmla="*/ 5365750 w 6004983"/>
              <a:gd name="connsiteY16" fmla="*/ 1313392 h 4736042"/>
              <a:gd name="connsiteX17" fmla="*/ 4908550 w 6004983"/>
              <a:gd name="connsiteY17" fmla="*/ 1389592 h 4736042"/>
              <a:gd name="connsiteX18" fmla="*/ 4908550 w 6004983"/>
              <a:gd name="connsiteY18" fmla="*/ 1160992 h 4736042"/>
              <a:gd name="connsiteX19" fmla="*/ 4791869 w 6004983"/>
              <a:gd name="connsiteY19" fmla="*/ 899055 h 4736042"/>
              <a:gd name="connsiteX20" fmla="*/ 4679950 w 6004983"/>
              <a:gd name="connsiteY20" fmla="*/ 703792 h 4736042"/>
              <a:gd name="connsiteX21" fmla="*/ 4832350 w 6004983"/>
              <a:gd name="connsiteY21" fmla="*/ 551392 h 4736042"/>
              <a:gd name="connsiteX22" fmla="*/ 4984750 w 6004983"/>
              <a:gd name="connsiteY22" fmla="*/ 475192 h 4736042"/>
              <a:gd name="connsiteX23" fmla="*/ 5213350 w 6004983"/>
              <a:gd name="connsiteY23" fmla="*/ 398992 h 4736042"/>
              <a:gd name="connsiteX24" fmla="*/ 5365750 w 6004983"/>
              <a:gd name="connsiteY24" fmla="*/ 398992 h 4736042"/>
              <a:gd name="connsiteX25" fmla="*/ 5365750 w 6004983"/>
              <a:gd name="connsiteY25" fmla="*/ 627592 h 4736042"/>
              <a:gd name="connsiteX26" fmla="*/ 5594350 w 6004983"/>
              <a:gd name="connsiteY26" fmla="*/ 398992 h 4736042"/>
              <a:gd name="connsiteX27" fmla="*/ 5759450 w 6004983"/>
              <a:gd name="connsiteY27" fmla="*/ 125942 h 4736042"/>
              <a:gd name="connsiteX28" fmla="*/ 5543550 w 6004983"/>
              <a:gd name="connsiteY28" fmla="*/ 17992 h 4736042"/>
              <a:gd name="connsiteX29" fmla="*/ 5397500 w 6004983"/>
              <a:gd name="connsiteY29" fmla="*/ 17992 h 4736042"/>
              <a:gd name="connsiteX30" fmla="*/ 5187950 w 6004983"/>
              <a:gd name="connsiteY30" fmla="*/ 94192 h 4736042"/>
              <a:gd name="connsiteX31" fmla="*/ 5086350 w 6004983"/>
              <a:gd name="connsiteY31" fmla="*/ 113242 h 4736042"/>
              <a:gd name="connsiteX32" fmla="*/ 4902200 w 6004983"/>
              <a:gd name="connsiteY32" fmla="*/ 157692 h 4736042"/>
              <a:gd name="connsiteX33" fmla="*/ 4845050 w 6004983"/>
              <a:gd name="connsiteY33" fmla="*/ 157692 h 4736042"/>
              <a:gd name="connsiteX34" fmla="*/ 4648200 w 6004983"/>
              <a:gd name="connsiteY34" fmla="*/ 259292 h 4736042"/>
              <a:gd name="connsiteX35" fmla="*/ 4584700 w 6004983"/>
              <a:gd name="connsiteY35" fmla="*/ 303742 h 4736042"/>
              <a:gd name="connsiteX36" fmla="*/ 4311650 w 6004983"/>
              <a:gd name="connsiteY36" fmla="*/ 322792 h 4736042"/>
              <a:gd name="connsiteX37" fmla="*/ 4146550 w 6004983"/>
              <a:gd name="connsiteY37" fmla="*/ 322792 h 4736042"/>
              <a:gd name="connsiteX38" fmla="*/ 4057650 w 6004983"/>
              <a:gd name="connsiteY38" fmla="*/ 322792 h 4736042"/>
              <a:gd name="connsiteX39" fmla="*/ 3810000 w 6004983"/>
              <a:gd name="connsiteY39" fmla="*/ 322792 h 4736042"/>
              <a:gd name="connsiteX40" fmla="*/ 3632200 w 6004983"/>
              <a:gd name="connsiteY40" fmla="*/ 322792 h 4736042"/>
              <a:gd name="connsiteX41" fmla="*/ 3568700 w 6004983"/>
              <a:gd name="connsiteY41" fmla="*/ 335492 h 4736042"/>
              <a:gd name="connsiteX42" fmla="*/ 3543300 w 6004983"/>
              <a:gd name="connsiteY42" fmla="*/ 341842 h 4736042"/>
              <a:gd name="connsiteX43" fmla="*/ 3238500 w 6004983"/>
              <a:gd name="connsiteY43" fmla="*/ 341842 h 4736042"/>
              <a:gd name="connsiteX44" fmla="*/ 2863850 w 6004983"/>
              <a:gd name="connsiteY44" fmla="*/ 418042 h 4736042"/>
              <a:gd name="connsiteX45" fmla="*/ 2305050 w 6004983"/>
              <a:gd name="connsiteY45" fmla="*/ 519642 h 4736042"/>
              <a:gd name="connsiteX46" fmla="*/ 1924050 w 6004983"/>
              <a:gd name="connsiteY46" fmla="*/ 589492 h 4736042"/>
              <a:gd name="connsiteX47" fmla="*/ 1568450 w 6004983"/>
              <a:gd name="connsiteY47" fmla="*/ 735542 h 4736042"/>
              <a:gd name="connsiteX48" fmla="*/ 1174750 w 6004983"/>
              <a:gd name="connsiteY48" fmla="*/ 983192 h 4736042"/>
              <a:gd name="connsiteX49" fmla="*/ 730250 w 6004983"/>
              <a:gd name="connsiteY49" fmla="*/ 1370542 h 4736042"/>
              <a:gd name="connsiteX50" fmla="*/ 698500 w 6004983"/>
              <a:gd name="connsiteY50" fmla="*/ 1434042 h 4736042"/>
              <a:gd name="connsiteX51" fmla="*/ 406400 w 6004983"/>
              <a:gd name="connsiteY51" fmla="*/ 1713442 h 4736042"/>
              <a:gd name="connsiteX52" fmla="*/ 381000 w 6004983"/>
              <a:gd name="connsiteY52" fmla="*/ 1770592 h 4736042"/>
              <a:gd name="connsiteX53" fmla="*/ 374650 w 6004983"/>
              <a:gd name="connsiteY53" fmla="*/ 1795992 h 4736042"/>
              <a:gd name="connsiteX54" fmla="*/ 203200 w 6004983"/>
              <a:gd name="connsiteY54" fmla="*/ 1992842 h 4736042"/>
              <a:gd name="connsiteX55" fmla="*/ 177800 w 6004983"/>
              <a:gd name="connsiteY55" fmla="*/ 2056342 h 4736042"/>
              <a:gd name="connsiteX56" fmla="*/ 158750 w 6004983"/>
              <a:gd name="connsiteY56" fmla="*/ 2138892 h 4736042"/>
              <a:gd name="connsiteX57" fmla="*/ 76200 w 6004983"/>
              <a:gd name="connsiteY57" fmla="*/ 2310342 h 4736042"/>
              <a:gd name="connsiteX58" fmla="*/ 0 w 6004983"/>
              <a:gd name="connsiteY58" fmla="*/ 2805642 h 4736042"/>
              <a:gd name="connsiteX59" fmla="*/ 88900 w 6004983"/>
              <a:gd name="connsiteY59" fmla="*/ 3097742 h 4736042"/>
              <a:gd name="connsiteX60" fmla="*/ 215900 w 6004983"/>
              <a:gd name="connsiteY60" fmla="*/ 3313642 h 4736042"/>
              <a:gd name="connsiteX61" fmla="*/ 323850 w 6004983"/>
              <a:gd name="connsiteY61" fmla="*/ 3453342 h 4736042"/>
              <a:gd name="connsiteX62" fmla="*/ 469900 w 6004983"/>
              <a:gd name="connsiteY62" fmla="*/ 3618442 h 4736042"/>
              <a:gd name="connsiteX63" fmla="*/ 628650 w 6004983"/>
              <a:gd name="connsiteY63" fmla="*/ 3783542 h 4736042"/>
              <a:gd name="connsiteX64" fmla="*/ 768350 w 6004983"/>
              <a:gd name="connsiteY64" fmla="*/ 3967692 h 4736042"/>
              <a:gd name="connsiteX65" fmla="*/ 819150 w 6004983"/>
              <a:gd name="connsiteY65" fmla="*/ 4101042 h 4736042"/>
              <a:gd name="connsiteX66" fmla="*/ 819150 w 6004983"/>
              <a:gd name="connsiteY66" fmla="*/ 4240742 h 4736042"/>
              <a:gd name="connsiteX67" fmla="*/ 723900 w 6004983"/>
              <a:gd name="connsiteY67" fmla="*/ 4380442 h 4736042"/>
              <a:gd name="connsiteX68" fmla="*/ 590550 w 6004983"/>
              <a:gd name="connsiteY68" fmla="*/ 4456642 h 4736042"/>
              <a:gd name="connsiteX69" fmla="*/ 508000 w 6004983"/>
              <a:gd name="connsiteY69" fmla="*/ 4545542 h 4736042"/>
              <a:gd name="connsiteX70" fmla="*/ 457200 w 6004983"/>
              <a:gd name="connsiteY70" fmla="*/ 4596342 h 4736042"/>
              <a:gd name="connsiteX71" fmla="*/ 393700 w 6004983"/>
              <a:gd name="connsiteY71" fmla="*/ 4532842 h 4736042"/>
              <a:gd name="connsiteX72" fmla="*/ 254000 w 6004983"/>
              <a:gd name="connsiteY72" fmla="*/ 4736042 h 4736042"/>
              <a:gd name="connsiteX73" fmla="*/ 539750 w 6004983"/>
              <a:gd name="connsiteY73" fmla="*/ 4710642 h 4736042"/>
              <a:gd name="connsiteX74" fmla="*/ 514350 w 6004983"/>
              <a:gd name="connsiteY74" fmla="*/ 4640792 h 4736042"/>
              <a:gd name="connsiteX75" fmla="*/ 622300 w 6004983"/>
              <a:gd name="connsiteY75" fmla="*/ 4564592 h 4736042"/>
              <a:gd name="connsiteX76" fmla="*/ 755650 w 6004983"/>
              <a:gd name="connsiteY76" fmla="*/ 4469342 h 4736042"/>
              <a:gd name="connsiteX77" fmla="*/ 869950 w 6004983"/>
              <a:gd name="connsiteY77" fmla="*/ 4291542 h 4736042"/>
              <a:gd name="connsiteX78" fmla="*/ 946150 w 6004983"/>
              <a:gd name="connsiteY78" fmla="*/ 4062942 h 4736042"/>
              <a:gd name="connsiteX79" fmla="*/ 939800 w 6004983"/>
              <a:gd name="connsiteY79" fmla="*/ 3834342 h 4736042"/>
              <a:gd name="connsiteX80" fmla="*/ 812800 w 6004983"/>
              <a:gd name="connsiteY80" fmla="*/ 3573992 h 4736042"/>
              <a:gd name="connsiteX81" fmla="*/ 666750 w 6004983"/>
              <a:gd name="connsiteY81" fmla="*/ 3313642 h 4736042"/>
              <a:gd name="connsiteX82" fmla="*/ 546100 w 6004983"/>
              <a:gd name="connsiteY82" fmla="*/ 3148542 h 4736042"/>
              <a:gd name="connsiteX83" fmla="*/ 406400 w 6004983"/>
              <a:gd name="connsiteY83" fmla="*/ 2850092 h 4736042"/>
              <a:gd name="connsiteX84" fmla="*/ 387350 w 6004983"/>
              <a:gd name="connsiteY84" fmla="*/ 2481792 h 4736042"/>
              <a:gd name="connsiteX85" fmla="*/ 457200 w 6004983"/>
              <a:gd name="connsiteY85" fmla="*/ 2196042 h 4736042"/>
              <a:gd name="connsiteX86" fmla="*/ 889000 w 6004983"/>
              <a:gd name="connsiteY86" fmla="*/ 1973792 h 4736042"/>
              <a:gd name="connsiteX87" fmla="*/ 1123950 w 6004983"/>
              <a:gd name="connsiteY87" fmla="*/ 1783292 h 4736042"/>
              <a:gd name="connsiteX88" fmla="*/ 1574800 w 6004983"/>
              <a:gd name="connsiteY88" fmla="*/ 1821392 h 4736042"/>
              <a:gd name="connsiteX89" fmla="*/ 2089150 w 6004983"/>
              <a:gd name="connsiteY89" fmla="*/ 1770592 h 4736042"/>
              <a:gd name="connsiteX90" fmla="*/ 2559050 w 6004983"/>
              <a:gd name="connsiteY90" fmla="*/ 1637242 h 4736042"/>
              <a:gd name="connsiteX91" fmla="*/ 3003550 w 6004983"/>
              <a:gd name="connsiteY91" fmla="*/ 1618192 h 4736042"/>
              <a:gd name="connsiteX92" fmla="*/ 3536950 w 6004983"/>
              <a:gd name="connsiteY92" fmla="*/ 1618192 h 4736042"/>
              <a:gd name="connsiteX93" fmla="*/ 3917950 w 6004983"/>
              <a:gd name="connsiteY93" fmla="*/ 1618192 h 4736042"/>
              <a:gd name="connsiteX94" fmla="*/ 4451350 w 6004983"/>
              <a:gd name="connsiteY94" fmla="*/ 1618192 h 4736042"/>
              <a:gd name="connsiteX95" fmla="*/ 4679950 w 6004983"/>
              <a:gd name="connsiteY95" fmla="*/ 1465792 h 4736042"/>
              <a:gd name="connsiteX96" fmla="*/ 4908550 w 6004983"/>
              <a:gd name="connsiteY96" fmla="*/ 1465792 h 4736042"/>
              <a:gd name="connsiteX97" fmla="*/ 4984750 w 6004983"/>
              <a:gd name="connsiteY97" fmla="*/ 1618192 h 4736042"/>
              <a:gd name="connsiteX98" fmla="*/ 4908550 w 6004983"/>
              <a:gd name="connsiteY98" fmla="*/ 1770592 h 4736042"/>
              <a:gd name="connsiteX99" fmla="*/ 4756150 w 6004983"/>
              <a:gd name="connsiteY99" fmla="*/ 1846792 h 4736042"/>
              <a:gd name="connsiteX100" fmla="*/ 4713288 w 6004983"/>
              <a:gd name="connsiteY100" fmla="*/ 1975380 h 4736042"/>
              <a:gd name="connsiteX101" fmla="*/ 4654550 w 6004983"/>
              <a:gd name="connsiteY101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594350 w 6004983"/>
              <a:gd name="connsiteY12" fmla="*/ 1313392 h 4736042"/>
              <a:gd name="connsiteX13" fmla="*/ 5365750 w 6004983"/>
              <a:gd name="connsiteY13" fmla="*/ 627592 h 4736042"/>
              <a:gd name="connsiteX14" fmla="*/ 5365750 w 6004983"/>
              <a:gd name="connsiteY14" fmla="*/ 932392 h 4736042"/>
              <a:gd name="connsiteX15" fmla="*/ 5441950 w 6004983"/>
              <a:gd name="connsiteY15" fmla="*/ 1237192 h 4736042"/>
              <a:gd name="connsiteX16" fmla="*/ 4908550 w 6004983"/>
              <a:gd name="connsiteY16" fmla="*/ 1389592 h 4736042"/>
              <a:gd name="connsiteX17" fmla="*/ 4908550 w 6004983"/>
              <a:gd name="connsiteY17" fmla="*/ 1160992 h 4736042"/>
              <a:gd name="connsiteX18" fmla="*/ 4791869 w 6004983"/>
              <a:gd name="connsiteY18" fmla="*/ 899055 h 4736042"/>
              <a:gd name="connsiteX19" fmla="*/ 4679950 w 6004983"/>
              <a:gd name="connsiteY19" fmla="*/ 703792 h 4736042"/>
              <a:gd name="connsiteX20" fmla="*/ 4832350 w 6004983"/>
              <a:gd name="connsiteY20" fmla="*/ 551392 h 4736042"/>
              <a:gd name="connsiteX21" fmla="*/ 4984750 w 6004983"/>
              <a:gd name="connsiteY21" fmla="*/ 475192 h 4736042"/>
              <a:gd name="connsiteX22" fmla="*/ 5213350 w 6004983"/>
              <a:gd name="connsiteY22" fmla="*/ 398992 h 4736042"/>
              <a:gd name="connsiteX23" fmla="*/ 5365750 w 6004983"/>
              <a:gd name="connsiteY23" fmla="*/ 398992 h 4736042"/>
              <a:gd name="connsiteX24" fmla="*/ 5365750 w 6004983"/>
              <a:gd name="connsiteY24" fmla="*/ 627592 h 4736042"/>
              <a:gd name="connsiteX25" fmla="*/ 5594350 w 6004983"/>
              <a:gd name="connsiteY25" fmla="*/ 398992 h 4736042"/>
              <a:gd name="connsiteX26" fmla="*/ 5759450 w 6004983"/>
              <a:gd name="connsiteY26" fmla="*/ 125942 h 4736042"/>
              <a:gd name="connsiteX27" fmla="*/ 5543550 w 6004983"/>
              <a:gd name="connsiteY27" fmla="*/ 17992 h 4736042"/>
              <a:gd name="connsiteX28" fmla="*/ 5397500 w 6004983"/>
              <a:gd name="connsiteY28" fmla="*/ 17992 h 4736042"/>
              <a:gd name="connsiteX29" fmla="*/ 5187950 w 6004983"/>
              <a:gd name="connsiteY29" fmla="*/ 94192 h 4736042"/>
              <a:gd name="connsiteX30" fmla="*/ 5086350 w 6004983"/>
              <a:gd name="connsiteY30" fmla="*/ 113242 h 4736042"/>
              <a:gd name="connsiteX31" fmla="*/ 4902200 w 6004983"/>
              <a:gd name="connsiteY31" fmla="*/ 157692 h 4736042"/>
              <a:gd name="connsiteX32" fmla="*/ 4845050 w 6004983"/>
              <a:gd name="connsiteY32" fmla="*/ 157692 h 4736042"/>
              <a:gd name="connsiteX33" fmla="*/ 4648200 w 6004983"/>
              <a:gd name="connsiteY33" fmla="*/ 259292 h 4736042"/>
              <a:gd name="connsiteX34" fmla="*/ 4584700 w 6004983"/>
              <a:gd name="connsiteY34" fmla="*/ 303742 h 4736042"/>
              <a:gd name="connsiteX35" fmla="*/ 4311650 w 6004983"/>
              <a:gd name="connsiteY35" fmla="*/ 322792 h 4736042"/>
              <a:gd name="connsiteX36" fmla="*/ 4146550 w 6004983"/>
              <a:gd name="connsiteY36" fmla="*/ 322792 h 4736042"/>
              <a:gd name="connsiteX37" fmla="*/ 4057650 w 6004983"/>
              <a:gd name="connsiteY37" fmla="*/ 322792 h 4736042"/>
              <a:gd name="connsiteX38" fmla="*/ 3810000 w 6004983"/>
              <a:gd name="connsiteY38" fmla="*/ 322792 h 4736042"/>
              <a:gd name="connsiteX39" fmla="*/ 3632200 w 6004983"/>
              <a:gd name="connsiteY39" fmla="*/ 322792 h 4736042"/>
              <a:gd name="connsiteX40" fmla="*/ 3568700 w 6004983"/>
              <a:gd name="connsiteY40" fmla="*/ 335492 h 4736042"/>
              <a:gd name="connsiteX41" fmla="*/ 3543300 w 6004983"/>
              <a:gd name="connsiteY41" fmla="*/ 341842 h 4736042"/>
              <a:gd name="connsiteX42" fmla="*/ 3238500 w 6004983"/>
              <a:gd name="connsiteY42" fmla="*/ 341842 h 4736042"/>
              <a:gd name="connsiteX43" fmla="*/ 2863850 w 6004983"/>
              <a:gd name="connsiteY43" fmla="*/ 418042 h 4736042"/>
              <a:gd name="connsiteX44" fmla="*/ 2305050 w 6004983"/>
              <a:gd name="connsiteY44" fmla="*/ 519642 h 4736042"/>
              <a:gd name="connsiteX45" fmla="*/ 1924050 w 6004983"/>
              <a:gd name="connsiteY45" fmla="*/ 589492 h 4736042"/>
              <a:gd name="connsiteX46" fmla="*/ 1568450 w 6004983"/>
              <a:gd name="connsiteY46" fmla="*/ 735542 h 4736042"/>
              <a:gd name="connsiteX47" fmla="*/ 1174750 w 6004983"/>
              <a:gd name="connsiteY47" fmla="*/ 983192 h 4736042"/>
              <a:gd name="connsiteX48" fmla="*/ 730250 w 6004983"/>
              <a:gd name="connsiteY48" fmla="*/ 1370542 h 4736042"/>
              <a:gd name="connsiteX49" fmla="*/ 698500 w 6004983"/>
              <a:gd name="connsiteY49" fmla="*/ 1434042 h 4736042"/>
              <a:gd name="connsiteX50" fmla="*/ 406400 w 6004983"/>
              <a:gd name="connsiteY50" fmla="*/ 1713442 h 4736042"/>
              <a:gd name="connsiteX51" fmla="*/ 381000 w 6004983"/>
              <a:gd name="connsiteY51" fmla="*/ 1770592 h 4736042"/>
              <a:gd name="connsiteX52" fmla="*/ 374650 w 6004983"/>
              <a:gd name="connsiteY52" fmla="*/ 1795992 h 4736042"/>
              <a:gd name="connsiteX53" fmla="*/ 203200 w 6004983"/>
              <a:gd name="connsiteY53" fmla="*/ 1992842 h 4736042"/>
              <a:gd name="connsiteX54" fmla="*/ 177800 w 6004983"/>
              <a:gd name="connsiteY54" fmla="*/ 2056342 h 4736042"/>
              <a:gd name="connsiteX55" fmla="*/ 158750 w 6004983"/>
              <a:gd name="connsiteY55" fmla="*/ 2138892 h 4736042"/>
              <a:gd name="connsiteX56" fmla="*/ 76200 w 6004983"/>
              <a:gd name="connsiteY56" fmla="*/ 2310342 h 4736042"/>
              <a:gd name="connsiteX57" fmla="*/ 0 w 6004983"/>
              <a:gd name="connsiteY57" fmla="*/ 2805642 h 4736042"/>
              <a:gd name="connsiteX58" fmla="*/ 88900 w 6004983"/>
              <a:gd name="connsiteY58" fmla="*/ 3097742 h 4736042"/>
              <a:gd name="connsiteX59" fmla="*/ 215900 w 6004983"/>
              <a:gd name="connsiteY59" fmla="*/ 3313642 h 4736042"/>
              <a:gd name="connsiteX60" fmla="*/ 323850 w 6004983"/>
              <a:gd name="connsiteY60" fmla="*/ 3453342 h 4736042"/>
              <a:gd name="connsiteX61" fmla="*/ 469900 w 6004983"/>
              <a:gd name="connsiteY61" fmla="*/ 3618442 h 4736042"/>
              <a:gd name="connsiteX62" fmla="*/ 628650 w 6004983"/>
              <a:gd name="connsiteY62" fmla="*/ 3783542 h 4736042"/>
              <a:gd name="connsiteX63" fmla="*/ 768350 w 6004983"/>
              <a:gd name="connsiteY63" fmla="*/ 3967692 h 4736042"/>
              <a:gd name="connsiteX64" fmla="*/ 819150 w 6004983"/>
              <a:gd name="connsiteY64" fmla="*/ 4101042 h 4736042"/>
              <a:gd name="connsiteX65" fmla="*/ 819150 w 6004983"/>
              <a:gd name="connsiteY65" fmla="*/ 4240742 h 4736042"/>
              <a:gd name="connsiteX66" fmla="*/ 723900 w 6004983"/>
              <a:gd name="connsiteY66" fmla="*/ 4380442 h 4736042"/>
              <a:gd name="connsiteX67" fmla="*/ 590550 w 6004983"/>
              <a:gd name="connsiteY67" fmla="*/ 4456642 h 4736042"/>
              <a:gd name="connsiteX68" fmla="*/ 508000 w 6004983"/>
              <a:gd name="connsiteY68" fmla="*/ 4545542 h 4736042"/>
              <a:gd name="connsiteX69" fmla="*/ 457200 w 6004983"/>
              <a:gd name="connsiteY69" fmla="*/ 4596342 h 4736042"/>
              <a:gd name="connsiteX70" fmla="*/ 393700 w 6004983"/>
              <a:gd name="connsiteY70" fmla="*/ 4532842 h 4736042"/>
              <a:gd name="connsiteX71" fmla="*/ 254000 w 6004983"/>
              <a:gd name="connsiteY71" fmla="*/ 4736042 h 4736042"/>
              <a:gd name="connsiteX72" fmla="*/ 539750 w 6004983"/>
              <a:gd name="connsiteY72" fmla="*/ 4710642 h 4736042"/>
              <a:gd name="connsiteX73" fmla="*/ 514350 w 6004983"/>
              <a:gd name="connsiteY73" fmla="*/ 4640792 h 4736042"/>
              <a:gd name="connsiteX74" fmla="*/ 622300 w 6004983"/>
              <a:gd name="connsiteY74" fmla="*/ 4564592 h 4736042"/>
              <a:gd name="connsiteX75" fmla="*/ 755650 w 6004983"/>
              <a:gd name="connsiteY75" fmla="*/ 4469342 h 4736042"/>
              <a:gd name="connsiteX76" fmla="*/ 869950 w 6004983"/>
              <a:gd name="connsiteY76" fmla="*/ 4291542 h 4736042"/>
              <a:gd name="connsiteX77" fmla="*/ 946150 w 6004983"/>
              <a:gd name="connsiteY77" fmla="*/ 4062942 h 4736042"/>
              <a:gd name="connsiteX78" fmla="*/ 939800 w 6004983"/>
              <a:gd name="connsiteY78" fmla="*/ 3834342 h 4736042"/>
              <a:gd name="connsiteX79" fmla="*/ 812800 w 6004983"/>
              <a:gd name="connsiteY79" fmla="*/ 3573992 h 4736042"/>
              <a:gd name="connsiteX80" fmla="*/ 666750 w 6004983"/>
              <a:gd name="connsiteY80" fmla="*/ 3313642 h 4736042"/>
              <a:gd name="connsiteX81" fmla="*/ 546100 w 6004983"/>
              <a:gd name="connsiteY81" fmla="*/ 3148542 h 4736042"/>
              <a:gd name="connsiteX82" fmla="*/ 406400 w 6004983"/>
              <a:gd name="connsiteY82" fmla="*/ 2850092 h 4736042"/>
              <a:gd name="connsiteX83" fmla="*/ 387350 w 6004983"/>
              <a:gd name="connsiteY83" fmla="*/ 2481792 h 4736042"/>
              <a:gd name="connsiteX84" fmla="*/ 457200 w 6004983"/>
              <a:gd name="connsiteY84" fmla="*/ 2196042 h 4736042"/>
              <a:gd name="connsiteX85" fmla="*/ 889000 w 6004983"/>
              <a:gd name="connsiteY85" fmla="*/ 1973792 h 4736042"/>
              <a:gd name="connsiteX86" fmla="*/ 1123950 w 6004983"/>
              <a:gd name="connsiteY86" fmla="*/ 1783292 h 4736042"/>
              <a:gd name="connsiteX87" fmla="*/ 1574800 w 6004983"/>
              <a:gd name="connsiteY87" fmla="*/ 1821392 h 4736042"/>
              <a:gd name="connsiteX88" fmla="*/ 2089150 w 6004983"/>
              <a:gd name="connsiteY88" fmla="*/ 1770592 h 4736042"/>
              <a:gd name="connsiteX89" fmla="*/ 2559050 w 6004983"/>
              <a:gd name="connsiteY89" fmla="*/ 1637242 h 4736042"/>
              <a:gd name="connsiteX90" fmla="*/ 3003550 w 6004983"/>
              <a:gd name="connsiteY90" fmla="*/ 1618192 h 4736042"/>
              <a:gd name="connsiteX91" fmla="*/ 3536950 w 6004983"/>
              <a:gd name="connsiteY91" fmla="*/ 1618192 h 4736042"/>
              <a:gd name="connsiteX92" fmla="*/ 3917950 w 6004983"/>
              <a:gd name="connsiteY92" fmla="*/ 1618192 h 4736042"/>
              <a:gd name="connsiteX93" fmla="*/ 4451350 w 6004983"/>
              <a:gd name="connsiteY93" fmla="*/ 1618192 h 4736042"/>
              <a:gd name="connsiteX94" fmla="*/ 4679950 w 6004983"/>
              <a:gd name="connsiteY94" fmla="*/ 1465792 h 4736042"/>
              <a:gd name="connsiteX95" fmla="*/ 4908550 w 6004983"/>
              <a:gd name="connsiteY95" fmla="*/ 1465792 h 4736042"/>
              <a:gd name="connsiteX96" fmla="*/ 4984750 w 6004983"/>
              <a:gd name="connsiteY96" fmla="*/ 1618192 h 4736042"/>
              <a:gd name="connsiteX97" fmla="*/ 4908550 w 6004983"/>
              <a:gd name="connsiteY97" fmla="*/ 1770592 h 4736042"/>
              <a:gd name="connsiteX98" fmla="*/ 4756150 w 6004983"/>
              <a:gd name="connsiteY98" fmla="*/ 1846792 h 4736042"/>
              <a:gd name="connsiteX99" fmla="*/ 4713288 w 6004983"/>
              <a:gd name="connsiteY99" fmla="*/ 1975380 h 4736042"/>
              <a:gd name="connsiteX100" fmla="*/ 4654550 w 6004983"/>
              <a:gd name="connsiteY100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594350 w 6004983"/>
              <a:gd name="connsiteY12" fmla="*/ 1313392 h 4736042"/>
              <a:gd name="connsiteX13" fmla="*/ 5365750 w 6004983"/>
              <a:gd name="connsiteY13" fmla="*/ 627592 h 4736042"/>
              <a:gd name="connsiteX14" fmla="*/ 5365750 w 6004983"/>
              <a:gd name="connsiteY14" fmla="*/ 932392 h 4736042"/>
              <a:gd name="connsiteX15" fmla="*/ 4908550 w 6004983"/>
              <a:gd name="connsiteY15" fmla="*/ 1389592 h 4736042"/>
              <a:gd name="connsiteX16" fmla="*/ 4908550 w 6004983"/>
              <a:gd name="connsiteY16" fmla="*/ 1160992 h 4736042"/>
              <a:gd name="connsiteX17" fmla="*/ 4791869 w 6004983"/>
              <a:gd name="connsiteY17" fmla="*/ 899055 h 4736042"/>
              <a:gd name="connsiteX18" fmla="*/ 4679950 w 6004983"/>
              <a:gd name="connsiteY18" fmla="*/ 703792 h 4736042"/>
              <a:gd name="connsiteX19" fmla="*/ 4832350 w 6004983"/>
              <a:gd name="connsiteY19" fmla="*/ 551392 h 4736042"/>
              <a:gd name="connsiteX20" fmla="*/ 4984750 w 6004983"/>
              <a:gd name="connsiteY20" fmla="*/ 475192 h 4736042"/>
              <a:gd name="connsiteX21" fmla="*/ 5213350 w 6004983"/>
              <a:gd name="connsiteY21" fmla="*/ 398992 h 4736042"/>
              <a:gd name="connsiteX22" fmla="*/ 5365750 w 6004983"/>
              <a:gd name="connsiteY22" fmla="*/ 398992 h 4736042"/>
              <a:gd name="connsiteX23" fmla="*/ 5365750 w 6004983"/>
              <a:gd name="connsiteY23" fmla="*/ 627592 h 4736042"/>
              <a:gd name="connsiteX24" fmla="*/ 5594350 w 6004983"/>
              <a:gd name="connsiteY24" fmla="*/ 398992 h 4736042"/>
              <a:gd name="connsiteX25" fmla="*/ 5759450 w 6004983"/>
              <a:gd name="connsiteY25" fmla="*/ 125942 h 4736042"/>
              <a:gd name="connsiteX26" fmla="*/ 5543550 w 6004983"/>
              <a:gd name="connsiteY26" fmla="*/ 17992 h 4736042"/>
              <a:gd name="connsiteX27" fmla="*/ 5397500 w 6004983"/>
              <a:gd name="connsiteY27" fmla="*/ 17992 h 4736042"/>
              <a:gd name="connsiteX28" fmla="*/ 5187950 w 6004983"/>
              <a:gd name="connsiteY28" fmla="*/ 94192 h 4736042"/>
              <a:gd name="connsiteX29" fmla="*/ 5086350 w 6004983"/>
              <a:gd name="connsiteY29" fmla="*/ 113242 h 4736042"/>
              <a:gd name="connsiteX30" fmla="*/ 4902200 w 6004983"/>
              <a:gd name="connsiteY30" fmla="*/ 157692 h 4736042"/>
              <a:gd name="connsiteX31" fmla="*/ 4845050 w 6004983"/>
              <a:gd name="connsiteY31" fmla="*/ 157692 h 4736042"/>
              <a:gd name="connsiteX32" fmla="*/ 4648200 w 6004983"/>
              <a:gd name="connsiteY32" fmla="*/ 259292 h 4736042"/>
              <a:gd name="connsiteX33" fmla="*/ 4584700 w 6004983"/>
              <a:gd name="connsiteY33" fmla="*/ 303742 h 4736042"/>
              <a:gd name="connsiteX34" fmla="*/ 4311650 w 6004983"/>
              <a:gd name="connsiteY34" fmla="*/ 322792 h 4736042"/>
              <a:gd name="connsiteX35" fmla="*/ 4146550 w 6004983"/>
              <a:gd name="connsiteY35" fmla="*/ 322792 h 4736042"/>
              <a:gd name="connsiteX36" fmla="*/ 4057650 w 6004983"/>
              <a:gd name="connsiteY36" fmla="*/ 322792 h 4736042"/>
              <a:gd name="connsiteX37" fmla="*/ 3810000 w 6004983"/>
              <a:gd name="connsiteY37" fmla="*/ 322792 h 4736042"/>
              <a:gd name="connsiteX38" fmla="*/ 3632200 w 6004983"/>
              <a:gd name="connsiteY38" fmla="*/ 322792 h 4736042"/>
              <a:gd name="connsiteX39" fmla="*/ 3568700 w 6004983"/>
              <a:gd name="connsiteY39" fmla="*/ 335492 h 4736042"/>
              <a:gd name="connsiteX40" fmla="*/ 3543300 w 6004983"/>
              <a:gd name="connsiteY40" fmla="*/ 341842 h 4736042"/>
              <a:gd name="connsiteX41" fmla="*/ 3238500 w 6004983"/>
              <a:gd name="connsiteY41" fmla="*/ 341842 h 4736042"/>
              <a:gd name="connsiteX42" fmla="*/ 2863850 w 6004983"/>
              <a:gd name="connsiteY42" fmla="*/ 418042 h 4736042"/>
              <a:gd name="connsiteX43" fmla="*/ 2305050 w 6004983"/>
              <a:gd name="connsiteY43" fmla="*/ 519642 h 4736042"/>
              <a:gd name="connsiteX44" fmla="*/ 1924050 w 6004983"/>
              <a:gd name="connsiteY44" fmla="*/ 589492 h 4736042"/>
              <a:gd name="connsiteX45" fmla="*/ 1568450 w 6004983"/>
              <a:gd name="connsiteY45" fmla="*/ 735542 h 4736042"/>
              <a:gd name="connsiteX46" fmla="*/ 1174750 w 6004983"/>
              <a:gd name="connsiteY46" fmla="*/ 983192 h 4736042"/>
              <a:gd name="connsiteX47" fmla="*/ 730250 w 6004983"/>
              <a:gd name="connsiteY47" fmla="*/ 1370542 h 4736042"/>
              <a:gd name="connsiteX48" fmla="*/ 698500 w 6004983"/>
              <a:gd name="connsiteY48" fmla="*/ 1434042 h 4736042"/>
              <a:gd name="connsiteX49" fmla="*/ 406400 w 6004983"/>
              <a:gd name="connsiteY49" fmla="*/ 1713442 h 4736042"/>
              <a:gd name="connsiteX50" fmla="*/ 381000 w 6004983"/>
              <a:gd name="connsiteY50" fmla="*/ 1770592 h 4736042"/>
              <a:gd name="connsiteX51" fmla="*/ 374650 w 6004983"/>
              <a:gd name="connsiteY51" fmla="*/ 1795992 h 4736042"/>
              <a:gd name="connsiteX52" fmla="*/ 203200 w 6004983"/>
              <a:gd name="connsiteY52" fmla="*/ 1992842 h 4736042"/>
              <a:gd name="connsiteX53" fmla="*/ 177800 w 6004983"/>
              <a:gd name="connsiteY53" fmla="*/ 2056342 h 4736042"/>
              <a:gd name="connsiteX54" fmla="*/ 158750 w 6004983"/>
              <a:gd name="connsiteY54" fmla="*/ 2138892 h 4736042"/>
              <a:gd name="connsiteX55" fmla="*/ 76200 w 6004983"/>
              <a:gd name="connsiteY55" fmla="*/ 2310342 h 4736042"/>
              <a:gd name="connsiteX56" fmla="*/ 0 w 6004983"/>
              <a:gd name="connsiteY56" fmla="*/ 2805642 h 4736042"/>
              <a:gd name="connsiteX57" fmla="*/ 88900 w 6004983"/>
              <a:gd name="connsiteY57" fmla="*/ 3097742 h 4736042"/>
              <a:gd name="connsiteX58" fmla="*/ 215900 w 6004983"/>
              <a:gd name="connsiteY58" fmla="*/ 3313642 h 4736042"/>
              <a:gd name="connsiteX59" fmla="*/ 323850 w 6004983"/>
              <a:gd name="connsiteY59" fmla="*/ 3453342 h 4736042"/>
              <a:gd name="connsiteX60" fmla="*/ 469900 w 6004983"/>
              <a:gd name="connsiteY60" fmla="*/ 3618442 h 4736042"/>
              <a:gd name="connsiteX61" fmla="*/ 628650 w 6004983"/>
              <a:gd name="connsiteY61" fmla="*/ 3783542 h 4736042"/>
              <a:gd name="connsiteX62" fmla="*/ 768350 w 6004983"/>
              <a:gd name="connsiteY62" fmla="*/ 3967692 h 4736042"/>
              <a:gd name="connsiteX63" fmla="*/ 819150 w 6004983"/>
              <a:gd name="connsiteY63" fmla="*/ 4101042 h 4736042"/>
              <a:gd name="connsiteX64" fmla="*/ 819150 w 6004983"/>
              <a:gd name="connsiteY64" fmla="*/ 4240742 h 4736042"/>
              <a:gd name="connsiteX65" fmla="*/ 723900 w 6004983"/>
              <a:gd name="connsiteY65" fmla="*/ 4380442 h 4736042"/>
              <a:gd name="connsiteX66" fmla="*/ 590550 w 6004983"/>
              <a:gd name="connsiteY66" fmla="*/ 4456642 h 4736042"/>
              <a:gd name="connsiteX67" fmla="*/ 508000 w 6004983"/>
              <a:gd name="connsiteY67" fmla="*/ 4545542 h 4736042"/>
              <a:gd name="connsiteX68" fmla="*/ 457200 w 6004983"/>
              <a:gd name="connsiteY68" fmla="*/ 4596342 h 4736042"/>
              <a:gd name="connsiteX69" fmla="*/ 393700 w 6004983"/>
              <a:gd name="connsiteY69" fmla="*/ 4532842 h 4736042"/>
              <a:gd name="connsiteX70" fmla="*/ 254000 w 6004983"/>
              <a:gd name="connsiteY70" fmla="*/ 4736042 h 4736042"/>
              <a:gd name="connsiteX71" fmla="*/ 539750 w 6004983"/>
              <a:gd name="connsiteY71" fmla="*/ 4710642 h 4736042"/>
              <a:gd name="connsiteX72" fmla="*/ 514350 w 6004983"/>
              <a:gd name="connsiteY72" fmla="*/ 4640792 h 4736042"/>
              <a:gd name="connsiteX73" fmla="*/ 622300 w 6004983"/>
              <a:gd name="connsiteY73" fmla="*/ 4564592 h 4736042"/>
              <a:gd name="connsiteX74" fmla="*/ 755650 w 6004983"/>
              <a:gd name="connsiteY74" fmla="*/ 4469342 h 4736042"/>
              <a:gd name="connsiteX75" fmla="*/ 869950 w 6004983"/>
              <a:gd name="connsiteY75" fmla="*/ 4291542 h 4736042"/>
              <a:gd name="connsiteX76" fmla="*/ 946150 w 6004983"/>
              <a:gd name="connsiteY76" fmla="*/ 4062942 h 4736042"/>
              <a:gd name="connsiteX77" fmla="*/ 939800 w 6004983"/>
              <a:gd name="connsiteY77" fmla="*/ 3834342 h 4736042"/>
              <a:gd name="connsiteX78" fmla="*/ 812800 w 6004983"/>
              <a:gd name="connsiteY78" fmla="*/ 3573992 h 4736042"/>
              <a:gd name="connsiteX79" fmla="*/ 666750 w 6004983"/>
              <a:gd name="connsiteY79" fmla="*/ 3313642 h 4736042"/>
              <a:gd name="connsiteX80" fmla="*/ 546100 w 6004983"/>
              <a:gd name="connsiteY80" fmla="*/ 3148542 h 4736042"/>
              <a:gd name="connsiteX81" fmla="*/ 406400 w 6004983"/>
              <a:gd name="connsiteY81" fmla="*/ 2850092 h 4736042"/>
              <a:gd name="connsiteX82" fmla="*/ 387350 w 6004983"/>
              <a:gd name="connsiteY82" fmla="*/ 2481792 h 4736042"/>
              <a:gd name="connsiteX83" fmla="*/ 457200 w 6004983"/>
              <a:gd name="connsiteY83" fmla="*/ 2196042 h 4736042"/>
              <a:gd name="connsiteX84" fmla="*/ 889000 w 6004983"/>
              <a:gd name="connsiteY84" fmla="*/ 1973792 h 4736042"/>
              <a:gd name="connsiteX85" fmla="*/ 1123950 w 6004983"/>
              <a:gd name="connsiteY85" fmla="*/ 1783292 h 4736042"/>
              <a:gd name="connsiteX86" fmla="*/ 1574800 w 6004983"/>
              <a:gd name="connsiteY86" fmla="*/ 1821392 h 4736042"/>
              <a:gd name="connsiteX87" fmla="*/ 2089150 w 6004983"/>
              <a:gd name="connsiteY87" fmla="*/ 1770592 h 4736042"/>
              <a:gd name="connsiteX88" fmla="*/ 2559050 w 6004983"/>
              <a:gd name="connsiteY88" fmla="*/ 1637242 h 4736042"/>
              <a:gd name="connsiteX89" fmla="*/ 3003550 w 6004983"/>
              <a:gd name="connsiteY89" fmla="*/ 1618192 h 4736042"/>
              <a:gd name="connsiteX90" fmla="*/ 3536950 w 6004983"/>
              <a:gd name="connsiteY90" fmla="*/ 1618192 h 4736042"/>
              <a:gd name="connsiteX91" fmla="*/ 3917950 w 6004983"/>
              <a:gd name="connsiteY91" fmla="*/ 1618192 h 4736042"/>
              <a:gd name="connsiteX92" fmla="*/ 4451350 w 6004983"/>
              <a:gd name="connsiteY92" fmla="*/ 1618192 h 4736042"/>
              <a:gd name="connsiteX93" fmla="*/ 4679950 w 6004983"/>
              <a:gd name="connsiteY93" fmla="*/ 1465792 h 4736042"/>
              <a:gd name="connsiteX94" fmla="*/ 4908550 w 6004983"/>
              <a:gd name="connsiteY94" fmla="*/ 1465792 h 4736042"/>
              <a:gd name="connsiteX95" fmla="*/ 4984750 w 6004983"/>
              <a:gd name="connsiteY95" fmla="*/ 1618192 h 4736042"/>
              <a:gd name="connsiteX96" fmla="*/ 4908550 w 6004983"/>
              <a:gd name="connsiteY96" fmla="*/ 1770592 h 4736042"/>
              <a:gd name="connsiteX97" fmla="*/ 4756150 w 6004983"/>
              <a:gd name="connsiteY97" fmla="*/ 1846792 h 4736042"/>
              <a:gd name="connsiteX98" fmla="*/ 4713288 w 6004983"/>
              <a:gd name="connsiteY98" fmla="*/ 1975380 h 4736042"/>
              <a:gd name="connsiteX99" fmla="*/ 4654550 w 6004983"/>
              <a:gd name="connsiteY99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594350 w 6004983"/>
              <a:gd name="connsiteY12" fmla="*/ 1313392 h 4736042"/>
              <a:gd name="connsiteX13" fmla="*/ 5365750 w 6004983"/>
              <a:gd name="connsiteY13" fmla="*/ 627592 h 4736042"/>
              <a:gd name="connsiteX14" fmla="*/ 4908550 w 6004983"/>
              <a:gd name="connsiteY14" fmla="*/ 1389592 h 4736042"/>
              <a:gd name="connsiteX15" fmla="*/ 4908550 w 6004983"/>
              <a:gd name="connsiteY15" fmla="*/ 1160992 h 4736042"/>
              <a:gd name="connsiteX16" fmla="*/ 4791869 w 6004983"/>
              <a:gd name="connsiteY16" fmla="*/ 899055 h 4736042"/>
              <a:gd name="connsiteX17" fmla="*/ 4679950 w 6004983"/>
              <a:gd name="connsiteY17" fmla="*/ 703792 h 4736042"/>
              <a:gd name="connsiteX18" fmla="*/ 4832350 w 6004983"/>
              <a:gd name="connsiteY18" fmla="*/ 551392 h 4736042"/>
              <a:gd name="connsiteX19" fmla="*/ 4984750 w 6004983"/>
              <a:gd name="connsiteY19" fmla="*/ 475192 h 4736042"/>
              <a:gd name="connsiteX20" fmla="*/ 5213350 w 6004983"/>
              <a:gd name="connsiteY20" fmla="*/ 398992 h 4736042"/>
              <a:gd name="connsiteX21" fmla="*/ 5365750 w 6004983"/>
              <a:gd name="connsiteY21" fmla="*/ 398992 h 4736042"/>
              <a:gd name="connsiteX22" fmla="*/ 5365750 w 6004983"/>
              <a:gd name="connsiteY22" fmla="*/ 627592 h 4736042"/>
              <a:gd name="connsiteX23" fmla="*/ 5594350 w 6004983"/>
              <a:gd name="connsiteY23" fmla="*/ 398992 h 4736042"/>
              <a:gd name="connsiteX24" fmla="*/ 5759450 w 6004983"/>
              <a:gd name="connsiteY24" fmla="*/ 125942 h 4736042"/>
              <a:gd name="connsiteX25" fmla="*/ 5543550 w 6004983"/>
              <a:gd name="connsiteY25" fmla="*/ 17992 h 4736042"/>
              <a:gd name="connsiteX26" fmla="*/ 5397500 w 6004983"/>
              <a:gd name="connsiteY26" fmla="*/ 17992 h 4736042"/>
              <a:gd name="connsiteX27" fmla="*/ 5187950 w 6004983"/>
              <a:gd name="connsiteY27" fmla="*/ 94192 h 4736042"/>
              <a:gd name="connsiteX28" fmla="*/ 5086350 w 6004983"/>
              <a:gd name="connsiteY28" fmla="*/ 113242 h 4736042"/>
              <a:gd name="connsiteX29" fmla="*/ 4902200 w 6004983"/>
              <a:gd name="connsiteY29" fmla="*/ 157692 h 4736042"/>
              <a:gd name="connsiteX30" fmla="*/ 4845050 w 6004983"/>
              <a:gd name="connsiteY30" fmla="*/ 157692 h 4736042"/>
              <a:gd name="connsiteX31" fmla="*/ 4648200 w 6004983"/>
              <a:gd name="connsiteY31" fmla="*/ 259292 h 4736042"/>
              <a:gd name="connsiteX32" fmla="*/ 4584700 w 6004983"/>
              <a:gd name="connsiteY32" fmla="*/ 303742 h 4736042"/>
              <a:gd name="connsiteX33" fmla="*/ 4311650 w 6004983"/>
              <a:gd name="connsiteY33" fmla="*/ 322792 h 4736042"/>
              <a:gd name="connsiteX34" fmla="*/ 4146550 w 6004983"/>
              <a:gd name="connsiteY34" fmla="*/ 322792 h 4736042"/>
              <a:gd name="connsiteX35" fmla="*/ 4057650 w 6004983"/>
              <a:gd name="connsiteY35" fmla="*/ 322792 h 4736042"/>
              <a:gd name="connsiteX36" fmla="*/ 3810000 w 6004983"/>
              <a:gd name="connsiteY36" fmla="*/ 322792 h 4736042"/>
              <a:gd name="connsiteX37" fmla="*/ 3632200 w 6004983"/>
              <a:gd name="connsiteY37" fmla="*/ 322792 h 4736042"/>
              <a:gd name="connsiteX38" fmla="*/ 3568700 w 6004983"/>
              <a:gd name="connsiteY38" fmla="*/ 335492 h 4736042"/>
              <a:gd name="connsiteX39" fmla="*/ 3543300 w 6004983"/>
              <a:gd name="connsiteY39" fmla="*/ 341842 h 4736042"/>
              <a:gd name="connsiteX40" fmla="*/ 3238500 w 6004983"/>
              <a:gd name="connsiteY40" fmla="*/ 341842 h 4736042"/>
              <a:gd name="connsiteX41" fmla="*/ 2863850 w 6004983"/>
              <a:gd name="connsiteY41" fmla="*/ 418042 h 4736042"/>
              <a:gd name="connsiteX42" fmla="*/ 2305050 w 6004983"/>
              <a:gd name="connsiteY42" fmla="*/ 519642 h 4736042"/>
              <a:gd name="connsiteX43" fmla="*/ 1924050 w 6004983"/>
              <a:gd name="connsiteY43" fmla="*/ 589492 h 4736042"/>
              <a:gd name="connsiteX44" fmla="*/ 1568450 w 6004983"/>
              <a:gd name="connsiteY44" fmla="*/ 735542 h 4736042"/>
              <a:gd name="connsiteX45" fmla="*/ 1174750 w 6004983"/>
              <a:gd name="connsiteY45" fmla="*/ 983192 h 4736042"/>
              <a:gd name="connsiteX46" fmla="*/ 730250 w 6004983"/>
              <a:gd name="connsiteY46" fmla="*/ 1370542 h 4736042"/>
              <a:gd name="connsiteX47" fmla="*/ 698500 w 6004983"/>
              <a:gd name="connsiteY47" fmla="*/ 1434042 h 4736042"/>
              <a:gd name="connsiteX48" fmla="*/ 406400 w 6004983"/>
              <a:gd name="connsiteY48" fmla="*/ 1713442 h 4736042"/>
              <a:gd name="connsiteX49" fmla="*/ 381000 w 6004983"/>
              <a:gd name="connsiteY49" fmla="*/ 1770592 h 4736042"/>
              <a:gd name="connsiteX50" fmla="*/ 374650 w 6004983"/>
              <a:gd name="connsiteY50" fmla="*/ 1795992 h 4736042"/>
              <a:gd name="connsiteX51" fmla="*/ 203200 w 6004983"/>
              <a:gd name="connsiteY51" fmla="*/ 1992842 h 4736042"/>
              <a:gd name="connsiteX52" fmla="*/ 177800 w 6004983"/>
              <a:gd name="connsiteY52" fmla="*/ 2056342 h 4736042"/>
              <a:gd name="connsiteX53" fmla="*/ 158750 w 6004983"/>
              <a:gd name="connsiteY53" fmla="*/ 2138892 h 4736042"/>
              <a:gd name="connsiteX54" fmla="*/ 76200 w 6004983"/>
              <a:gd name="connsiteY54" fmla="*/ 2310342 h 4736042"/>
              <a:gd name="connsiteX55" fmla="*/ 0 w 6004983"/>
              <a:gd name="connsiteY55" fmla="*/ 2805642 h 4736042"/>
              <a:gd name="connsiteX56" fmla="*/ 88900 w 6004983"/>
              <a:gd name="connsiteY56" fmla="*/ 3097742 h 4736042"/>
              <a:gd name="connsiteX57" fmla="*/ 215900 w 6004983"/>
              <a:gd name="connsiteY57" fmla="*/ 3313642 h 4736042"/>
              <a:gd name="connsiteX58" fmla="*/ 323850 w 6004983"/>
              <a:gd name="connsiteY58" fmla="*/ 3453342 h 4736042"/>
              <a:gd name="connsiteX59" fmla="*/ 469900 w 6004983"/>
              <a:gd name="connsiteY59" fmla="*/ 3618442 h 4736042"/>
              <a:gd name="connsiteX60" fmla="*/ 628650 w 6004983"/>
              <a:gd name="connsiteY60" fmla="*/ 3783542 h 4736042"/>
              <a:gd name="connsiteX61" fmla="*/ 768350 w 6004983"/>
              <a:gd name="connsiteY61" fmla="*/ 3967692 h 4736042"/>
              <a:gd name="connsiteX62" fmla="*/ 819150 w 6004983"/>
              <a:gd name="connsiteY62" fmla="*/ 4101042 h 4736042"/>
              <a:gd name="connsiteX63" fmla="*/ 819150 w 6004983"/>
              <a:gd name="connsiteY63" fmla="*/ 4240742 h 4736042"/>
              <a:gd name="connsiteX64" fmla="*/ 723900 w 6004983"/>
              <a:gd name="connsiteY64" fmla="*/ 4380442 h 4736042"/>
              <a:gd name="connsiteX65" fmla="*/ 590550 w 6004983"/>
              <a:gd name="connsiteY65" fmla="*/ 4456642 h 4736042"/>
              <a:gd name="connsiteX66" fmla="*/ 508000 w 6004983"/>
              <a:gd name="connsiteY66" fmla="*/ 4545542 h 4736042"/>
              <a:gd name="connsiteX67" fmla="*/ 457200 w 6004983"/>
              <a:gd name="connsiteY67" fmla="*/ 4596342 h 4736042"/>
              <a:gd name="connsiteX68" fmla="*/ 393700 w 6004983"/>
              <a:gd name="connsiteY68" fmla="*/ 4532842 h 4736042"/>
              <a:gd name="connsiteX69" fmla="*/ 254000 w 6004983"/>
              <a:gd name="connsiteY69" fmla="*/ 4736042 h 4736042"/>
              <a:gd name="connsiteX70" fmla="*/ 539750 w 6004983"/>
              <a:gd name="connsiteY70" fmla="*/ 4710642 h 4736042"/>
              <a:gd name="connsiteX71" fmla="*/ 514350 w 6004983"/>
              <a:gd name="connsiteY71" fmla="*/ 4640792 h 4736042"/>
              <a:gd name="connsiteX72" fmla="*/ 622300 w 6004983"/>
              <a:gd name="connsiteY72" fmla="*/ 4564592 h 4736042"/>
              <a:gd name="connsiteX73" fmla="*/ 755650 w 6004983"/>
              <a:gd name="connsiteY73" fmla="*/ 4469342 h 4736042"/>
              <a:gd name="connsiteX74" fmla="*/ 869950 w 6004983"/>
              <a:gd name="connsiteY74" fmla="*/ 4291542 h 4736042"/>
              <a:gd name="connsiteX75" fmla="*/ 946150 w 6004983"/>
              <a:gd name="connsiteY75" fmla="*/ 4062942 h 4736042"/>
              <a:gd name="connsiteX76" fmla="*/ 939800 w 6004983"/>
              <a:gd name="connsiteY76" fmla="*/ 3834342 h 4736042"/>
              <a:gd name="connsiteX77" fmla="*/ 812800 w 6004983"/>
              <a:gd name="connsiteY77" fmla="*/ 3573992 h 4736042"/>
              <a:gd name="connsiteX78" fmla="*/ 666750 w 6004983"/>
              <a:gd name="connsiteY78" fmla="*/ 3313642 h 4736042"/>
              <a:gd name="connsiteX79" fmla="*/ 546100 w 6004983"/>
              <a:gd name="connsiteY79" fmla="*/ 3148542 h 4736042"/>
              <a:gd name="connsiteX80" fmla="*/ 406400 w 6004983"/>
              <a:gd name="connsiteY80" fmla="*/ 2850092 h 4736042"/>
              <a:gd name="connsiteX81" fmla="*/ 387350 w 6004983"/>
              <a:gd name="connsiteY81" fmla="*/ 2481792 h 4736042"/>
              <a:gd name="connsiteX82" fmla="*/ 457200 w 6004983"/>
              <a:gd name="connsiteY82" fmla="*/ 2196042 h 4736042"/>
              <a:gd name="connsiteX83" fmla="*/ 889000 w 6004983"/>
              <a:gd name="connsiteY83" fmla="*/ 1973792 h 4736042"/>
              <a:gd name="connsiteX84" fmla="*/ 1123950 w 6004983"/>
              <a:gd name="connsiteY84" fmla="*/ 1783292 h 4736042"/>
              <a:gd name="connsiteX85" fmla="*/ 1574800 w 6004983"/>
              <a:gd name="connsiteY85" fmla="*/ 1821392 h 4736042"/>
              <a:gd name="connsiteX86" fmla="*/ 2089150 w 6004983"/>
              <a:gd name="connsiteY86" fmla="*/ 1770592 h 4736042"/>
              <a:gd name="connsiteX87" fmla="*/ 2559050 w 6004983"/>
              <a:gd name="connsiteY87" fmla="*/ 1637242 h 4736042"/>
              <a:gd name="connsiteX88" fmla="*/ 3003550 w 6004983"/>
              <a:gd name="connsiteY88" fmla="*/ 1618192 h 4736042"/>
              <a:gd name="connsiteX89" fmla="*/ 3536950 w 6004983"/>
              <a:gd name="connsiteY89" fmla="*/ 1618192 h 4736042"/>
              <a:gd name="connsiteX90" fmla="*/ 3917950 w 6004983"/>
              <a:gd name="connsiteY90" fmla="*/ 1618192 h 4736042"/>
              <a:gd name="connsiteX91" fmla="*/ 4451350 w 6004983"/>
              <a:gd name="connsiteY91" fmla="*/ 1618192 h 4736042"/>
              <a:gd name="connsiteX92" fmla="*/ 4679950 w 6004983"/>
              <a:gd name="connsiteY92" fmla="*/ 1465792 h 4736042"/>
              <a:gd name="connsiteX93" fmla="*/ 4908550 w 6004983"/>
              <a:gd name="connsiteY93" fmla="*/ 1465792 h 4736042"/>
              <a:gd name="connsiteX94" fmla="*/ 4984750 w 6004983"/>
              <a:gd name="connsiteY94" fmla="*/ 1618192 h 4736042"/>
              <a:gd name="connsiteX95" fmla="*/ 4908550 w 6004983"/>
              <a:gd name="connsiteY95" fmla="*/ 1770592 h 4736042"/>
              <a:gd name="connsiteX96" fmla="*/ 4756150 w 6004983"/>
              <a:gd name="connsiteY96" fmla="*/ 1846792 h 4736042"/>
              <a:gd name="connsiteX97" fmla="*/ 4713288 w 6004983"/>
              <a:gd name="connsiteY97" fmla="*/ 1975380 h 4736042"/>
              <a:gd name="connsiteX98" fmla="*/ 4654550 w 6004983"/>
              <a:gd name="connsiteY98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594350 w 6004983"/>
              <a:gd name="connsiteY12" fmla="*/ 1313392 h 4736042"/>
              <a:gd name="connsiteX13" fmla="*/ 5365750 w 6004983"/>
              <a:gd name="connsiteY13" fmla="*/ 627592 h 4736042"/>
              <a:gd name="connsiteX14" fmla="*/ 4908550 w 6004983"/>
              <a:gd name="connsiteY14" fmla="*/ 1160992 h 4736042"/>
              <a:gd name="connsiteX15" fmla="*/ 4791869 w 6004983"/>
              <a:gd name="connsiteY15" fmla="*/ 899055 h 4736042"/>
              <a:gd name="connsiteX16" fmla="*/ 4679950 w 6004983"/>
              <a:gd name="connsiteY16" fmla="*/ 703792 h 4736042"/>
              <a:gd name="connsiteX17" fmla="*/ 4832350 w 6004983"/>
              <a:gd name="connsiteY17" fmla="*/ 551392 h 4736042"/>
              <a:gd name="connsiteX18" fmla="*/ 4984750 w 6004983"/>
              <a:gd name="connsiteY18" fmla="*/ 475192 h 4736042"/>
              <a:gd name="connsiteX19" fmla="*/ 5213350 w 6004983"/>
              <a:gd name="connsiteY19" fmla="*/ 398992 h 4736042"/>
              <a:gd name="connsiteX20" fmla="*/ 5365750 w 6004983"/>
              <a:gd name="connsiteY20" fmla="*/ 398992 h 4736042"/>
              <a:gd name="connsiteX21" fmla="*/ 5365750 w 6004983"/>
              <a:gd name="connsiteY21" fmla="*/ 627592 h 4736042"/>
              <a:gd name="connsiteX22" fmla="*/ 5594350 w 6004983"/>
              <a:gd name="connsiteY22" fmla="*/ 398992 h 4736042"/>
              <a:gd name="connsiteX23" fmla="*/ 5759450 w 6004983"/>
              <a:gd name="connsiteY23" fmla="*/ 125942 h 4736042"/>
              <a:gd name="connsiteX24" fmla="*/ 5543550 w 6004983"/>
              <a:gd name="connsiteY24" fmla="*/ 17992 h 4736042"/>
              <a:gd name="connsiteX25" fmla="*/ 5397500 w 6004983"/>
              <a:gd name="connsiteY25" fmla="*/ 17992 h 4736042"/>
              <a:gd name="connsiteX26" fmla="*/ 5187950 w 6004983"/>
              <a:gd name="connsiteY26" fmla="*/ 94192 h 4736042"/>
              <a:gd name="connsiteX27" fmla="*/ 5086350 w 6004983"/>
              <a:gd name="connsiteY27" fmla="*/ 113242 h 4736042"/>
              <a:gd name="connsiteX28" fmla="*/ 4902200 w 6004983"/>
              <a:gd name="connsiteY28" fmla="*/ 157692 h 4736042"/>
              <a:gd name="connsiteX29" fmla="*/ 4845050 w 6004983"/>
              <a:gd name="connsiteY29" fmla="*/ 157692 h 4736042"/>
              <a:gd name="connsiteX30" fmla="*/ 4648200 w 6004983"/>
              <a:gd name="connsiteY30" fmla="*/ 259292 h 4736042"/>
              <a:gd name="connsiteX31" fmla="*/ 4584700 w 6004983"/>
              <a:gd name="connsiteY31" fmla="*/ 303742 h 4736042"/>
              <a:gd name="connsiteX32" fmla="*/ 4311650 w 6004983"/>
              <a:gd name="connsiteY32" fmla="*/ 322792 h 4736042"/>
              <a:gd name="connsiteX33" fmla="*/ 4146550 w 6004983"/>
              <a:gd name="connsiteY33" fmla="*/ 322792 h 4736042"/>
              <a:gd name="connsiteX34" fmla="*/ 4057650 w 6004983"/>
              <a:gd name="connsiteY34" fmla="*/ 322792 h 4736042"/>
              <a:gd name="connsiteX35" fmla="*/ 3810000 w 6004983"/>
              <a:gd name="connsiteY35" fmla="*/ 322792 h 4736042"/>
              <a:gd name="connsiteX36" fmla="*/ 3632200 w 6004983"/>
              <a:gd name="connsiteY36" fmla="*/ 322792 h 4736042"/>
              <a:gd name="connsiteX37" fmla="*/ 3568700 w 6004983"/>
              <a:gd name="connsiteY37" fmla="*/ 335492 h 4736042"/>
              <a:gd name="connsiteX38" fmla="*/ 3543300 w 6004983"/>
              <a:gd name="connsiteY38" fmla="*/ 341842 h 4736042"/>
              <a:gd name="connsiteX39" fmla="*/ 3238500 w 6004983"/>
              <a:gd name="connsiteY39" fmla="*/ 341842 h 4736042"/>
              <a:gd name="connsiteX40" fmla="*/ 2863850 w 6004983"/>
              <a:gd name="connsiteY40" fmla="*/ 418042 h 4736042"/>
              <a:gd name="connsiteX41" fmla="*/ 2305050 w 6004983"/>
              <a:gd name="connsiteY41" fmla="*/ 519642 h 4736042"/>
              <a:gd name="connsiteX42" fmla="*/ 1924050 w 6004983"/>
              <a:gd name="connsiteY42" fmla="*/ 589492 h 4736042"/>
              <a:gd name="connsiteX43" fmla="*/ 1568450 w 6004983"/>
              <a:gd name="connsiteY43" fmla="*/ 735542 h 4736042"/>
              <a:gd name="connsiteX44" fmla="*/ 1174750 w 6004983"/>
              <a:gd name="connsiteY44" fmla="*/ 983192 h 4736042"/>
              <a:gd name="connsiteX45" fmla="*/ 730250 w 6004983"/>
              <a:gd name="connsiteY45" fmla="*/ 1370542 h 4736042"/>
              <a:gd name="connsiteX46" fmla="*/ 698500 w 6004983"/>
              <a:gd name="connsiteY46" fmla="*/ 1434042 h 4736042"/>
              <a:gd name="connsiteX47" fmla="*/ 406400 w 6004983"/>
              <a:gd name="connsiteY47" fmla="*/ 1713442 h 4736042"/>
              <a:gd name="connsiteX48" fmla="*/ 381000 w 6004983"/>
              <a:gd name="connsiteY48" fmla="*/ 1770592 h 4736042"/>
              <a:gd name="connsiteX49" fmla="*/ 374650 w 6004983"/>
              <a:gd name="connsiteY49" fmla="*/ 1795992 h 4736042"/>
              <a:gd name="connsiteX50" fmla="*/ 203200 w 6004983"/>
              <a:gd name="connsiteY50" fmla="*/ 1992842 h 4736042"/>
              <a:gd name="connsiteX51" fmla="*/ 177800 w 6004983"/>
              <a:gd name="connsiteY51" fmla="*/ 2056342 h 4736042"/>
              <a:gd name="connsiteX52" fmla="*/ 158750 w 6004983"/>
              <a:gd name="connsiteY52" fmla="*/ 2138892 h 4736042"/>
              <a:gd name="connsiteX53" fmla="*/ 76200 w 6004983"/>
              <a:gd name="connsiteY53" fmla="*/ 2310342 h 4736042"/>
              <a:gd name="connsiteX54" fmla="*/ 0 w 6004983"/>
              <a:gd name="connsiteY54" fmla="*/ 2805642 h 4736042"/>
              <a:gd name="connsiteX55" fmla="*/ 88900 w 6004983"/>
              <a:gd name="connsiteY55" fmla="*/ 3097742 h 4736042"/>
              <a:gd name="connsiteX56" fmla="*/ 215900 w 6004983"/>
              <a:gd name="connsiteY56" fmla="*/ 3313642 h 4736042"/>
              <a:gd name="connsiteX57" fmla="*/ 323850 w 6004983"/>
              <a:gd name="connsiteY57" fmla="*/ 3453342 h 4736042"/>
              <a:gd name="connsiteX58" fmla="*/ 469900 w 6004983"/>
              <a:gd name="connsiteY58" fmla="*/ 3618442 h 4736042"/>
              <a:gd name="connsiteX59" fmla="*/ 628650 w 6004983"/>
              <a:gd name="connsiteY59" fmla="*/ 3783542 h 4736042"/>
              <a:gd name="connsiteX60" fmla="*/ 768350 w 6004983"/>
              <a:gd name="connsiteY60" fmla="*/ 3967692 h 4736042"/>
              <a:gd name="connsiteX61" fmla="*/ 819150 w 6004983"/>
              <a:gd name="connsiteY61" fmla="*/ 4101042 h 4736042"/>
              <a:gd name="connsiteX62" fmla="*/ 819150 w 6004983"/>
              <a:gd name="connsiteY62" fmla="*/ 4240742 h 4736042"/>
              <a:gd name="connsiteX63" fmla="*/ 723900 w 6004983"/>
              <a:gd name="connsiteY63" fmla="*/ 4380442 h 4736042"/>
              <a:gd name="connsiteX64" fmla="*/ 590550 w 6004983"/>
              <a:gd name="connsiteY64" fmla="*/ 4456642 h 4736042"/>
              <a:gd name="connsiteX65" fmla="*/ 508000 w 6004983"/>
              <a:gd name="connsiteY65" fmla="*/ 4545542 h 4736042"/>
              <a:gd name="connsiteX66" fmla="*/ 457200 w 6004983"/>
              <a:gd name="connsiteY66" fmla="*/ 4596342 h 4736042"/>
              <a:gd name="connsiteX67" fmla="*/ 393700 w 6004983"/>
              <a:gd name="connsiteY67" fmla="*/ 4532842 h 4736042"/>
              <a:gd name="connsiteX68" fmla="*/ 254000 w 6004983"/>
              <a:gd name="connsiteY68" fmla="*/ 4736042 h 4736042"/>
              <a:gd name="connsiteX69" fmla="*/ 539750 w 6004983"/>
              <a:gd name="connsiteY69" fmla="*/ 4710642 h 4736042"/>
              <a:gd name="connsiteX70" fmla="*/ 514350 w 6004983"/>
              <a:gd name="connsiteY70" fmla="*/ 4640792 h 4736042"/>
              <a:gd name="connsiteX71" fmla="*/ 622300 w 6004983"/>
              <a:gd name="connsiteY71" fmla="*/ 4564592 h 4736042"/>
              <a:gd name="connsiteX72" fmla="*/ 755650 w 6004983"/>
              <a:gd name="connsiteY72" fmla="*/ 4469342 h 4736042"/>
              <a:gd name="connsiteX73" fmla="*/ 869950 w 6004983"/>
              <a:gd name="connsiteY73" fmla="*/ 4291542 h 4736042"/>
              <a:gd name="connsiteX74" fmla="*/ 946150 w 6004983"/>
              <a:gd name="connsiteY74" fmla="*/ 4062942 h 4736042"/>
              <a:gd name="connsiteX75" fmla="*/ 939800 w 6004983"/>
              <a:gd name="connsiteY75" fmla="*/ 3834342 h 4736042"/>
              <a:gd name="connsiteX76" fmla="*/ 812800 w 6004983"/>
              <a:gd name="connsiteY76" fmla="*/ 3573992 h 4736042"/>
              <a:gd name="connsiteX77" fmla="*/ 666750 w 6004983"/>
              <a:gd name="connsiteY77" fmla="*/ 3313642 h 4736042"/>
              <a:gd name="connsiteX78" fmla="*/ 546100 w 6004983"/>
              <a:gd name="connsiteY78" fmla="*/ 3148542 h 4736042"/>
              <a:gd name="connsiteX79" fmla="*/ 406400 w 6004983"/>
              <a:gd name="connsiteY79" fmla="*/ 2850092 h 4736042"/>
              <a:gd name="connsiteX80" fmla="*/ 387350 w 6004983"/>
              <a:gd name="connsiteY80" fmla="*/ 2481792 h 4736042"/>
              <a:gd name="connsiteX81" fmla="*/ 457200 w 6004983"/>
              <a:gd name="connsiteY81" fmla="*/ 2196042 h 4736042"/>
              <a:gd name="connsiteX82" fmla="*/ 889000 w 6004983"/>
              <a:gd name="connsiteY82" fmla="*/ 1973792 h 4736042"/>
              <a:gd name="connsiteX83" fmla="*/ 1123950 w 6004983"/>
              <a:gd name="connsiteY83" fmla="*/ 1783292 h 4736042"/>
              <a:gd name="connsiteX84" fmla="*/ 1574800 w 6004983"/>
              <a:gd name="connsiteY84" fmla="*/ 1821392 h 4736042"/>
              <a:gd name="connsiteX85" fmla="*/ 2089150 w 6004983"/>
              <a:gd name="connsiteY85" fmla="*/ 1770592 h 4736042"/>
              <a:gd name="connsiteX86" fmla="*/ 2559050 w 6004983"/>
              <a:gd name="connsiteY86" fmla="*/ 1637242 h 4736042"/>
              <a:gd name="connsiteX87" fmla="*/ 3003550 w 6004983"/>
              <a:gd name="connsiteY87" fmla="*/ 1618192 h 4736042"/>
              <a:gd name="connsiteX88" fmla="*/ 3536950 w 6004983"/>
              <a:gd name="connsiteY88" fmla="*/ 1618192 h 4736042"/>
              <a:gd name="connsiteX89" fmla="*/ 3917950 w 6004983"/>
              <a:gd name="connsiteY89" fmla="*/ 1618192 h 4736042"/>
              <a:gd name="connsiteX90" fmla="*/ 4451350 w 6004983"/>
              <a:gd name="connsiteY90" fmla="*/ 1618192 h 4736042"/>
              <a:gd name="connsiteX91" fmla="*/ 4679950 w 6004983"/>
              <a:gd name="connsiteY91" fmla="*/ 1465792 h 4736042"/>
              <a:gd name="connsiteX92" fmla="*/ 4908550 w 6004983"/>
              <a:gd name="connsiteY92" fmla="*/ 1465792 h 4736042"/>
              <a:gd name="connsiteX93" fmla="*/ 4984750 w 6004983"/>
              <a:gd name="connsiteY93" fmla="*/ 1618192 h 4736042"/>
              <a:gd name="connsiteX94" fmla="*/ 4908550 w 6004983"/>
              <a:gd name="connsiteY94" fmla="*/ 1770592 h 4736042"/>
              <a:gd name="connsiteX95" fmla="*/ 4756150 w 6004983"/>
              <a:gd name="connsiteY95" fmla="*/ 1846792 h 4736042"/>
              <a:gd name="connsiteX96" fmla="*/ 4713288 w 6004983"/>
              <a:gd name="connsiteY96" fmla="*/ 1975380 h 4736042"/>
              <a:gd name="connsiteX97" fmla="*/ 4654550 w 6004983"/>
              <a:gd name="connsiteY97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594350 w 6004983"/>
              <a:gd name="connsiteY12" fmla="*/ 1313392 h 4736042"/>
              <a:gd name="connsiteX13" fmla="*/ 5365750 w 6004983"/>
              <a:gd name="connsiteY13" fmla="*/ 627592 h 4736042"/>
              <a:gd name="connsiteX14" fmla="*/ 4791869 w 6004983"/>
              <a:gd name="connsiteY14" fmla="*/ 899055 h 4736042"/>
              <a:gd name="connsiteX15" fmla="*/ 4679950 w 6004983"/>
              <a:gd name="connsiteY15" fmla="*/ 703792 h 4736042"/>
              <a:gd name="connsiteX16" fmla="*/ 4832350 w 6004983"/>
              <a:gd name="connsiteY16" fmla="*/ 551392 h 4736042"/>
              <a:gd name="connsiteX17" fmla="*/ 4984750 w 6004983"/>
              <a:gd name="connsiteY17" fmla="*/ 475192 h 4736042"/>
              <a:gd name="connsiteX18" fmla="*/ 5213350 w 6004983"/>
              <a:gd name="connsiteY18" fmla="*/ 398992 h 4736042"/>
              <a:gd name="connsiteX19" fmla="*/ 5365750 w 6004983"/>
              <a:gd name="connsiteY19" fmla="*/ 398992 h 4736042"/>
              <a:gd name="connsiteX20" fmla="*/ 5365750 w 6004983"/>
              <a:gd name="connsiteY20" fmla="*/ 627592 h 4736042"/>
              <a:gd name="connsiteX21" fmla="*/ 5594350 w 6004983"/>
              <a:gd name="connsiteY21" fmla="*/ 398992 h 4736042"/>
              <a:gd name="connsiteX22" fmla="*/ 5759450 w 6004983"/>
              <a:gd name="connsiteY22" fmla="*/ 125942 h 4736042"/>
              <a:gd name="connsiteX23" fmla="*/ 5543550 w 6004983"/>
              <a:gd name="connsiteY23" fmla="*/ 17992 h 4736042"/>
              <a:gd name="connsiteX24" fmla="*/ 5397500 w 6004983"/>
              <a:gd name="connsiteY24" fmla="*/ 17992 h 4736042"/>
              <a:gd name="connsiteX25" fmla="*/ 5187950 w 6004983"/>
              <a:gd name="connsiteY25" fmla="*/ 94192 h 4736042"/>
              <a:gd name="connsiteX26" fmla="*/ 5086350 w 6004983"/>
              <a:gd name="connsiteY26" fmla="*/ 113242 h 4736042"/>
              <a:gd name="connsiteX27" fmla="*/ 4902200 w 6004983"/>
              <a:gd name="connsiteY27" fmla="*/ 157692 h 4736042"/>
              <a:gd name="connsiteX28" fmla="*/ 4845050 w 6004983"/>
              <a:gd name="connsiteY28" fmla="*/ 157692 h 4736042"/>
              <a:gd name="connsiteX29" fmla="*/ 4648200 w 6004983"/>
              <a:gd name="connsiteY29" fmla="*/ 259292 h 4736042"/>
              <a:gd name="connsiteX30" fmla="*/ 4584700 w 6004983"/>
              <a:gd name="connsiteY30" fmla="*/ 303742 h 4736042"/>
              <a:gd name="connsiteX31" fmla="*/ 4311650 w 6004983"/>
              <a:gd name="connsiteY31" fmla="*/ 322792 h 4736042"/>
              <a:gd name="connsiteX32" fmla="*/ 4146550 w 6004983"/>
              <a:gd name="connsiteY32" fmla="*/ 322792 h 4736042"/>
              <a:gd name="connsiteX33" fmla="*/ 4057650 w 6004983"/>
              <a:gd name="connsiteY33" fmla="*/ 322792 h 4736042"/>
              <a:gd name="connsiteX34" fmla="*/ 3810000 w 6004983"/>
              <a:gd name="connsiteY34" fmla="*/ 322792 h 4736042"/>
              <a:gd name="connsiteX35" fmla="*/ 3632200 w 6004983"/>
              <a:gd name="connsiteY35" fmla="*/ 322792 h 4736042"/>
              <a:gd name="connsiteX36" fmla="*/ 3568700 w 6004983"/>
              <a:gd name="connsiteY36" fmla="*/ 335492 h 4736042"/>
              <a:gd name="connsiteX37" fmla="*/ 3543300 w 6004983"/>
              <a:gd name="connsiteY37" fmla="*/ 341842 h 4736042"/>
              <a:gd name="connsiteX38" fmla="*/ 3238500 w 6004983"/>
              <a:gd name="connsiteY38" fmla="*/ 341842 h 4736042"/>
              <a:gd name="connsiteX39" fmla="*/ 2863850 w 6004983"/>
              <a:gd name="connsiteY39" fmla="*/ 418042 h 4736042"/>
              <a:gd name="connsiteX40" fmla="*/ 2305050 w 6004983"/>
              <a:gd name="connsiteY40" fmla="*/ 519642 h 4736042"/>
              <a:gd name="connsiteX41" fmla="*/ 1924050 w 6004983"/>
              <a:gd name="connsiteY41" fmla="*/ 589492 h 4736042"/>
              <a:gd name="connsiteX42" fmla="*/ 1568450 w 6004983"/>
              <a:gd name="connsiteY42" fmla="*/ 735542 h 4736042"/>
              <a:gd name="connsiteX43" fmla="*/ 1174750 w 6004983"/>
              <a:gd name="connsiteY43" fmla="*/ 983192 h 4736042"/>
              <a:gd name="connsiteX44" fmla="*/ 730250 w 6004983"/>
              <a:gd name="connsiteY44" fmla="*/ 1370542 h 4736042"/>
              <a:gd name="connsiteX45" fmla="*/ 698500 w 6004983"/>
              <a:gd name="connsiteY45" fmla="*/ 1434042 h 4736042"/>
              <a:gd name="connsiteX46" fmla="*/ 406400 w 6004983"/>
              <a:gd name="connsiteY46" fmla="*/ 1713442 h 4736042"/>
              <a:gd name="connsiteX47" fmla="*/ 381000 w 6004983"/>
              <a:gd name="connsiteY47" fmla="*/ 1770592 h 4736042"/>
              <a:gd name="connsiteX48" fmla="*/ 374650 w 6004983"/>
              <a:gd name="connsiteY48" fmla="*/ 1795992 h 4736042"/>
              <a:gd name="connsiteX49" fmla="*/ 203200 w 6004983"/>
              <a:gd name="connsiteY49" fmla="*/ 1992842 h 4736042"/>
              <a:gd name="connsiteX50" fmla="*/ 177800 w 6004983"/>
              <a:gd name="connsiteY50" fmla="*/ 2056342 h 4736042"/>
              <a:gd name="connsiteX51" fmla="*/ 158750 w 6004983"/>
              <a:gd name="connsiteY51" fmla="*/ 2138892 h 4736042"/>
              <a:gd name="connsiteX52" fmla="*/ 76200 w 6004983"/>
              <a:gd name="connsiteY52" fmla="*/ 2310342 h 4736042"/>
              <a:gd name="connsiteX53" fmla="*/ 0 w 6004983"/>
              <a:gd name="connsiteY53" fmla="*/ 2805642 h 4736042"/>
              <a:gd name="connsiteX54" fmla="*/ 88900 w 6004983"/>
              <a:gd name="connsiteY54" fmla="*/ 3097742 h 4736042"/>
              <a:gd name="connsiteX55" fmla="*/ 215900 w 6004983"/>
              <a:gd name="connsiteY55" fmla="*/ 3313642 h 4736042"/>
              <a:gd name="connsiteX56" fmla="*/ 323850 w 6004983"/>
              <a:gd name="connsiteY56" fmla="*/ 3453342 h 4736042"/>
              <a:gd name="connsiteX57" fmla="*/ 469900 w 6004983"/>
              <a:gd name="connsiteY57" fmla="*/ 3618442 h 4736042"/>
              <a:gd name="connsiteX58" fmla="*/ 628650 w 6004983"/>
              <a:gd name="connsiteY58" fmla="*/ 3783542 h 4736042"/>
              <a:gd name="connsiteX59" fmla="*/ 768350 w 6004983"/>
              <a:gd name="connsiteY59" fmla="*/ 3967692 h 4736042"/>
              <a:gd name="connsiteX60" fmla="*/ 819150 w 6004983"/>
              <a:gd name="connsiteY60" fmla="*/ 4101042 h 4736042"/>
              <a:gd name="connsiteX61" fmla="*/ 819150 w 6004983"/>
              <a:gd name="connsiteY61" fmla="*/ 4240742 h 4736042"/>
              <a:gd name="connsiteX62" fmla="*/ 723900 w 6004983"/>
              <a:gd name="connsiteY62" fmla="*/ 4380442 h 4736042"/>
              <a:gd name="connsiteX63" fmla="*/ 590550 w 6004983"/>
              <a:gd name="connsiteY63" fmla="*/ 4456642 h 4736042"/>
              <a:gd name="connsiteX64" fmla="*/ 508000 w 6004983"/>
              <a:gd name="connsiteY64" fmla="*/ 4545542 h 4736042"/>
              <a:gd name="connsiteX65" fmla="*/ 457200 w 6004983"/>
              <a:gd name="connsiteY65" fmla="*/ 4596342 h 4736042"/>
              <a:gd name="connsiteX66" fmla="*/ 393700 w 6004983"/>
              <a:gd name="connsiteY66" fmla="*/ 4532842 h 4736042"/>
              <a:gd name="connsiteX67" fmla="*/ 254000 w 6004983"/>
              <a:gd name="connsiteY67" fmla="*/ 4736042 h 4736042"/>
              <a:gd name="connsiteX68" fmla="*/ 539750 w 6004983"/>
              <a:gd name="connsiteY68" fmla="*/ 4710642 h 4736042"/>
              <a:gd name="connsiteX69" fmla="*/ 514350 w 6004983"/>
              <a:gd name="connsiteY69" fmla="*/ 4640792 h 4736042"/>
              <a:gd name="connsiteX70" fmla="*/ 622300 w 6004983"/>
              <a:gd name="connsiteY70" fmla="*/ 4564592 h 4736042"/>
              <a:gd name="connsiteX71" fmla="*/ 755650 w 6004983"/>
              <a:gd name="connsiteY71" fmla="*/ 4469342 h 4736042"/>
              <a:gd name="connsiteX72" fmla="*/ 869950 w 6004983"/>
              <a:gd name="connsiteY72" fmla="*/ 4291542 h 4736042"/>
              <a:gd name="connsiteX73" fmla="*/ 946150 w 6004983"/>
              <a:gd name="connsiteY73" fmla="*/ 4062942 h 4736042"/>
              <a:gd name="connsiteX74" fmla="*/ 939800 w 6004983"/>
              <a:gd name="connsiteY74" fmla="*/ 3834342 h 4736042"/>
              <a:gd name="connsiteX75" fmla="*/ 812800 w 6004983"/>
              <a:gd name="connsiteY75" fmla="*/ 3573992 h 4736042"/>
              <a:gd name="connsiteX76" fmla="*/ 666750 w 6004983"/>
              <a:gd name="connsiteY76" fmla="*/ 3313642 h 4736042"/>
              <a:gd name="connsiteX77" fmla="*/ 546100 w 6004983"/>
              <a:gd name="connsiteY77" fmla="*/ 3148542 h 4736042"/>
              <a:gd name="connsiteX78" fmla="*/ 406400 w 6004983"/>
              <a:gd name="connsiteY78" fmla="*/ 2850092 h 4736042"/>
              <a:gd name="connsiteX79" fmla="*/ 387350 w 6004983"/>
              <a:gd name="connsiteY79" fmla="*/ 2481792 h 4736042"/>
              <a:gd name="connsiteX80" fmla="*/ 457200 w 6004983"/>
              <a:gd name="connsiteY80" fmla="*/ 2196042 h 4736042"/>
              <a:gd name="connsiteX81" fmla="*/ 889000 w 6004983"/>
              <a:gd name="connsiteY81" fmla="*/ 1973792 h 4736042"/>
              <a:gd name="connsiteX82" fmla="*/ 1123950 w 6004983"/>
              <a:gd name="connsiteY82" fmla="*/ 1783292 h 4736042"/>
              <a:gd name="connsiteX83" fmla="*/ 1574800 w 6004983"/>
              <a:gd name="connsiteY83" fmla="*/ 1821392 h 4736042"/>
              <a:gd name="connsiteX84" fmla="*/ 2089150 w 6004983"/>
              <a:gd name="connsiteY84" fmla="*/ 1770592 h 4736042"/>
              <a:gd name="connsiteX85" fmla="*/ 2559050 w 6004983"/>
              <a:gd name="connsiteY85" fmla="*/ 1637242 h 4736042"/>
              <a:gd name="connsiteX86" fmla="*/ 3003550 w 6004983"/>
              <a:gd name="connsiteY86" fmla="*/ 1618192 h 4736042"/>
              <a:gd name="connsiteX87" fmla="*/ 3536950 w 6004983"/>
              <a:gd name="connsiteY87" fmla="*/ 1618192 h 4736042"/>
              <a:gd name="connsiteX88" fmla="*/ 3917950 w 6004983"/>
              <a:gd name="connsiteY88" fmla="*/ 1618192 h 4736042"/>
              <a:gd name="connsiteX89" fmla="*/ 4451350 w 6004983"/>
              <a:gd name="connsiteY89" fmla="*/ 1618192 h 4736042"/>
              <a:gd name="connsiteX90" fmla="*/ 4679950 w 6004983"/>
              <a:gd name="connsiteY90" fmla="*/ 1465792 h 4736042"/>
              <a:gd name="connsiteX91" fmla="*/ 4908550 w 6004983"/>
              <a:gd name="connsiteY91" fmla="*/ 1465792 h 4736042"/>
              <a:gd name="connsiteX92" fmla="*/ 4984750 w 6004983"/>
              <a:gd name="connsiteY92" fmla="*/ 1618192 h 4736042"/>
              <a:gd name="connsiteX93" fmla="*/ 4908550 w 6004983"/>
              <a:gd name="connsiteY93" fmla="*/ 1770592 h 4736042"/>
              <a:gd name="connsiteX94" fmla="*/ 4756150 w 6004983"/>
              <a:gd name="connsiteY94" fmla="*/ 1846792 h 4736042"/>
              <a:gd name="connsiteX95" fmla="*/ 4713288 w 6004983"/>
              <a:gd name="connsiteY95" fmla="*/ 1975380 h 4736042"/>
              <a:gd name="connsiteX96" fmla="*/ 4654550 w 6004983"/>
              <a:gd name="connsiteY96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594350 w 6004983"/>
              <a:gd name="connsiteY12" fmla="*/ 1313392 h 4736042"/>
              <a:gd name="connsiteX13" fmla="*/ 5365750 w 6004983"/>
              <a:gd name="connsiteY13" fmla="*/ 627592 h 4736042"/>
              <a:gd name="connsiteX14" fmla="*/ 4679950 w 6004983"/>
              <a:gd name="connsiteY14" fmla="*/ 703792 h 4736042"/>
              <a:gd name="connsiteX15" fmla="*/ 4832350 w 6004983"/>
              <a:gd name="connsiteY15" fmla="*/ 551392 h 4736042"/>
              <a:gd name="connsiteX16" fmla="*/ 4984750 w 6004983"/>
              <a:gd name="connsiteY16" fmla="*/ 475192 h 4736042"/>
              <a:gd name="connsiteX17" fmla="*/ 5213350 w 6004983"/>
              <a:gd name="connsiteY17" fmla="*/ 398992 h 4736042"/>
              <a:gd name="connsiteX18" fmla="*/ 5365750 w 6004983"/>
              <a:gd name="connsiteY18" fmla="*/ 398992 h 4736042"/>
              <a:gd name="connsiteX19" fmla="*/ 5365750 w 6004983"/>
              <a:gd name="connsiteY19" fmla="*/ 627592 h 4736042"/>
              <a:gd name="connsiteX20" fmla="*/ 5594350 w 6004983"/>
              <a:gd name="connsiteY20" fmla="*/ 398992 h 4736042"/>
              <a:gd name="connsiteX21" fmla="*/ 5759450 w 6004983"/>
              <a:gd name="connsiteY21" fmla="*/ 125942 h 4736042"/>
              <a:gd name="connsiteX22" fmla="*/ 5543550 w 6004983"/>
              <a:gd name="connsiteY22" fmla="*/ 17992 h 4736042"/>
              <a:gd name="connsiteX23" fmla="*/ 5397500 w 6004983"/>
              <a:gd name="connsiteY23" fmla="*/ 17992 h 4736042"/>
              <a:gd name="connsiteX24" fmla="*/ 5187950 w 6004983"/>
              <a:gd name="connsiteY24" fmla="*/ 94192 h 4736042"/>
              <a:gd name="connsiteX25" fmla="*/ 5086350 w 6004983"/>
              <a:gd name="connsiteY25" fmla="*/ 113242 h 4736042"/>
              <a:gd name="connsiteX26" fmla="*/ 4902200 w 6004983"/>
              <a:gd name="connsiteY26" fmla="*/ 157692 h 4736042"/>
              <a:gd name="connsiteX27" fmla="*/ 4845050 w 6004983"/>
              <a:gd name="connsiteY27" fmla="*/ 157692 h 4736042"/>
              <a:gd name="connsiteX28" fmla="*/ 4648200 w 6004983"/>
              <a:gd name="connsiteY28" fmla="*/ 259292 h 4736042"/>
              <a:gd name="connsiteX29" fmla="*/ 4584700 w 6004983"/>
              <a:gd name="connsiteY29" fmla="*/ 303742 h 4736042"/>
              <a:gd name="connsiteX30" fmla="*/ 4311650 w 6004983"/>
              <a:gd name="connsiteY30" fmla="*/ 322792 h 4736042"/>
              <a:gd name="connsiteX31" fmla="*/ 4146550 w 6004983"/>
              <a:gd name="connsiteY31" fmla="*/ 322792 h 4736042"/>
              <a:gd name="connsiteX32" fmla="*/ 4057650 w 6004983"/>
              <a:gd name="connsiteY32" fmla="*/ 322792 h 4736042"/>
              <a:gd name="connsiteX33" fmla="*/ 3810000 w 6004983"/>
              <a:gd name="connsiteY33" fmla="*/ 322792 h 4736042"/>
              <a:gd name="connsiteX34" fmla="*/ 3632200 w 6004983"/>
              <a:gd name="connsiteY34" fmla="*/ 322792 h 4736042"/>
              <a:gd name="connsiteX35" fmla="*/ 3568700 w 6004983"/>
              <a:gd name="connsiteY35" fmla="*/ 335492 h 4736042"/>
              <a:gd name="connsiteX36" fmla="*/ 3543300 w 6004983"/>
              <a:gd name="connsiteY36" fmla="*/ 341842 h 4736042"/>
              <a:gd name="connsiteX37" fmla="*/ 3238500 w 6004983"/>
              <a:gd name="connsiteY37" fmla="*/ 341842 h 4736042"/>
              <a:gd name="connsiteX38" fmla="*/ 2863850 w 6004983"/>
              <a:gd name="connsiteY38" fmla="*/ 418042 h 4736042"/>
              <a:gd name="connsiteX39" fmla="*/ 2305050 w 6004983"/>
              <a:gd name="connsiteY39" fmla="*/ 519642 h 4736042"/>
              <a:gd name="connsiteX40" fmla="*/ 1924050 w 6004983"/>
              <a:gd name="connsiteY40" fmla="*/ 589492 h 4736042"/>
              <a:gd name="connsiteX41" fmla="*/ 1568450 w 6004983"/>
              <a:gd name="connsiteY41" fmla="*/ 735542 h 4736042"/>
              <a:gd name="connsiteX42" fmla="*/ 1174750 w 6004983"/>
              <a:gd name="connsiteY42" fmla="*/ 983192 h 4736042"/>
              <a:gd name="connsiteX43" fmla="*/ 730250 w 6004983"/>
              <a:gd name="connsiteY43" fmla="*/ 1370542 h 4736042"/>
              <a:gd name="connsiteX44" fmla="*/ 698500 w 6004983"/>
              <a:gd name="connsiteY44" fmla="*/ 1434042 h 4736042"/>
              <a:gd name="connsiteX45" fmla="*/ 406400 w 6004983"/>
              <a:gd name="connsiteY45" fmla="*/ 1713442 h 4736042"/>
              <a:gd name="connsiteX46" fmla="*/ 381000 w 6004983"/>
              <a:gd name="connsiteY46" fmla="*/ 1770592 h 4736042"/>
              <a:gd name="connsiteX47" fmla="*/ 374650 w 6004983"/>
              <a:gd name="connsiteY47" fmla="*/ 1795992 h 4736042"/>
              <a:gd name="connsiteX48" fmla="*/ 203200 w 6004983"/>
              <a:gd name="connsiteY48" fmla="*/ 1992842 h 4736042"/>
              <a:gd name="connsiteX49" fmla="*/ 177800 w 6004983"/>
              <a:gd name="connsiteY49" fmla="*/ 2056342 h 4736042"/>
              <a:gd name="connsiteX50" fmla="*/ 158750 w 6004983"/>
              <a:gd name="connsiteY50" fmla="*/ 2138892 h 4736042"/>
              <a:gd name="connsiteX51" fmla="*/ 76200 w 6004983"/>
              <a:gd name="connsiteY51" fmla="*/ 2310342 h 4736042"/>
              <a:gd name="connsiteX52" fmla="*/ 0 w 6004983"/>
              <a:gd name="connsiteY52" fmla="*/ 2805642 h 4736042"/>
              <a:gd name="connsiteX53" fmla="*/ 88900 w 6004983"/>
              <a:gd name="connsiteY53" fmla="*/ 3097742 h 4736042"/>
              <a:gd name="connsiteX54" fmla="*/ 215900 w 6004983"/>
              <a:gd name="connsiteY54" fmla="*/ 3313642 h 4736042"/>
              <a:gd name="connsiteX55" fmla="*/ 323850 w 6004983"/>
              <a:gd name="connsiteY55" fmla="*/ 3453342 h 4736042"/>
              <a:gd name="connsiteX56" fmla="*/ 469900 w 6004983"/>
              <a:gd name="connsiteY56" fmla="*/ 3618442 h 4736042"/>
              <a:gd name="connsiteX57" fmla="*/ 628650 w 6004983"/>
              <a:gd name="connsiteY57" fmla="*/ 3783542 h 4736042"/>
              <a:gd name="connsiteX58" fmla="*/ 768350 w 6004983"/>
              <a:gd name="connsiteY58" fmla="*/ 3967692 h 4736042"/>
              <a:gd name="connsiteX59" fmla="*/ 819150 w 6004983"/>
              <a:gd name="connsiteY59" fmla="*/ 4101042 h 4736042"/>
              <a:gd name="connsiteX60" fmla="*/ 819150 w 6004983"/>
              <a:gd name="connsiteY60" fmla="*/ 4240742 h 4736042"/>
              <a:gd name="connsiteX61" fmla="*/ 723900 w 6004983"/>
              <a:gd name="connsiteY61" fmla="*/ 4380442 h 4736042"/>
              <a:gd name="connsiteX62" fmla="*/ 590550 w 6004983"/>
              <a:gd name="connsiteY62" fmla="*/ 4456642 h 4736042"/>
              <a:gd name="connsiteX63" fmla="*/ 508000 w 6004983"/>
              <a:gd name="connsiteY63" fmla="*/ 4545542 h 4736042"/>
              <a:gd name="connsiteX64" fmla="*/ 457200 w 6004983"/>
              <a:gd name="connsiteY64" fmla="*/ 4596342 h 4736042"/>
              <a:gd name="connsiteX65" fmla="*/ 393700 w 6004983"/>
              <a:gd name="connsiteY65" fmla="*/ 4532842 h 4736042"/>
              <a:gd name="connsiteX66" fmla="*/ 254000 w 6004983"/>
              <a:gd name="connsiteY66" fmla="*/ 4736042 h 4736042"/>
              <a:gd name="connsiteX67" fmla="*/ 539750 w 6004983"/>
              <a:gd name="connsiteY67" fmla="*/ 4710642 h 4736042"/>
              <a:gd name="connsiteX68" fmla="*/ 514350 w 6004983"/>
              <a:gd name="connsiteY68" fmla="*/ 4640792 h 4736042"/>
              <a:gd name="connsiteX69" fmla="*/ 622300 w 6004983"/>
              <a:gd name="connsiteY69" fmla="*/ 4564592 h 4736042"/>
              <a:gd name="connsiteX70" fmla="*/ 755650 w 6004983"/>
              <a:gd name="connsiteY70" fmla="*/ 4469342 h 4736042"/>
              <a:gd name="connsiteX71" fmla="*/ 869950 w 6004983"/>
              <a:gd name="connsiteY71" fmla="*/ 4291542 h 4736042"/>
              <a:gd name="connsiteX72" fmla="*/ 946150 w 6004983"/>
              <a:gd name="connsiteY72" fmla="*/ 4062942 h 4736042"/>
              <a:gd name="connsiteX73" fmla="*/ 939800 w 6004983"/>
              <a:gd name="connsiteY73" fmla="*/ 3834342 h 4736042"/>
              <a:gd name="connsiteX74" fmla="*/ 812800 w 6004983"/>
              <a:gd name="connsiteY74" fmla="*/ 3573992 h 4736042"/>
              <a:gd name="connsiteX75" fmla="*/ 666750 w 6004983"/>
              <a:gd name="connsiteY75" fmla="*/ 3313642 h 4736042"/>
              <a:gd name="connsiteX76" fmla="*/ 546100 w 6004983"/>
              <a:gd name="connsiteY76" fmla="*/ 3148542 h 4736042"/>
              <a:gd name="connsiteX77" fmla="*/ 406400 w 6004983"/>
              <a:gd name="connsiteY77" fmla="*/ 2850092 h 4736042"/>
              <a:gd name="connsiteX78" fmla="*/ 387350 w 6004983"/>
              <a:gd name="connsiteY78" fmla="*/ 2481792 h 4736042"/>
              <a:gd name="connsiteX79" fmla="*/ 457200 w 6004983"/>
              <a:gd name="connsiteY79" fmla="*/ 2196042 h 4736042"/>
              <a:gd name="connsiteX80" fmla="*/ 889000 w 6004983"/>
              <a:gd name="connsiteY80" fmla="*/ 1973792 h 4736042"/>
              <a:gd name="connsiteX81" fmla="*/ 1123950 w 6004983"/>
              <a:gd name="connsiteY81" fmla="*/ 1783292 h 4736042"/>
              <a:gd name="connsiteX82" fmla="*/ 1574800 w 6004983"/>
              <a:gd name="connsiteY82" fmla="*/ 1821392 h 4736042"/>
              <a:gd name="connsiteX83" fmla="*/ 2089150 w 6004983"/>
              <a:gd name="connsiteY83" fmla="*/ 1770592 h 4736042"/>
              <a:gd name="connsiteX84" fmla="*/ 2559050 w 6004983"/>
              <a:gd name="connsiteY84" fmla="*/ 1637242 h 4736042"/>
              <a:gd name="connsiteX85" fmla="*/ 3003550 w 6004983"/>
              <a:gd name="connsiteY85" fmla="*/ 1618192 h 4736042"/>
              <a:gd name="connsiteX86" fmla="*/ 3536950 w 6004983"/>
              <a:gd name="connsiteY86" fmla="*/ 1618192 h 4736042"/>
              <a:gd name="connsiteX87" fmla="*/ 3917950 w 6004983"/>
              <a:gd name="connsiteY87" fmla="*/ 1618192 h 4736042"/>
              <a:gd name="connsiteX88" fmla="*/ 4451350 w 6004983"/>
              <a:gd name="connsiteY88" fmla="*/ 1618192 h 4736042"/>
              <a:gd name="connsiteX89" fmla="*/ 4679950 w 6004983"/>
              <a:gd name="connsiteY89" fmla="*/ 1465792 h 4736042"/>
              <a:gd name="connsiteX90" fmla="*/ 4908550 w 6004983"/>
              <a:gd name="connsiteY90" fmla="*/ 1465792 h 4736042"/>
              <a:gd name="connsiteX91" fmla="*/ 4984750 w 6004983"/>
              <a:gd name="connsiteY91" fmla="*/ 1618192 h 4736042"/>
              <a:gd name="connsiteX92" fmla="*/ 4908550 w 6004983"/>
              <a:gd name="connsiteY92" fmla="*/ 1770592 h 4736042"/>
              <a:gd name="connsiteX93" fmla="*/ 4756150 w 6004983"/>
              <a:gd name="connsiteY93" fmla="*/ 1846792 h 4736042"/>
              <a:gd name="connsiteX94" fmla="*/ 4713288 w 6004983"/>
              <a:gd name="connsiteY94" fmla="*/ 1975380 h 4736042"/>
              <a:gd name="connsiteX95" fmla="*/ 4654550 w 6004983"/>
              <a:gd name="connsiteY95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594350 w 6004983"/>
              <a:gd name="connsiteY12" fmla="*/ 1313392 h 4736042"/>
              <a:gd name="connsiteX13" fmla="*/ 5365750 w 6004983"/>
              <a:gd name="connsiteY13" fmla="*/ 627592 h 4736042"/>
              <a:gd name="connsiteX14" fmla="*/ 4832350 w 6004983"/>
              <a:gd name="connsiteY14" fmla="*/ 551392 h 4736042"/>
              <a:gd name="connsiteX15" fmla="*/ 4984750 w 6004983"/>
              <a:gd name="connsiteY15" fmla="*/ 475192 h 4736042"/>
              <a:gd name="connsiteX16" fmla="*/ 5213350 w 6004983"/>
              <a:gd name="connsiteY16" fmla="*/ 398992 h 4736042"/>
              <a:gd name="connsiteX17" fmla="*/ 5365750 w 6004983"/>
              <a:gd name="connsiteY17" fmla="*/ 398992 h 4736042"/>
              <a:gd name="connsiteX18" fmla="*/ 5365750 w 6004983"/>
              <a:gd name="connsiteY18" fmla="*/ 627592 h 4736042"/>
              <a:gd name="connsiteX19" fmla="*/ 5594350 w 6004983"/>
              <a:gd name="connsiteY19" fmla="*/ 398992 h 4736042"/>
              <a:gd name="connsiteX20" fmla="*/ 5759450 w 6004983"/>
              <a:gd name="connsiteY20" fmla="*/ 125942 h 4736042"/>
              <a:gd name="connsiteX21" fmla="*/ 5543550 w 6004983"/>
              <a:gd name="connsiteY21" fmla="*/ 17992 h 4736042"/>
              <a:gd name="connsiteX22" fmla="*/ 5397500 w 6004983"/>
              <a:gd name="connsiteY22" fmla="*/ 17992 h 4736042"/>
              <a:gd name="connsiteX23" fmla="*/ 5187950 w 6004983"/>
              <a:gd name="connsiteY23" fmla="*/ 94192 h 4736042"/>
              <a:gd name="connsiteX24" fmla="*/ 5086350 w 6004983"/>
              <a:gd name="connsiteY24" fmla="*/ 113242 h 4736042"/>
              <a:gd name="connsiteX25" fmla="*/ 4902200 w 6004983"/>
              <a:gd name="connsiteY25" fmla="*/ 157692 h 4736042"/>
              <a:gd name="connsiteX26" fmla="*/ 4845050 w 6004983"/>
              <a:gd name="connsiteY26" fmla="*/ 157692 h 4736042"/>
              <a:gd name="connsiteX27" fmla="*/ 4648200 w 6004983"/>
              <a:gd name="connsiteY27" fmla="*/ 259292 h 4736042"/>
              <a:gd name="connsiteX28" fmla="*/ 4584700 w 6004983"/>
              <a:gd name="connsiteY28" fmla="*/ 303742 h 4736042"/>
              <a:gd name="connsiteX29" fmla="*/ 4311650 w 6004983"/>
              <a:gd name="connsiteY29" fmla="*/ 322792 h 4736042"/>
              <a:gd name="connsiteX30" fmla="*/ 4146550 w 6004983"/>
              <a:gd name="connsiteY30" fmla="*/ 322792 h 4736042"/>
              <a:gd name="connsiteX31" fmla="*/ 4057650 w 6004983"/>
              <a:gd name="connsiteY31" fmla="*/ 322792 h 4736042"/>
              <a:gd name="connsiteX32" fmla="*/ 3810000 w 6004983"/>
              <a:gd name="connsiteY32" fmla="*/ 322792 h 4736042"/>
              <a:gd name="connsiteX33" fmla="*/ 3632200 w 6004983"/>
              <a:gd name="connsiteY33" fmla="*/ 322792 h 4736042"/>
              <a:gd name="connsiteX34" fmla="*/ 3568700 w 6004983"/>
              <a:gd name="connsiteY34" fmla="*/ 335492 h 4736042"/>
              <a:gd name="connsiteX35" fmla="*/ 3543300 w 6004983"/>
              <a:gd name="connsiteY35" fmla="*/ 341842 h 4736042"/>
              <a:gd name="connsiteX36" fmla="*/ 3238500 w 6004983"/>
              <a:gd name="connsiteY36" fmla="*/ 341842 h 4736042"/>
              <a:gd name="connsiteX37" fmla="*/ 2863850 w 6004983"/>
              <a:gd name="connsiteY37" fmla="*/ 418042 h 4736042"/>
              <a:gd name="connsiteX38" fmla="*/ 2305050 w 6004983"/>
              <a:gd name="connsiteY38" fmla="*/ 519642 h 4736042"/>
              <a:gd name="connsiteX39" fmla="*/ 1924050 w 6004983"/>
              <a:gd name="connsiteY39" fmla="*/ 589492 h 4736042"/>
              <a:gd name="connsiteX40" fmla="*/ 1568450 w 6004983"/>
              <a:gd name="connsiteY40" fmla="*/ 735542 h 4736042"/>
              <a:gd name="connsiteX41" fmla="*/ 1174750 w 6004983"/>
              <a:gd name="connsiteY41" fmla="*/ 983192 h 4736042"/>
              <a:gd name="connsiteX42" fmla="*/ 730250 w 6004983"/>
              <a:gd name="connsiteY42" fmla="*/ 1370542 h 4736042"/>
              <a:gd name="connsiteX43" fmla="*/ 698500 w 6004983"/>
              <a:gd name="connsiteY43" fmla="*/ 1434042 h 4736042"/>
              <a:gd name="connsiteX44" fmla="*/ 406400 w 6004983"/>
              <a:gd name="connsiteY44" fmla="*/ 1713442 h 4736042"/>
              <a:gd name="connsiteX45" fmla="*/ 381000 w 6004983"/>
              <a:gd name="connsiteY45" fmla="*/ 1770592 h 4736042"/>
              <a:gd name="connsiteX46" fmla="*/ 374650 w 6004983"/>
              <a:gd name="connsiteY46" fmla="*/ 1795992 h 4736042"/>
              <a:gd name="connsiteX47" fmla="*/ 203200 w 6004983"/>
              <a:gd name="connsiteY47" fmla="*/ 1992842 h 4736042"/>
              <a:gd name="connsiteX48" fmla="*/ 177800 w 6004983"/>
              <a:gd name="connsiteY48" fmla="*/ 2056342 h 4736042"/>
              <a:gd name="connsiteX49" fmla="*/ 158750 w 6004983"/>
              <a:gd name="connsiteY49" fmla="*/ 2138892 h 4736042"/>
              <a:gd name="connsiteX50" fmla="*/ 76200 w 6004983"/>
              <a:gd name="connsiteY50" fmla="*/ 2310342 h 4736042"/>
              <a:gd name="connsiteX51" fmla="*/ 0 w 6004983"/>
              <a:gd name="connsiteY51" fmla="*/ 2805642 h 4736042"/>
              <a:gd name="connsiteX52" fmla="*/ 88900 w 6004983"/>
              <a:gd name="connsiteY52" fmla="*/ 3097742 h 4736042"/>
              <a:gd name="connsiteX53" fmla="*/ 215900 w 6004983"/>
              <a:gd name="connsiteY53" fmla="*/ 3313642 h 4736042"/>
              <a:gd name="connsiteX54" fmla="*/ 323850 w 6004983"/>
              <a:gd name="connsiteY54" fmla="*/ 3453342 h 4736042"/>
              <a:gd name="connsiteX55" fmla="*/ 469900 w 6004983"/>
              <a:gd name="connsiteY55" fmla="*/ 3618442 h 4736042"/>
              <a:gd name="connsiteX56" fmla="*/ 628650 w 6004983"/>
              <a:gd name="connsiteY56" fmla="*/ 3783542 h 4736042"/>
              <a:gd name="connsiteX57" fmla="*/ 768350 w 6004983"/>
              <a:gd name="connsiteY57" fmla="*/ 3967692 h 4736042"/>
              <a:gd name="connsiteX58" fmla="*/ 819150 w 6004983"/>
              <a:gd name="connsiteY58" fmla="*/ 4101042 h 4736042"/>
              <a:gd name="connsiteX59" fmla="*/ 819150 w 6004983"/>
              <a:gd name="connsiteY59" fmla="*/ 4240742 h 4736042"/>
              <a:gd name="connsiteX60" fmla="*/ 723900 w 6004983"/>
              <a:gd name="connsiteY60" fmla="*/ 4380442 h 4736042"/>
              <a:gd name="connsiteX61" fmla="*/ 590550 w 6004983"/>
              <a:gd name="connsiteY61" fmla="*/ 4456642 h 4736042"/>
              <a:gd name="connsiteX62" fmla="*/ 508000 w 6004983"/>
              <a:gd name="connsiteY62" fmla="*/ 4545542 h 4736042"/>
              <a:gd name="connsiteX63" fmla="*/ 457200 w 6004983"/>
              <a:gd name="connsiteY63" fmla="*/ 4596342 h 4736042"/>
              <a:gd name="connsiteX64" fmla="*/ 393700 w 6004983"/>
              <a:gd name="connsiteY64" fmla="*/ 4532842 h 4736042"/>
              <a:gd name="connsiteX65" fmla="*/ 254000 w 6004983"/>
              <a:gd name="connsiteY65" fmla="*/ 4736042 h 4736042"/>
              <a:gd name="connsiteX66" fmla="*/ 539750 w 6004983"/>
              <a:gd name="connsiteY66" fmla="*/ 4710642 h 4736042"/>
              <a:gd name="connsiteX67" fmla="*/ 514350 w 6004983"/>
              <a:gd name="connsiteY67" fmla="*/ 4640792 h 4736042"/>
              <a:gd name="connsiteX68" fmla="*/ 622300 w 6004983"/>
              <a:gd name="connsiteY68" fmla="*/ 4564592 h 4736042"/>
              <a:gd name="connsiteX69" fmla="*/ 755650 w 6004983"/>
              <a:gd name="connsiteY69" fmla="*/ 4469342 h 4736042"/>
              <a:gd name="connsiteX70" fmla="*/ 869950 w 6004983"/>
              <a:gd name="connsiteY70" fmla="*/ 4291542 h 4736042"/>
              <a:gd name="connsiteX71" fmla="*/ 946150 w 6004983"/>
              <a:gd name="connsiteY71" fmla="*/ 4062942 h 4736042"/>
              <a:gd name="connsiteX72" fmla="*/ 939800 w 6004983"/>
              <a:gd name="connsiteY72" fmla="*/ 3834342 h 4736042"/>
              <a:gd name="connsiteX73" fmla="*/ 812800 w 6004983"/>
              <a:gd name="connsiteY73" fmla="*/ 3573992 h 4736042"/>
              <a:gd name="connsiteX74" fmla="*/ 666750 w 6004983"/>
              <a:gd name="connsiteY74" fmla="*/ 3313642 h 4736042"/>
              <a:gd name="connsiteX75" fmla="*/ 546100 w 6004983"/>
              <a:gd name="connsiteY75" fmla="*/ 3148542 h 4736042"/>
              <a:gd name="connsiteX76" fmla="*/ 406400 w 6004983"/>
              <a:gd name="connsiteY76" fmla="*/ 2850092 h 4736042"/>
              <a:gd name="connsiteX77" fmla="*/ 387350 w 6004983"/>
              <a:gd name="connsiteY77" fmla="*/ 2481792 h 4736042"/>
              <a:gd name="connsiteX78" fmla="*/ 457200 w 6004983"/>
              <a:gd name="connsiteY78" fmla="*/ 2196042 h 4736042"/>
              <a:gd name="connsiteX79" fmla="*/ 889000 w 6004983"/>
              <a:gd name="connsiteY79" fmla="*/ 1973792 h 4736042"/>
              <a:gd name="connsiteX80" fmla="*/ 1123950 w 6004983"/>
              <a:gd name="connsiteY80" fmla="*/ 1783292 h 4736042"/>
              <a:gd name="connsiteX81" fmla="*/ 1574800 w 6004983"/>
              <a:gd name="connsiteY81" fmla="*/ 1821392 h 4736042"/>
              <a:gd name="connsiteX82" fmla="*/ 2089150 w 6004983"/>
              <a:gd name="connsiteY82" fmla="*/ 1770592 h 4736042"/>
              <a:gd name="connsiteX83" fmla="*/ 2559050 w 6004983"/>
              <a:gd name="connsiteY83" fmla="*/ 1637242 h 4736042"/>
              <a:gd name="connsiteX84" fmla="*/ 3003550 w 6004983"/>
              <a:gd name="connsiteY84" fmla="*/ 1618192 h 4736042"/>
              <a:gd name="connsiteX85" fmla="*/ 3536950 w 6004983"/>
              <a:gd name="connsiteY85" fmla="*/ 1618192 h 4736042"/>
              <a:gd name="connsiteX86" fmla="*/ 3917950 w 6004983"/>
              <a:gd name="connsiteY86" fmla="*/ 1618192 h 4736042"/>
              <a:gd name="connsiteX87" fmla="*/ 4451350 w 6004983"/>
              <a:gd name="connsiteY87" fmla="*/ 1618192 h 4736042"/>
              <a:gd name="connsiteX88" fmla="*/ 4679950 w 6004983"/>
              <a:gd name="connsiteY88" fmla="*/ 1465792 h 4736042"/>
              <a:gd name="connsiteX89" fmla="*/ 4908550 w 6004983"/>
              <a:gd name="connsiteY89" fmla="*/ 1465792 h 4736042"/>
              <a:gd name="connsiteX90" fmla="*/ 4984750 w 6004983"/>
              <a:gd name="connsiteY90" fmla="*/ 1618192 h 4736042"/>
              <a:gd name="connsiteX91" fmla="*/ 4908550 w 6004983"/>
              <a:gd name="connsiteY91" fmla="*/ 1770592 h 4736042"/>
              <a:gd name="connsiteX92" fmla="*/ 4756150 w 6004983"/>
              <a:gd name="connsiteY92" fmla="*/ 1846792 h 4736042"/>
              <a:gd name="connsiteX93" fmla="*/ 4713288 w 6004983"/>
              <a:gd name="connsiteY93" fmla="*/ 1975380 h 4736042"/>
              <a:gd name="connsiteX94" fmla="*/ 4654550 w 6004983"/>
              <a:gd name="connsiteY94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594350 w 6004983"/>
              <a:gd name="connsiteY12" fmla="*/ 1313392 h 4736042"/>
              <a:gd name="connsiteX13" fmla="*/ 5365750 w 6004983"/>
              <a:gd name="connsiteY13" fmla="*/ 627592 h 4736042"/>
              <a:gd name="connsiteX14" fmla="*/ 4984750 w 6004983"/>
              <a:gd name="connsiteY14" fmla="*/ 475192 h 4736042"/>
              <a:gd name="connsiteX15" fmla="*/ 5213350 w 6004983"/>
              <a:gd name="connsiteY15" fmla="*/ 398992 h 4736042"/>
              <a:gd name="connsiteX16" fmla="*/ 5365750 w 6004983"/>
              <a:gd name="connsiteY16" fmla="*/ 398992 h 4736042"/>
              <a:gd name="connsiteX17" fmla="*/ 5365750 w 6004983"/>
              <a:gd name="connsiteY17" fmla="*/ 627592 h 4736042"/>
              <a:gd name="connsiteX18" fmla="*/ 5594350 w 6004983"/>
              <a:gd name="connsiteY18" fmla="*/ 398992 h 4736042"/>
              <a:gd name="connsiteX19" fmla="*/ 5759450 w 6004983"/>
              <a:gd name="connsiteY19" fmla="*/ 125942 h 4736042"/>
              <a:gd name="connsiteX20" fmla="*/ 5543550 w 6004983"/>
              <a:gd name="connsiteY20" fmla="*/ 17992 h 4736042"/>
              <a:gd name="connsiteX21" fmla="*/ 5397500 w 6004983"/>
              <a:gd name="connsiteY21" fmla="*/ 17992 h 4736042"/>
              <a:gd name="connsiteX22" fmla="*/ 5187950 w 6004983"/>
              <a:gd name="connsiteY22" fmla="*/ 94192 h 4736042"/>
              <a:gd name="connsiteX23" fmla="*/ 5086350 w 6004983"/>
              <a:gd name="connsiteY23" fmla="*/ 113242 h 4736042"/>
              <a:gd name="connsiteX24" fmla="*/ 4902200 w 6004983"/>
              <a:gd name="connsiteY24" fmla="*/ 157692 h 4736042"/>
              <a:gd name="connsiteX25" fmla="*/ 4845050 w 6004983"/>
              <a:gd name="connsiteY25" fmla="*/ 157692 h 4736042"/>
              <a:gd name="connsiteX26" fmla="*/ 4648200 w 6004983"/>
              <a:gd name="connsiteY26" fmla="*/ 259292 h 4736042"/>
              <a:gd name="connsiteX27" fmla="*/ 4584700 w 6004983"/>
              <a:gd name="connsiteY27" fmla="*/ 303742 h 4736042"/>
              <a:gd name="connsiteX28" fmla="*/ 4311650 w 6004983"/>
              <a:gd name="connsiteY28" fmla="*/ 322792 h 4736042"/>
              <a:gd name="connsiteX29" fmla="*/ 4146550 w 6004983"/>
              <a:gd name="connsiteY29" fmla="*/ 322792 h 4736042"/>
              <a:gd name="connsiteX30" fmla="*/ 4057650 w 6004983"/>
              <a:gd name="connsiteY30" fmla="*/ 322792 h 4736042"/>
              <a:gd name="connsiteX31" fmla="*/ 3810000 w 6004983"/>
              <a:gd name="connsiteY31" fmla="*/ 322792 h 4736042"/>
              <a:gd name="connsiteX32" fmla="*/ 3632200 w 6004983"/>
              <a:gd name="connsiteY32" fmla="*/ 322792 h 4736042"/>
              <a:gd name="connsiteX33" fmla="*/ 3568700 w 6004983"/>
              <a:gd name="connsiteY33" fmla="*/ 335492 h 4736042"/>
              <a:gd name="connsiteX34" fmla="*/ 3543300 w 6004983"/>
              <a:gd name="connsiteY34" fmla="*/ 341842 h 4736042"/>
              <a:gd name="connsiteX35" fmla="*/ 3238500 w 6004983"/>
              <a:gd name="connsiteY35" fmla="*/ 341842 h 4736042"/>
              <a:gd name="connsiteX36" fmla="*/ 2863850 w 6004983"/>
              <a:gd name="connsiteY36" fmla="*/ 418042 h 4736042"/>
              <a:gd name="connsiteX37" fmla="*/ 2305050 w 6004983"/>
              <a:gd name="connsiteY37" fmla="*/ 519642 h 4736042"/>
              <a:gd name="connsiteX38" fmla="*/ 1924050 w 6004983"/>
              <a:gd name="connsiteY38" fmla="*/ 589492 h 4736042"/>
              <a:gd name="connsiteX39" fmla="*/ 1568450 w 6004983"/>
              <a:gd name="connsiteY39" fmla="*/ 735542 h 4736042"/>
              <a:gd name="connsiteX40" fmla="*/ 1174750 w 6004983"/>
              <a:gd name="connsiteY40" fmla="*/ 983192 h 4736042"/>
              <a:gd name="connsiteX41" fmla="*/ 730250 w 6004983"/>
              <a:gd name="connsiteY41" fmla="*/ 1370542 h 4736042"/>
              <a:gd name="connsiteX42" fmla="*/ 698500 w 6004983"/>
              <a:gd name="connsiteY42" fmla="*/ 1434042 h 4736042"/>
              <a:gd name="connsiteX43" fmla="*/ 406400 w 6004983"/>
              <a:gd name="connsiteY43" fmla="*/ 1713442 h 4736042"/>
              <a:gd name="connsiteX44" fmla="*/ 381000 w 6004983"/>
              <a:gd name="connsiteY44" fmla="*/ 1770592 h 4736042"/>
              <a:gd name="connsiteX45" fmla="*/ 374650 w 6004983"/>
              <a:gd name="connsiteY45" fmla="*/ 1795992 h 4736042"/>
              <a:gd name="connsiteX46" fmla="*/ 203200 w 6004983"/>
              <a:gd name="connsiteY46" fmla="*/ 1992842 h 4736042"/>
              <a:gd name="connsiteX47" fmla="*/ 177800 w 6004983"/>
              <a:gd name="connsiteY47" fmla="*/ 2056342 h 4736042"/>
              <a:gd name="connsiteX48" fmla="*/ 158750 w 6004983"/>
              <a:gd name="connsiteY48" fmla="*/ 2138892 h 4736042"/>
              <a:gd name="connsiteX49" fmla="*/ 76200 w 6004983"/>
              <a:gd name="connsiteY49" fmla="*/ 2310342 h 4736042"/>
              <a:gd name="connsiteX50" fmla="*/ 0 w 6004983"/>
              <a:gd name="connsiteY50" fmla="*/ 2805642 h 4736042"/>
              <a:gd name="connsiteX51" fmla="*/ 88900 w 6004983"/>
              <a:gd name="connsiteY51" fmla="*/ 3097742 h 4736042"/>
              <a:gd name="connsiteX52" fmla="*/ 215900 w 6004983"/>
              <a:gd name="connsiteY52" fmla="*/ 3313642 h 4736042"/>
              <a:gd name="connsiteX53" fmla="*/ 323850 w 6004983"/>
              <a:gd name="connsiteY53" fmla="*/ 3453342 h 4736042"/>
              <a:gd name="connsiteX54" fmla="*/ 469900 w 6004983"/>
              <a:gd name="connsiteY54" fmla="*/ 3618442 h 4736042"/>
              <a:gd name="connsiteX55" fmla="*/ 628650 w 6004983"/>
              <a:gd name="connsiteY55" fmla="*/ 3783542 h 4736042"/>
              <a:gd name="connsiteX56" fmla="*/ 768350 w 6004983"/>
              <a:gd name="connsiteY56" fmla="*/ 3967692 h 4736042"/>
              <a:gd name="connsiteX57" fmla="*/ 819150 w 6004983"/>
              <a:gd name="connsiteY57" fmla="*/ 4101042 h 4736042"/>
              <a:gd name="connsiteX58" fmla="*/ 819150 w 6004983"/>
              <a:gd name="connsiteY58" fmla="*/ 4240742 h 4736042"/>
              <a:gd name="connsiteX59" fmla="*/ 723900 w 6004983"/>
              <a:gd name="connsiteY59" fmla="*/ 4380442 h 4736042"/>
              <a:gd name="connsiteX60" fmla="*/ 590550 w 6004983"/>
              <a:gd name="connsiteY60" fmla="*/ 4456642 h 4736042"/>
              <a:gd name="connsiteX61" fmla="*/ 508000 w 6004983"/>
              <a:gd name="connsiteY61" fmla="*/ 4545542 h 4736042"/>
              <a:gd name="connsiteX62" fmla="*/ 457200 w 6004983"/>
              <a:gd name="connsiteY62" fmla="*/ 4596342 h 4736042"/>
              <a:gd name="connsiteX63" fmla="*/ 393700 w 6004983"/>
              <a:gd name="connsiteY63" fmla="*/ 4532842 h 4736042"/>
              <a:gd name="connsiteX64" fmla="*/ 254000 w 6004983"/>
              <a:gd name="connsiteY64" fmla="*/ 4736042 h 4736042"/>
              <a:gd name="connsiteX65" fmla="*/ 539750 w 6004983"/>
              <a:gd name="connsiteY65" fmla="*/ 4710642 h 4736042"/>
              <a:gd name="connsiteX66" fmla="*/ 514350 w 6004983"/>
              <a:gd name="connsiteY66" fmla="*/ 4640792 h 4736042"/>
              <a:gd name="connsiteX67" fmla="*/ 622300 w 6004983"/>
              <a:gd name="connsiteY67" fmla="*/ 4564592 h 4736042"/>
              <a:gd name="connsiteX68" fmla="*/ 755650 w 6004983"/>
              <a:gd name="connsiteY68" fmla="*/ 4469342 h 4736042"/>
              <a:gd name="connsiteX69" fmla="*/ 869950 w 6004983"/>
              <a:gd name="connsiteY69" fmla="*/ 4291542 h 4736042"/>
              <a:gd name="connsiteX70" fmla="*/ 946150 w 6004983"/>
              <a:gd name="connsiteY70" fmla="*/ 4062942 h 4736042"/>
              <a:gd name="connsiteX71" fmla="*/ 939800 w 6004983"/>
              <a:gd name="connsiteY71" fmla="*/ 3834342 h 4736042"/>
              <a:gd name="connsiteX72" fmla="*/ 812800 w 6004983"/>
              <a:gd name="connsiteY72" fmla="*/ 3573992 h 4736042"/>
              <a:gd name="connsiteX73" fmla="*/ 666750 w 6004983"/>
              <a:gd name="connsiteY73" fmla="*/ 3313642 h 4736042"/>
              <a:gd name="connsiteX74" fmla="*/ 546100 w 6004983"/>
              <a:gd name="connsiteY74" fmla="*/ 3148542 h 4736042"/>
              <a:gd name="connsiteX75" fmla="*/ 406400 w 6004983"/>
              <a:gd name="connsiteY75" fmla="*/ 2850092 h 4736042"/>
              <a:gd name="connsiteX76" fmla="*/ 387350 w 6004983"/>
              <a:gd name="connsiteY76" fmla="*/ 2481792 h 4736042"/>
              <a:gd name="connsiteX77" fmla="*/ 457200 w 6004983"/>
              <a:gd name="connsiteY77" fmla="*/ 2196042 h 4736042"/>
              <a:gd name="connsiteX78" fmla="*/ 889000 w 6004983"/>
              <a:gd name="connsiteY78" fmla="*/ 1973792 h 4736042"/>
              <a:gd name="connsiteX79" fmla="*/ 1123950 w 6004983"/>
              <a:gd name="connsiteY79" fmla="*/ 1783292 h 4736042"/>
              <a:gd name="connsiteX80" fmla="*/ 1574800 w 6004983"/>
              <a:gd name="connsiteY80" fmla="*/ 1821392 h 4736042"/>
              <a:gd name="connsiteX81" fmla="*/ 2089150 w 6004983"/>
              <a:gd name="connsiteY81" fmla="*/ 1770592 h 4736042"/>
              <a:gd name="connsiteX82" fmla="*/ 2559050 w 6004983"/>
              <a:gd name="connsiteY82" fmla="*/ 1637242 h 4736042"/>
              <a:gd name="connsiteX83" fmla="*/ 3003550 w 6004983"/>
              <a:gd name="connsiteY83" fmla="*/ 1618192 h 4736042"/>
              <a:gd name="connsiteX84" fmla="*/ 3536950 w 6004983"/>
              <a:gd name="connsiteY84" fmla="*/ 1618192 h 4736042"/>
              <a:gd name="connsiteX85" fmla="*/ 3917950 w 6004983"/>
              <a:gd name="connsiteY85" fmla="*/ 1618192 h 4736042"/>
              <a:gd name="connsiteX86" fmla="*/ 4451350 w 6004983"/>
              <a:gd name="connsiteY86" fmla="*/ 1618192 h 4736042"/>
              <a:gd name="connsiteX87" fmla="*/ 4679950 w 6004983"/>
              <a:gd name="connsiteY87" fmla="*/ 1465792 h 4736042"/>
              <a:gd name="connsiteX88" fmla="*/ 4908550 w 6004983"/>
              <a:gd name="connsiteY88" fmla="*/ 1465792 h 4736042"/>
              <a:gd name="connsiteX89" fmla="*/ 4984750 w 6004983"/>
              <a:gd name="connsiteY89" fmla="*/ 1618192 h 4736042"/>
              <a:gd name="connsiteX90" fmla="*/ 4908550 w 6004983"/>
              <a:gd name="connsiteY90" fmla="*/ 1770592 h 4736042"/>
              <a:gd name="connsiteX91" fmla="*/ 4756150 w 6004983"/>
              <a:gd name="connsiteY91" fmla="*/ 1846792 h 4736042"/>
              <a:gd name="connsiteX92" fmla="*/ 4713288 w 6004983"/>
              <a:gd name="connsiteY92" fmla="*/ 1975380 h 4736042"/>
              <a:gd name="connsiteX93" fmla="*/ 4654550 w 6004983"/>
              <a:gd name="connsiteY93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594350 w 6004983"/>
              <a:gd name="connsiteY12" fmla="*/ 1313392 h 4736042"/>
              <a:gd name="connsiteX13" fmla="*/ 5365750 w 6004983"/>
              <a:gd name="connsiteY13" fmla="*/ 627592 h 4736042"/>
              <a:gd name="connsiteX14" fmla="*/ 5213350 w 6004983"/>
              <a:gd name="connsiteY14" fmla="*/ 398992 h 4736042"/>
              <a:gd name="connsiteX15" fmla="*/ 5365750 w 6004983"/>
              <a:gd name="connsiteY15" fmla="*/ 398992 h 4736042"/>
              <a:gd name="connsiteX16" fmla="*/ 5365750 w 6004983"/>
              <a:gd name="connsiteY16" fmla="*/ 627592 h 4736042"/>
              <a:gd name="connsiteX17" fmla="*/ 5594350 w 6004983"/>
              <a:gd name="connsiteY17" fmla="*/ 398992 h 4736042"/>
              <a:gd name="connsiteX18" fmla="*/ 5759450 w 6004983"/>
              <a:gd name="connsiteY18" fmla="*/ 125942 h 4736042"/>
              <a:gd name="connsiteX19" fmla="*/ 5543550 w 6004983"/>
              <a:gd name="connsiteY19" fmla="*/ 17992 h 4736042"/>
              <a:gd name="connsiteX20" fmla="*/ 5397500 w 6004983"/>
              <a:gd name="connsiteY20" fmla="*/ 17992 h 4736042"/>
              <a:gd name="connsiteX21" fmla="*/ 5187950 w 6004983"/>
              <a:gd name="connsiteY21" fmla="*/ 94192 h 4736042"/>
              <a:gd name="connsiteX22" fmla="*/ 5086350 w 6004983"/>
              <a:gd name="connsiteY22" fmla="*/ 113242 h 4736042"/>
              <a:gd name="connsiteX23" fmla="*/ 4902200 w 6004983"/>
              <a:gd name="connsiteY23" fmla="*/ 157692 h 4736042"/>
              <a:gd name="connsiteX24" fmla="*/ 4845050 w 6004983"/>
              <a:gd name="connsiteY24" fmla="*/ 157692 h 4736042"/>
              <a:gd name="connsiteX25" fmla="*/ 4648200 w 6004983"/>
              <a:gd name="connsiteY25" fmla="*/ 259292 h 4736042"/>
              <a:gd name="connsiteX26" fmla="*/ 4584700 w 6004983"/>
              <a:gd name="connsiteY26" fmla="*/ 303742 h 4736042"/>
              <a:gd name="connsiteX27" fmla="*/ 4311650 w 6004983"/>
              <a:gd name="connsiteY27" fmla="*/ 322792 h 4736042"/>
              <a:gd name="connsiteX28" fmla="*/ 4146550 w 6004983"/>
              <a:gd name="connsiteY28" fmla="*/ 322792 h 4736042"/>
              <a:gd name="connsiteX29" fmla="*/ 4057650 w 6004983"/>
              <a:gd name="connsiteY29" fmla="*/ 322792 h 4736042"/>
              <a:gd name="connsiteX30" fmla="*/ 3810000 w 6004983"/>
              <a:gd name="connsiteY30" fmla="*/ 322792 h 4736042"/>
              <a:gd name="connsiteX31" fmla="*/ 3632200 w 6004983"/>
              <a:gd name="connsiteY31" fmla="*/ 322792 h 4736042"/>
              <a:gd name="connsiteX32" fmla="*/ 3568700 w 6004983"/>
              <a:gd name="connsiteY32" fmla="*/ 335492 h 4736042"/>
              <a:gd name="connsiteX33" fmla="*/ 3543300 w 6004983"/>
              <a:gd name="connsiteY33" fmla="*/ 341842 h 4736042"/>
              <a:gd name="connsiteX34" fmla="*/ 3238500 w 6004983"/>
              <a:gd name="connsiteY34" fmla="*/ 341842 h 4736042"/>
              <a:gd name="connsiteX35" fmla="*/ 2863850 w 6004983"/>
              <a:gd name="connsiteY35" fmla="*/ 418042 h 4736042"/>
              <a:gd name="connsiteX36" fmla="*/ 2305050 w 6004983"/>
              <a:gd name="connsiteY36" fmla="*/ 519642 h 4736042"/>
              <a:gd name="connsiteX37" fmla="*/ 1924050 w 6004983"/>
              <a:gd name="connsiteY37" fmla="*/ 589492 h 4736042"/>
              <a:gd name="connsiteX38" fmla="*/ 1568450 w 6004983"/>
              <a:gd name="connsiteY38" fmla="*/ 735542 h 4736042"/>
              <a:gd name="connsiteX39" fmla="*/ 1174750 w 6004983"/>
              <a:gd name="connsiteY39" fmla="*/ 983192 h 4736042"/>
              <a:gd name="connsiteX40" fmla="*/ 730250 w 6004983"/>
              <a:gd name="connsiteY40" fmla="*/ 1370542 h 4736042"/>
              <a:gd name="connsiteX41" fmla="*/ 698500 w 6004983"/>
              <a:gd name="connsiteY41" fmla="*/ 1434042 h 4736042"/>
              <a:gd name="connsiteX42" fmla="*/ 406400 w 6004983"/>
              <a:gd name="connsiteY42" fmla="*/ 1713442 h 4736042"/>
              <a:gd name="connsiteX43" fmla="*/ 381000 w 6004983"/>
              <a:gd name="connsiteY43" fmla="*/ 1770592 h 4736042"/>
              <a:gd name="connsiteX44" fmla="*/ 374650 w 6004983"/>
              <a:gd name="connsiteY44" fmla="*/ 1795992 h 4736042"/>
              <a:gd name="connsiteX45" fmla="*/ 203200 w 6004983"/>
              <a:gd name="connsiteY45" fmla="*/ 1992842 h 4736042"/>
              <a:gd name="connsiteX46" fmla="*/ 177800 w 6004983"/>
              <a:gd name="connsiteY46" fmla="*/ 2056342 h 4736042"/>
              <a:gd name="connsiteX47" fmla="*/ 158750 w 6004983"/>
              <a:gd name="connsiteY47" fmla="*/ 2138892 h 4736042"/>
              <a:gd name="connsiteX48" fmla="*/ 76200 w 6004983"/>
              <a:gd name="connsiteY48" fmla="*/ 2310342 h 4736042"/>
              <a:gd name="connsiteX49" fmla="*/ 0 w 6004983"/>
              <a:gd name="connsiteY49" fmla="*/ 2805642 h 4736042"/>
              <a:gd name="connsiteX50" fmla="*/ 88900 w 6004983"/>
              <a:gd name="connsiteY50" fmla="*/ 3097742 h 4736042"/>
              <a:gd name="connsiteX51" fmla="*/ 215900 w 6004983"/>
              <a:gd name="connsiteY51" fmla="*/ 3313642 h 4736042"/>
              <a:gd name="connsiteX52" fmla="*/ 323850 w 6004983"/>
              <a:gd name="connsiteY52" fmla="*/ 3453342 h 4736042"/>
              <a:gd name="connsiteX53" fmla="*/ 469900 w 6004983"/>
              <a:gd name="connsiteY53" fmla="*/ 3618442 h 4736042"/>
              <a:gd name="connsiteX54" fmla="*/ 628650 w 6004983"/>
              <a:gd name="connsiteY54" fmla="*/ 3783542 h 4736042"/>
              <a:gd name="connsiteX55" fmla="*/ 768350 w 6004983"/>
              <a:gd name="connsiteY55" fmla="*/ 3967692 h 4736042"/>
              <a:gd name="connsiteX56" fmla="*/ 819150 w 6004983"/>
              <a:gd name="connsiteY56" fmla="*/ 4101042 h 4736042"/>
              <a:gd name="connsiteX57" fmla="*/ 819150 w 6004983"/>
              <a:gd name="connsiteY57" fmla="*/ 4240742 h 4736042"/>
              <a:gd name="connsiteX58" fmla="*/ 723900 w 6004983"/>
              <a:gd name="connsiteY58" fmla="*/ 4380442 h 4736042"/>
              <a:gd name="connsiteX59" fmla="*/ 590550 w 6004983"/>
              <a:gd name="connsiteY59" fmla="*/ 4456642 h 4736042"/>
              <a:gd name="connsiteX60" fmla="*/ 508000 w 6004983"/>
              <a:gd name="connsiteY60" fmla="*/ 4545542 h 4736042"/>
              <a:gd name="connsiteX61" fmla="*/ 457200 w 6004983"/>
              <a:gd name="connsiteY61" fmla="*/ 4596342 h 4736042"/>
              <a:gd name="connsiteX62" fmla="*/ 393700 w 6004983"/>
              <a:gd name="connsiteY62" fmla="*/ 4532842 h 4736042"/>
              <a:gd name="connsiteX63" fmla="*/ 254000 w 6004983"/>
              <a:gd name="connsiteY63" fmla="*/ 4736042 h 4736042"/>
              <a:gd name="connsiteX64" fmla="*/ 539750 w 6004983"/>
              <a:gd name="connsiteY64" fmla="*/ 4710642 h 4736042"/>
              <a:gd name="connsiteX65" fmla="*/ 514350 w 6004983"/>
              <a:gd name="connsiteY65" fmla="*/ 4640792 h 4736042"/>
              <a:gd name="connsiteX66" fmla="*/ 622300 w 6004983"/>
              <a:gd name="connsiteY66" fmla="*/ 4564592 h 4736042"/>
              <a:gd name="connsiteX67" fmla="*/ 755650 w 6004983"/>
              <a:gd name="connsiteY67" fmla="*/ 4469342 h 4736042"/>
              <a:gd name="connsiteX68" fmla="*/ 869950 w 6004983"/>
              <a:gd name="connsiteY68" fmla="*/ 4291542 h 4736042"/>
              <a:gd name="connsiteX69" fmla="*/ 946150 w 6004983"/>
              <a:gd name="connsiteY69" fmla="*/ 4062942 h 4736042"/>
              <a:gd name="connsiteX70" fmla="*/ 939800 w 6004983"/>
              <a:gd name="connsiteY70" fmla="*/ 3834342 h 4736042"/>
              <a:gd name="connsiteX71" fmla="*/ 812800 w 6004983"/>
              <a:gd name="connsiteY71" fmla="*/ 3573992 h 4736042"/>
              <a:gd name="connsiteX72" fmla="*/ 666750 w 6004983"/>
              <a:gd name="connsiteY72" fmla="*/ 3313642 h 4736042"/>
              <a:gd name="connsiteX73" fmla="*/ 546100 w 6004983"/>
              <a:gd name="connsiteY73" fmla="*/ 3148542 h 4736042"/>
              <a:gd name="connsiteX74" fmla="*/ 406400 w 6004983"/>
              <a:gd name="connsiteY74" fmla="*/ 2850092 h 4736042"/>
              <a:gd name="connsiteX75" fmla="*/ 387350 w 6004983"/>
              <a:gd name="connsiteY75" fmla="*/ 2481792 h 4736042"/>
              <a:gd name="connsiteX76" fmla="*/ 457200 w 6004983"/>
              <a:gd name="connsiteY76" fmla="*/ 2196042 h 4736042"/>
              <a:gd name="connsiteX77" fmla="*/ 889000 w 6004983"/>
              <a:gd name="connsiteY77" fmla="*/ 1973792 h 4736042"/>
              <a:gd name="connsiteX78" fmla="*/ 1123950 w 6004983"/>
              <a:gd name="connsiteY78" fmla="*/ 1783292 h 4736042"/>
              <a:gd name="connsiteX79" fmla="*/ 1574800 w 6004983"/>
              <a:gd name="connsiteY79" fmla="*/ 1821392 h 4736042"/>
              <a:gd name="connsiteX80" fmla="*/ 2089150 w 6004983"/>
              <a:gd name="connsiteY80" fmla="*/ 1770592 h 4736042"/>
              <a:gd name="connsiteX81" fmla="*/ 2559050 w 6004983"/>
              <a:gd name="connsiteY81" fmla="*/ 1637242 h 4736042"/>
              <a:gd name="connsiteX82" fmla="*/ 3003550 w 6004983"/>
              <a:gd name="connsiteY82" fmla="*/ 1618192 h 4736042"/>
              <a:gd name="connsiteX83" fmla="*/ 3536950 w 6004983"/>
              <a:gd name="connsiteY83" fmla="*/ 1618192 h 4736042"/>
              <a:gd name="connsiteX84" fmla="*/ 3917950 w 6004983"/>
              <a:gd name="connsiteY84" fmla="*/ 1618192 h 4736042"/>
              <a:gd name="connsiteX85" fmla="*/ 4451350 w 6004983"/>
              <a:gd name="connsiteY85" fmla="*/ 1618192 h 4736042"/>
              <a:gd name="connsiteX86" fmla="*/ 4679950 w 6004983"/>
              <a:gd name="connsiteY86" fmla="*/ 1465792 h 4736042"/>
              <a:gd name="connsiteX87" fmla="*/ 4908550 w 6004983"/>
              <a:gd name="connsiteY87" fmla="*/ 1465792 h 4736042"/>
              <a:gd name="connsiteX88" fmla="*/ 4984750 w 6004983"/>
              <a:gd name="connsiteY88" fmla="*/ 1618192 h 4736042"/>
              <a:gd name="connsiteX89" fmla="*/ 4908550 w 6004983"/>
              <a:gd name="connsiteY89" fmla="*/ 1770592 h 4736042"/>
              <a:gd name="connsiteX90" fmla="*/ 4756150 w 6004983"/>
              <a:gd name="connsiteY90" fmla="*/ 1846792 h 4736042"/>
              <a:gd name="connsiteX91" fmla="*/ 4713288 w 6004983"/>
              <a:gd name="connsiteY91" fmla="*/ 1975380 h 4736042"/>
              <a:gd name="connsiteX92" fmla="*/ 4654550 w 6004983"/>
              <a:gd name="connsiteY92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594350 w 6004983"/>
              <a:gd name="connsiteY12" fmla="*/ 1313392 h 4736042"/>
              <a:gd name="connsiteX13" fmla="*/ 5365750 w 6004983"/>
              <a:gd name="connsiteY13" fmla="*/ 627592 h 4736042"/>
              <a:gd name="connsiteX14" fmla="*/ 5365750 w 6004983"/>
              <a:gd name="connsiteY14" fmla="*/ 398992 h 4736042"/>
              <a:gd name="connsiteX15" fmla="*/ 5365750 w 6004983"/>
              <a:gd name="connsiteY15" fmla="*/ 627592 h 4736042"/>
              <a:gd name="connsiteX16" fmla="*/ 5594350 w 6004983"/>
              <a:gd name="connsiteY16" fmla="*/ 398992 h 4736042"/>
              <a:gd name="connsiteX17" fmla="*/ 5759450 w 6004983"/>
              <a:gd name="connsiteY17" fmla="*/ 125942 h 4736042"/>
              <a:gd name="connsiteX18" fmla="*/ 5543550 w 6004983"/>
              <a:gd name="connsiteY18" fmla="*/ 17992 h 4736042"/>
              <a:gd name="connsiteX19" fmla="*/ 5397500 w 6004983"/>
              <a:gd name="connsiteY19" fmla="*/ 17992 h 4736042"/>
              <a:gd name="connsiteX20" fmla="*/ 5187950 w 6004983"/>
              <a:gd name="connsiteY20" fmla="*/ 94192 h 4736042"/>
              <a:gd name="connsiteX21" fmla="*/ 5086350 w 6004983"/>
              <a:gd name="connsiteY21" fmla="*/ 113242 h 4736042"/>
              <a:gd name="connsiteX22" fmla="*/ 4902200 w 6004983"/>
              <a:gd name="connsiteY22" fmla="*/ 157692 h 4736042"/>
              <a:gd name="connsiteX23" fmla="*/ 4845050 w 6004983"/>
              <a:gd name="connsiteY23" fmla="*/ 157692 h 4736042"/>
              <a:gd name="connsiteX24" fmla="*/ 4648200 w 6004983"/>
              <a:gd name="connsiteY24" fmla="*/ 259292 h 4736042"/>
              <a:gd name="connsiteX25" fmla="*/ 4584700 w 6004983"/>
              <a:gd name="connsiteY25" fmla="*/ 303742 h 4736042"/>
              <a:gd name="connsiteX26" fmla="*/ 4311650 w 6004983"/>
              <a:gd name="connsiteY26" fmla="*/ 322792 h 4736042"/>
              <a:gd name="connsiteX27" fmla="*/ 4146550 w 6004983"/>
              <a:gd name="connsiteY27" fmla="*/ 322792 h 4736042"/>
              <a:gd name="connsiteX28" fmla="*/ 4057650 w 6004983"/>
              <a:gd name="connsiteY28" fmla="*/ 322792 h 4736042"/>
              <a:gd name="connsiteX29" fmla="*/ 3810000 w 6004983"/>
              <a:gd name="connsiteY29" fmla="*/ 322792 h 4736042"/>
              <a:gd name="connsiteX30" fmla="*/ 3632200 w 6004983"/>
              <a:gd name="connsiteY30" fmla="*/ 322792 h 4736042"/>
              <a:gd name="connsiteX31" fmla="*/ 3568700 w 6004983"/>
              <a:gd name="connsiteY31" fmla="*/ 335492 h 4736042"/>
              <a:gd name="connsiteX32" fmla="*/ 3543300 w 6004983"/>
              <a:gd name="connsiteY32" fmla="*/ 341842 h 4736042"/>
              <a:gd name="connsiteX33" fmla="*/ 3238500 w 6004983"/>
              <a:gd name="connsiteY33" fmla="*/ 341842 h 4736042"/>
              <a:gd name="connsiteX34" fmla="*/ 2863850 w 6004983"/>
              <a:gd name="connsiteY34" fmla="*/ 418042 h 4736042"/>
              <a:gd name="connsiteX35" fmla="*/ 2305050 w 6004983"/>
              <a:gd name="connsiteY35" fmla="*/ 519642 h 4736042"/>
              <a:gd name="connsiteX36" fmla="*/ 1924050 w 6004983"/>
              <a:gd name="connsiteY36" fmla="*/ 589492 h 4736042"/>
              <a:gd name="connsiteX37" fmla="*/ 1568450 w 6004983"/>
              <a:gd name="connsiteY37" fmla="*/ 735542 h 4736042"/>
              <a:gd name="connsiteX38" fmla="*/ 1174750 w 6004983"/>
              <a:gd name="connsiteY38" fmla="*/ 983192 h 4736042"/>
              <a:gd name="connsiteX39" fmla="*/ 730250 w 6004983"/>
              <a:gd name="connsiteY39" fmla="*/ 1370542 h 4736042"/>
              <a:gd name="connsiteX40" fmla="*/ 698500 w 6004983"/>
              <a:gd name="connsiteY40" fmla="*/ 1434042 h 4736042"/>
              <a:gd name="connsiteX41" fmla="*/ 406400 w 6004983"/>
              <a:gd name="connsiteY41" fmla="*/ 1713442 h 4736042"/>
              <a:gd name="connsiteX42" fmla="*/ 381000 w 6004983"/>
              <a:gd name="connsiteY42" fmla="*/ 1770592 h 4736042"/>
              <a:gd name="connsiteX43" fmla="*/ 374650 w 6004983"/>
              <a:gd name="connsiteY43" fmla="*/ 1795992 h 4736042"/>
              <a:gd name="connsiteX44" fmla="*/ 203200 w 6004983"/>
              <a:gd name="connsiteY44" fmla="*/ 1992842 h 4736042"/>
              <a:gd name="connsiteX45" fmla="*/ 177800 w 6004983"/>
              <a:gd name="connsiteY45" fmla="*/ 2056342 h 4736042"/>
              <a:gd name="connsiteX46" fmla="*/ 158750 w 6004983"/>
              <a:gd name="connsiteY46" fmla="*/ 2138892 h 4736042"/>
              <a:gd name="connsiteX47" fmla="*/ 76200 w 6004983"/>
              <a:gd name="connsiteY47" fmla="*/ 2310342 h 4736042"/>
              <a:gd name="connsiteX48" fmla="*/ 0 w 6004983"/>
              <a:gd name="connsiteY48" fmla="*/ 2805642 h 4736042"/>
              <a:gd name="connsiteX49" fmla="*/ 88900 w 6004983"/>
              <a:gd name="connsiteY49" fmla="*/ 3097742 h 4736042"/>
              <a:gd name="connsiteX50" fmla="*/ 215900 w 6004983"/>
              <a:gd name="connsiteY50" fmla="*/ 3313642 h 4736042"/>
              <a:gd name="connsiteX51" fmla="*/ 323850 w 6004983"/>
              <a:gd name="connsiteY51" fmla="*/ 3453342 h 4736042"/>
              <a:gd name="connsiteX52" fmla="*/ 469900 w 6004983"/>
              <a:gd name="connsiteY52" fmla="*/ 3618442 h 4736042"/>
              <a:gd name="connsiteX53" fmla="*/ 628650 w 6004983"/>
              <a:gd name="connsiteY53" fmla="*/ 3783542 h 4736042"/>
              <a:gd name="connsiteX54" fmla="*/ 768350 w 6004983"/>
              <a:gd name="connsiteY54" fmla="*/ 3967692 h 4736042"/>
              <a:gd name="connsiteX55" fmla="*/ 819150 w 6004983"/>
              <a:gd name="connsiteY55" fmla="*/ 4101042 h 4736042"/>
              <a:gd name="connsiteX56" fmla="*/ 819150 w 6004983"/>
              <a:gd name="connsiteY56" fmla="*/ 4240742 h 4736042"/>
              <a:gd name="connsiteX57" fmla="*/ 723900 w 6004983"/>
              <a:gd name="connsiteY57" fmla="*/ 4380442 h 4736042"/>
              <a:gd name="connsiteX58" fmla="*/ 590550 w 6004983"/>
              <a:gd name="connsiteY58" fmla="*/ 4456642 h 4736042"/>
              <a:gd name="connsiteX59" fmla="*/ 508000 w 6004983"/>
              <a:gd name="connsiteY59" fmla="*/ 4545542 h 4736042"/>
              <a:gd name="connsiteX60" fmla="*/ 457200 w 6004983"/>
              <a:gd name="connsiteY60" fmla="*/ 4596342 h 4736042"/>
              <a:gd name="connsiteX61" fmla="*/ 393700 w 6004983"/>
              <a:gd name="connsiteY61" fmla="*/ 4532842 h 4736042"/>
              <a:gd name="connsiteX62" fmla="*/ 254000 w 6004983"/>
              <a:gd name="connsiteY62" fmla="*/ 4736042 h 4736042"/>
              <a:gd name="connsiteX63" fmla="*/ 539750 w 6004983"/>
              <a:gd name="connsiteY63" fmla="*/ 4710642 h 4736042"/>
              <a:gd name="connsiteX64" fmla="*/ 514350 w 6004983"/>
              <a:gd name="connsiteY64" fmla="*/ 4640792 h 4736042"/>
              <a:gd name="connsiteX65" fmla="*/ 622300 w 6004983"/>
              <a:gd name="connsiteY65" fmla="*/ 4564592 h 4736042"/>
              <a:gd name="connsiteX66" fmla="*/ 755650 w 6004983"/>
              <a:gd name="connsiteY66" fmla="*/ 4469342 h 4736042"/>
              <a:gd name="connsiteX67" fmla="*/ 869950 w 6004983"/>
              <a:gd name="connsiteY67" fmla="*/ 4291542 h 4736042"/>
              <a:gd name="connsiteX68" fmla="*/ 946150 w 6004983"/>
              <a:gd name="connsiteY68" fmla="*/ 4062942 h 4736042"/>
              <a:gd name="connsiteX69" fmla="*/ 939800 w 6004983"/>
              <a:gd name="connsiteY69" fmla="*/ 3834342 h 4736042"/>
              <a:gd name="connsiteX70" fmla="*/ 812800 w 6004983"/>
              <a:gd name="connsiteY70" fmla="*/ 3573992 h 4736042"/>
              <a:gd name="connsiteX71" fmla="*/ 666750 w 6004983"/>
              <a:gd name="connsiteY71" fmla="*/ 3313642 h 4736042"/>
              <a:gd name="connsiteX72" fmla="*/ 546100 w 6004983"/>
              <a:gd name="connsiteY72" fmla="*/ 3148542 h 4736042"/>
              <a:gd name="connsiteX73" fmla="*/ 406400 w 6004983"/>
              <a:gd name="connsiteY73" fmla="*/ 2850092 h 4736042"/>
              <a:gd name="connsiteX74" fmla="*/ 387350 w 6004983"/>
              <a:gd name="connsiteY74" fmla="*/ 2481792 h 4736042"/>
              <a:gd name="connsiteX75" fmla="*/ 457200 w 6004983"/>
              <a:gd name="connsiteY75" fmla="*/ 2196042 h 4736042"/>
              <a:gd name="connsiteX76" fmla="*/ 889000 w 6004983"/>
              <a:gd name="connsiteY76" fmla="*/ 1973792 h 4736042"/>
              <a:gd name="connsiteX77" fmla="*/ 1123950 w 6004983"/>
              <a:gd name="connsiteY77" fmla="*/ 1783292 h 4736042"/>
              <a:gd name="connsiteX78" fmla="*/ 1574800 w 6004983"/>
              <a:gd name="connsiteY78" fmla="*/ 1821392 h 4736042"/>
              <a:gd name="connsiteX79" fmla="*/ 2089150 w 6004983"/>
              <a:gd name="connsiteY79" fmla="*/ 1770592 h 4736042"/>
              <a:gd name="connsiteX80" fmla="*/ 2559050 w 6004983"/>
              <a:gd name="connsiteY80" fmla="*/ 1637242 h 4736042"/>
              <a:gd name="connsiteX81" fmla="*/ 3003550 w 6004983"/>
              <a:gd name="connsiteY81" fmla="*/ 1618192 h 4736042"/>
              <a:gd name="connsiteX82" fmla="*/ 3536950 w 6004983"/>
              <a:gd name="connsiteY82" fmla="*/ 1618192 h 4736042"/>
              <a:gd name="connsiteX83" fmla="*/ 3917950 w 6004983"/>
              <a:gd name="connsiteY83" fmla="*/ 1618192 h 4736042"/>
              <a:gd name="connsiteX84" fmla="*/ 4451350 w 6004983"/>
              <a:gd name="connsiteY84" fmla="*/ 1618192 h 4736042"/>
              <a:gd name="connsiteX85" fmla="*/ 4679950 w 6004983"/>
              <a:gd name="connsiteY85" fmla="*/ 1465792 h 4736042"/>
              <a:gd name="connsiteX86" fmla="*/ 4908550 w 6004983"/>
              <a:gd name="connsiteY86" fmla="*/ 1465792 h 4736042"/>
              <a:gd name="connsiteX87" fmla="*/ 4984750 w 6004983"/>
              <a:gd name="connsiteY87" fmla="*/ 1618192 h 4736042"/>
              <a:gd name="connsiteX88" fmla="*/ 4908550 w 6004983"/>
              <a:gd name="connsiteY88" fmla="*/ 1770592 h 4736042"/>
              <a:gd name="connsiteX89" fmla="*/ 4756150 w 6004983"/>
              <a:gd name="connsiteY89" fmla="*/ 1846792 h 4736042"/>
              <a:gd name="connsiteX90" fmla="*/ 4713288 w 6004983"/>
              <a:gd name="connsiteY90" fmla="*/ 1975380 h 4736042"/>
              <a:gd name="connsiteX91" fmla="*/ 4654550 w 6004983"/>
              <a:gd name="connsiteY91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594350 w 6004983"/>
              <a:gd name="connsiteY12" fmla="*/ 1313392 h 4736042"/>
              <a:gd name="connsiteX13" fmla="*/ 5365750 w 6004983"/>
              <a:gd name="connsiteY13" fmla="*/ 627592 h 4736042"/>
              <a:gd name="connsiteX14" fmla="*/ 5365750 w 6004983"/>
              <a:gd name="connsiteY14" fmla="*/ 627592 h 4736042"/>
              <a:gd name="connsiteX15" fmla="*/ 5594350 w 6004983"/>
              <a:gd name="connsiteY15" fmla="*/ 398992 h 4736042"/>
              <a:gd name="connsiteX16" fmla="*/ 5759450 w 6004983"/>
              <a:gd name="connsiteY16" fmla="*/ 125942 h 4736042"/>
              <a:gd name="connsiteX17" fmla="*/ 5543550 w 6004983"/>
              <a:gd name="connsiteY17" fmla="*/ 17992 h 4736042"/>
              <a:gd name="connsiteX18" fmla="*/ 5397500 w 6004983"/>
              <a:gd name="connsiteY18" fmla="*/ 17992 h 4736042"/>
              <a:gd name="connsiteX19" fmla="*/ 5187950 w 6004983"/>
              <a:gd name="connsiteY19" fmla="*/ 94192 h 4736042"/>
              <a:gd name="connsiteX20" fmla="*/ 5086350 w 6004983"/>
              <a:gd name="connsiteY20" fmla="*/ 113242 h 4736042"/>
              <a:gd name="connsiteX21" fmla="*/ 4902200 w 6004983"/>
              <a:gd name="connsiteY21" fmla="*/ 157692 h 4736042"/>
              <a:gd name="connsiteX22" fmla="*/ 4845050 w 6004983"/>
              <a:gd name="connsiteY22" fmla="*/ 157692 h 4736042"/>
              <a:gd name="connsiteX23" fmla="*/ 4648200 w 6004983"/>
              <a:gd name="connsiteY23" fmla="*/ 259292 h 4736042"/>
              <a:gd name="connsiteX24" fmla="*/ 4584700 w 6004983"/>
              <a:gd name="connsiteY24" fmla="*/ 303742 h 4736042"/>
              <a:gd name="connsiteX25" fmla="*/ 4311650 w 6004983"/>
              <a:gd name="connsiteY25" fmla="*/ 322792 h 4736042"/>
              <a:gd name="connsiteX26" fmla="*/ 4146550 w 6004983"/>
              <a:gd name="connsiteY26" fmla="*/ 322792 h 4736042"/>
              <a:gd name="connsiteX27" fmla="*/ 4057650 w 6004983"/>
              <a:gd name="connsiteY27" fmla="*/ 322792 h 4736042"/>
              <a:gd name="connsiteX28" fmla="*/ 3810000 w 6004983"/>
              <a:gd name="connsiteY28" fmla="*/ 322792 h 4736042"/>
              <a:gd name="connsiteX29" fmla="*/ 3632200 w 6004983"/>
              <a:gd name="connsiteY29" fmla="*/ 322792 h 4736042"/>
              <a:gd name="connsiteX30" fmla="*/ 3568700 w 6004983"/>
              <a:gd name="connsiteY30" fmla="*/ 335492 h 4736042"/>
              <a:gd name="connsiteX31" fmla="*/ 3543300 w 6004983"/>
              <a:gd name="connsiteY31" fmla="*/ 341842 h 4736042"/>
              <a:gd name="connsiteX32" fmla="*/ 3238500 w 6004983"/>
              <a:gd name="connsiteY32" fmla="*/ 341842 h 4736042"/>
              <a:gd name="connsiteX33" fmla="*/ 2863850 w 6004983"/>
              <a:gd name="connsiteY33" fmla="*/ 418042 h 4736042"/>
              <a:gd name="connsiteX34" fmla="*/ 2305050 w 6004983"/>
              <a:gd name="connsiteY34" fmla="*/ 519642 h 4736042"/>
              <a:gd name="connsiteX35" fmla="*/ 1924050 w 6004983"/>
              <a:gd name="connsiteY35" fmla="*/ 589492 h 4736042"/>
              <a:gd name="connsiteX36" fmla="*/ 1568450 w 6004983"/>
              <a:gd name="connsiteY36" fmla="*/ 735542 h 4736042"/>
              <a:gd name="connsiteX37" fmla="*/ 1174750 w 6004983"/>
              <a:gd name="connsiteY37" fmla="*/ 983192 h 4736042"/>
              <a:gd name="connsiteX38" fmla="*/ 730250 w 6004983"/>
              <a:gd name="connsiteY38" fmla="*/ 1370542 h 4736042"/>
              <a:gd name="connsiteX39" fmla="*/ 698500 w 6004983"/>
              <a:gd name="connsiteY39" fmla="*/ 1434042 h 4736042"/>
              <a:gd name="connsiteX40" fmla="*/ 406400 w 6004983"/>
              <a:gd name="connsiteY40" fmla="*/ 1713442 h 4736042"/>
              <a:gd name="connsiteX41" fmla="*/ 381000 w 6004983"/>
              <a:gd name="connsiteY41" fmla="*/ 1770592 h 4736042"/>
              <a:gd name="connsiteX42" fmla="*/ 374650 w 6004983"/>
              <a:gd name="connsiteY42" fmla="*/ 1795992 h 4736042"/>
              <a:gd name="connsiteX43" fmla="*/ 203200 w 6004983"/>
              <a:gd name="connsiteY43" fmla="*/ 1992842 h 4736042"/>
              <a:gd name="connsiteX44" fmla="*/ 177800 w 6004983"/>
              <a:gd name="connsiteY44" fmla="*/ 2056342 h 4736042"/>
              <a:gd name="connsiteX45" fmla="*/ 158750 w 6004983"/>
              <a:gd name="connsiteY45" fmla="*/ 2138892 h 4736042"/>
              <a:gd name="connsiteX46" fmla="*/ 76200 w 6004983"/>
              <a:gd name="connsiteY46" fmla="*/ 2310342 h 4736042"/>
              <a:gd name="connsiteX47" fmla="*/ 0 w 6004983"/>
              <a:gd name="connsiteY47" fmla="*/ 2805642 h 4736042"/>
              <a:gd name="connsiteX48" fmla="*/ 88900 w 6004983"/>
              <a:gd name="connsiteY48" fmla="*/ 3097742 h 4736042"/>
              <a:gd name="connsiteX49" fmla="*/ 215900 w 6004983"/>
              <a:gd name="connsiteY49" fmla="*/ 3313642 h 4736042"/>
              <a:gd name="connsiteX50" fmla="*/ 323850 w 6004983"/>
              <a:gd name="connsiteY50" fmla="*/ 3453342 h 4736042"/>
              <a:gd name="connsiteX51" fmla="*/ 469900 w 6004983"/>
              <a:gd name="connsiteY51" fmla="*/ 3618442 h 4736042"/>
              <a:gd name="connsiteX52" fmla="*/ 628650 w 6004983"/>
              <a:gd name="connsiteY52" fmla="*/ 3783542 h 4736042"/>
              <a:gd name="connsiteX53" fmla="*/ 768350 w 6004983"/>
              <a:gd name="connsiteY53" fmla="*/ 3967692 h 4736042"/>
              <a:gd name="connsiteX54" fmla="*/ 819150 w 6004983"/>
              <a:gd name="connsiteY54" fmla="*/ 4101042 h 4736042"/>
              <a:gd name="connsiteX55" fmla="*/ 819150 w 6004983"/>
              <a:gd name="connsiteY55" fmla="*/ 4240742 h 4736042"/>
              <a:gd name="connsiteX56" fmla="*/ 723900 w 6004983"/>
              <a:gd name="connsiteY56" fmla="*/ 4380442 h 4736042"/>
              <a:gd name="connsiteX57" fmla="*/ 590550 w 6004983"/>
              <a:gd name="connsiteY57" fmla="*/ 4456642 h 4736042"/>
              <a:gd name="connsiteX58" fmla="*/ 508000 w 6004983"/>
              <a:gd name="connsiteY58" fmla="*/ 4545542 h 4736042"/>
              <a:gd name="connsiteX59" fmla="*/ 457200 w 6004983"/>
              <a:gd name="connsiteY59" fmla="*/ 4596342 h 4736042"/>
              <a:gd name="connsiteX60" fmla="*/ 393700 w 6004983"/>
              <a:gd name="connsiteY60" fmla="*/ 4532842 h 4736042"/>
              <a:gd name="connsiteX61" fmla="*/ 254000 w 6004983"/>
              <a:gd name="connsiteY61" fmla="*/ 4736042 h 4736042"/>
              <a:gd name="connsiteX62" fmla="*/ 539750 w 6004983"/>
              <a:gd name="connsiteY62" fmla="*/ 4710642 h 4736042"/>
              <a:gd name="connsiteX63" fmla="*/ 514350 w 6004983"/>
              <a:gd name="connsiteY63" fmla="*/ 4640792 h 4736042"/>
              <a:gd name="connsiteX64" fmla="*/ 622300 w 6004983"/>
              <a:gd name="connsiteY64" fmla="*/ 4564592 h 4736042"/>
              <a:gd name="connsiteX65" fmla="*/ 755650 w 6004983"/>
              <a:gd name="connsiteY65" fmla="*/ 4469342 h 4736042"/>
              <a:gd name="connsiteX66" fmla="*/ 869950 w 6004983"/>
              <a:gd name="connsiteY66" fmla="*/ 4291542 h 4736042"/>
              <a:gd name="connsiteX67" fmla="*/ 946150 w 6004983"/>
              <a:gd name="connsiteY67" fmla="*/ 4062942 h 4736042"/>
              <a:gd name="connsiteX68" fmla="*/ 939800 w 6004983"/>
              <a:gd name="connsiteY68" fmla="*/ 3834342 h 4736042"/>
              <a:gd name="connsiteX69" fmla="*/ 812800 w 6004983"/>
              <a:gd name="connsiteY69" fmla="*/ 3573992 h 4736042"/>
              <a:gd name="connsiteX70" fmla="*/ 666750 w 6004983"/>
              <a:gd name="connsiteY70" fmla="*/ 3313642 h 4736042"/>
              <a:gd name="connsiteX71" fmla="*/ 546100 w 6004983"/>
              <a:gd name="connsiteY71" fmla="*/ 3148542 h 4736042"/>
              <a:gd name="connsiteX72" fmla="*/ 406400 w 6004983"/>
              <a:gd name="connsiteY72" fmla="*/ 2850092 h 4736042"/>
              <a:gd name="connsiteX73" fmla="*/ 387350 w 6004983"/>
              <a:gd name="connsiteY73" fmla="*/ 2481792 h 4736042"/>
              <a:gd name="connsiteX74" fmla="*/ 457200 w 6004983"/>
              <a:gd name="connsiteY74" fmla="*/ 2196042 h 4736042"/>
              <a:gd name="connsiteX75" fmla="*/ 889000 w 6004983"/>
              <a:gd name="connsiteY75" fmla="*/ 1973792 h 4736042"/>
              <a:gd name="connsiteX76" fmla="*/ 1123950 w 6004983"/>
              <a:gd name="connsiteY76" fmla="*/ 1783292 h 4736042"/>
              <a:gd name="connsiteX77" fmla="*/ 1574800 w 6004983"/>
              <a:gd name="connsiteY77" fmla="*/ 1821392 h 4736042"/>
              <a:gd name="connsiteX78" fmla="*/ 2089150 w 6004983"/>
              <a:gd name="connsiteY78" fmla="*/ 1770592 h 4736042"/>
              <a:gd name="connsiteX79" fmla="*/ 2559050 w 6004983"/>
              <a:gd name="connsiteY79" fmla="*/ 1637242 h 4736042"/>
              <a:gd name="connsiteX80" fmla="*/ 3003550 w 6004983"/>
              <a:gd name="connsiteY80" fmla="*/ 1618192 h 4736042"/>
              <a:gd name="connsiteX81" fmla="*/ 3536950 w 6004983"/>
              <a:gd name="connsiteY81" fmla="*/ 1618192 h 4736042"/>
              <a:gd name="connsiteX82" fmla="*/ 3917950 w 6004983"/>
              <a:gd name="connsiteY82" fmla="*/ 1618192 h 4736042"/>
              <a:gd name="connsiteX83" fmla="*/ 4451350 w 6004983"/>
              <a:gd name="connsiteY83" fmla="*/ 1618192 h 4736042"/>
              <a:gd name="connsiteX84" fmla="*/ 4679950 w 6004983"/>
              <a:gd name="connsiteY84" fmla="*/ 1465792 h 4736042"/>
              <a:gd name="connsiteX85" fmla="*/ 4908550 w 6004983"/>
              <a:gd name="connsiteY85" fmla="*/ 1465792 h 4736042"/>
              <a:gd name="connsiteX86" fmla="*/ 4984750 w 6004983"/>
              <a:gd name="connsiteY86" fmla="*/ 1618192 h 4736042"/>
              <a:gd name="connsiteX87" fmla="*/ 4908550 w 6004983"/>
              <a:gd name="connsiteY87" fmla="*/ 1770592 h 4736042"/>
              <a:gd name="connsiteX88" fmla="*/ 4756150 w 6004983"/>
              <a:gd name="connsiteY88" fmla="*/ 1846792 h 4736042"/>
              <a:gd name="connsiteX89" fmla="*/ 4713288 w 6004983"/>
              <a:gd name="connsiteY89" fmla="*/ 1975380 h 4736042"/>
              <a:gd name="connsiteX90" fmla="*/ 4654550 w 6004983"/>
              <a:gd name="connsiteY90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94350 w 6004983"/>
              <a:gd name="connsiteY11" fmla="*/ 1084792 h 4736042"/>
              <a:gd name="connsiteX12" fmla="*/ 5594350 w 6004983"/>
              <a:gd name="connsiteY12" fmla="*/ 1313392 h 4736042"/>
              <a:gd name="connsiteX13" fmla="*/ 5365750 w 6004983"/>
              <a:gd name="connsiteY13" fmla="*/ 627592 h 4736042"/>
              <a:gd name="connsiteX14" fmla="*/ 5365750 w 6004983"/>
              <a:gd name="connsiteY14" fmla="*/ 627592 h 4736042"/>
              <a:gd name="connsiteX15" fmla="*/ 5594350 w 6004983"/>
              <a:gd name="connsiteY15" fmla="*/ 398992 h 4736042"/>
              <a:gd name="connsiteX16" fmla="*/ 5759450 w 6004983"/>
              <a:gd name="connsiteY16" fmla="*/ 125942 h 4736042"/>
              <a:gd name="connsiteX17" fmla="*/ 5543550 w 6004983"/>
              <a:gd name="connsiteY17" fmla="*/ 17992 h 4736042"/>
              <a:gd name="connsiteX18" fmla="*/ 5397500 w 6004983"/>
              <a:gd name="connsiteY18" fmla="*/ 17992 h 4736042"/>
              <a:gd name="connsiteX19" fmla="*/ 5187950 w 6004983"/>
              <a:gd name="connsiteY19" fmla="*/ 94192 h 4736042"/>
              <a:gd name="connsiteX20" fmla="*/ 5086350 w 6004983"/>
              <a:gd name="connsiteY20" fmla="*/ 113242 h 4736042"/>
              <a:gd name="connsiteX21" fmla="*/ 4902200 w 6004983"/>
              <a:gd name="connsiteY21" fmla="*/ 157692 h 4736042"/>
              <a:gd name="connsiteX22" fmla="*/ 4845050 w 6004983"/>
              <a:gd name="connsiteY22" fmla="*/ 157692 h 4736042"/>
              <a:gd name="connsiteX23" fmla="*/ 4648200 w 6004983"/>
              <a:gd name="connsiteY23" fmla="*/ 259292 h 4736042"/>
              <a:gd name="connsiteX24" fmla="*/ 4584700 w 6004983"/>
              <a:gd name="connsiteY24" fmla="*/ 303742 h 4736042"/>
              <a:gd name="connsiteX25" fmla="*/ 4311650 w 6004983"/>
              <a:gd name="connsiteY25" fmla="*/ 322792 h 4736042"/>
              <a:gd name="connsiteX26" fmla="*/ 4146550 w 6004983"/>
              <a:gd name="connsiteY26" fmla="*/ 322792 h 4736042"/>
              <a:gd name="connsiteX27" fmla="*/ 4057650 w 6004983"/>
              <a:gd name="connsiteY27" fmla="*/ 322792 h 4736042"/>
              <a:gd name="connsiteX28" fmla="*/ 3810000 w 6004983"/>
              <a:gd name="connsiteY28" fmla="*/ 322792 h 4736042"/>
              <a:gd name="connsiteX29" fmla="*/ 3632200 w 6004983"/>
              <a:gd name="connsiteY29" fmla="*/ 322792 h 4736042"/>
              <a:gd name="connsiteX30" fmla="*/ 3568700 w 6004983"/>
              <a:gd name="connsiteY30" fmla="*/ 335492 h 4736042"/>
              <a:gd name="connsiteX31" fmla="*/ 3543300 w 6004983"/>
              <a:gd name="connsiteY31" fmla="*/ 341842 h 4736042"/>
              <a:gd name="connsiteX32" fmla="*/ 3238500 w 6004983"/>
              <a:gd name="connsiteY32" fmla="*/ 341842 h 4736042"/>
              <a:gd name="connsiteX33" fmla="*/ 2863850 w 6004983"/>
              <a:gd name="connsiteY33" fmla="*/ 418042 h 4736042"/>
              <a:gd name="connsiteX34" fmla="*/ 2305050 w 6004983"/>
              <a:gd name="connsiteY34" fmla="*/ 519642 h 4736042"/>
              <a:gd name="connsiteX35" fmla="*/ 1924050 w 6004983"/>
              <a:gd name="connsiteY35" fmla="*/ 589492 h 4736042"/>
              <a:gd name="connsiteX36" fmla="*/ 1568450 w 6004983"/>
              <a:gd name="connsiteY36" fmla="*/ 735542 h 4736042"/>
              <a:gd name="connsiteX37" fmla="*/ 1174750 w 6004983"/>
              <a:gd name="connsiteY37" fmla="*/ 983192 h 4736042"/>
              <a:gd name="connsiteX38" fmla="*/ 730250 w 6004983"/>
              <a:gd name="connsiteY38" fmla="*/ 1370542 h 4736042"/>
              <a:gd name="connsiteX39" fmla="*/ 698500 w 6004983"/>
              <a:gd name="connsiteY39" fmla="*/ 1434042 h 4736042"/>
              <a:gd name="connsiteX40" fmla="*/ 406400 w 6004983"/>
              <a:gd name="connsiteY40" fmla="*/ 1713442 h 4736042"/>
              <a:gd name="connsiteX41" fmla="*/ 381000 w 6004983"/>
              <a:gd name="connsiteY41" fmla="*/ 1770592 h 4736042"/>
              <a:gd name="connsiteX42" fmla="*/ 374650 w 6004983"/>
              <a:gd name="connsiteY42" fmla="*/ 1795992 h 4736042"/>
              <a:gd name="connsiteX43" fmla="*/ 203200 w 6004983"/>
              <a:gd name="connsiteY43" fmla="*/ 1992842 h 4736042"/>
              <a:gd name="connsiteX44" fmla="*/ 177800 w 6004983"/>
              <a:gd name="connsiteY44" fmla="*/ 2056342 h 4736042"/>
              <a:gd name="connsiteX45" fmla="*/ 158750 w 6004983"/>
              <a:gd name="connsiteY45" fmla="*/ 2138892 h 4736042"/>
              <a:gd name="connsiteX46" fmla="*/ 76200 w 6004983"/>
              <a:gd name="connsiteY46" fmla="*/ 2310342 h 4736042"/>
              <a:gd name="connsiteX47" fmla="*/ 0 w 6004983"/>
              <a:gd name="connsiteY47" fmla="*/ 2805642 h 4736042"/>
              <a:gd name="connsiteX48" fmla="*/ 88900 w 6004983"/>
              <a:gd name="connsiteY48" fmla="*/ 3097742 h 4736042"/>
              <a:gd name="connsiteX49" fmla="*/ 215900 w 6004983"/>
              <a:gd name="connsiteY49" fmla="*/ 3313642 h 4736042"/>
              <a:gd name="connsiteX50" fmla="*/ 323850 w 6004983"/>
              <a:gd name="connsiteY50" fmla="*/ 3453342 h 4736042"/>
              <a:gd name="connsiteX51" fmla="*/ 469900 w 6004983"/>
              <a:gd name="connsiteY51" fmla="*/ 3618442 h 4736042"/>
              <a:gd name="connsiteX52" fmla="*/ 628650 w 6004983"/>
              <a:gd name="connsiteY52" fmla="*/ 3783542 h 4736042"/>
              <a:gd name="connsiteX53" fmla="*/ 768350 w 6004983"/>
              <a:gd name="connsiteY53" fmla="*/ 3967692 h 4736042"/>
              <a:gd name="connsiteX54" fmla="*/ 819150 w 6004983"/>
              <a:gd name="connsiteY54" fmla="*/ 4101042 h 4736042"/>
              <a:gd name="connsiteX55" fmla="*/ 819150 w 6004983"/>
              <a:gd name="connsiteY55" fmla="*/ 4240742 h 4736042"/>
              <a:gd name="connsiteX56" fmla="*/ 723900 w 6004983"/>
              <a:gd name="connsiteY56" fmla="*/ 4380442 h 4736042"/>
              <a:gd name="connsiteX57" fmla="*/ 590550 w 6004983"/>
              <a:gd name="connsiteY57" fmla="*/ 4456642 h 4736042"/>
              <a:gd name="connsiteX58" fmla="*/ 508000 w 6004983"/>
              <a:gd name="connsiteY58" fmla="*/ 4545542 h 4736042"/>
              <a:gd name="connsiteX59" fmla="*/ 457200 w 6004983"/>
              <a:gd name="connsiteY59" fmla="*/ 4596342 h 4736042"/>
              <a:gd name="connsiteX60" fmla="*/ 393700 w 6004983"/>
              <a:gd name="connsiteY60" fmla="*/ 4532842 h 4736042"/>
              <a:gd name="connsiteX61" fmla="*/ 254000 w 6004983"/>
              <a:gd name="connsiteY61" fmla="*/ 4736042 h 4736042"/>
              <a:gd name="connsiteX62" fmla="*/ 539750 w 6004983"/>
              <a:gd name="connsiteY62" fmla="*/ 4710642 h 4736042"/>
              <a:gd name="connsiteX63" fmla="*/ 514350 w 6004983"/>
              <a:gd name="connsiteY63" fmla="*/ 4640792 h 4736042"/>
              <a:gd name="connsiteX64" fmla="*/ 622300 w 6004983"/>
              <a:gd name="connsiteY64" fmla="*/ 4564592 h 4736042"/>
              <a:gd name="connsiteX65" fmla="*/ 755650 w 6004983"/>
              <a:gd name="connsiteY65" fmla="*/ 4469342 h 4736042"/>
              <a:gd name="connsiteX66" fmla="*/ 869950 w 6004983"/>
              <a:gd name="connsiteY66" fmla="*/ 4291542 h 4736042"/>
              <a:gd name="connsiteX67" fmla="*/ 946150 w 6004983"/>
              <a:gd name="connsiteY67" fmla="*/ 4062942 h 4736042"/>
              <a:gd name="connsiteX68" fmla="*/ 939800 w 6004983"/>
              <a:gd name="connsiteY68" fmla="*/ 3834342 h 4736042"/>
              <a:gd name="connsiteX69" fmla="*/ 812800 w 6004983"/>
              <a:gd name="connsiteY69" fmla="*/ 3573992 h 4736042"/>
              <a:gd name="connsiteX70" fmla="*/ 666750 w 6004983"/>
              <a:gd name="connsiteY70" fmla="*/ 3313642 h 4736042"/>
              <a:gd name="connsiteX71" fmla="*/ 546100 w 6004983"/>
              <a:gd name="connsiteY71" fmla="*/ 3148542 h 4736042"/>
              <a:gd name="connsiteX72" fmla="*/ 406400 w 6004983"/>
              <a:gd name="connsiteY72" fmla="*/ 2850092 h 4736042"/>
              <a:gd name="connsiteX73" fmla="*/ 387350 w 6004983"/>
              <a:gd name="connsiteY73" fmla="*/ 2481792 h 4736042"/>
              <a:gd name="connsiteX74" fmla="*/ 457200 w 6004983"/>
              <a:gd name="connsiteY74" fmla="*/ 2196042 h 4736042"/>
              <a:gd name="connsiteX75" fmla="*/ 889000 w 6004983"/>
              <a:gd name="connsiteY75" fmla="*/ 1973792 h 4736042"/>
              <a:gd name="connsiteX76" fmla="*/ 1123950 w 6004983"/>
              <a:gd name="connsiteY76" fmla="*/ 1783292 h 4736042"/>
              <a:gd name="connsiteX77" fmla="*/ 1574800 w 6004983"/>
              <a:gd name="connsiteY77" fmla="*/ 1821392 h 4736042"/>
              <a:gd name="connsiteX78" fmla="*/ 2089150 w 6004983"/>
              <a:gd name="connsiteY78" fmla="*/ 1770592 h 4736042"/>
              <a:gd name="connsiteX79" fmla="*/ 2559050 w 6004983"/>
              <a:gd name="connsiteY79" fmla="*/ 1637242 h 4736042"/>
              <a:gd name="connsiteX80" fmla="*/ 3003550 w 6004983"/>
              <a:gd name="connsiteY80" fmla="*/ 1618192 h 4736042"/>
              <a:gd name="connsiteX81" fmla="*/ 3536950 w 6004983"/>
              <a:gd name="connsiteY81" fmla="*/ 1618192 h 4736042"/>
              <a:gd name="connsiteX82" fmla="*/ 3917950 w 6004983"/>
              <a:gd name="connsiteY82" fmla="*/ 1618192 h 4736042"/>
              <a:gd name="connsiteX83" fmla="*/ 4451350 w 6004983"/>
              <a:gd name="connsiteY83" fmla="*/ 1618192 h 4736042"/>
              <a:gd name="connsiteX84" fmla="*/ 4679950 w 6004983"/>
              <a:gd name="connsiteY84" fmla="*/ 1465792 h 4736042"/>
              <a:gd name="connsiteX85" fmla="*/ 4908550 w 6004983"/>
              <a:gd name="connsiteY85" fmla="*/ 1465792 h 4736042"/>
              <a:gd name="connsiteX86" fmla="*/ 4984750 w 6004983"/>
              <a:gd name="connsiteY86" fmla="*/ 1618192 h 4736042"/>
              <a:gd name="connsiteX87" fmla="*/ 4908550 w 6004983"/>
              <a:gd name="connsiteY87" fmla="*/ 1770592 h 4736042"/>
              <a:gd name="connsiteX88" fmla="*/ 4756150 w 6004983"/>
              <a:gd name="connsiteY88" fmla="*/ 1846792 h 4736042"/>
              <a:gd name="connsiteX89" fmla="*/ 4713288 w 6004983"/>
              <a:gd name="connsiteY89" fmla="*/ 1975380 h 4736042"/>
              <a:gd name="connsiteX90" fmla="*/ 4654550 w 6004983"/>
              <a:gd name="connsiteY90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94350 w 6004983"/>
              <a:gd name="connsiteY11" fmla="*/ 1084792 h 4736042"/>
              <a:gd name="connsiteX12" fmla="*/ 5365750 w 6004983"/>
              <a:gd name="connsiteY12" fmla="*/ 627592 h 4736042"/>
              <a:gd name="connsiteX13" fmla="*/ 5365750 w 6004983"/>
              <a:gd name="connsiteY13" fmla="*/ 627592 h 4736042"/>
              <a:gd name="connsiteX14" fmla="*/ 5594350 w 6004983"/>
              <a:gd name="connsiteY14" fmla="*/ 398992 h 4736042"/>
              <a:gd name="connsiteX15" fmla="*/ 5759450 w 6004983"/>
              <a:gd name="connsiteY15" fmla="*/ 125942 h 4736042"/>
              <a:gd name="connsiteX16" fmla="*/ 5543550 w 6004983"/>
              <a:gd name="connsiteY16" fmla="*/ 17992 h 4736042"/>
              <a:gd name="connsiteX17" fmla="*/ 5397500 w 6004983"/>
              <a:gd name="connsiteY17" fmla="*/ 17992 h 4736042"/>
              <a:gd name="connsiteX18" fmla="*/ 5187950 w 6004983"/>
              <a:gd name="connsiteY18" fmla="*/ 94192 h 4736042"/>
              <a:gd name="connsiteX19" fmla="*/ 5086350 w 6004983"/>
              <a:gd name="connsiteY19" fmla="*/ 113242 h 4736042"/>
              <a:gd name="connsiteX20" fmla="*/ 4902200 w 6004983"/>
              <a:gd name="connsiteY20" fmla="*/ 157692 h 4736042"/>
              <a:gd name="connsiteX21" fmla="*/ 4845050 w 6004983"/>
              <a:gd name="connsiteY21" fmla="*/ 157692 h 4736042"/>
              <a:gd name="connsiteX22" fmla="*/ 4648200 w 6004983"/>
              <a:gd name="connsiteY22" fmla="*/ 259292 h 4736042"/>
              <a:gd name="connsiteX23" fmla="*/ 4584700 w 6004983"/>
              <a:gd name="connsiteY23" fmla="*/ 303742 h 4736042"/>
              <a:gd name="connsiteX24" fmla="*/ 4311650 w 6004983"/>
              <a:gd name="connsiteY24" fmla="*/ 322792 h 4736042"/>
              <a:gd name="connsiteX25" fmla="*/ 4146550 w 6004983"/>
              <a:gd name="connsiteY25" fmla="*/ 322792 h 4736042"/>
              <a:gd name="connsiteX26" fmla="*/ 4057650 w 6004983"/>
              <a:gd name="connsiteY26" fmla="*/ 322792 h 4736042"/>
              <a:gd name="connsiteX27" fmla="*/ 3810000 w 6004983"/>
              <a:gd name="connsiteY27" fmla="*/ 322792 h 4736042"/>
              <a:gd name="connsiteX28" fmla="*/ 3632200 w 6004983"/>
              <a:gd name="connsiteY28" fmla="*/ 322792 h 4736042"/>
              <a:gd name="connsiteX29" fmla="*/ 3568700 w 6004983"/>
              <a:gd name="connsiteY29" fmla="*/ 335492 h 4736042"/>
              <a:gd name="connsiteX30" fmla="*/ 3543300 w 6004983"/>
              <a:gd name="connsiteY30" fmla="*/ 341842 h 4736042"/>
              <a:gd name="connsiteX31" fmla="*/ 3238500 w 6004983"/>
              <a:gd name="connsiteY31" fmla="*/ 341842 h 4736042"/>
              <a:gd name="connsiteX32" fmla="*/ 2863850 w 6004983"/>
              <a:gd name="connsiteY32" fmla="*/ 418042 h 4736042"/>
              <a:gd name="connsiteX33" fmla="*/ 2305050 w 6004983"/>
              <a:gd name="connsiteY33" fmla="*/ 519642 h 4736042"/>
              <a:gd name="connsiteX34" fmla="*/ 1924050 w 6004983"/>
              <a:gd name="connsiteY34" fmla="*/ 589492 h 4736042"/>
              <a:gd name="connsiteX35" fmla="*/ 1568450 w 6004983"/>
              <a:gd name="connsiteY35" fmla="*/ 735542 h 4736042"/>
              <a:gd name="connsiteX36" fmla="*/ 1174750 w 6004983"/>
              <a:gd name="connsiteY36" fmla="*/ 983192 h 4736042"/>
              <a:gd name="connsiteX37" fmla="*/ 730250 w 6004983"/>
              <a:gd name="connsiteY37" fmla="*/ 1370542 h 4736042"/>
              <a:gd name="connsiteX38" fmla="*/ 698500 w 6004983"/>
              <a:gd name="connsiteY38" fmla="*/ 1434042 h 4736042"/>
              <a:gd name="connsiteX39" fmla="*/ 406400 w 6004983"/>
              <a:gd name="connsiteY39" fmla="*/ 1713442 h 4736042"/>
              <a:gd name="connsiteX40" fmla="*/ 381000 w 6004983"/>
              <a:gd name="connsiteY40" fmla="*/ 1770592 h 4736042"/>
              <a:gd name="connsiteX41" fmla="*/ 374650 w 6004983"/>
              <a:gd name="connsiteY41" fmla="*/ 1795992 h 4736042"/>
              <a:gd name="connsiteX42" fmla="*/ 203200 w 6004983"/>
              <a:gd name="connsiteY42" fmla="*/ 1992842 h 4736042"/>
              <a:gd name="connsiteX43" fmla="*/ 177800 w 6004983"/>
              <a:gd name="connsiteY43" fmla="*/ 2056342 h 4736042"/>
              <a:gd name="connsiteX44" fmla="*/ 158750 w 6004983"/>
              <a:gd name="connsiteY44" fmla="*/ 2138892 h 4736042"/>
              <a:gd name="connsiteX45" fmla="*/ 76200 w 6004983"/>
              <a:gd name="connsiteY45" fmla="*/ 2310342 h 4736042"/>
              <a:gd name="connsiteX46" fmla="*/ 0 w 6004983"/>
              <a:gd name="connsiteY46" fmla="*/ 2805642 h 4736042"/>
              <a:gd name="connsiteX47" fmla="*/ 88900 w 6004983"/>
              <a:gd name="connsiteY47" fmla="*/ 3097742 h 4736042"/>
              <a:gd name="connsiteX48" fmla="*/ 215900 w 6004983"/>
              <a:gd name="connsiteY48" fmla="*/ 3313642 h 4736042"/>
              <a:gd name="connsiteX49" fmla="*/ 323850 w 6004983"/>
              <a:gd name="connsiteY49" fmla="*/ 3453342 h 4736042"/>
              <a:gd name="connsiteX50" fmla="*/ 469900 w 6004983"/>
              <a:gd name="connsiteY50" fmla="*/ 3618442 h 4736042"/>
              <a:gd name="connsiteX51" fmla="*/ 628650 w 6004983"/>
              <a:gd name="connsiteY51" fmla="*/ 3783542 h 4736042"/>
              <a:gd name="connsiteX52" fmla="*/ 768350 w 6004983"/>
              <a:gd name="connsiteY52" fmla="*/ 3967692 h 4736042"/>
              <a:gd name="connsiteX53" fmla="*/ 819150 w 6004983"/>
              <a:gd name="connsiteY53" fmla="*/ 4101042 h 4736042"/>
              <a:gd name="connsiteX54" fmla="*/ 819150 w 6004983"/>
              <a:gd name="connsiteY54" fmla="*/ 4240742 h 4736042"/>
              <a:gd name="connsiteX55" fmla="*/ 723900 w 6004983"/>
              <a:gd name="connsiteY55" fmla="*/ 4380442 h 4736042"/>
              <a:gd name="connsiteX56" fmla="*/ 590550 w 6004983"/>
              <a:gd name="connsiteY56" fmla="*/ 4456642 h 4736042"/>
              <a:gd name="connsiteX57" fmla="*/ 508000 w 6004983"/>
              <a:gd name="connsiteY57" fmla="*/ 4545542 h 4736042"/>
              <a:gd name="connsiteX58" fmla="*/ 457200 w 6004983"/>
              <a:gd name="connsiteY58" fmla="*/ 4596342 h 4736042"/>
              <a:gd name="connsiteX59" fmla="*/ 393700 w 6004983"/>
              <a:gd name="connsiteY59" fmla="*/ 4532842 h 4736042"/>
              <a:gd name="connsiteX60" fmla="*/ 254000 w 6004983"/>
              <a:gd name="connsiteY60" fmla="*/ 4736042 h 4736042"/>
              <a:gd name="connsiteX61" fmla="*/ 539750 w 6004983"/>
              <a:gd name="connsiteY61" fmla="*/ 4710642 h 4736042"/>
              <a:gd name="connsiteX62" fmla="*/ 514350 w 6004983"/>
              <a:gd name="connsiteY62" fmla="*/ 4640792 h 4736042"/>
              <a:gd name="connsiteX63" fmla="*/ 622300 w 6004983"/>
              <a:gd name="connsiteY63" fmla="*/ 4564592 h 4736042"/>
              <a:gd name="connsiteX64" fmla="*/ 755650 w 6004983"/>
              <a:gd name="connsiteY64" fmla="*/ 4469342 h 4736042"/>
              <a:gd name="connsiteX65" fmla="*/ 869950 w 6004983"/>
              <a:gd name="connsiteY65" fmla="*/ 4291542 h 4736042"/>
              <a:gd name="connsiteX66" fmla="*/ 946150 w 6004983"/>
              <a:gd name="connsiteY66" fmla="*/ 4062942 h 4736042"/>
              <a:gd name="connsiteX67" fmla="*/ 939800 w 6004983"/>
              <a:gd name="connsiteY67" fmla="*/ 3834342 h 4736042"/>
              <a:gd name="connsiteX68" fmla="*/ 812800 w 6004983"/>
              <a:gd name="connsiteY68" fmla="*/ 3573992 h 4736042"/>
              <a:gd name="connsiteX69" fmla="*/ 666750 w 6004983"/>
              <a:gd name="connsiteY69" fmla="*/ 3313642 h 4736042"/>
              <a:gd name="connsiteX70" fmla="*/ 546100 w 6004983"/>
              <a:gd name="connsiteY70" fmla="*/ 3148542 h 4736042"/>
              <a:gd name="connsiteX71" fmla="*/ 406400 w 6004983"/>
              <a:gd name="connsiteY71" fmla="*/ 2850092 h 4736042"/>
              <a:gd name="connsiteX72" fmla="*/ 387350 w 6004983"/>
              <a:gd name="connsiteY72" fmla="*/ 2481792 h 4736042"/>
              <a:gd name="connsiteX73" fmla="*/ 457200 w 6004983"/>
              <a:gd name="connsiteY73" fmla="*/ 2196042 h 4736042"/>
              <a:gd name="connsiteX74" fmla="*/ 889000 w 6004983"/>
              <a:gd name="connsiteY74" fmla="*/ 1973792 h 4736042"/>
              <a:gd name="connsiteX75" fmla="*/ 1123950 w 6004983"/>
              <a:gd name="connsiteY75" fmla="*/ 1783292 h 4736042"/>
              <a:gd name="connsiteX76" fmla="*/ 1574800 w 6004983"/>
              <a:gd name="connsiteY76" fmla="*/ 1821392 h 4736042"/>
              <a:gd name="connsiteX77" fmla="*/ 2089150 w 6004983"/>
              <a:gd name="connsiteY77" fmla="*/ 1770592 h 4736042"/>
              <a:gd name="connsiteX78" fmla="*/ 2559050 w 6004983"/>
              <a:gd name="connsiteY78" fmla="*/ 1637242 h 4736042"/>
              <a:gd name="connsiteX79" fmla="*/ 3003550 w 6004983"/>
              <a:gd name="connsiteY79" fmla="*/ 1618192 h 4736042"/>
              <a:gd name="connsiteX80" fmla="*/ 3536950 w 6004983"/>
              <a:gd name="connsiteY80" fmla="*/ 1618192 h 4736042"/>
              <a:gd name="connsiteX81" fmla="*/ 3917950 w 6004983"/>
              <a:gd name="connsiteY81" fmla="*/ 1618192 h 4736042"/>
              <a:gd name="connsiteX82" fmla="*/ 4451350 w 6004983"/>
              <a:gd name="connsiteY82" fmla="*/ 1618192 h 4736042"/>
              <a:gd name="connsiteX83" fmla="*/ 4679950 w 6004983"/>
              <a:gd name="connsiteY83" fmla="*/ 1465792 h 4736042"/>
              <a:gd name="connsiteX84" fmla="*/ 4908550 w 6004983"/>
              <a:gd name="connsiteY84" fmla="*/ 1465792 h 4736042"/>
              <a:gd name="connsiteX85" fmla="*/ 4984750 w 6004983"/>
              <a:gd name="connsiteY85" fmla="*/ 1618192 h 4736042"/>
              <a:gd name="connsiteX86" fmla="*/ 4908550 w 6004983"/>
              <a:gd name="connsiteY86" fmla="*/ 1770592 h 4736042"/>
              <a:gd name="connsiteX87" fmla="*/ 4756150 w 6004983"/>
              <a:gd name="connsiteY87" fmla="*/ 1846792 h 4736042"/>
              <a:gd name="connsiteX88" fmla="*/ 4713288 w 6004983"/>
              <a:gd name="connsiteY88" fmla="*/ 1975380 h 4736042"/>
              <a:gd name="connsiteX89" fmla="*/ 4654550 w 6004983"/>
              <a:gd name="connsiteY89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94350 w 6004983"/>
              <a:gd name="connsiteY11" fmla="*/ 1084792 h 4736042"/>
              <a:gd name="connsiteX12" fmla="*/ 5365750 w 6004983"/>
              <a:gd name="connsiteY12" fmla="*/ 627592 h 4736042"/>
              <a:gd name="connsiteX13" fmla="*/ 5365750 w 6004983"/>
              <a:gd name="connsiteY13" fmla="*/ 627592 h 4736042"/>
              <a:gd name="connsiteX14" fmla="*/ 5594350 w 6004983"/>
              <a:gd name="connsiteY14" fmla="*/ 398992 h 4736042"/>
              <a:gd name="connsiteX15" fmla="*/ 5759450 w 6004983"/>
              <a:gd name="connsiteY15" fmla="*/ 125942 h 4736042"/>
              <a:gd name="connsiteX16" fmla="*/ 5543550 w 6004983"/>
              <a:gd name="connsiteY16" fmla="*/ 17992 h 4736042"/>
              <a:gd name="connsiteX17" fmla="*/ 5397500 w 6004983"/>
              <a:gd name="connsiteY17" fmla="*/ 17992 h 4736042"/>
              <a:gd name="connsiteX18" fmla="*/ 5187950 w 6004983"/>
              <a:gd name="connsiteY18" fmla="*/ 94192 h 4736042"/>
              <a:gd name="connsiteX19" fmla="*/ 5086350 w 6004983"/>
              <a:gd name="connsiteY19" fmla="*/ 113242 h 4736042"/>
              <a:gd name="connsiteX20" fmla="*/ 4902200 w 6004983"/>
              <a:gd name="connsiteY20" fmla="*/ 157692 h 4736042"/>
              <a:gd name="connsiteX21" fmla="*/ 4845050 w 6004983"/>
              <a:gd name="connsiteY21" fmla="*/ 157692 h 4736042"/>
              <a:gd name="connsiteX22" fmla="*/ 4648200 w 6004983"/>
              <a:gd name="connsiteY22" fmla="*/ 259292 h 4736042"/>
              <a:gd name="connsiteX23" fmla="*/ 4584700 w 6004983"/>
              <a:gd name="connsiteY23" fmla="*/ 303742 h 4736042"/>
              <a:gd name="connsiteX24" fmla="*/ 4311650 w 6004983"/>
              <a:gd name="connsiteY24" fmla="*/ 322792 h 4736042"/>
              <a:gd name="connsiteX25" fmla="*/ 4146550 w 6004983"/>
              <a:gd name="connsiteY25" fmla="*/ 322792 h 4736042"/>
              <a:gd name="connsiteX26" fmla="*/ 4057650 w 6004983"/>
              <a:gd name="connsiteY26" fmla="*/ 322792 h 4736042"/>
              <a:gd name="connsiteX27" fmla="*/ 3810000 w 6004983"/>
              <a:gd name="connsiteY27" fmla="*/ 322792 h 4736042"/>
              <a:gd name="connsiteX28" fmla="*/ 3632200 w 6004983"/>
              <a:gd name="connsiteY28" fmla="*/ 322792 h 4736042"/>
              <a:gd name="connsiteX29" fmla="*/ 3568700 w 6004983"/>
              <a:gd name="connsiteY29" fmla="*/ 335492 h 4736042"/>
              <a:gd name="connsiteX30" fmla="*/ 3543300 w 6004983"/>
              <a:gd name="connsiteY30" fmla="*/ 341842 h 4736042"/>
              <a:gd name="connsiteX31" fmla="*/ 3238500 w 6004983"/>
              <a:gd name="connsiteY31" fmla="*/ 341842 h 4736042"/>
              <a:gd name="connsiteX32" fmla="*/ 2863850 w 6004983"/>
              <a:gd name="connsiteY32" fmla="*/ 418042 h 4736042"/>
              <a:gd name="connsiteX33" fmla="*/ 2305050 w 6004983"/>
              <a:gd name="connsiteY33" fmla="*/ 519642 h 4736042"/>
              <a:gd name="connsiteX34" fmla="*/ 1924050 w 6004983"/>
              <a:gd name="connsiteY34" fmla="*/ 589492 h 4736042"/>
              <a:gd name="connsiteX35" fmla="*/ 1568450 w 6004983"/>
              <a:gd name="connsiteY35" fmla="*/ 735542 h 4736042"/>
              <a:gd name="connsiteX36" fmla="*/ 1174750 w 6004983"/>
              <a:gd name="connsiteY36" fmla="*/ 983192 h 4736042"/>
              <a:gd name="connsiteX37" fmla="*/ 730250 w 6004983"/>
              <a:gd name="connsiteY37" fmla="*/ 1370542 h 4736042"/>
              <a:gd name="connsiteX38" fmla="*/ 698500 w 6004983"/>
              <a:gd name="connsiteY38" fmla="*/ 1434042 h 4736042"/>
              <a:gd name="connsiteX39" fmla="*/ 406400 w 6004983"/>
              <a:gd name="connsiteY39" fmla="*/ 1713442 h 4736042"/>
              <a:gd name="connsiteX40" fmla="*/ 381000 w 6004983"/>
              <a:gd name="connsiteY40" fmla="*/ 1770592 h 4736042"/>
              <a:gd name="connsiteX41" fmla="*/ 374650 w 6004983"/>
              <a:gd name="connsiteY41" fmla="*/ 1795992 h 4736042"/>
              <a:gd name="connsiteX42" fmla="*/ 203200 w 6004983"/>
              <a:gd name="connsiteY42" fmla="*/ 1992842 h 4736042"/>
              <a:gd name="connsiteX43" fmla="*/ 177800 w 6004983"/>
              <a:gd name="connsiteY43" fmla="*/ 2056342 h 4736042"/>
              <a:gd name="connsiteX44" fmla="*/ 158750 w 6004983"/>
              <a:gd name="connsiteY44" fmla="*/ 2138892 h 4736042"/>
              <a:gd name="connsiteX45" fmla="*/ 76200 w 6004983"/>
              <a:gd name="connsiteY45" fmla="*/ 2310342 h 4736042"/>
              <a:gd name="connsiteX46" fmla="*/ 0 w 6004983"/>
              <a:gd name="connsiteY46" fmla="*/ 2805642 h 4736042"/>
              <a:gd name="connsiteX47" fmla="*/ 88900 w 6004983"/>
              <a:gd name="connsiteY47" fmla="*/ 3097742 h 4736042"/>
              <a:gd name="connsiteX48" fmla="*/ 215900 w 6004983"/>
              <a:gd name="connsiteY48" fmla="*/ 3313642 h 4736042"/>
              <a:gd name="connsiteX49" fmla="*/ 323850 w 6004983"/>
              <a:gd name="connsiteY49" fmla="*/ 3453342 h 4736042"/>
              <a:gd name="connsiteX50" fmla="*/ 469900 w 6004983"/>
              <a:gd name="connsiteY50" fmla="*/ 3618442 h 4736042"/>
              <a:gd name="connsiteX51" fmla="*/ 628650 w 6004983"/>
              <a:gd name="connsiteY51" fmla="*/ 3783542 h 4736042"/>
              <a:gd name="connsiteX52" fmla="*/ 768350 w 6004983"/>
              <a:gd name="connsiteY52" fmla="*/ 3967692 h 4736042"/>
              <a:gd name="connsiteX53" fmla="*/ 819150 w 6004983"/>
              <a:gd name="connsiteY53" fmla="*/ 4101042 h 4736042"/>
              <a:gd name="connsiteX54" fmla="*/ 819150 w 6004983"/>
              <a:gd name="connsiteY54" fmla="*/ 4240742 h 4736042"/>
              <a:gd name="connsiteX55" fmla="*/ 723900 w 6004983"/>
              <a:gd name="connsiteY55" fmla="*/ 4380442 h 4736042"/>
              <a:gd name="connsiteX56" fmla="*/ 590550 w 6004983"/>
              <a:gd name="connsiteY56" fmla="*/ 4456642 h 4736042"/>
              <a:gd name="connsiteX57" fmla="*/ 508000 w 6004983"/>
              <a:gd name="connsiteY57" fmla="*/ 4545542 h 4736042"/>
              <a:gd name="connsiteX58" fmla="*/ 457200 w 6004983"/>
              <a:gd name="connsiteY58" fmla="*/ 4596342 h 4736042"/>
              <a:gd name="connsiteX59" fmla="*/ 393700 w 6004983"/>
              <a:gd name="connsiteY59" fmla="*/ 4532842 h 4736042"/>
              <a:gd name="connsiteX60" fmla="*/ 254000 w 6004983"/>
              <a:gd name="connsiteY60" fmla="*/ 4736042 h 4736042"/>
              <a:gd name="connsiteX61" fmla="*/ 539750 w 6004983"/>
              <a:gd name="connsiteY61" fmla="*/ 4710642 h 4736042"/>
              <a:gd name="connsiteX62" fmla="*/ 514350 w 6004983"/>
              <a:gd name="connsiteY62" fmla="*/ 4640792 h 4736042"/>
              <a:gd name="connsiteX63" fmla="*/ 622300 w 6004983"/>
              <a:gd name="connsiteY63" fmla="*/ 4564592 h 4736042"/>
              <a:gd name="connsiteX64" fmla="*/ 755650 w 6004983"/>
              <a:gd name="connsiteY64" fmla="*/ 4469342 h 4736042"/>
              <a:gd name="connsiteX65" fmla="*/ 869950 w 6004983"/>
              <a:gd name="connsiteY65" fmla="*/ 4291542 h 4736042"/>
              <a:gd name="connsiteX66" fmla="*/ 946150 w 6004983"/>
              <a:gd name="connsiteY66" fmla="*/ 4062942 h 4736042"/>
              <a:gd name="connsiteX67" fmla="*/ 939800 w 6004983"/>
              <a:gd name="connsiteY67" fmla="*/ 3834342 h 4736042"/>
              <a:gd name="connsiteX68" fmla="*/ 812800 w 6004983"/>
              <a:gd name="connsiteY68" fmla="*/ 3573992 h 4736042"/>
              <a:gd name="connsiteX69" fmla="*/ 666750 w 6004983"/>
              <a:gd name="connsiteY69" fmla="*/ 3313642 h 4736042"/>
              <a:gd name="connsiteX70" fmla="*/ 546100 w 6004983"/>
              <a:gd name="connsiteY70" fmla="*/ 3148542 h 4736042"/>
              <a:gd name="connsiteX71" fmla="*/ 406400 w 6004983"/>
              <a:gd name="connsiteY71" fmla="*/ 2850092 h 4736042"/>
              <a:gd name="connsiteX72" fmla="*/ 387350 w 6004983"/>
              <a:gd name="connsiteY72" fmla="*/ 2481792 h 4736042"/>
              <a:gd name="connsiteX73" fmla="*/ 457200 w 6004983"/>
              <a:gd name="connsiteY73" fmla="*/ 2196042 h 4736042"/>
              <a:gd name="connsiteX74" fmla="*/ 889000 w 6004983"/>
              <a:gd name="connsiteY74" fmla="*/ 1973792 h 4736042"/>
              <a:gd name="connsiteX75" fmla="*/ 1123950 w 6004983"/>
              <a:gd name="connsiteY75" fmla="*/ 1783292 h 4736042"/>
              <a:gd name="connsiteX76" fmla="*/ 1574800 w 6004983"/>
              <a:gd name="connsiteY76" fmla="*/ 1821392 h 4736042"/>
              <a:gd name="connsiteX77" fmla="*/ 2089150 w 6004983"/>
              <a:gd name="connsiteY77" fmla="*/ 1770592 h 4736042"/>
              <a:gd name="connsiteX78" fmla="*/ 2559050 w 6004983"/>
              <a:gd name="connsiteY78" fmla="*/ 1637242 h 4736042"/>
              <a:gd name="connsiteX79" fmla="*/ 3003550 w 6004983"/>
              <a:gd name="connsiteY79" fmla="*/ 1618192 h 4736042"/>
              <a:gd name="connsiteX80" fmla="*/ 3536950 w 6004983"/>
              <a:gd name="connsiteY80" fmla="*/ 1618192 h 4736042"/>
              <a:gd name="connsiteX81" fmla="*/ 3917950 w 6004983"/>
              <a:gd name="connsiteY81" fmla="*/ 1618192 h 4736042"/>
              <a:gd name="connsiteX82" fmla="*/ 4451350 w 6004983"/>
              <a:gd name="connsiteY82" fmla="*/ 1618192 h 4736042"/>
              <a:gd name="connsiteX83" fmla="*/ 4679950 w 6004983"/>
              <a:gd name="connsiteY83" fmla="*/ 1465792 h 4736042"/>
              <a:gd name="connsiteX84" fmla="*/ 4908550 w 6004983"/>
              <a:gd name="connsiteY84" fmla="*/ 1465792 h 4736042"/>
              <a:gd name="connsiteX85" fmla="*/ 4984750 w 6004983"/>
              <a:gd name="connsiteY85" fmla="*/ 1618192 h 4736042"/>
              <a:gd name="connsiteX86" fmla="*/ 4908550 w 6004983"/>
              <a:gd name="connsiteY86" fmla="*/ 1770592 h 4736042"/>
              <a:gd name="connsiteX87" fmla="*/ 4756150 w 6004983"/>
              <a:gd name="connsiteY87" fmla="*/ 1846792 h 4736042"/>
              <a:gd name="connsiteX88" fmla="*/ 4713288 w 6004983"/>
              <a:gd name="connsiteY88" fmla="*/ 1975380 h 4736042"/>
              <a:gd name="connsiteX89" fmla="*/ 4654550 w 6004983"/>
              <a:gd name="connsiteY89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94350 w 6004983"/>
              <a:gd name="connsiteY11" fmla="*/ 1084792 h 4736042"/>
              <a:gd name="connsiteX12" fmla="*/ 5365750 w 6004983"/>
              <a:gd name="connsiteY12" fmla="*/ 627592 h 4736042"/>
              <a:gd name="connsiteX13" fmla="*/ 5365750 w 6004983"/>
              <a:gd name="connsiteY13" fmla="*/ 627592 h 4736042"/>
              <a:gd name="connsiteX14" fmla="*/ 5594350 w 6004983"/>
              <a:gd name="connsiteY14" fmla="*/ 398992 h 4736042"/>
              <a:gd name="connsiteX15" fmla="*/ 5759450 w 6004983"/>
              <a:gd name="connsiteY15" fmla="*/ 125942 h 4736042"/>
              <a:gd name="connsiteX16" fmla="*/ 5543550 w 6004983"/>
              <a:gd name="connsiteY16" fmla="*/ 17992 h 4736042"/>
              <a:gd name="connsiteX17" fmla="*/ 5397500 w 6004983"/>
              <a:gd name="connsiteY17" fmla="*/ 17992 h 4736042"/>
              <a:gd name="connsiteX18" fmla="*/ 5187950 w 6004983"/>
              <a:gd name="connsiteY18" fmla="*/ 94192 h 4736042"/>
              <a:gd name="connsiteX19" fmla="*/ 5086350 w 6004983"/>
              <a:gd name="connsiteY19" fmla="*/ 113242 h 4736042"/>
              <a:gd name="connsiteX20" fmla="*/ 4902200 w 6004983"/>
              <a:gd name="connsiteY20" fmla="*/ 157692 h 4736042"/>
              <a:gd name="connsiteX21" fmla="*/ 4845050 w 6004983"/>
              <a:gd name="connsiteY21" fmla="*/ 157692 h 4736042"/>
              <a:gd name="connsiteX22" fmla="*/ 4648200 w 6004983"/>
              <a:gd name="connsiteY22" fmla="*/ 259292 h 4736042"/>
              <a:gd name="connsiteX23" fmla="*/ 4584700 w 6004983"/>
              <a:gd name="connsiteY23" fmla="*/ 303742 h 4736042"/>
              <a:gd name="connsiteX24" fmla="*/ 4311650 w 6004983"/>
              <a:gd name="connsiteY24" fmla="*/ 322792 h 4736042"/>
              <a:gd name="connsiteX25" fmla="*/ 4146550 w 6004983"/>
              <a:gd name="connsiteY25" fmla="*/ 322792 h 4736042"/>
              <a:gd name="connsiteX26" fmla="*/ 4057650 w 6004983"/>
              <a:gd name="connsiteY26" fmla="*/ 322792 h 4736042"/>
              <a:gd name="connsiteX27" fmla="*/ 3810000 w 6004983"/>
              <a:gd name="connsiteY27" fmla="*/ 322792 h 4736042"/>
              <a:gd name="connsiteX28" fmla="*/ 3632200 w 6004983"/>
              <a:gd name="connsiteY28" fmla="*/ 322792 h 4736042"/>
              <a:gd name="connsiteX29" fmla="*/ 3568700 w 6004983"/>
              <a:gd name="connsiteY29" fmla="*/ 335492 h 4736042"/>
              <a:gd name="connsiteX30" fmla="*/ 3543300 w 6004983"/>
              <a:gd name="connsiteY30" fmla="*/ 341842 h 4736042"/>
              <a:gd name="connsiteX31" fmla="*/ 3238500 w 6004983"/>
              <a:gd name="connsiteY31" fmla="*/ 341842 h 4736042"/>
              <a:gd name="connsiteX32" fmla="*/ 2863850 w 6004983"/>
              <a:gd name="connsiteY32" fmla="*/ 418042 h 4736042"/>
              <a:gd name="connsiteX33" fmla="*/ 2305050 w 6004983"/>
              <a:gd name="connsiteY33" fmla="*/ 519642 h 4736042"/>
              <a:gd name="connsiteX34" fmla="*/ 1924050 w 6004983"/>
              <a:gd name="connsiteY34" fmla="*/ 589492 h 4736042"/>
              <a:gd name="connsiteX35" fmla="*/ 1568450 w 6004983"/>
              <a:gd name="connsiteY35" fmla="*/ 735542 h 4736042"/>
              <a:gd name="connsiteX36" fmla="*/ 1174750 w 6004983"/>
              <a:gd name="connsiteY36" fmla="*/ 983192 h 4736042"/>
              <a:gd name="connsiteX37" fmla="*/ 730250 w 6004983"/>
              <a:gd name="connsiteY37" fmla="*/ 1370542 h 4736042"/>
              <a:gd name="connsiteX38" fmla="*/ 698500 w 6004983"/>
              <a:gd name="connsiteY38" fmla="*/ 1434042 h 4736042"/>
              <a:gd name="connsiteX39" fmla="*/ 406400 w 6004983"/>
              <a:gd name="connsiteY39" fmla="*/ 1713442 h 4736042"/>
              <a:gd name="connsiteX40" fmla="*/ 381000 w 6004983"/>
              <a:gd name="connsiteY40" fmla="*/ 1770592 h 4736042"/>
              <a:gd name="connsiteX41" fmla="*/ 374650 w 6004983"/>
              <a:gd name="connsiteY41" fmla="*/ 1795992 h 4736042"/>
              <a:gd name="connsiteX42" fmla="*/ 203200 w 6004983"/>
              <a:gd name="connsiteY42" fmla="*/ 1992842 h 4736042"/>
              <a:gd name="connsiteX43" fmla="*/ 177800 w 6004983"/>
              <a:gd name="connsiteY43" fmla="*/ 2056342 h 4736042"/>
              <a:gd name="connsiteX44" fmla="*/ 158750 w 6004983"/>
              <a:gd name="connsiteY44" fmla="*/ 2138892 h 4736042"/>
              <a:gd name="connsiteX45" fmla="*/ 76200 w 6004983"/>
              <a:gd name="connsiteY45" fmla="*/ 2310342 h 4736042"/>
              <a:gd name="connsiteX46" fmla="*/ 0 w 6004983"/>
              <a:gd name="connsiteY46" fmla="*/ 2805642 h 4736042"/>
              <a:gd name="connsiteX47" fmla="*/ 88900 w 6004983"/>
              <a:gd name="connsiteY47" fmla="*/ 3097742 h 4736042"/>
              <a:gd name="connsiteX48" fmla="*/ 215900 w 6004983"/>
              <a:gd name="connsiteY48" fmla="*/ 3313642 h 4736042"/>
              <a:gd name="connsiteX49" fmla="*/ 323850 w 6004983"/>
              <a:gd name="connsiteY49" fmla="*/ 3453342 h 4736042"/>
              <a:gd name="connsiteX50" fmla="*/ 469900 w 6004983"/>
              <a:gd name="connsiteY50" fmla="*/ 3618442 h 4736042"/>
              <a:gd name="connsiteX51" fmla="*/ 628650 w 6004983"/>
              <a:gd name="connsiteY51" fmla="*/ 3783542 h 4736042"/>
              <a:gd name="connsiteX52" fmla="*/ 768350 w 6004983"/>
              <a:gd name="connsiteY52" fmla="*/ 3967692 h 4736042"/>
              <a:gd name="connsiteX53" fmla="*/ 819150 w 6004983"/>
              <a:gd name="connsiteY53" fmla="*/ 4101042 h 4736042"/>
              <a:gd name="connsiteX54" fmla="*/ 819150 w 6004983"/>
              <a:gd name="connsiteY54" fmla="*/ 4240742 h 4736042"/>
              <a:gd name="connsiteX55" fmla="*/ 723900 w 6004983"/>
              <a:gd name="connsiteY55" fmla="*/ 4380442 h 4736042"/>
              <a:gd name="connsiteX56" fmla="*/ 590550 w 6004983"/>
              <a:gd name="connsiteY56" fmla="*/ 4456642 h 4736042"/>
              <a:gd name="connsiteX57" fmla="*/ 508000 w 6004983"/>
              <a:gd name="connsiteY57" fmla="*/ 4545542 h 4736042"/>
              <a:gd name="connsiteX58" fmla="*/ 457200 w 6004983"/>
              <a:gd name="connsiteY58" fmla="*/ 4596342 h 4736042"/>
              <a:gd name="connsiteX59" fmla="*/ 393700 w 6004983"/>
              <a:gd name="connsiteY59" fmla="*/ 4532842 h 4736042"/>
              <a:gd name="connsiteX60" fmla="*/ 254000 w 6004983"/>
              <a:gd name="connsiteY60" fmla="*/ 4736042 h 4736042"/>
              <a:gd name="connsiteX61" fmla="*/ 539750 w 6004983"/>
              <a:gd name="connsiteY61" fmla="*/ 4710642 h 4736042"/>
              <a:gd name="connsiteX62" fmla="*/ 514350 w 6004983"/>
              <a:gd name="connsiteY62" fmla="*/ 4640792 h 4736042"/>
              <a:gd name="connsiteX63" fmla="*/ 622300 w 6004983"/>
              <a:gd name="connsiteY63" fmla="*/ 4564592 h 4736042"/>
              <a:gd name="connsiteX64" fmla="*/ 755650 w 6004983"/>
              <a:gd name="connsiteY64" fmla="*/ 4469342 h 4736042"/>
              <a:gd name="connsiteX65" fmla="*/ 869950 w 6004983"/>
              <a:gd name="connsiteY65" fmla="*/ 4291542 h 4736042"/>
              <a:gd name="connsiteX66" fmla="*/ 946150 w 6004983"/>
              <a:gd name="connsiteY66" fmla="*/ 4062942 h 4736042"/>
              <a:gd name="connsiteX67" fmla="*/ 939800 w 6004983"/>
              <a:gd name="connsiteY67" fmla="*/ 3834342 h 4736042"/>
              <a:gd name="connsiteX68" fmla="*/ 812800 w 6004983"/>
              <a:gd name="connsiteY68" fmla="*/ 3573992 h 4736042"/>
              <a:gd name="connsiteX69" fmla="*/ 666750 w 6004983"/>
              <a:gd name="connsiteY69" fmla="*/ 3313642 h 4736042"/>
              <a:gd name="connsiteX70" fmla="*/ 546100 w 6004983"/>
              <a:gd name="connsiteY70" fmla="*/ 3148542 h 4736042"/>
              <a:gd name="connsiteX71" fmla="*/ 406400 w 6004983"/>
              <a:gd name="connsiteY71" fmla="*/ 2850092 h 4736042"/>
              <a:gd name="connsiteX72" fmla="*/ 387350 w 6004983"/>
              <a:gd name="connsiteY72" fmla="*/ 2481792 h 4736042"/>
              <a:gd name="connsiteX73" fmla="*/ 457200 w 6004983"/>
              <a:gd name="connsiteY73" fmla="*/ 2196042 h 4736042"/>
              <a:gd name="connsiteX74" fmla="*/ 889000 w 6004983"/>
              <a:gd name="connsiteY74" fmla="*/ 1973792 h 4736042"/>
              <a:gd name="connsiteX75" fmla="*/ 1123950 w 6004983"/>
              <a:gd name="connsiteY75" fmla="*/ 1783292 h 4736042"/>
              <a:gd name="connsiteX76" fmla="*/ 1574800 w 6004983"/>
              <a:gd name="connsiteY76" fmla="*/ 1821392 h 4736042"/>
              <a:gd name="connsiteX77" fmla="*/ 2089150 w 6004983"/>
              <a:gd name="connsiteY77" fmla="*/ 1770592 h 4736042"/>
              <a:gd name="connsiteX78" fmla="*/ 2559050 w 6004983"/>
              <a:gd name="connsiteY78" fmla="*/ 1637242 h 4736042"/>
              <a:gd name="connsiteX79" fmla="*/ 3003550 w 6004983"/>
              <a:gd name="connsiteY79" fmla="*/ 1618192 h 4736042"/>
              <a:gd name="connsiteX80" fmla="*/ 3536950 w 6004983"/>
              <a:gd name="connsiteY80" fmla="*/ 1618192 h 4736042"/>
              <a:gd name="connsiteX81" fmla="*/ 3917950 w 6004983"/>
              <a:gd name="connsiteY81" fmla="*/ 1618192 h 4736042"/>
              <a:gd name="connsiteX82" fmla="*/ 4451350 w 6004983"/>
              <a:gd name="connsiteY82" fmla="*/ 1618192 h 4736042"/>
              <a:gd name="connsiteX83" fmla="*/ 4679950 w 6004983"/>
              <a:gd name="connsiteY83" fmla="*/ 1465792 h 4736042"/>
              <a:gd name="connsiteX84" fmla="*/ 4908550 w 6004983"/>
              <a:gd name="connsiteY84" fmla="*/ 1465792 h 4736042"/>
              <a:gd name="connsiteX85" fmla="*/ 4984750 w 6004983"/>
              <a:gd name="connsiteY85" fmla="*/ 1618192 h 4736042"/>
              <a:gd name="connsiteX86" fmla="*/ 4908550 w 6004983"/>
              <a:gd name="connsiteY86" fmla="*/ 1770592 h 4736042"/>
              <a:gd name="connsiteX87" fmla="*/ 4756150 w 6004983"/>
              <a:gd name="connsiteY87" fmla="*/ 1846792 h 4736042"/>
              <a:gd name="connsiteX88" fmla="*/ 4713288 w 6004983"/>
              <a:gd name="connsiteY88" fmla="*/ 1975380 h 4736042"/>
              <a:gd name="connsiteX89" fmla="*/ 4654550 w 6004983"/>
              <a:gd name="connsiteY89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365750 w 6004983"/>
              <a:gd name="connsiteY12" fmla="*/ 627592 h 4736042"/>
              <a:gd name="connsiteX13" fmla="*/ 5365750 w 6004983"/>
              <a:gd name="connsiteY13" fmla="*/ 627592 h 4736042"/>
              <a:gd name="connsiteX14" fmla="*/ 5594350 w 6004983"/>
              <a:gd name="connsiteY14" fmla="*/ 398992 h 4736042"/>
              <a:gd name="connsiteX15" fmla="*/ 5759450 w 6004983"/>
              <a:gd name="connsiteY15" fmla="*/ 125942 h 4736042"/>
              <a:gd name="connsiteX16" fmla="*/ 5543550 w 6004983"/>
              <a:gd name="connsiteY16" fmla="*/ 17992 h 4736042"/>
              <a:gd name="connsiteX17" fmla="*/ 5397500 w 6004983"/>
              <a:gd name="connsiteY17" fmla="*/ 17992 h 4736042"/>
              <a:gd name="connsiteX18" fmla="*/ 5187950 w 6004983"/>
              <a:gd name="connsiteY18" fmla="*/ 94192 h 4736042"/>
              <a:gd name="connsiteX19" fmla="*/ 5086350 w 6004983"/>
              <a:gd name="connsiteY19" fmla="*/ 113242 h 4736042"/>
              <a:gd name="connsiteX20" fmla="*/ 4902200 w 6004983"/>
              <a:gd name="connsiteY20" fmla="*/ 157692 h 4736042"/>
              <a:gd name="connsiteX21" fmla="*/ 4845050 w 6004983"/>
              <a:gd name="connsiteY21" fmla="*/ 157692 h 4736042"/>
              <a:gd name="connsiteX22" fmla="*/ 4648200 w 6004983"/>
              <a:gd name="connsiteY22" fmla="*/ 259292 h 4736042"/>
              <a:gd name="connsiteX23" fmla="*/ 4584700 w 6004983"/>
              <a:gd name="connsiteY23" fmla="*/ 303742 h 4736042"/>
              <a:gd name="connsiteX24" fmla="*/ 4311650 w 6004983"/>
              <a:gd name="connsiteY24" fmla="*/ 322792 h 4736042"/>
              <a:gd name="connsiteX25" fmla="*/ 4146550 w 6004983"/>
              <a:gd name="connsiteY25" fmla="*/ 322792 h 4736042"/>
              <a:gd name="connsiteX26" fmla="*/ 4057650 w 6004983"/>
              <a:gd name="connsiteY26" fmla="*/ 322792 h 4736042"/>
              <a:gd name="connsiteX27" fmla="*/ 3810000 w 6004983"/>
              <a:gd name="connsiteY27" fmla="*/ 322792 h 4736042"/>
              <a:gd name="connsiteX28" fmla="*/ 3632200 w 6004983"/>
              <a:gd name="connsiteY28" fmla="*/ 322792 h 4736042"/>
              <a:gd name="connsiteX29" fmla="*/ 3568700 w 6004983"/>
              <a:gd name="connsiteY29" fmla="*/ 335492 h 4736042"/>
              <a:gd name="connsiteX30" fmla="*/ 3543300 w 6004983"/>
              <a:gd name="connsiteY30" fmla="*/ 341842 h 4736042"/>
              <a:gd name="connsiteX31" fmla="*/ 3238500 w 6004983"/>
              <a:gd name="connsiteY31" fmla="*/ 341842 h 4736042"/>
              <a:gd name="connsiteX32" fmla="*/ 2863850 w 6004983"/>
              <a:gd name="connsiteY32" fmla="*/ 418042 h 4736042"/>
              <a:gd name="connsiteX33" fmla="*/ 2305050 w 6004983"/>
              <a:gd name="connsiteY33" fmla="*/ 519642 h 4736042"/>
              <a:gd name="connsiteX34" fmla="*/ 1924050 w 6004983"/>
              <a:gd name="connsiteY34" fmla="*/ 589492 h 4736042"/>
              <a:gd name="connsiteX35" fmla="*/ 1568450 w 6004983"/>
              <a:gd name="connsiteY35" fmla="*/ 735542 h 4736042"/>
              <a:gd name="connsiteX36" fmla="*/ 1174750 w 6004983"/>
              <a:gd name="connsiteY36" fmla="*/ 983192 h 4736042"/>
              <a:gd name="connsiteX37" fmla="*/ 730250 w 6004983"/>
              <a:gd name="connsiteY37" fmla="*/ 1370542 h 4736042"/>
              <a:gd name="connsiteX38" fmla="*/ 698500 w 6004983"/>
              <a:gd name="connsiteY38" fmla="*/ 1434042 h 4736042"/>
              <a:gd name="connsiteX39" fmla="*/ 406400 w 6004983"/>
              <a:gd name="connsiteY39" fmla="*/ 1713442 h 4736042"/>
              <a:gd name="connsiteX40" fmla="*/ 381000 w 6004983"/>
              <a:gd name="connsiteY40" fmla="*/ 1770592 h 4736042"/>
              <a:gd name="connsiteX41" fmla="*/ 374650 w 6004983"/>
              <a:gd name="connsiteY41" fmla="*/ 1795992 h 4736042"/>
              <a:gd name="connsiteX42" fmla="*/ 203200 w 6004983"/>
              <a:gd name="connsiteY42" fmla="*/ 1992842 h 4736042"/>
              <a:gd name="connsiteX43" fmla="*/ 177800 w 6004983"/>
              <a:gd name="connsiteY43" fmla="*/ 2056342 h 4736042"/>
              <a:gd name="connsiteX44" fmla="*/ 158750 w 6004983"/>
              <a:gd name="connsiteY44" fmla="*/ 2138892 h 4736042"/>
              <a:gd name="connsiteX45" fmla="*/ 76200 w 6004983"/>
              <a:gd name="connsiteY45" fmla="*/ 2310342 h 4736042"/>
              <a:gd name="connsiteX46" fmla="*/ 0 w 6004983"/>
              <a:gd name="connsiteY46" fmla="*/ 2805642 h 4736042"/>
              <a:gd name="connsiteX47" fmla="*/ 88900 w 6004983"/>
              <a:gd name="connsiteY47" fmla="*/ 3097742 h 4736042"/>
              <a:gd name="connsiteX48" fmla="*/ 215900 w 6004983"/>
              <a:gd name="connsiteY48" fmla="*/ 3313642 h 4736042"/>
              <a:gd name="connsiteX49" fmla="*/ 323850 w 6004983"/>
              <a:gd name="connsiteY49" fmla="*/ 3453342 h 4736042"/>
              <a:gd name="connsiteX50" fmla="*/ 469900 w 6004983"/>
              <a:gd name="connsiteY50" fmla="*/ 3618442 h 4736042"/>
              <a:gd name="connsiteX51" fmla="*/ 628650 w 6004983"/>
              <a:gd name="connsiteY51" fmla="*/ 3783542 h 4736042"/>
              <a:gd name="connsiteX52" fmla="*/ 768350 w 6004983"/>
              <a:gd name="connsiteY52" fmla="*/ 3967692 h 4736042"/>
              <a:gd name="connsiteX53" fmla="*/ 819150 w 6004983"/>
              <a:gd name="connsiteY53" fmla="*/ 4101042 h 4736042"/>
              <a:gd name="connsiteX54" fmla="*/ 819150 w 6004983"/>
              <a:gd name="connsiteY54" fmla="*/ 4240742 h 4736042"/>
              <a:gd name="connsiteX55" fmla="*/ 723900 w 6004983"/>
              <a:gd name="connsiteY55" fmla="*/ 4380442 h 4736042"/>
              <a:gd name="connsiteX56" fmla="*/ 590550 w 6004983"/>
              <a:gd name="connsiteY56" fmla="*/ 4456642 h 4736042"/>
              <a:gd name="connsiteX57" fmla="*/ 508000 w 6004983"/>
              <a:gd name="connsiteY57" fmla="*/ 4545542 h 4736042"/>
              <a:gd name="connsiteX58" fmla="*/ 457200 w 6004983"/>
              <a:gd name="connsiteY58" fmla="*/ 4596342 h 4736042"/>
              <a:gd name="connsiteX59" fmla="*/ 393700 w 6004983"/>
              <a:gd name="connsiteY59" fmla="*/ 4532842 h 4736042"/>
              <a:gd name="connsiteX60" fmla="*/ 254000 w 6004983"/>
              <a:gd name="connsiteY60" fmla="*/ 4736042 h 4736042"/>
              <a:gd name="connsiteX61" fmla="*/ 539750 w 6004983"/>
              <a:gd name="connsiteY61" fmla="*/ 4710642 h 4736042"/>
              <a:gd name="connsiteX62" fmla="*/ 514350 w 6004983"/>
              <a:gd name="connsiteY62" fmla="*/ 4640792 h 4736042"/>
              <a:gd name="connsiteX63" fmla="*/ 622300 w 6004983"/>
              <a:gd name="connsiteY63" fmla="*/ 4564592 h 4736042"/>
              <a:gd name="connsiteX64" fmla="*/ 755650 w 6004983"/>
              <a:gd name="connsiteY64" fmla="*/ 4469342 h 4736042"/>
              <a:gd name="connsiteX65" fmla="*/ 869950 w 6004983"/>
              <a:gd name="connsiteY65" fmla="*/ 4291542 h 4736042"/>
              <a:gd name="connsiteX66" fmla="*/ 946150 w 6004983"/>
              <a:gd name="connsiteY66" fmla="*/ 4062942 h 4736042"/>
              <a:gd name="connsiteX67" fmla="*/ 939800 w 6004983"/>
              <a:gd name="connsiteY67" fmla="*/ 3834342 h 4736042"/>
              <a:gd name="connsiteX68" fmla="*/ 812800 w 6004983"/>
              <a:gd name="connsiteY68" fmla="*/ 3573992 h 4736042"/>
              <a:gd name="connsiteX69" fmla="*/ 666750 w 6004983"/>
              <a:gd name="connsiteY69" fmla="*/ 3313642 h 4736042"/>
              <a:gd name="connsiteX70" fmla="*/ 546100 w 6004983"/>
              <a:gd name="connsiteY70" fmla="*/ 3148542 h 4736042"/>
              <a:gd name="connsiteX71" fmla="*/ 406400 w 6004983"/>
              <a:gd name="connsiteY71" fmla="*/ 2850092 h 4736042"/>
              <a:gd name="connsiteX72" fmla="*/ 387350 w 6004983"/>
              <a:gd name="connsiteY72" fmla="*/ 2481792 h 4736042"/>
              <a:gd name="connsiteX73" fmla="*/ 457200 w 6004983"/>
              <a:gd name="connsiteY73" fmla="*/ 2196042 h 4736042"/>
              <a:gd name="connsiteX74" fmla="*/ 889000 w 6004983"/>
              <a:gd name="connsiteY74" fmla="*/ 1973792 h 4736042"/>
              <a:gd name="connsiteX75" fmla="*/ 1123950 w 6004983"/>
              <a:gd name="connsiteY75" fmla="*/ 1783292 h 4736042"/>
              <a:gd name="connsiteX76" fmla="*/ 1574800 w 6004983"/>
              <a:gd name="connsiteY76" fmla="*/ 1821392 h 4736042"/>
              <a:gd name="connsiteX77" fmla="*/ 2089150 w 6004983"/>
              <a:gd name="connsiteY77" fmla="*/ 1770592 h 4736042"/>
              <a:gd name="connsiteX78" fmla="*/ 2559050 w 6004983"/>
              <a:gd name="connsiteY78" fmla="*/ 1637242 h 4736042"/>
              <a:gd name="connsiteX79" fmla="*/ 3003550 w 6004983"/>
              <a:gd name="connsiteY79" fmla="*/ 1618192 h 4736042"/>
              <a:gd name="connsiteX80" fmla="*/ 3536950 w 6004983"/>
              <a:gd name="connsiteY80" fmla="*/ 1618192 h 4736042"/>
              <a:gd name="connsiteX81" fmla="*/ 3917950 w 6004983"/>
              <a:gd name="connsiteY81" fmla="*/ 1618192 h 4736042"/>
              <a:gd name="connsiteX82" fmla="*/ 4451350 w 6004983"/>
              <a:gd name="connsiteY82" fmla="*/ 1618192 h 4736042"/>
              <a:gd name="connsiteX83" fmla="*/ 4679950 w 6004983"/>
              <a:gd name="connsiteY83" fmla="*/ 1465792 h 4736042"/>
              <a:gd name="connsiteX84" fmla="*/ 4908550 w 6004983"/>
              <a:gd name="connsiteY84" fmla="*/ 1465792 h 4736042"/>
              <a:gd name="connsiteX85" fmla="*/ 4984750 w 6004983"/>
              <a:gd name="connsiteY85" fmla="*/ 1618192 h 4736042"/>
              <a:gd name="connsiteX86" fmla="*/ 4908550 w 6004983"/>
              <a:gd name="connsiteY86" fmla="*/ 1770592 h 4736042"/>
              <a:gd name="connsiteX87" fmla="*/ 4756150 w 6004983"/>
              <a:gd name="connsiteY87" fmla="*/ 1846792 h 4736042"/>
              <a:gd name="connsiteX88" fmla="*/ 4713288 w 6004983"/>
              <a:gd name="connsiteY88" fmla="*/ 1975380 h 4736042"/>
              <a:gd name="connsiteX89" fmla="*/ 4654550 w 6004983"/>
              <a:gd name="connsiteY89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365750 w 6004983"/>
              <a:gd name="connsiteY12" fmla="*/ 627592 h 4736042"/>
              <a:gd name="connsiteX13" fmla="*/ 5365750 w 6004983"/>
              <a:gd name="connsiteY13" fmla="*/ 627592 h 4736042"/>
              <a:gd name="connsiteX14" fmla="*/ 5518150 w 6004983"/>
              <a:gd name="connsiteY14" fmla="*/ 398992 h 4736042"/>
              <a:gd name="connsiteX15" fmla="*/ 5759450 w 6004983"/>
              <a:gd name="connsiteY15" fmla="*/ 125942 h 4736042"/>
              <a:gd name="connsiteX16" fmla="*/ 5543550 w 6004983"/>
              <a:gd name="connsiteY16" fmla="*/ 17992 h 4736042"/>
              <a:gd name="connsiteX17" fmla="*/ 5397500 w 6004983"/>
              <a:gd name="connsiteY17" fmla="*/ 17992 h 4736042"/>
              <a:gd name="connsiteX18" fmla="*/ 5187950 w 6004983"/>
              <a:gd name="connsiteY18" fmla="*/ 94192 h 4736042"/>
              <a:gd name="connsiteX19" fmla="*/ 5086350 w 6004983"/>
              <a:gd name="connsiteY19" fmla="*/ 113242 h 4736042"/>
              <a:gd name="connsiteX20" fmla="*/ 4902200 w 6004983"/>
              <a:gd name="connsiteY20" fmla="*/ 157692 h 4736042"/>
              <a:gd name="connsiteX21" fmla="*/ 4845050 w 6004983"/>
              <a:gd name="connsiteY21" fmla="*/ 157692 h 4736042"/>
              <a:gd name="connsiteX22" fmla="*/ 4648200 w 6004983"/>
              <a:gd name="connsiteY22" fmla="*/ 259292 h 4736042"/>
              <a:gd name="connsiteX23" fmla="*/ 4584700 w 6004983"/>
              <a:gd name="connsiteY23" fmla="*/ 303742 h 4736042"/>
              <a:gd name="connsiteX24" fmla="*/ 4311650 w 6004983"/>
              <a:gd name="connsiteY24" fmla="*/ 322792 h 4736042"/>
              <a:gd name="connsiteX25" fmla="*/ 4146550 w 6004983"/>
              <a:gd name="connsiteY25" fmla="*/ 322792 h 4736042"/>
              <a:gd name="connsiteX26" fmla="*/ 4057650 w 6004983"/>
              <a:gd name="connsiteY26" fmla="*/ 322792 h 4736042"/>
              <a:gd name="connsiteX27" fmla="*/ 3810000 w 6004983"/>
              <a:gd name="connsiteY27" fmla="*/ 322792 h 4736042"/>
              <a:gd name="connsiteX28" fmla="*/ 3632200 w 6004983"/>
              <a:gd name="connsiteY28" fmla="*/ 322792 h 4736042"/>
              <a:gd name="connsiteX29" fmla="*/ 3568700 w 6004983"/>
              <a:gd name="connsiteY29" fmla="*/ 335492 h 4736042"/>
              <a:gd name="connsiteX30" fmla="*/ 3543300 w 6004983"/>
              <a:gd name="connsiteY30" fmla="*/ 341842 h 4736042"/>
              <a:gd name="connsiteX31" fmla="*/ 3238500 w 6004983"/>
              <a:gd name="connsiteY31" fmla="*/ 341842 h 4736042"/>
              <a:gd name="connsiteX32" fmla="*/ 2863850 w 6004983"/>
              <a:gd name="connsiteY32" fmla="*/ 418042 h 4736042"/>
              <a:gd name="connsiteX33" fmla="*/ 2305050 w 6004983"/>
              <a:gd name="connsiteY33" fmla="*/ 519642 h 4736042"/>
              <a:gd name="connsiteX34" fmla="*/ 1924050 w 6004983"/>
              <a:gd name="connsiteY34" fmla="*/ 589492 h 4736042"/>
              <a:gd name="connsiteX35" fmla="*/ 1568450 w 6004983"/>
              <a:gd name="connsiteY35" fmla="*/ 735542 h 4736042"/>
              <a:gd name="connsiteX36" fmla="*/ 1174750 w 6004983"/>
              <a:gd name="connsiteY36" fmla="*/ 983192 h 4736042"/>
              <a:gd name="connsiteX37" fmla="*/ 730250 w 6004983"/>
              <a:gd name="connsiteY37" fmla="*/ 1370542 h 4736042"/>
              <a:gd name="connsiteX38" fmla="*/ 698500 w 6004983"/>
              <a:gd name="connsiteY38" fmla="*/ 1434042 h 4736042"/>
              <a:gd name="connsiteX39" fmla="*/ 406400 w 6004983"/>
              <a:gd name="connsiteY39" fmla="*/ 1713442 h 4736042"/>
              <a:gd name="connsiteX40" fmla="*/ 381000 w 6004983"/>
              <a:gd name="connsiteY40" fmla="*/ 1770592 h 4736042"/>
              <a:gd name="connsiteX41" fmla="*/ 374650 w 6004983"/>
              <a:gd name="connsiteY41" fmla="*/ 1795992 h 4736042"/>
              <a:gd name="connsiteX42" fmla="*/ 203200 w 6004983"/>
              <a:gd name="connsiteY42" fmla="*/ 1992842 h 4736042"/>
              <a:gd name="connsiteX43" fmla="*/ 177800 w 6004983"/>
              <a:gd name="connsiteY43" fmla="*/ 2056342 h 4736042"/>
              <a:gd name="connsiteX44" fmla="*/ 158750 w 6004983"/>
              <a:gd name="connsiteY44" fmla="*/ 2138892 h 4736042"/>
              <a:gd name="connsiteX45" fmla="*/ 76200 w 6004983"/>
              <a:gd name="connsiteY45" fmla="*/ 2310342 h 4736042"/>
              <a:gd name="connsiteX46" fmla="*/ 0 w 6004983"/>
              <a:gd name="connsiteY46" fmla="*/ 2805642 h 4736042"/>
              <a:gd name="connsiteX47" fmla="*/ 88900 w 6004983"/>
              <a:gd name="connsiteY47" fmla="*/ 3097742 h 4736042"/>
              <a:gd name="connsiteX48" fmla="*/ 215900 w 6004983"/>
              <a:gd name="connsiteY48" fmla="*/ 3313642 h 4736042"/>
              <a:gd name="connsiteX49" fmla="*/ 323850 w 6004983"/>
              <a:gd name="connsiteY49" fmla="*/ 3453342 h 4736042"/>
              <a:gd name="connsiteX50" fmla="*/ 469900 w 6004983"/>
              <a:gd name="connsiteY50" fmla="*/ 3618442 h 4736042"/>
              <a:gd name="connsiteX51" fmla="*/ 628650 w 6004983"/>
              <a:gd name="connsiteY51" fmla="*/ 3783542 h 4736042"/>
              <a:gd name="connsiteX52" fmla="*/ 768350 w 6004983"/>
              <a:gd name="connsiteY52" fmla="*/ 3967692 h 4736042"/>
              <a:gd name="connsiteX53" fmla="*/ 819150 w 6004983"/>
              <a:gd name="connsiteY53" fmla="*/ 4101042 h 4736042"/>
              <a:gd name="connsiteX54" fmla="*/ 819150 w 6004983"/>
              <a:gd name="connsiteY54" fmla="*/ 4240742 h 4736042"/>
              <a:gd name="connsiteX55" fmla="*/ 723900 w 6004983"/>
              <a:gd name="connsiteY55" fmla="*/ 4380442 h 4736042"/>
              <a:gd name="connsiteX56" fmla="*/ 590550 w 6004983"/>
              <a:gd name="connsiteY56" fmla="*/ 4456642 h 4736042"/>
              <a:gd name="connsiteX57" fmla="*/ 508000 w 6004983"/>
              <a:gd name="connsiteY57" fmla="*/ 4545542 h 4736042"/>
              <a:gd name="connsiteX58" fmla="*/ 457200 w 6004983"/>
              <a:gd name="connsiteY58" fmla="*/ 4596342 h 4736042"/>
              <a:gd name="connsiteX59" fmla="*/ 393700 w 6004983"/>
              <a:gd name="connsiteY59" fmla="*/ 4532842 h 4736042"/>
              <a:gd name="connsiteX60" fmla="*/ 254000 w 6004983"/>
              <a:gd name="connsiteY60" fmla="*/ 4736042 h 4736042"/>
              <a:gd name="connsiteX61" fmla="*/ 539750 w 6004983"/>
              <a:gd name="connsiteY61" fmla="*/ 4710642 h 4736042"/>
              <a:gd name="connsiteX62" fmla="*/ 514350 w 6004983"/>
              <a:gd name="connsiteY62" fmla="*/ 4640792 h 4736042"/>
              <a:gd name="connsiteX63" fmla="*/ 622300 w 6004983"/>
              <a:gd name="connsiteY63" fmla="*/ 4564592 h 4736042"/>
              <a:gd name="connsiteX64" fmla="*/ 755650 w 6004983"/>
              <a:gd name="connsiteY64" fmla="*/ 4469342 h 4736042"/>
              <a:gd name="connsiteX65" fmla="*/ 869950 w 6004983"/>
              <a:gd name="connsiteY65" fmla="*/ 4291542 h 4736042"/>
              <a:gd name="connsiteX66" fmla="*/ 946150 w 6004983"/>
              <a:gd name="connsiteY66" fmla="*/ 4062942 h 4736042"/>
              <a:gd name="connsiteX67" fmla="*/ 939800 w 6004983"/>
              <a:gd name="connsiteY67" fmla="*/ 3834342 h 4736042"/>
              <a:gd name="connsiteX68" fmla="*/ 812800 w 6004983"/>
              <a:gd name="connsiteY68" fmla="*/ 3573992 h 4736042"/>
              <a:gd name="connsiteX69" fmla="*/ 666750 w 6004983"/>
              <a:gd name="connsiteY69" fmla="*/ 3313642 h 4736042"/>
              <a:gd name="connsiteX70" fmla="*/ 546100 w 6004983"/>
              <a:gd name="connsiteY70" fmla="*/ 3148542 h 4736042"/>
              <a:gd name="connsiteX71" fmla="*/ 406400 w 6004983"/>
              <a:gd name="connsiteY71" fmla="*/ 2850092 h 4736042"/>
              <a:gd name="connsiteX72" fmla="*/ 387350 w 6004983"/>
              <a:gd name="connsiteY72" fmla="*/ 2481792 h 4736042"/>
              <a:gd name="connsiteX73" fmla="*/ 457200 w 6004983"/>
              <a:gd name="connsiteY73" fmla="*/ 2196042 h 4736042"/>
              <a:gd name="connsiteX74" fmla="*/ 889000 w 6004983"/>
              <a:gd name="connsiteY74" fmla="*/ 1973792 h 4736042"/>
              <a:gd name="connsiteX75" fmla="*/ 1123950 w 6004983"/>
              <a:gd name="connsiteY75" fmla="*/ 1783292 h 4736042"/>
              <a:gd name="connsiteX76" fmla="*/ 1574800 w 6004983"/>
              <a:gd name="connsiteY76" fmla="*/ 1821392 h 4736042"/>
              <a:gd name="connsiteX77" fmla="*/ 2089150 w 6004983"/>
              <a:gd name="connsiteY77" fmla="*/ 1770592 h 4736042"/>
              <a:gd name="connsiteX78" fmla="*/ 2559050 w 6004983"/>
              <a:gd name="connsiteY78" fmla="*/ 1637242 h 4736042"/>
              <a:gd name="connsiteX79" fmla="*/ 3003550 w 6004983"/>
              <a:gd name="connsiteY79" fmla="*/ 1618192 h 4736042"/>
              <a:gd name="connsiteX80" fmla="*/ 3536950 w 6004983"/>
              <a:gd name="connsiteY80" fmla="*/ 1618192 h 4736042"/>
              <a:gd name="connsiteX81" fmla="*/ 3917950 w 6004983"/>
              <a:gd name="connsiteY81" fmla="*/ 1618192 h 4736042"/>
              <a:gd name="connsiteX82" fmla="*/ 4451350 w 6004983"/>
              <a:gd name="connsiteY82" fmla="*/ 1618192 h 4736042"/>
              <a:gd name="connsiteX83" fmla="*/ 4679950 w 6004983"/>
              <a:gd name="connsiteY83" fmla="*/ 1465792 h 4736042"/>
              <a:gd name="connsiteX84" fmla="*/ 4908550 w 6004983"/>
              <a:gd name="connsiteY84" fmla="*/ 1465792 h 4736042"/>
              <a:gd name="connsiteX85" fmla="*/ 4984750 w 6004983"/>
              <a:gd name="connsiteY85" fmla="*/ 1618192 h 4736042"/>
              <a:gd name="connsiteX86" fmla="*/ 4908550 w 6004983"/>
              <a:gd name="connsiteY86" fmla="*/ 1770592 h 4736042"/>
              <a:gd name="connsiteX87" fmla="*/ 4756150 w 6004983"/>
              <a:gd name="connsiteY87" fmla="*/ 1846792 h 4736042"/>
              <a:gd name="connsiteX88" fmla="*/ 4713288 w 6004983"/>
              <a:gd name="connsiteY88" fmla="*/ 1975380 h 4736042"/>
              <a:gd name="connsiteX89" fmla="*/ 4654550 w 6004983"/>
              <a:gd name="connsiteY89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365750 w 6004983"/>
              <a:gd name="connsiteY12" fmla="*/ 627592 h 4736042"/>
              <a:gd name="connsiteX13" fmla="*/ 5365750 w 6004983"/>
              <a:gd name="connsiteY13" fmla="*/ 627592 h 4736042"/>
              <a:gd name="connsiteX14" fmla="*/ 5441950 w 6004983"/>
              <a:gd name="connsiteY14" fmla="*/ 398992 h 4736042"/>
              <a:gd name="connsiteX15" fmla="*/ 5759450 w 6004983"/>
              <a:gd name="connsiteY15" fmla="*/ 125942 h 4736042"/>
              <a:gd name="connsiteX16" fmla="*/ 5543550 w 6004983"/>
              <a:gd name="connsiteY16" fmla="*/ 17992 h 4736042"/>
              <a:gd name="connsiteX17" fmla="*/ 5397500 w 6004983"/>
              <a:gd name="connsiteY17" fmla="*/ 17992 h 4736042"/>
              <a:gd name="connsiteX18" fmla="*/ 5187950 w 6004983"/>
              <a:gd name="connsiteY18" fmla="*/ 94192 h 4736042"/>
              <a:gd name="connsiteX19" fmla="*/ 5086350 w 6004983"/>
              <a:gd name="connsiteY19" fmla="*/ 113242 h 4736042"/>
              <a:gd name="connsiteX20" fmla="*/ 4902200 w 6004983"/>
              <a:gd name="connsiteY20" fmla="*/ 157692 h 4736042"/>
              <a:gd name="connsiteX21" fmla="*/ 4845050 w 6004983"/>
              <a:gd name="connsiteY21" fmla="*/ 157692 h 4736042"/>
              <a:gd name="connsiteX22" fmla="*/ 4648200 w 6004983"/>
              <a:gd name="connsiteY22" fmla="*/ 259292 h 4736042"/>
              <a:gd name="connsiteX23" fmla="*/ 4584700 w 6004983"/>
              <a:gd name="connsiteY23" fmla="*/ 303742 h 4736042"/>
              <a:gd name="connsiteX24" fmla="*/ 4311650 w 6004983"/>
              <a:gd name="connsiteY24" fmla="*/ 322792 h 4736042"/>
              <a:gd name="connsiteX25" fmla="*/ 4146550 w 6004983"/>
              <a:gd name="connsiteY25" fmla="*/ 322792 h 4736042"/>
              <a:gd name="connsiteX26" fmla="*/ 4057650 w 6004983"/>
              <a:gd name="connsiteY26" fmla="*/ 322792 h 4736042"/>
              <a:gd name="connsiteX27" fmla="*/ 3810000 w 6004983"/>
              <a:gd name="connsiteY27" fmla="*/ 322792 h 4736042"/>
              <a:gd name="connsiteX28" fmla="*/ 3632200 w 6004983"/>
              <a:gd name="connsiteY28" fmla="*/ 322792 h 4736042"/>
              <a:gd name="connsiteX29" fmla="*/ 3568700 w 6004983"/>
              <a:gd name="connsiteY29" fmla="*/ 335492 h 4736042"/>
              <a:gd name="connsiteX30" fmla="*/ 3543300 w 6004983"/>
              <a:gd name="connsiteY30" fmla="*/ 341842 h 4736042"/>
              <a:gd name="connsiteX31" fmla="*/ 3238500 w 6004983"/>
              <a:gd name="connsiteY31" fmla="*/ 341842 h 4736042"/>
              <a:gd name="connsiteX32" fmla="*/ 2863850 w 6004983"/>
              <a:gd name="connsiteY32" fmla="*/ 418042 h 4736042"/>
              <a:gd name="connsiteX33" fmla="*/ 2305050 w 6004983"/>
              <a:gd name="connsiteY33" fmla="*/ 519642 h 4736042"/>
              <a:gd name="connsiteX34" fmla="*/ 1924050 w 6004983"/>
              <a:gd name="connsiteY34" fmla="*/ 589492 h 4736042"/>
              <a:gd name="connsiteX35" fmla="*/ 1568450 w 6004983"/>
              <a:gd name="connsiteY35" fmla="*/ 735542 h 4736042"/>
              <a:gd name="connsiteX36" fmla="*/ 1174750 w 6004983"/>
              <a:gd name="connsiteY36" fmla="*/ 983192 h 4736042"/>
              <a:gd name="connsiteX37" fmla="*/ 730250 w 6004983"/>
              <a:gd name="connsiteY37" fmla="*/ 1370542 h 4736042"/>
              <a:gd name="connsiteX38" fmla="*/ 698500 w 6004983"/>
              <a:gd name="connsiteY38" fmla="*/ 1434042 h 4736042"/>
              <a:gd name="connsiteX39" fmla="*/ 406400 w 6004983"/>
              <a:gd name="connsiteY39" fmla="*/ 1713442 h 4736042"/>
              <a:gd name="connsiteX40" fmla="*/ 381000 w 6004983"/>
              <a:gd name="connsiteY40" fmla="*/ 1770592 h 4736042"/>
              <a:gd name="connsiteX41" fmla="*/ 374650 w 6004983"/>
              <a:gd name="connsiteY41" fmla="*/ 1795992 h 4736042"/>
              <a:gd name="connsiteX42" fmla="*/ 203200 w 6004983"/>
              <a:gd name="connsiteY42" fmla="*/ 1992842 h 4736042"/>
              <a:gd name="connsiteX43" fmla="*/ 177800 w 6004983"/>
              <a:gd name="connsiteY43" fmla="*/ 2056342 h 4736042"/>
              <a:gd name="connsiteX44" fmla="*/ 158750 w 6004983"/>
              <a:gd name="connsiteY44" fmla="*/ 2138892 h 4736042"/>
              <a:gd name="connsiteX45" fmla="*/ 76200 w 6004983"/>
              <a:gd name="connsiteY45" fmla="*/ 2310342 h 4736042"/>
              <a:gd name="connsiteX46" fmla="*/ 0 w 6004983"/>
              <a:gd name="connsiteY46" fmla="*/ 2805642 h 4736042"/>
              <a:gd name="connsiteX47" fmla="*/ 88900 w 6004983"/>
              <a:gd name="connsiteY47" fmla="*/ 3097742 h 4736042"/>
              <a:gd name="connsiteX48" fmla="*/ 215900 w 6004983"/>
              <a:gd name="connsiteY48" fmla="*/ 3313642 h 4736042"/>
              <a:gd name="connsiteX49" fmla="*/ 323850 w 6004983"/>
              <a:gd name="connsiteY49" fmla="*/ 3453342 h 4736042"/>
              <a:gd name="connsiteX50" fmla="*/ 469900 w 6004983"/>
              <a:gd name="connsiteY50" fmla="*/ 3618442 h 4736042"/>
              <a:gd name="connsiteX51" fmla="*/ 628650 w 6004983"/>
              <a:gd name="connsiteY51" fmla="*/ 3783542 h 4736042"/>
              <a:gd name="connsiteX52" fmla="*/ 768350 w 6004983"/>
              <a:gd name="connsiteY52" fmla="*/ 3967692 h 4736042"/>
              <a:gd name="connsiteX53" fmla="*/ 819150 w 6004983"/>
              <a:gd name="connsiteY53" fmla="*/ 4101042 h 4736042"/>
              <a:gd name="connsiteX54" fmla="*/ 819150 w 6004983"/>
              <a:gd name="connsiteY54" fmla="*/ 4240742 h 4736042"/>
              <a:gd name="connsiteX55" fmla="*/ 723900 w 6004983"/>
              <a:gd name="connsiteY55" fmla="*/ 4380442 h 4736042"/>
              <a:gd name="connsiteX56" fmla="*/ 590550 w 6004983"/>
              <a:gd name="connsiteY56" fmla="*/ 4456642 h 4736042"/>
              <a:gd name="connsiteX57" fmla="*/ 508000 w 6004983"/>
              <a:gd name="connsiteY57" fmla="*/ 4545542 h 4736042"/>
              <a:gd name="connsiteX58" fmla="*/ 457200 w 6004983"/>
              <a:gd name="connsiteY58" fmla="*/ 4596342 h 4736042"/>
              <a:gd name="connsiteX59" fmla="*/ 393700 w 6004983"/>
              <a:gd name="connsiteY59" fmla="*/ 4532842 h 4736042"/>
              <a:gd name="connsiteX60" fmla="*/ 254000 w 6004983"/>
              <a:gd name="connsiteY60" fmla="*/ 4736042 h 4736042"/>
              <a:gd name="connsiteX61" fmla="*/ 539750 w 6004983"/>
              <a:gd name="connsiteY61" fmla="*/ 4710642 h 4736042"/>
              <a:gd name="connsiteX62" fmla="*/ 514350 w 6004983"/>
              <a:gd name="connsiteY62" fmla="*/ 4640792 h 4736042"/>
              <a:gd name="connsiteX63" fmla="*/ 622300 w 6004983"/>
              <a:gd name="connsiteY63" fmla="*/ 4564592 h 4736042"/>
              <a:gd name="connsiteX64" fmla="*/ 755650 w 6004983"/>
              <a:gd name="connsiteY64" fmla="*/ 4469342 h 4736042"/>
              <a:gd name="connsiteX65" fmla="*/ 869950 w 6004983"/>
              <a:gd name="connsiteY65" fmla="*/ 4291542 h 4736042"/>
              <a:gd name="connsiteX66" fmla="*/ 946150 w 6004983"/>
              <a:gd name="connsiteY66" fmla="*/ 4062942 h 4736042"/>
              <a:gd name="connsiteX67" fmla="*/ 939800 w 6004983"/>
              <a:gd name="connsiteY67" fmla="*/ 3834342 h 4736042"/>
              <a:gd name="connsiteX68" fmla="*/ 812800 w 6004983"/>
              <a:gd name="connsiteY68" fmla="*/ 3573992 h 4736042"/>
              <a:gd name="connsiteX69" fmla="*/ 666750 w 6004983"/>
              <a:gd name="connsiteY69" fmla="*/ 3313642 h 4736042"/>
              <a:gd name="connsiteX70" fmla="*/ 546100 w 6004983"/>
              <a:gd name="connsiteY70" fmla="*/ 3148542 h 4736042"/>
              <a:gd name="connsiteX71" fmla="*/ 406400 w 6004983"/>
              <a:gd name="connsiteY71" fmla="*/ 2850092 h 4736042"/>
              <a:gd name="connsiteX72" fmla="*/ 387350 w 6004983"/>
              <a:gd name="connsiteY72" fmla="*/ 2481792 h 4736042"/>
              <a:gd name="connsiteX73" fmla="*/ 457200 w 6004983"/>
              <a:gd name="connsiteY73" fmla="*/ 2196042 h 4736042"/>
              <a:gd name="connsiteX74" fmla="*/ 889000 w 6004983"/>
              <a:gd name="connsiteY74" fmla="*/ 1973792 h 4736042"/>
              <a:gd name="connsiteX75" fmla="*/ 1123950 w 6004983"/>
              <a:gd name="connsiteY75" fmla="*/ 1783292 h 4736042"/>
              <a:gd name="connsiteX76" fmla="*/ 1574800 w 6004983"/>
              <a:gd name="connsiteY76" fmla="*/ 1821392 h 4736042"/>
              <a:gd name="connsiteX77" fmla="*/ 2089150 w 6004983"/>
              <a:gd name="connsiteY77" fmla="*/ 1770592 h 4736042"/>
              <a:gd name="connsiteX78" fmla="*/ 2559050 w 6004983"/>
              <a:gd name="connsiteY78" fmla="*/ 1637242 h 4736042"/>
              <a:gd name="connsiteX79" fmla="*/ 3003550 w 6004983"/>
              <a:gd name="connsiteY79" fmla="*/ 1618192 h 4736042"/>
              <a:gd name="connsiteX80" fmla="*/ 3536950 w 6004983"/>
              <a:gd name="connsiteY80" fmla="*/ 1618192 h 4736042"/>
              <a:gd name="connsiteX81" fmla="*/ 3917950 w 6004983"/>
              <a:gd name="connsiteY81" fmla="*/ 1618192 h 4736042"/>
              <a:gd name="connsiteX82" fmla="*/ 4451350 w 6004983"/>
              <a:gd name="connsiteY82" fmla="*/ 1618192 h 4736042"/>
              <a:gd name="connsiteX83" fmla="*/ 4679950 w 6004983"/>
              <a:gd name="connsiteY83" fmla="*/ 1465792 h 4736042"/>
              <a:gd name="connsiteX84" fmla="*/ 4908550 w 6004983"/>
              <a:gd name="connsiteY84" fmla="*/ 1465792 h 4736042"/>
              <a:gd name="connsiteX85" fmla="*/ 4984750 w 6004983"/>
              <a:gd name="connsiteY85" fmla="*/ 1618192 h 4736042"/>
              <a:gd name="connsiteX86" fmla="*/ 4908550 w 6004983"/>
              <a:gd name="connsiteY86" fmla="*/ 1770592 h 4736042"/>
              <a:gd name="connsiteX87" fmla="*/ 4756150 w 6004983"/>
              <a:gd name="connsiteY87" fmla="*/ 1846792 h 4736042"/>
              <a:gd name="connsiteX88" fmla="*/ 4713288 w 6004983"/>
              <a:gd name="connsiteY88" fmla="*/ 1975380 h 4736042"/>
              <a:gd name="connsiteX89" fmla="*/ 4654550 w 6004983"/>
              <a:gd name="connsiteY89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365750 w 6004983"/>
              <a:gd name="connsiteY12" fmla="*/ 627592 h 4736042"/>
              <a:gd name="connsiteX13" fmla="*/ 5365750 w 6004983"/>
              <a:gd name="connsiteY13" fmla="*/ 627592 h 4736042"/>
              <a:gd name="connsiteX14" fmla="*/ 5441950 w 6004983"/>
              <a:gd name="connsiteY14" fmla="*/ 398992 h 4736042"/>
              <a:gd name="connsiteX15" fmla="*/ 5759450 w 6004983"/>
              <a:gd name="connsiteY15" fmla="*/ 125942 h 4736042"/>
              <a:gd name="connsiteX16" fmla="*/ 5543550 w 6004983"/>
              <a:gd name="connsiteY16" fmla="*/ 17992 h 4736042"/>
              <a:gd name="connsiteX17" fmla="*/ 5397500 w 6004983"/>
              <a:gd name="connsiteY17" fmla="*/ 17992 h 4736042"/>
              <a:gd name="connsiteX18" fmla="*/ 5187950 w 6004983"/>
              <a:gd name="connsiteY18" fmla="*/ 94192 h 4736042"/>
              <a:gd name="connsiteX19" fmla="*/ 5086350 w 6004983"/>
              <a:gd name="connsiteY19" fmla="*/ 113242 h 4736042"/>
              <a:gd name="connsiteX20" fmla="*/ 4902200 w 6004983"/>
              <a:gd name="connsiteY20" fmla="*/ 157692 h 4736042"/>
              <a:gd name="connsiteX21" fmla="*/ 4845050 w 6004983"/>
              <a:gd name="connsiteY21" fmla="*/ 157692 h 4736042"/>
              <a:gd name="connsiteX22" fmla="*/ 4648200 w 6004983"/>
              <a:gd name="connsiteY22" fmla="*/ 259292 h 4736042"/>
              <a:gd name="connsiteX23" fmla="*/ 4584700 w 6004983"/>
              <a:gd name="connsiteY23" fmla="*/ 303742 h 4736042"/>
              <a:gd name="connsiteX24" fmla="*/ 4311650 w 6004983"/>
              <a:gd name="connsiteY24" fmla="*/ 322792 h 4736042"/>
              <a:gd name="connsiteX25" fmla="*/ 4146550 w 6004983"/>
              <a:gd name="connsiteY25" fmla="*/ 322792 h 4736042"/>
              <a:gd name="connsiteX26" fmla="*/ 4057650 w 6004983"/>
              <a:gd name="connsiteY26" fmla="*/ 322792 h 4736042"/>
              <a:gd name="connsiteX27" fmla="*/ 3810000 w 6004983"/>
              <a:gd name="connsiteY27" fmla="*/ 322792 h 4736042"/>
              <a:gd name="connsiteX28" fmla="*/ 3632200 w 6004983"/>
              <a:gd name="connsiteY28" fmla="*/ 322792 h 4736042"/>
              <a:gd name="connsiteX29" fmla="*/ 3568700 w 6004983"/>
              <a:gd name="connsiteY29" fmla="*/ 335492 h 4736042"/>
              <a:gd name="connsiteX30" fmla="*/ 3543300 w 6004983"/>
              <a:gd name="connsiteY30" fmla="*/ 341842 h 4736042"/>
              <a:gd name="connsiteX31" fmla="*/ 3238500 w 6004983"/>
              <a:gd name="connsiteY31" fmla="*/ 341842 h 4736042"/>
              <a:gd name="connsiteX32" fmla="*/ 2863850 w 6004983"/>
              <a:gd name="connsiteY32" fmla="*/ 418042 h 4736042"/>
              <a:gd name="connsiteX33" fmla="*/ 2305050 w 6004983"/>
              <a:gd name="connsiteY33" fmla="*/ 519642 h 4736042"/>
              <a:gd name="connsiteX34" fmla="*/ 1924050 w 6004983"/>
              <a:gd name="connsiteY34" fmla="*/ 589492 h 4736042"/>
              <a:gd name="connsiteX35" fmla="*/ 1568450 w 6004983"/>
              <a:gd name="connsiteY35" fmla="*/ 735542 h 4736042"/>
              <a:gd name="connsiteX36" fmla="*/ 1174750 w 6004983"/>
              <a:gd name="connsiteY36" fmla="*/ 983192 h 4736042"/>
              <a:gd name="connsiteX37" fmla="*/ 730250 w 6004983"/>
              <a:gd name="connsiteY37" fmla="*/ 1370542 h 4736042"/>
              <a:gd name="connsiteX38" fmla="*/ 698500 w 6004983"/>
              <a:gd name="connsiteY38" fmla="*/ 1434042 h 4736042"/>
              <a:gd name="connsiteX39" fmla="*/ 406400 w 6004983"/>
              <a:gd name="connsiteY39" fmla="*/ 1713442 h 4736042"/>
              <a:gd name="connsiteX40" fmla="*/ 381000 w 6004983"/>
              <a:gd name="connsiteY40" fmla="*/ 1770592 h 4736042"/>
              <a:gd name="connsiteX41" fmla="*/ 374650 w 6004983"/>
              <a:gd name="connsiteY41" fmla="*/ 1795992 h 4736042"/>
              <a:gd name="connsiteX42" fmla="*/ 203200 w 6004983"/>
              <a:gd name="connsiteY42" fmla="*/ 1992842 h 4736042"/>
              <a:gd name="connsiteX43" fmla="*/ 177800 w 6004983"/>
              <a:gd name="connsiteY43" fmla="*/ 2056342 h 4736042"/>
              <a:gd name="connsiteX44" fmla="*/ 158750 w 6004983"/>
              <a:gd name="connsiteY44" fmla="*/ 2138892 h 4736042"/>
              <a:gd name="connsiteX45" fmla="*/ 76200 w 6004983"/>
              <a:gd name="connsiteY45" fmla="*/ 2310342 h 4736042"/>
              <a:gd name="connsiteX46" fmla="*/ 0 w 6004983"/>
              <a:gd name="connsiteY46" fmla="*/ 2805642 h 4736042"/>
              <a:gd name="connsiteX47" fmla="*/ 88900 w 6004983"/>
              <a:gd name="connsiteY47" fmla="*/ 3097742 h 4736042"/>
              <a:gd name="connsiteX48" fmla="*/ 215900 w 6004983"/>
              <a:gd name="connsiteY48" fmla="*/ 3313642 h 4736042"/>
              <a:gd name="connsiteX49" fmla="*/ 323850 w 6004983"/>
              <a:gd name="connsiteY49" fmla="*/ 3453342 h 4736042"/>
              <a:gd name="connsiteX50" fmla="*/ 469900 w 6004983"/>
              <a:gd name="connsiteY50" fmla="*/ 3618442 h 4736042"/>
              <a:gd name="connsiteX51" fmla="*/ 628650 w 6004983"/>
              <a:gd name="connsiteY51" fmla="*/ 3783542 h 4736042"/>
              <a:gd name="connsiteX52" fmla="*/ 768350 w 6004983"/>
              <a:gd name="connsiteY52" fmla="*/ 3967692 h 4736042"/>
              <a:gd name="connsiteX53" fmla="*/ 819150 w 6004983"/>
              <a:gd name="connsiteY53" fmla="*/ 4101042 h 4736042"/>
              <a:gd name="connsiteX54" fmla="*/ 819150 w 6004983"/>
              <a:gd name="connsiteY54" fmla="*/ 4240742 h 4736042"/>
              <a:gd name="connsiteX55" fmla="*/ 723900 w 6004983"/>
              <a:gd name="connsiteY55" fmla="*/ 4380442 h 4736042"/>
              <a:gd name="connsiteX56" fmla="*/ 590550 w 6004983"/>
              <a:gd name="connsiteY56" fmla="*/ 4456642 h 4736042"/>
              <a:gd name="connsiteX57" fmla="*/ 508000 w 6004983"/>
              <a:gd name="connsiteY57" fmla="*/ 4545542 h 4736042"/>
              <a:gd name="connsiteX58" fmla="*/ 457200 w 6004983"/>
              <a:gd name="connsiteY58" fmla="*/ 4596342 h 4736042"/>
              <a:gd name="connsiteX59" fmla="*/ 393700 w 6004983"/>
              <a:gd name="connsiteY59" fmla="*/ 4532842 h 4736042"/>
              <a:gd name="connsiteX60" fmla="*/ 254000 w 6004983"/>
              <a:gd name="connsiteY60" fmla="*/ 4736042 h 4736042"/>
              <a:gd name="connsiteX61" fmla="*/ 539750 w 6004983"/>
              <a:gd name="connsiteY61" fmla="*/ 4710642 h 4736042"/>
              <a:gd name="connsiteX62" fmla="*/ 514350 w 6004983"/>
              <a:gd name="connsiteY62" fmla="*/ 4640792 h 4736042"/>
              <a:gd name="connsiteX63" fmla="*/ 622300 w 6004983"/>
              <a:gd name="connsiteY63" fmla="*/ 4564592 h 4736042"/>
              <a:gd name="connsiteX64" fmla="*/ 755650 w 6004983"/>
              <a:gd name="connsiteY64" fmla="*/ 4469342 h 4736042"/>
              <a:gd name="connsiteX65" fmla="*/ 869950 w 6004983"/>
              <a:gd name="connsiteY65" fmla="*/ 4291542 h 4736042"/>
              <a:gd name="connsiteX66" fmla="*/ 946150 w 6004983"/>
              <a:gd name="connsiteY66" fmla="*/ 4062942 h 4736042"/>
              <a:gd name="connsiteX67" fmla="*/ 939800 w 6004983"/>
              <a:gd name="connsiteY67" fmla="*/ 3834342 h 4736042"/>
              <a:gd name="connsiteX68" fmla="*/ 812800 w 6004983"/>
              <a:gd name="connsiteY68" fmla="*/ 3573992 h 4736042"/>
              <a:gd name="connsiteX69" fmla="*/ 666750 w 6004983"/>
              <a:gd name="connsiteY69" fmla="*/ 3313642 h 4736042"/>
              <a:gd name="connsiteX70" fmla="*/ 546100 w 6004983"/>
              <a:gd name="connsiteY70" fmla="*/ 3148542 h 4736042"/>
              <a:gd name="connsiteX71" fmla="*/ 406400 w 6004983"/>
              <a:gd name="connsiteY71" fmla="*/ 2850092 h 4736042"/>
              <a:gd name="connsiteX72" fmla="*/ 387350 w 6004983"/>
              <a:gd name="connsiteY72" fmla="*/ 2481792 h 4736042"/>
              <a:gd name="connsiteX73" fmla="*/ 457200 w 6004983"/>
              <a:gd name="connsiteY73" fmla="*/ 2196042 h 4736042"/>
              <a:gd name="connsiteX74" fmla="*/ 889000 w 6004983"/>
              <a:gd name="connsiteY74" fmla="*/ 1973792 h 4736042"/>
              <a:gd name="connsiteX75" fmla="*/ 1123950 w 6004983"/>
              <a:gd name="connsiteY75" fmla="*/ 1783292 h 4736042"/>
              <a:gd name="connsiteX76" fmla="*/ 1574800 w 6004983"/>
              <a:gd name="connsiteY76" fmla="*/ 1821392 h 4736042"/>
              <a:gd name="connsiteX77" fmla="*/ 2089150 w 6004983"/>
              <a:gd name="connsiteY77" fmla="*/ 1770592 h 4736042"/>
              <a:gd name="connsiteX78" fmla="*/ 2559050 w 6004983"/>
              <a:gd name="connsiteY78" fmla="*/ 1637242 h 4736042"/>
              <a:gd name="connsiteX79" fmla="*/ 3003550 w 6004983"/>
              <a:gd name="connsiteY79" fmla="*/ 1618192 h 4736042"/>
              <a:gd name="connsiteX80" fmla="*/ 3536950 w 6004983"/>
              <a:gd name="connsiteY80" fmla="*/ 1618192 h 4736042"/>
              <a:gd name="connsiteX81" fmla="*/ 3917950 w 6004983"/>
              <a:gd name="connsiteY81" fmla="*/ 1618192 h 4736042"/>
              <a:gd name="connsiteX82" fmla="*/ 4451350 w 6004983"/>
              <a:gd name="connsiteY82" fmla="*/ 1618192 h 4736042"/>
              <a:gd name="connsiteX83" fmla="*/ 4679950 w 6004983"/>
              <a:gd name="connsiteY83" fmla="*/ 1465792 h 4736042"/>
              <a:gd name="connsiteX84" fmla="*/ 4908550 w 6004983"/>
              <a:gd name="connsiteY84" fmla="*/ 1465792 h 4736042"/>
              <a:gd name="connsiteX85" fmla="*/ 4984750 w 6004983"/>
              <a:gd name="connsiteY85" fmla="*/ 1618192 h 4736042"/>
              <a:gd name="connsiteX86" fmla="*/ 4908550 w 6004983"/>
              <a:gd name="connsiteY86" fmla="*/ 1770592 h 4736042"/>
              <a:gd name="connsiteX87" fmla="*/ 4756150 w 6004983"/>
              <a:gd name="connsiteY87" fmla="*/ 1846792 h 4736042"/>
              <a:gd name="connsiteX88" fmla="*/ 4713288 w 6004983"/>
              <a:gd name="connsiteY88" fmla="*/ 1975380 h 4736042"/>
              <a:gd name="connsiteX89" fmla="*/ 4654550 w 6004983"/>
              <a:gd name="connsiteY89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365750 w 6004983"/>
              <a:gd name="connsiteY12" fmla="*/ 627592 h 4736042"/>
              <a:gd name="connsiteX13" fmla="*/ 5365750 w 6004983"/>
              <a:gd name="connsiteY13" fmla="*/ 703792 h 4736042"/>
              <a:gd name="connsiteX14" fmla="*/ 5441950 w 6004983"/>
              <a:gd name="connsiteY14" fmla="*/ 398992 h 4736042"/>
              <a:gd name="connsiteX15" fmla="*/ 5759450 w 6004983"/>
              <a:gd name="connsiteY15" fmla="*/ 125942 h 4736042"/>
              <a:gd name="connsiteX16" fmla="*/ 5543550 w 6004983"/>
              <a:gd name="connsiteY16" fmla="*/ 17992 h 4736042"/>
              <a:gd name="connsiteX17" fmla="*/ 5397500 w 6004983"/>
              <a:gd name="connsiteY17" fmla="*/ 17992 h 4736042"/>
              <a:gd name="connsiteX18" fmla="*/ 5187950 w 6004983"/>
              <a:gd name="connsiteY18" fmla="*/ 94192 h 4736042"/>
              <a:gd name="connsiteX19" fmla="*/ 5086350 w 6004983"/>
              <a:gd name="connsiteY19" fmla="*/ 113242 h 4736042"/>
              <a:gd name="connsiteX20" fmla="*/ 4902200 w 6004983"/>
              <a:gd name="connsiteY20" fmla="*/ 157692 h 4736042"/>
              <a:gd name="connsiteX21" fmla="*/ 4845050 w 6004983"/>
              <a:gd name="connsiteY21" fmla="*/ 157692 h 4736042"/>
              <a:gd name="connsiteX22" fmla="*/ 4648200 w 6004983"/>
              <a:gd name="connsiteY22" fmla="*/ 259292 h 4736042"/>
              <a:gd name="connsiteX23" fmla="*/ 4584700 w 6004983"/>
              <a:gd name="connsiteY23" fmla="*/ 303742 h 4736042"/>
              <a:gd name="connsiteX24" fmla="*/ 4311650 w 6004983"/>
              <a:gd name="connsiteY24" fmla="*/ 322792 h 4736042"/>
              <a:gd name="connsiteX25" fmla="*/ 4146550 w 6004983"/>
              <a:gd name="connsiteY25" fmla="*/ 322792 h 4736042"/>
              <a:gd name="connsiteX26" fmla="*/ 4057650 w 6004983"/>
              <a:gd name="connsiteY26" fmla="*/ 322792 h 4736042"/>
              <a:gd name="connsiteX27" fmla="*/ 3810000 w 6004983"/>
              <a:gd name="connsiteY27" fmla="*/ 322792 h 4736042"/>
              <a:gd name="connsiteX28" fmla="*/ 3632200 w 6004983"/>
              <a:gd name="connsiteY28" fmla="*/ 322792 h 4736042"/>
              <a:gd name="connsiteX29" fmla="*/ 3568700 w 6004983"/>
              <a:gd name="connsiteY29" fmla="*/ 335492 h 4736042"/>
              <a:gd name="connsiteX30" fmla="*/ 3543300 w 6004983"/>
              <a:gd name="connsiteY30" fmla="*/ 341842 h 4736042"/>
              <a:gd name="connsiteX31" fmla="*/ 3238500 w 6004983"/>
              <a:gd name="connsiteY31" fmla="*/ 341842 h 4736042"/>
              <a:gd name="connsiteX32" fmla="*/ 2863850 w 6004983"/>
              <a:gd name="connsiteY32" fmla="*/ 418042 h 4736042"/>
              <a:gd name="connsiteX33" fmla="*/ 2305050 w 6004983"/>
              <a:gd name="connsiteY33" fmla="*/ 519642 h 4736042"/>
              <a:gd name="connsiteX34" fmla="*/ 1924050 w 6004983"/>
              <a:gd name="connsiteY34" fmla="*/ 589492 h 4736042"/>
              <a:gd name="connsiteX35" fmla="*/ 1568450 w 6004983"/>
              <a:gd name="connsiteY35" fmla="*/ 735542 h 4736042"/>
              <a:gd name="connsiteX36" fmla="*/ 1174750 w 6004983"/>
              <a:gd name="connsiteY36" fmla="*/ 983192 h 4736042"/>
              <a:gd name="connsiteX37" fmla="*/ 730250 w 6004983"/>
              <a:gd name="connsiteY37" fmla="*/ 1370542 h 4736042"/>
              <a:gd name="connsiteX38" fmla="*/ 698500 w 6004983"/>
              <a:gd name="connsiteY38" fmla="*/ 1434042 h 4736042"/>
              <a:gd name="connsiteX39" fmla="*/ 406400 w 6004983"/>
              <a:gd name="connsiteY39" fmla="*/ 1713442 h 4736042"/>
              <a:gd name="connsiteX40" fmla="*/ 381000 w 6004983"/>
              <a:gd name="connsiteY40" fmla="*/ 1770592 h 4736042"/>
              <a:gd name="connsiteX41" fmla="*/ 374650 w 6004983"/>
              <a:gd name="connsiteY41" fmla="*/ 1795992 h 4736042"/>
              <a:gd name="connsiteX42" fmla="*/ 203200 w 6004983"/>
              <a:gd name="connsiteY42" fmla="*/ 1992842 h 4736042"/>
              <a:gd name="connsiteX43" fmla="*/ 177800 w 6004983"/>
              <a:gd name="connsiteY43" fmla="*/ 2056342 h 4736042"/>
              <a:gd name="connsiteX44" fmla="*/ 158750 w 6004983"/>
              <a:gd name="connsiteY44" fmla="*/ 2138892 h 4736042"/>
              <a:gd name="connsiteX45" fmla="*/ 76200 w 6004983"/>
              <a:gd name="connsiteY45" fmla="*/ 2310342 h 4736042"/>
              <a:gd name="connsiteX46" fmla="*/ 0 w 6004983"/>
              <a:gd name="connsiteY46" fmla="*/ 2805642 h 4736042"/>
              <a:gd name="connsiteX47" fmla="*/ 88900 w 6004983"/>
              <a:gd name="connsiteY47" fmla="*/ 3097742 h 4736042"/>
              <a:gd name="connsiteX48" fmla="*/ 215900 w 6004983"/>
              <a:gd name="connsiteY48" fmla="*/ 3313642 h 4736042"/>
              <a:gd name="connsiteX49" fmla="*/ 323850 w 6004983"/>
              <a:gd name="connsiteY49" fmla="*/ 3453342 h 4736042"/>
              <a:gd name="connsiteX50" fmla="*/ 469900 w 6004983"/>
              <a:gd name="connsiteY50" fmla="*/ 3618442 h 4736042"/>
              <a:gd name="connsiteX51" fmla="*/ 628650 w 6004983"/>
              <a:gd name="connsiteY51" fmla="*/ 3783542 h 4736042"/>
              <a:gd name="connsiteX52" fmla="*/ 768350 w 6004983"/>
              <a:gd name="connsiteY52" fmla="*/ 3967692 h 4736042"/>
              <a:gd name="connsiteX53" fmla="*/ 819150 w 6004983"/>
              <a:gd name="connsiteY53" fmla="*/ 4101042 h 4736042"/>
              <a:gd name="connsiteX54" fmla="*/ 819150 w 6004983"/>
              <a:gd name="connsiteY54" fmla="*/ 4240742 h 4736042"/>
              <a:gd name="connsiteX55" fmla="*/ 723900 w 6004983"/>
              <a:gd name="connsiteY55" fmla="*/ 4380442 h 4736042"/>
              <a:gd name="connsiteX56" fmla="*/ 590550 w 6004983"/>
              <a:gd name="connsiteY56" fmla="*/ 4456642 h 4736042"/>
              <a:gd name="connsiteX57" fmla="*/ 508000 w 6004983"/>
              <a:gd name="connsiteY57" fmla="*/ 4545542 h 4736042"/>
              <a:gd name="connsiteX58" fmla="*/ 457200 w 6004983"/>
              <a:gd name="connsiteY58" fmla="*/ 4596342 h 4736042"/>
              <a:gd name="connsiteX59" fmla="*/ 393700 w 6004983"/>
              <a:gd name="connsiteY59" fmla="*/ 4532842 h 4736042"/>
              <a:gd name="connsiteX60" fmla="*/ 254000 w 6004983"/>
              <a:gd name="connsiteY60" fmla="*/ 4736042 h 4736042"/>
              <a:gd name="connsiteX61" fmla="*/ 539750 w 6004983"/>
              <a:gd name="connsiteY61" fmla="*/ 4710642 h 4736042"/>
              <a:gd name="connsiteX62" fmla="*/ 514350 w 6004983"/>
              <a:gd name="connsiteY62" fmla="*/ 4640792 h 4736042"/>
              <a:gd name="connsiteX63" fmla="*/ 622300 w 6004983"/>
              <a:gd name="connsiteY63" fmla="*/ 4564592 h 4736042"/>
              <a:gd name="connsiteX64" fmla="*/ 755650 w 6004983"/>
              <a:gd name="connsiteY64" fmla="*/ 4469342 h 4736042"/>
              <a:gd name="connsiteX65" fmla="*/ 869950 w 6004983"/>
              <a:gd name="connsiteY65" fmla="*/ 4291542 h 4736042"/>
              <a:gd name="connsiteX66" fmla="*/ 946150 w 6004983"/>
              <a:gd name="connsiteY66" fmla="*/ 4062942 h 4736042"/>
              <a:gd name="connsiteX67" fmla="*/ 939800 w 6004983"/>
              <a:gd name="connsiteY67" fmla="*/ 3834342 h 4736042"/>
              <a:gd name="connsiteX68" fmla="*/ 812800 w 6004983"/>
              <a:gd name="connsiteY68" fmla="*/ 3573992 h 4736042"/>
              <a:gd name="connsiteX69" fmla="*/ 666750 w 6004983"/>
              <a:gd name="connsiteY69" fmla="*/ 3313642 h 4736042"/>
              <a:gd name="connsiteX70" fmla="*/ 546100 w 6004983"/>
              <a:gd name="connsiteY70" fmla="*/ 3148542 h 4736042"/>
              <a:gd name="connsiteX71" fmla="*/ 406400 w 6004983"/>
              <a:gd name="connsiteY71" fmla="*/ 2850092 h 4736042"/>
              <a:gd name="connsiteX72" fmla="*/ 387350 w 6004983"/>
              <a:gd name="connsiteY72" fmla="*/ 2481792 h 4736042"/>
              <a:gd name="connsiteX73" fmla="*/ 457200 w 6004983"/>
              <a:gd name="connsiteY73" fmla="*/ 2196042 h 4736042"/>
              <a:gd name="connsiteX74" fmla="*/ 889000 w 6004983"/>
              <a:gd name="connsiteY74" fmla="*/ 1973792 h 4736042"/>
              <a:gd name="connsiteX75" fmla="*/ 1123950 w 6004983"/>
              <a:gd name="connsiteY75" fmla="*/ 1783292 h 4736042"/>
              <a:gd name="connsiteX76" fmla="*/ 1574800 w 6004983"/>
              <a:gd name="connsiteY76" fmla="*/ 1821392 h 4736042"/>
              <a:gd name="connsiteX77" fmla="*/ 2089150 w 6004983"/>
              <a:gd name="connsiteY77" fmla="*/ 1770592 h 4736042"/>
              <a:gd name="connsiteX78" fmla="*/ 2559050 w 6004983"/>
              <a:gd name="connsiteY78" fmla="*/ 1637242 h 4736042"/>
              <a:gd name="connsiteX79" fmla="*/ 3003550 w 6004983"/>
              <a:gd name="connsiteY79" fmla="*/ 1618192 h 4736042"/>
              <a:gd name="connsiteX80" fmla="*/ 3536950 w 6004983"/>
              <a:gd name="connsiteY80" fmla="*/ 1618192 h 4736042"/>
              <a:gd name="connsiteX81" fmla="*/ 3917950 w 6004983"/>
              <a:gd name="connsiteY81" fmla="*/ 1618192 h 4736042"/>
              <a:gd name="connsiteX82" fmla="*/ 4451350 w 6004983"/>
              <a:gd name="connsiteY82" fmla="*/ 1618192 h 4736042"/>
              <a:gd name="connsiteX83" fmla="*/ 4679950 w 6004983"/>
              <a:gd name="connsiteY83" fmla="*/ 1465792 h 4736042"/>
              <a:gd name="connsiteX84" fmla="*/ 4908550 w 6004983"/>
              <a:gd name="connsiteY84" fmla="*/ 1465792 h 4736042"/>
              <a:gd name="connsiteX85" fmla="*/ 4984750 w 6004983"/>
              <a:gd name="connsiteY85" fmla="*/ 1618192 h 4736042"/>
              <a:gd name="connsiteX86" fmla="*/ 4908550 w 6004983"/>
              <a:gd name="connsiteY86" fmla="*/ 1770592 h 4736042"/>
              <a:gd name="connsiteX87" fmla="*/ 4756150 w 6004983"/>
              <a:gd name="connsiteY87" fmla="*/ 1846792 h 4736042"/>
              <a:gd name="connsiteX88" fmla="*/ 4713288 w 6004983"/>
              <a:gd name="connsiteY88" fmla="*/ 1975380 h 4736042"/>
              <a:gd name="connsiteX89" fmla="*/ 4654550 w 6004983"/>
              <a:gd name="connsiteY89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365750 w 6004983"/>
              <a:gd name="connsiteY12" fmla="*/ 703792 h 4736042"/>
              <a:gd name="connsiteX13" fmla="*/ 5441950 w 6004983"/>
              <a:gd name="connsiteY13" fmla="*/ 398992 h 4736042"/>
              <a:gd name="connsiteX14" fmla="*/ 5759450 w 6004983"/>
              <a:gd name="connsiteY14" fmla="*/ 125942 h 4736042"/>
              <a:gd name="connsiteX15" fmla="*/ 5543550 w 6004983"/>
              <a:gd name="connsiteY15" fmla="*/ 17992 h 4736042"/>
              <a:gd name="connsiteX16" fmla="*/ 5397500 w 6004983"/>
              <a:gd name="connsiteY16" fmla="*/ 17992 h 4736042"/>
              <a:gd name="connsiteX17" fmla="*/ 5187950 w 6004983"/>
              <a:gd name="connsiteY17" fmla="*/ 94192 h 4736042"/>
              <a:gd name="connsiteX18" fmla="*/ 5086350 w 6004983"/>
              <a:gd name="connsiteY18" fmla="*/ 113242 h 4736042"/>
              <a:gd name="connsiteX19" fmla="*/ 4902200 w 6004983"/>
              <a:gd name="connsiteY19" fmla="*/ 157692 h 4736042"/>
              <a:gd name="connsiteX20" fmla="*/ 4845050 w 6004983"/>
              <a:gd name="connsiteY20" fmla="*/ 157692 h 4736042"/>
              <a:gd name="connsiteX21" fmla="*/ 4648200 w 6004983"/>
              <a:gd name="connsiteY21" fmla="*/ 259292 h 4736042"/>
              <a:gd name="connsiteX22" fmla="*/ 4584700 w 6004983"/>
              <a:gd name="connsiteY22" fmla="*/ 303742 h 4736042"/>
              <a:gd name="connsiteX23" fmla="*/ 4311650 w 6004983"/>
              <a:gd name="connsiteY23" fmla="*/ 322792 h 4736042"/>
              <a:gd name="connsiteX24" fmla="*/ 4146550 w 6004983"/>
              <a:gd name="connsiteY24" fmla="*/ 322792 h 4736042"/>
              <a:gd name="connsiteX25" fmla="*/ 4057650 w 6004983"/>
              <a:gd name="connsiteY25" fmla="*/ 322792 h 4736042"/>
              <a:gd name="connsiteX26" fmla="*/ 3810000 w 6004983"/>
              <a:gd name="connsiteY26" fmla="*/ 322792 h 4736042"/>
              <a:gd name="connsiteX27" fmla="*/ 3632200 w 6004983"/>
              <a:gd name="connsiteY27" fmla="*/ 322792 h 4736042"/>
              <a:gd name="connsiteX28" fmla="*/ 3568700 w 6004983"/>
              <a:gd name="connsiteY28" fmla="*/ 335492 h 4736042"/>
              <a:gd name="connsiteX29" fmla="*/ 3543300 w 6004983"/>
              <a:gd name="connsiteY29" fmla="*/ 341842 h 4736042"/>
              <a:gd name="connsiteX30" fmla="*/ 3238500 w 6004983"/>
              <a:gd name="connsiteY30" fmla="*/ 341842 h 4736042"/>
              <a:gd name="connsiteX31" fmla="*/ 2863850 w 6004983"/>
              <a:gd name="connsiteY31" fmla="*/ 418042 h 4736042"/>
              <a:gd name="connsiteX32" fmla="*/ 2305050 w 6004983"/>
              <a:gd name="connsiteY32" fmla="*/ 519642 h 4736042"/>
              <a:gd name="connsiteX33" fmla="*/ 1924050 w 6004983"/>
              <a:gd name="connsiteY33" fmla="*/ 589492 h 4736042"/>
              <a:gd name="connsiteX34" fmla="*/ 1568450 w 6004983"/>
              <a:gd name="connsiteY34" fmla="*/ 735542 h 4736042"/>
              <a:gd name="connsiteX35" fmla="*/ 1174750 w 6004983"/>
              <a:gd name="connsiteY35" fmla="*/ 983192 h 4736042"/>
              <a:gd name="connsiteX36" fmla="*/ 730250 w 6004983"/>
              <a:gd name="connsiteY36" fmla="*/ 1370542 h 4736042"/>
              <a:gd name="connsiteX37" fmla="*/ 698500 w 6004983"/>
              <a:gd name="connsiteY37" fmla="*/ 1434042 h 4736042"/>
              <a:gd name="connsiteX38" fmla="*/ 406400 w 6004983"/>
              <a:gd name="connsiteY38" fmla="*/ 1713442 h 4736042"/>
              <a:gd name="connsiteX39" fmla="*/ 381000 w 6004983"/>
              <a:gd name="connsiteY39" fmla="*/ 1770592 h 4736042"/>
              <a:gd name="connsiteX40" fmla="*/ 374650 w 6004983"/>
              <a:gd name="connsiteY40" fmla="*/ 1795992 h 4736042"/>
              <a:gd name="connsiteX41" fmla="*/ 203200 w 6004983"/>
              <a:gd name="connsiteY41" fmla="*/ 1992842 h 4736042"/>
              <a:gd name="connsiteX42" fmla="*/ 177800 w 6004983"/>
              <a:gd name="connsiteY42" fmla="*/ 2056342 h 4736042"/>
              <a:gd name="connsiteX43" fmla="*/ 158750 w 6004983"/>
              <a:gd name="connsiteY43" fmla="*/ 2138892 h 4736042"/>
              <a:gd name="connsiteX44" fmla="*/ 76200 w 6004983"/>
              <a:gd name="connsiteY44" fmla="*/ 2310342 h 4736042"/>
              <a:gd name="connsiteX45" fmla="*/ 0 w 6004983"/>
              <a:gd name="connsiteY45" fmla="*/ 2805642 h 4736042"/>
              <a:gd name="connsiteX46" fmla="*/ 88900 w 6004983"/>
              <a:gd name="connsiteY46" fmla="*/ 3097742 h 4736042"/>
              <a:gd name="connsiteX47" fmla="*/ 215900 w 6004983"/>
              <a:gd name="connsiteY47" fmla="*/ 3313642 h 4736042"/>
              <a:gd name="connsiteX48" fmla="*/ 323850 w 6004983"/>
              <a:gd name="connsiteY48" fmla="*/ 3453342 h 4736042"/>
              <a:gd name="connsiteX49" fmla="*/ 469900 w 6004983"/>
              <a:gd name="connsiteY49" fmla="*/ 3618442 h 4736042"/>
              <a:gd name="connsiteX50" fmla="*/ 628650 w 6004983"/>
              <a:gd name="connsiteY50" fmla="*/ 3783542 h 4736042"/>
              <a:gd name="connsiteX51" fmla="*/ 768350 w 6004983"/>
              <a:gd name="connsiteY51" fmla="*/ 3967692 h 4736042"/>
              <a:gd name="connsiteX52" fmla="*/ 819150 w 6004983"/>
              <a:gd name="connsiteY52" fmla="*/ 4101042 h 4736042"/>
              <a:gd name="connsiteX53" fmla="*/ 819150 w 6004983"/>
              <a:gd name="connsiteY53" fmla="*/ 4240742 h 4736042"/>
              <a:gd name="connsiteX54" fmla="*/ 723900 w 6004983"/>
              <a:gd name="connsiteY54" fmla="*/ 4380442 h 4736042"/>
              <a:gd name="connsiteX55" fmla="*/ 590550 w 6004983"/>
              <a:gd name="connsiteY55" fmla="*/ 4456642 h 4736042"/>
              <a:gd name="connsiteX56" fmla="*/ 508000 w 6004983"/>
              <a:gd name="connsiteY56" fmla="*/ 4545542 h 4736042"/>
              <a:gd name="connsiteX57" fmla="*/ 457200 w 6004983"/>
              <a:gd name="connsiteY57" fmla="*/ 4596342 h 4736042"/>
              <a:gd name="connsiteX58" fmla="*/ 393700 w 6004983"/>
              <a:gd name="connsiteY58" fmla="*/ 4532842 h 4736042"/>
              <a:gd name="connsiteX59" fmla="*/ 254000 w 6004983"/>
              <a:gd name="connsiteY59" fmla="*/ 4736042 h 4736042"/>
              <a:gd name="connsiteX60" fmla="*/ 539750 w 6004983"/>
              <a:gd name="connsiteY60" fmla="*/ 4710642 h 4736042"/>
              <a:gd name="connsiteX61" fmla="*/ 514350 w 6004983"/>
              <a:gd name="connsiteY61" fmla="*/ 4640792 h 4736042"/>
              <a:gd name="connsiteX62" fmla="*/ 622300 w 6004983"/>
              <a:gd name="connsiteY62" fmla="*/ 4564592 h 4736042"/>
              <a:gd name="connsiteX63" fmla="*/ 755650 w 6004983"/>
              <a:gd name="connsiteY63" fmla="*/ 4469342 h 4736042"/>
              <a:gd name="connsiteX64" fmla="*/ 869950 w 6004983"/>
              <a:gd name="connsiteY64" fmla="*/ 4291542 h 4736042"/>
              <a:gd name="connsiteX65" fmla="*/ 946150 w 6004983"/>
              <a:gd name="connsiteY65" fmla="*/ 4062942 h 4736042"/>
              <a:gd name="connsiteX66" fmla="*/ 939800 w 6004983"/>
              <a:gd name="connsiteY66" fmla="*/ 3834342 h 4736042"/>
              <a:gd name="connsiteX67" fmla="*/ 812800 w 6004983"/>
              <a:gd name="connsiteY67" fmla="*/ 3573992 h 4736042"/>
              <a:gd name="connsiteX68" fmla="*/ 666750 w 6004983"/>
              <a:gd name="connsiteY68" fmla="*/ 3313642 h 4736042"/>
              <a:gd name="connsiteX69" fmla="*/ 546100 w 6004983"/>
              <a:gd name="connsiteY69" fmla="*/ 3148542 h 4736042"/>
              <a:gd name="connsiteX70" fmla="*/ 406400 w 6004983"/>
              <a:gd name="connsiteY70" fmla="*/ 2850092 h 4736042"/>
              <a:gd name="connsiteX71" fmla="*/ 387350 w 6004983"/>
              <a:gd name="connsiteY71" fmla="*/ 2481792 h 4736042"/>
              <a:gd name="connsiteX72" fmla="*/ 457200 w 6004983"/>
              <a:gd name="connsiteY72" fmla="*/ 2196042 h 4736042"/>
              <a:gd name="connsiteX73" fmla="*/ 889000 w 6004983"/>
              <a:gd name="connsiteY73" fmla="*/ 1973792 h 4736042"/>
              <a:gd name="connsiteX74" fmla="*/ 1123950 w 6004983"/>
              <a:gd name="connsiteY74" fmla="*/ 1783292 h 4736042"/>
              <a:gd name="connsiteX75" fmla="*/ 1574800 w 6004983"/>
              <a:gd name="connsiteY75" fmla="*/ 1821392 h 4736042"/>
              <a:gd name="connsiteX76" fmla="*/ 2089150 w 6004983"/>
              <a:gd name="connsiteY76" fmla="*/ 1770592 h 4736042"/>
              <a:gd name="connsiteX77" fmla="*/ 2559050 w 6004983"/>
              <a:gd name="connsiteY77" fmla="*/ 1637242 h 4736042"/>
              <a:gd name="connsiteX78" fmla="*/ 3003550 w 6004983"/>
              <a:gd name="connsiteY78" fmla="*/ 1618192 h 4736042"/>
              <a:gd name="connsiteX79" fmla="*/ 3536950 w 6004983"/>
              <a:gd name="connsiteY79" fmla="*/ 1618192 h 4736042"/>
              <a:gd name="connsiteX80" fmla="*/ 3917950 w 6004983"/>
              <a:gd name="connsiteY80" fmla="*/ 1618192 h 4736042"/>
              <a:gd name="connsiteX81" fmla="*/ 4451350 w 6004983"/>
              <a:gd name="connsiteY81" fmla="*/ 1618192 h 4736042"/>
              <a:gd name="connsiteX82" fmla="*/ 4679950 w 6004983"/>
              <a:gd name="connsiteY82" fmla="*/ 1465792 h 4736042"/>
              <a:gd name="connsiteX83" fmla="*/ 4908550 w 6004983"/>
              <a:gd name="connsiteY83" fmla="*/ 1465792 h 4736042"/>
              <a:gd name="connsiteX84" fmla="*/ 4984750 w 6004983"/>
              <a:gd name="connsiteY84" fmla="*/ 1618192 h 4736042"/>
              <a:gd name="connsiteX85" fmla="*/ 4908550 w 6004983"/>
              <a:gd name="connsiteY85" fmla="*/ 1770592 h 4736042"/>
              <a:gd name="connsiteX86" fmla="*/ 4756150 w 6004983"/>
              <a:gd name="connsiteY86" fmla="*/ 1846792 h 4736042"/>
              <a:gd name="connsiteX87" fmla="*/ 4713288 w 6004983"/>
              <a:gd name="connsiteY87" fmla="*/ 1975380 h 4736042"/>
              <a:gd name="connsiteX88" fmla="*/ 4654550 w 6004983"/>
              <a:gd name="connsiteY88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365750 w 6004983"/>
              <a:gd name="connsiteY12" fmla="*/ 703792 h 4736042"/>
              <a:gd name="connsiteX13" fmla="*/ 5441950 w 6004983"/>
              <a:gd name="connsiteY13" fmla="*/ 398992 h 4736042"/>
              <a:gd name="connsiteX14" fmla="*/ 5759450 w 6004983"/>
              <a:gd name="connsiteY14" fmla="*/ 125942 h 4736042"/>
              <a:gd name="connsiteX15" fmla="*/ 5543550 w 6004983"/>
              <a:gd name="connsiteY15" fmla="*/ 17992 h 4736042"/>
              <a:gd name="connsiteX16" fmla="*/ 5397500 w 6004983"/>
              <a:gd name="connsiteY16" fmla="*/ 17992 h 4736042"/>
              <a:gd name="connsiteX17" fmla="*/ 5187950 w 6004983"/>
              <a:gd name="connsiteY17" fmla="*/ 94192 h 4736042"/>
              <a:gd name="connsiteX18" fmla="*/ 5086350 w 6004983"/>
              <a:gd name="connsiteY18" fmla="*/ 113242 h 4736042"/>
              <a:gd name="connsiteX19" fmla="*/ 4902200 w 6004983"/>
              <a:gd name="connsiteY19" fmla="*/ 157692 h 4736042"/>
              <a:gd name="connsiteX20" fmla="*/ 4832350 w 6004983"/>
              <a:gd name="connsiteY20" fmla="*/ 246592 h 4736042"/>
              <a:gd name="connsiteX21" fmla="*/ 4648200 w 6004983"/>
              <a:gd name="connsiteY21" fmla="*/ 259292 h 4736042"/>
              <a:gd name="connsiteX22" fmla="*/ 4584700 w 6004983"/>
              <a:gd name="connsiteY22" fmla="*/ 303742 h 4736042"/>
              <a:gd name="connsiteX23" fmla="*/ 4311650 w 6004983"/>
              <a:gd name="connsiteY23" fmla="*/ 322792 h 4736042"/>
              <a:gd name="connsiteX24" fmla="*/ 4146550 w 6004983"/>
              <a:gd name="connsiteY24" fmla="*/ 322792 h 4736042"/>
              <a:gd name="connsiteX25" fmla="*/ 4057650 w 6004983"/>
              <a:gd name="connsiteY25" fmla="*/ 322792 h 4736042"/>
              <a:gd name="connsiteX26" fmla="*/ 3810000 w 6004983"/>
              <a:gd name="connsiteY26" fmla="*/ 322792 h 4736042"/>
              <a:gd name="connsiteX27" fmla="*/ 3632200 w 6004983"/>
              <a:gd name="connsiteY27" fmla="*/ 322792 h 4736042"/>
              <a:gd name="connsiteX28" fmla="*/ 3568700 w 6004983"/>
              <a:gd name="connsiteY28" fmla="*/ 335492 h 4736042"/>
              <a:gd name="connsiteX29" fmla="*/ 3543300 w 6004983"/>
              <a:gd name="connsiteY29" fmla="*/ 341842 h 4736042"/>
              <a:gd name="connsiteX30" fmla="*/ 3238500 w 6004983"/>
              <a:gd name="connsiteY30" fmla="*/ 341842 h 4736042"/>
              <a:gd name="connsiteX31" fmla="*/ 2863850 w 6004983"/>
              <a:gd name="connsiteY31" fmla="*/ 418042 h 4736042"/>
              <a:gd name="connsiteX32" fmla="*/ 2305050 w 6004983"/>
              <a:gd name="connsiteY32" fmla="*/ 519642 h 4736042"/>
              <a:gd name="connsiteX33" fmla="*/ 1924050 w 6004983"/>
              <a:gd name="connsiteY33" fmla="*/ 589492 h 4736042"/>
              <a:gd name="connsiteX34" fmla="*/ 1568450 w 6004983"/>
              <a:gd name="connsiteY34" fmla="*/ 735542 h 4736042"/>
              <a:gd name="connsiteX35" fmla="*/ 1174750 w 6004983"/>
              <a:gd name="connsiteY35" fmla="*/ 983192 h 4736042"/>
              <a:gd name="connsiteX36" fmla="*/ 730250 w 6004983"/>
              <a:gd name="connsiteY36" fmla="*/ 1370542 h 4736042"/>
              <a:gd name="connsiteX37" fmla="*/ 698500 w 6004983"/>
              <a:gd name="connsiteY37" fmla="*/ 1434042 h 4736042"/>
              <a:gd name="connsiteX38" fmla="*/ 406400 w 6004983"/>
              <a:gd name="connsiteY38" fmla="*/ 1713442 h 4736042"/>
              <a:gd name="connsiteX39" fmla="*/ 381000 w 6004983"/>
              <a:gd name="connsiteY39" fmla="*/ 1770592 h 4736042"/>
              <a:gd name="connsiteX40" fmla="*/ 374650 w 6004983"/>
              <a:gd name="connsiteY40" fmla="*/ 1795992 h 4736042"/>
              <a:gd name="connsiteX41" fmla="*/ 203200 w 6004983"/>
              <a:gd name="connsiteY41" fmla="*/ 1992842 h 4736042"/>
              <a:gd name="connsiteX42" fmla="*/ 177800 w 6004983"/>
              <a:gd name="connsiteY42" fmla="*/ 2056342 h 4736042"/>
              <a:gd name="connsiteX43" fmla="*/ 158750 w 6004983"/>
              <a:gd name="connsiteY43" fmla="*/ 2138892 h 4736042"/>
              <a:gd name="connsiteX44" fmla="*/ 76200 w 6004983"/>
              <a:gd name="connsiteY44" fmla="*/ 2310342 h 4736042"/>
              <a:gd name="connsiteX45" fmla="*/ 0 w 6004983"/>
              <a:gd name="connsiteY45" fmla="*/ 2805642 h 4736042"/>
              <a:gd name="connsiteX46" fmla="*/ 88900 w 6004983"/>
              <a:gd name="connsiteY46" fmla="*/ 3097742 h 4736042"/>
              <a:gd name="connsiteX47" fmla="*/ 215900 w 6004983"/>
              <a:gd name="connsiteY47" fmla="*/ 3313642 h 4736042"/>
              <a:gd name="connsiteX48" fmla="*/ 323850 w 6004983"/>
              <a:gd name="connsiteY48" fmla="*/ 3453342 h 4736042"/>
              <a:gd name="connsiteX49" fmla="*/ 469900 w 6004983"/>
              <a:gd name="connsiteY49" fmla="*/ 3618442 h 4736042"/>
              <a:gd name="connsiteX50" fmla="*/ 628650 w 6004983"/>
              <a:gd name="connsiteY50" fmla="*/ 3783542 h 4736042"/>
              <a:gd name="connsiteX51" fmla="*/ 768350 w 6004983"/>
              <a:gd name="connsiteY51" fmla="*/ 3967692 h 4736042"/>
              <a:gd name="connsiteX52" fmla="*/ 819150 w 6004983"/>
              <a:gd name="connsiteY52" fmla="*/ 4101042 h 4736042"/>
              <a:gd name="connsiteX53" fmla="*/ 819150 w 6004983"/>
              <a:gd name="connsiteY53" fmla="*/ 4240742 h 4736042"/>
              <a:gd name="connsiteX54" fmla="*/ 723900 w 6004983"/>
              <a:gd name="connsiteY54" fmla="*/ 4380442 h 4736042"/>
              <a:gd name="connsiteX55" fmla="*/ 590550 w 6004983"/>
              <a:gd name="connsiteY55" fmla="*/ 4456642 h 4736042"/>
              <a:gd name="connsiteX56" fmla="*/ 508000 w 6004983"/>
              <a:gd name="connsiteY56" fmla="*/ 4545542 h 4736042"/>
              <a:gd name="connsiteX57" fmla="*/ 457200 w 6004983"/>
              <a:gd name="connsiteY57" fmla="*/ 4596342 h 4736042"/>
              <a:gd name="connsiteX58" fmla="*/ 393700 w 6004983"/>
              <a:gd name="connsiteY58" fmla="*/ 4532842 h 4736042"/>
              <a:gd name="connsiteX59" fmla="*/ 254000 w 6004983"/>
              <a:gd name="connsiteY59" fmla="*/ 4736042 h 4736042"/>
              <a:gd name="connsiteX60" fmla="*/ 539750 w 6004983"/>
              <a:gd name="connsiteY60" fmla="*/ 4710642 h 4736042"/>
              <a:gd name="connsiteX61" fmla="*/ 514350 w 6004983"/>
              <a:gd name="connsiteY61" fmla="*/ 4640792 h 4736042"/>
              <a:gd name="connsiteX62" fmla="*/ 622300 w 6004983"/>
              <a:gd name="connsiteY62" fmla="*/ 4564592 h 4736042"/>
              <a:gd name="connsiteX63" fmla="*/ 755650 w 6004983"/>
              <a:gd name="connsiteY63" fmla="*/ 4469342 h 4736042"/>
              <a:gd name="connsiteX64" fmla="*/ 869950 w 6004983"/>
              <a:gd name="connsiteY64" fmla="*/ 4291542 h 4736042"/>
              <a:gd name="connsiteX65" fmla="*/ 946150 w 6004983"/>
              <a:gd name="connsiteY65" fmla="*/ 4062942 h 4736042"/>
              <a:gd name="connsiteX66" fmla="*/ 939800 w 6004983"/>
              <a:gd name="connsiteY66" fmla="*/ 3834342 h 4736042"/>
              <a:gd name="connsiteX67" fmla="*/ 812800 w 6004983"/>
              <a:gd name="connsiteY67" fmla="*/ 3573992 h 4736042"/>
              <a:gd name="connsiteX68" fmla="*/ 666750 w 6004983"/>
              <a:gd name="connsiteY68" fmla="*/ 3313642 h 4736042"/>
              <a:gd name="connsiteX69" fmla="*/ 546100 w 6004983"/>
              <a:gd name="connsiteY69" fmla="*/ 3148542 h 4736042"/>
              <a:gd name="connsiteX70" fmla="*/ 406400 w 6004983"/>
              <a:gd name="connsiteY70" fmla="*/ 2850092 h 4736042"/>
              <a:gd name="connsiteX71" fmla="*/ 387350 w 6004983"/>
              <a:gd name="connsiteY71" fmla="*/ 2481792 h 4736042"/>
              <a:gd name="connsiteX72" fmla="*/ 457200 w 6004983"/>
              <a:gd name="connsiteY72" fmla="*/ 2196042 h 4736042"/>
              <a:gd name="connsiteX73" fmla="*/ 889000 w 6004983"/>
              <a:gd name="connsiteY73" fmla="*/ 1973792 h 4736042"/>
              <a:gd name="connsiteX74" fmla="*/ 1123950 w 6004983"/>
              <a:gd name="connsiteY74" fmla="*/ 1783292 h 4736042"/>
              <a:gd name="connsiteX75" fmla="*/ 1574800 w 6004983"/>
              <a:gd name="connsiteY75" fmla="*/ 1821392 h 4736042"/>
              <a:gd name="connsiteX76" fmla="*/ 2089150 w 6004983"/>
              <a:gd name="connsiteY76" fmla="*/ 1770592 h 4736042"/>
              <a:gd name="connsiteX77" fmla="*/ 2559050 w 6004983"/>
              <a:gd name="connsiteY77" fmla="*/ 1637242 h 4736042"/>
              <a:gd name="connsiteX78" fmla="*/ 3003550 w 6004983"/>
              <a:gd name="connsiteY78" fmla="*/ 1618192 h 4736042"/>
              <a:gd name="connsiteX79" fmla="*/ 3536950 w 6004983"/>
              <a:gd name="connsiteY79" fmla="*/ 1618192 h 4736042"/>
              <a:gd name="connsiteX80" fmla="*/ 3917950 w 6004983"/>
              <a:gd name="connsiteY80" fmla="*/ 1618192 h 4736042"/>
              <a:gd name="connsiteX81" fmla="*/ 4451350 w 6004983"/>
              <a:gd name="connsiteY81" fmla="*/ 1618192 h 4736042"/>
              <a:gd name="connsiteX82" fmla="*/ 4679950 w 6004983"/>
              <a:gd name="connsiteY82" fmla="*/ 1465792 h 4736042"/>
              <a:gd name="connsiteX83" fmla="*/ 4908550 w 6004983"/>
              <a:gd name="connsiteY83" fmla="*/ 1465792 h 4736042"/>
              <a:gd name="connsiteX84" fmla="*/ 4984750 w 6004983"/>
              <a:gd name="connsiteY84" fmla="*/ 1618192 h 4736042"/>
              <a:gd name="connsiteX85" fmla="*/ 4908550 w 6004983"/>
              <a:gd name="connsiteY85" fmla="*/ 1770592 h 4736042"/>
              <a:gd name="connsiteX86" fmla="*/ 4756150 w 6004983"/>
              <a:gd name="connsiteY86" fmla="*/ 1846792 h 4736042"/>
              <a:gd name="connsiteX87" fmla="*/ 4713288 w 6004983"/>
              <a:gd name="connsiteY87" fmla="*/ 1975380 h 4736042"/>
              <a:gd name="connsiteX88" fmla="*/ 4654550 w 6004983"/>
              <a:gd name="connsiteY88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365750 w 6004983"/>
              <a:gd name="connsiteY12" fmla="*/ 703792 h 4736042"/>
              <a:gd name="connsiteX13" fmla="*/ 5441950 w 6004983"/>
              <a:gd name="connsiteY13" fmla="*/ 398992 h 4736042"/>
              <a:gd name="connsiteX14" fmla="*/ 5759450 w 6004983"/>
              <a:gd name="connsiteY14" fmla="*/ 125942 h 4736042"/>
              <a:gd name="connsiteX15" fmla="*/ 5543550 w 6004983"/>
              <a:gd name="connsiteY15" fmla="*/ 17992 h 4736042"/>
              <a:gd name="connsiteX16" fmla="*/ 5397500 w 6004983"/>
              <a:gd name="connsiteY16" fmla="*/ 17992 h 4736042"/>
              <a:gd name="connsiteX17" fmla="*/ 5187950 w 6004983"/>
              <a:gd name="connsiteY17" fmla="*/ 94192 h 4736042"/>
              <a:gd name="connsiteX18" fmla="*/ 5086350 w 6004983"/>
              <a:gd name="connsiteY18" fmla="*/ 113242 h 4736042"/>
              <a:gd name="connsiteX19" fmla="*/ 4902200 w 6004983"/>
              <a:gd name="connsiteY19" fmla="*/ 157692 h 4736042"/>
              <a:gd name="connsiteX20" fmla="*/ 4832350 w 6004983"/>
              <a:gd name="connsiteY20" fmla="*/ 246592 h 4736042"/>
              <a:gd name="connsiteX21" fmla="*/ 4584700 w 6004983"/>
              <a:gd name="connsiteY21" fmla="*/ 303742 h 4736042"/>
              <a:gd name="connsiteX22" fmla="*/ 4311650 w 6004983"/>
              <a:gd name="connsiteY22" fmla="*/ 322792 h 4736042"/>
              <a:gd name="connsiteX23" fmla="*/ 4146550 w 6004983"/>
              <a:gd name="connsiteY23" fmla="*/ 322792 h 4736042"/>
              <a:gd name="connsiteX24" fmla="*/ 4057650 w 6004983"/>
              <a:gd name="connsiteY24" fmla="*/ 322792 h 4736042"/>
              <a:gd name="connsiteX25" fmla="*/ 3810000 w 6004983"/>
              <a:gd name="connsiteY25" fmla="*/ 322792 h 4736042"/>
              <a:gd name="connsiteX26" fmla="*/ 3632200 w 6004983"/>
              <a:gd name="connsiteY26" fmla="*/ 322792 h 4736042"/>
              <a:gd name="connsiteX27" fmla="*/ 3568700 w 6004983"/>
              <a:gd name="connsiteY27" fmla="*/ 335492 h 4736042"/>
              <a:gd name="connsiteX28" fmla="*/ 3543300 w 6004983"/>
              <a:gd name="connsiteY28" fmla="*/ 341842 h 4736042"/>
              <a:gd name="connsiteX29" fmla="*/ 3238500 w 6004983"/>
              <a:gd name="connsiteY29" fmla="*/ 341842 h 4736042"/>
              <a:gd name="connsiteX30" fmla="*/ 2863850 w 6004983"/>
              <a:gd name="connsiteY30" fmla="*/ 418042 h 4736042"/>
              <a:gd name="connsiteX31" fmla="*/ 2305050 w 6004983"/>
              <a:gd name="connsiteY31" fmla="*/ 519642 h 4736042"/>
              <a:gd name="connsiteX32" fmla="*/ 1924050 w 6004983"/>
              <a:gd name="connsiteY32" fmla="*/ 589492 h 4736042"/>
              <a:gd name="connsiteX33" fmla="*/ 1568450 w 6004983"/>
              <a:gd name="connsiteY33" fmla="*/ 735542 h 4736042"/>
              <a:gd name="connsiteX34" fmla="*/ 1174750 w 6004983"/>
              <a:gd name="connsiteY34" fmla="*/ 983192 h 4736042"/>
              <a:gd name="connsiteX35" fmla="*/ 730250 w 6004983"/>
              <a:gd name="connsiteY35" fmla="*/ 1370542 h 4736042"/>
              <a:gd name="connsiteX36" fmla="*/ 698500 w 6004983"/>
              <a:gd name="connsiteY36" fmla="*/ 1434042 h 4736042"/>
              <a:gd name="connsiteX37" fmla="*/ 406400 w 6004983"/>
              <a:gd name="connsiteY37" fmla="*/ 1713442 h 4736042"/>
              <a:gd name="connsiteX38" fmla="*/ 381000 w 6004983"/>
              <a:gd name="connsiteY38" fmla="*/ 1770592 h 4736042"/>
              <a:gd name="connsiteX39" fmla="*/ 374650 w 6004983"/>
              <a:gd name="connsiteY39" fmla="*/ 1795992 h 4736042"/>
              <a:gd name="connsiteX40" fmla="*/ 203200 w 6004983"/>
              <a:gd name="connsiteY40" fmla="*/ 1992842 h 4736042"/>
              <a:gd name="connsiteX41" fmla="*/ 177800 w 6004983"/>
              <a:gd name="connsiteY41" fmla="*/ 2056342 h 4736042"/>
              <a:gd name="connsiteX42" fmla="*/ 158750 w 6004983"/>
              <a:gd name="connsiteY42" fmla="*/ 2138892 h 4736042"/>
              <a:gd name="connsiteX43" fmla="*/ 76200 w 6004983"/>
              <a:gd name="connsiteY43" fmla="*/ 2310342 h 4736042"/>
              <a:gd name="connsiteX44" fmla="*/ 0 w 6004983"/>
              <a:gd name="connsiteY44" fmla="*/ 2805642 h 4736042"/>
              <a:gd name="connsiteX45" fmla="*/ 88900 w 6004983"/>
              <a:gd name="connsiteY45" fmla="*/ 3097742 h 4736042"/>
              <a:gd name="connsiteX46" fmla="*/ 215900 w 6004983"/>
              <a:gd name="connsiteY46" fmla="*/ 3313642 h 4736042"/>
              <a:gd name="connsiteX47" fmla="*/ 323850 w 6004983"/>
              <a:gd name="connsiteY47" fmla="*/ 3453342 h 4736042"/>
              <a:gd name="connsiteX48" fmla="*/ 469900 w 6004983"/>
              <a:gd name="connsiteY48" fmla="*/ 3618442 h 4736042"/>
              <a:gd name="connsiteX49" fmla="*/ 628650 w 6004983"/>
              <a:gd name="connsiteY49" fmla="*/ 3783542 h 4736042"/>
              <a:gd name="connsiteX50" fmla="*/ 768350 w 6004983"/>
              <a:gd name="connsiteY50" fmla="*/ 3967692 h 4736042"/>
              <a:gd name="connsiteX51" fmla="*/ 819150 w 6004983"/>
              <a:gd name="connsiteY51" fmla="*/ 4101042 h 4736042"/>
              <a:gd name="connsiteX52" fmla="*/ 819150 w 6004983"/>
              <a:gd name="connsiteY52" fmla="*/ 4240742 h 4736042"/>
              <a:gd name="connsiteX53" fmla="*/ 723900 w 6004983"/>
              <a:gd name="connsiteY53" fmla="*/ 4380442 h 4736042"/>
              <a:gd name="connsiteX54" fmla="*/ 590550 w 6004983"/>
              <a:gd name="connsiteY54" fmla="*/ 4456642 h 4736042"/>
              <a:gd name="connsiteX55" fmla="*/ 508000 w 6004983"/>
              <a:gd name="connsiteY55" fmla="*/ 4545542 h 4736042"/>
              <a:gd name="connsiteX56" fmla="*/ 457200 w 6004983"/>
              <a:gd name="connsiteY56" fmla="*/ 4596342 h 4736042"/>
              <a:gd name="connsiteX57" fmla="*/ 393700 w 6004983"/>
              <a:gd name="connsiteY57" fmla="*/ 4532842 h 4736042"/>
              <a:gd name="connsiteX58" fmla="*/ 254000 w 6004983"/>
              <a:gd name="connsiteY58" fmla="*/ 4736042 h 4736042"/>
              <a:gd name="connsiteX59" fmla="*/ 539750 w 6004983"/>
              <a:gd name="connsiteY59" fmla="*/ 4710642 h 4736042"/>
              <a:gd name="connsiteX60" fmla="*/ 514350 w 6004983"/>
              <a:gd name="connsiteY60" fmla="*/ 4640792 h 4736042"/>
              <a:gd name="connsiteX61" fmla="*/ 622300 w 6004983"/>
              <a:gd name="connsiteY61" fmla="*/ 4564592 h 4736042"/>
              <a:gd name="connsiteX62" fmla="*/ 755650 w 6004983"/>
              <a:gd name="connsiteY62" fmla="*/ 4469342 h 4736042"/>
              <a:gd name="connsiteX63" fmla="*/ 869950 w 6004983"/>
              <a:gd name="connsiteY63" fmla="*/ 4291542 h 4736042"/>
              <a:gd name="connsiteX64" fmla="*/ 946150 w 6004983"/>
              <a:gd name="connsiteY64" fmla="*/ 4062942 h 4736042"/>
              <a:gd name="connsiteX65" fmla="*/ 939800 w 6004983"/>
              <a:gd name="connsiteY65" fmla="*/ 3834342 h 4736042"/>
              <a:gd name="connsiteX66" fmla="*/ 812800 w 6004983"/>
              <a:gd name="connsiteY66" fmla="*/ 3573992 h 4736042"/>
              <a:gd name="connsiteX67" fmla="*/ 666750 w 6004983"/>
              <a:gd name="connsiteY67" fmla="*/ 3313642 h 4736042"/>
              <a:gd name="connsiteX68" fmla="*/ 546100 w 6004983"/>
              <a:gd name="connsiteY68" fmla="*/ 3148542 h 4736042"/>
              <a:gd name="connsiteX69" fmla="*/ 406400 w 6004983"/>
              <a:gd name="connsiteY69" fmla="*/ 2850092 h 4736042"/>
              <a:gd name="connsiteX70" fmla="*/ 387350 w 6004983"/>
              <a:gd name="connsiteY70" fmla="*/ 2481792 h 4736042"/>
              <a:gd name="connsiteX71" fmla="*/ 457200 w 6004983"/>
              <a:gd name="connsiteY71" fmla="*/ 2196042 h 4736042"/>
              <a:gd name="connsiteX72" fmla="*/ 889000 w 6004983"/>
              <a:gd name="connsiteY72" fmla="*/ 1973792 h 4736042"/>
              <a:gd name="connsiteX73" fmla="*/ 1123950 w 6004983"/>
              <a:gd name="connsiteY73" fmla="*/ 1783292 h 4736042"/>
              <a:gd name="connsiteX74" fmla="*/ 1574800 w 6004983"/>
              <a:gd name="connsiteY74" fmla="*/ 1821392 h 4736042"/>
              <a:gd name="connsiteX75" fmla="*/ 2089150 w 6004983"/>
              <a:gd name="connsiteY75" fmla="*/ 1770592 h 4736042"/>
              <a:gd name="connsiteX76" fmla="*/ 2559050 w 6004983"/>
              <a:gd name="connsiteY76" fmla="*/ 1637242 h 4736042"/>
              <a:gd name="connsiteX77" fmla="*/ 3003550 w 6004983"/>
              <a:gd name="connsiteY77" fmla="*/ 1618192 h 4736042"/>
              <a:gd name="connsiteX78" fmla="*/ 3536950 w 6004983"/>
              <a:gd name="connsiteY78" fmla="*/ 1618192 h 4736042"/>
              <a:gd name="connsiteX79" fmla="*/ 3917950 w 6004983"/>
              <a:gd name="connsiteY79" fmla="*/ 1618192 h 4736042"/>
              <a:gd name="connsiteX80" fmla="*/ 4451350 w 6004983"/>
              <a:gd name="connsiteY80" fmla="*/ 1618192 h 4736042"/>
              <a:gd name="connsiteX81" fmla="*/ 4679950 w 6004983"/>
              <a:gd name="connsiteY81" fmla="*/ 1465792 h 4736042"/>
              <a:gd name="connsiteX82" fmla="*/ 4908550 w 6004983"/>
              <a:gd name="connsiteY82" fmla="*/ 1465792 h 4736042"/>
              <a:gd name="connsiteX83" fmla="*/ 4984750 w 6004983"/>
              <a:gd name="connsiteY83" fmla="*/ 1618192 h 4736042"/>
              <a:gd name="connsiteX84" fmla="*/ 4908550 w 6004983"/>
              <a:gd name="connsiteY84" fmla="*/ 1770592 h 4736042"/>
              <a:gd name="connsiteX85" fmla="*/ 4756150 w 6004983"/>
              <a:gd name="connsiteY85" fmla="*/ 1846792 h 4736042"/>
              <a:gd name="connsiteX86" fmla="*/ 4713288 w 6004983"/>
              <a:gd name="connsiteY86" fmla="*/ 1975380 h 4736042"/>
              <a:gd name="connsiteX87" fmla="*/ 4654550 w 6004983"/>
              <a:gd name="connsiteY87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365750 w 6004983"/>
              <a:gd name="connsiteY12" fmla="*/ 703792 h 4736042"/>
              <a:gd name="connsiteX13" fmla="*/ 5441950 w 6004983"/>
              <a:gd name="connsiteY13" fmla="*/ 398992 h 4736042"/>
              <a:gd name="connsiteX14" fmla="*/ 5759450 w 6004983"/>
              <a:gd name="connsiteY14" fmla="*/ 125942 h 4736042"/>
              <a:gd name="connsiteX15" fmla="*/ 5543550 w 6004983"/>
              <a:gd name="connsiteY15" fmla="*/ 17992 h 4736042"/>
              <a:gd name="connsiteX16" fmla="*/ 5397500 w 6004983"/>
              <a:gd name="connsiteY16" fmla="*/ 17992 h 4736042"/>
              <a:gd name="connsiteX17" fmla="*/ 5187950 w 6004983"/>
              <a:gd name="connsiteY17" fmla="*/ 94192 h 4736042"/>
              <a:gd name="connsiteX18" fmla="*/ 5086350 w 6004983"/>
              <a:gd name="connsiteY18" fmla="*/ 113242 h 4736042"/>
              <a:gd name="connsiteX19" fmla="*/ 4902200 w 6004983"/>
              <a:gd name="connsiteY19" fmla="*/ 157692 h 4736042"/>
              <a:gd name="connsiteX20" fmla="*/ 4584700 w 6004983"/>
              <a:gd name="connsiteY20" fmla="*/ 303742 h 4736042"/>
              <a:gd name="connsiteX21" fmla="*/ 4311650 w 6004983"/>
              <a:gd name="connsiteY21" fmla="*/ 322792 h 4736042"/>
              <a:gd name="connsiteX22" fmla="*/ 4146550 w 6004983"/>
              <a:gd name="connsiteY22" fmla="*/ 322792 h 4736042"/>
              <a:gd name="connsiteX23" fmla="*/ 4057650 w 6004983"/>
              <a:gd name="connsiteY23" fmla="*/ 322792 h 4736042"/>
              <a:gd name="connsiteX24" fmla="*/ 3810000 w 6004983"/>
              <a:gd name="connsiteY24" fmla="*/ 322792 h 4736042"/>
              <a:gd name="connsiteX25" fmla="*/ 3632200 w 6004983"/>
              <a:gd name="connsiteY25" fmla="*/ 322792 h 4736042"/>
              <a:gd name="connsiteX26" fmla="*/ 3568700 w 6004983"/>
              <a:gd name="connsiteY26" fmla="*/ 335492 h 4736042"/>
              <a:gd name="connsiteX27" fmla="*/ 3543300 w 6004983"/>
              <a:gd name="connsiteY27" fmla="*/ 341842 h 4736042"/>
              <a:gd name="connsiteX28" fmla="*/ 3238500 w 6004983"/>
              <a:gd name="connsiteY28" fmla="*/ 341842 h 4736042"/>
              <a:gd name="connsiteX29" fmla="*/ 2863850 w 6004983"/>
              <a:gd name="connsiteY29" fmla="*/ 418042 h 4736042"/>
              <a:gd name="connsiteX30" fmla="*/ 2305050 w 6004983"/>
              <a:gd name="connsiteY30" fmla="*/ 519642 h 4736042"/>
              <a:gd name="connsiteX31" fmla="*/ 1924050 w 6004983"/>
              <a:gd name="connsiteY31" fmla="*/ 589492 h 4736042"/>
              <a:gd name="connsiteX32" fmla="*/ 1568450 w 6004983"/>
              <a:gd name="connsiteY32" fmla="*/ 735542 h 4736042"/>
              <a:gd name="connsiteX33" fmla="*/ 1174750 w 6004983"/>
              <a:gd name="connsiteY33" fmla="*/ 983192 h 4736042"/>
              <a:gd name="connsiteX34" fmla="*/ 730250 w 6004983"/>
              <a:gd name="connsiteY34" fmla="*/ 1370542 h 4736042"/>
              <a:gd name="connsiteX35" fmla="*/ 698500 w 6004983"/>
              <a:gd name="connsiteY35" fmla="*/ 1434042 h 4736042"/>
              <a:gd name="connsiteX36" fmla="*/ 406400 w 6004983"/>
              <a:gd name="connsiteY36" fmla="*/ 1713442 h 4736042"/>
              <a:gd name="connsiteX37" fmla="*/ 381000 w 6004983"/>
              <a:gd name="connsiteY37" fmla="*/ 1770592 h 4736042"/>
              <a:gd name="connsiteX38" fmla="*/ 374650 w 6004983"/>
              <a:gd name="connsiteY38" fmla="*/ 1795992 h 4736042"/>
              <a:gd name="connsiteX39" fmla="*/ 203200 w 6004983"/>
              <a:gd name="connsiteY39" fmla="*/ 1992842 h 4736042"/>
              <a:gd name="connsiteX40" fmla="*/ 177800 w 6004983"/>
              <a:gd name="connsiteY40" fmla="*/ 2056342 h 4736042"/>
              <a:gd name="connsiteX41" fmla="*/ 158750 w 6004983"/>
              <a:gd name="connsiteY41" fmla="*/ 2138892 h 4736042"/>
              <a:gd name="connsiteX42" fmla="*/ 76200 w 6004983"/>
              <a:gd name="connsiteY42" fmla="*/ 2310342 h 4736042"/>
              <a:gd name="connsiteX43" fmla="*/ 0 w 6004983"/>
              <a:gd name="connsiteY43" fmla="*/ 2805642 h 4736042"/>
              <a:gd name="connsiteX44" fmla="*/ 88900 w 6004983"/>
              <a:gd name="connsiteY44" fmla="*/ 3097742 h 4736042"/>
              <a:gd name="connsiteX45" fmla="*/ 215900 w 6004983"/>
              <a:gd name="connsiteY45" fmla="*/ 3313642 h 4736042"/>
              <a:gd name="connsiteX46" fmla="*/ 323850 w 6004983"/>
              <a:gd name="connsiteY46" fmla="*/ 3453342 h 4736042"/>
              <a:gd name="connsiteX47" fmla="*/ 469900 w 6004983"/>
              <a:gd name="connsiteY47" fmla="*/ 3618442 h 4736042"/>
              <a:gd name="connsiteX48" fmla="*/ 628650 w 6004983"/>
              <a:gd name="connsiteY48" fmla="*/ 3783542 h 4736042"/>
              <a:gd name="connsiteX49" fmla="*/ 768350 w 6004983"/>
              <a:gd name="connsiteY49" fmla="*/ 3967692 h 4736042"/>
              <a:gd name="connsiteX50" fmla="*/ 819150 w 6004983"/>
              <a:gd name="connsiteY50" fmla="*/ 4101042 h 4736042"/>
              <a:gd name="connsiteX51" fmla="*/ 819150 w 6004983"/>
              <a:gd name="connsiteY51" fmla="*/ 4240742 h 4736042"/>
              <a:gd name="connsiteX52" fmla="*/ 723900 w 6004983"/>
              <a:gd name="connsiteY52" fmla="*/ 4380442 h 4736042"/>
              <a:gd name="connsiteX53" fmla="*/ 590550 w 6004983"/>
              <a:gd name="connsiteY53" fmla="*/ 4456642 h 4736042"/>
              <a:gd name="connsiteX54" fmla="*/ 508000 w 6004983"/>
              <a:gd name="connsiteY54" fmla="*/ 4545542 h 4736042"/>
              <a:gd name="connsiteX55" fmla="*/ 457200 w 6004983"/>
              <a:gd name="connsiteY55" fmla="*/ 4596342 h 4736042"/>
              <a:gd name="connsiteX56" fmla="*/ 393700 w 6004983"/>
              <a:gd name="connsiteY56" fmla="*/ 4532842 h 4736042"/>
              <a:gd name="connsiteX57" fmla="*/ 254000 w 6004983"/>
              <a:gd name="connsiteY57" fmla="*/ 4736042 h 4736042"/>
              <a:gd name="connsiteX58" fmla="*/ 539750 w 6004983"/>
              <a:gd name="connsiteY58" fmla="*/ 4710642 h 4736042"/>
              <a:gd name="connsiteX59" fmla="*/ 514350 w 6004983"/>
              <a:gd name="connsiteY59" fmla="*/ 4640792 h 4736042"/>
              <a:gd name="connsiteX60" fmla="*/ 622300 w 6004983"/>
              <a:gd name="connsiteY60" fmla="*/ 4564592 h 4736042"/>
              <a:gd name="connsiteX61" fmla="*/ 755650 w 6004983"/>
              <a:gd name="connsiteY61" fmla="*/ 4469342 h 4736042"/>
              <a:gd name="connsiteX62" fmla="*/ 869950 w 6004983"/>
              <a:gd name="connsiteY62" fmla="*/ 4291542 h 4736042"/>
              <a:gd name="connsiteX63" fmla="*/ 946150 w 6004983"/>
              <a:gd name="connsiteY63" fmla="*/ 4062942 h 4736042"/>
              <a:gd name="connsiteX64" fmla="*/ 939800 w 6004983"/>
              <a:gd name="connsiteY64" fmla="*/ 3834342 h 4736042"/>
              <a:gd name="connsiteX65" fmla="*/ 812800 w 6004983"/>
              <a:gd name="connsiteY65" fmla="*/ 3573992 h 4736042"/>
              <a:gd name="connsiteX66" fmla="*/ 666750 w 6004983"/>
              <a:gd name="connsiteY66" fmla="*/ 3313642 h 4736042"/>
              <a:gd name="connsiteX67" fmla="*/ 546100 w 6004983"/>
              <a:gd name="connsiteY67" fmla="*/ 3148542 h 4736042"/>
              <a:gd name="connsiteX68" fmla="*/ 406400 w 6004983"/>
              <a:gd name="connsiteY68" fmla="*/ 2850092 h 4736042"/>
              <a:gd name="connsiteX69" fmla="*/ 387350 w 6004983"/>
              <a:gd name="connsiteY69" fmla="*/ 2481792 h 4736042"/>
              <a:gd name="connsiteX70" fmla="*/ 457200 w 6004983"/>
              <a:gd name="connsiteY70" fmla="*/ 2196042 h 4736042"/>
              <a:gd name="connsiteX71" fmla="*/ 889000 w 6004983"/>
              <a:gd name="connsiteY71" fmla="*/ 1973792 h 4736042"/>
              <a:gd name="connsiteX72" fmla="*/ 1123950 w 6004983"/>
              <a:gd name="connsiteY72" fmla="*/ 1783292 h 4736042"/>
              <a:gd name="connsiteX73" fmla="*/ 1574800 w 6004983"/>
              <a:gd name="connsiteY73" fmla="*/ 1821392 h 4736042"/>
              <a:gd name="connsiteX74" fmla="*/ 2089150 w 6004983"/>
              <a:gd name="connsiteY74" fmla="*/ 1770592 h 4736042"/>
              <a:gd name="connsiteX75" fmla="*/ 2559050 w 6004983"/>
              <a:gd name="connsiteY75" fmla="*/ 1637242 h 4736042"/>
              <a:gd name="connsiteX76" fmla="*/ 3003550 w 6004983"/>
              <a:gd name="connsiteY76" fmla="*/ 1618192 h 4736042"/>
              <a:gd name="connsiteX77" fmla="*/ 3536950 w 6004983"/>
              <a:gd name="connsiteY77" fmla="*/ 1618192 h 4736042"/>
              <a:gd name="connsiteX78" fmla="*/ 3917950 w 6004983"/>
              <a:gd name="connsiteY78" fmla="*/ 1618192 h 4736042"/>
              <a:gd name="connsiteX79" fmla="*/ 4451350 w 6004983"/>
              <a:gd name="connsiteY79" fmla="*/ 1618192 h 4736042"/>
              <a:gd name="connsiteX80" fmla="*/ 4679950 w 6004983"/>
              <a:gd name="connsiteY80" fmla="*/ 1465792 h 4736042"/>
              <a:gd name="connsiteX81" fmla="*/ 4908550 w 6004983"/>
              <a:gd name="connsiteY81" fmla="*/ 1465792 h 4736042"/>
              <a:gd name="connsiteX82" fmla="*/ 4984750 w 6004983"/>
              <a:gd name="connsiteY82" fmla="*/ 1618192 h 4736042"/>
              <a:gd name="connsiteX83" fmla="*/ 4908550 w 6004983"/>
              <a:gd name="connsiteY83" fmla="*/ 1770592 h 4736042"/>
              <a:gd name="connsiteX84" fmla="*/ 4756150 w 6004983"/>
              <a:gd name="connsiteY84" fmla="*/ 1846792 h 4736042"/>
              <a:gd name="connsiteX85" fmla="*/ 4713288 w 6004983"/>
              <a:gd name="connsiteY85" fmla="*/ 1975380 h 4736042"/>
              <a:gd name="connsiteX86" fmla="*/ 4654550 w 6004983"/>
              <a:gd name="connsiteY86" fmla="*/ 2202392 h 4736042"/>
              <a:gd name="connsiteX0" fmla="*/ 4654550 w 6004983"/>
              <a:gd name="connsiteY0" fmla="*/ 2202392 h 4736042"/>
              <a:gd name="connsiteX1" fmla="*/ 4730750 w 6004983"/>
              <a:gd name="connsiteY1" fmla="*/ 2081742 h 4736042"/>
              <a:gd name="connsiteX2" fmla="*/ 4819650 w 6004983"/>
              <a:gd name="connsiteY2" fmla="*/ 1999192 h 4736042"/>
              <a:gd name="connsiteX3" fmla="*/ 4946650 w 6004983"/>
              <a:gd name="connsiteY3" fmla="*/ 1922992 h 4736042"/>
              <a:gd name="connsiteX4" fmla="*/ 5149850 w 6004983"/>
              <a:gd name="connsiteY4" fmla="*/ 1827742 h 4736042"/>
              <a:gd name="connsiteX5" fmla="*/ 5289550 w 6004983"/>
              <a:gd name="connsiteY5" fmla="*/ 1770592 h 4736042"/>
              <a:gd name="connsiteX6" fmla="*/ 5530850 w 6004983"/>
              <a:gd name="connsiteY6" fmla="*/ 1713442 h 4736042"/>
              <a:gd name="connsiteX7" fmla="*/ 5727700 w 6004983"/>
              <a:gd name="connsiteY7" fmla="*/ 1643592 h 4736042"/>
              <a:gd name="connsiteX8" fmla="*/ 5943600 w 6004983"/>
              <a:gd name="connsiteY8" fmla="*/ 1561042 h 4736042"/>
              <a:gd name="connsiteX9" fmla="*/ 6000750 w 6004983"/>
              <a:gd name="connsiteY9" fmla="*/ 1408642 h 4736042"/>
              <a:gd name="connsiteX10" fmla="*/ 5918200 w 6004983"/>
              <a:gd name="connsiteY10" fmla="*/ 1307042 h 4736042"/>
              <a:gd name="connsiteX11" fmla="*/ 5518150 w 6004983"/>
              <a:gd name="connsiteY11" fmla="*/ 1084792 h 4736042"/>
              <a:gd name="connsiteX12" fmla="*/ 5365750 w 6004983"/>
              <a:gd name="connsiteY12" fmla="*/ 703792 h 4736042"/>
              <a:gd name="connsiteX13" fmla="*/ 5441950 w 6004983"/>
              <a:gd name="connsiteY13" fmla="*/ 398992 h 4736042"/>
              <a:gd name="connsiteX14" fmla="*/ 5759450 w 6004983"/>
              <a:gd name="connsiteY14" fmla="*/ 125942 h 4736042"/>
              <a:gd name="connsiteX15" fmla="*/ 5543550 w 6004983"/>
              <a:gd name="connsiteY15" fmla="*/ 17992 h 4736042"/>
              <a:gd name="connsiteX16" fmla="*/ 5397500 w 6004983"/>
              <a:gd name="connsiteY16" fmla="*/ 17992 h 4736042"/>
              <a:gd name="connsiteX17" fmla="*/ 5187950 w 6004983"/>
              <a:gd name="connsiteY17" fmla="*/ 94192 h 4736042"/>
              <a:gd name="connsiteX18" fmla="*/ 5086350 w 6004983"/>
              <a:gd name="connsiteY18" fmla="*/ 113242 h 4736042"/>
              <a:gd name="connsiteX19" fmla="*/ 4902200 w 6004983"/>
              <a:gd name="connsiteY19" fmla="*/ 157692 h 4736042"/>
              <a:gd name="connsiteX20" fmla="*/ 4311650 w 6004983"/>
              <a:gd name="connsiteY20" fmla="*/ 322792 h 4736042"/>
              <a:gd name="connsiteX21" fmla="*/ 4146550 w 6004983"/>
              <a:gd name="connsiteY21" fmla="*/ 322792 h 4736042"/>
              <a:gd name="connsiteX22" fmla="*/ 4057650 w 6004983"/>
              <a:gd name="connsiteY22" fmla="*/ 322792 h 4736042"/>
              <a:gd name="connsiteX23" fmla="*/ 3810000 w 6004983"/>
              <a:gd name="connsiteY23" fmla="*/ 322792 h 4736042"/>
              <a:gd name="connsiteX24" fmla="*/ 3632200 w 6004983"/>
              <a:gd name="connsiteY24" fmla="*/ 322792 h 4736042"/>
              <a:gd name="connsiteX25" fmla="*/ 3568700 w 6004983"/>
              <a:gd name="connsiteY25" fmla="*/ 335492 h 4736042"/>
              <a:gd name="connsiteX26" fmla="*/ 3543300 w 6004983"/>
              <a:gd name="connsiteY26" fmla="*/ 341842 h 4736042"/>
              <a:gd name="connsiteX27" fmla="*/ 3238500 w 6004983"/>
              <a:gd name="connsiteY27" fmla="*/ 341842 h 4736042"/>
              <a:gd name="connsiteX28" fmla="*/ 2863850 w 6004983"/>
              <a:gd name="connsiteY28" fmla="*/ 418042 h 4736042"/>
              <a:gd name="connsiteX29" fmla="*/ 2305050 w 6004983"/>
              <a:gd name="connsiteY29" fmla="*/ 519642 h 4736042"/>
              <a:gd name="connsiteX30" fmla="*/ 1924050 w 6004983"/>
              <a:gd name="connsiteY30" fmla="*/ 589492 h 4736042"/>
              <a:gd name="connsiteX31" fmla="*/ 1568450 w 6004983"/>
              <a:gd name="connsiteY31" fmla="*/ 735542 h 4736042"/>
              <a:gd name="connsiteX32" fmla="*/ 1174750 w 6004983"/>
              <a:gd name="connsiteY32" fmla="*/ 983192 h 4736042"/>
              <a:gd name="connsiteX33" fmla="*/ 730250 w 6004983"/>
              <a:gd name="connsiteY33" fmla="*/ 1370542 h 4736042"/>
              <a:gd name="connsiteX34" fmla="*/ 698500 w 6004983"/>
              <a:gd name="connsiteY34" fmla="*/ 1434042 h 4736042"/>
              <a:gd name="connsiteX35" fmla="*/ 406400 w 6004983"/>
              <a:gd name="connsiteY35" fmla="*/ 1713442 h 4736042"/>
              <a:gd name="connsiteX36" fmla="*/ 381000 w 6004983"/>
              <a:gd name="connsiteY36" fmla="*/ 1770592 h 4736042"/>
              <a:gd name="connsiteX37" fmla="*/ 374650 w 6004983"/>
              <a:gd name="connsiteY37" fmla="*/ 1795992 h 4736042"/>
              <a:gd name="connsiteX38" fmla="*/ 203200 w 6004983"/>
              <a:gd name="connsiteY38" fmla="*/ 1992842 h 4736042"/>
              <a:gd name="connsiteX39" fmla="*/ 177800 w 6004983"/>
              <a:gd name="connsiteY39" fmla="*/ 2056342 h 4736042"/>
              <a:gd name="connsiteX40" fmla="*/ 158750 w 6004983"/>
              <a:gd name="connsiteY40" fmla="*/ 2138892 h 4736042"/>
              <a:gd name="connsiteX41" fmla="*/ 76200 w 6004983"/>
              <a:gd name="connsiteY41" fmla="*/ 2310342 h 4736042"/>
              <a:gd name="connsiteX42" fmla="*/ 0 w 6004983"/>
              <a:gd name="connsiteY42" fmla="*/ 2805642 h 4736042"/>
              <a:gd name="connsiteX43" fmla="*/ 88900 w 6004983"/>
              <a:gd name="connsiteY43" fmla="*/ 3097742 h 4736042"/>
              <a:gd name="connsiteX44" fmla="*/ 215900 w 6004983"/>
              <a:gd name="connsiteY44" fmla="*/ 3313642 h 4736042"/>
              <a:gd name="connsiteX45" fmla="*/ 323850 w 6004983"/>
              <a:gd name="connsiteY45" fmla="*/ 3453342 h 4736042"/>
              <a:gd name="connsiteX46" fmla="*/ 469900 w 6004983"/>
              <a:gd name="connsiteY46" fmla="*/ 3618442 h 4736042"/>
              <a:gd name="connsiteX47" fmla="*/ 628650 w 6004983"/>
              <a:gd name="connsiteY47" fmla="*/ 3783542 h 4736042"/>
              <a:gd name="connsiteX48" fmla="*/ 768350 w 6004983"/>
              <a:gd name="connsiteY48" fmla="*/ 3967692 h 4736042"/>
              <a:gd name="connsiteX49" fmla="*/ 819150 w 6004983"/>
              <a:gd name="connsiteY49" fmla="*/ 4101042 h 4736042"/>
              <a:gd name="connsiteX50" fmla="*/ 819150 w 6004983"/>
              <a:gd name="connsiteY50" fmla="*/ 4240742 h 4736042"/>
              <a:gd name="connsiteX51" fmla="*/ 723900 w 6004983"/>
              <a:gd name="connsiteY51" fmla="*/ 4380442 h 4736042"/>
              <a:gd name="connsiteX52" fmla="*/ 590550 w 6004983"/>
              <a:gd name="connsiteY52" fmla="*/ 4456642 h 4736042"/>
              <a:gd name="connsiteX53" fmla="*/ 508000 w 6004983"/>
              <a:gd name="connsiteY53" fmla="*/ 4545542 h 4736042"/>
              <a:gd name="connsiteX54" fmla="*/ 457200 w 6004983"/>
              <a:gd name="connsiteY54" fmla="*/ 4596342 h 4736042"/>
              <a:gd name="connsiteX55" fmla="*/ 393700 w 6004983"/>
              <a:gd name="connsiteY55" fmla="*/ 4532842 h 4736042"/>
              <a:gd name="connsiteX56" fmla="*/ 254000 w 6004983"/>
              <a:gd name="connsiteY56" fmla="*/ 4736042 h 4736042"/>
              <a:gd name="connsiteX57" fmla="*/ 539750 w 6004983"/>
              <a:gd name="connsiteY57" fmla="*/ 4710642 h 4736042"/>
              <a:gd name="connsiteX58" fmla="*/ 514350 w 6004983"/>
              <a:gd name="connsiteY58" fmla="*/ 4640792 h 4736042"/>
              <a:gd name="connsiteX59" fmla="*/ 622300 w 6004983"/>
              <a:gd name="connsiteY59" fmla="*/ 4564592 h 4736042"/>
              <a:gd name="connsiteX60" fmla="*/ 755650 w 6004983"/>
              <a:gd name="connsiteY60" fmla="*/ 4469342 h 4736042"/>
              <a:gd name="connsiteX61" fmla="*/ 869950 w 6004983"/>
              <a:gd name="connsiteY61" fmla="*/ 4291542 h 4736042"/>
              <a:gd name="connsiteX62" fmla="*/ 946150 w 6004983"/>
              <a:gd name="connsiteY62" fmla="*/ 4062942 h 4736042"/>
              <a:gd name="connsiteX63" fmla="*/ 939800 w 6004983"/>
              <a:gd name="connsiteY63" fmla="*/ 3834342 h 4736042"/>
              <a:gd name="connsiteX64" fmla="*/ 812800 w 6004983"/>
              <a:gd name="connsiteY64" fmla="*/ 3573992 h 4736042"/>
              <a:gd name="connsiteX65" fmla="*/ 666750 w 6004983"/>
              <a:gd name="connsiteY65" fmla="*/ 3313642 h 4736042"/>
              <a:gd name="connsiteX66" fmla="*/ 546100 w 6004983"/>
              <a:gd name="connsiteY66" fmla="*/ 3148542 h 4736042"/>
              <a:gd name="connsiteX67" fmla="*/ 406400 w 6004983"/>
              <a:gd name="connsiteY67" fmla="*/ 2850092 h 4736042"/>
              <a:gd name="connsiteX68" fmla="*/ 387350 w 6004983"/>
              <a:gd name="connsiteY68" fmla="*/ 2481792 h 4736042"/>
              <a:gd name="connsiteX69" fmla="*/ 457200 w 6004983"/>
              <a:gd name="connsiteY69" fmla="*/ 2196042 h 4736042"/>
              <a:gd name="connsiteX70" fmla="*/ 889000 w 6004983"/>
              <a:gd name="connsiteY70" fmla="*/ 1973792 h 4736042"/>
              <a:gd name="connsiteX71" fmla="*/ 1123950 w 6004983"/>
              <a:gd name="connsiteY71" fmla="*/ 1783292 h 4736042"/>
              <a:gd name="connsiteX72" fmla="*/ 1574800 w 6004983"/>
              <a:gd name="connsiteY72" fmla="*/ 1821392 h 4736042"/>
              <a:gd name="connsiteX73" fmla="*/ 2089150 w 6004983"/>
              <a:gd name="connsiteY73" fmla="*/ 1770592 h 4736042"/>
              <a:gd name="connsiteX74" fmla="*/ 2559050 w 6004983"/>
              <a:gd name="connsiteY74" fmla="*/ 1637242 h 4736042"/>
              <a:gd name="connsiteX75" fmla="*/ 3003550 w 6004983"/>
              <a:gd name="connsiteY75" fmla="*/ 1618192 h 4736042"/>
              <a:gd name="connsiteX76" fmla="*/ 3536950 w 6004983"/>
              <a:gd name="connsiteY76" fmla="*/ 1618192 h 4736042"/>
              <a:gd name="connsiteX77" fmla="*/ 3917950 w 6004983"/>
              <a:gd name="connsiteY77" fmla="*/ 1618192 h 4736042"/>
              <a:gd name="connsiteX78" fmla="*/ 4451350 w 6004983"/>
              <a:gd name="connsiteY78" fmla="*/ 1618192 h 4736042"/>
              <a:gd name="connsiteX79" fmla="*/ 4679950 w 6004983"/>
              <a:gd name="connsiteY79" fmla="*/ 1465792 h 4736042"/>
              <a:gd name="connsiteX80" fmla="*/ 4908550 w 6004983"/>
              <a:gd name="connsiteY80" fmla="*/ 1465792 h 4736042"/>
              <a:gd name="connsiteX81" fmla="*/ 4984750 w 6004983"/>
              <a:gd name="connsiteY81" fmla="*/ 1618192 h 4736042"/>
              <a:gd name="connsiteX82" fmla="*/ 4908550 w 6004983"/>
              <a:gd name="connsiteY82" fmla="*/ 1770592 h 4736042"/>
              <a:gd name="connsiteX83" fmla="*/ 4756150 w 6004983"/>
              <a:gd name="connsiteY83" fmla="*/ 1846792 h 4736042"/>
              <a:gd name="connsiteX84" fmla="*/ 4713288 w 6004983"/>
              <a:gd name="connsiteY84" fmla="*/ 1975380 h 4736042"/>
              <a:gd name="connsiteX85" fmla="*/ 4654550 w 6004983"/>
              <a:gd name="connsiteY85" fmla="*/ 2202392 h 4736042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543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11650 w 6004983"/>
              <a:gd name="connsiteY20" fmla="*/ 342900 h 4756150"/>
              <a:gd name="connsiteX21" fmla="*/ 4146550 w 6004983"/>
              <a:gd name="connsiteY21" fmla="*/ 342900 h 4756150"/>
              <a:gd name="connsiteX22" fmla="*/ 4057650 w 6004983"/>
              <a:gd name="connsiteY22" fmla="*/ 342900 h 4756150"/>
              <a:gd name="connsiteX23" fmla="*/ 3810000 w 6004983"/>
              <a:gd name="connsiteY23" fmla="*/ 342900 h 4756150"/>
              <a:gd name="connsiteX24" fmla="*/ 3632200 w 6004983"/>
              <a:gd name="connsiteY24" fmla="*/ 342900 h 4756150"/>
              <a:gd name="connsiteX25" fmla="*/ 3568700 w 6004983"/>
              <a:gd name="connsiteY25" fmla="*/ 355600 h 4756150"/>
              <a:gd name="connsiteX26" fmla="*/ 3543300 w 6004983"/>
              <a:gd name="connsiteY26" fmla="*/ 361950 h 4756150"/>
              <a:gd name="connsiteX27" fmla="*/ 3238500 w 6004983"/>
              <a:gd name="connsiteY27" fmla="*/ 361950 h 4756150"/>
              <a:gd name="connsiteX28" fmla="*/ 2863850 w 6004983"/>
              <a:gd name="connsiteY28" fmla="*/ 438150 h 4756150"/>
              <a:gd name="connsiteX29" fmla="*/ 2305050 w 6004983"/>
              <a:gd name="connsiteY29" fmla="*/ 539750 h 4756150"/>
              <a:gd name="connsiteX30" fmla="*/ 1924050 w 6004983"/>
              <a:gd name="connsiteY30" fmla="*/ 609600 h 4756150"/>
              <a:gd name="connsiteX31" fmla="*/ 1568450 w 6004983"/>
              <a:gd name="connsiteY31" fmla="*/ 755650 h 4756150"/>
              <a:gd name="connsiteX32" fmla="*/ 1174750 w 6004983"/>
              <a:gd name="connsiteY32" fmla="*/ 1003300 h 4756150"/>
              <a:gd name="connsiteX33" fmla="*/ 730250 w 6004983"/>
              <a:gd name="connsiteY33" fmla="*/ 1390650 h 4756150"/>
              <a:gd name="connsiteX34" fmla="*/ 698500 w 6004983"/>
              <a:gd name="connsiteY34" fmla="*/ 1454150 h 4756150"/>
              <a:gd name="connsiteX35" fmla="*/ 406400 w 6004983"/>
              <a:gd name="connsiteY35" fmla="*/ 1733550 h 4756150"/>
              <a:gd name="connsiteX36" fmla="*/ 381000 w 6004983"/>
              <a:gd name="connsiteY36" fmla="*/ 1790700 h 4756150"/>
              <a:gd name="connsiteX37" fmla="*/ 374650 w 6004983"/>
              <a:gd name="connsiteY37" fmla="*/ 1816100 h 4756150"/>
              <a:gd name="connsiteX38" fmla="*/ 203200 w 6004983"/>
              <a:gd name="connsiteY38" fmla="*/ 2012950 h 4756150"/>
              <a:gd name="connsiteX39" fmla="*/ 177800 w 6004983"/>
              <a:gd name="connsiteY39" fmla="*/ 2076450 h 4756150"/>
              <a:gd name="connsiteX40" fmla="*/ 158750 w 6004983"/>
              <a:gd name="connsiteY40" fmla="*/ 2159000 h 4756150"/>
              <a:gd name="connsiteX41" fmla="*/ 76200 w 6004983"/>
              <a:gd name="connsiteY41" fmla="*/ 2330450 h 4756150"/>
              <a:gd name="connsiteX42" fmla="*/ 0 w 6004983"/>
              <a:gd name="connsiteY42" fmla="*/ 2825750 h 4756150"/>
              <a:gd name="connsiteX43" fmla="*/ 88900 w 6004983"/>
              <a:gd name="connsiteY43" fmla="*/ 3117850 h 4756150"/>
              <a:gd name="connsiteX44" fmla="*/ 215900 w 6004983"/>
              <a:gd name="connsiteY44" fmla="*/ 3333750 h 4756150"/>
              <a:gd name="connsiteX45" fmla="*/ 323850 w 6004983"/>
              <a:gd name="connsiteY45" fmla="*/ 3473450 h 4756150"/>
              <a:gd name="connsiteX46" fmla="*/ 469900 w 6004983"/>
              <a:gd name="connsiteY46" fmla="*/ 3638550 h 4756150"/>
              <a:gd name="connsiteX47" fmla="*/ 628650 w 6004983"/>
              <a:gd name="connsiteY47" fmla="*/ 3803650 h 4756150"/>
              <a:gd name="connsiteX48" fmla="*/ 768350 w 6004983"/>
              <a:gd name="connsiteY48" fmla="*/ 3987800 h 4756150"/>
              <a:gd name="connsiteX49" fmla="*/ 819150 w 6004983"/>
              <a:gd name="connsiteY49" fmla="*/ 4121150 h 4756150"/>
              <a:gd name="connsiteX50" fmla="*/ 819150 w 6004983"/>
              <a:gd name="connsiteY50" fmla="*/ 4260850 h 4756150"/>
              <a:gd name="connsiteX51" fmla="*/ 723900 w 6004983"/>
              <a:gd name="connsiteY51" fmla="*/ 4400550 h 4756150"/>
              <a:gd name="connsiteX52" fmla="*/ 590550 w 6004983"/>
              <a:gd name="connsiteY52" fmla="*/ 4476750 h 4756150"/>
              <a:gd name="connsiteX53" fmla="*/ 508000 w 6004983"/>
              <a:gd name="connsiteY53" fmla="*/ 4565650 h 4756150"/>
              <a:gd name="connsiteX54" fmla="*/ 457200 w 6004983"/>
              <a:gd name="connsiteY54" fmla="*/ 4616450 h 4756150"/>
              <a:gd name="connsiteX55" fmla="*/ 393700 w 6004983"/>
              <a:gd name="connsiteY55" fmla="*/ 4552950 h 4756150"/>
              <a:gd name="connsiteX56" fmla="*/ 254000 w 6004983"/>
              <a:gd name="connsiteY56" fmla="*/ 4756150 h 4756150"/>
              <a:gd name="connsiteX57" fmla="*/ 539750 w 6004983"/>
              <a:gd name="connsiteY57" fmla="*/ 4730750 h 4756150"/>
              <a:gd name="connsiteX58" fmla="*/ 514350 w 6004983"/>
              <a:gd name="connsiteY58" fmla="*/ 4660900 h 4756150"/>
              <a:gd name="connsiteX59" fmla="*/ 622300 w 6004983"/>
              <a:gd name="connsiteY59" fmla="*/ 4584700 h 4756150"/>
              <a:gd name="connsiteX60" fmla="*/ 755650 w 6004983"/>
              <a:gd name="connsiteY60" fmla="*/ 4489450 h 4756150"/>
              <a:gd name="connsiteX61" fmla="*/ 869950 w 6004983"/>
              <a:gd name="connsiteY61" fmla="*/ 4311650 h 4756150"/>
              <a:gd name="connsiteX62" fmla="*/ 946150 w 6004983"/>
              <a:gd name="connsiteY62" fmla="*/ 4083050 h 4756150"/>
              <a:gd name="connsiteX63" fmla="*/ 939800 w 6004983"/>
              <a:gd name="connsiteY63" fmla="*/ 3854450 h 4756150"/>
              <a:gd name="connsiteX64" fmla="*/ 812800 w 6004983"/>
              <a:gd name="connsiteY64" fmla="*/ 3594100 h 4756150"/>
              <a:gd name="connsiteX65" fmla="*/ 666750 w 6004983"/>
              <a:gd name="connsiteY65" fmla="*/ 3333750 h 4756150"/>
              <a:gd name="connsiteX66" fmla="*/ 546100 w 6004983"/>
              <a:gd name="connsiteY66" fmla="*/ 3168650 h 4756150"/>
              <a:gd name="connsiteX67" fmla="*/ 406400 w 6004983"/>
              <a:gd name="connsiteY67" fmla="*/ 2870200 h 4756150"/>
              <a:gd name="connsiteX68" fmla="*/ 387350 w 6004983"/>
              <a:gd name="connsiteY68" fmla="*/ 2501900 h 4756150"/>
              <a:gd name="connsiteX69" fmla="*/ 457200 w 6004983"/>
              <a:gd name="connsiteY69" fmla="*/ 2216150 h 4756150"/>
              <a:gd name="connsiteX70" fmla="*/ 889000 w 6004983"/>
              <a:gd name="connsiteY70" fmla="*/ 1993900 h 4756150"/>
              <a:gd name="connsiteX71" fmla="*/ 1123950 w 6004983"/>
              <a:gd name="connsiteY71" fmla="*/ 1803400 h 4756150"/>
              <a:gd name="connsiteX72" fmla="*/ 1574800 w 6004983"/>
              <a:gd name="connsiteY72" fmla="*/ 1841500 h 4756150"/>
              <a:gd name="connsiteX73" fmla="*/ 2089150 w 6004983"/>
              <a:gd name="connsiteY73" fmla="*/ 1790700 h 4756150"/>
              <a:gd name="connsiteX74" fmla="*/ 2559050 w 6004983"/>
              <a:gd name="connsiteY74" fmla="*/ 1657350 h 4756150"/>
              <a:gd name="connsiteX75" fmla="*/ 3003550 w 6004983"/>
              <a:gd name="connsiteY75" fmla="*/ 1638300 h 4756150"/>
              <a:gd name="connsiteX76" fmla="*/ 3536950 w 6004983"/>
              <a:gd name="connsiteY76" fmla="*/ 1638300 h 4756150"/>
              <a:gd name="connsiteX77" fmla="*/ 3917950 w 6004983"/>
              <a:gd name="connsiteY77" fmla="*/ 1638300 h 4756150"/>
              <a:gd name="connsiteX78" fmla="*/ 4451350 w 6004983"/>
              <a:gd name="connsiteY78" fmla="*/ 1638300 h 4756150"/>
              <a:gd name="connsiteX79" fmla="*/ 4679950 w 6004983"/>
              <a:gd name="connsiteY79" fmla="*/ 1485900 h 4756150"/>
              <a:gd name="connsiteX80" fmla="*/ 4908550 w 6004983"/>
              <a:gd name="connsiteY80" fmla="*/ 1485900 h 4756150"/>
              <a:gd name="connsiteX81" fmla="*/ 4984750 w 6004983"/>
              <a:gd name="connsiteY81" fmla="*/ 1638300 h 4756150"/>
              <a:gd name="connsiteX82" fmla="*/ 4908550 w 6004983"/>
              <a:gd name="connsiteY82" fmla="*/ 1790700 h 4756150"/>
              <a:gd name="connsiteX83" fmla="*/ 4756150 w 6004983"/>
              <a:gd name="connsiteY83" fmla="*/ 1866900 h 4756150"/>
              <a:gd name="connsiteX84" fmla="*/ 4713288 w 6004983"/>
              <a:gd name="connsiteY84" fmla="*/ 1995488 h 4756150"/>
              <a:gd name="connsiteX85" fmla="*/ 4654550 w 6004983"/>
              <a:gd name="connsiteY85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543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11650 w 6004983"/>
              <a:gd name="connsiteY20" fmla="*/ 342900 h 4756150"/>
              <a:gd name="connsiteX21" fmla="*/ 4146550 w 6004983"/>
              <a:gd name="connsiteY21" fmla="*/ 342900 h 4756150"/>
              <a:gd name="connsiteX22" fmla="*/ 4057650 w 6004983"/>
              <a:gd name="connsiteY22" fmla="*/ 342900 h 4756150"/>
              <a:gd name="connsiteX23" fmla="*/ 3810000 w 6004983"/>
              <a:gd name="connsiteY23" fmla="*/ 342900 h 4756150"/>
              <a:gd name="connsiteX24" fmla="*/ 3632200 w 6004983"/>
              <a:gd name="connsiteY24" fmla="*/ 342900 h 4756150"/>
              <a:gd name="connsiteX25" fmla="*/ 3568700 w 6004983"/>
              <a:gd name="connsiteY25" fmla="*/ 355600 h 4756150"/>
              <a:gd name="connsiteX26" fmla="*/ 3543300 w 6004983"/>
              <a:gd name="connsiteY26" fmla="*/ 361950 h 4756150"/>
              <a:gd name="connsiteX27" fmla="*/ 3238500 w 6004983"/>
              <a:gd name="connsiteY27" fmla="*/ 361950 h 4756150"/>
              <a:gd name="connsiteX28" fmla="*/ 2863850 w 6004983"/>
              <a:gd name="connsiteY28" fmla="*/ 438150 h 4756150"/>
              <a:gd name="connsiteX29" fmla="*/ 2305050 w 6004983"/>
              <a:gd name="connsiteY29" fmla="*/ 539750 h 4756150"/>
              <a:gd name="connsiteX30" fmla="*/ 1924050 w 6004983"/>
              <a:gd name="connsiteY30" fmla="*/ 609600 h 4756150"/>
              <a:gd name="connsiteX31" fmla="*/ 1568450 w 6004983"/>
              <a:gd name="connsiteY31" fmla="*/ 755650 h 4756150"/>
              <a:gd name="connsiteX32" fmla="*/ 1174750 w 6004983"/>
              <a:gd name="connsiteY32" fmla="*/ 1003300 h 4756150"/>
              <a:gd name="connsiteX33" fmla="*/ 730250 w 6004983"/>
              <a:gd name="connsiteY33" fmla="*/ 1390650 h 4756150"/>
              <a:gd name="connsiteX34" fmla="*/ 698500 w 6004983"/>
              <a:gd name="connsiteY34" fmla="*/ 1454150 h 4756150"/>
              <a:gd name="connsiteX35" fmla="*/ 406400 w 6004983"/>
              <a:gd name="connsiteY35" fmla="*/ 1733550 h 4756150"/>
              <a:gd name="connsiteX36" fmla="*/ 381000 w 6004983"/>
              <a:gd name="connsiteY36" fmla="*/ 1790700 h 4756150"/>
              <a:gd name="connsiteX37" fmla="*/ 374650 w 6004983"/>
              <a:gd name="connsiteY37" fmla="*/ 1816100 h 4756150"/>
              <a:gd name="connsiteX38" fmla="*/ 203200 w 6004983"/>
              <a:gd name="connsiteY38" fmla="*/ 2012950 h 4756150"/>
              <a:gd name="connsiteX39" fmla="*/ 177800 w 6004983"/>
              <a:gd name="connsiteY39" fmla="*/ 2076450 h 4756150"/>
              <a:gd name="connsiteX40" fmla="*/ 158750 w 6004983"/>
              <a:gd name="connsiteY40" fmla="*/ 2159000 h 4756150"/>
              <a:gd name="connsiteX41" fmla="*/ 76200 w 6004983"/>
              <a:gd name="connsiteY41" fmla="*/ 2330450 h 4756150"/>
              <a:gd name="connsiteX42" fmla="*/ 0 w 6004983"/>
              <a:gd name="connsiteY42" fmla="*/ 2825750 h 4756150"/>
              <a:gd name="connsiteX43" fmla="*/ 88900 w 6004983"/>
              <a:gd name="connsiteY43" fmla="*/ 3117850 h 4756150"/>
              <a:gd name="connsiteX44" fmla="*/ 215900 w 6004983"/>
              <a:gd name="connsiteY44" fmla="*/ 3333750 h 4756150"/>
              <a:gd name="connsiteX45" fmla="*/ 323850 w 6004983"/>
              <a:gd name="connsiteY45" fmla="*/ 3473450 h 4756150"/>
              <a:gd name="connsiteX46" fmla="*/ 469900 w 6004983"/>
              <a:gd name="connsiteY46" fmla="*/ 3638550 h 4756150"/>
              <a:gd name="connsiteX47" fmla="*/ 628650 w 6004983"/>
              <a:gd name="connsiteY47" fmla="*/ 3803650 h 4756150"/>
              <a:gd name="connsiteX48" fmla="*/ 768350 w 6004983"/>
              <a:gd name="connsiteY48" fmla="*/ 3987800 h 4756150"/>
              <a:gd name="connsiteX49" fmla="*/ 819150 w 6004983"/>
              <a:gd name="connsiteY49" fmla="*/ 4121150 h 4756150"/>
              <a:gd name="connsiteX50" fmla="*/ 819150 w 6004983"/>
              <a:gd name="connsiteY50" fmla="*/ 4260850 h 4756150"/>
              <a:gd name="connsiteX51" fmla="*/ 723900 w 6004983"/>
              <a:gd name="connsiteY51" fmla="*/ 4400550 h 4756150"/>
              <a:gd name="connsiteX52" fmla="*/ 590550 w 6004983"/>
              <a:gd name="connsiteY52" fmla="*/ 4476750 h 4756150"/>
              <a:gd name="connsiteX53" fmla="*/ 508000 w 6004983"/>
              <a:gd name="connsiteY53" fmla="*/ 4565650 h 4756150"/>
              <a:gd name="connsiteX54" fmla="*/ 457200 w 6004983"/>
              <a:gd name="connsiteY54" fmla="*/ 4616450 h 4756150"/>
              <a:gd name="connsiteX55" fmla="*/ 393700 w 6004983"/>
              <a:gd name="connsiteY55" fmla="*/ 4552950 h 4756150"/>
              <a:gd name="connsiteX56" fmla="*/ 254000 w 6004983"/>
              <a:gd name="connsiteY56" fmla="*/ 4756150 h 4756150"/>
              <a:gd name="connsiteX57" fmla="*/ 539750 w 6004983"/>
              <a:gd name="connsiteY57" fmla="*/ 4730750 h 4756150"/>
              <a:gd name="connsiteX58" fmla="*/ 514350 w 6004983"/>
              <a:gd name="connsiteY58" fmla="*/ 4660900 h 4756150"/>
              <a:gd name="connsiteX59" fmla="*/ 622300 w 6004983"/>
              <a:gd name="connsiteY59" fmla="*/ 4584700 h 4756150"/>
              <a:gd name="connsiteX60" fmla="*/ 755650 w 6004983"/>
              <a:gd name="connsiteY60" fmla="*/ 4489450 h 4756150"/>
              <a:gd name="connsiteX61" fmla="*/ 869950 w 6004983"/>
              <a:gd name="connsiteY61" fmla="*/ 4311650 h 4756150"/>
              <a:gd name="connsiteX62" fmla="*/ 946150 w 6004983"/>
              <a:gd name="connsiteY62" fmla="*/ 4083050 h 4756150"/>
              <a:gd name="connsiteX63" fmla="*/ 939800 w 6004983"/>
              <a:gd name="connsiteY63" fmla="*/ 3854450 h 4756150"/>
              <a:gd name="connsiteX64" fmla="*/ 812800 w 6004983"/>
              <a:gd name="connsiteY64" fmla="*/ 3594100 h 4756150"/>
              <a:gd name="connsiteX65" fmla="*/ 666750 w 6004983"/>
              <a:gd name="connsiteY65" fmla="*/ 3333750 h 4756150"/>
              <a:gd name="connsiteX66" fmla="*/ 546100 w 6004983"/>
              <a:gd name="connsiteY66" fmla="*/ 3168650 h 4756150"/>
              <a:gd name="connsiteX67" fmla="*/ 406400 w 6004983"/>
              <a:gd name="connsiteY67" fmla="*/ 2870200 h 4756150"/>
              <a:gd name="connsiteX68" fmla="*/ 387350 w 6004983"/>
              <a:gd name="connsiteY68" fmla="*/ 2501900 h 4756150"/>
              <a:gd name="connsiteX69" fmla="*/ 457200 w 6004983"/>
              <a:gd name="connsiteY69" fmla="*/ 2216150 h 4756150"/>
              <a:gd name="connsiteX70" fmla="*/ 889000 w 6004983"/>
              <a:gd name="connsiteY70" fmla="*/ 1993900 h 4756150"/>
              <a:gd name="connsiteX71" fmla="*/ 1123950 w 6004983"/>
              <a:gd name="connsiteY71" fmla="*/ 1803400 h 4756150"/>
              <a:gd name="connsiteX72" fmla="*/ 1574800 w 6004983"/>
              <a:gd name="connsiteY72" fmla="*/ 1841500 h 4756150"/>
              <a:gd name="connsiteX73" fmla="*/ 2089150 w 6004983"/>
              <a:gd name="connsiteY73" fmla="*/ 1790700 h 4756150"/>
              <a:gd name="connsiteX74" fmla="*/ 2559050 w 6004983"/>
              <a:gd name="connsiteY74" fmla="*/ 1657350 h 4756150"/>
              <a:gd name="connsiteX75" fmla="*/ 3003550 w 6004983"/>
              <a:gd name="connsiteY75" fmla="*/ 1638300 h 4756150"/>
              <a:gd name="connsiteX76" fmla="*/ 3536950 w 6004983"/>
              <a:gd name="connsiteY76" fmla="*/ 1638300 h 4756150"/>
              <a:gd name="connsiteX77" fmla="*/ 3917950 w 6004983"/>
              <a:gd name="connsiteY77" fmla="*/ 1638300 h 4756150"/>
              <a:gd name="connsiteX78" fmla="*/ 4451350 w 6004983"/>
              <a:gd name="connsiteY78" fmla="*/ 1638300 h 4756150"/>
              <a:gd name="connsiteX79" fmla="*/ 4679950 w 6004983"/>
              <a:gd name="connsiteY79" fmla="*/ 1485900 h 4756150"/>
              <a:gd name="connsiteX80" fmla="*/ 4908550 w 6004983"/>
              <a:gd name="connsiteY80" fmla="*/ 1485900 h 4756150"/>
              <a:gd name="connsiteX81" fmla="*/ 4984750 w 6004983"/>
              <a:gd name="connsiteY81" fmla="*/ 1638300 h 4756150"/>
              <a:gd name="connsiteX82" fmla="*/ 4908550 w 6004983"/>
              <a:gd name="connsiteY82" fmla="*/ 1790700 h 4756150"/>
              <a:gd name="connsiteX83" fmla="*/ 4756150 w 6004983"/>
              <a:gd name="connsiteY83" fmla="*/ 1866900 h 4756150"/>
              <a:gd name="connsiteX84" fmla="*/ 4713288 w 6004983"/>
              <a:gd name="connsiteY84" fmla="*/ 1995488 h 4756150"/>
              <a:gd name="connsiteX85" fmla="*/ 4654550 w 6004983"/>
              <a:gd name="connsiteY85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543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11650 w 6004983"/>
              <a:gd name="connsiteY20" fmla="*/ 342900 h 4756150"/>
              <a:gd name="connsiteX21" fmla="*/ 4146550 w 6004983"/>
              <a:gd name="connsiteY21" fmla="*/ 342900 h 4756150"/>
              <a:gd name="connsiteX22" fmla="*/ 4057650 w 6004983"/>
              <a:gd name="connsiteY22" fmla="*/ 342900 h 4756150"/>
              <a:gd name="connsiteX23" fmla="*/ 3810000 w 6004983"/>
              <a:gd name="connsiteY23" fmla="*/ 342900 h 4756150"/>
              <a:gd name="connsiteX24" fmla="*/ 3632200 w 6004983"/>
              <a:gd name="connsiteY24" fmla="*/ 342900 h 4756150"/>
              <a:gd name="connsiteX25" fmla="*/ 3568700 w 6004983"/>
              <a:gd name="connsiteY25" fmla="*/ 355600 h 4756150"/>
              <a:gd name="connsiteX26" fmla="*/ 3543300 w 6004983"/>
              <a:gd name="connsiteY26" fmla="*/ 361950 h 4756150"/>
              <a:gd name="connsiteX27" fmla="*/ 3238500 w 6004983"/>
              <a:gd name="connsiteY27" fmla="*/ 361950 h 4756150"/>
              <a:gd name="connsiteX28" fmla="*/ 2863850 w 6004983"/>
              <a:gd name="connsiteY28" fmla="*/ 438150 h 4756150"/>
              <a:gd name="connsiteX29" fmla="*/ 2305050 w 6004983"/>
              <a:gd name="connsiteY29" fmla="*/ 539750 h 4756150"/>
              <a:gd name="connsiteX30" fmla="*/ 1924050 w 6004983"/>
              <a:gd name="connsiteY30" fmla="*/ 609600 h 4756150"/>
              <a:gd name="connsiteX31" fmla="*/ 1568450 w 6004983"/>
              <a:gd name="connsiteY31" fmla="*/ 755650 h 4756150"/>
              <a:gd name="connsiteX32" fmla="*/ 1174750 w 6004983"/>
              <a:gd name="connsiteY32" fmla="*/ 1003300 h 4756150"/>
              <a:gd name="connsiteX33" fmla="*/ 730250 w 6004983"/>
              <a:gd name="connsiteY33" fmla="*/ 1390650 h 4756150"/>
              <a:gd name="connsiteX34" fmla="*/ 698500 w 6004983"/>
              <a:gd name="connsiteY34" fmla="*/ 1454150 h 4756150"/>
              <a:gd name="connsiteX35" fmla="*/ 406400 w 6004983"/>
              <a:gd name="connsiteY35" fmla="*/ 1733550 h 4756150"/>
              <a:gd name="connsiteX36" fmla="*/ 381000 w 6004983"/>
              <a:gd name="connsiteY36" fmla="*/ 1790700 h 4756150"/>
              <a:gd name="connsiteX37" fmla="*/ 374650 w 6004983"/>
              <a:gd name="connsiteY37" fmla="*/ 1816100 h 4756150"/>
              <a:gd name="connsiteX38" fmla="*/ 203200 w 6004983"/>
              <a:gd name="connsiteY38" fmla="*/ 2012950 h 4756150"/>
              <a:gd name="connsiteX39" fmla="*/ 177800 w 6004983"/>
              <a:gd name="connsiteY39" fmla="*/ 2076450 h 4756150"/>
              <a:gd name="connsiteX40" fmla="*/ 158750 w 6004983"/>
              <a:gd name="connsiteY40" fmla="*/ 2159000 h 4756150"/>
              <a:gd name="connsiteX41" fmla="*/ 76200 w 6004983"/>
              <a:gd name="connsiteY41" fmla="*/ 2330450 h 4756150"/>
              <a:gd name="connsiteX42" fmla="*/ 0 w 6004983"/>
              <a:gd name="connsiteY42" fmla="*/ 2825750 h 4756150"/>
              <a:gd name="connsiteX43" fmla="*/ 88900 w 6004983"/>
              <a:gd name="connsiteY43" fmla="*/ 3117850 h 4756150"/>
              <a:gd name="connsiteX44" fmla="*/ 215900 w 6004983"/>
              <a:gd name="connsiteY44" fmla="*/ 3333750 h 4756150"/>
              <a:gd name="connsiteX45" fmla="*/ 323850 w 6004983"/>
              <a:gd name="connsiteY45" fmla="*/ 3473450 h 4756150"/>
              <a:gd name="connsiteX46" fmla="*/ 469900 w 6004983"/>
              <a:gd name="connsiteY46" fmla="*/ 3638550 h 4756150"/>
              <a:gd name="connsiteX47" fmla="*/ 628650 w 6004983"/>
              <a:gd name="connsiteY47" fmla="*/ 3803650 h 4756150"/>
              <a:gd name="connsiteX48" fmla="*/ 768350 w 6004983"/>
              <a:gd name="connsiteY48" fmla="*/ 3987800 h 4756150"/>
              <a:gd name="connsiteX49" fmla="*/ 819150 w 6004983"/>
              <a:gd name="connsiteY49" fmla="*/ 4121150 h 4756150"/>
              <a:gd name="connsiteX50" fmla="*/ 819150 w 6004983"/>
              <a:gd name="connsiteY50" fmla="*/ 4260850 h 4756150"/>
              <a:gd name="connsiteX51" fmla="*/ 723900 w 6004983"/>
              <a:gd name="connsiteY51" fmla="*/ 4400550 h 4756150"/>
              <a:gd name="connsiteX52" fmla="*/ 590550 w 6004983"/>
              <a:gd name="connsiteY52" fmla="*/ 4476750 h 4756150"/>
              <a:gd name="connsiteX53" fmla="*/ 508000 w 6004983"/>
              <a:gd name="connsiteY53" fmla="*/ 4565650 h 4756150"/>
              <a:gd name="connsiteX54" fmla="*/ 457200 w 6004983"/>
              <a:gd name="connsiteY54" fmla="*/ 4616450 h 4756150"/>
              <a:gd name="connsiteX55" fmla="*/ 393700 w 6004983"/>
              <a:gd name="connsiteY55" fmla="*/ 4552950 h 4756150"/>
              <a:gd name="connsiteX56" fmla="*/ 254000 w 6004983"/>
              <a:gd name="connsiteY56" fmla="*/ 4756150 h 4756150"/>
              <a:gd name="connsiteX57" fmla="*/ 539750 w 6004983"/>
              <a:gd name="connsiteY57" fmla="*/ 4730750 h 4756150"/>
              <a:gd name="connsiteX58" fmla="*/ 514350 w 6004983"/>
              <a:gd name="connsiteY58" fmla="*/ 4660900 h 4756150"/>
              <a:gd name="connsiteX59" fmla="*/ 622300 w 6004983"/>
              <a:gd name="connsiteY59" fmla="*/ 4584700 h 4756150"/>
              <a:gd name="connsiteX60" fmla="*/ 755650 w 6004983"/>
              <a:gd name="connsiteY60" fmla="*/ 4489450 h 4756150"/>
              <a:gd name="connsiteX61" fmla="*/ 869950 w 6004983"/>
              <a:gd name="connsiteY61" fmla="*/ 4311650 h 4756150"/>
              <a:gd name="connsiteX62" fmla="*/ 946150 w 6004983"/>
              <a:gd name="connsiteY62" fmla="*/ 4083050 h 4756150"/>
              <a:gd name="connsiteX63" fmla="*/ 939800 w 6004983"/>
              <a:gd name="connsiteY63" fmla="*/ 3854450 h 4756150"/>
              <a:gd name="connsiteX64" fmla="*/ 812800 w 6004983"/>
              <a:gd name="connsiteY64" fmla="*/ 3594100 h 4756150"/>
              <a:gd name="connsiteX65" fmla="*/ 666750 w 6004983"/>
              <a:gd name="connsiteY65" fmla="*/ 3333750 h 4756150"/>
              <a:gd name="connsiteX66" fmla="*/ 546100 w 6004983"/>
              <a:gd name="connsiteY66" fmla="*/ 3168650 h 4756150"/>
              <a:gd name="connsiteX67" fmla="*/ 406400 w 6004983"/>
              <a:gd name="connsiteY67" fmla="*/ 2870200 h 4756150"/>
              <a:gd name="connsiteX68" fmla="*/ 387350 w 6004983"/>
              <a:gd name="connsiteY68" fmla="*/ 2501900 h 4756150"/>
              <a:gd name="connsiteX69" fmla="*/ 457200 w 6004983"/>
              <a:gd name="connsiteY69" fmla="*/ 2216150 h 4756150"/>
              <a:gd name="connsiteX70" fmla="*/ 889000 w 6004983"/>
              <a:gd name="connsiteY70" fmla="*/ 1993900 h 4756150"/>
              <a:gd name="connsiteX71" fmla="*/ 1123950 w 6004983"/>
              <a:gd name="connsiteY71" fmla="*/ 1803400 h 4756150"/>
              <a:gd name="connsiteX72" fmla="*/ 1574800 w 6004983"/>
              <a:gd name="connsiteY72" fmla="*/ 1841500 h 4756150"/>
              <a:gd name="connsiteX73" fmla="*/ 2089150 w 6004983"/>
              <a:gd name="connsiteY73" fmla="*/ 1790700 h 4756150"/>
              <a:gd name="connsiteX74" fmla="*/ 2559050 w 6004983"/>
              <a:gd name="connsiteY74" fmla="*/ 1657350 h 4756150"/>
              <a:gd name="connsiteX75" fmla="*/ 3003550 w 6004983"/>
              <a:gd name="connsiteY75" fmla="*/ 1638300 h 4756150"/>
              <a:gd name="connsiteX76" fmla="*/ 3536950 w 6004983"/>
              <a:gd name="connsiteY76" fmla="*/ 1638300 h 4756150"/>
              <a:gd name="connsiteX77" fmla="*/ 3917950 w 6004983"/>
              <a:gd name="connsiteY77" fmla="*/ 1638300 h 4756150"/>
              <a:gd name="connsiteX78" fmla="*/ 4451350 w 6004983"/>
              <a:gd name="connsiteY78" fmla="*/ 1638300 h 4756150"/>
              <a:gd name="connsiteX79" fmla="*/ 4679950 w 6004983"/>
              <a:gd name="connsiteY79" fmla="*/ 1485900 h 4756150"/>
              <a:gd name="connsiteX80" fmla="*/ 4908550 w 6004983"/>
              <a:gd name="connsiteY80" fmla="*/ 1485900 h 4756150"/>
              <a:gd name="connsiteX81" fmla="*/ 4984750 w 6004983"/>
              <a:gd name="connsiteY81" fmla="*/ 1638300 h 4756150"/>
              <a:gd name="connsiteX82" fmla="*/ 4908550 w 6004983"/>
              <a:gd name="connsiteY82" fmla="*/ 1790700 h 4756150"/>
              <a:gd name="connsiteX83" fmla="*/ 4756150 w 6004983"/>
              <a:gd name="connsiteY83" fmla="*/ 1866900 h 4756150"/>
              <a:gd name="connsiteX84" fmla="*/ 4713288 w 6004983"/>
              <a:gd name="connsiteY84" fmla="*/ 1995488 h 4756150"/>
              <a:gd name="connsiteX85" fmla="*/ 4654550 w 6004983"/>
              <a:gd name="connsiteY85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11650 w 6004983"/>
              <a:gd name="connsiteY20" fmla="*/ 342900 h 4756150"/>
              <a:gd name="connsiteX21" fmla="*/ 4146550 w 6004983"/>
              <a:gd name="connsiteY21" fmla="*/ 342900 h 4756150"/>
              <a:gd name="connsiteX22" fmla="*/ 4057650 w 6004983"/>
              <a:gd name="connsiteY22" fmla="*/ 342900 h 4756150"/>
              <a:gd name="connsiteX23" fmla="*/ 3810000 w 6004983"/>
              <a:gd name="connsiteY23" fmla="*/ 342900 h 4756150"/>
              <a:gd name="connsiteX24" fmla="*/ 3632200 w 6004983"/>
              <a:gd name="connsiteY24" fmla="*/ 342900 h 4756150"/>
              <a:gd name="connsiteX25" fmla="*/ 3568700 w 6004983"/>
              <a:gd name="connsiteY25" fmla="*/ 355600 h 4756150"/>
              <a:gd name="connsiteX26" fmla="*/ 3543300 w 6004983"/>
              <a:gd name="connsiteY26" fmla="*/ 361950 h 4756150"/>
              <a:gd name="connsiteX27" fmla="*/ 3238500 w 6004983"/>
              <a:gd name="connsiteY27" fmla="*/ 361950 h 4756150"/>
              <a:gd name="connsiteX28" fmla="*/ 2863850 w 6004983"/>
              <a:gd name="connsiteY28" fmla="*/ 438150 h 4756150"/>
              <a:gd name="connsiteX29" fmla="*/ 2305050 w 6004983"/>
              <a:gd name="connsiteY29" fmla="*/ 539750 h 4756150"/>
              <a:gd name="connsiteX30" fmla="*/ 1924050 w 6004983"/>
              <a:gd name="connsiteY30" fmla="*/ 609600 h 4756150"/>
              <a:gd name="connsiteX31" fmla="*/ 1568450 w 6004983"/>
              <a:gd name="connsiteY31" fmla="*/ 755650 h 4756150"/>
              <a:gd name="connsiteX32" fmla="*/ 1174750 w 6004983"/>
              <a:gd name="connsiteY32" fmla="*/ 1003300 h 4756150"/>
              <a:gd name="connsiteX33" fmla="*/ 730250 w 6004983"/>
              <a:gd name="connsiteY33" fmla="*/ 1390650 h 4756150"/>
              <a:gd name="connsiteX34" fmla="*/ 698500 w 6004983"/>
              <a:gd name="connsiteY34" fmla="*/ 1454150 h 4756150"/>
              <a:gd name="connsiteX35" fmla="*/ 406400 w 6004983"/>
              <a:gd name="connsiteY35" fmla="*/ 1733550 h 4756150"/>
              <a:gd name="connsiteX36" fmla="*/ 381000 w 6004983"/>
              <a:gd name="connsiteY36" fmla="*/ 1790700 h 4756150"/>
              <a:gd name="connsiteX37" fmla="*/ 374650 w 6004983"/>
              <a:gd name="connsiteY37" fmla="*/ 1816100 h 4756150"/>
              <a:gd name="connsiteX38" fmla="*/ 203200 w 6004983"/>
              <a:gd name="connsiteY38" fmla="*/ 2012950 h 4756150"/>
              <a:gd name="connsiteX39" fmla="*/ 177800 w 6004983"/>
              <a:gd name="connsiteY39" fmla="*/ 2076450 h 4756150"/>
              <a:gd name="connsiteX40" fmla="*/ 158750 w 6004983"/>
              <a:gd name="connsiteY40" fmla="*/ 2159000 h 4756150"/>
              <a:gd name="connsiteX41" fmla="*/ 76200 w 6004983"/>
              <a:gd name="connsiteY41" fmla="*/ 2330450 h 4756150"/>
              <a:gd name="connsiteX42" fmla="*/ 0 w 6004983"/>
              <a:gd name="connsiteY42" fmla="*/ 2825750 h 4756150"/>
              <a:gd name="connsiteX43" fmla="*/ 88900 w 6004983"/>
              <a:gd name="connsiteY43" fmla="*/ 3117850 h 4756150"/>
              <a:gd name="connsiteX44" fmla="*/ 215900 w 6004983"/>
              <a:gd name="connsiteY44" fmla="*/ 3333750 h 4756150"/>
              <a:gd name="connsiteX45" fmla="*/ 323850 w 6004983"/>
              <a:gd name="connsiteY45" fmla="*/ 3473450 h 4756150"/>
              <a:gd name="connsiteX46" fmla="*/ 469900 w 6004983"/>
              <a:gd name="connsiteY46" fmla="*/ 3638550 h 4756150"/>
              <a:gd name="connsiteX47" fmla="*/ 628650 w 6004983"/>
              <a:gd name="connsiteY47" fmla="*/ 3803650 h 4756150"/>
              <a:gd name="connsiteX48" fmla="*/ 768350 w 6004983"/>
              <a:gd name="connsiteY48" fmla="*/ 3987800 h 4756150"/>
              <a:gd name="connsiteX49" fmla="*/ 819150 w 6004983"/>
              <a:gd name="connsiteY49" fmla="*/ 4121150 h 4756150"/>
              <a:gd name="connsiteX50" fmla="*/ 819150 w 6004983"/>
              <a:gd name="connsiteY50" fmla="*/ 4260850 h 4756150"/>
              <a:gd name="connsiteX51" fmla="*/ 723900 w 6004983"/>
              <a:gd name="connsiteY51" fmla="*/ 4400550 h 4756150"/>
              <a:gd name="connsiteX52" fmla="*/ 590550 w 6004983"/>
              <a:gd name="connsiteY52" fmla="*/ 4476750 h 4756150"/>
              <a:gd name="connsiteX53" fmla="*/ 508000 w 6004983"/>
              <a:gd name="connsiteY53" fmla="*/ 4565650 h 4756150"/>
              <a:gd name="connsiteX54" fmla="*/ 457200 w 6004983"/>
              <a:gd name="connsiteY54" fmla="*/ 4616450 h 4756150"/>
              <a:gd name="connsiteX55" fmla="*/ 393700 w 6004983"/>
              <a:gd name="connsiteY55" fmla="*/ 4552950 h 4756150"/>
              <a:gd name="connsiteX56" fmla="*/ 254000 w 6004983"/>
              <a:gd name="connsiteY56" fmla="*/ 4756150 h 4756150"/>
              <a:gd name="connsiteX57" fmla="*/ 539750 w 6004983"/>
              <a:gd name="connsiteY57" fmla="*/ 4730750 h 4756150"/>
              <a:gd name="connsiteX58" fmla="*/ 514350 w 6004983"/>
              <a:gd name="connsiteY58" fmla="*/ 4660900 h 4756150"/>
              <a:gd name="connsiteX59" fmla="*/ 622300 w 6004983"/>
              <a:gd name="connsiteY59" fmla="*/ 4584700 h 4756150"/>
              <a:gd name="connsiteX60" fmla="*/ 755650 w 6004983"/>
              <a:gd name="connsiteY60" fmla="*/ 4489450 h 4756150"/>
              <a:gd name="connsiteX61" fmla="*/ 869950 w 6004983"/>
              <a:gd name="connsiteY61" fmla="*/ 4311650 h 4756150"/>
              <a:gd name="connsiteX62" fmla="*/ 946150 w 6004983"/>
              <a:gd name="connsiteY62" fmla="*/ 4083050 h 4756150"/>
              <a:gd name="connsiteX63" fmla="*/ 939800 w 6004983"/>
              <a:gd name="connsiteY63" fmla="*/ 3854450 h 4756150"/>
              <a:gd name="connsiteX64" fmla="*/ 812800 w 6004983"/>
              <a:gd name="connsiteY64" fmla="*/ 3594100 h 4756150"/>
              <a:gd name="connsiteX65" fmla="*/ 666750 w 6004983"/>
              <a:gd name="connsiteY65" fmla="*/ 3333750 h 4756150"/>
              <a:gd name="connsiteX66" fmla="*/ 546100 w 6004983"/>
              <a:gd name="connsiteY66" fmla="*/ 3168650 h 4756150"/>
              <a:gd name="connsiteX67" fmla="*/ 406400 w 6004983"/>
              <a:gd name="connsiteY67" fmla="*/ 2870200 h 4756150"/>
              <a:gd name="connsiteX68" fmla="*/ 387350 w 6004983"/>
              <a:gd name="connsiteY68" fmla="*/ 2501900 h 4756150"/>
              <a:gd name="connsiteX69" fmla="*/ 457200 w 6004983"/>
              <a:gd name="connsiteY69" fmla="*/ 2216150 h 4756150"/>
              <a:gd name="connsiteX70" fmla="*/ 889000 w 6004983"/>
              <a:gd name="connsiteY70" fmla="*/ 1993900 h 4756150"/>
              <a:gd name="connsiteX71" fmla="*/ 1123950 w 6004983"/>
              <a:gd name="connsiteY71" fmla="*/ 1803400 h 4756150"/>
              <a:gd name="connsiteX72" fmla="*/ 1574800 w 6004983"/>
              <a:gd name="connsiteY72" fmla="*/ 1841500 h 4756150"/>
              <a:gd name="connsiteX73" fmla="*/ 2089150 w 6004983"/>
              <a:gd name="connsiteY73" fmla="*/ 1790700 h 4756150"/>
              <a:gd name="connsiteX74" fmla="*/ 2559050 w 6004983"/>
              <a:gd name="connsiteY74" fmla="*/ 1657350 h 4756150"/>
              <a:gd name="connsiteX75" fmla="*/ 3003550 w 6004983"/>
              <a:gd name="connsiteY75" fmla="*/ 1638300 h 4756150"/>
              <a:gd name="connsiteX76" fmla="*/ 3536950 w 6004983"/>
              <a:gd name="connsiteY76" fmla="*/ 1638300 h 4756150"/>
              <a:gd name="connsiteX77" fmla="*/ 3917950 w 6004983"/>
              <a:gd name="connsiteY77" fmla="*/ 1638300 h 4756150"/>
              <a:gd name="connsiteX78" fmla="*/ 4451350 w 6004983"/>
              <a:gd name="connsiteY78" fmla="*/ 1638300 h 4756150"/>
              <a:gd name="connsiteX79" fmla="*/ 4679950 w 6004983"/>
              <a:gd name="connsiteY79" fmla="*/ 1485900 h 4756150"/>
              <a:gd name="connsiteX80" fmla="*/ 4908550 w 6004983"/>
              <a:gd name="connsiteY80" fmla="*/ 1485900 h 4756150"/>
              <a:gd name="connsiteX81" fmla="*/ 4984750 w 6004983"/>
              <a:gd name="connsiteY81" fmla="*/ 1638300 h 4756150"/>
              <a:gd name="connsiteX82" fmla="*/ 4908550 w 6004983"/>
              <a:gd name="connsiteY82" fmla="*/ 1790700 h 4756150"/>
              <a:gd name="connsiteX83" fmla="*/ 4756150 w 6004983"/>
              <a:gd name="connsiteY83" fmla="*/ 1866900 h 4756150"/>
              <a:gd name="connsiteX84" fmla="*/ 4713288 w 6004983"/>
              <a:gd name="connsiteY84" fmla="*/ 1995488 h 4756150"/>
              <a:gd name="connsiteX85" fmla="*/ 4654550 w 6004983"/>
              <a:gd name="connsiteY85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11650 w 6004983"/>
              <a:gd name="connsiteY20" fmla="*/ 342900 h 4756150"/>
              <a:gd name="connsiteX21" fmla="*/ 4146550 w 6004983"/>
              <a:gd name="connsiteY21" fmla="*/ 342900 h 4756150"/>
              <a:gd name="connsiteX22" fmla="*/ 4057650 w 6004983"/>
              <a:gd name="connsiteY22" fmla="*/ 342900 h 4756150"/>
              <a:gd name="connsiteX23" fmla="*/ 3810000 w 6004983"/>
              <a:gd name="connsiteY23" fmla="*/ 342900 h 4756150"/>
              <a:gd name="connsiteX24" fmla="*/ 3632200 w 6004983"/>
              <a:gd name="connsiteY24" fmla="*/ 342900 h 4756150"/>
              <a:gd name="connsiteX25" fmla="*/ 3568700 w 6004983"/>
              <a:gd name="connsiteY25" fmla="*/ 355600 h 4756150"/>
              <a:gd name="connsiteX26" fmla="*/ 3238500 w 6004983"/>
              <a:gd name="connsiteY26" fmla="*/ 361950 h 4756150"/>
              <a:gd name="connsiteX27" fmla="*/ 2863850 w 6004983"/>
              <a:gd name="connsiteY27" fmla="*/ 438150 h 4756150"/>
              <a:gd name="connsiteX28" fmla="*/ 2305050 w 6004983"/>
              <a:gd name="connsiteY28" fmla="*/ 539750 h 4756150"/>
              <a:gd name="connsiteX29" fmla="*/ 1924050 w 6004983"/>
              <a:gd name="connsiteY29" fmla="*/ 609600 h 4756150"/>
              <a:gd name="connsiteX30" fmla="*/ 1568450 w 6004983"/>
              <a:gd name="connsiteY30" fmla="*/ 755650 h 4756150"/>
              <a:gd name="connsiteX31" fmla="*/ 1174750 w 6004983"/>
              <a:gd name="connsiteY31" fmla="*/ 1003300 h 4756150"/>
              <a:gd name="connsiteX32" fmla="*/ 730250 w 6004983"/>
              <a:gd name="connsiteY32" fmla="*/ 1390650 h 4756150"/>
              <a:gd name="connsiteX33" fmla="*/ 698500 w 6004983"/>
              <a:gd name="connsiteY33" fmla="*/ 1454150 h 4756150"/>
              <a:gd name="connsiteX34" fmla="*/ 406400 w 6004983"/>
              <a:gd name="connsiteY34" fmla="*/ 1733550 h 4756150"/>
              <a:gd name="connsiteX35" fmla="*/ 381000 w 6004983"/>
              <a:gd name="connsiteY35" fmla="*/ 1790700 h 4756150"/>
              <a:gd name="connsiteX36" fmla="*/ 374650 w 6004983"/>
              <a:gd name="connsiteY36" fmla="*/ 1816100 h 4756150"/>
              <a:gd name="connsiteX37" fmla="*/ 203200 w 6004983"/>
              <a:gd name="connsiteY37" fmla="*/ 2012950 h 4756150"/>
              <a:gd name="connsiteX38" fmla="*/ 177800 w 6004983"/>
              <a:gd name="connsiteY38" fmla="*/ 2076450 h 4756150"/>
              <a:gd name="connsiteX39" fmla="*/ 158750 w 6004983"/>
              <a:gd name="connsiteY39" fmla="*/ 2159000 h 4756150"/>
              <a:gd name="connsiteX40" fmla="*/ 76200 w 6004983"/>
              <a:gd name="connsiteY40" fmla="*/ 2330450 h 4756150"/>
              <a:gd name="connsiteX41" fmla="*/ 0 w 6004983"/>
              <a:gd name="connsiteY41" fmla="*/ 2825750 h 4756150"/>
              <a:gd name="connsiteX42" fmla="*/ 88900 w 6004983"/>
              <a:gd name="connsiteY42" fmla="*/ 3117850 h 4756150"/>
              <a:gd name="connsiteX43" fmla="*/ 215900 w 6004983"/>
              <a:gd name="connsiteY43" fmla="*/ 3333750 h 4756150"/>
              <a:gd name="connsiteX44" fmla="*/ 323850 w 6004983"/>
              <a:gd name="connsiteY44" fmla="*/ 3473450 h 4756150"/>
              <a:gd name="connsiteX45" fmla="*/ 469900 w 6004983"/>
              <a:gd name="connsiteY45" fmla="*/ 3638550 h 4756150"/>
              <a:gd name="connsiteX46" fmla="*/ 628650 w 6004983"/>
              <a:gd name="connsiteY46" fmla="*/ 3803650 h 4756150"/>
              <a:gd name="connsiteX47" fmla="*/ 768350 w 6004983"/>
              <a:gd name="connsiteY47" fmla="*/ 3987800 h 4756150"/>
              <a:gd name="connsiteX48" fmla="*/ 819150 w 6004983"/>
              <a:gd name="connsiteY48" fmla="*/ 4121150 h 4756150"/>
              <a:gd name="connsiteX49" fmla="*/ 819150 w 6004983"/>
              <a:gd name="connsiteY49" fmla="*/ 4260850 h 4756150"/>
              <a:gd name="connsiteX50" fmla="*/ 723900 w 6004983"/>
              <a:gd name="connsiteY50" fmla="*/ 4400550 h 4756150"/>
              <a:gd name="connsiteX51" fmla="*/ 590550 w 6004983"/>
              <a:gd name="connsiteY51" fmla="*/ 4476750 h 4756150"/>
              <a:gd name="connsiteX52" fmla="*/ 508000 w 6004983"/>
              <a:gd name="connsiteY52" fmla="*/ 4565650 h 4756150"/>
              <a:gd name="connsiteX53" fmla="*/ 457200 w 6004983"/>
              <a:gd name="connsiteY53" fmla="*/ 4616450 h 4756150"/>
              <a:gd name="connsiteX54" fmla="*/ 393700 w 6004983"/>
              <a:gd name="connsiteY54" fmla="*/ 4552950 h 4756150"/>
              <a:gd name="connsiteX55" fmla="*/ 254000 w 6004983"/>
              <a:gd name="connsiteY55" fmla="*/ 4756150 h 4756150"/>
              <a:gd name="connsiteX56" fmla="*/ 539750 w 6004983"/>
              <a:gd name="connsiteY56" fmla="*/ 4730750 h 4756150"/>
              <a:gd name="connsiteX57" fmla="*/ 514350 w 6004983"/>
              <a:gd name="connsiteY57" fmla="*/ 4660900 h 4756150"/>
              <a:gd name="connsiteX58" fmla="*/ 622300 w 6004983"/>
              <a:gd name="connsiteY58" fmla="*/ 4584700 h 4756150"/>
              <a:gd name="connsiteX59" fmla="*/ 755650 w 6004983"/>
              <a:gd name="connsiteY59" fmla="*/ 4489450 h 4756150"/>
              <a:gd name="connsiteX60" fmla="*/ 869950 w 6004983"/>
              <a:gd name="connsiteY60" fmla="*/ 4311650 h 4756150"/>
              <a:gd name="connsiteX61" fmla="*/ 946150 w 6004983"/>
              <a:gd name="connsiteY61" fmla="*/ 4083050 h 4756150"/>
              <a:gd name="connsiteX62" fmla="*/ 939800 w 6004983"/>
              <a:gd name="connsiteY62" fmla="*/ 3854450 h 4756150"/>
              <a:gd name="connsiteX63" fmla="*/ 812800 w 6004983"/>
              <a:gd name="connsiteY63" fmla="*/ 3594100 h 4756150"/>
              <a:gd name="connsiteX64" fmla="*/ 666750 w 6004983"/>
              <a:gd name="connsiteY64" fmla="*/ 3333750 h 4756150"/>
              <a:gd name="connsiteX65" fmla="*/ 546100 w 6004983"/>
              <a:gd name="connsiteY65" fmla="*/ 3168650 h 4756150"/>
              <a:gd name="connsiteX66" fmla="*/ 406400 w 6004983"/>
              <a:gd name="connsiteY66" fmla="*/ 2870200 h 4756150"/>
              <a:gd name="connsiteX67" fmla="*/ 387350 w 6004983"/>
              <a:gd name="connsiteY67" fmla="*/ 2501900 h 4756150"/>
              <a:gd name="connsiteX68" fmla="*/ 457200 w 6004983"/>
              <a:gd name="connsiteY68" fmla="*/ 2216150 h 4756150"/>
              <a:gd name="connsiteX69" fmla="*/ 889000 w 6004983"/>
              <a:gd name="connsiteY69" fmla="*/ 1993900 h 4756150"/>
              <a:gd name="connsiteX70" fmla="*/ 1123950 w 6004983"/>
              <a:gd name="connsiteY70" fmla="*/ 1803400 h 4756150"/>
              <a:gd name="connsiteX71" fmla="*/ 1574800 w 6004983"/>
              <a:gd name="connsiteY71" fmla="*/ 1841500 h 4756150"/>
              <a:gd name="connsiteX72" fmla="*/ 2089150 w 6004983"/>
              <a:gd name="connsiteY72" fmla="*/ 1790700 h 4756150"/>
              <a:gd name="connsiteX73" fmla="*/ 2559050 w 6004983"/>
              <a:gd name="connsiteY73" fmla="*/ 1657350 h 4756150"/>
              <a:gd name="connsiteX74" fmla="*/ 3003550 w 6004983"/>
              <a:gd name="connsiteY74" fmla="*/ 1638300 h 4756150"/>
              <a:gd name="connsiteX75" fmla="*/ 3536950 w 6004983"/>
              <a:gd name="connsiteY75" fmla="*/ 1638300 h 4756150"/>
              <a:gd name="connsiteX76" fmla="*/ 3917950 w 6004983"/>
              <a:gd name="connsiteY76" fmla="*/ 1638300 h 4756150"/>
              <a:gd name="connsiteX77" fmla="*/ 4451350 w 6004983"/>
              <a:gd name="connsiteY77" fmla="*/ 1638300 h 4756150"/>
              <a:gd name="connsiteX78" fmla="*/ 4679950 w 6004983"/>
              <a:gd name="connsiteY78" fmla="*/ 1485900 h 4756150"/>
              <a:gd name="connsiteX79" fmla="*/ 4908550 w 6004983"/>
              <a:gd name="connsiteY79" fmla="*/ 1485900 h 4756150"/>
              <a:gd name="connsiteX80" fmla="*/ 4984750 w 6004983"/>
              <a:gd name="connsiteY80" fmla="*/ 1638300 h 4756150"/>
              <a:gd name="connsiteX81" fmla="*/ 4908550 w 6004983"/>
              <a:gd name="connsiteY81" fmla="*/ 1790700 h 4756150"/>
              <a:gd name="connsiteX82" fmla="*/ 4756150 w 6004983"/>
              <a:gd name="connsiteY82" fmla="*/ 1866900 h 4756150"/>
              <a:gd name="connsiteX83" fmla="*/ 4713288 w 6004983"/>
              <a:gd name="connsiteY83" fmla="*/ 1995488 h 4756150"/>
              <a:gd name="connsiteX84" fmla="*/ 4654550 w 6004983"/>
              <a:gd name="connsiteY84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11650 w 6004983"/>
              <a:gd name="connsiteY20" fmla="*/ 342900 h 4756150"/>
              <a:gd name="connsiteX21" fmla="*/ 4146550 w 6004983"/>
              <a:gd name="connsiteY21" fmla="*/ 342900 h 4756150"/>
              <a:gd name="connsiteX22" fmla="*/ 4057650 w 6004983"/>
              <a:gd name="connsiteY22" fmla="*/ 342900 h 4756150"/>
              <a:gd name="connsiteX23" fmla="*/ 3810000 w 6004983"/>
              <a:gd name="connsiteY23" fmla="*/ 342900 h 4756150"/>
              <a:gd name="connsiteX24" fmla="*/ 3632200 w 6004983"/>
              <a:gd name="connsiteY24" fmla="*/ 342900 h 4756150"/>
              <a:gd name="connsiteX25" fmla="*/ 3238500 w 6004983"/>
              <a:gd name="connsiteY25" fmla="*/ 361950 h 4756150"/>
              <a:gd name="connsiteX26" fmla="*/ 2863850 w 6004983"/>
              <a:gd name="connsiteY26" fmla="*/ 438150 h 4756150"/>
              <a:gd name="connsiteX27" fmla="*/ 2305050 w 6004983"/>
              <a:gd name="connsiteY27" fmla="*/ 539750 h 4756150"/>
              <a:gd name="connsiteX28" fmla="*/ 1924050 w 6004983"/>
              <a:gd name="connsiteY28" fmla="*/ 609600 h 4756150"/>
              <a:gd name="connsiteX29" fmla="*/ 1568450 w 6004983"/>
              <a:gd name="connsiteY29" fmla="*/ 755650 h 4756150"/>
              <a:gd name="connsiteX30" fmla="*/ 1174750 w 6004983"/>
              <a:gd name="connsiteY30" fmla="*/ 1003300 h 4756150"/>
              <a:gd name="connsiteX31" fmla="*/ 730250 w 6004983"/>
              <a:gd name="connsiteY31" fmla="*/ 1390650 h 4756150"/>
              <a:gd name="connsiteX32" fmla="*/ 698500 w 6004983"/>
              <a:gd name="connsiteY32" fmla="*/ 1454150 h 4756150"/>
              <a:gd name="connsiteX33" fmla="*/ 406400 w 6004983"/>
              <a:gd name="connsiteY33" fmla="*/ 1733550 h 4756150"/>
              <a:gd name="connsiteX34" fmla="*/ 381000 w 6004983"/>
              <a:gd name="connsiteY34" fmla="*/ 1790700 h 4756150"/>
              <a:gd name="connsiteX35" fmla="*/ 374650 w 6004983"/>
              <a:gd name="connsiteY35" fmla="*/ 1816100 h 4756150"/>
              <a:gd name="connsiteX36" fmla="*/ 203200 w 6004983"/>
              <a:gd name="connsiteY36" fmla="*/ 2012950 h 4756150"/>
              <a:gd name="connsiteX37" fmla="*/ 177800 w 6004983"/>
              <a:gd name="connsiteY37" fmla="*/ 2076450 h 4756150"/>
              <a:gd name="connsiteX38" fmla="*/ 158750 w 6004983"/>
              <a:gd name="connsiteY38" fmla="*/ 2159000 h 4756150"/>
              <a:gd name="connsiteX39" fmla="*/ 76200 w 6004983"/>
              <a:gd name="connsiteY39" fmla="*/ 2330450 h 4756150"/>
              <a:gd name="connsiteX40" fmla="*/ 0 w 6004983"/>
              <a:gd name="connsiteY40" fmla="*/ 2825750 h 4756150"/>
              <a:gd name="connsiteX41" fmla="*/ 88900 w 6004983"/>
              <a:gd name="connsiteY41" fmla="*/ 3117850 h 4756150"/>
              <a:gd name="connsiteX42" fmla="*/ 215900 w 6004983"/>
              <a:gd name="connsiteY42" fmla="*/ 3333750 h 4756150"/>
              <a:gd name="connsiteX43" fmla="*/ 323850 w 6004983"/>
              <a:gd name="connsiteY43" fmla="*/ 3473450 h 4756150"/>
              <a:gd name="connsiteX44" fmla="*/ 469900 w 6004983"/>
              <a:gd name="connsiteY44" fmla="*/ 3638550 h 4756150"/>
              <a:gd name="connsiteX45" fmla="*/ 628650 w 6004983"/>
              <a:gd name="connsiteY45" fmla="*/ 3803650 h 4756150"/>
              <a:gd name="connsiteX46" fmla="*/ 768350 w 6004983"/>
              <a:gd name="connsiteY46" fmla="*/ 3987800 h 4756150"/>
              <a:gd name="connsiteX47" fmla="*/ 819150 w 6004983"/>
              <a:gd name="connsiteY47" fmla="*/ 4121150 h 4756150"/>
              <a:gd name="connsiteX48" fmla="*/ 819150 w 6004983"/>
              <a:gd name="connsiteY48" fmla="*/ 4260850 h 4756150"/>
              <a:gd name="connsiteX49" fmla="*/ 723900 w 6004983"/>
              <a:gd name="connsiteY49" fmla="*/ 4400550 h 4756150"/>
              <a:gd name="connsiteX50" fmla="*/ 590550 w 6004983"/>
              <a:gd name="connsiteY50" fmla="*/ 4476750 h 4756150"/>
              <a:gd name="connsiteX51" fmla="*/ 508000 w 6004983"/>
              <a:gd name="connsiteY51" fmla="*/ 4565650 h 4756150"/>
              <a:gd name="connsiteX52" fmla="*/ 457200 w 6004983"/>
              <a:gd name="connsiteY52" fmla="*/ 4616450 h 4756150"/>
              <a:gd name="connsiteX53" fmla="*/ 393700 w 6004983"/>
              <a:gd name="connsiteY53" fmla="*/ 4552950 h 4756150"/>
              <a:gd name="connsiteX54" fmla="*/ 254000 w 6004983"/>
              <a:gd name="connsiteY54" fmla="*/ 4756150 h 4756150"/>
              <a:gd name="connsiteX55" fmla="*/ 539750 w 6004983"/>
              <a:gd name="connsiteY55" fmla="*/ 4730750 h 4756150"/>
              <a:gd name="connsiteX56" fmla="*/ 514350 w 6004983"/>
              <a:gd name="connsiteY56" fmla="*/ 4660900 h 4756150"/>
              <a:gd name="connsiteX57" fmla="*/ 622300 w 6004983"/>
              <a:gd name="connsiteY57" fmla="*/ 4584700 h 4756150"/>
              <a:gd name="connsiteX58" fmla="*/ 755650 w 6004983"/>
              <a:gd name="connsiteY58" fmla="*/ 4489450 h 4756150"/>
              <a:gd name="connsiteX59" fmla="*/ 869950 w 6004983"/>
              <a:gd name="connsiteY59" fmla="*/ 4311650 h 4756150"/>
              <a:gd name="connsiteX60" fmla="*/ 946150 w 6004983"/>
              <a:gd name="connsiteY60" fmla="*/ 4083050 h 4756150"/>
              <a:gd name="connsiteX61" fmla="*/ 939800 w 6004983"/>
              <a:gd name="connsiteY61" fmla="*/ 3854450 h 4756150"/>
              <a:gd name="connsiteX62" fmla="*/ 812800 w 6004983"/>
              <a:gd name="connsiteY62" fmla="*/ 3594100 h 4756150"/>
              <a:gd name="connsiteX63" fmla="*/ 666750 w 6004983"/>
              <a:gd name="connsiteY63" fmla="*/ 3333750 h 4756150"/>
              <a:gd name="connsiteX64" fmla="*/ 546100 w 6004983"/>
              <a:gd name="connsiteY64" fmla="*/ 3168650 h 4756150"/>
              <a:gd name="connsiteX65" fmla="*/ 406400 w 6004983"/>
              <a:gd name="connsiteY65" fmla="*/ 2870200 h 4756150"/>
              <a:gd name="connsiteX66" fmla="*/ 387350 w 6004983"/>
              <a:gd name="connsiteY66" fmla="*/ 2501900 h 4756150"/>
              <a:gd name="connsiteX67" fmla="*/ 457200 w 6004983"/>
              <a:gd name="connsiteY67" fmla="*/ 2216150 h 4756150"/>
              <a:gd name="connsiteX68" fmla="*/ 889000 w 6004983"/>
              <a:gd name="connsiteY68" fmla="*/ 1993900 h 4756150"/>
              <a:gd name="connsiteX69" fmla="*/ 1123950 w 6004983"/>
              <a:gd name="connsiteY69" fmla="*/ 1803400 h 4756150"/>
              <a:gd name="connsiteX70" fmla="*/ 1574800 w 6004983"/>
              <a:gd name="connsiteY70" fmla="*/ 1841500 h 4756150"/>
              <a:gd name="connsiteX71" fmla="*/ 2089150 w 6004983"/>
              <a:gd name="connsiteY71" fmla="*/ 1790700 h 4756150"/>
              <a:gd name="connsiteX72" fmla="*/ 2559050 w 6004983"/>
              <a:gd name="connsiteY72" fmla="*/ 1657350 h 4756150"/>
              <a:gd name="connsiteX73" fmla="*/ 3003550 w 6004983"/>
              <a:gd name="connsiteY73" fmla="*/ 1638300 h 4756150"/>
              <a:gd name="connsiteX74" fmla="*/ 3536950 w 6004983"/>
              <a:gd name="connsiteY74" fmla="*/ 1638300 h 4756150"/>
              <a:gd name="connsiteX75" fmla="*/ 3917950 w 6004983"/>
              <a:gd name="connsiteY75" fmla="*/ 1638300 h 4756150"/>
              <a:gd name="connsiteX76" fmla="*/ 4451350 w 6004983"/>
              <a:gd name="connsiteY76" fmla="*/ 1638300 h 4756150"/>
              <a:gd name="connsiteX77" fmla="*/ 4679950 w 6004983"/>
              <a:gd name="connsiteY77" fmla="*/ 1485900 h 4756150"/>
              <a:gd name="connsiteX78" fmla="*/ 4908550 w 6004983"/>
              <a:gd name="connsiteY78" fmla="*/ 1485900 h 4756150"/>
              <a:gd name="connsiteX79" fmla="*/ 4984750 w 6004983"/>
              <a:gd name="connsiteY79" fmla="*/ 1638300 h 4756150"/>
              <a:gd name="connsiteX80" fmla="*/ 4908550 w 6004983"/>
              <a:gd name="connsiteY80" fmla="*/ 1790700 h 4756150"/>
              <a:gd name="connsiteX81" fmla="*/ 4756150 w 6004983"/>
              <a:gd name="connsiteY81" fmla="*/ 1866900 h 4756150"/>
              <a:gd name="connsiteX82" fmla="*/ 4713288 w 6004983"/>
              <a:gd name="connsiteY82" fmla="*/ 1995488 h 4756150"/>
              <a:gd name="connsiteX83" fmla="*/ 4654550 w 6004983"/>
              <a:gd name="connsiteY83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11650 w 6004983"/>
              <a:gd name="connsiteY20" fmla="*/ 342900 h 4756150"/>
              <a:gd name="connsiteX21" fmla="*/ 4146550 w 6004983"/>
              <a:gd name="connsiteY21" fmla="*/ 342900 h 4756150"/>
              <a:gd name="connsiteX22" fmla="*/ 4057650 w 6004983"/>
              <a:gd name="connsiteY22" fmla="*/ 342900 h 4756150"/>
              <a:gd name="connsiteX23" fmla="*/ 3810000 w 6004983"/>
              <a:gd name="connsiteY23" fmla="*/ 342900 h 4756150"/>
              <a:gd name="connsiteX24" fmla="*/ 3632200 w 6004983"/>
              <a:gd name="connsiteY24" fmla="*/ 342900 h 4756150"/>
              <a:gd name="connsiteX25" fmla="*/ 3238500 w 6004983"/>
              <a:gd name="connsiteY25" fmla="*/ 361950 h 4756150"/>
              <a:gd name="connsiteX26" fmla="*/ 2863850 w 6004983"/>
              <a:gd name="connsiteY26" fmla="*/ 438150 h 4756150"/>
              <a:gd name="connsiteX27" fmla="*/ 2305050 w 6004983"/>
              <a:gd name="connsiteY27" fmla="*/ 539750 h 4756150"/>
              <a:gd name="connsiteX28" fmla="*/ 1924050 w 6004983"/>
              <a:gd name="connsiteY28" fmla="*/ 609600 h 4756150"/>
              <a:gd name="connsiteX29" fmla="*/ 1568450 w 6004983"/>
              <a:gd name="connsiteY29" fmla="*/ 755650 h 4756150"/>
              <a:gd name="connsiteX30" fmla="*/ 1174750 w 6004983"/>
              <a:gd name="connsiteY30" fmla="*/ 1003300 h 4756150"/>
              <a:gd name="connsiteX31" fmla="*/ 730250 w 6004983"/>
              <a:gd name="connsiteY31" fmla="*/ 1390650 h 4756150"/>
              <a:gd name="connsiteX32" fmla="*/ 698500 w 6004983"/>
              <a:gd name="connsiteY32" fmla="*/ 1454150 h 4756150"/>
              <a:gd name="connsiteX33" fmla="*/ 406400 w 6004983"/>
              <a:gd name="connsiteY33" fmla="*/ 1733550 h 4756150"/>
              <a:gd name="connsiteX34" fmla="*/ 381000 w 6004983"/>
              <a:gd name="connsiteY34" fmla="*/ 1790700 h 4756150"/>
              <a:gd name="connsiteX35" fmla="*/ 374650 w 6004983"/>
              <a:gd name="connsiteY35" fmla="*/ 1816100 h 4756150"/>
              <a:gd name="connsiteX36" fmla="*/ 203200 w 6004983"/>
              <a:gd name="connsiteY36" fmla="*/ 2012950 h 4756150"/>
              <a:gd name="connsiteX37" fmla="*/ 177800 w 6004983"/>
              <a:gd name="connsiteY37" fmla="*/ 2076450 h 4756150"/>
              <a:gd name="connsiteX38" fmla="*/ 158750 w 6004983"/>
              <a:gd name="connsiteY38" fmla="*/ 2159000 h 4756150"/>
              <a:gd name="connsiteX39" fmla="*/ 76200 w 6004983"/>
              <a:gd name="connsiteY39" fmla="*/ 2330450 h 4756150"/>
              <a:gd name="connsiteX40" fmla="*/ 0 w 6004983"/>
              <a:gd name="connsiteY40" fmla="*/ 2825750 h 4756150"/>
              <a:gd name="connsiteX41" fmla="*/ 88900 w 6004983"/>
              <a:gd name="connsiteY41" fmla="*/ 3117850 h 4756150"/>
              <a:gd name="connsiteX42" fmla="*/ 215900 w 6004983"/>
              <a:gd name="connsiteY42" fmla="*/ 3333750 h 4756150"/>
              <a:gd name="connsiteX43" fmla="*/ 323850 w 6004983"/>
              <a:gd name="connsiteY43" fmla="*/ 3473450 h 4756150"/>
              <a:gd name="connsiteX44" fmla="*/ 469900 w 6004983"/>
              <a:gd name="connsiteY44" fmla="*/ 3638550 h 4756150"/>
              <a:gd name="connsiteX45" fmla="*/ 628650 w 6004983"/>
              <a:gd name="connsiteY45" fmla="*/ 3803650 h 4756150"/>
              <a:gd name="connsiteX46" fmla="*/ 768350 w 6004983"/>
              <a:gd name="connsiteY46" fmla="*/ 3987800 h 4756150"/>
              <a:gd name="connsiteX47" fmla="*/ 819150 w 6004983"/>
              <a:gd name="connsiteY47" fmla="*/ 4121150 h 4756150"/>
              <a:gd name="connsiteX48" fmla="*/ 819150 w 6004983"/>
              <a:gd name="connsiteY48" fmla="*/ 4260850 h 4756150"/>
              <a:gd name="connsiteX49" fmla="*/ 723900 w 6004983"/>
              <a:gd name="connsiteY49" fmla="*/ 4400550 h 4756150"/>
              <a:gd name="connsiteX50" fmla="*/ 590550 w 6004983"/>
              <a:gd name="connsiteY50" fmla="*/ 4476750 h 4756150"/>
              <a:gd name="connsiteX51" fmla="*/ 508000 w 6004983"/>
              <a:gd name="connsiteY51" fmla="*/ 4565650 h 4756150"/>
              <a:gd name="connsiteX52" fmla="*/ 457200 w 6004983"/>
              <a:gd name="connsiteY52" fmla="*/ 4616450 h 4756150"/>
              <a:gd name="connsiteX53" fmla="*/ 393700 w 6004983"/>
              <a:gd name="connsiteY53" fmla="*/ 4552950 h 4756150"/>
              <a:gd name="connsiteX54" fmla="*/ 254000 w 6004983"/>
              <a:gd name="connsiteY54" fmla="*/ 4756150 h 4756150"/>
              <a:gd name="connsiteX55" fmla="*/ 539750 w 6004983"/>
              <a:gd name="connsiteY55" fmla="*/ 4730750 h 4756150"/>
              <a:gd name="connsiteX56" fmla="*/ 514350 w 6004983"/>
              <a:gd name="connsiteY56" fmla="*/ 4660900 h 4756150"/>
              <a:gd name="connsiteX57" fmla="*/ 622300 w 6004983"/>
              <a:gd name="connsiteY57" fmla="*/ 4584700 h 4756150"/>
              <a:gd name="connsiteX58" fmla="*/ 755650 w 6004983"/>
              <a:gd name="connsiteY58" fmla="*/ 4489450 h 4756150"/>
              <a:gd name="connsiteX59" fmla="*/ 869950 w 6004983"/>
              <a:gd name="connsiteY59" fmla="*/ 4311650 h 4756150"/>
              <a:gd name="connsiteX60" fmla="*/ 946150 w 6004983"/>
              <a:gd name="connsiteY60" fmla="*/ 4083050 h 4756150"/>
              <a:gd name="connsiteX61" fmla="*/ 939800 w 6004983"/>
              <a:gd name="connsiteY61" fmla="*/ 3854450 h 4756150"/>
              <a:gd name="connsiteX62" fmla="*/ 812800 w 6004983"/>
              <a:gd name="connsiteY62" fmla="*/ 3594100 h 4756150"/>
              <a:gd name="connsiteX63" fmla="*/ 666750 w 6004983"/>
              <a:gd name="connsiteY63" fmla="*/ 3333750 h 4756150"/>
              <a:gd name="connsiteX64" fmla="*/ 546100 w 6004983"/>
              <a:gd name="connsiteY64" fmla="*/ 3168650 h 4756150"/>
              <a:gd name="connsiteX65" fmla="*/ 406400 w 6004983"/>
              <a:gd name="connsiteY65" fmla="*/ 2870200 h 4756150"/>
              <a:gd name="connsiteX66" fmla="*/ 387350 w 6004983"/>
              <a:gd name="connsiteY66" fmla="*/ 2501900 h 4756150"/>
              <a:gd name="connsiteX67" fmla="*/ 457200 w 6004983"/>
              <a:gd name="connsiteY67" fmla="*/ 2216150 h 4756150"/>
              <a:gd name="connsiteX68" fmla="*/ 889000 w 6004983"/>
              <a:gd name="connsiteY68" fmla="*/ 1993900 h 4756150"/>
              <a:gd name="connsiteX69" fmla="*/ 1123950 w 6004983"/>
              <a:gd name="connsiteY69" fmla="*/ 1803400 h 4756150"/>
              <a:gd name="connsiteX70" fmla="*/ 1574800 w 6004983"/>
              <a:gd name="connsiteY70" fmla="*/ 1841500 h 4756150"/>
              <a:gd name="connsiteX71" fmla="*/ 2089150 w 6004983"/>
              <a:gd name="connsiteY71" fmla="*/ 1790700 h 4756150"/>
              <a:gd name="connsiteX72" fmla="*/ 2559050 w 6004983"/>
              <a:gd name="connsiteY72" fmla="*/ 1657350 h 4756150"/>
              <a:gd name="connsiteX73" fmla="*/ 3003550 w 6004983"/>
              <a:gd name="connsiteY73" fmla="*/ 1638300 h 4756150"/>
              <a:gd name="connsiteX74" fmla="*/ 3536950 w 6004983"/>
              <a:gd name="connsiteY74" fmla="*/ 1638300 h 4756150"/>
              <a:gd name="connsiteX75" fmla="*/ 3917950 w 6004983"/>
              <a:gd name="connsiteY75" fmla="*/ 1638300 h 4756150"/>
              <a:gd name="connsiteX76" fmla="*/ 4451350 w 6004983"/>
              <a:gd name="connsiteY76" fmla="*/ 1638300 h 4756150"/>
              <a:gd name="connsiteX77" fmla="*/ 4679950 w 6004983"/>
              <a:gd name="connsiteY77" fmla="*/ 1485900 h 4756150"/>
              <a:gd name="connsiteX78" fmla="*/ 4908550 w 6004983"/>
              <a:gd name="connsiteY78" fmla="*/ 1485900 h 4756150"/>
              <a:gd name="connsiteX79" fmla="*/ 4984750 w 6004983"/>
              <a:gd name="connsiteY79" fmla="*/ 1638300 h 4756150"/>
              <a:gd name="connsiteX80" fmla="*/ 4908550 w 6004983"/>
              <a:gd name="connsiteY80" fmla="*/ 1790700 h 4756150"/>
              <a:gd name="connsiteX81" fmla="*/ 4756150 w 6004983"/>
              <a:gd name="connsiteY81" fmla="*/ 1866900 h 4756150"/>
              <a:gd name="connsiteX82" fmla="*/ 4713288 w 6004983"/>
              <a:gd name="connsiteY82" fmla="*/ 1995488 h 4756150"/>
              <a:gd name="connsiteX83" fmla="*/ 4654550 w 6004983"/>
              <a:gd name="connsiteY83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11650 w 6004983"/>
              <a:gd name="connsiteY20" fmla="*/ 342900 h 4756150"/>
              <a:gd name="connsiteX21" fmla="*/ 4146550 w 6004983"/>
              <a:gd name="connsiteY21" fmla="*/ 342900 h 4756150"/>
              <a:gd name="connsiteX22" fmla="*/ 4057650 w 6004983"/>
              <a:gd name="connsiteY22" fmla="*/ 342900 h 4756150"/>
              <a:gd name="connsiteX23" fmla="*/ 3810000 w 6004983"/>
              <a:gd name="connsiteY23" fmla="*/ 342900 h 4756150"/>
              <a:gd name="connsiteX24" fmla="*/ 3632200 w 6004983"/>
              <a:gd name="connsiteY24" fmla="*/ 342900 h 4756150"/>
              <a:gd name="connsiteX25" fmla="*/ 3238500 w 6004983"/>
              <a:gd name="connsiteY25" fmla="*/ 361950 h 4756150"/>
              <a:gd name="connsiteX26" fmla="*/ 2863850 w 6004983"/>
              <a:gd name="connsiteY26" fmla="*/ 438150 h 4756150"/>
              <a:gd name="connsiteX27" fmla="*/ 2305050 w 6004983"/>
              <a:gd name="connsiteY27" fmla="*/ 539750 h 4756150"/>
              <a:gd name="connsiteX28" fmla="*/ 1924050 w 6004983"/>
              <a:gd name="connsiteY28" fmla="*/ 609600 h 4756150"/>
              <a:gd name="connsiteX29" fmla="*/ 1568450 w 6004983"/>
              <a:gd name="connsiteY29" fmla="*/ 755650 h 4756150"/>
              <a:gd name="connsiteX30" fmla="*/ 1174750 w 6004983"/>
              <a:gd name="connsiteY30" fmla="*/ 1003300 h 4756150"/>
              <a:gd name="connsiteX31" fmla="*/ 730250 w 6004983"/>
              <a:gd name="connsiteY31" fmla="*/ 1390650 h 4756150"/>
              <a:gd name="connsiteX32" fmla="*/ 698500 w 6004983"/>
              <a:gd name="connsiteY32" fmla="*/ 1454150 h 4756150"/>
              <a:gd name="connsiteX33" fmla="*/ 406400 w 6004983"/>
              <a:gd name="connsiteY33" fmla="*/ 1733550 h 4756150"/>
              <a:gd name="connsiteX34" fmla="*/ 381000 w 6004983"/>
              <a:gd name="connsiteY34" fmla="*/ 1790700 h 4756150"/>
              <a:gd name="connsiteX35" fmla="*/ 374650 w 6004983"/>
              <a:gd name="connsiteY35" fmla="*/ 1816100 h 4756150"/>
              <a:gd name="connsiteX36" fmla="*/ 203200 w 6004983"/>
              <a:gd name="connsiteY36" fmla="*/ 2012950 h 4756150"/>
              <a:gd name="connsiteX37" fmla="*/ 177800 w 6004983"/>
              <a:gd name="connsiteY37" fmla="*/ 2076450 h 4756150"/>
              <a:gd name="connsiteX38" fmla="*/ 158750 w 6004983"/>
              <a:gd name="connsiteY38" fmla="*/ 2159000 h 4756150"/>
              <a:gd name="connsiteX39" fmla="*/ 76200 w 6004983"/>
              <a:gd name="connsiteY39" fmla="*/ 2330450 h 4756150"/>
              <a:gd name="connsiteX40" fmla="*/ 0 w 6004983"/>
              <a:gd name="connsiteY40" fmla="*/ 2825750 h 4756150"/>
              <a:gd name="connsiteX41" fmla="*/ 88900 w 6004983"/>
              <a:gd name="connsiteY41" fmla="*/ 3117850 h 4756150"/>
              <a:gd name="connsiteX42" fmla="*/ 215900 w 6004983"/>
              <a:gd name="connsiteY42" fmla="*/ 3333750 h 4756150"/>
              <a:gd name="connsiteX43" fmla="*/ 323850 w 6004983"/>
              <a:gd name="connsiteY43" fmla="*/ 3473450 h 4756150"/>
              <a:gd name="connsiteX44" fmla="*/ 469900 w 6004983"/>
              <a:gd name="connsiteY44" fmla="*/ 3638550 h 4756150"/>
              <a:gd name="connsiteX45" fmla="*/ 628650 w 6004983"/>
              <a:gd name="connsiteY45" fmla="*/ 3803650 h 4756150"/>
              <a:gd name="connsiteX46" fmla="*/ 768350 w 6004983"/>
              <a:gd name="connsiteY46" fmla="*/ 3987800 h 4756150"/>
              <a:gd name="connsiteX47" fmla="*/ 819150 w 6004983"/>
              <a:gd name="connsiteY47" fmla="*/ 4121150 h 4756150"/>
              <a:gd name="connsiteX48" fmla="*/ 819150 w 6004983"/>
              <a:gd name="connsiteY48" fmla="*/ 4260850 h 4756150"/>
              <a:gd name="connsiteX49" fmla="*/ 723900 w 6004983"/>
              <a:gd name="connsiteY49" fmla="*/ 4400550 h 4756150"/>
              <a:gd name="connsiteX50" fmla="*/ 590550 w 6004983"/>
              <a:gd name="connsiteY50" fmla="*/ 4476750 h 4756150"/>
              <a:gd name="connsiteX51" fmla="*/ 508000 w 6004983"/>
              <a:gd name="connsiteY51" fmla="*/ 4565650 h 4756150"/>
              <a:gd name="connsiteX52" fmla="*/ 457200 w 6004983"/>
              <a:gd name="connsiteY52" fmla="*/ 4616450 h 4756150"/>
              <a:gd name="connsiteX53" fmla="*/ 393700 w 6004983"/>
              <a:gd name="connsiteY53" fmla="*/ 4552950 h 4756150"/>
              <a:gd name="connsiteX54" fmla="*/ 254000 w 6004983"/>
              <a:gd name="connsiteY54" fmla="*/ 4756150 h 4756150"/>
              <a:gd name="connsiteX55" fmla="*/ 539750 w 6004983"/>
              <a:gd name="connsiteY55" fmla="*/ 4730750 h 4756150"/>
              <a:gd name="connsiteX56" fmla="*/ 514350 w 6004983"/>
              <a:gd name="connsiteY56" fmla="*/ 4660900 h 4756150"/>
              <a:gd name="connsiteX57" fmla="*/ 622300 w 6004983"/>
              <a:gd name="connsiteY57" fmla="*/ 4584700 h 4756150"/>
              <a:gd name="connsiteX58" fmla="*/ 755650 w 6004983"/>
              <a:gd name="connsiteY58" fmla="*/ 4489450 h 4756150"/>
              <a:gd name="connsiteX59" fmla="*/ 869950 w 6004983"/>
              <a:gd name="connsiteY59" fmla="*/ 4311650 h 4756150"/>
              <a:gd name="connsiteX60" fmla="*/ 946150 w 6004983"/>
              <a:gd name="connsiteY60" fmla="*/ 4083050 h 4756150"/>
              <a:gd name="connsiteX61" fmla="*/ 939800 w 6004983"/>
              <a:gd name="connsiteY61" fmla="*/ 3854450 h 4756150"/>
              <a:gd name="connsiteX62" fmla="*/ 812800 w 6004983"/>
              <a:gd name="connsiteY62" fmla="*/ 3594100 h 4756150"/>
              <a:gd name="connsiteX63" fmla="*/ 666750 w 6004983"/>
              <a:gd name="connsiteY63" fmla="*/ 3333750 h 4756150"/>
              <a:gd name="connsiteX64" fmla="*/ 546100 w 6004983"/>
              <a:gd name="connsiteY64" fmla="*/ 3168650 h 4756150"/>
              <a:gd name="connsiteX65" fmla="*/ 406400 w 6004983"/>
              <a:gd name="connsiteY65" fmla="*/ 2870200 h 4756150"/>
              <a:gd name="connsiteX66" fmla="*/ 387350 w 6004983"/>
              <a:gd name="connsiteY66" fmla="*/ 2501900 h 4756150"/>
              <a:gd name="connsiteX67" fmla="*/ 457200 w 6004983"/>
              <a:gd name="connsiteY67" fmla="*/ 2216150 h 4756150"/>
              <a:gd name="connsiteX68" fmla="*/ 889000 w 6004983"/>
              <a:gd name="connsiteY68" fmla="*/ 1993900 h 4756150"/>
              <a:gd name="connsiteX69" fmla="*/ 1123950 w 6004983"/>
              <a:gd name="connsiteY69" fmla="*/ 1803400 h 4756150"/>
              <a:gd name="connsiteX70" fmla="*/ 1574800 w 6004983"/>
              <a:gd name="connsiteY70" fmla="*/ 1841500 h 4756150"/>
              <a:gd name="connsiteX71" fmla="*/ 2089150 w 6004983"/>
              <a:gd name="connsiteY71" fmla="*/ 1790700 h 4756150"/>
              <a:gd name="connsiteX72" fmla="*/ 2559050 w 6004983"/>
              <a:gd name="connsiteY72" fmla="*/ 1657350 h 4756150"/>
              <a:gd name="connsiteX73" fmla="*/ 3003550 w 6004983"/>
              <a:gd name="connsiteY73" fmla="*/ 1638300 h 4756150"/>
              <a:gd name="connsiteX74" fmla="*/ 3536950 w 6004983"/>
              <a:gd name="connsiteY74" fmla="*/ 1638300 h 4756150"/>
              <a:gd name="connsiteX75" fmla="*/ 3917950 w 6004983"/>
              <a:gd name="connsiteY75" fmla="*/ 1638300 h 4756150"/>
              <a:gd name="connsiteX76" fmla="*/ 4451350 w 6004983"/>
              <a:gd name="connsiteY76" fmla="*/ 1638300 h 4756150"/>
              <a:gd name="connsiteX77" fmla="*/ 4679950 w 6004983"/>
              <a:gd name="connsiteY77" fmla="*/ 1485900 h 4756150"/>
              <a:gd name="connsiteX78" fmla="*/ 4908550 w 6004983"/>
              <a:gd name="connsiteY78" fmla="*/ 1485900 h 4756150"/>
              <a:gd name="connsiteX79" fmla="*/ 4984750 w 6004983"/>
              <a:gd name="connsiteY79" fmla="*/ 1638300 h 4756150"/>
              <a:gd name="connsiteX80" fmla="*/ 4908550 w 6004983"/>
              <a:gd name="connsiteY80" fmla="*/ 1790700 h 4756150"/>
              <a:gd name="connsiteX81" fmla="*/ 4756150 w 6004983"/>
              <a:gd name="connsiteY81" fmla="*/ 1866900 h 4756150"/>
              <a:gd name="connsiteX82" fmla="*/ 4713288 w 6004983"/>
              <a:gd name="connsiteY82" fmla="*/ 1995488 h 4756150"/>
              <a:gd name="connsiteX83" fmla="*/ 4654550 w 6004983"/>
              <a:gd name="connsiteY83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75150 w 6004983"/>
              <a:gd name="connsiteY20" fmla="*/ 342900 h 4756150"/>
              <a:gd name="connsiteX21" fmla="*/ 4146550 w 6004983"/>
              <a:gd name="connsiteY21" fmla="*/ 342900 h 4756150"/>
              <a:gd name="connsiteX22" fmla="*/ 4057650 w 6004983"/>
              <a:gd name="connsiteY22" fmla="*/ 342900 h 4756150"/>
              <a:gd name="connsiteX23" fmla="*/ 3810000 w 6004983"/>
              <a:gd name="connsiteY23" fmla="*/ 342900 h 4756150"/>
              <a:gd name="connsiteX24" fmla="*/ 3632200 w 6004983"/>
              <a:gd name="connsiteY24" fmla="*/ 342900 h 4756150"/>
              <a:gd name="connsiteX25" fmla="*/ 3238500 w 6004983"/>
              <a:gd name="connsiteY25" fmla="*/ 361950 h 4756150"/>
              <a:gd name="connsiteX26" fmla="*/ 2863850 w 6004983"/>
              <a:gd name="connsiteY26" fmla="*/ 438150 h 4756150"/>
              <a:gd name="connsiteX27" fmla="*/ 2305050 w 6004983"/>
              <a:gd name="connsiteY27" fmla="*/ 539750 h 4756150"/>
              <a:gd name="connsiteX28" fmla="*/ 1924050 w 6004983"/>
              <a:gd name="connsiteY28" fmla="*/ 609600 h 4756150"/>
              <a:gd name="connsiteX29" fmla="*/ 1568450 w 6004983"/>
              <a:gd name="connsiteY29" fmla="*/ 755650 h 4756150"/>
              <a:gd name="connsiteX30" fmla="*/ 1174750 w 6004983"/>
              <a:gd name="connsiteY30" fmla="*/ 1003300 h 4756150"/>
              <a:gd name="connsiteX31" fmla="*/ 730250 w 6004983"/>
              <a:gd name="connsiteY31" fmla="*/ 1390650 h 4756150"/>
              <a:gd name="connsiteX32" fmla="*/ 698500 w 6004983"/>
              <a:gd name="connsiteY32" fmla="*/ 1454150 h 4756150"/>
              <a:gd name="connsiteX33" fmla="*/ 406400 w 6004983"/>
              <a:gd name="connsiteY33" fmla="*/ 1733550 h 4756150"/>
              <a:gd name="connsiteX34" fmla="*/ 381000 w 6004983"/>
              <a:gd name="connsiteY34" fmla="*/ 1790700 h 4756150"/>
              <a:gd name="connsiteX35" fmla="*/ 374650 w 6004983"/>
              <a:gd name="connsiteY35" fmla="*/ 1816100 h 4756150"/>
              <a:gd name="connsiteX36" fmla="*/ 203200 w 6004983"/>
              <a:gd name="connsiteY36" fmla="*/ 2012950 h 4756150"/>
              <a:gd name="connsiteX37" fmla="*/ 177800 w 6004983"/>
              <a:gd name="connsiteY37" fmla="*/ 2076450 h 4756150"/>
              <a:gd name="connsiteX38" fmla="*/ 158750 w 6004983"/>
              <a:gd name="connsiteY38" fmla="*/ 2159000 h 4756150"/>
              <a:gd name="connsiteX39" fmla="*/ 76200 w 6004983"/>
              <a:gd name="connsiteY39" fmla="*/ 2330450 h 4756150"/>
              <a:gd name="connsiteX40" fmla="*/ 0 w 6004983"/>
              <a:gd name="connsiteY40" fmla="*/ 2825750 h 4756150"/>
              <a:gd name="connsiteX41" fmla="*/ 88900 w 6004983"/>
              <a:gd name="connsiteY41" fmla="*/ 3117850 h 4756150"/>
              <a:gd name="connsiteX42" fmla="*/ 215900 w 6004983"/>
              <a:gd name="connsiteY42" fmla="*/ 3333750 h 4756150"/>
              <a:gd name="connsiteX43" fmla="*/ 323850 w 6004983"/>
              <a:gd name="connsiteY43" fmla="*/ 3473450 h 4756150"/>
              <a:gd name="connsiteX44" fmla="*/ 469900 w 6004983"/>
              <a:gd name="connsiteY44" fmla="*/ 3638550 h 4756150"/>
              <a:gd name="connsiteX45" fmla="*/ 628650 w 6004983"/>
              <a:gd name="connsiteY45" fmla="*/ 3803650 h 4756150"/>
              <a:gd name="connsiteX46" fmla="*/ 768350 w 6004983"/>
              <a:gd name="connsiteY46" fmla="*/ 3987800 h 4756150"/>
              <a:gd name="connsiteX47" fmla="*/ 819150 w 6004983"/>
              <a:gd name="connsiteY47" fmla="*/ 4121150 h 4756150"/>
              <a:gd name="connsiteX48" fmla="*/ 819150 w 6004983"/>
              <a:gd name="connsiteY48" fmla="*/ 4260850 h 4756150"/>
              <a:gd name="connsiteX49" fmla="*/ 723900 w 6004983"/>
              <a:gd name="connsiteY49" fmla="*/ 4400550 h 4756150"/>
              <a:gd name="connsiteX50" fmla="*/ 590550 w 6004983"/>
              <a:gd name="connsiteY50" fmla="*/ 4476750 h 4756150"/>
              <a:gd name="connsiteX51" fmla="*/ 508000 w 6004983"/>
              <a:gd name="connsiteY51" fmla="*/ 4565650 h 4756150"/>
              <a:gd name="connsiteX52" fmla="*/ 457200 w 6004983"/>
              <a:gd name="connsiteY52" fmla="*/ 4616450 h 4756150"/>
              <a:gd name="connsiteX53" fmla="*/ 393700 w 6004983"/>
              <a:gd name="connsiteY53" fmla="*/ 4552950 h 4756150"/>
              <a:gd name="connsiteX54" fmla="*/ 254000 w 6004983"/>
              <a:gd name="connsiteY54" fmla="*/ 4756150 h 4756150"/>
              <a:gd name="connsiteX55" fmla="*/ 539750 w 6004983"/>
              <a:gd name="connsiteY55" fmla="*/ 4730750 h 4756150"/>
              <a:gd name="connsiteX56" fmla="*/ 514350 w 6004983"/>
              <a:gd name="connsiteY56" fmla="*/ 4660900 h 4756150"/>
              <a:gd name="connsiteX57" fmla="*/ 622300 w 6004983"/>
              <a:gd name="connsiteY57" fmla="*/ 4584700 h 4756150"/>
              <a:gd name="connsiteX58" fmla="*/ 755650 w 6004983"/>
              <a:gd name="connsiteY58" fmla="*/ 4489450 h 4756150"/>
              <a:gd name="connsiteX59" fmla="*/ 869950 w 6004983"/>
              <a:gd name="connsiteY59" fmla="*/ 4311650 h 4756150"/>
              <a:gd name="connsiteX60" fmla="*/ 946150 w 6004983"/>
              <a:gd name="connsiteY60" fmla="*/ 4083050 h 4756150"/>
              <a:gd name="connsiteX61" fmla="*/ 939800 w 6004983"/>
              <a:gd name="connsiteY61" fmla="*/ 3854450 h 4756150"/>
              <a:gd name="connsiteX62" fmla="*/ 812800 w 6004983"/>
              <a:gd name="connsiteY62" fmla="*/ 3594100 h 4756150"/>
              <a:gd name="connsiteX63" fmla="*/ 666750 w 6004983"/>
              <a:gd name="connsiteY63" fmla="*/ 3333750 h 4756150"/>
              <a:gd name="connsiteX64" fmla="*/ 546100 w 6004983"/>
              <a:gd name="connsiteY64" fmla="*/ 3168650 h 4756150"/>
              <a:gd name="connsiteX65" fmla="*/ 406400 w 6004983"/>
              <a:gd name="connsiteY65" fmla="*/ 2870200 h 4756150"/>
              <a:gd name="connsiteX66" fmla="*/ 387350 w 6004983"/>
              <a:gd name="connsiteY66" fmla="*/ 2501900 h 4756150"/>
              <a:gd name="connsiteX67" fmla="*/ 457200 w 6004983"/>
              <a:gd name="connsiteY67" fmla="*/ 2216150 h 4756150"/>
              <a:gd name="connsiteX68" fmla="*/ 889000 w 6004983"/>
              <a:gd name="connsiteY68" fmla="*/ 1993900 h 4756150"/>
              <a:gd name="connsiteX69" fmla="*/ 1123950 w 6004983"/>
              <a:gd name="connsiteY69" fmla="*/ 1803400 h 4756150"/>
              <a:gd name="connsiteX70" fmla="*/ 1574800 w 6004983"/>
              <a:gd name="connsiteY70" fmla="*/ 1841500 h 4756150"/>
              <a:gd name="connsiteX71" fmla="*/ 2089150 w 6004983"/>
              <a:gd name="connsiteY71" fmla="*/ 1790700 h 4756150"/>
              <a:gd name="connsiteX72" fmla="*/ 2559050 w 6004983"/>
              <a:gd name="connsiteY72" fmla="*/ 1657350 h 4756150"/>
              <a:gd name="connsiteX73" fmla="*/ 3003550 w 6004983"/>
              <a:gd name="connsiteY73" fmla="*/ 1638300 h 4756150"/>
              <a:gd name="connsiteX74" fmla="*/ 3536950 w 6004983"/>
              <a:gd name="connsiteY74" fmla="*/ 1638300 h 4756150"/>
              <a:gd name="connsiteX75" fmla="*/ 3917950 w 6004983"/>
              <a:gd name="connsiteY75" fmla="*/ 1638300 h 4756150"/>
              <a:gd name="connsiteX76" fmla="*/ 4451350 w 6004983"/>
              <a:gd name="connsiteY76" fmla="*/ 1638300 h 4756150"/>
              <a:gd name="connsiteX77" fmla="*/ 4679950 w 6004983"/>
              <a:gd name="connsiteY77" fmla="*/ 1485900 h 4756150"/>
              <a:gd name="connsiteX78" fmla="*/ 4908550 w 6004983"/>
              <a:gd name="connsiteY78" fmla="*/ 1485900 h 4756150"/>
              <a:gd name="connsiteX79" fmla="*/ 4984750 w 6004983"/>
              <a:gd name="connsiteY79" fmla="*/ 1638300 h 4756150"/>
              <a:gd name="connsiteX80" fmla="*/ 4908550 w 6004983"/>
              <a:gd name="connsiteY80" fmla="*/ 1790700 h 4756150"/>
              <a:gd name="connsiteX81" fmla="*/ 4756150 w 6004983"/>
              <a:gd name="connsiteY81" fmla="*/ 1866900 h 4756150"/>
              <a:gd name="connsiteX82" fmla="*/ 4713288 w 6004983"/>
              <a:gd name="connsiteY82" fmla="*/ 1995488 h 4756150"/>
              <a:gd name="connsiteX83" fmla="*/ 4654550 w 6004983"/>
              <a:gd name="connsiteY83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75150 w 6004983"/>
              <a:gd name="connsiteY20" fmla="*/ 342900 h 4756150"/>
              <a:gd name="connsiteX21" fmla="*/ 4146550 w 6004983"/>
              <a:gd name="connsiteY21" fmla="*/ 342900 h 4756150"/>
              <a:gd name="connsiteX22" fmla="*/ 4057650 w 6004983"/>
              <a:gd name="connsiteY22" fmla="*/ 342900 h 4756150"/>
              <a:gd name="connsiteX23" fmla="*/ 3810000 w 6004983"/>
              <a:gd name="connsiteY23" fmla="*/ 342900 h 4756150"/>
              <a:gd name="connsiteX24" fmla="*/ 3632200 w 6004983"/>
              <a:gd name="connsiteY24" fmla="*/ 342900 h 4756150"/>
              <a:gd name="connsiteX25" fmla="*/ 3238500 w 6004983"/>
              <a:gd name="connsiteY25" fmla="*/ 361950 h 4756150"/>
              <a:gd name="connsiteX26" fmla="*/ 2863850 w 6004983"/>
              <a:gd name="connsiteY26" fmla="*/ 438150 h 4756150"/>
              <a:gd name="connsiteX27" fmla="*/ 2305050 w 6004983"/>
              <a:gd name="connsiteY27" fmla="*/ 539750 h 4756150"/>
              <a:gd name="connsiteX28" fmla="*/ 1924050 w 6004983"/>
              <a:gd name="connsiteY28" fmla="*/ 609600 h 4756150"/>
              <a:gd name="connsiteX29" fmla="*/ 1568450 w 6004983"/>
              <a:gd name="connsiteY29" fmla="*/ 755650 h 4756150"/>
              <a:gd name="connsiteX30" fmla="*/ 1174750 w 6004983"/>
              <a:gd name="connsiteY30" fmla="*/ 1003300 h 4756150"/>
              <a:gd name="connsiteX31" fmla="*/ 730250 w 6004983"/>
              <a:gd name="connsiteY31" fmla="*/ 1390650 h 4756150"/>
              <a:gd name="connsiteX32" fmla="*/ 698500 w 6004983"/>
              <a:gd name="connsiteY32" fmla="*/ 1454150 h 4756150"/>
              <a:gd name="connsiteX33" fmla="*/ 406400 w 6004983"/>
              <a:gd name="connsiteY33" fmla="*/ 1733550 h 4756150"/>
              <a:gd name="connsiteX34" fmla="*/ 381000 w 6004983"/>
              <a:gd name="connsiteY34" fmla="*/ 1790700 h 4756150"/>
              <a:gd name="connsiteX35" fmla="*/ 374650 w 6004983"/>
              <a:gd name="connsiteY35" fmla="*/ 1816100 h 4756150"/>
              <a:gd name="connsiteX36" fmla="*/ 203200 w 6004983"/>
              <a:gd name="connsiteY36" fmla="*/ 2012950 h 4756150"/>
              <a:gd name="connsiteX37" fmla="*/ 177800 w 6004983"/>
              <a:gd name="connsiteY37" fmla="*/ 2076450 h 4756150"/>
              <a:gd name="connsiteX38" fmla="*/ 158750 w 6004983"/>
              <a:gd name="connsiteY38" fmla="*/ 2159000 h 4756150"/>
              <a:gd name="connsiteX39" fmla="*/ 76200 w 6004983"/>
              <a:gd name="connsiteY39" fmla="*/ 2330450 h 4756150"/>
              <a:gd name="connsiteX40" fmla="*/ 0 w 6004983"/>
              <a:gd name="connsiteY40" fmla="*/ 2825750 h 4756150"/>
              <a:gd name="connsiteX41" fmla="*/ 88900 w 6004983"/>
              <a:gd name="connsiteY41" fmla="*/ 3117850 h 4756150"/>
              <a:gd name="connsiteX42" fmla="*/ 215900 w 6004983"/>
              <a:gd name="connsiteY42" fmla="*/ 3333750 h 4756150"/>
              <a:gd name="connsiteX43" fmla="*/ 323850 w 6004983"/>
              <a:gd name="connsiteY43" fmla="*/ 3473450 h 4756150"/>
              <a:gd name="connsiteX44" fmla="*/ 469900 w 6004983"/>
              <a:gd name="connsiteY44" fmla="*/ 3638550 h 4756150"/>
              <a:gd name="connsiteX45" fmla="*/ 628650 w 6004983"/>
              <a:gd name="connsiteY45" fmla="*/ 3803650 h 4756150"/>
              <a:gd name="connsiteX46" fmla="*/ 768350 w 6004983"/>
              <a:gd name="connsiteY46" fmla="*/ 3987800 h 4756150"/>
              <a:gd name="connsiteX47" fmla="*/ 819150 w 6004983"/>
              <a:gd name="connsiteY47" fmla="*/ 4121150 h 4756150"/>
              <a:gd name="connsiteX48" fmla="*/ 819150 w 6004983"/>
              <a:gd name="connsiteY48" fmla="*/ 4260850 h 4756150"/>
              <a:gd name="connsiteX49" fmla="*/ 723900 w 6004983"/>
              <a:gd name="connsiteY49" fmla="*/ 4400550 h 4756150"/>
              <a:gd name="connsiteX50" fmla="*/ 590550 w 6004983"/>
              <a:gd name="connsiteY50" fmla="*/ 4476750 h 4756150"/>
              <a:gd name="connsiteX51" fmla="*/ 508000 w 6004983"/>
              <a:gd name="connsiteY51" fmla="*/ 4565650 h 4756150"/>
              <a:gd name="connsiteX52" fmla="*/ 457200 w 6004983"/>
              <a:gd name="connsiteY52" fmla="*/ 4616450 h 4756150"/>
              <a:gd name="connsiteX53" fmla="*/ 393700 w 6004983"/>
              <a:gd name="connsiteY53" fmla="*/ 4552950 h 4756150"/>
              <a:gd name="connsiteX54" fmla="*/ 254000 w 6004983"/>
              <a:gd name="connsiteY54" fmla="*/ 4756150 h 4756150"/>
              <a:gd name="connsiteX55" fmla="*/ 539750 w 6004983"/>
              <a:gd name="connsiteY55" fmla="*/ 4730750 h 4756150"/>
              <a:gd name="connsiteX56" fmla="*/ 514350 w 6004983"/>
              <a:gd name="connsiteY56" fmla="*/ 4660900 h 4756150"/>
              <a:gd name="connsiteX57" fmla="*/ 622300 w 6004983"/>
              <a:gd name="connsiteY57" fmla="*/ 4584700 h 4756150"/>
              <a:gd name="connsiteX58" fmla="*/ 755650 w 6004983"/>
              <a:gd name="connsiteY58" fmla="*/ 4489450 h 4756150"/>
              <a:gd name="connsiteX59" fmla="*/ 869950 w 6004983"/>
              <a:gd name="connsiteY59" fmla="*/ 4311650 h 4756150"/>
              <a:gd name="connsiteX60" fmla="*/ 946150 w 6004983"/>
              <a:gd name="connsiteY60" fmla="*/ 4083050 h 4756150"/>
              <a:gd name="connsiteX61" fmla="*/ 939800 w 6004983"/>
              <a:gd name="connsiteY61" fmla="*/ 3854450 h 4756150"/>
              <a:gd name="connsiteX62" fmla="*/ 812800 w 6004983"/>
              <a:gd name="connsiteY62" fmla="*/ 3594100 h 4756150"/>
              <a:gd name="connsiteX63" fmla="*/ 666750 w 6004983"/>
              <a:gd name="connsiteY63" fmla="*/ 3333750 h 4756150"/>
              <a:gd name="connsiteX64" fmla="*/ 546100 w 6004983"/>
              <a:gd name="connsiteY64" fmla="*/ 3168650 h 4756150"/>
              <a:gd name="connsiteX65" fmla="*/ 406400 w 6004983"/>
              <a:gd name="connsiteY65" fmla="*/ 2870200 h 4756150"/>
              <a:gd name="connsiteX66" fmla="*/ 387350 w 6004983"/>
              <a:gd name="connsiteY66" fmla="*/ 2501900 h 4756150"/>
              <a:gd name="connsiteX67" fmla="*/ 457200 w 6004983"/>
              <a:gd name="connsiteY67" fmla="*/ 2216150 h 4756150"/>
              <a:gd name="connsiteX68" fmla="*/ 889000 w 6004983"/>
              <a:gd name="connsiteY68" fmla="*/ 1993900 h 4756150"/>
              <a:gd name="connsiteX69" fmla="*/ 1123950 w 6004983"/>
              <a:gd name="connsiteY69" fmla="*/ 1803400 h 4756150"/>
              <a:gd name="connsiteX70" fmla="*/ 1574800 w 6004983"/>
              <a:gd name="connsiteY70" fmla="*/ 1841500 h 4756150"/>
              <a:gd name="connsiteX71" fmla="*/ 2089150 w 6004983"/>
              <a:gd name="connsiteY71" fmla="*/ 1790700 h 4756150"/>
              <a:gd name="connsiteX72" fmla="*/ 2559050 w 6004983"/>
              <a:gd name="connsiteY72" fmla="*/ 1657350 h 4756150"/>
              <a:gd name="connsiteX73" fmla="*/ 3003550 w 6004983"/>
              <a:gd name="connsiteY73" fmla="*/ 1638300 h 4756150"/>
              <a:gd name="connsiteX74" fmla="*/ 3536950 w 6004983"/>
              <a:gd name="connsiteY74" fmla="*/ 1638300 h 4756150"/>
              <a:gd name="connsiteX75" fmla="*/ 3917950 w 6004983"/>
              <a:gd name="connsiteY75" fmla="*/ 1638300 h 4756150"/>
              <a:gd name="connsiteX76" fmla="*/ 4451350 w 6004983"/>
              <a:gd name="connsiteY76" fmla="*/ 1638300 h 4756150"/>
              <a:gd name="connsiteX77" fmla="*/ 4679950 w 6004983"/>
              <a:gd name="connsiteY77" fmla="*/ 1485900 h 4756150"/>
              <a:gd name="connsiteX78" fmla="*/ 4908550 w 6004983"/>
              <a:gd name="connsiteY78" fmla="*/ 1485900 h 4756150"/>
              <a:gd name="connsiteX79" fmla="*/ 4984750 w 6004983"/>
              <a:gd name="connsiteY79" fmla="*/ 1638300 h 4756150"/>
              <a:gd name="connsiteX80" fmla="*/ 4908550 w 6004983"/>
              <a:gd name="connsiteY80" fmla="*/ 1790700 h 4756150"/>
              <a:gd name="connsiteX81" fmla="*/ 4756150 w 6004983"/>
              <a:gd name="connsiteY81" fmla="*/ 1866900 h 4756150"/>
              <a:gd name="connsiteX82" fmla="*/ 4713288 w 6004983"/>
              <a:gd name="connsiteY82" fmla="*/ 1995488 h 4756150"/>
              <a:gd name="connsiteX83" fmla="*/ 4654550 w 6004983"/>
              <a:gd name="connsiteY83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75150 w 6004983"/>
              <a:gd name="connsiteY20" fmla="*/ 342900 h 4756150"/>
              <a:gd name="connsiteX21" fmla="*/ 4146550 w 6004983"/>
              <a:gd name="connsiteY21" fmla="*/ 342900 h 4756150"/>
              <a:gd name="connsiteX22" fmla="*/ 3810000 w 6004983"/>
              <a:gd name="connsiteY22" fmla="*/ 342900 h 4756150"/>
              <a:gd name="connsiteX23" fmla="*/ 3632200 w 6004983"/>
              <a:gd name="connsiteY23" fmla="*/ 342900 h 4756150"/>
              <a:gd name="connsiteX24" fmla="*/ 3238500 w 6004983"/>
              <a:gd name="connsiteY24" fmla="*/ 361950 h 4756150"/>
              <a:gd name="connsiteX25" fmla="*/ 2863850 w 6004983"/>
              <a:gd name="connsiteY25" fmla="*/ 438150 h 4756150"/>
              <a:gd name="connsiteX26" fmla="*/ 2305050 w 6004983"/>
              <a:gd name="connsiteY26" fmla="*/ 539750 h 4756150"/>
              <a:gd name="connsiteX27" fmla="*/ 1924050 w 6004983"/>
              <a:gd name="connsiteY27" fmla="*/ 609600 h 4756150"/>
              <a:gd name="connsiteX28" fmla="*/ 1568450 w 6004983"/>
              <a:gd name="connsiteY28" fmla="*/ 755650 h 4756150"/>
              <a:gd name="connsiteX29" fmla="*/ 1174750 w 6004983"/>
              <a:gd name="connsiteY29" fmla="*/ 1003300 h 4756150"/>
              <a:gd name="connsiteX30" fmla="*/ 730250 w 6004983"/>
              <a:gd name="connsiteY30" fmla="*/ 1390650 h 4756150"/>
              <a:gd name="connsiteX31" fmla="*/ 698500 w 6004983"/>
              <a:gd name="connsiteY31" fmla="*/ 1454150 h 4756150"/>
              <a:gd name="connsiteX32" fmla="*/ 406400 w 6004983"/>
              <a:gd name="connsiteY32" fmla="*/ 1733550 h 4756150"/>
              <a:gd name="connsiteX33" fmla="*/ 381000 w 6004983"/>
              <a:gd name="connsiteY33" fmla="*/ 1790700 h 4756150"/>
              <a:gd name="connsiteX34" fmla="*/ 374650 w 6004983"/>
              <a:gd name="connsiteY34" fmla="*/ 1816100 h 4756150"/>
              <a:gd name="connsiteX35" fmla="*/ 203200 w 6004983"/>
              <a:gd name="connsiteY35" fmla="*/ 2012950 h 4756150"/>
              <a:gd name="connsiteX36" fmla="*/ 177800 w 6004983"/>
              <a:gd name="connsiteY36" fmla="*/ 2076450 h 4756150"/>
              <a:gd name="connsiteX37" fmla="*/ 158750 w 6004983"/>
              <a:gd name="connsiteY37" fmla="*/ 2159000 h 4756150"/>
              <a:gd name="connsiteX38" fmla="*/ 76200 w 6004983"/>
              <a:gd name="connsiteY38" fmla="*/ 2330450 h 4756150"/>
              <a:gd name="connsiteX39" fmla="*/ 0 w 6004983"/>
              <a:gd name="connsiteY39" fmla="*/ 2825750 h 4756150"/>
              <a:gd name="connsiteX40" fmla="*/ 88900 w 6004983"/>
              <a:gd name="connsiteY40" fmla="*/ 3117850 h 4756150"/>
              <a:gd name="connsiteX41" fmla="*/ 215900 w 6004983"/>
              <a:gd name="connsiteY41" fmla="*/ 3333750 h 4756150"/>
              <a:gd name="connsiteX42" fmla="*/ 323850 w 6004983"/>
              <a:gd name="connsiteY42" fmla="*/ 3473450 h 4756150"/>
              <a:gd name="connsiteX43" fmla="*/ 469900 w 6004983"/>
              <a:gd name="connsiteY43" fmla="*/ 3638550 h 4756150"/>
              <a:gd name="connsiteX44" fmla="*/ 628650 w 6004983"/>
              <a:gd name="connsiteY44" fmla="*/ 3803650 h 4756150"/>
              <a:gd name="connsiteX45" fmla="*/ 768350 w 6004983"/>
              <a:gd name="connsiteY45" fmla="*/ 3987800 h 4756150"/>
              <a:gd name="connsiteX46" fmla="*/ 819150 w 6004983"/>
              <a:gd name="connsiteY46" fmla="*/ 4121150 h 4756150"/>
              <a:gd name="connsiteX47" fmla="*/ 819150 w 6004983"/>
              <a:gd name="connsiteY47" fmla="*/ 4260850 h 4756150"/>
              <a:gd name="connsiteX48" fmla="*/ 723900 w 6004983"/>
              <a:gd name="connsiteY48" fmla="*/ 4400550 h 4756150"/>
              <a:gd name="connsiteX49" fmla="*/ 590550 w 6004983"/>
              <a:gd name="connsiteY49" fmla="*/ 4476750 h 4756150"/>
              <a:gd name="connsiteX50" fmla="*/ 508000 w 6004983"/>
              <a:gd name="connsiteY50" fmla="*/ 4565650 h 4756150"/>
              <a:gd name="connsiteX51" fmla="*/ 457200 w 6004983"/>
              <a:gd name="connsiteY51" fmla="*/ 4616450 h 4756150"/>
              <a:gd name="connsiteX52" fmla="*/ 393700 w 6004983"/>
              <a:gd name="connsiteY52" fmla="*/ 4552950 h 4756150"/>
              <a:gd name="connsiteX53" fmla="*/ 254000 w 6004983"/>
              <a:gd name="connsiteY53" fmla="*/ 4756150 h 4756150"/>
              <a:gd name="connsiteX54" fmla="*/ 539750 w 6004983"/>
              <a:gd name="connsiteY54" fmla="*/ 4730750 h 4756150"/>
              <a:gd name="connsiteX55" fmla="*/ 514350 w 6004983"/>
              <a:gd name="connsiteY55" fmla="*/ 4660900 h 4756150"/>
              <a:gd name="connsiteX56" fmla="*/ 622300 w 6004983"/>
              <a:gd name="connsiteY56" fmla="*/ 4584700 h 4756150"/>
              <a:gd name="connsiteX57" fmla="*/ 755650 w 6004983"/>
              <a:gd name="connsiteY57" fmla="*/ 4489450 h 4756150"/>
              <a:gd name="connsiteX58" fmla="*/ 869950 w 6004983"/>
              <a:gd name="connsiteY58" fmla="*/ 4311650 h 4756150"/>
              <a:gd name="connsiteX59" fmla="*/ 946150 w 6004983"/>
              <a:gd name="connsiteY59" fmla="*/ 4083050 h 4756150"/>
              <a:gd name="connsiteX60" fmla="*/ 939800 w 6004983"/>
              <a:gd name="connsiteY60" fmla="*/ 3854450 h 4756150"/>
              <a:gd name="connsiteX61" fmla="*/ 812800 w 6004983"/>
              <a:gd name="connsiteY61" fmla="*/ 3594100 h 4756150"/>
              <a:gd name="connsiteX62" fmla="*/ 666750 w 6004983"/>
              <a:gd name="connsiteY62" fmla="*/ 3333750 h 4756150"/>
              <a:gd name="connsiteX63" fmla="*/ 546100 w 6004983"/>
              <a:gd name="connsiteY63" fmla="*/ 3168650 h 4756150"/>
              <a:gd name="connsiteX64" fmla="*/ 406400 w 6004983"/>
              <a:gd name="connsiteY64" fmla="*/ 2870200 h 4756150"/>
              <a:gd name="connsiteX65" fmla="*/ 387350 w 6004983"/>
              <a:gd name="connsiteY65" fmla="*/ 2501900 h 4756150"/>
              <a:gd name="connsiteX66" fmla="*/ 457200 w 6004983"/>
              <a:gd name="connsiteY66" fmla="*/ 2216150 h 4756150"/>
              <a:gd name="connsiteX67" fmla="*/ 889000 w 6004983"/>
              <a:gd name="connsiteY67" fmla="*/ 1993900 h 4756150"/>
              <a:gd name="connsiteX68" fmla="*/ 1123950 w 6004983"/>
              <a:gd name="connsiteY68" fmla="*/ 1803400 h 4756150"/>
              <a:gd name="connsiteX69" fmla="*/ 1574800 w 6004983"/>
              <a:gd name="connsiteY69" fmla="*/ 1841500 h 4756150"/>
              <a:gd name="connsiteX70" fmla="*/ 2089150 w 6004983"/>
              <a:gd name="connsiteY70" fmla="*/ 1790700 h 4756150"/>
              <a:gd name="connsiteX71" fmla="*/ 2559050 w 6004983"/>
              <a:gd name="connsiteY71" fmla="*/ 1657350 h 4756150"/>
              <a:gd name="connsiteX72" fmla="*/ 3003550 w 6004983"/>
              <a:gd name="connsiteY72" fmla="*/ 1638300 h 4756150"/>
              <a:gd name="connsiteX73" fmla="*/ 3536950 w 6004983"/>
              <a:gd name="connsiteY73" fmla="*/ 1638300 h 4756150"/>
              <a:gd name="connsiteX74" fmla="*/ 3917950 w 6004983"/>
              <a:gd name="connsiteY74" fmla="*/ 1638300 h 4756150"/>
              <a:gd name="connsiteX75" fmla="*/ 4451350 w 6004983"/>
              <a:gd name="connsiteY75" fmla="*/ 1638300 h 4756150"/>
              <a:gd name="connsiteX76" fmla="*/ 4679950 w 6004983"/>
              <a:gd name="connsiteY76" fmla="*/ 1485900 h 4756150"/>
              <a:gd name="connsiteX77" fmla="*/ 4908550 w 6004983"/>
              <a:gd name="connsiteY77" fmla="*/ 1485900 h 4756150"/>
              <a:gd name="connsiteX78" fmla="*/ 4984750 w 6004983"/>
              <a:gd name="connsiteY78" fmla="*/ 1638300 h 4756150"/>
              <a:gd name="connsiteX79" fmla="*/ 4908550 w 6004983"/>
              <a:gd name="connsiteY79" fmla="*/ 1790700 h 4756150"/>
              <a:gd name="connsiteX80" fmla="*/ 4756150 w 6004983"/>
              <a:gd name="connsiteY80" fmla="*/ 1866900 h 4756150"/>
              <a:gd name="connsiteX81" fmla="*/ 4713288 w 6004983"/>
              <a:gd name="connsiteY81" fmla="*/ 1995488 h 4756150"/>
              <a:gd name="connsiteX82" fmla="*/ 4654550 w 6004983"/>
              <a:gd name="connsiteY82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75150 w 6004983"/>
              <a:gd name="connsiteY20" fmla="*/ 342900 h 4756150"/>
              <a:gd name="connsiteX21" fmla="*/ 4070350 w 6004983"/>
              <a:gd name="connsiteY21" fmla="*/ 342900 h 4756150"/>
              <a:gd name="connsiteX22" fmla="*/ 3810000 w 6004983"/>
              <a:gd name="connsiteY22" fmla="*/ 342900 h 4756150"/>
              <a:gd name="connsiteX23" fmla="*/ 3632200 w 6004983"/>
              <a:gd name="connsiteY23" fmla="*/ 342900 h 4756150"/>
              <a:gd name="connsiteX24" fmla="*/ 3238500 w 6004983"/>
              <a:gd name="connsiteY24" fmla="*/ 361950 h 4756150"/>
              <a:gd name="connsiteX25" fmla="*/ 2863850 w 6004983"/>
              <a:gd name="connsiteY25" fmla="*/ 438150 h 4756150"/>
              <a:gd name="connsiteX26" fmla="*/ 2305050 w 6004983"/>
              <a:gd name="connsiteY26" fmla="*/ 539750 h 4756150"/>
              <a:gd name="connsiteX27" fmla="*/ 1924050 w 6004983"/>
              <a:gd name="connsiteY27" fmla="*/ 609600 h 4756150"/>
              <a:gd name="connsiteX28" fmla="*/ 1568450 w 6004983"/>
              <a:gd name="connsiteY28" fmla="*/ 755650 h 4756150"/>
              <a:gd name="connsiteX29" fmla="*/ 1174750 w 6004983"/>
              <a:gd name="connsiteY29" fmla="*/ 1003300 h 4756150"/>
              <a:gd name="connsiteX30" fmla="*/ 730250 w 6004983"/>
              <a:gd name="connsiteY30" fmla="*/ 1390650 h 4756150"/>
              <a:gd name="connsiteX31" fmla="*/ 698500 w 6004983"/>
              <a:gd name="connsiteY31" fmla="*/ 1454150 h 4756150"/>
              <a:gd name="connsiteX32" fmla="*/ 406400 w 6004983"/>
              <a:gd name="connsiteY32" fmla="*/ 1733550 h 4756150"/>
              <a:gd name="connsiteX33" fmla="*/ 381000 w 6004983"/>
              <a:gd name="connsiteY33" fmla="*/ 1790700 h 4756150"/>
              <a:gd name="connsiteX34" fmla="*/ 374650 w 6004983"/>
              <a:gd name="connsiteY34" fmla="*/ 1816100 h 4756150"/>
              <a:gd name="connsiteX35" fmla="*/ 203200 w 6004983"/>
              <a:gd name="connsiteY35" fmla="*/ 2012950 h 4756150"/>
              <a:gd name="connsiteX36" fmla="*/ 177800 w 6004983"/>
              <a:gd name="connsiteY36" fmla="*/ 2076450 h 4756150"/>
              <a:gd name="connsiteX37" fmla="*/ 158750 w 6004983"/>
              <a:gd name="connsiteY37" fmla="*/ 2159000 h 4756150"/>
              <a:gd name="connsiteX38" fmla="*/ 76200 w 6004983"/>
              <a:gd name="connsiteY38" fmla="*/ 2330450 h 4756150"/>
              <a:gd name="connsiteX39" fmla="*/ 0 w 6004983"/>
              <a:gd name="connsiteY39" fmla="*/ 2825750 h 4756150"/>
              <a:gd name="connsiteX40" fmla="*/ 88900 w 6004983"/>
              <a:gd name="connsiteY40" fmla="*/ 3117850 h 4756150"/>
              <a:gd name="connsiteX41" fmla="*/ 215900 w 6004983"/>
              <a:gd name="connsiteY41" fmla="*/ 3333750 h 4756150"/>
              <a:gd name="connsiteX42" fmla="*/ 323850 w 6004983"/>
              <a:gd name="connsiteY42" fmla="*/ 3473450 h 4756150"/>
              <a:gd name="connsiteX43" fmla="*/ 469900 w 6004983"/>
              <a:gd name="connsiteY43" fmla="*/ 3638550 h 4756150"/>
              <a:gd name="connsiteX44" fmla="*/ 628650 w 6004983"/>
              <a:gd name="connsiteY44" fmla="*/ 3803650 h 4756150"/>
              <a:gd name="connsiteX45" fmla="*/ 768350 w 6004983"/>
              <a:gd name="connsiteY45" fmla="*/ 3987800 h 4756150"/>
              <a:gd name="connsiteX46" fmla="*/ 819150 w 6004983"/>
              <a:gd name="connsiteY46" fmla="*/ 4121150 h 4756150"/>
              <a:gd name="connsiteX47" fmla="*/ 819150 w 6004983"/>
              <a:gd name="connsiteY47" fmla="*/ 4260850 h 4756150"/>
              <a:gd name="connsiteX48" fmla="*/ 723900 w 6004983"/>
              <a:gd name="connsiteY48" fmla="*/ 4400550 h 4756150"/>
              <a:gd name="connsiteX49" fmla="*/ 590550 w 6004983"/>
              <a:gd name="connsiteY49" fmla="*/ 4476750 h 4756150"/>
              <a:gd name="connsiteX50" fmla="*/ 508000 w 6004983"/>
              <a:gd name="connsiteY50" fmla="*/ 4565650 h 4756150"/>
              <a:gd name="connsiteX51" fmla="*/ 457200 w 6004983"/>
              <a:gd name="connsiteY51" fmla="*/ 4616450 h 4756150"/>
              <a:gd name="connsiteX52" fmla="*/ 393700 w 6004983"/>
              <a:gd name="connsiteY52" fmla="*/ 4552950 h 4756150"/>
              <a:gd name="connsiteX53" fmla="*/ 254000 w 6004983"/>
              <a:gd name="connsiteY53" fmla="*/ 4756150 h 4756150"/>
              <a:gd name="connsiteX54" fmla="*/ 539750 w 6004983"/>
              <a:gd name="connsiteY54" fmla="*/ 4730750 h 4756150"/>
              <a:gd name="connsiteX55" fmla="*/ 514350 w 6004983"/>
              <a:gd name="connsiteY55" fmla="*/ 4660900 h 4756150"/>
              <a:gd name="connsiteX56" fmla="*/ 622300 w 6004983"/>
              <a:gd name="connsiteY56" fmla="*/ 4584700 h 4756150"/>
              <a:gd name="connsiteX57" fmla="*/ 755650 w 6004983"/>
              <a:gd name="connsiteY57" fmla="*/ 4489450 h 4756150"/>
              <a:gd name="connsiteX58" fmla="*/ 869950 w 6004983"/>
              <a:gd name="connsiteY58" fmla="*/ 4311650 h 4756150"/>
              <a:gd name="connsiteX59" fmla="*/ 946150 w 6004983"/>
              <a:gd name="connsiteY59" fmla="*/ 4083050 h 4756150"/>
              <a:gd name="connsiteX60" fmla="*/ 939800 w 6004983"/>
              <a:gd name="connsiteY60" fmla="*/ 3854450 h 4756150"/>
              <a:gd name="connsiteX61" fmla="*/ 812800 w 6004983"/>
              <a:gd name="connsiteY61" fmla="*/ 3594100 h 4756150"/>
              <a:gd name="connsiteX62" fmla="*/ 666750 w 6004983"/>
              <a:gd name="connsiteY62" fmla="*/ 3333750 h 4756150"/>
              <a:gd name="connsiteX63" fmla="*/ 546100 w 6004983"/>
              <a:gd name="connsiteY63" fmla="*/ 3168650 h 4756150"/>
              <a:gd name="connsiteX64" fmla="*/ 406400 w 6004983"/>
              <a:gd name="connsiteY64" fmla="*/ 2870200 h 4756150"/>
              <a:gd name="connsiteX65" fmla="*/ 387350 w 6004983"/>
              <a:gd name="connsiteY65" fmla="*/ 2501900 h 4756150"/>
              <a:gd name="connsiteX66" fmla="*/ 457200 w 6004983"/>
              <a:gd name="connsiteY66" fmla="*/ 2216150 h 4756150"/>
              <a:gd name="connsiteX67" fmla="*/ 889000 w 6004983"/>
              <a:gd name="connsiteY67" fmla="*/ 1993900 h 4756150"/>
              <a:gd name="connsiteX68" fmla="*/ 1123950 w 6004983"/>
              <a:gd name="connsiteY68" fmla="*/ 1803400 h 4756150"/>
              <a:gd name="connsiteX69" fmla="*/ 1574800 w 6004983"/>
              <a:gd name="connsiteY69" fmla="*/ 1841500 h 4756150"/>
              <a:gd name="connsiteX70" fmla="*/ 2089150 w 6004983"/>
              <a:gd name="connsiteY70" fmla="*/ 1790700 h 4756150"/>
              <a:gd name="connsiteX71" fmla="*/ 2559050 w 6004983"/>
              <a:gd name="connsiteY71" fmla="*/ 1657350 h 4756150"/>
              <a:gd name="connsiteX72" fmla="*/ 3003550 w 6004983"/>
              <a:gd name="connsiteY72" fmla="*/ 1638300 h 4756150"/>
              <a:gd name="connsiteX73" fmla="*/ 3536950 w 6004983"/>
              <a:gd name="connsiteY73" fmla="*/ 1638300 h 4756150"/>
              <a:gd name="connsiteX74" fmla="*/ 3917950 w 6004983"/>
              <a:gd name="connsiteY74" fmla="*/ 1638300 h 4756150"/>
              <a:gd name="connsiteX75" fmla="*/ 4451350 w 6004983"/>
              <a:gd name="connsiteY75" fmla="*/ 1638300 h 4756150"/>
              <a:gd name="connsiteX76" fmla="*/ 4679950 w 6004983"/>
              <a:gd name="connsiteY76" fmla="*/ 1485900 h 4756150"/>
              <a:gd name="connsiteX77" fmla="*/ 4908550 w 6004983"/>
              <a:gd name="connsiteY77" fmla="*/ 1485900 h 4756150"/>
              <a:gd name="connsiteX78" fmla="*/ 4984750 w 6004983"/>
              <a:gd name="connsiteY78" fmla="*/ 1638300 h 4756150"/>
              <a:gd name="connsiteX79" fmla="*/ 4908550 w 6004983"/>
              <a:gd name="connsiteY79" fmla="*/ 1790700 h 4756150"/>
              <a:gd name="connsiteX80" fmla="*/ 4756150 w 6004983"/>
              <a:gd name="connsiteY80" fmla="*/ 1866900 h 4756150"/>
              <a:gd name="connsiteX81" fmla="*/ 4713288 w 6004983"/>
              <a:gd name="connsiteY81" fmla="*/ 1995488 h 4756150"/>
              <a:gd name="connsiteX82" fmla="*/ 4654550 w 6004983"/>
              <a:gd name="connsiteY82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75150 w 6004983"/>
              <a:gd name="connsiteY20" fmla="*/ 342900 h 4756150"/>
              <a:gd name="connsiteX21" fmla="*/ 4070350 w 6004983"/>
              <a:gd name="connsiteY21" fmla="*/ 342900 h 4756150"/>
              <a:gd name="connsiteX22" fmla="*/ 3810000 w 6004983"/>
              <a:gd name="connsiteY22" fmla="*/ 342900 h 4756150"/>
              <a:gd name="connsiteX23" fmla="*/ 3632200 w 6004983"/>
              <a:gd name="connsiteY23" fmla="*/ 342900 h 4756150"/>
              <a:gd name="connsiteX24" fmla="*/ 3238500 w 6004983"/>
              <a:gd name="connsiteY24" fmla="*/ 361950 h 4756150"/>
              <a:gd name="connsiteX25" fmla="*/ 2863850 w 6004983"/>
              <a:gd name="connsiteY25" fmla="*/ 438150 h 4756150"/>
              <a:gd name="connsiteX26" fmla="*/ 2305050 w 6004983"/>
              <a:gd name="connsiteY26" fmla="*/ 539750 h 4756150"/>
              <a:gd name="connsiteX27" fmla="*/ 1924050 w 6004983"/>
              <a:gd name="connsiteY27" fmla="*/ 609600 h 4756150"/>
              <a:gd name="connsiteX28" fmla="*/ 1568450 w 6004983"/>
              <a:gd name="connsiteY28" fmla="*/ 755650 h 4756150"/>
              <a:gd name="connsiteX29" fmla="*/ 1174750 w 6004983"/>
              <a:gd name="connsiteY29" fmla="*/ 1003300 h 4756150"/>
              <a:gd name="connsiteX30" fmla="*/ 730250 w 6004983"/>
              <a:gd name="connsiteY30" fmla="*/ 1390650 h 4756150"/>
              <a:gd name="connsiteX31" fmla="*/ 698500 w 6004983"/>
              <a:gd name="connsiteY31" fmla="*/ 1454150 h 4756150"/>
              <a:gd name="connsiteX32" fmla="*/ 406400 w 6004983"/>
              <a:gd name="connsiteY32" fmla="*/ 1733550 h 4756150"/>
              <a:gd name="connsiteX33" fmla="*/ 381000 w 6004983"/>
              <a:gd name="connsiteY33" fmla="*/ 1790700 h 4756150"/>
              <a:gd name="connsiteX34" fmla="*/ 374650 w 6004983"/>
              <a:gd name="connsiteY34" fmla="*/ 1816100 h 4756150"/>
              <a:gd name="connsiteX35" fmla="*/ 203200 w 6004983"/>
              <a:gd name="connsiteY35" fmla="*/ 2012950 h 4756150"/>
              <a:gd name="connsiteX36" fmla="*/ 177800 w 6004983"/>
              <a:gd name="connsiteY36" fmla="*/ 2076450 h 4756150"/>
              <a:gd name="connsiteX37" fmla="*/ 158750 w 6004983"/>
              <a:gd name="connsiteY37" fmla="*/ 2159000 h 4756150"/>
              <a:gd name="connsiteX38" fmla="*/ 76200 w 6004983"/>
              <a:gd name="connsiteY38" fmla="*/ 2330450 h 4756150"/>
              <a:gd name="connsiteX39" fmla="*/ 0 w 6004983"/>
              <a:gd name="connsiteY39" fmla="*/ 2825750 h 4756150"/>
              <a:gd name="connsiteX40" fmla="*/ 88900 w 6004983"/>
              <a:gd name="connsiteY40" fmla="*/ 3117850 h 4756150"/>
              <a:gd name="connsiteX41" fmla="*/ 215900 w 6004983"/>
              <a:gd name="connsiteY41" fmla="*/ 3333750 h 4756150"/>
              <a:gd name="connsiteX42" fmla="*/ 323850 w 6004983"/>
              <a:gd name="connsiteY42" fmla="*/ 3473450 h 4756150"/>
              <a:gd name="connsiteX43" fmla="*/ 469900 w 6004983"/>
              <a:gd name="connsiteY43" fmla="*/ 3638550 h 4756150"/>
              <a:gd name="connsiteX44" fmla="*/ 628650 w 6004983"/>
              <a:gd name="connsiteY44" fmla="*/ 3803650 h 4756150"/>
              <a:gd name="connsiteX45" fmla="*/ 768350 w 6004983"/>
              <a:gd name="connsiteY45" fmla="*/ 3987800 h 4756150"/>
              <a:gd name="connsiteX46" fmla="*/ 819150 w 6004983"/>
              <a:gd name="connsiteY46" fmla="*/ 4121150 h 4756150"/>
              <a:gd name="connsiteX47" fmla="*/ 819150 w 6004983"/>
              <a:gd name="connsiteY47" fmla="*/ 4260850 h 4756150"/>
              <a:gd name="connsiteX48" fmla="*/ 723900 w 6004983"/>
              <a:gd name="connsiteY48" fmla="*/ 4400550 h 4756150"/>
              <a:gd name="connsiteX49" fmla="*/ 590550 w 6004983"/>
              <a:gd name="connsiteY49" fmla="*/ 4476750 h 4756150"/>
              <a:gd name="connsiteX50" fmla="*/ 508000 w 6004983"/>
              <a:gd name="connsiteY50" fmla="*/ 4565650 h 4756150"/>
              <a:gd name="connsiteX51" fmla="*/ 457200 w 6004983"/>
              <a:gd name="connsiteY51" fmla="*/ 4616450 h 4756150"/>
              <a:gd name="connsiteX52" fmla="*/ 393700 w 6004983"/>
              <a:gd name="connsiteY52" fmla="*/ 4552950 h 4756150"/>
              <a:gd name="connsiteX53" fmla="*/ 254000 w 6004983"/>
              <a:gd name="connsiteY53" fmla="*/ 4756150 h 4756150"/>
              <a:gd name="connsiteX54" fmla="*/ 539750 w 6004983"/>
              <a:gd name="connsiteY54" fmla="*/ 4730750 h 4756150"/>
              <a:gd name="connsiteX55" fmla="*/ 514350 w 6004983"/>
              <a:gd name="connsiteY55" fmla="*/ 4660900 h 4756150"/>
              <a:gd name="connsiteX56" fmla="*/ 622300 w 6004983"/>
              <a:gd name="connsiteY56" fmla="*/ 4584700 h 4756150"/>
              <a:gd name="connsiteX57" fmla="*/ 755650 w 6004983"/>
              <a:gd name="connsiteY57" fmla="*/ 4489450 h 4756150"/>
              <a:gd name="connsiteX58" fmla="*/ 869950 w 6004983"/>
              <a:gd name="connsiteY58" fmla="*/ 4311650 h 4756150"/>
              <a:gd name="connsiteX59" fmla="*/ 946150 w 6004983"/>
              <a:gd name="connsiteY59" fmla="*/ 4083050 h 4756150"/>
              <a:gd name="connsiteX60" fmla="*/ 939800 w 6004983"/>
              <a:gd name="connsiteY60" fmla="*/ 3854450 h 4756150"/>
              <a:gd name="connsiteX61" fmla="*/ 812800 w 6004983"/>
              <a:gd name="connsiteY61" fmla="*/ 3594100 h 4756150"/>
              <a:gd name="connsiteX62" fmla="*/ 666750 w 6004983"/>
              <a:gd name="connsiteY62" fmla="*/ 3333750 h 4756150"/>
              <a:gd name="connsiteX63" fmla="*/ 546100 w 6004983"/>
              <a:gd name="connsiteY63" fmla="*/ 3168650 h 4756150"/>
              <a:gd name="connsiteX64" fmla="*/ 406400 w 6004983"/>
              <a:gd name="connsiteY64" fmla="*/ 2870200 h 4756150"/>
              <a:gd name="connsiteX65" fmla="*/ 387350 w 6004983"/>
              <a:gd name="connsiteY65" fmla="*/ 2501900 h 4756150"/>
              <a:gd name="connsiteX66" fmla="*/ 457200 w 6004983"/>
              <a:gd name="connsiteY66" fmla="*/ 2216150 h 4756150"/>
              <a:gd name="connsiteX67" fmla="*/ 889000 w 6004983"/>
              <a:gd name="connsiteY67" fmla="*/ 1993900 h 4756150"/>
              <a:gd name="connsiteX68" fmla="*/ 1123950 w 6004983"/>
              <a:gd name="connsiteY68" fmla="*/ 1803400 h 4756150"/>
              <a:gd name="connsiteX69" fmla="*/ 1574800 w 6004983"/>
              <a:gd name="connsiteY69" fmla="*/ 1841500 h 4756150"/>
              <a:gd name="connsiteX70" fmla="*/ 2089150 w 6004983"/>
              <a:gd name="connsiteY70" fmla="*/ 1790700 h 4756150"/>
              <a:gd name="connsiteX71" fmla="*/ 2559050 w 6004983"/>
              <a:gd name="connsiteY71" fmla="*/ 1657350 h 4756150"/>
              <a:gd name="connsiteX72" fmla="*/ 3003550 w 6004983"/>
              <a:gd name="connsiteY72" fmla="*/ 1638300 h 4756150"/>
              <a:gd name="connsiteX73" fmla="*/ 3536950 w 6004983"/>
              <a:gd name="connsiteY73" fmla="*/ 1638300 h 4756150"/>
              <a:gd name="connsiteX74" fmla="*/ 3917950 w 6004983"/>
              <a:gd name="connsiteY74" fmla="*/ 1638300 h 4756150"/>
              <a:gd name="connsiteX75" fmla="*/ 4451350 w 6004983"/>
              <a:gd name="connsiteY75" fmla="*/ 1638300 h 4756150"/>
              <a:gd name="connsiteX76" fmla="*/ 4679950 w 6004983"/>
              <a:gd name="connsiteY76" fmla="*/ 1485900 h 4756150"/>
              <a:gd name="connsiteX77" fmla="*/ 4908550 w 6004983"/>
              <a:gd name="connsiteY77" fmla="*/ 1485900 h 4756150"/>
              <a:gd name="connsiteX78" fmla="*/ 4984750 w 6004983"/>
              <a:gd name="connsiteY78" fmla="*/ 1638300 h 4756150"/>
              <a:gd name="connsiteX79" fmla="*/ 4908550 w 6004983"/>
              <a:gd name="connsiteY79" fmla="*/ 1790700 h 4756150"/>
              <a:gd name="connsiteX80" fmla="*/ 4756150 w 6004983"/>
              <a:gd name="connsiteY80" fmla="*/ 1866900 h 4756150"/>
              <a:gd name="connsiteX81" fmla="*/ 4713288 w 6004983"/>
              <a:gd name="connsiteY81" fmla="*/ 1995488 h 4756150"/>
              <a:gd name="connsiteX82" fmla="*/ 4654550 w 6004983"/>
              <a:gd name="connsiteY82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75150 w 6004983"/>
              <a:gd name="connsiteY20" fmla="*/ 342900 h 4756150"/>
              <a:gd name="connsiteX21" fmla="*/ 4070350 w 6004983"/>
              <a:gd name="connsiteY21" fmla="*/ 342900 h 4756150"/>
              <a:gd name="connsiteX22" fmla="*/ 3632200 w 6004983"/>
              <a:gd name="connsiteY22" fmla="*/ 342900 h 4756150"/>
              <a:gd name="connsiteX23" fmla="*/ 3238500 w 6004983"/>
              <a:gd name="connsiteY23" fmla="*/ 361950 h 4756150"/>
              <a:gd name="connsiteX24" fmla="*/ 2863850 w 6004983"/>
              <a:gd name="connsiteY24" fmla="*/ 438150 h 4756150"/>
              <a:gd name="connsiteX25" fmla="*/ 2305050 w 6004983"/>
              <a:gd name="connsiteY25" fmla="*/ 539750 h 4756150"/>
              <a:gd name="connsiteX26" fmla="*/ 1924050 w 6004983"/>
              <a:gd name="connsiteY26" fmla="*/ 609600 h 4756150"/>
              <a:gd name="connsiteX27" fmla="*/ 1568450 w 6004983"/>
              <a:gd name="connsiteY27" fmla="*/ 755650 h 4756150"/>
              <a:gd name="connsiteX28" fmla="*/ 1174750 w 6004983"/>
              <a:gd name="connsiteY28" fmla="*/ 1003300 h 4756150"/>
              <a:gd name="connsiteX29" fmla="*/ 730250 w 6004983"/>
              <a:gd name="connsiteY29" fmla="*/ 1390650 h 4756150"/>
              <a:gd name="connsiteX30" fmla="*/ 698500 w 6004983"/>
              <a:gd name="connsiteY30" fmla="*/ 1454150 h 4756150"/>
              <a:gd name="connsiteX31" fmla="*/ 406400 w 6004983"/>
              <a:gd name="connsiteY31" fmla="*/ 1733550 h 4756150"/>
              <a:gd name="connsiteX32" fmla="*/ 381000 w 6004983"/>
              <a:gd name="connsiteY32" fmla="*/ 1790700 h 4756150"/>
              <a:gd name="connsiteX33" fmla="*/ 374650 w 6004983"/>
              <a:gd name="connsiteY33" fmla="*/ 1816100 h 4756150"/>
              <a:gd name="connsiteX34" fmla="*/ 203200 w 6004983"/>
              <a:gd name="connsiteY34" fmla="*/ 2012950 h 4756150"/>
              <a:gd name="connsiteX35" fmla="*/ 177800 w 6004983"/>
              <a:gd name="connsiteY35" fmla="*/ 2076450 h 4756150"/>
              <a:gd name="connsiteX36" fmla="*/ 158750 w 6004983"/>
              <a:gd name="connsiteY36" fmla="*/ 2159000 h 4756150"/>
              <a:gd name="connsiteX37" fmla="*/ 76200 w 6004983"/>
              <a:gd name="connsiteY37" fmla="*/ 2330450 h 4756150"/>
              <a:gd name="connsiteX38" fmla="*/ 0 w 6004983"/>
              <a:gd name="connsiteY38" fmla="*/ 2825750 h 4756150"/>
              <a:gd name="connsiteX39" fmla="*/ 88900 w 6004983"/>
              <a:gd name="connsiteY39" fmla="*/ 3117850 h 4756150"/>
              <a:gd name="connsiteX40" fmla="*/ 215900 w 6004983"/>
              <a:gd name="connsiteY40" fmla="*/ 3333750 h 4756150"/>
              <a:gd name="connsiteX41" fmla="*/ 323850 w 6004983"/>
              <a:gd name="connsiteY41" fmla="*/ 3473450 h 4756150"/>
              <a:gd name="connsiteX42" fmla="*/ 469900 w 6004983"/>
              <a:gd name="connsiteY42" fmla="*/ 3638550 h 4756150"/>
              <a:gd name="connsiteX43" fmla="*/ 628650 w 6004983"/>
              <a:gd name="connsiteY43" fmla="*/ 3803650 h 4756150"/>
              <a:gd name="connsiteX44" fmla="*/ 768350 w 6004983"/>
              <a:gd name="connsiteY44" fmla="*/ 3987800 h 4756150"/>
              <a:gd name="connsiteX45" fmla="*/ 819150 w 6004983"/>
              <a:gd name="connsiteY45" fmla="*/ 4121150 h 4756150"/>
              <a:gd name="connsiteX46" fmla="*/ 819150 w 6004983"/>
              <a:gd name="connsiteY46" fmla="*/ 4260850 h 4756150"/>
              <a:gd name="connsiteX47" fmla="*/ 723900 w 6004983"/>
              <a:gd name="connsiteY47" fmla="*/ 4400550 h 4756150"/>
              <a:gd name="connsiteX48" fmla="*/ 590550 w 6004983"/>
              <a:gd name="connsiteY48" fmla="*/ 4476750 h 4756150"/>
              <a:gd name="connsiteX49" fmla="*/ 508000 w 6004983"/>
              <a:gd name="connsiteY49" fmla="*/ 4565650 h 4756150"/>
              <a:gd name="connsiteX50" fmla="*/ 457200 w 6004983"/>
              <a:gd name="connsiteY50" fmla="*/ 4616450 h 4756150"/>
              <a:gd name="connsiteX51" fmla="*/ 393700 w 6004983"/>
              <a:gd name="connsiteY51" fmla="*/ 4552950 h 4756150"/>
              <a:gd name="connsiteX52" fmla="*/ 254000 w 6004983"/>
              <a:gd name="connsiteY52" fmla="*/ 4756150 h 4756150"/>
              <a:gd name="connsiteX53" fmla="*/ 539750 w 6004983"/>
              <a:gd name="connsiteY53" fmla="*/ 4730750 h 4756150"/>
              <a:gd name="connsiteX54" fmla="*/ 514350 w 6004983"/>
              <a:gd name="connsiteY54" fmla="*/ 4660900 h 4756150"/>
              <a:gd name="connsiteX55" fmla="*/ 622300 w 6004983"/>
              <a:gd name="connsiteY55" fmla="*/ 4584700 h 4756150"/>
              <a:gd name="connsiteX56" fmla="*/ 755650 w 6004983"/>
              <a:gd name="connsiteY56" fmla="*/ 4489450 h 4756150"/>
              <a:gd name="connsiteX57" fmla="*/ 869950 w 6004983"/>
              <a:gd name="connsiteY57" fmla="*/ 4311650 h 4756150"/>
              <a:gd name="connsiteX58" fmla="*/ 946150 w 6004983"/>
              <a:gd name="connsiteY58" fmla="*/ 4083050 h 4756150"/>
              <a:gd name="connsiteX59" fmla="*/ 939800 w 6004983"/>
              <a:gd name="connsiteY59" fmla="*/ 3854450 h 4756150"/>
              <a:gd name="connsiteX60" fmla="*/ 812800 w 6004983"/>
              <a:gd name="connsiteY60" fmla="*/ 3594100 h 4756150"/>
              <a:gd name="connsiteX61" fmla="*/ 666750 w 6004983"/>
              <a:gd name="connsiteY61" fmla="*/ 3333750 h 4756150"/>
              <a:gd name="connsiteX62" fmla="*/ 546100 w 6004983"/>
              <a:gd name="connsiteY62" fmla="*/ 3168650 h 4756150"/>
              <a:gd name="connsiteX63" fmla="*/ 406400 w 6004983"/>
              <a:gd name="connsiteY63" fmla="*/ 2870200 h 4756150"/>
              <a:gd name="connsiteX64" fmla="*/ 387350 w 6004983"/>
              <a:gd name="connsiteY64" fmla="*/ 2501900 h 4756150"/>
              <a:gd name="connsiteX65" fmla="*/ 457200 w 6004983"/>
              <a:gd name="connsiteY65" fmla="*/ 2216150 h 4756150"/>
              <a:gd name="connsiteX66" fmla="*/ 889000 w 6004983"/>
              <a:gd name="connsiteY66" fmla="*/ 1993900 h 4756150"/>
              <a:gd name="connsiteX67" fmla="*/ 1123950 w 6004983"/>
              <a:gd name="connsiteY67" fmla="*/ 1803400 h 4756150"/>
              <a:gd name="connsiteX68" fmla="*/ 1574800 w 6004983"/>
              <a:gd name="connsiteY68" fmla="*/ 1841500 h 4756150"/>
              <a:gd name="connsiteX69" fmla="*/ 2089150 w 6004983"/>
              <a:gd name="connsiteY69" fmla="*/ 1790700 h 4756150"/>
              <a:gd name="connsiteX70" fmla="*/ 2559050 w 6004983"/>
              <a:gd name="connsiteY70" fmla="*/ 1657350 h 4756150"/>
              <a:gd name="connsiteX71" fmla="*/ 3003550 w 6004983"/>
              <a:gd name="connsiteY71" fmla="*/ 1638300 h 4756150"/>
              <a:gd name="connsiteX72" fmla="*/ 3536950 w 6004983"/>
              <a:gd name="connsiteY72" fmla="*/ 1638300 h 4756150"/>
              <a:gd name="connsiteX73" fmla="*/ 3917950 w 6004983"/>
              <a:gd name="connsiteY73" fmla="*/ 1638300 h 4756150"/>
              <a:gd name="connsiteX74" fmla="*/ 4451350 w 6004983"/>
              <a:gd name="connsiteY74" fmla="*/ 1638300 h 4756150"/>
              <a:gd name="connsiteX75" fmla="*/ 4679950 w 6004983"/>
              <a:gd name="connsiteY75" fmla="*/ 1485900 h 4756150"/>
              <a:gd name="connsiteX76" fmla="*/ 4908550 w 6004983"/>
              <a:gd name="connsiteY76" fmla="*/ 1485900 h 4756150"/>
              <a:gd name="connsiteX77" fmla="*/ 4984750 w 6004983"/>
              <a:gd name="connsiteY77" fmla="*/ 1638300 h 4756150"/>
              <a:gd name="connsiteX78" fmla="*/ 4908550 w 6004983"/>
              <a:gd name="connsiteY78" fmla="*/ 1790700 h 4756150"/>
              <a:gd name="connsiteX79" fmla="*/ 4756150 w 6004983"/>
              <a:gd name="connsiteY79" fmla="*/ 1866900 h 4756150"/>
              <a:gd name="connsiteX80" fmla="*/ 4713288 w 6004983"/>
              <a:gd name="connsiteY80" fmla="*/ 1995488 h 4756150"/>
              <a:gd name="connsiteX81" fmla="*/ 4654550 w 6004983"/>
              <a:gd name="connsiteY81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75150 w 6004983"/>
              <a:gd name="connsiteY20" fmla="*/ 342900 h 4756150"/>
              <a:gd name="connsiteX21" fmla="*/ 4070350 w 6004983"/>
              <a:gd name="connsiteY21" fmla="*/ 342900 h 4756150"/>
              <a:gd name="connsiteX22" fmla="*/ 3632200 w 6004983"/>
              <a:gd name="connsiteY22" fmla="*/ 342900 h 4756150"/>
              <a:gd name="connsiteX23" fmla="*/ 3238500 w 6004983"/>
              <a:gd name="connsiteY23" fmla="*/ 361950 h 4756150"/>
              <a:gd name="connsiteX24" fmla="*/ 2863850 w 6004983"/>
              <a:gd name="connsiteY24" fmla="*/ 438150 h 4756150"/>
              <a:gd name="connsiteX25" fmla="*/ 2305050 w 6004983"/>
              <a:gd name="connsiteY25" fmla="*/ 539750 h 4756150"/>
              <a:gd name="connsiteX26" fmla="*/ 1924050 w 6004983"/>
              <a:gd name="connsiteY26" fmla="*/ 609600 h 4756150"/>
              <a:gd name="connsiteX27" fmla="*/ 1568450 w 6004983"/>
              <a:gd name="connsiteY27" fmla="*/ 755650 h 4756150"/>
              <a:gd name="connsiteX28" fmla="*/ 1174750 w 6004983"/>
              <a:gd name="connsiteY28" fmla="*/ 1003300 h 4756150"/>
              <a:gd name="connsiteX29" fmla="*/ 730250 w 6004983"/>
              <a:gd name="connsiteY29" fmla="*/ 1390650 h 4756150"/>
              <a:gd name="connsiteX30" fmla="*/ 698500 w 6004983"/>
              <a:gd name="connsiteY30" fmla="*/ 1454150 h 4756150"/>
              <a:gd name="connsiteX31" fmla="*/ 406400 w 6004983"/>
              <a:gd name="connsiteY31" fmla="*/ 1733550 h 4756150"/>
              <a:gd name="connsiteX32" fmla="*/ 381000 w 6004983"/>
              <a:gd name="connsiteY32" fmla="*/ 1790700 h 4756150"/>
              <a:gd name="connsiteX33" fmla="*/ 374650 w 6004983"/>
              <a:gd name="connsiteY33" fmla="*/ 1816100 h 4756150"/>
              <a:gd name="connsiteX34" fmla="*/ 203200 w 6004983"/>
              <a:gd name="connsiteY34" fmla="*/ 2012950 h 4756150"/>
              <a:gd name="connsiteX35" fmla="*/ 177800 w 6004983"/>
              <a:gd name="connsiteY35" fmla="*/ 2076450 h 4756150"/>
              <a:gd name="connsiteX36" fmla="*/ 158750 w 6004983"/>
              <a:gd name="connsiteY36" fmla="*/ 2159000 h 4756150"/>
              <a:gd name="connsiteX37" fmla="*/ 76200 w 6004983"/>
              <a:gd name="connsiteY37" fmla="*/ 2330450 h 4756150"/>
              <a:gd name="connsiteX38" fmla="*/ 0 w 6004983"/>
              <a:gd name="connsiteY38" fmla="*/ 2825750 h 4756150"/>
              <a:gd name="connsiteX39" fmla="*/ 88900 w 6004983"/>
              <a:gd name="connsiteY39" fmla="*/ 3117850 h 4756150"/>
              <a:gd name="connsiteX40" fmla="*/ 215900 w 6004983"/>
              <a:gd name="connsiteY40" fmla="*/ 3333750 h 4756150"/>
              <a:gd name="connsiteX41" fmla="*/ 323850 w 6004983"/>
              <a:gd name="connsiteY41" fmla="*/ 3473450 h 4756150"/>
              <a:gd name="connsiteX42" fmla="*/ 469900 w 6004983"/>
              <a:gd name="connsiteY42" fmla="*/ 3638550 h 4756150"/>
              <a:gd name="connsiteX43" fmla="*/ 628650 w 6004983"/>
              <a:gd name="connsiteY43" fmla="*/ 3803650 h 4756150"/>
              <a:gd name="connsiteX44" fmla="*/ 768350 w 6004983"/>
              <a:gd name="connsiteY44" fmla="*/ 3987800 h 4756150"/>
              <a:gd name="connsiteX45" fmla="*/ 819150 w 6004983"/>
              <a:gd name="connsiteY45" fmla="*/ 4121150 h 4756150"/>
              <a:gd name="connsiteX46" fmla="*/ 819150 w 6004983"/>
              <a:gd name="connsiteY46" fmla="*/ 4260850 h 4756150"/>
              <a:gd name="connsiteX47" fmla="*/ 723900 w 6004983"/>
              <a:gd name="connsiteY47" fmla="*/ 4400550 h 4756150"/>
              <a:gd name="connsiteX48" fmla="*/ 590550 w 6004983"/>
              <a:gd name="connsiteY48" fmla="*/ 4476750 h 4756150"/>
              <a:gd name="connsiteX49" fmla="*/ 508000 w 6004983"/>
              <a:gd name="connsiteY49" fmla="*/ 4565650 h 4756150"/>
              <a:gd name="connsiteX50" fmla="*/ 457200 w 6004983"/>
              <a:gd name="connsiteY50" fmla="*/ 4616450 h 4756150"/>
              <a:gd name="connsiteX51" fmla="*/ 393700 w 6004983"/>
              <a:gd name="connsiteY51" fmla="*/ 4552950 h 4756150"/>
              <a:gd name="connsiteX52" fmla="*/ 254000 w 6004983"/>
              <a:gd name="connsiteY52" fmla="*/ 4756150 h 4756150"/>
              <a:gd name="connsiteX53" fmla="*/ 539750 w 6004983"/>
              <a:gd name="connsiteY53" fmla="*/ 4730750 h 4756150"/>
              <a:gd name="connsiteX54" fmla="*/ 514350 w 6004983"/>
              <a:gd name="connsiteY54" fmla="*/ 4660900 h 4756150"/>
              <a:gd name="connsiteX55" fmla="*/ 622300 w 6004983"/>
              <a:gd name="connsiteY55" fmla="*/ 4584700 h 4756150"/>
              <a:gd name="connsiteX56" fmla="*/ 755650 w 6004983"/>
              <a:gd name="connsiteY56" fmla="*/ 4489450 h 4756150"/>
              <a:gd name="connsiteX57" fmla="*/ 869950 w 6004983"/>
              <a:gd name="connsiteY57" fmla="*/ 4311650 h 4756150"/>
              <a:gd name="connsiteX58" fmla="*/ 946150 w 6004983"/>
              <a:gd name="connsiteY58" fmla="*/ 4083050 h 4756150"/>
              <a:gd name="connsiteX59" fmla="*/ 939800 w 6004983"/>
              <a:gd name="connsiteY59" fmla="*/ 3854450 h 4756150"/>
              <a:gd name="connsiteX60" fmla="*/ 812800 w 6004983"/>
              <a:gd name="connsiteY60" fmla="*/ 3594100 h 4756150"/>
              <a:gd name="connsiteX61" fmla="*/ 666750 w 6004983"/>
              <a:gd name="connsiteY61" fmla="*/ 3333750 h 4756150"/>
              <a:gd name="connsiteX62" fmla="*/ 546100 w 6004983"/>
              <a:gd name="connsiteY62" fmla="*/ 3168650 h 4756150"/>
              <a:gd name="connsiteX63" fmla="*/ 406400 w 6004983"/>
              <a:gd name="connsiteY63" fmla="*/ 2870200 h 4756150"/>
              <a:gd name="connsiteX64" fmla="*/ 387350 w 6004983"/>
              <a:gd name="connsiteY64" fmla="*/ 2501900 h 4756150"/>
              <a:gd name="connsiteX65" fmla="*/ 457200 w 6004983"/>
              <a:gd name="connsiteY65" fmla="*/ 2216150 h 4756150"/>
              <a:gd name="connsiteX66" fmla="*/ 889000 w 6004983"/>
              <a:gd name="connsiteY66" fmla="*/ 1993900 h 4756150"/>
              <a:gd name="connsiteX67" fmla="*/ 1123950 w 6004983"/>
              <a:gd name="connsiteY67" fmla="*/ 1803400 h 4756150"/>
              <a:gd name="connsiteX68" fmla="*/ 1574800 w 6004983"/>
              <a:gd name="connsiteY68" fmla="*/ 1841500 h 4756150"/>
              <a:gd name="connsiteX69" fmla="*/ 2089150 w 6004983"/>
              <a:gd name="connsiteY69" fmla="*/ 1790700 h 4756150"/>
              <a:gd name="connsiteX70" fmla="*/ 2559050 w 6004983"/>
              <a:gd name="connsiteY70" fmla="*/ 1657350 h 4756150"/>
              <a:gd name="connsiteX71" fmla="*/ 3003550 w 6004983"/>
              <a:gd name="connsiteY71" fmla="*/ 1638300 h 4756150"/>
              <a:gd name="connsiteX72" fmla="*/ 3536950 w 6004983"/>
              <a:gd name="connsiteY72" fmla="*/ 1638300 h 4756150"/>
              <a:gd name="connsiteX73" fmla="*/ 3917950 w 6004983"/>
              <a:gd name="connsiteY73" fmla="*/ 1638300 h 4756150"/>
              <a:gd name="connsiteX74" fmla="*/ 4146550 w 6004983"/>
              <a:gd name="connsiteY74" fmla="*/ 1638300 h 4756150"/>
              <a:gd name="connsiteX75" fmla="*/ 4679950 w 6004983"/>
              <a:gd name="connsiteY75" fmla="*/ 1485900 h 4756150"/>
              <a:gd name="connsiteX76" fmla="*/ 4908550 w 6004983"/>
              <a:gd name="connsiteY76" fmla="*/ 1485900 h 4756150"/>
              <a:gd name="connsiteX77" fmla="*/ 4984750 w 6004983"/>
              <a:gd name="connsiteY77" fmla="*/ 1638300 h 4756150"/>
              <a:gd name="connsiteX78" fmla="*/ 4908550 w 6004983"/>
              <a:gd name="connsiteY78" fmla="*/ 1790700 h 4756150"/>
              <a:gd name="connsiteX79" fmla="*/ 4756150 w 6004983"/>
              <a:gd name="connsiteY79" fmla="*/ 1866900 h 4756150"/>
              <a:gd name="connsiteX80" fmla="*/ 4713288 w 6004983"/>
              <a:gd name="connsiteY80" fmla="*/ 1995488 h 4756150"/>
              <a:gd name="connsiteX81" fmla="*/ 4654550 w 6004983"/>
              <a:gd name="connsiteY81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75150 w 6004983"/>
              <a:gd name="connsiteY20" fmla="*/ 342900 h 4756150"/>
              <a:gd name="connsiteX21" fmla="*/ 4070350 w 6004983"/>
              <a:gd name="connsiteY21" fmla="*/ 342900 h 4756150"/>
              <a:gd name="connsiteX22" fmla="*/ 3632200 w 6004983"/>
              <a:gd name="connsiteY22" fmla="*/ 342900 h 4756150"/>
              <a:gd name="connsiteX23" fmla="*/ 3238500 w 6004983"/>
              <a:gd name="connsiteY23" fmla="*/ 361950 h 4756150"/>
              <a:gd name="connsiteX24" fmla="*/ 2863850 w 6004983"/>
              <a:gd name="connsiteY24" fmla="*/ 438150 h 4756150"/>
              <a:gd name="connsiteX25" fmla="*/ 2305050 w 6004983"/>
              <a:gd name="connsiteY25" fmla="*/ 539750 h 4756150"/>
              <a:gd name="connsiteX26" fmla="*/ 1924050 w 6004983"/>
              <a:gd name="connsiteY26" fmla="*/ 609600 h 4756150"/>
              <a:gd name="connsiteX27" fmla="*/ 1568450 w 6004983"/>
              <a:gd name="connsiteY27" fmla="*/ 755650 h 4756150"/>
              <a:gd name="connsiteX28" fmla="*/ 1174750 w 6004983"/>
              <a:gd name="connsiteY28" fmla="*/ 1003300 h 4756150"/>
              <a:gd name="connsiteX29" fmla="*/ 730250 w 6004983"/>
              <a:gd name="connsiteY29" fmla="*/ 1390650 h 4756150"/>
              <a:gd name="connsiteX30" fmla="*/ 698500 w 6004983"/>
              <a:gd name="connsiteY30" fmla="*/ 1454150 h 4756150"/>
              <a:gd name="connsiteX31" fmla="*/ 406400 w 6004983"/>
              <a:gd name="connsiteY31" fmla="*/ 1733550 h 4756150"/>
              <a:gd name="connsiteX32" fmla="*/ 381000 w 6004983"/>
              <a:gd name="connsiteY32" fmla="*/ 1790700 h 4756150"/>
              <a:gd name="connsiteX33" fmla="*/ 374650 w 6004983"/>
              <a:gd name="connsiteY33" fmla="*/ 1816100 h 4756150"/>
              <a:gd name="connsiteX34" fmla="*/ 203200 w 6004983"/>
              <a:gd name="connsiteY34" fmla="*/ 2012950 h 4756150"/>
              <a:gd name="connsiteX35" fmla="*/ 177800 w 6004983"/>
              <a:gd name="connsiteY35" fmla="*/ 2076450 h 4756150"/>
              <a:gd name="connsiteX36" fmla="*/ 158750 w 6004983"/>
              <a:gd name="connsiteY36" fmla="*/ 2159000 h 4756150"/>
              <a:gd name="connsiteX37" fmla="*/ 76200 w 6004983"/>
              <a:gd name="connsiteY37" fmla="*/ 2330450 h 4756150"/>
              <a:gd name="connsiteX38" fmla="*/ 0 w 6004983"/>
              <a:gd name="connsiteY38" fmla="*/ 2825750 h 4756150"/>
              <a:gd name="connsiteX39" fmla="*/ 88900 w 6004983"/>
              <a:gd name="connsiteY39" fmla="*/ 3117850 h 4756150"/>
              <a:gd name="connsiteX40" fmla="*/ 215900 w 6004983"/>
              <a:gd name="connsiteY40" fmla="*/ 3333750 h 4756150"/>
              <a:gd name="connsiteX41" fmla="*/ 323850 w 6004983"/>
              <a:gd name="connsiteY41" fmla="*/ 3473450 h 4756150"/>
              <a:gd name="connsiteX42" fmla="*/ 469900 w 6004983"/>
              <a:gd name="connsiteY42" fmla="*/ 3638550 h 4756150"/>
              <a:gd name="connsiteX43" fmla="*/ 628650 w 6004983"/>
              <a:gd name="connsiteY43" fmla="*/ 3803650 h 4756150"/>
              <a:gd name="connsiteX44" fmla="*/ 768350 w 6004983"/>
              <a:gd name="connsiteY44" fmla="*/ 3987800 h 4756150"/>
              <a:gd name="connsiteX45" fmla="*/ 819150 w 6004983"/>
              <a:gd name="connsiteY45" fmla="*/ 4121150 h 4756150"/>
              <a:gd name="connsiteX46" fmla="*/ 819150 w 6004983"/>
              <a:gd name="connsiteY46" fmla="*/ 4260850 h 4756150"/>
              <a:gd name="connsiteX47" fmla="*/ 723900 w 6004983"/>
              <a:gd name="connsiteY47" fmla="*/ 4400550 h 4756150"/>
              <a:gd name="connsiteX48" fmla="*/ 590550 w 6004983"/>
              <a:gd name="connsiteY48" fmla="*/ 4476750 h 4756150"/>
              <a:gd name="connsiteX49" fmla="*/ 508000 w 6004983"/>
              <a:gd name="connsiteY49" fmla="*/ 4565650 h 4756150"/>
              <a:gd name="connsiteX50" fmla="*/ 457200 w 6004983"/>
              <a:gd name="connsiteY50" fmla="*/ 4616450 h 4756150"/>
              <a:gd name="connsiteX51" fmla="*/ 393700 w 6004983"/>
              <a:gd name="connsiteY51" fmla="*/ 4552950 h 4756150"/>
              <a:gd name="connsiteX52" fmla="*/ 254000 w 6004983"/>
              <a:gd name="connsiteY52" fmla="*/ 4756150 h 4756150"/>
              <a:gd name="connsiteX53" fmla="*/ 539750 w 6004983"/>
              <a:gd name="connsiteY53" fmla="*/ 4730750 h 4756150"/>
              <a:gd name="connsiteX54" fmla="*/ 514350 w 6004983"/>
              <a:gd name="connsiteY54" fmla="*/ 4660900 h 4756150"/>
              <a:gd name="connsiteX55" fmla="*/ 622300 w 6004983"/>
              <a:gd name="connsiteY55" fmla="*/ 4584700 h 4756150"/>
              <a:gd name="connsiteX56" fmla="*/ 755650 w 6004983"/>
              <a:gd name="connsiteY56" fmla="*/ 4489450 h 4756150"/>
              <a:gd name="connsiteX57" fmla="*/ 869950 w 6004983"/>
              <a:gd name="connsiteY57" fmla="*/ 4311650 h 4756150"/>
              <a:gd name="connsiteX58" fmla="*/ 946150 w 6004983"/>
              <a:gd name="connsiteY58" fmla="*/ 4083050 h 4756150"/>
              <a:gd name="connsiteX59" fmla="*/ 939800 w 6004983"/>
              <a:gd name="connsiteY59" fmla="*/ 3854450 h 4756150"/>
              <a:gd name="connsiteX60" fmla="*/ 812800 w 6004983"/>
              <a:gd name="connsiteY60" fmla="*/ 3594100 h 4756150"/>
              <a:gd name="connsiteX61" fmla="*/ 666750 w 6004983"/>
              <a:gd name="connsiteY61" fmla="*/ 3333750 h 4756150"/>
              <a:gd name="connsiteX62" fmla="*/ 546100 w 6004983"/>
              <a:gd name="connsiteY62" fmla="*/ 3168650 h 4756150"/>
              <a:gd name="connsiteX63" fmla="*/ 406400 w 6004983"/>
              <a:gd name="connsiteY63" fmla="*/ 2870200 h 4756150"/>
              <a:gd name="connsiteX64" fmla="*/ 387350 w 6004983"/>
              <a:gd name="connsiteY64" fmla="*/ 2501900 h 4756150"/>
              <a:gd name="connsiteX65" fmla="*/ 457200 w 6004983"/>
              <a:gd name="connsiteY65" fmla="*/ 2216150 h 4756150"/>
              <a:gd name="connsiteX66" fmla="*/ 889000 w 6004983"/>
              <a:gd name="connsiteY66" fmla="*/ 1993900 h 4756150"/>
              <a:gd name="connsiteX67" fmla="*/ 1123950 w 6004983"/>
              <a:gd name="connsiteY67" fmla="*/ 1803400 h 4756150"/>
              <a:gd name="connsiteX68" fmla="*/ 1574800 w 6004983"/>
              <a:gd name="connsiteY68" fmla="*/ 1841500 h 4756150"/>
              <a:gd name="connsiteX69" fmla="*/ 2089150 w 6004983"/>
              <a:gd name="connsiteY69" fmla="*/ 1790700 h 4756150"/>
              <a:gd name="connsiteX70" fmla="*/ 2559050 w 6004983"/>
              <a:gd name="connsiteY70" fmla="*/ 1657350 h 4756150"/>
              <a:gd name="connsiteX71" fmla="*/ 3003550 w 6004983"/>
              <a:gd name="connsiteY71" fmla="*/ 1638300 h 4756150"/>
              <a:gd name="connsiteX72" fmla="*/ 3460750 w 6004983"/>
              <a:gd name="connsiteY72" fmla="*/ 2019300 h 4756150"/>
              <a:gd name="connsiteX73" fmla="*/ 3917950 w 6004983"/>
              <a:gd name="connsiteY73" fmla="*/ 1638300 h 4756150"/>
              <a:gd name="connsiteX74" fmla="*/ 4146550 w 6004983"/>
              <a:gd name="connsiteY74" fmla="*/ 1638300 h 4756150"/>
              <a:gd name="connsiteX75" fmla="*/ 4679950 w 6004983"/>
              <a:gd name="connsiteY75" fmla="*/ 1485900 h 4756150"/>
              <a:gd name="connsiteX76" fmla="*/ 4908550 w 6004983"/>
              <a:gd name="connsiteY76" fmla="*/ 1485900 h 4756150"/>
              <a:gd name="connsiteX77" fmla="*/ 4984750 w 6004983"/>
              <a:gd name="connsiteY77" fmla="*/ 1638300 h 4756150"/>
              <a:gd name="connsiteX78" fmla="*/ 4908550 w 6004983"/>
              <a:gd name="connsiteY78" fmla="*/ 1790700 h 4756150"/>
              <a:gd name="connsiteX79" fmla="*/ 4756150 w 6004983"/>
              <a:gd name="connsiteY79" fmla="*/ 1866900 h 4756150"/>
              <a:gd name="connsiteX80" fmla="*/ 4713288 w 6004983"/>
              <a:gd name="connsiteY80" fmla="*/ 1995488 h 4756150"/>
              <a:gd name="connsiteX81" fmla="*/ 4654550 w 6004983"/>
              <a:gd name="connsiteY81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75150 w 6004983"/>
              <a:gd name="connsiteY20" fmla="*/ 342900 h 4756150"/>
              <a:gd name="connsiteX21" fmla="*/ 4070350 w 6004983"/>
              <a:gd name="connsiteY21" fmla="*/ 342900 h 4756150"/>
              <a:gd name="connsiteX22" fmla="*/ 3632200 w 6004983"/>
              <a:gd name="connsiteY22" fmla="*/ 342900 h 4756150"/>
              <a:gd name="connsiteX23" fmla="*/ 3238500 w 6004983"/>
              <a:gd name="connsiteY23" fmla="*/ 361950 h 4756150"/>
              <a:gd name="connsiteX24" fmla="*/ 2863850 w 6004983"/>
              <a:gd name="connsiteY24" fmla="*/ 438150 h 4756150"/>
              <a:gd name="connsiteX25" fmla="*/ 2305050 w 6004983"/>
              <a:gd name="connsiteY25" fmla="*/ 539750 h 4756150"/>
              <a:gd name="connsiteX26" fmla="*/ 1924050 w 6004983"/>
              <a:gd name="connsiteY26" fmla="*/ 609600 h 4756150"/>
              <a:gd name="connsiteX27" fmla="*/ 1568450 w 6004983"/>
              <a:gd name="connsiteY27" fmla="*/ 755650 h 4756150"/>
              <a:gd name="connsiteX28" fmla="*/ 1174750 w 6004983"/>
              <a:gd name="connsiteY28" fmla="*/ 1003300 h 4756150"/>
              <a:gd name="connsiteX29" fmla="*/ 730250 w 6004983"/>
              <a:gd name="connsiteY29" fmla="*/ 1390650 h 4756150"/>
              <a:gd name="connsiteX30" fmla="*/ 698500 w 6004983"/>
              <a:gd name="connsiteY30" fmla="*/ 1454150 h 4756150"/>
              <a:gd name="connsiteX31" fmla="*/ 406400 w 6004983"/>
              <a:gd name="connsiteY31" fmla="*/ 1733550 h 4756150"/>
              <a:gd name="connsiteX32" fmla="*/ 381000 w 6004983"/>
              <a:gd name="connsiteY32" fmla="*/ 1790700 h 4756150"/>
              <a:gd name="connsiteX33" fmla="*/ 374650 w 6004983"/>
              <a:gd name="connsiteY33" fmla="*/ 1816100 h 4756150"/>
              <a:gd name="connsiteX34" fmla="*/ 203200 w 6004983"/>
              <a:gd name="connsiteY34" fmla="*/ 2012950 h 4756150"/>
              <a:gd name="connsiteX35" fmla="*/ 177800 w 6004983"/>
              <a:gd name="connsiteY35" fmla="*/ 2076450 h 4756150"/>
              <a:gd name="connsiteX36" fmla="*/ 158750 w 6004983"/>
              <a:gd name="connsiteY36" fmla="*/ 2159000 h 4756150"/>
              <a:gd name="connsiteX37" fmla="*/ 76200 w 6004983"/>
              <a:gd name="connsiteY37" fmla="*/ 2330450 h 4756150"/>
              <a:gd name="connsiteX38" fmla="*/ 0 w 6004983"/>
              <a:gd name="connsiteY38" fmla="*/ 2825750 h 4756150"/>
              <a:gd name="connsiteX39" fmla="*/ 88900 w 6004983"/>
              <a:gd name="connsiteY39" fmla="*/ 3117850 h 4756150"/>
              <a:gd name="connsiteX40" fmla="*/ 215900 w 6004983"/>
              <a:gd name="connsiteY40" fmla="*/ 3333750 h 4756150"/>
              <a:gd name="connsiteX41" fmla="*/ 323850 w 6004983"/>
              <a:gd name="connsiteY41" fmla="*/ 3473450 h 4756150"/>
              <a:gd name="connsiteX42" fmla="*/ 469900 w 6004983"/>
              <a:gd name="connsiteY42" fmla="*/ 3638550 h 4756150"/>
              <a:gd name="connsiteX43" fmla="*/ 628650 w 6004983"/>
              <a:gd name="connsiteY43" fmla="*/ 3803650 h 4756150"/>
              <a:gd name="connsiteX44" fmla="*/ 768350 w 6004983"/>
              <a:gd name="connsiteY44" fmla="*/ 3987800 h 4756150"/>
              <a:gd name="connsiteX45" fmla="*/ 819150 w 6004983"/>
              <a:gd name="connsiteY45" fmla="*/ 4121150 h 4756150"/>
              <a:gd name="connsiteX46" fmla="*/ 819150 w 6004983"/>
              <a:gd name="connsiteY46" fmla="*/ 4260850 h 4756150"/>
              <a:gd name="connsiteX47" fmla="*/ 723900 w 6004983"/>
              <a:gd name="connsiteY47" fmla="*/ 4400550 h 4756150"/>
              <a:gd name="connsiteX48" fmla="*/ 590550 w 6004983"/>
              <a:gd name="connsiteY48" fmla="*/ 4476750 h 4756150"/>
              <a:gd name="connsiteX49" fmla="*/ 508000 w 6004983"/>
              <a:gd name="connsiteY49" fmla="*/ 4565650 h 4756150"/>
              <a:gd name="connsiteX50" fmla="*/ 457200 w 6004983"/>
              <a:gd name="connsiteY50" fmla="*/ 4616450 h 4756150"/>
              <a:gd name="connsiteX51" fmla="*/ 393700 w 6004983"/>
              <a:gd name="connsiteY51" fmla="*/ 4552950 h 4756150"/>
              <a:gd name="connsiteX52" fmla="*/ 254000 w 6004983"/>
              <a:gd name="connsiteY52" fmla="*/ 4756150 h 4756150"/>
              <a:gd name="connsiteX53" fmla="*/ 539750 w 6004983"/>
              <a:gd name="connsiteY53" fmla="*/ 4730750 h 4756150"/>
              <a:gd name="connsiteX54" fmla="*/ 514350 w 6004983"/>
              <a:gd name="connsiteY54" fmla="*/ 4660900 h 4756150"/>
              <a:gd name="connsiteX55" fmla="*/ 622300 w 6004983"/>
              <a:gd name="connsiteY55" fmla="*/ 4584700 h 4756150"/>
              <a:gd name="connsiteX56" fmla="*/ 755650 w 6004983"/>
              <a:gd name="connsiteY56" fmla="*/ 4489450 h 4756150"/>
              <a:gd name="connsiteX57" fmla="*/ 869950 w 6004983"/>
              <a:gd name="connsiteY57" fmla="*/ 4311650 h 4756150"/>
              <a:gd name="connsiteX58" fmla="*/ 946150 w 6004983"/>
              <a:gd name="connsiteY58" fmla="*/ 4083050 h 4756150"/>
              <a:gd name="connsiteX59" fmla="*/ 939800 w 6004983"/>
              <a:gd name="connsiteY59" fmla="*/ 3854450 h 4756150"/>
              <a:gd name="connsiteX60" fmla="*/ 812800 w 6004983"/>
              <a:gd name="connsiteY60" fmla="*/ 3594100 h 4756150"/>
              <a:gd name="connsiteX61" fmla="*/ 666750 w 6004983"/>
              <a:gd name="connsiteY61" fmla="*/ 3333750 h 4756150"/>
              <a:gd name="connsiteX62" fmla="*/ 546100 w 6004983"/>
              <a:gd name="connsiteY62" fmla="*/ 3168650 h 4756150"/>
              <a:gd name="connsiteX63" fmla="*/ 406400 w 6004983"/>
              <a:gd name="connsiteY63" fmla="*/ 2870200 h 4756150"/>
              <a:gd name="connsiteX64" fmla="*/ 387350 w 6004983"/>
              <a:gd name="connsiteY64" fmla="*/ 2501900 h 4756150"/>
              <a:gd name="connsiteX65" fmla="*/ 457200 w 6004983"/>
              <a:gd name="connsiteY65" fmla="*/ 2216150 h 4756150"/>
              <a:gd name="connsiteX66" fmla="*/ 889000 w 6004983"/>
              <a:gd name="connsiteY66" fmla="*/ 1993900 h 4756150"/>
              <a:gd name="connsiteX67" fmla="*/ 1123950 w 6004983"/>
              <a:gd name="connsiteY67" fmla="*/ 1803400 h 4756150"/>
              <a:gd name="connsiteX68" fmla="*/ 1574800 w 6004983"/>
              <a:gd name="connsiteY68" fmla="*/ 1841500 h 4756150"/>
              <a:gd name="connsiteX69" fmla="*/ 2089150 w 6004983"/>
              <a:gd name="connsiteY69" fmla="*/ 1790700 h 4756150"/>
              <a:gd name="connsiteX70" fmla="*/ 2559050 w 6004983"/>
              <a:gd name="connsiteY70" fmla="*/ 1657350 h 4756150"/>
              <a:gd name="connsiteX71" fmla="*/ 3003550 w 6004983"/>
              <a:gd name="connsiteY71" fmla="*/ 1638300 h 4756150"/>
              <a:gd name="connsiteX72" fmla="*/ 3460750 w 6004983"/>
              <a:gd name="connsiteY72" fmla="*/ 2019300 h 4756150"/>
              <a:gd name="connsiteX73" fmla="*/ 3994150 w 6004983"/>
              <a:gd name="connsiteY73" fmla="*/ 1943100 h 4756150"/>
              <a:gd name="connsiteX74" fmla="*/ 4146550 w 6004983"/>
              <a:gd name="connsiteY74" fmla="*/ 1638300 h 4756150"/>
              <a:gd name="connsiteX75" fmla="*/ 4679950 w 6004983"/>
              <a:gd name="connsiteY75" fmla="*/ 1485900 h 4756150"/>
              <a:gd name="connsiteX76" fmla="*/ 4908550 w 6004983"/>
              <a:gd name="connsiteY76" fmla="*/ 1485900 h 4756150"/>
              <a:gd name="connsiteX77" fmla="*/ 4984750 w 6004983"/>
              <a:gd name="connsiteY77" fmla="*/ 1638300 h 4756150"/>
              <a:gd name="connsiteX78" fmla="*/ 4908550 w 6004983"/>
              <a:gd name="connsiteY78" fmla="*/ 1790700 h 4756150"/>
              <a:gd name="connsiteX79" fmla="*/ 4756150 w 6004983"/>
              <a:gd name="connsiteY79" fmla="*/ 1866900 h 4756150"/>
              <a:gd name="connsiteX80" fmla="*/ 4713288 w 6004983"/>
              <a:gd name="connsiteY80" fmla="*/ 1995488 h 4756150"/>
              <a:gd name="connsiteX81" fmla="*/ 4654550 w 6004983"/>
              <a:gd name="connsiteY81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75150 w 6004983"/>
              <a:gd name="connsiteY20" fmla="*/ 342900 h 4756150"/>
              <a:gd name="connsiteX21" fmla="*/ 4070350 w 6004983"/>
              <a:gd name="connsiteY21" fmla="*/ 342900 h 4756150"/>
              <a:gd name="connsiteX22" fmla="*/ 3632200 w 6004983"/>
              <a:gd name="connsiteY22" fmla="*/ 342900 h 4756150"/>
              <a:gd name="connsiteX23" fmla="*/ 3238500 w 6004983"/>
              <a:gd name="connsiteY23" fmla="*/ 361950 h 4756150"/>
              <a:gd name="connsiteX24" fmla="*/ 2863850 w 6004983"/>
              <a:gd name="connsiteY24" fmla="*/ 438150 h 4756150"/>
              <a:gd name="connsiteX25" fmla="*/ 2305050 w 6004983"/>
              <a:gd name="connsiteY25" fmla="*/ 539750 h 4756150"/>
              <a:gd name="connsiteX26" fmla="*/ 1924050 w 6004983"/>
              <a:gd name="connsiteY26" fmla="*/ 609600 h 4756150"/>
              <a:gd name="connsiteX27" fmla="*/ 1568450 w 6004983"/>
              <a:gd name="connsiteY27" fmla="*/ 755650 h 4756150"/>
              <a:gd name="connsiteX28" fmla="*/ 1174750 w 6004983"/>
              <a:gd name="connsiteY28" fmla="*/ 1003300 h 4756150"/>
              <a:gd name="connsiteX29" fmla="*/ 730250 w 6004983"/>
              <a:gd name="connsiteY29" fmla="*/ 1390650 h 4756150"/>
              <a:gd name="connsiteX30" fmla="*/ 698500 w 6004983"/>
              <a:gd name="connsiteY30" fmla="*/ 1454150 h 4756150"/>
              <a:gd name="connsiteX31" fmla="*/ 406400 w 6004983"/>
              <a:gd name="connsiteY31" fmla="*/ 1733550 h 4756150"/>
              <a:gd name="connsiteX32" fmla="*/ 381000 w 6004983"/>
              <a:gd name="connsiteY32" fmla="*/ 1790700 h 4756150"/>
              <a:gd name="connsiteX33" fmla="*/ 374650 w 6004983"/>
              <a:gd name="connsiteY33" fmla="*/ 1816100 h 4756150"/>
              <a:gd name="connsiteX34" fmla="*/ 203200 w 6004983"/>
              <a:gd name="connsiteY34" fmla="*/ 2012950 h 4756150"/>
              <a:gd name="connsiteX35" fmla="*/ 177800 w 6004983"/>
              <a:gd name="connsiteY35" fmla="*/ 2076450 h 4756150"/>
              <a:gd name="connsiteX36" fmla="*/ 158750 w 6004983"/>
              <a:gd name="connsiteY36" fmla="*/ 2159000 h 4756150"/>
              <a:gd name="connsiteX37" fmla="*/ 76200 w 6004983"/>
              <a:gd name="connsiteY37" fmla="*/ 2330450 h 4756150"/>
              <a:gd name="connsiteX38" fmla="*/ 0 w 6004983"/>
              <a:gd name="connsiteY38" fmla="*/ 2825750 h 4756150"/>
              <a:gd name="connsiteX39" fmla="*/ 88900 w 6004983"/>
              <a:gd name="connsiteY39" fmla="*/ 3117850 h 4756150"/>
              <a:gd name="connsiteX40" fmla="*/ 215900 w 6004983"/>
              <a:gd name="connsiteY40" fmla="*/ 3333750 h 4756150"/>
              <a:gd name="connsiteX41" fmla="*/ 323850 w 6004983"/>
              <a:gd name="connsiteY41" fmla="*/ 3473450 h 4756150"/>
              <a:gd name="connsiteX42" fmla="*/ 469900 w 6004983"/>
              <a:gd name="connsiteY42" fmla="*/ 3638550 h 4756150"/>
              <a:gd name="connsiteX43" fmla="*/ 628650 w 6004983"/>
              <a:gd name="connsiteY43" fmla="*/ 3803650 h 4756150"/>
              <a:gd name="connsiteX44" fmla="*/ 768350 w 6004983"/>
              <a:gd name="connsiteY44" fmla="*/ 3987800 h 4756150"/>
              <a:gd name="connsiteX45" fmla="*/ 819150 w 6004983"/>
              <a:gd name="connsiteY45" fmla="*/ 4121150 h 4756150"/>
              <a:gd name="connsiteX46" fmla="*/ 819150 w 6004983"/>
              <a:gd name="connsiteY46" fmla="*/ 4260850 h 4756150"/>
              <a:gd name="connsiteX47" fmla="*/ 723900 w 6004983"/>
              <a:gd name="connsiteY47" fmla="*/ 4400550 h 4756150"/>
              <a:gd name="connsiteX48" fmla="*/ 590550 w 6004983"/>
              <a:gd name="connsiteY48" fmla="*/ 4476750 h 4756150"/>
              <a:gd name="connsiteX49" fmla="*/ 508000 w 6004983"/>
              <a:gd name="connsiteY49" fmla="*/ 4565650 h 4756150"/>
              <a:gd name="connsiteX50" fmla="*/ 457200 w 6004983"/>
              <a:gd name="connsiteY50" fmla="*/ 4616450 h 4756150"/>
              <a:gd name="connsiteX51" fmla="*/ 393700 w 6004983"/>
              <a:gd name="connsiteY51" fmla="*/ 4552950 h 4756150"/>
              <a:gd name="connsiteX52" fmla="*/ 254000 w 6004983"/>
              <a:gd name="connsiteY52" fmla="*/ 4756150 h 4756150"/>
              <a:gd name="connsiteX53" fmla="*/ 539750 w 6004983"/>
              <a:gd name="connsiteY53" fmla="*/ 4730750 h 4756150"/>
              <a:gd name="connsiteX54" fmla="*/ 514350 w 6004983"/>
              <a:gd name="connsiteY54" fmla="*/ 4660900 h 4756150"/>
              <a:gd name="connsiteX55" fmla="*/ 622300 w 6004983"/>
              <a:gd name="connsiteY55" fmla="*/ 4584700 h 4756150"/>
              <a:gd name="connsiteX56" fmla="*/ 755650 w 6004983"/>
              <a:gd name="connsiteY56" fmla="*/ 4489450 h 4756150"/>
              <a:gd name="connsiteX57" fmla="*/ 869950 w 6004983"/>
              <a:gd name="connsiteY57" fmla="*/ 4311650 h 4756150"/>
              <a:gd name="connsiteX58" fmla="*/ 946150 w 6004983"/>
              <a:gd name="connsiteY58" fmla="*/ 4083050 h 4756150"/>
              <a:gd name="connsiteX59" fmla="*/ 939800 w 6004983"/>
              <a:gd name="connsiteY59" fmla="*/ 3854450 h 4756150"/>
              <a:gd name="connsiteX60" fmla="*/ 812800 w 6004983"/>
              <a:gd name="connsiteY60" fmla="*/ 3594100 h 4756150"/>
              <a:gd name="connsiteX61" fmla="*/ 666750 w 6004983"/>
              <a:gd name="connsiteY61" fmla="*/ 3333750 h 4756150"/>
              <a:gd name="connsiteX62" fmla="*/ 546100 w 6004983"/>
              <a:gd name="connsiteY62" fmla="*/ 3168650 h 4756150"/>
              <a:gd name="connsiteX63" fmla="*/ 406400 w 6004983"/>
              <a:gd name="connsiteY63" fmla="*/ 2870200 h 4756150"/>
              <a:gd name="connsiteX64" fmla="*/ 387350 w 6004983"/>
              <a:gd name="connsiteY64" fmla="*/ 2501900 h 4756150"/>
              <a:gd name="connsiteX65" fmla="*/ 457200 w 6004983"/>
              <a:gd name="connsiteY65" fmla="*/ 2216150 h 4756150"/>
              <a:gd name="connsiteX66" fmla="*/ 889000 w 6004983"/>
              <a:gd name="connsiteY66" fmla="*/ 1993900 h 4756150"/>
              <a:gd name="connsiteX67" fmla="*/ 1123950 w 6004983"/>
              <a:gd name="connsiteY67" fmla="*/ 1803400 h 4756150"/>
              <a:gd name="connsiteX68" fmla="*/ 1574800 w 6004983"/>
              <a:gd name="connsiteY68" fmla="*/ 1841500 h 4756150"/>
              <a:gd name="connsiteX69" fmla="*/ 2089150 w 6004983"/>
              <a:gd name="connsiteY69" fmla="*/ 1790700 h 4756150"/>
              <a:gd name="connsiteX70" fmla="*/ 2559050 w 6004983"/>
              <a:gd name="connsiteY70" fmla="*/ 1657350 h 4756150"/>
              <a:gd name="connsiteX71" fmla="*/ 3003550 w 6004983"/>
              <a:gd name="connsiteY71" fmla="*/ 1638300 h 4756150"/>
              <a:gd name="connsiteX72" fmla="*/ 3460750 w 6004983"/>
              <a:gd name="connsiteY72" fmla="*/ 2019300 h 4756150"/>
              <a:gd name="connsiteX73" fmla="*/ 3994150 w 6004983"/>
              <a:gd name="connsiteY73" fmla="*/ 1943100 h 4756150"/>
              <a:gd name="connsiteX74" fmla="*/ 4222750 w 6004983"/>
              <a:gd name="connsiteY74" fmla="*/ 1714500 h 4756150"/>
              <a:gd name="connsiteX75" fmla="*/ 4679950 w 6004983"/>
              <a:gd name="connsiteY75" fmla="*/ 1485900 h 4756150"/>
              <a:gd name="connsiteX76" fmla="*/ 4908550 w 6004983"/>
              <a:gd name="connsiteY76" fmla="*/ 1485900 h 4756150"/>
              <a:gd name="connsiteX77" fmla="*/ 4984750 w 6004983"/>
              <a:gd name="connsiteY77" fmla="*/ 1638300 h 4756150"/>
              <a:gd name="connsiteX78" fmla="*/ 4908550 w 6004983"/>
              <a:gd name="connsiteY78" fmla="*/ 1790700 h 4756150"/>
              <a:gd name="connsiteX79" fmla="*/ 4756150 w 6004983"/>
              <a:gd name="connsiteY79" fmla="*/ 1866900 h 4756150"/>
              <a:gd name="connsiteX80" fmla="*/ 4713288 w 6004983"/>
              <a:gd name="connsiteY80" fmla="*/ 1995488 h 4756150"/>
              <a:gd name="connsiteX81" fmla="*/ 4654550 w 6004983"/>
              <a:gd name="connsiteY81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75150 w 6004983"/>
              <a:gd name="connsiteY20" fmla="*/ 342900 h 4756150"/>
              <a:gd name="connsiteX21" fmla="*/ 4070350 w 6004983"/>
              <a:gd name="connsiteY21" fmla="*/ 342900 h 4756150"/>
              <a:gd name="connsiteX22" fmla="*/ 3632200 w 6004983"/>
              <a:gd name="connsiteY22" fmla="*/ 342900 h 4756150"/>
              <a:gd name="connsiteX23" fmla="*/ 3238500 w 6004983"/>
              <a:gd name="connsiteY23" fmla="*/ 361950 h 4756150"/>
              <a:gd name="connsiteX24" fmla="*/ 2863850 w 6004983"/>
              <a:gd name="connsiteY24" fmla="*/ 438150 h 4756150"/>
              <a:gd name="connsiteX25" fmla="*/ 2305050 w 6004983"/>
              <a:gd name="connsiteY25" fmla="*/ 539750 h 4756150"/>
              <a:gd name="connsiteX26" fmla="*/ 1924050 w 6004983"/>
              <a:gd name="connsiteY26" fmla="*/ 609600 h 4756150"/>
              <a:gd name="connsiteX27" fmla="*/ 1568450 w 6004983"/>
              <a:gd name="connsiteY27" fmla="*/ 755650 h 4756150"/>
              <a:gd name="connsiteX28" fmla="*/ 1174750 w 6004983"/>
              <a:gd name="connsiteY28" fmla="*/ 1003300 h 4756150"/>
              <a:gd name="connsiteX29" fmla="*/ 730250 w 6004983"/>
              <a:gd name="connsiteY29" fmla="*/ 1390650 h 4756150"/>
              <a:gd name="connsiteX30" fmla="*/ 698500 w 6004983"/>
              <a:gd name="connsiteY30" fmla="*/ 1454150 h 4756150"/>
              <a:gd name="connsiteX31" fmla="*/ 406400 w 6004983"/>
              <a:gd name="connsiteY31" fmla="*/ 1733550 h 4756150"/>
              <a:gd name="connsiteX32" fmla="*/ 381000 w 6004983"/>
              <a:gd name="connsiteY32" fmla="*/ 1790700 h 4756150"/>
              <a:gd name="connsiteX33" fmla="*/ 374650 w 6004983"/>
              <a:gd name="connsiteY33" fmla="*/ 1816100 h 4756150"/>
              <a:gd name="connsiteX34" fmla="*/ 203200 w 6004983"/>
              <a:gd name="connsiteY34" fmla="*/ 2012950 h 4756150"/>
              <a:gd name="connsiteX35" fmla="*/ 177800 w 6004983"/>
              <a:gd name="connsiteY35" fmla="*/ 2076450 h 4756150"/>
              <a:gd name="connsiteX36" fmla="*/ 158750 w 6004983"/>
              <a:gd name="connsiteY36" fmla="*/ 2159000 h 4756150"/>
              <a:gd name="connsiteX37" fmla="*/ 76200 w 6004983"/>
              <a:gd name="connsiteY37" fmla="*/ 2330450 h 4756150"/>
              <a:gd name="connsiteX38" fmla="*/ 0 w 6004983"/>
              <a:gd name="connsiteY38" fmla="*/ 2825750 h 4756150"/>
              <a:gd name="connsiteX39" fmla="*/ 88900 w 6004983"/>
              <a:gd name="connsiteY39" fmla="*/ 3117850 h 4756150"/>
              <a:gd name="connsiteX40" fmla="*/ 215900 w 6004983"/>
              <a:gd name="connsiteY40" fmla="*/ 3333750 h 4756150"/>
              <a:gd name="connsiteX41" fmla="*/ 323850 w 6004983"/>
              <a:gd name="connsiteY41" fmla="*/ 3473450 h 4756150"/>
              <a:gd name="connsiteX42" fmla="*/ 469900 w 6004983"/>
              <a:gd name="connsiteY42" fmla="*/ 3638550 h 4756150"/>
              <a:gd name="connsiteX43" fmla="*/ 628650 w 6004983"/>
              <a:gd name="connsiteY43" fmla="*/ 3803650 h 4756150"/>
              <a:gd name="connsiteX44" fmla="*/ 768350 w 6004983"/>
              <a:gd name="connsiteY44" fmla="*/ 3987800 h 4756150"/>
              <a:gd name="connsiteX45" fmla="*/ 819150 w 6004983"/>
              <a:gd name="connsiteY45" fmla="*/ 4121150 h 4756150"/>
              <a:gd name="connsiteX46" fmla="*/ 819150 w 6004983"/>
              <a:gd name="connsiteY46" fmla="*/ 4260850 h 4756150"/>
              <a:gd name="connsiteX47" fmla="*/ 723900 w 6004983"/>
              <a:gd name="connsiteY47" fmla="*/ 4400550 h 4756150"/>
              <a:gd name="connsiteX48" fmla="*/ 590550 w 6004983"/>
              <a:gd name="connsiteY48" fmla="*/ 4476750 h 4756150"/>
              <a:gd name="connsiteX49" fmla="*/ 508000 w 6004983"/>
              <a:gd name="connsiteY49" fmla="*/ 4565650 h 4756150"/>
              <a:gd name="connsiteX50" fmla="*/ 457200 w 6004983"/>
              <a:gd name="connsiteY50" fmla="*/ 4616450 h 4756150"/>
              <a:gd name="connsiteX51" fmla="*/ 393700 w 6004983"/>
              <a:gd name="connsiteY51" fmla="*/ 4552950 h 4756150"/>
              <a:gd name="connsiteX52" fmla="*/ 254000 w 6004983"/>
              <a:gd name="connsiteY52" fmla="*/ 4756150 h 4756150"/>
              <a:gd name="connsiteX53" fmla="*/ 539750 w 6004983"/>
              <a:gd name="connsiteY53" fmla="*/ 4730750 h 4756150"/>
              <a:gd name="connsiteX54" fmla="*/ 514350 w 6004983"/>
              <a:gd name="connsiteY54" fmla="*/ 4660900 h 4756150"/>
              <a:gd name="connsiteX55" fmla="*/ 622300 w 6004983"/>
              <a:gd name="connsiteY55" fmla="*/ 4584700 h 4756150"/>
              <a:gd name="connsiteX56" fmla="*/ 755650 w 6004983"/>
              <a:gd name="connsiteY56" fmla="*/ 4489450 h 4756150"/>
              <a:gd name="connsiteX57" fmla="*/ 869950 w 6004983"/>
              <a:gd name="connsiteY57" fmla="*/ 4311650 h 4756150"/>
              <a:gd name="connsiteX58" fmla="*/ 946150 w 6004983"/>
              <a:gd name="connsiteY58" fmla="*/ 4083050 h 4756150"/>
              <a:gd name="connsiteX59" fmla="*/ 939800 w 6004983"/>
              <a:gd name="connsiteY59" fmla="*/ 3854450 h 4756150"/>
              <a:gd name="connsiteX60" fmla="*/ 812800 w 6004983"/>
              <a:gd name="connsiteY60" fmla="*/ 3594100 h 4756150"/>
              <a:gd name="connsiteX61" fmla="*/ 666750 w 6004983"/>
              <a:gd name="connsiteY61" fmla="*/ 3333750 h 4756150"/>
              <a:gd name="connsiteX62" fmla="*/ 546100 w 6004983"/>
              <a:gd name="connsiteY62" fmla="*/ 3168650 h 4756150"/>
              <a:gd name="connsiteX63" fmla="*/ 406400 w 6004983"/>
              <a:gd name="connsiteY63" fmla="*/ 2870200 h 4756150"/>
              <a:gd name="connsiteX64" fmla="*/ 387350 w 6004983"/>
              <a:gd name="connsiteY64" fmla="*/ 2501900 h 4756150"/>
              <a:gd name="connsiteX65" fmla="*/ 457200 w 6004983"/>
              <a:gd name="connsiteY65" fmla="*/ 2216150 h 4756150"/>
              <a:gd name="connsiteX66" fmla="*/ 889000 w 6004983"/>
              <a:gd name="connsiteY66" fmla="*/ 1993900 h 4756150"/>
              <a:gd name="connsiteX67" fmla="*/ 1123950 w 6004983"/>
              <a:gd name="connsiteY67" fmla="*/ 1803400 h 4756150"/>
              <a:gd name="connsiteX68" fmla="*/ 1574800 w 6004983"/>
              <a:gd name="connsiteY68" fmla="*/ 1841500 h 4756150"/>
              <a:gd name="connsiteX69" fmla="*/ 2089150 w 6004983"/>
              <a:gd name="connsiteY69" fmla="*/ 1790700 h 4756150"/>
              <a:gd name="connsiteX70" fmla="*/ 2559050 w 6004983"/>
              <a:gd name="connsiteY70" fmla="*/ 1657350 h 4756150"/>
              <a:gd name="connsiteX71" fmla="*/ 3003550 w 6004983"/>
              <a:gd name="connsiteY71" fmla="*/ 1638300 h 4756150"/>
              <a:gd name="connsiteX72" fmla="*/ 3460750 w 6004983"/>
              <a:gd name="connsiteY72" fmla="*/ 2019300 h 4756150"/>
              <a:gd name="connsiteX73" fmla="*/ 3994150 w 6004983"/>
              <a:gd name="connsiteY73" fmla="*/ 1943100 h 4756150"/>
              <a:gd name="connsiteX74" fmla="*/ 4222750 w 6004983"/>
              <a:gd name="connsiteY74" fmla="*/ 1714500 h 4756150"/>
              <a:gd name="connsiteX75" fmla="*/ 4679950 w 6004983"/>
              <a:gd name="connsiteY75" fmla="*/ 1485900 h 4756150"/>
              <a:gd name="connsiteX76" fmla="*/ 4908550 w 6004983"/>
              <a:gd name="connsiteY76" fmla="*/ 1485900 h 4756150"/>
              <a:gd name="connsiteX77" fmla="*/ 4984750 w 6004983"/>
              <a:gd name="connsiteY77" fmla="*/ 1638300 h 4756150"/>
              <a:gd name="connsiteX78" fmla="*/ 4908550 w 6004983"/>
              <a:gd name="connsiteY78" fmla="*/ 1790700 h 4756150"/>
              <a:gd name="connsiteX79" fmla="*/ 4756150 w 6004983"/>
              <a:gd name="connsiteY79" fmla="*/ 1866900 h 4756150"/>
              <a:gd name="connsiteX80" fmla="*/ 4713288 w 6004983"/>
              <a:gd name="connsiteY80" fmla="*/ 1995488 h 4756150"/>
              <a:gd name="connsiteX81" fmla="*/ 4654550 w 6004983"/>
              <a:gd name="connsiteY81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75150 w 6004983"/>
              <a:gd name="connsiteY20" fmla="*/ 342900 h 4756150"/>
              <a:gd name="connsiteX21" fmla="*/ 4070350 w 6004983"/>
              <a:gd name="connsiteY21" fmla="*/ 342900 h 4756150"/>
              <a:gd name="connsiteX22" fmla="*/ 3632200 w 6004983"/>
              <a:gd name="connsiteY22" fmla="*/ 342900 h 4756150"/>
              <a:gd name="connsiteX23" fmla="*/ 3238500 w 6004983"/>
              <a:gd name="connsiteY23" fmla="*/ 361950 h 4756150"/>
              <a:gd name="connsiteX24" fmla="*/ 2863850 w 6004983"/>
              <a:gd name="connsiteY24" fmla="*/ 438150 h 4756150"/>
              <a:gd name="connsiteX25" fmla="*/ 2305050 w 6004983"/>
              <a:gd name="connsiteY25" fmla="*/ 539750 h 4756150"/>
              <a:gd name="connsiteX26" fmla="*/ 1924050 w 6004983"/>
              <a:gd name="connsiteY26" fmla="*/ 609600 h 4756150"/>
              <a:gd name="connsiteX27" fmla="*/ 1568450 w 6004983"/>
              <a:gd name="connsiteY27" fmla="*/ 755650 h 4756150"/>
              <a:gd name="connsiteX28" fmla="*/ 1174750 w 6004983"/>
              <a:gd name="connsiteY28" fmla="*/ 1003300 h 4756150"/>
              <a:gd name="connsiteX29" fmla="*/ 730250 w 6004983"/>
              <a:gd name="connsiteY29" fmla="*/ 1390650 h 4756150"/>
              <a:gd name="connsiteX30" fmla="*/ 698500 w 6004983"/>
              <a:gd name="connsiteY30" fmla="*/ 1454150 h 4756150"/>
              <a:gd name="connsiteX31" fmla="*/ 406400 w 6004983"/>
              <a:gd name="connsiteY31" fmla="*/ 1733550 h 4756150"/>
              <a:gd name="connsiteX32" fmla="*/ 381000 w 6004983"/>
              <a:gd name="connsiteY32" fmla="*/ 1790700 h 4756150"/>
              <a:gd name="connsiteX33" fmla="*/ 374650 w 6004983"/>
              <a:gd name="connsiteY33" fmla="*/ 1816100 h 4756150"/>
              <a:gd name="connsiteX34" fmla="*/ 203200 w 6004983"/>
              <a:gd name="connsiteY34" fmla="*/ 2012950 h 4756150"/>
              <a:gd name="connsiteX35" fmla="*/ 177800 w 6004983"/>
              <a:gd name="connsiteY35" fmla="*/ 2076450 h 4756150"/>
              <a:gd name="connsiteX36" fmla="*/ 158750 w 6004983"/>
              <a:gd name="connsiteY36" fmla="*/ 2159000 h 4756150"/>
              <a:gd name="connsiteX37" fmla="*/ 76200 w 6004983"/>
              <a:gd name="connsiteY37" fmla="*/ 2330450 h 4756150"/>
              <a:gd name="connsiteX38" fmla="*/ 0 w 6004983"/>
              <a:gd name="connsiteY38" fmla="*/ 2825750 h 4756150"/>
              <a:gd name="connsiteX39" fmla="*/ 88900 w 6004983"/>
              <a:gd name="connsiteY39" fmla="*/ 3117850 h 4756150"/>
              <a:gd name="connsiteX40" fmla="*/ 215900 w 6004983"/>
              <a:gd name="connsiteY40" fmla="*/ 3333750 h 4756150"/>
              <a:gd name="connsiteX41" fmla="*/ 323850 w 6004983"/>
              <a:gd name="connsiteY41" fmla="*/ 3473450 h 4756150"/>
              <a:gd name="connsiteX42" fmla="*/ 469900 w 6004983"/>
              <a:gd name="connsiteY42" fmla="*/ 3638550 h 4756150"/>
              <a:gd name="connsiteX43" fmla="*/ 628650 w 6004983"/>
              <a:gd name="connsiteY43" fmla="*/ 3803650 h 4756150"/>
              <a:gd name="connsiteX44" fmla="*/ 768350 w 6004983"/>
              <a:gd name="connsiteY44" fmla="*/ 3987800 h 4756150"/>
              <a:gd name="connsiteX45" fmla="*/ 819150 w 6004983"/>
              <a:gd name="connsiteY45" fmla="*/ 4121150 h 4756150"/>
              <a:gd name="connsiteX46" fmla="*/ 819150 w 6004983"/>
              <a:gd name="connsiteY46" fmla="*/ 4260850 h 4756150"/>
              <a:gd name="connsiteX47" fmla="*/ 723900 w 6004983"/>
              <a:gd name="connsiteY47" fmla="*/ 4400550 h 4756150"/>
              <a:gd name="connsiteX48" fmla="*/ 590550 w 6004983"/>
              <a:gd name="connsiteY48" fmla="*/ 4476750 h 4756150"/>
              <a:gd name="connsiteX49" fmla="*/ 508000 w 6004983"/>
              <a:gd name="connsiteY49" fmla="*/ 4565650 h 4756150"/>
              <a:gd name="connsiteX50" fmla="*/ 457200 w 6004983"/>
              <a:gd name="connsiteY50" fmla="*/ 4616450 h 4756150"/>
              <a:gd name="connsiteX51" fmla="*/ 393700 w 6004983"/>
              <a:gd name="connsiteY51" fmla="*/ 4552950 h 4756150"/>
              <a:gd name="connsiteX52" fmla="*/ 254000 w 6004983"/>
              <a:gd name="connsiteY52" fmla="*/ 4756150 h 4756150"/>
              <a:gd name="connsiteX53" fmla="*/ 539750 w 6004983"/>
              <a:gd name="connsiteY53" fmla="*/ 4730750 h 4756150"/>
              <a:gd name="connsiteX54" fmla="*/ 514350 w 6004983"/>
              <a:gd name="connsiteY54" fmla="*/ 4660900 h 4756150"/>
              <a:gd name="connsiteX55" fmla="*/ 622300 w 6004983"/>
              <a:gd name="connsiteY55" fmla="*/ 4584700 h 4756150"/>
              <a:gd name="connsiteX56" fmla="*/ 755650 w 6004983"/>
              <a:gd name="connsiteY56" fmla="*/ 4489450 h 4756150"/>
              <a:gd name="connsiteX57" fmla="*/ 869950 w 6004983"/>
              <a:gd name="connsiteY57" fmla="*/ 4311650 h 4756150"/>
              <a:gd name="connsiteX58" fmla="*/ 946150 w 6004983"/>
              <a:gd name="connsiteY58" fmla="*/ 4083050 h 4756150"/>
              <a:gd name="connsiteX59" fmla="*/ 939800 w 6004983"/>
              <a:gd name="connsiteY59" fmla="*/ 3854450 h 4756150"/>
              <a:gd name="connsiteX60" fmla="*/ 812800 w 6004983"/>
              <a:gd name="connsiteY60" fmla="*/ 3594100 h 4756150"/>
              <a:gd name="connsiteX61" fmla="*/ 666750 w 6004983"/>
              <a:gd name="connsiteY61" fmla="*/ 3333750 h 4756150"/>
              <a:gd name="connsiteX62" fmla="*/ 546100 w 6004983"/>
              <a:gd name="connsiteY62" fmla="*/ 3168650 h 4756150"/>
              <a:gd name="connsiteX63" fmla="*/ 406400 w 6004983"/>
              <a:gd name="connsiteY63" fmla="*/ 2870200 h 4756150"/>
              <a:gd name="connsiteX64" fmla="*/ 387350 w 6004983"/>
              <a:gd name="connsiteY64" fmla="*/ 2501900 h 4756150"/>
              <a:gd name="connsiteX65" fmla="*/ 457200 w 6004983"/>
              <a:gd name="connsiteY65" fmla="*/ 2216150 h 4756150"/>
              <a:gd name="connsiteX66" fmla="*/ 889000 w 6004983"/>
              <a:gd name="connsiteY66" fmla="*/ 1993900 h 4756150"/>
              <a:gd name="connsiteX67" fmla="*/ 1123950 w 6004983"/>
              <a:gd name="connsiteY67" fmla="*/ 1803400 h 4756150"/>
              <a:gd name="connsiteX68" fmla="*/ 1574800 w 6004983"/>
              <a:gd name="connsiteY68" fmla="*/ 1841500 h 4756150"/>
              <a:gd name="connsiteX69" fmla="*/ 2089150 w 6004983"/>
              <a:gd name="connsiteY69" fmla="*/ 1790700 h 4756150"/>
              <a:gd name="connsiteX70" fmla="*/ 2559050 w 6004983"/>
              <a:gd name="connsiteY70" fmla="*/ 1657350 h 4756150"/>
              <a:gd name="connsiteX71" fmla="*/ 3003550 w 6004983"/>
              <a:gd name="connsiteY71" fmla="*/ 1638300 h 4756150"/>
              <a:gd name="connsiteX72" fmla="*/ 3460750 w 6004983"/>
              <a:gd name="connsiteY72" fmla="*/ 2019300 h 4756150"/>
              <a:gd name="connsiteX73" fmla="*/ 3994150 w 6004983"/>
              <a:gd name="connsiteY73" fmla="*/ 1943100 h 4756150"/>
              <a:gd name="connsiteX74" fmla="*/ 4222750 w 6004983"/>
              <a:gd name="connsiteY74" fmla="*/ 1714500 h 4756150"/>
              <a:gd name="connsiteX75" fmla="*/ 4679950 w 6004983"/>
              <a:gd name="connsiteY75" fmla="*/ 1485900 h 4756150"/>
              <a:gd name="connsiteX76" fmla="*/ 4908550 w 6004983"/>
              <a:gd name="connsiteY76" fmla="*/ 1485900 h 4756150"/>
              <a:gd name="connsiteX77" fmla="*/ 4984750 w 6004983"/>
              <a:gd name="connsiteY77" fmla="*/ 1638300 h 4756150"/>
              <a:gd name="connsiteX78" fmla="*/ 4908550 w 6004983"/>
              <a:gd name="connsiteY78" fmla="*/ 1790700 h 4756150"/>
              <a:gd name="connsiteX79" fmla="*/ 4756150 w 6004983"/>
              <a:gd name="connsiteY79" fmla="*/ 1866900 h 4756150"/>
              <a:gd name="connsiteX80" fmla="*/ 4713288 w 6004983"/>
              <a:gd name="connsiteY80" fmla="*/ 1995488 h 4756150"/>
              <a:gd name="connsiteX81" fmla="*/ 4654550 w 6004983"/>
              <a:gd name="connsiteY81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75150 w 6004983"/>
              <a:gd name="connsiteY20" fmla="*/ 342900 h 4756150"/>
              <a:gd name="connsiteX21" fmla="*/ 4070350 w 6004983"/>
              <a:gd name="connsiteY21" fmla="*/ 342900 h 4756150"/>
              <a:gd name="connsiteX22" fmla="*/ 3632200 w 6004983"/>
              <a:gd name="connsiteY22" fmla="*/ 342900 h 4756150"/>
              <a:gd name="connsiteX23" fmla="*/ 3238500 w 6004983"/>
              <a:gd name="connsiteY23" fmla="*/ 361950 h 4756150"/>
              <a:gd name="connsiteX24" fmla="*/ 2863850 w 6004983"/>
              <a:gd name="connsiteY24" fmla="*/ 438150 h 4756150"/>
              <a:gd name="connsiteX25" fmla="*/ 2305050 w 6004983"/>
              <a:gd name="connsiteY25" fmla="*/ 539750 h 4756150"/>
              <a:gd name="connsiteX26" fmla="*/ 1924050 w 6004983"/>
              <a:gd name="connsiteY26" fmla="*/ 609600 h 4756150"/>
              <a:gd name="connsiteX27" fmla="*/ 1568450 w 6004983"/>
              <a:gd name="connsiteY27" fmla="*/ 755650 h 4756150"/>
              <a:gd name="connsiteX28" fmla="*/ 1174750 w 6004983"/>
              <a:gd name="connsiteY28" fmla="*/ 1003300 h 4756150"/>
              <a:gd name="connsiteX29" fmla="*/ 730250 w 6004983"/>
              <a:gd name="connsiteY29" fmla="*/ 1390650 h 4756150"/>
              <a:gd name="connsiteX30" fmla="*/ 698500 w 6004983"/>
              <a:gd name="connsiteY30" fmla="*/ 1454150 h 4756150"/>
              <a:gd name="connsiteX31" fmla="*/ 406400 w 6004983"/>
              <a:gd name="connsiteY31" fmla="*/ 1733550 h 4756150"/>
              <a:gd name="connsiteX32" fmla="*/ 381000 w 6004983"/>
              <a:gd name="connsiteY32" fmla="*/ 1790700 h 4756150"/>
              <a:gd name="connsiteX33" fmla="*/ 374650 w 6004983"/>
              <a:gd name="connsiteY33" fmla="*/ 1816100 h 4756150"/>
              <a:gd name="connsiteX34" fmla="*/ 203200 w 6004983"/>
              <a:gd name="connsiteY34" fmla="*/ 2012950 h 4756150"/>
              <a:gd name="connsiteX35" fmla="*/ 177800 w 6004983"/>
              <a:gd name="connsiteY35" fmla="*/ 2076450 h 4756150"/>
              <a:gd name="connsiteX36" fmla="*/ 158750 w 6004983"/>
              <a:gd name="connsiteY36" fmla="*/ 2159000 h 4756150"/>
              <a:gd name="connsiteX37" fmla="*/ 76200 w 6004983"/>
              <a:gd name="connsiteY37" fmla="*/ 2330450 h 4756150"/>
              <a:gd name="connsiteX38" fmla="*/ 0 w 6004983"/>
              <a:gd name="connsiteY38" fmla="*/ 2825750 h 4756150"/>
              <a:gd name="connsiteX39" fmla="*/ 88900 w 6004983"/>
              <a:gd name="connsiteY39" fmla="*/ 3117850 h 4756150"/>
              <a:gd name="connsiteX40" fmla="*/ 215900 w 6004983"/>
              <a:gd name="connsiteY40" fmla="*/ 3333750 h 4756150"/>
              <a:gd name="connsiteX41" fmla="*/ 323850 w 6004983"/>
              <a:gd name="connsiteY41" fmla="*/ 3473450 h 4756150"/>
              <a:gd name="connsiteX42" fmla="*/ 469900 w 6004983"/>
              <a:gd name="connsiteY42" fmla="*/ 3638550 h 4756150"/>
              <a:gd name="connsiteX43" fmla="*/ 628650 w 6004983"/>
              <a:gd name="connsiteY43" fmla="*/ 3803650 h 4756150"/>
              <a:gd name="connsiteX44" fmla="*/ 768350 w 6004983"/>
              <a:gd name="connsiteY44" fmla="*/ 3987800 h 4756150"/>
              <a:gd name="connsiteX45" fmla="*/ 819150 w 6004983"/>
              <a:gd name="connsiteY45" fmla="*/ 4121150 h 4756150"/>
              <a:gd name="connsiteX46" fmla="*/ 819150 w 6004983"/>
              <a:gd name="connsiteY46" fmla="*/ 4260850 h 4756150"/>
              <a:gd name="connsiteX47" fmla="*/ 723900 w 6004983"/>
              <a:gd name="connsiteY47" fmla="*/ 4400550 h 4756150"/>
              <a:gd name="connsiteX48" fmla="*/ 590550 w 6004983"/>
              <a:gd name="connsiteY48" fmla="*/ 4476750 h 4756150"/>
              <a:gd name="connsiteX49" fmla="*/ 508000 w 6004983"/>
              <a:gd name="connsiteY49" fmla="*/ 4565650 h 4756150"/>
              <a:gd name="connsiteX50" fmla="*/ 457200 w 6004983"/>
              <a:gd name="connsiteY50" fmla="*/ 4616450 h 4756150"/>
              <a:gd name="connsiteX51" fmla="*/ 393700 w 6004983"/>
              <a:gd name="connsiteY51" fmla="*/ 4552950 h 4756150"/>
              <a:gd name="connsiteX52" fmla="*/ 254000 w 6004983"/>
              <a:gd name="connsiteY52" fmla="*/ 4756150 h 4756150"/>
              <a:gd name="connsiteX53" fmla="*/ 539750 w 6004983"/>
              <a:gd name="connsiteY53" fmla="*/ 4730750 h 4756150"/>
              <a:gd name="connsiteX54" fmla="*/ 514350 w 6004983"/>
              <a:gd name="connsiteY54" fmla="*/ 4660900 h 4756150"/>
              <a:gd name="connsiteX55" fmla="*/ 622300 w 6004983"/>
              <a:gd name="connsiteY55" fmla="*/ 4584700 h 4756150"/>
              <a:gd name="connsiteX56" fmla="*/ 755650 w 6004983"/>
              <a:gd name="connsiteY56" fmla="*/ 4489450 h 4756150"/>
              <a:gd name="connsiteX57" fmla="*/ 869950 w 6004983"/>
              <a:gd name="connsiteY57" fmla="*/ 4311650 h 4756150"/>
              <a:gd name="connsiteX58" fmla="*/ 946150 w 6004983"/>
              <a:gd name="connsiteY58" fmla="*/ 4083050 h 4756150"/>
              <a:gd name="connsiteX59" fmla="*/ 939800 w 6004983"/>
              <a:gd name="connsiteY59" fmla="*/ 3854450 h 4756150"/>
              <a:gd name="connsiteX60" fmla="*/ 812800 w 6004983"/>
              <a:gd name="connsiteY60" fmla="*/ 3594100 h 4756150"/>
              <a:gd name="connsiteX61" fmla="*/ 666750 w 6004983"/>
              <a:gd name="connsiteY61" fmla="*/ 3333750 h 4756150"/>
              <a:gd name="connsiteX62" fmla="*/ 546100 w 6004983"/>
              <a:gd name="connsiteY62" fmla="*/ 3168650 h 4756150"/>
              <a:gd name="connsiteX63" fmla="*/ 406400 w 6004983"/>
              <a:gd name="connsiteY63" fmla="*/ 2870200 h 4756150"/>
              <a:gd name="connsiteX64" fmla="*/ 387350 w 6004983"/>
              <a:gd name="connsiteY64" fmla="*/ 2501900 h 4756150"/>
              <a:gd name="connsiteX65" fmla="*/ 457200 w 6004983"/>
              <a:gd name="connsiteY65" fmla="*/ 2216150 h 4756150"/>
              <a:gd name="connsiteX66" fmla="*/ 889000 w 6004983"/>
              <a:gd name="connsiteY66" fmla="*/ 1993900 h 4756150"/>
              <a:gd name="connsiteX67" fmla="*/ 1123950 w 6004983"/>
              <a:gd name="connsiteY67" fmla="*/ 1803400 h 4756150"/>
              <a:gd name="connsiteX68" fmla="*/ 1574800 w 6004983"/>
              <a:gd name="connsiteY68" fmla="*/ 1841500 h 4756150"/>
              <a:gd name="connsiteX69" fmla="*/ 2089150 w 6004983"/>
              <a:gd name="connsiteY69" fmla="*/ 1790700 h 4756150"/>
              <a:gd name="connsiteX70" fmla="*/ 2559050 w 6004983"/>
              <a:gd name="connsiteY70" fmla="*/ 1657350 h 4756150"/>
              <a:gd name="connsiteX71" fmla="*/ 3003550 w 6004983"/>
              <a:gd name="connsiteY71" fmla="*/ 1638300 h 4756150"/>
              <a:gd name="connsiteX72" fmla="*/ 3460750 w 6004983"/>
              <a:gd name="connsiteY72" fmla="*/ 2019300 h 4756150"/>
              <a:gd name="connsiteX73" fmla="*/ 3994150 w 6004983"/>
              <a:gd name="connsiteY73" fmla="*/ 1943100 h 4756150"/>
              <a:gd name="connsiteX74" fmla="*/ 4222750 w 6004983"/>
              <a:gd name="connsiteY74" fmla="*/ 1714500 h 4756150"/>
              <a:gd name="connsiteX75" fmla="*/ 4679950 w 6004983"/>
              <a:gd name="connsiteY75" fmla="*/ 1485900 h 4756150"/>
              <a:gd name="connsiteX76" fmla="*/ 4908550 w 6004983"/>
              <a:gd name="connsiteY76" fmla="*/ 1485900 h 4756150"/>
              <a:gd name="connsiteX77" fmla="*/ 4984750 w 6004983"/>
              <a:gd name="connsiteY77" fmla="*/ 1638300 h 4756150"/>
              <a:gd name="connsiteX78" fmla="*/ 4908550 w 6004983"/>
              <a:gd name="connsiteY78" fmla="*/ 1790700 h 4756150"/>
              <a:gd name="connsiteX79" fmla="*/ 4756150 w 6004983"/>
              <a:gd name="connsiteY79" fmla="*/ 1866900 h 4756150"/>
              <a:gd name="connsiteX80" fmla="*/ 4713288 w 6004983"/>
              <a:gd name="connsiteY80" fmla="*/ 1995488 h 4756150"/>
              <a:gd name="connsiteX81" fmla="*/ 4654550 w 6004983"/>
              <a:gd name="connsiteY81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75150 w 6004983"/>
              <a:gd name="connsiteY20" fmla="*/ 342900 h 4756150"/>
              <a:gd name="connsiteX21" fmla="*/ 4070350 w 6004983"/>
              <a:gd name="connsiteY21" fmla="*/ 342900 h 4756150"/>
              <a:gd name="connsiteX22" fmla="*/ 3632200 w 6004983"/>
              <a:gd name="connsiteY22" fmla="*/ 342900 h 4756150"/>
              <a:gd name="connsiteX23" fmla="*/ 3238500 w 6004983"/>
              <a:gd name="connsiteY23" fmla="*/ 361950 h 4756150"/>
              <a:gd name="connsiteX24" fmla="*/ 2863850 w 6004983"/>
              <a:gd name="connsiteY24" fmla="*/ 438150 h 4756150"/>
              <a:gd name="connsiteX25" fmla="*/ 2305050 w 6004983"/>
              <a:gd name="connsiteY25" fmla="*/ 539750 h 4756150"/>
              <a:gd name="connsiteX26" fmla="*/ 1924050 w 6004983"/>
              <a:gd name="connsiteY26" fmla="*/ 609600 h 4756150"/>
              <a:gd name="connsiteX27" fmla="*/ 1568450 w 6004983"/>
              <a:gd name="connsiteY27" fmla="*/ 755650 h 4756150"/>
              <a:gd name="connsiteX28" fmla="*/ 1174750 w 6004983"/>
              <a:gd name="connsiteY28" fmla="*/ 1003300 h 4756150"/>
              <a:gd name="connsiteX29" fmla="*/ 730250 w 6004983"/>
              <a:gd name="connsiteY29" fmla="*/ 1390650 h 4756150"/>
              <a:gd name="connsiteX30" fmla="*/ 698500 w 6004983"/>
              <a:gd name="connsiteY30" fmla="*/ 1454150 h 4756150"/>
              <a:gd name="connsiteX31" fmla="*/ 406400 w 6004983"/>
              <a:gd name="connsiteY31" fmla="*/ 1733550 h 4756150"/>
              <a:gd name="connsiteX32" fmla="*/ 381000 w 6004983"/>
              <a:gd name="connsiteY32" fmla="*/ 1790700 h 4756150"/>
              <a:gd name="connsiteX33" fmla="*/ 374650 w 6004983"/>
              <a:gd name="connsiteY33" fmla="*/ 1816100 h 4756150"/>
              <a:gd name="connsiteX34" fmla="*/ 203200 w 6004983"/>
              <a:gd name="connsiteY34" fmla="*/ 2012950 h 4756150"/>
              <a:gd name="connsiteX35" fmla="*/ 177800 w 6004983"/>
              <a:gd name="connsiteY35" fmla="*/ 2076450 h 4756150"/>
              <a:gd name="connsiteX36" fmla="*/ 158750 w 6004983"/>
              <a:gd name="connsiteY36" fmla="*/ 2159000 h 4756150"/>
              <a:gd name="connsiteX37" fmla="*/ 76200 w 6004983"/>
              <a:gd name="connsiteY37" fmla="*/ 2330450 h 4756150"/>
              <a:gd name="connsiteX38" fmla="*/ 0 w 6004983"/>
              <a:gd name="connsiteY38" fmla="*/ 2825750 h 4756150"/>
              <a:gd name="connsiteX39" fmla="*/ 88900 w 6004983"/>
              <a:gd name="connsiteY39" fmla="*/ 3117850 h 4756150"/>
              <a:gd name="connsiteX40" fmla="*/ 215900 w 6004983"/>
              <a:gd name="connsiteY40" fmla="*/ 3333750 h 4756150"/>
              <a:gd name="connsiteX41" fmla="*/ 323850 w 6004983"/>
              <a:gd name="connsiteY41" fmla="*/ 3473450 h 4756150"/>
              <a:gd name="connsiteX42" fmla="*/ 469900 w 6004983"/>
              <a:gd name="connsiteY42" fmla="*/ 3638550 h 4756150"/>
              <a:gd name="connsiteX43" fmla="*/ 628650 w 6004983"/>
              <a:gd name="connsiteY43" fmla="*/ 3803650 h 4756150"/>
              <a:gd name="connsiteX44" fmla="*/ 768350 w 6004983"/>
              <a:gd name="connsiteY44" fmla="*/ 3987800 h 4756150"/>
              <a:gd name="connsiteX45" fmla="*/ 819150 w 6004983"/>
              <a:gd name="connsiteY45" fmla="*/ 4121150 h 4756150"/>
              <a:gd name="connsiteX46" fmla="*/ 819150 w 6004983"/>
              <a:gd name="connsiteY46" fmla="*/ 4260850 h 4756150"/>
              <a:gd name="connsiteX47" fmla="*/ 723900 w 6004983"/>
              <a:gd name="connsiteY47" fmla="*/ 4400550 h 4756150"/>
              <a:gd name="connsiteX48" fmla="*/ 590550 w 6004983"/>
              <a:gd name="connsiteY48" fmla="*/ 4476750 h 4756150"/>
              <a:gd name="connsiteX49" fmla="*/ 508000 w 6004983"/>
              <a:gd name="connsiteY49" fmla="*/ 4565650 h 4756150"/>
              <a:gd name="connsiteX50" fmla="*/ 457200 w 6004983"/>
              <a:gd name="connsiteY50" fmla="*/ 4616450 h 4756150"/>
              <a:gd name="connsiteX51" fmla="*/ 393700 w 6004983"/>
              <a:gd name="connsiteY51" fmla="*/ 4552950 h 4756150"/>
              <a:gd name="connsiteX52" fmla="*/ 254000 w 6004983"/>
              <a:gd name="connsiteY52" fmla="*/ 4756150 h 4756150"/>
              <a:gd name="connsiteX53" fmla="*/ 539750 w 6004983"/>
              <a:gd name="connsiteY53" fmla="*/ 4730750 h 4756150"/>
              <a:gd name="connsiteX54" fmla="*/ 514350 w 6004983"/>
              <a:gd name="connsiteY54" fmla="*/ 4660900 h 4756150"/>
              <a:gd name="connsiteX55" fmla="*/ 622300 w 6004983"/>
              <a:gd name="connsiteY55" fmla="*/ 4584700 h 4756150"/>
              <a:gd name="connsiteX56" fmla="*/ 755650 w 6004983"/>
              <a:gd name="connsiteY56" fmla="*/ 4489450 h 4756150"/>
              <a:gd name="connsiteX57" fmla="*/ 869950 w 6004983"/>
              <a:gd name="connsiteY57" fmla="*/ 4311650 h 4756150"/>
              <a:gd name="connsiteX58" fmla="*/ 946150 w 6004983"/>
              <a:gd name="connsiteY58" fmla="*/ 4083050 h 4756150"/>
              <a:gd name="connsiteX59" fmla="*/ 939800 w 6004983"/>
              <a:gd name="connsiteY59" fmla="*/ 3854450 h 4756150"/>
              <a:gd name="connsiteX60" fmla="*/ 812800 w 6004983"/>
              <a:gd name="connsiteY60" fmla="*/ 3594100 h 4756150"/>
              <a:gd name="connsiteX61" fmla="*/ 666750 w 6004983"/>
              <a:gd name="connsiteY61" fmla="*/ 3333750 h 4756150"/>
              <a:gd name="connsiteX62" fmla="*/ 546100 w 6004983"/>
              <a:gd name="connsiteY62" fmla="*/ 3168650 h 4756150"/>
              <a:gd name="connsiteX63" fmla="*/ 406400 w 6004983"/>
              <a:gd name="connsiteY63" fmla="*/ 2870200 h 4756150"/>
              <a:gd name="connsiteX64" fmla="*/ 387350 w 6004983"/>
              <a:gd name="connsiteY64" fmla="*/ 2501900 h 4756150"/>
              <a:gd name="connsiteX65" fmla="*/ 457200 w 6004983"/>
              <a:gd name="connsiteY65" fmla="*/ 2216150 h 4756150"/>
              <a:gd name="connsiteX66" fmla="*/ 889000 w 6004983"/>
              <a:gd name="connsiteY66" fmla="*/ 1993900 h 4756150"/>
              <a:gd name="connsiteX67" fmla="*/ 1123950 w 6004983"/>
              <a:gd name="connsiteY67" fmla="*/ 1803400 h 4756150"/>
              <a:gd name="connsiteX68" fmla="*/ 1574800 w 6004983"/>
              <a:gd name="connsiteY68" fmla="*/ 1841500 h 4756150"/>
              <a:gd name="connsiteX69" fmla="*/ 2089150 w 6004983"/>
              <a:gd name="connsiteY69" fmla="*/ 1790700 h 4756150"/>
              <a:gd name="connsiteX70" fmla="*/ 2559050 w 6004983"/>
              <a:gd name="connsiteY70" fmla="*/ 1657350 h 4756150"/>
              <a:gd name="connsiteX71" fmla="*/ 3003550 w 6004983"/>
              <a:gd name="connsiteY71" fmla="*/ 1638300 h 4756150"/>
              <a:gd name="connsiteX72" fmla="*/ 3460750 w 6004983"/>
              <a:gd name="connsiteY72" fmla="*/ 2019300 h 4756150"/>
              <a:gd name="connsiteX73" fmla="*/ 3994150 w 6004983"/>
              <a:gd name="connsiteY73" fmla="*/ 1943100 h 4756150"/>
              <a:gd name="connsiteX74" fmla="*/ 4222750 w 6004983"/>
              <a:gd name="connsiteY74" fmla="*/ 1714500 h 4756150"/>
              <a:gd name="connsiteX75" fmla="*/ 4679950 w 6004983"/>
              <a:gd name="connsiteY75" fmla="*/ 1485900 h 4756150"/>
              <a:gd name="connsiteX76" fmla="*/ 4908550 w 6004983"/>
              <a:gd name="connsiteY76" fmla="*/ 1485900 h 4756150"/>
              <a:gd name="connsiteX77" fmla="*/ 4984750 w 6004983"/>
              <a:gd name="connsiteY77" fmla="*/ 1638300 h 4756150"/>
              <a:gd name="connsiteX78" fmla="*/ 4908550 w 6004983"/>
              <a:gd name="connsiteY78" fmla="*/ 1790700 h 4756150"/>
              <a:gd name="connsiteX79" fmla="*/ 4756150 w 6004983"/>
              <a:gd name="connsiteY79" fmla="*/ 1866900 h 4756150"/>
              <a:gd name="connsiteX80" fmla="*/ 4713288 w 6004983"/>
              <a:gd name="connsiteY80" fmla="*/ 1995488 h 4756150"/>
              <a:gd name="connsiteX81" fmla="*/ 4654550 w 6004983"/>
              <a:gd name="connsiteY81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75150 w 6004983"/>
              <a:gd name="connsiteY20" fmla="*/ 342900 h 4756150"/>
              <a:gd name="connsiteX21" fmla="*/ 4070350 w 6004983"/>
              <a:gd name="connsiteY21" fmla="*/ 342900 h 4756150"/>
              <a:gd name="connsiteX22" fmla="*/ 3632200 w 6004983"/>
              <a:gd name="connsiteY22" fmla="*/ 342900 h 4756150"/>
              <a:gd name="connsiteX23" fmla="*/ 3238500 w 6004983"/>
              <a:gd name="connsiteY23" fmla="*/ 361950 h 4756150"/>
              <a:gd name="connsiteX24" fmla="*/ 2863850 w 6004983"/>
              <a:gd name="connsiteY24" fmla="*/ 438150 h 4756150"/>
              <a:gd name="connsiteX25" fmla="*/ 2305050 w 6004983"/>
              <a:gd name="connsiteY25" fmla="*/ 539750 h 4756150"/>
              <a:gd name="connsiteX26" fmla="*/ 1924050 w 6004983"/>
              <a:gd name="connsiteY26" fmla="*/ 609600 h 4756150"/>
              <a:gd name="connsiteX27" fmla="*/ 1568450 w 6004983"/>
              <a:gd name="connsiteY27" fmla="*/ 755650 h 4756150"/>
              <a:gd name="connsiteX28" fmla="*/ 1174750 w 6004983"/>
              <a:gd name="connsiteY28" fmla="*/ 1003300 h 4756150"/>
              <a:gd name="connsiteX29" fmla="*/ 730250 w 6004983"/>
              <a:gd name="connsiteY29" fmla="*/ 1390650 h 4756150"/>
              <a:gd name="connsiteX30" fmla="*/ 698500 w 6004983"/>
              <a:gd name="connsiteY30" fmla="*/ 1454150 h 4756150"/>
              <a:gd name="connsiteX31" fmla="*/ 406400 w 6004983"/>
              <a:gd name="connsiteY31" fmla="*/ 1733550 h 4756150"/>
              <a:gd name="connsiteX32" fmla="*/ 381000 w 6004983"/>
              <a:gd name="connsiteY32" fmla="*/ 1790700 h 4756150"/>
              <a:gd name="connsiteX33" fmla="*/ 374650 w 6004983"/>
              <a:gd name="connsiteY33" fmla="*/ 1816100 h 4756150"/>
              <a:gd name="connsiteX34" fmla="*/ 203200 w 6004983"/>
              <a:gd name="connsiteY34" fmla="*/ 2012950 h 4756150"/>
              <a:gd name="connsiteX35" fmla="*/ 177800 w 6004983"/>
              <a:gd name="connsiteY35" fmla="*/ 2076450 h 4756150"/>
              <a:gd name="connsiteX36" fmla="*/ 158750 w 6004983"/>
              <a:gd name="connsiteY36" fmla="*/ 2159000 h 4756150"/>
              <a:gd name="connsiteX37" fmla="*/ 76200 w 6004983"/>
              <a:gd name="connsiteY37" fmla="*/ 2330450 h 4756150"/>
              <a:gd name="connsiteX38" fmla="*/ 0 w 6004983"/>
              <a:gd name="connsiteY38" fmla="*/ 2825750 h 4756150"/>
              <a:gd name="connsiteX39" fmla="*/ 88900 w 6004983"/>
              <a:gd name="connsiteY39" fmla="*/ 3117850 h 4756150"/>
              <a:gd name="connsiteX40" fmla="*/ 215900 w 6004983"/>
              <a:gd name="connsiteY40" fmla="*/ 3333750 h 4756150"/>
              <a:gd name="connsiteX41" fmla="*/ 323850 w 6004983"/>
              <a:gd name="connsiteY41" fmla="*/ 3473450 h 4756150"/>
              <a:gd name="connsiteX42" fmla="*/ 469900 w 6004983"/>
              <a:gd name="connsiteY42" fmla="*/ 3638550 h 4756150"/>
              <a:gd name="connsiteX43" fmla="*/ 628650 w 6004983"/>
              <a:gd name="connsiteY43" fmla="*/ 3803650 h 4756150"/>
              <a:gd name="connsiteX44" fmla="*/ 768350 w 6004983"/>
              <a:gd name="connsiteY44" fmla="*/ 3987800 h 4756150"/>
              <a:gd name="connsiteX45" fmla="*/ 819150 w 6004983"/>
              <a:gd name="connsiteY45" fmla="*/ 4121150 h 4756150"/>
              <a:gd name="connsiteX46" fmla="*/ 819150 w 6004983"/>
              <a:gd name="connsiteY46" fmla="*/ 4260850 h 4756150"/>
              <a:gd name="connsiteX47" fmla="*/ 723900 w 6004983"/>
              <a:gd name="connsiteY47" fmla="*/ 4400550 h 4756150"/>
              <a:gd name="connsiteX48" fmla="*/ 590550 w 6004983"/>
              <a:gd name="connsiteY48" fmla="*/ 4476750 h 4756150"/>
              <a:gd name="connsiteX49" fmla="*/ 508000 w 6004983"/>
              <a:gd name="connsiteY49" fmla="*/ 4565650 h 4756150"/>
              <a:gd name="connsiteX50" fmla="*/ 457200 w 6004983"/>
              <a:gd name="connsiteY50" fmla="*/ 4616450 h 4756150"/>
              <a:gd name="connsiteX51" fmla="*/ 393700 w 6004983"/>
              <a:gd name="connsiteY51" fmla="*/ 4552950 h 4756150"/>
              <a:gd name="connsiteX52" fmla="*/ 254000 w 6004983"/>
              <a:gd name="connsiteY52" fmla="*/ 4756150 h 4756150"/>
              <a:gd name="connsiteX53" fmla="*/ 539750 w 6004983"/>
              <a:gd name="connsiteY53" fmla="*/ 4730750 h 4756150"/>
              <a:gd name="connsiteX54" fmla="*/ 514350 w 6004983"/>
              <a:gd name="connsiteY54" fmla="*/ 4660900 h 4756150"/>
              <a:gd name="connsiteX55" fmla="*/ 622300 w 6004983"/>
              <a:gd name="connsiteY55" fmla="*/ 4584700 h 4756150"/>
              <a:gd name="connsiteX56" fmla="*/ 755650 w 6004983"/>
              <a:gd name="connsiteY56" fmla="*/ 4489450 h 4756150"/>
              <a:gd name="connsiteX57" fmla="*/ 869950 w 6004983"/>
              <a:gd name="connsiteY57" fmla="*/ 4311650 h 4756150"/>
              <a:gd name="connsiteX58" fmla="*/ 946150 w 6004983"/>
              <a:gd name="connsiteY58" fmla="*/ 4083050 h 4756150"/>
              <a:gd name="connsiteX59" fmla="*/ 939800 w 6004983"/>
              <a:gd name="connsiteY59" fmla="*/ 3854450 h 4756150"/>
              <a:gd name="connsiteX60" fmla="*/ 812800 w 6004983"/>
              <a:gd name="connsiteY60" fmla="*/ 3594100 h 4756150"/>
              <a:gd name="connsiteX61" fmla="*/ 666750 w 6004983"/>
              <a:gd name="connsiteY61" fmla="*/ 3333750 h 4756150"/>
              <a:gd name="connsiteX62" fmla="*/ 546100 w 6004983"/>
              <a:gd name="connsiteY62" fmla="*/ 3168650 h 4756150"/>
              <a:gd name="connsiteX63" fmla="*/ 406400 w 6004983"/>
              <a:gd name="connsiteY63" fmla="*/ 2870200 h 4756150"/>
              <a:gd name="connsiteX64" fmla="*/ 387350 w 6004983"/>
              <a:gd name="connsiteY64" fmla="*/ 2501900 h 4756150"/>
              <a:gd name="connsiteX65" fmla="*/ 457200 w 6004983"/>
              <a:gd name="connsiteY65" fmla="*/ 2216150 h 4756150"/>
              <a:gd name="connsiteX66" fmla="*/ 889000 w 6004983"/>
              <a:gd name="connsiteY66" fmla="*/ 1993900 h 4756150"/>
              <a:gd name="connsiteX67" fmla="*/ 1123950 w 6004983"/>
              <a:gd name="connsiteY67" fmla="*/ 1803400 h 4756150"/>
              <a:gd name="connsiteX68" fmla="*/ 1574800 w 6004983"/>
              <a:gd name="connsiteY68" fmla="*/ 1841500 h 4756150"/>
              <a:gd name="connsiteX69" fmla="*/ 2089150 w 6004983"/>
              <a:gd name="connsiteY69" fmla="*/ 1790700 h 4756150"/>
              <a:gd name="connsiteX70" fmla="*/ 2559050 w 6004983"/>
              <a:gd name="connsiteY70" fmla="*/ 1657350 h 4756150"/>
              <a:gd name="connsiteX71" fmla="*/ 3003550 w 6004983"/>
              <a:gd name="connsiteY71" fmla="*/ 1638300 h 4756150"/>
              <a:gd name="connsiteX72" fmla="*/ 3460750 w 6004983"/>
              <a:gd name="connsiteY72" fmla="*/ 2019300 h 4756150"/>
              <a:gd name="connsiteX73" fmla="*/ 3994150 w 6004983"/>
              <a:gd name="connsiteY73" fmla="*/ 1943100 h 4756150"/>
              <a:gd name="connsiteX74" fmla="*/ 4222750 w 6004983"/>
              <a:gd name="connsiteY74" fmla="*/ 1714500 h 4756150"/>
              <a:gd name="connsiteX75" fmla="*/ 4679950 w 6004983"/>
              <a:gd name="connsiteY75" fmla="*/ 1485900 h 4756150"/>
              <a:gd name="connsiteX76" fmla="*/ 4908550 w 6004983"/>
              <a:gd name="connsiteY76" fmla="*/ 1485900 h 4756150"/>
              <a:gd name="connsiteX77" fmla="*/ 4984750 w 6004983"/>
              <a:gd name="connsiteY77" fmla="*/ 1638300 h 4756150"/>
              <a:gd name="connsiteX78" fmla="*/ 4908550 w 6004983"/>
              <a:gd name="connsiteY78" fmla="*/ 1790700 h 4756150"/>
              <a:gd name="connsiteX79" fmla="*/ 4756150 w 6004983"/>
              <a:gd name="connsiteY79" fmla="*/ 1866900 h 4756150"/>
              <a:gd name="connsiteX80" fmla="*/ 4713288 w 6004983"/>
              <a:gd name="connsiteY80" fmla="*/ 1995488 h 4756150"/>
              <a:gd name="connsiteX81" fmla="*/ 4654550 w 6004983"/>
              <a:gd name="connsiteY81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75150 w 6004983"/>
              <a:gd name="connsiteY20" fmla="*/ 342900 h 4756150"/>
              <a:gd name="connsiteX21" fmla="*/ 4070350 w 6004983"/>
              <a:gd name="connsiteY21" fmla="*/ 342900 h 4756150"/>
              <a:gd name="connsiteX22" fmla="*/ 3632200 w 6004983"/>
              <a:gd name="connsiteY22" fmla="*/ 342900 h 4756150"/>
              <a:gd name="connsiteX23" fmla="*/ 3238500 w 6004983"/>
              <a:gd name="connsiteY23" fmla="*/ 361950 h 4756150"/>
              <a:gd name="connsiteX24" fmla="*/ 2863850 w 6004983"/>
              <a:gd name="connsiteY24" fmla="*/ 438150 h 4756150"/>
              <a:gd name="connsiteX25" fmla="*/ 2305050 w 6004983"/>
              <a:gd name="connsiteY25" fmla="*/ 539750 h 4756150"/>
              <a:gd name="connsiteX26" fmla="*/ 1924050 w 6004983"/>
              <a:gd name="connsiteY26" fmla="*/ 609600 h 4756150"/>
              <a:gd name="connsiteX27" fmla="*/ 1568450 w 6004983"/>
              <a:gd name="connsiteY27" fmla="*/ 755650 h 4756150"/>
              <a:gd name="connsiteX28" fmla="*/ 1174750 w 6004983"/>
              <a:gd name="connsiteY28" fmla="*/ 1003300 h 4756150"/>
              <a:gd name="connsiteX29" fmla="*/ 730250 w 6004983"/>
              <a:gd name="connsiteY29" fmla="*/ 1390650 h 4756150"/>
              <a:gd name="connsiteX30" fmla="*/ 698500 w 6004983"/>
              <a:gd name="connsiteY30" fmla="*/ 1454150 h 4756150"/>
              <a:gd name="connsiteX31" fmla="*/ 406400 w 6004983"/>
              <a:gd name="connsiteY31" fmla="*/ 1733550 h 4756150"/>
              <a:gd name="connsiteX32" fmla="*/ 381000 w 6004983"/>
              <a:gd name="connsiteY32" fmla="*/ 1790700 h 4756150"/>
              <a:gd name="connsiteX33" fmla="*/ 374650 w 6004983"/>
              <a:gd name="connsiteY33" fmla="*/ 1816100 h 4756150"/>
              <a:gd name="connsiteX34" fmla="*/ 203200 w 6004983"/>
              <a:gd name="connsiteY34" fmla="*/ 2012950 h 4756150"/>
              <a:gd name="connsiteX35" fmla="*/ 177800 w 6004983"/>
              <a:gd name="connsiteY35" fmla="*/ 2076450 h 4756150"/>
              <a:gd name="connsiteX36" fmla="*/ 158750 w 6004983"/>
              <a:gd name="connsiteY36" fmla="*/ 2159000 h 4756150"/>
              <a:gd name="connsiteX37" fmla="*/ 76200 w 6004983"/>
              <a:gd name="connsiteY37" fmla="*/ 2330450 h 4756150"/>
              <a:gd name="connsiteX38" fmla="*/ 0 w 6004983"/>
              <a:gd name="connsiteY38" fmla="*/ 2825750 h 4756150"/>
              <a:gd name="connsiteX39" fmla="*/ 88900 w 6004983"/>
              <a:gd name="connsiteY39" fmla="*/ 3117850 h 4756150"/>
              <a:gd name="connsiteX40" fmla="*/ 215900 w 6004983"/>
              <a:gd name="connsiteY40" fmla="*/ 3333750 h 4756150"/>
              <a:gd name="connsiteX41" fmla="*/ 323850 w 6004983"/>
              <a:gd name="connsiteY41" fmla="*/ 3473450 h 4756150"/>
              <a:gd name="connsiteX42" fmla="*/ 469900 w 6004983"/>
              <a:gd name="connsiteY42" fmla="*/ 3638550 h 4756150"/>
              <a:gd name="connsiteX43" fmla="*/ 628650 w 6004983"/>
              <a:gd name="connsiteY43" fmla="*/ 3803650 h 4756150"/>
              <a:gd name="connsiteX44" fmla="*/ 768350 w 6004983"/>
              <a:gd name="connsiteY44" fmla="*/ 3987800 h 4756150"/>
              <a:gd name="connsiteX45" fmla="*/ 819150 w 6004983"/>
              <a:gd name="connsiteY45" fmla="*/ 4121150 h 4756150"/>
              <a:gd name="connsiteX46" fmla="*/ 819150 w 6004983"/>
              <a:gd name="connsiteY46" fmla="*/ 4260850 h 4756150"/>
              <a:gd name="connsiteX47" fmla="*/ 723900 w 6004983"/>
              <a:gd name="connsiteY47" fmla="*/ 4400550 h 4756150"/>
              <a:gd name="connsiteX48" fmla="*/ 590550 w 6004983"/>
              <a:gd name="connsiteY48" fmla="*/ 4476750 h 4756150"/>
              <a:gd name="connsiteX49" fmla="*/ 508000 w 6004983"/>
              <a:gd name="connsiteY49" fmla="*/ 4565650 h 4756150"/>
              <a:gd name="connsiteX50" fmla="*/ 457200 w 6004983"/>
              <a:gd name="connsiteY50" fmla="*/ 4616450 h 4756150"/>
              <a:gd name="connsiteX51" fmla="*/ 393700 w 6004983"/>
              <a:gd name="connsiteY51" fmla="*/ 4552950 h 4756150"/>
              <a:gd name="connsiteX52" fmla="*/ 254000 w 6004983"/>
              <a:gd name="connsiteY52" fmla="*/ 4756150 h 4756150"/>
              <a:gd name="connsiteX53" fmla="*/ 539750 w 6004983"/>
              <a:gd name="connsiteY53" fmla="*/ 4730750 h 4756150"/>
              <a:gd name="connsiteX54" fmla="*/ 514350 w 6004983"/>
              <a:gd name="connsiteY54" fmla="*/ 4660900 h 4756150"/>
              <a:gd name="connsiteX55" fmla="*/ 622300 w 6004983"/>
              <a:gd name="connsiteY55" fmla="*/ 4584700 h 4756150"/>
              <a:gd name="connsiteX56" fmla="*/ 755650 w 6004983"/>
              <a:gd name="connsiteY56" fmla="*/ 4489450 h 4756150"/>
              <a:gd name="connsiteX57" fmla="*/ 869950 w 6004983"/>
              <a:gd name="connsiteY57" fmla="*/ 4311650 h 4756150"/>
              <a:gd name="connsiteX58" fmla="*/ 946150 w 6004983"/>
              <a:gd name="connsiteY58" fmla="*/ 4083050 h 4756150"/>
              <a:gd name="connsiteX59" fmla="*/ 939800 w 6004983"/>
              <a:gd name="connsiteY59" fmla="*/ 3854450 h 4756150"/>
              <a:gd name="connsiteX60" fmla="*/ 812800 w 6004983"/>
              <a:gd name="connsiteY60" fmla="*/ 3594100 h 4756150"/>
              <a:gd name="connsiteX61" fmla="*/ 666750 w 6004983"/>
              <a:gd name="connsiteY61" fmla="*/ 3333750 h 4756150"/>
              <a:gd name="connsiteX62" fmla="*/ 546100 w 6004983"/>
              <a:gd name="connsiteY62" fmla="*/ 3168650 h 4756150"/>
              <a:gd name="connsiteX63" fmla="*/ 406400 w 6004983"/>
              <a:gd name="connsiteY63" fmla="*/ 2870200 h 4756150"/>
              <a:gd name="connsiteX64" fmla="*/ 387350 w 6004983"/>
              <a:gd name="connsiteY64" fmla="*/ 2501900 h 4756150"/>
              <a:gd name="connsiteX65" fmla="*/ 457200 w 6004983"/>
              <a:gd name="connsiteY65" fmla="*/ 2216150 h 4756150"/>
              <a:gd name="connsiteX66" fmla="*/ 889000 w 6004983"/>
              <a:gd name="connsiteY66" fmla="*/ 1993900 h 4756150"/>
              <a:gd name="connsiteX67" fmla="*/ 1123950 w 6004983"/>
              <a:gd name="connsiteY67" fmla="*/ 1803400 h 4756150"/>
              <a:gd name="connsiteX68" fmla="*/ 1574800 w 6004983"/>
              <a:gd name="connsiteY68" fmla="*/ 1841500 h 4756150"/>
              <a:gd name="connsiteX69" fmla="*/ 2089150 w 6004983"/>
              <a:gd name="connsiteY69" fmla="*/ 1790700 h 4756150"/>
              <a:gd name="connsiteX70" fmla="*/ 2559050 w 6004983"/>
              <a:gd name="connsiteY70" fmla="*/ 1657350 h 4756150"/>
              <a:gd name="connsiteX71" fmla="*/ 3003550 w 6004983"/>
              <a:gd name="connsiteY71" fmla="*/ 1638300 h 4756150"/>
              <a:gd name="connsiteX72" fmla="*/ 3460750 w 6004983"/>
              <a:gd name="connsiteY72" fmla="*/ 2019300 h 4756150"/>
              <a:gd name="connsiteX73" fmla="*/ 3994150 w 6004983"/>
              <a:gd name="connsiteY73" fmla="*/ 1943100 h 4756150"/>
              <a:gd name="connsiteX74" fmla="*/ 4222750 w 6004983"/>
              <a:gd name="connsiteY74" fmla="*/ 1714500 h 4756150"/>
              <a:gd name="connsiteX75" fmla="*/ 4679950 w 6004983"/>
              <a:gd name="connsiteY75" fmla="*/ 1485900 h 4756150"/>
              <a:gd name="connsiteX76" fmla="*/ 4908550 w 6004983"/>
              <a:gd name="connsiteY76" fmla="*/ 1485900 h 4756150"/>
              <a:gd name="connsiteX77" fmla="*/ 4984750 w 6004983"/>
              <a:gd name="connsiteY77" fmla="*/ 1638300 h 4756150"/>
              <a:gd name="connsiteX78" fmla="*/ 4908550 w 6004983"/>
              <a:gd name="connsiteY78" fmla="*/ 1790700 h 4756150"/>
              <a:gd name="connsiteX79" fmla="*/ 4756150 w 6004983"/>
              <a:gd name="connsiteY79" fmla="*/ 1866900 h 4756150"/>
              <a:gd name="connsiteX80" fmla="*/ 4713288 w 6004983"/>
              <a:gd name="connsiteY80" fmla="*/ 1995488 h 4756150"/>
              <a:gd name="connsiteX81" fmla="*/ 4654550 w 6004983"/>
              <a:gd name="connsiteY81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75150 w 6004983"/>
              <a:gd name="connsiteY20" fmla="*/ 342900 h 4756150"/>
              <a:gd name="connsiteX21" fmla="*/ 4070350 w 6004983"/>
              <a:gd name="connsiteY21" fmla="*/ 342900 h 4756150"/>
              <a:gd name="connsiteX22" fmla="*/ 3632200 w 6004983"/>
              <a:gd name="connsiteY22" fmla="*/ 342900 h 4756150"/>
              <a:gd name="connsiteX23" fmla="*/ 3238500 w 6004983"/>
              <a:gd name="connsiteY23" fmla="*/ 361950 h 4756150"/>
              <a:gd name="connsiteX24" fmla="*/ 2863850 w 6004983"/>
              <a:gd name="connsiteY24" fmla="*/ 438150 h 4756150"/>
              <a:gd name="connsiteX25" fmla="*/ 2305050 w 6004983"/>
              <a:gd name="connsiteY25" fmla="*/ 539750 h 4756150"/>
              <a:gd name="connsiteX26" fmla="*/ 1924050 w 6004983"/>
              <a:gd name="connsiteY26" fmla="*/ 609600 h 4756150"/>
              <a:gd name="connsiteX27" fmla="*/ 1568450 w 6004983"/>
              <a:gd name="connsiteY27" fmla="*/ 755650 h 4756150"/>
              <a:gd name="connsiteX28" fmla="*/ 1174750 w 6004983"/>
              <a:gd name="connsiteY28" fmla="*/ 1003300 h 4756150"/>
              <a:gd name="connsiteX29" fmla="*/ 730250 w 6004983"/>
              <a:gd name="connsiteY29" fmla="*/ 1390650 h 4756150"/>
              <a:gd name="connsiteX30" fmla="*/ 698500 w 6004983"/>
              <a:gd name="connsiteY30" fmla="*/ 1454150 h 4756150"/>
              <a:gd name="connsiteX31" fmla="*/ 406400 w 6004983"/>
              <a:gd name="connsiteY31" fmla="*/ 1733550 h 4756150"/>
              <a:gd name="connsiteX32" fmla="*/ 381000 w 6004983"/>
              <a:gd name="connsiteY32" fmla="*/ 1790700 h 4756150"/>
              <a:gd name="connsiteX33" fmla="*/ 374650 w 6004983"/>
              <a:gd name="connsiteY33" fmla="*/ 1816100 h 4756150"/>
              <a:gd name="connsiteX34" fmla="*/ 203200 w 6004983"/>
              <a:gd name="connsiteY34" fmla="*/ 2012950 h 4756150"/>
              <a:gd name="connsiteX35" fmla="*/ 177800 w 6004983"/>
              <a:gd name="connsiteY35" fmla="*/ 2076450 h 4756150"/>
              <a:gd name="connsiteX36" fmla="*/ 158750 w 6004983"/>
              <a:gd name="connsiteY36" fmla="*/ 2159000 h 4756150"/>
              <a:gd name="connsiteX37" fmla="*/ 76200 w 6004983"/>
              <a:gd name="connsiteY37" fmla="*/ 2330450 h 4756150"/>
              <a:gd name="connsiteX38" fmla="*/ 0 w 6004983"/>
              <a:gd name="connsiteY38" fmla="*/ 2825750 h 4756150"/>
              <a:gd name="connsiteX39" fmla="*/ 88900 w 6004983"/>
              <a:gd name="connsiteY39" fmla="*/ 3117850 h 4756150"/>
              <a:gd name="connsiteX40" fmla="*/ 215900 w 6004983"/>
              <a:gd name="connsiteY40" fmla="*/ 3333750 h 4756150"/>
              <a:gd name="connsiteX41" fmla="*/ 323850 w 6004983"/>
              <a:gd name="connsiteY41" fmla="*/ 3473450 h 4756150"/>
              <a:gd name="connsiteX42" fmla="*/ 469900 w 6004983"/>
              <a:gd name="connsiteY42" fmla="*/ 3638550 h 4756150"/>
              <a:gd name="connsiteX43" fmla="*/ 628650 w 6004983"/>
              <a:gd name="connsiteY43" fmla="*/ 3803650 h 4756150"/>
              <a:gd name="connsiteX44" fmla="*/ 768350 w 6004983"/>
              <a:gd name="connsiteY44" fmla="*/ 3987800 h 4756150"/>
              <a:gd name="connsiteX45" fmla="*/ 819150 w 6004983"/>
              <a:gd name="connsiteY45" fmla="*/ 4121150 h 4756150"/>
              <a:gd name="connsiteX46" fmla="*/ 819150 w 6004983"/>
              <a:gd name="connsiteY46" fmla="*/ 4260850 h 4756150"/>
              <a:gd name="connsiteX47" fmla="*/ 723900 w 6004983"/>
              <a:gd name="connsiteY47" fmla="*/ 4400550 h 4756150"/>
              <a:gd name="connsiteX48" fmla="*/ 590550 w 6004983"/>
              <a:gd name="connsiteY48" fmla="*/ 4476750 h 4756150"/>
              <a:gd name="connsiteX49" fmla="*/ 508000 w 6004983"/>
              <a:gd name="connsiteY49" fmla="*/ 4565650 h 4756150"/>
              <a:gd name="connsiteX50" fmla="*/ 457200 w 6004983"/>
              <a:gd name="connsiteY50" fmla="*/ 4616450 h 4756150"/>
              <a:gd name="connsiteX51" fmla="*/ 393700 w 6004983"/>
              <a:gd name="connsiteY51" fmla="*/ 4552950 h 4756150"/>
              <a:gd name="connsiteX52" fmla="*/ 254000 w 6004983"/>
              <a:gd name="connsiteY52" fmla="*/ 4756150 h 4756150"/>
              <a:gd name="connsiteX53" fmla="*/ 539750 w 6004983"/>
              <a:gd name="connsiteY53" fmla="*/ 4730750 h 4756150"/>
              <a:gd name="connsiteX54" fmla="*/ 514350 w 6004983"/>
              <a:gd name="connsiteY54" fmla="*/ 4660900 h 4756150"/>
              <a:gd name="connsiteX55" fmla="*/ 622300 w 6004983"/>
              <a:gd name="connsiteY55" fmla="*/ 4584700 h 4756150"/>
              <a:gd name="connsiteX56" fmla="*/ 755650 w 6004983"/>
              <a:gd name="connsiteY56" fmla="*/ 4489450 h 4756150"/>
              <a:gd name="connsiteX57" fmla="*/ 869950 w 6004983"/>
              <a:gd name="connsiteY57" fmla="*/ 4311650 h 4756150"/>
              <a:gd name="connsiteX58" fmla="*/ 946150 w 6004983"/>
              <a:gd name="connsiteY58" fmla="*/ 4083050 h 4756150"/>
              <a:gd name="connsiteX59" fmla="*/ 939800 w 6004983"/>
              <a:gd name="connsiteY59" fmla="*/ 3854450 h 4756150"/>
              <a:gd name="connsiteX60" fmla="*/ 812800 w 6004983"/>
              <a:gd name="connsiteY60" fmla="*/ 3594100 h 4756150"/>
              <a:gd name="connsiteX61" fmla="*/ 666750 w 6004983"/>
              <a:gd name="connsiteY61" fmla="*/ 3333750 h 4756150"/>
              <a:gd name="connsiteX62" fmla="*/ 546100 w 6004983"/>
              <a:gd name="connsiteY62" fmla="*/ 3168650 h 4756150"/>
              <a:gd name="connsiteX63" fmla="*/ 406400 w 6004983"/>
              <a:gd name="connsiteY63" fmla="*/ 2870200 h 4756150"/>
              <a:gd name="connsiteX64" fmla="*/ 387350 w 6004983"/>
              <a:gd name="connsiteY64" fmla="*/ 2501900 h 4756150"/>
              <a:gd name="connsiteX65" fmla="*/ 457200 w 6004983"/>
              <a:gd name="connsiteY65" fmla="*/ 2216150 h 4756150"/>
              <a:gd name="connsiteX66" fmla="*/ 889000 w 6004983"/>
              <a:gd name="connsiteY66" fmla="*/ 1993900 h 4756150"/>
              <a:gd name="connsiteX67" fmla="*/ 1123950 w 6004983"/>
              <a:gd name="connsiteY67" fmla="*/ 1803400 h 4756150"/>
              <a:gd name="connsiteX68" fmla="*/ 1574800 w 6004983"/>
              <a:gd name="connsiteY68" fmla="*/ 1841500 h 4756150"/>
              <a:gd name="connsiteX69" fmla="*/ 2089150 w 6004983"/>
              <a:gd name="connsiteY69" fmla="*/ 1790700 h 4756150"/>
              <a:gd name="connsiteX70" fmla="*/ 2559050 w 6004983"/>
              <a:gd name="connsiteY70" fmla="*/ 1657350 h 4756150"/>
              <a:gd name="connsiteX71" fmla="*/ 3003550 w 6004983"/>
              <a:gd name="connsiteY71" fmla="*/ 1638300 h 4756150"/>
              <a:gd name="connsiteX72" fmla="*/ 3460750 w 6004983"/>
              <a:gd name="connsiteY72" fmla="*/ 2019300 h 4756150"/>
              <a:gd name="connsiteX73" fmla="*/ 3994150 w 6004983"/>
              <a:gd name="connsiteY73" fmla="*/ 1943100 h 4756150"/>
              <a:gd name="connsiteX74" fmla="*/ 4222750 w 6004983"/>
              <a:gd name="connsiteY74" fmla="*/ 1714500 h 4756150"/>
              <a:gd name="connsiteX75" fmla="*/ 4679950 w 6004983"/>
              <a:gd name="connsiteY75" fmla="*/ 1485900 h 4756150"/>
              <a:gd name="connsiteX76" fmla="*/ 4908550 w 6004983"/>
              <a:gd name="connsiteY76" fmla="*/ 1485900 h 4756150"/>
              <a:gd name="connsiteX77" fmla="*/ 4984750 w 6004983"/>
              <a:gd name="connsiteY77" fmla="*/ 1638300 h 4756150"/>
              <a:gd name="connsiteX78" fmla="*/ 4908550 w 6004983"/>
              <a:gd name="connsiteY78" fmla="*/ 1790700 h 4756150"/>
              <a:gd name="connsiteX79" fmla="*/ 4756150 w 6004983"/>
              <a:gd name="connsiteY79" fmla="*/ 1866900 h 4756150"/>
              <a:gd name="connsiteX80" fmla="*/ 4713288 w 6004983"/>
              <a:gd name="connsiteY80" fmla="*/ 1995488 h 4756150"/>
              <a:gd name="connsiteX81" fmla="*/ 4654550 w 6004983"/>
              <a:gd name="connsiteY81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75150 w 6004983"/>
              <a:gd name="connsiteY20" fmla="*/ 342900 h 4756150"/>
              <a:gd name="connsiteX21" fmla="*/ 4070350 w 6004983"/>
              <a:gd name="connsiteY21" fmla="*/ 342900 h 4756150"/>
              <a:gd name="connsiteX22" fmla="*/ 3632200 w 6004983"/>
              <a:gd name="connsiteY22" fmla="*/ 342900 h 4756150"/>
              <a:gd name="connsiteX23" fmla="*/ 3238500 w 6004983"/>
              <a:gd name="connsiteY23" fmla="*/ 361950 h 4756150"/>
              <a:gd name="connsiteX24" fmla="*/ 2863850 w 6004983"/>
              <a:gd name="connsiteY24" fmla="*/ 438150 h 4756150"/>
              <a:gd name="connsiteX25" fmla="*/ 2305050 w 6004983"/>
              <a:gd name="connsiteY25" fmla="*/ 539750 h 4756150"/>
              <a:gd name="connsiteX26" fmla="*/ 1924050 w 6004983"/>
              <a:gd name="connsiteY26" fmla="*/ 609600 h 4756150"/>
              <a:gd name="connsiteX27" fmla="*/ 1568450 w 6004983"/>
              <a:gd name="connsiteY27" fmla="*/ 755650 h 4756150"/>
              <a:gd name="connsiteX28" fmla="*/ 1174750 w 6004983"/>
              <a:gd name="connsiteY28" fmla="*/ 1003300 h 4756150"/>
              <a:gd name="connsiteX29" fmla="*/ 730250 w 6004983"/>
              <a:gd name="connsiteY29" fmla="*/ 1390650 h 4756150"/>
              <a:gd name="connsiteX30" fmla="*/ 698500 w 6004983"/>
              <a:gd name="connsiteY30" fmla="*/ 1454150 h 4756150"/>
              <a:gd name="connsiteX31" fmla="*/ 406400 w 6004983"/>
              <a:gd name="connsiteY31" fmla="*/ 1733550 h 4756150"/>
              <a:gd name="connsiteX32" fmla="*/ 381000 w 6004983"/>
              <a:gd name="connsiteY32" fmla="*/ 1790700 h 4756150"/>
              <a:gd name="connsiteX33" fmla="*/ 374650 w 6004983"/>
              <a:gd name="connsiteY33" fmla="*/ 1816100 h 4756150"/>
              <a:gd name="connsiteX34" fmla="*/ 203200 w 6004983"/>
              <a:gd name="connsiteY34" fmla="*/ 2012950 h 4756150"/>
              <a:gd name="connsiteX35" fmla="*/ 177800 w 6004983"/>
              <a:gd name="connsiteY35" fmla="*/ 2076450 h 4756150"/>
              <a:gd name="connsiteX36" fmla="*/ 158750 w 6004983"/>
              <a:gd name="connsiteY36" fmla="*/ 2159000 h 4756150"/>
              <a:gd name="connsiteX37" fmla="*/ 76200 w 6004983"/>
              <a:gd name="connsiteY37" fmla="*/ 2330450 h 4756150"/>
              <a:gd name="connsiteX38" fmla="*/ 0 w 6004983"/>
              <a:gd name="connsiteY38" fmla="*/ 2825750 h 4756150"/>
              <a:gd name="connsiteX39" fmla="*/ 88900 w 6004983"/>
              <a:gd name="connsiteY39" fmla="*/ 3117850 h 4756150"/>
              <a:gd name="connsiteX40" fmla="*/ 215900 w 6004983"/>
              <a:gd name="connsiteY40" fmla="*/ 3333750 h 4756150"/>
              <a:gd name="connsiteX41" fmla="*/ 323850 w 6004983"/>
              <a:gd name="connsiteY41" fmla="*/ 3473450 h 4756150"/>
              <a:gd name="connsiteX42" fmla="*/ 469900 w 6004983"/>
              <a:gd name="connsiteY42" fmla="*/ 3638550 h 4756150"/>
              <a:gd name="connsiteX43" fmla="*/ 628650 w 6004983"/>
              <a:gd name="connsiteY43" fmla="*/ 3803650 h 4756150"/>
              <a:gd name="connsiteX44" fmla="*/ 768350 w 6004983"/>
              <a:gd name="connsiteY44" fmla="*/ 3987800 h 4756150"/>
              <a:gd name="connsiteX45" fmla="*/ 819150 w 6004983"/>
              <a:gd name="connsiteY45" fmla="*/ 4121150 h 4756150"/>
              <a:gd name="connsiteX46" fmla="*/ 819150 w 6004983"/>
              <a:gd name="connsiteY46" fmla="*/ 4260850 h 4756150"/>
              <a:gd name="connsiteX47" fmla="*/ 723900 w 6004983"/>
              <a:gd name="connsiteY47" fmla="*/ 4400550 h 4756150"/>
              <a:gd name="connsiteX48" fmla="*/ 590550 w 6004983"/>
              <a:gd name="connsiteY48" fmla="*/ 4476750 h 4756150"/>
              <a:gd name="connsiteX49" fmla="*/ 508000 w 6004983"/>
              <a:gd name="connsiteY49" fmla="*/ 4565650 h 4756150"/>
              <a:gd name="connsiteX50" fmla="*/ 457200 w 6004983"/>
              <a:gd name="connsiteY50" fmla="*/ 4616450 h 4756150"/>
              <a:gd name="connsiteX51" fmla="*/ 393700 w 6004983"/>
              <a:gd name="connsiteY51" fmla="*/ 4552950 h 4756150"/>
              <a:gd name="connsiteX52" fmla="*/ 254000 w 6004983"/>
              <a:gd name="connsiteY52" fmla="*/ 4756150 h 4756150"/>
              <a:gd name="connsiteX53" fmla="*/ 539750 w 6004983"/>
              <a:gd name="connsiteY53" fmla="*/ 4730750 h 4756150"/>
              <a:gd name="connsiteX54" fmla="*/ 514350 w 6004983"/>
              <a:gd name="connsiteY54" fmla="*/ 4660900 h 4756150"/>
              <a:gd name="connsiteX55" fmla="*/ 622300 w 6004983"/>
              <a:gd name="connsiteY55" fmla="*/ 4584700 h 4756150"/>
              <a:gd name="connsiteX56" fmla="*/ 755650 w 6004983"/>
              <a:gd name="connsiteY56" fmla="*/ 4489450 h 4756150"/>
              <a:gd name="connsiteX57" fmla="*/ 869950 w 6004983"/>
              <a:gd name="connsiteY57" fmla="*/ 4311650 h 4756150"/>
              <a:gd name="connsiteX58" fmla="*/ 946150 w 6004983"/>
              <a:gd name="connsiteY58" fmla="*/ 4083050 h 4756150"/>
              <a:gd name="connsiteX59" fmla="*/ 939800 w 6004983"/>
              <a:gd name="connsiteY59" fmla="*/ 3854450 h 4756150"/>
              <a:gd name="connsiteX60" fmla="*/ 812800 w 6004983"/>
              <a:gd name="connsiteY60" fmla="*/ 3594100 h 4756150"/>
              <a:gd name="connsiteX61" fmla="*/ 666750 w 6004983"/>
              <a:gd name="connsiteY61" fmla="*/ 3333750 h 4756150"/>
              <a:gd name="connsiteX62" fmla="*/ 546100 w 6004983"/>
              <a:gd name="connsiteY62" fmla="*/ 3168650 h 4756150"/>
              <a:gd name="connsiteX63" fmla="*/ 406400 w 6004983"/>
              <a:gd name="connsiteY63" fmla="*/ 2870200 h 4756150"/>
              <a:gd name="connsiteX64" fmla="*/ 387350 w 6004983"/>
              <a:gd name="connsiteY64" fmla="*/ 2501900 h 4756150"/>
              <a:gd name="connsiteX65" fmla="*/ 457200 w 6004983"/>
              <a:gd name="connsiteY65" fmla="*/ 2216150 h 4756150"/>
              <a:gd name="connsiteX66" fmla="*/ 889000 w 6004983"/>
              <a:gd name="connsiteY66" fmla="*/ 1993900 h 4756150"/>
              <a:gd name="connsiteX67" fmla="*/ 1123950 w 6004983"/>
              <a:gd name="connsiteY67" fmla="*/ 1803400 h 4756150"/>
              <a:gd name="connsiteX68" fmla="*/ 1574800 w 6004983"/>
              <a:gd name="connsiteY68" fmla="*/ 1841500 h 4756150"/>
              <a:gd name="connsiteX69" fmla="*/ 2089150 w 6004983"/>
              <a:gd name="connsiteY69" fmla="*/ 1790700 h 4756150"/>
              <a:gd name="connsiteX70" fmla="*/ 2559050 w 6004983"/>
              <a:gd name="connsiteY70" fmla="*/ 1657350 h 4756150"/>
              <a:gd name="connsiteX71" fmla="*/ 3003550 w 6004983"/>
              <a:gd name="connsiteY71" fmla="*/ 1638300 h 4756150"/>
              <a:gd name="connsiteX72" fmla="*/ 3460750 w 6004983"/>
              <a:gd name="connsiteY72" fmla="*/ 2019300 h 4756150"/>
              <a:gd name="connsiteX73" fmla="*/ 3994150 w 6004983"/>
              <a:gd name="connsiteY73" fmla="*/ 1943100 h 4756150"/>
              <a:gd name="connsiteX74" fmla="*/ 4222750 w 6004983"/>
              <a:gd name="connsiteY74" fmla="*/ 1714500 h 4756150"/>
              <a:gd name="connsiteX75" fmla="*/ 4679950 w 6004983"/>
              <a:gd name="connsiteY75" fmla="*/ 1485900 h 4756150"/>
              <a:gd name="connsiteX76" fmla="*/ 4908550 w 6004983"/>
              <a:gd name="connsiteY76" fmla="*/ 1485900 h 4756150"/>
              <a:gd name="connsiteX77" fmla="*/ 4984750 w 6004983"/>
              <a:gd name="connsiteY77" fmla="*/ 1638300 h 4756150"/>
              <a:gd name="connsiteX78" fmla="*/ 4908550 w 6004983"/>
              <a:gd name="connsiteY78" fmla="*/ 1790700 h 4756150"/>
              <a:gd name="connsiteX79" fmla="*/ 4756150 w 6004983"/>
              <a:gd name="connsiteY79" fmla="*/ 1866900 h 4756150"/>
              <a:gd name="connsiteX80" fmla="*/ 4713288 w 6004983"/>
              <a:gd name="connsiteY80" fmla="*/ 1995488 h 4756150"/>
              <a:gd name="connsiteX81" fmla="*/ 4654550 w 6004983"/>
              <a:gd name="connsiteY81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75150 w 6004983"/>
              <a:gd name="connsiteY20" fmla="*/ 342900 h 4756150"/>
              <a:gd name="connsiteX21" fmla="*/ 4070350 w 6004983"/>
              <a:gd name="connsiteY21" fmla="*/ 342900 h 4756150"/>
              <a:gd name="connsiteX22" fmla="*/ 3632200 w 6004983"/>
              <a:gd name="connsiteY22" fmla="*/ 342900 h 4756150"/>
              <a:gd name="connsiteX23" fmla="*/ 3238500 w 6004983"/>
              <a:gd name="connsiteY23" fmla="*/ 361950 h 4756150"/>
              <a:gd name="connsiteX24" fmla="*/ 2863850 w 6004983"/>
              <a:gd name="connsiteY24" fmla="*/ 438150 h 4756150"/>
              <a:gd name="connsiteX25" fmla="*/ 2305050 w 6004983"/>
              <a:gd name="connsiteY25" fmla="*/ 539750 h 4756150"/>
              <a:gd name="connsiteX26" fmla="*/ 1924050 w 6004983"/>
              <a:gd name="connsiteY26" fmla="*/ 609600 h 4756150"/>
              <a:gd name="connsiteX27" fmla="*/ 1568450 w 6004983"/>
              <a:gd name="connsiteY27" fmla="*/ 755650 h 4756150"/>
              <a:gd name="connsiteX28" fmla="*/ 1174750 w 6004983"/>
              <a:gd name="connsiteY28" fmla="*/ 1003300 h 4756150"/>
              <a:gd name="connsiteX29" fmla="*/ 730250 w 6004983"/>
              <a:gd name="connsiteY29" fmla="*/ 1390650 h 4756150"/>
              <a:gd name="connsiteX30" fmla="*/ 698500 w 6004983"/>
              <a:gd name="connsiteY30" fmla="*/ 1454150 h 4756150"/>
              <a:gd name="connsiteX31" fmla="*/ 406400 w 6004983"/>
              <a:gd name="connsiteY31" fmla="*/ 1733550 h 4756150"/>
              <a:gd name="connsiteX32" fmla="*/ 381000 w 6004983"/>
              <a:gd name="connsiteY32" fmla="*/ 1790700 h 4756150"/>
              <a:gd name="connsiteX33" fmla="*/ 374650 w 6004983"/>
              <a:gd name="connsiteY33" fmla="*/ 1816100 h 4756150"/>
              <a:gd name="connsiteX34" fmla="*/ 203200 w 6004983"/>
              <a:gd name="connsiteY34" fmla="*/ 2012950 h 4756150"/>
              <a:gd name="connsiteX35" fmla="*/ 177800 w 6004983"/>
              <a:gd name="connsiteY35" fmla="*/ 2076450 h 4756150"/>
              <a:gd name="connsiteX36" fmla="*/ 158750 w 6004983"/>
              <a:gd name="connsiteY36" fmla="*/ 2159000 h 4756150"/>
              <a:gd name="connsiteX37" fmla="*/ 76200 w 6004983"/>
              <a:gd name="connsiteY37" fmla="*/ 2330450 h 4756150"/>
              <a:gd name="connsiteX38" fmla="*/ 0 w 6004983"/>
              <a:gd name="connsiteY38" fmla="*/ 2825750 h 4756150"/>
              <a:gd name="connsiteX39" fmla="*/ 88900 w 6004983"/>
              <a:gd name="connsiteY39" fmla="*/ 3117850 h 4756150"/>
              <a:gd name="connsiteX40" fmla="*/ 215900 w 6004983"/>
              <a:gd name="connsiteY40" fmla="*/ 3333750 h 4756150"/>
              <a:gd name="connsiteX41" fmla="*/ 323850 w 6004983"/>
              <a:gd name="connsiteY41" fmla="*/ 3473450 h 4756150"/>
              <a:gd name="connsiteX42" fmla="*/ 469900 w 6004983"/>
              <a:gd name="connsiteY42" fmla="*/ 3638550 h 4756150"/>
              <a:gd name="connsiteX43" fmla="*/ 628650 w 6004983"/>
              <a:gd name="connsiteY43" fmla="*/ 3803650 h 4756150"/>
              <a:gd name="connsiteX44" fmla="*/ 768350 w 6004983"/>
              <a:gd name="connsiteY44" fmla="*/ 3987800 h 4756150"/>
              <a:gd name="connsiteX45" fmla="*/ 819150 w 6004983"/>
              <a:gd name="connsiteY45" fmla="*/ 4121150 h 4756150"/>
              <a:gd name="connsiteX46" fmla="*/ 819150 w 6004983"/>
              <a:gd name="connsiteY46" fmla="*/ 4260850 h 4756150"/>
              <a:gd name="connsiteX47" fmla="*/ 723900 w 6004983"/>
              <a:gd name="connsiteY47" fmla="*/ 4400550 h 4756150"/>
              <a:gd name="connsiteX48" fmla="*/ 590550 w 6004983"/>
              <a:gd name="connsiteY48" fmla="*/ 4476750 h 4756150"/>
              <a:gd name="connsiteX49" fmla="*/ 508000 w 6004983"/>
              <a:gd name="connsiteY49" fmla="*/ 4565650 h 4756150"/>
              <a:gd name="connsiteX50" fmla="*/ 457200 w 6004983"/>
              <a:gd name="connsiteY50" fmla="*/ 4616450 h 4756150"/>
              <a:gd name="connsiteX51" fmla="*/ 393700 w 6004983"/>
              <a:gd name="connsiteY51" fmla="*/ 4552950 h 4756150"/>
              <a:gd name="connsiteX52" fmla="*/ 254000 w 6004983"/>
              <a:gd name="connsiteY52" fmla="*/ 4756150 h 4756150"/>
              <a:gd name="connsiteX53" fmla="*/ 539750 w 6004983"/>
              <a:gd name="connsiteY53" fmla="*/ 4730750 h 4756150"/>
              <a:gd name="connsiteX54" fmla="*/ 514350 w 6004983"/>
              <a:gd name="connsiteY54" fmla="*/ 4660900 h 4756150"/>
              <a:gd name="connsiteX55" fmla="*/ 622300 w 6004983"/>
              <a:gd name="connsiteY55" fmla="*/ 4584700 h 4756150"/>
              <a:gd name="connsiteX56" fmla="*/ 755650 w 6004983"/>
              <a:gd name="connsiteY56" fmla="*/ 4489450 h 4756150"/>
              <a:gd name="connsiteX57" fmla="*/ 869950 w 6004983"/>
              <a:gd name="connsiteY57" fmla="*/ 4311650 h 4756150"/>
              <a:gd name="connsiteX58" fmla="*/ 946150 w 6004983"/>
              <a:gd name="connsiteY58" fmla="*/ 4083050 h 4756150"/>
              <a:gd name="connsiteX59" fmla="*/ 939800 w 6004983"/>
              <a:gd name="connsiteY59" fmla="*/ 3854450 h 4756150"/>
              <a:gd name="connsiteX60" fmla="*/ 812800 w 6004983"/>
              <a:gd name="connsiteY60" fmla="*/ 3594100 h 4756150"/>
              <a:gd name="connsiteX61" fmla="*/ 666750 w 6004983"/>
              <a:gd name="connsiteY61" fmla="*/ 3333750 h 4756150"/>
              <a:gd name="connsiteX62" fmla="*/ 546100 w 6004983"/>
              <a:gd name="connsiteY62" fmla="*/ 3168650 h 4756150"/>
              <a:gd name="connsiteX63" fmla="*/ 406400 w 6004983"/>
              <a:gd name="connsiteY63" fmla="*/ 2870200 h 4756150"/>
              <a:gd name="connsiteX64" fmla="*/ 387350 w 6004983"/>
              <a:gd name="connsiteY64" fmla="*/ 2501900 h 4756150"/>
              <a:gd name="connsiteX65" fmla="*/ 457200 w 6004983"/>
              <a:gd name="connsiteY65" fmla="*/ 2216150 h 4756150"/>
              <a:gd name="connsiteX66" fmla="*/ 889000 w 6004983"/>
              <a:gd name="connsiteY66" fmla="*/ 1993900 h 4756150"/>
              <a:gd name="connsiteX67" fmla="*/ 1123950 w 6004983"/>
              <a:gd name="connsiteY67" fmla="*/ 1803400 h 4756150"/>
              <a:gd name="connsiteX68" fmla="*/ 1574800 w 6004983"/>
              <a:gd name="connsiteY68" fmla="*/ 1841500 h 4756150"/>
              <a:gd name="connsiteX69" fmla="*/ 2089150 w 6004983"/>
              <a:gd name="connsiteY69" fmla="*/ 1790700 h 4756150"/>
              <a:gd name="connsiteX70" fmla="*/ 2559050 w 6004983"/>
              <a:gd name="connsiteY70" fmla="*/ 1657350 h 4756150"/>
              <a:gd name="connsiteX71" fmla="*/ 3003550 w 6004983"/>
              <a:gd name="connsiteY71" fmla="*/ 1638300 h 4756150"/>
              <a:gd name="connsiteX72" fmla="*/ 3460750 w 6004983"/>
              <a:gd name="connsiteY72" fmla="*/ 2019300 h 4756150"/>
              <a:gd name="connsiteX73" fmla="*/ 3994150 w 6004983"/>
              <a:gd name="connsiteY73" fmla="*/ 1943100 h 4756150"/>
              <a:gd name="connsiteX74" fmla="*/ 4222750 w 6004983"/>
              <a:gd name="connsiteY74" fmla="*/ 1714500 h 4756150"/>
              <a:gd name="connsiteX75" fmla="*/ 4679950 w 6004983"/>
              <a:gd name="connsiteY75" fmla="*/ 1485900 h 4756150"/>
              <a:gd name="connsiteX76" fmla="*/ 4908550 w 6004983"/>
              <a:gd name="connsiteY76" fmla="*/ 1485900 h 4756150"/>
              <a:gd name="connsiteX77" fmla="*/ 4984750 w 6004983"/>
              <a:gd name="connsiteY77" fmla="*/ 1638300 h 4756150"/>
              <a:gd name="connsiteX78" fmla="*/ 4908550 w 6004983"/>
              <a:gd name="connsiteY78" fmla="*/ 1790700 h 4756150"/>
              <a:gd name="connsiteX79" fmla="*/ 4756150 w 6004983"/>
              <a:gd name="connsiteY79" fmla="*/ 1866900 h 4756150"/>
              <a:gd name="connsiteX80" fmla="*/ 4713288 w 6004983"/>
              <a:gd name="connsiteY80" fmla="*/ 1995488 h 4756150"/>
              <a:gd name="connsiteX81" fmla="*/ 4654550 w 6004983"/>
              <a:gd name="connsiteY81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75150 w 6004983"/>
              <a:gd name="connsiteY20" fmla="*/ 342900 h 4756150"/>
              <a:gd name="connsiteX21" fmla="*/ 4070350 w 6004983"/>
              <a:gd name="connsiteY21" fmla="*/ 342900 h 4756150"/>
              <a:gd name="connsiteX22" fmla="*/ 3632200 w 6004983"/>
              <a:gd name="connsiteY22" fmla="*/ 342900 h 4756150"/>
              <a:gd name="connsiteX23" fmla="*/ 3238500 w 6004983"/>
              <a:gd name="connsiteY23" fmla="*/ 361950 h 4756150"/>
              <a:gd name="connsiteX24" fmla="*/ 2863850 w 6004983"/>
              <a:gd name="connsiteY24" fmla="*/ 438150 h 4756150"/>
              <a:gd name="connsiteX25" fmla="*/ 2305050 w 6004983"/>
              <a:gd name="connsiteY25" fmla="*/ 539750 h 4756150"/>
              <a:gd name="connsiteX26" fmla="*/ 1924050 w 6004983"/>
              <a:gd name="connsiteY26" fmla="*/ 609600 h 4756150"/>
              <a:gd name="connsiteX27" fmla="*/ 1568450 w 6004983"/>
              <a:gd name="connsiteY27" fmla="*/ 755650 h 4756150"/>
              <a:gd name="connsiteX28" fmla="*/ 1174750 w 6004983"/>
              <a:gd name="connsiteY28" fmla="*/ 1003300 h 4756150"/>
              <a:gd name="connsiteX29" fmla="*/ 730250 w 6004983"/>
              <a:gd name="connsiteY29" fmla="*/ 1390650 h 4756150"/>
              <a:gd name="connsiteX30" fmla="*/ 698500 w 6004983"/>
              <a:gd name="connsiteY30" fmla="*/ 1454150 h 4756150"/>
              <a:gd name="connsiteX31" fmla="*/ 406400 w 6004983"/>
              <a:gd name="connsiteY31" fmla="*/ 1733550 h 4756150"/>
              <a:gd name="connsiteX32" fmla="*/ 381000 w 6004983"/>
              <a:gd name="connsiteY32" fmla="*/ 1790700 h 4756150"/>
              <a:gd name="connsiteX33" fmla="*/ 374650 w 6004983"/>
              <a:gd name="connsiteY33" fmla="*/ 1816100 h 4756150"/>
              <a:gd name="connsiteX34" fmla="*/ 203200 w 6004983"/>
              <a:gd name="connsiteY34" fmla="*/ 2012950 h 4756150"/>
              <a:gd name="connsiteX35" fmla="*/ 177800 w 6004983"/>
              <a:gd name="connsiteY35" fmla="*/ 2076450 h 4756150"/>
              <a:gd name="connsiteX36" fmla="*/ 158750 w 6004983"/>
              <a:gd name="connsiteY36" fmla="*/ 2159000 h 4756150"/>
              <a:gd name="connsiteX37" fmla="*/ 76200 w 6004983"/>
              <a:gd name="connsiteY37" fmla="*/ 2330450 h 4756150"/>
              <a:gd name="connsiteX38" fmla="*/ 0 w 6004983"/>
              <a:gd name="connsiteY38" fmla="*/ 2825750 h 4756150"/>
              <a:gd name="connsiteX39" fmla="*/ 88900 w 6004983"/>
              <a:gd name="connsiteY39" fmla="*/ 3117850 h 4756150"/>
              <a:gd name="connsiteX40" fmla="*/ 215900 w 6004983"/>
              <a:gd name="connsiteY40" fmla="*/ 3333750 h 4756150"/>
              <a:gd name="connsiteX41" fmla="*/ 323850 w 6004983"/>
              <a:gd name="connsiteY41" fmla="*/ 3473450 h 4756150"/>
              <a:gd name="connsiteX42" fmla="*/ 469900 w 6004983"/>
              <a:gd name="connsiteY42" fmla="*/ 3638550 h 4756150"/>
              <a:gd name="connsiteX43" fmla="*/ 628650 w 6004983"/>
              <a:gd name="connsiteY43" fmla="*/ 3803650 h 4756150"/>
              <a:gd name="connsiteX44" fmla="*/ 768350 w 6004983"/>
              <a:gd name="connsiteY44" fmla="*/ 3987800 h 4756150"/>
              <a:gd name="connsiteX45" fmla="*/ 819150 w 6004983"/>
              <a:gd name="connsiteY45" fmla="*/ 4121150 h 4756150"/>
              <a:gd name="connsiteX46" fmla="*/ 819150 w 6004983"/>
              <a:gd name="connsiteY46" fmla="*/ 4260850 h 4756150"/>
              <a:gd name="connsiteX47" fmla="*/ 723900 w 6004983"/>
              <a:gd name="connsiteY47" fmla="*/ 4400550 h 4756150"/>
              <a:gd name="connsiteX48" fmla="*/ 590550 w 6004983"/>
              <a:gd name="connsiteY48" fmla="*/ 4476750 h 4756150"/>
              <a:gd name="connsiteX49" fmla="*/ 508000 w 6004983"/>
              <a:gd name="connsiteY49" fmla="*/ 4565650 h 4756150"/>
              <a:gd name="connsiteX50" fmla="*/ 457200 w 6004983"/>
              <a:gd name="connsiteY50" fmla="*/ 4616450 h 4756150"/>
              <a:gd name="connsiteX51" fmla="*/ 393700 w 6004983"/>
              <a:gd name="connsiteY51" fmla="*/ 4552950 h 4756150"/>
              <a:gd name="connsiteX52" fmla="*/ 254000 w 6004983"/>
              <a:gd name="connsiteY52" fmla="*/ 4756150 h 4756150"/>
              <a:gd name="connsiteX53" fmla="*/ 539750 w 6004983"/>
              <a:gd name="connsiteY53" fmla="*/ 4730750 h 4756150"/>
              <a:gd name="connsiteX54" fmla="*/ 514350 w 6004983"/>
              <a:gd name="connsiteY54" fmla="*/ 4660900 h 4756150"/>
              <a:gd name="connsiteX55" fmla="*/ 622300 w 6004983"/>
              <a:gd name="connsiteY55" fmla="*/ 4584700 h 4756150"/>
              <a:gd name="connsiteX56" fmla="*/ 755650 w 6004983"/>
              <a:gd name="connsiteY56" fmla="*/ 4489450 h 4756150"/>
              <a:gd name="connsiteX57" fmla="*/ 869950 w 6004983"/>
              <a:gd name="connsiteY57" fmla="*/ 4311650 h 4756150"/>
              <a:gd name="connsiteX58" fmla="*/ 946150 w 6004983"/>
              <a:gd name="connsiteY58" fmla="*/ 4083050 h 4756150"/>
              <a:gd name="connsiteX59" fmla="*/ 939800 w 6004983"/>
              <a:gd name="connsiteY59" fmla="*/ 3854450 h 4756150"/>
              <a:gd name="connsiteX60" fmla="*/ 812800 w 6004983"/>
              <a:gd name="connsiteY60" fmla="*/ 3594100 h 4756150"/>
              <a:gd name="connsiteX61" fmla="*/ 666750 w 6004983"/>
              <a:gd name="connsiteY61" fmla="*/ 3333750 h 4756150"/>
              <a:gd name="connsiteX62" fmla="*/ 546100 w 6004983"/>
              <a:gd name="connsiteY62" fmla="*/ 3168650 h 4756150"/>
              <a:gd name="connsiteX63" fmla="*/ 406400 w 6004983"/>
              <a:gd name="connsiteY63" fmla="*/ 2870200 h 4756150"/>
              <a:gd name="connsiteX64" fmla="*/ 387350 w 6004983"/>
              <a:gd name="connsiteY64" fmla="*/ 2501900 h 4756150"/>
              <a:gd name="connsiteX65" fmla="*/ 457200 w 6004983"/>
              <a:gd name="connsiteY65" fmla="*/ 2216150 h 4756150"/>
              <a:gd name="connsiteX66" fmla="*/ 889000 w 6004983"/>
              <a:gd name="connsiteY66" fmla="*/ 1993900 h 4756150"/>
              <a:gd name="connsiteX67" fmla="*/ 1123950 w 6004983"/>
              <a:gd name="connsiteY67" fmla="*/ 1803400 h 4756150"/>
              <a:gd name="connsiteX68" fmla="*/ 1574800 w 6004983"/>
              <a:gd name="connsiteY68" fmla="*/ 1841500 h 4756150"/>
              <a:gd name="connsiteX69" fmla="*/ 2089150 w 6004983"/>
              <a:gd name="connsiteY69" fmla="*/ 1790700 h 4756150"/>
              <a:gd name="connsiteX70" fmla="*/ 2559050 w 6004983"/>
              <a:gd name="connsiteY70" fmla="*/ 1657350 h 4756150"/>
              <a:gd name="connsiteX71" fmla="*/ 2774950 w 6004983"/>
              <a:gd name="connsiteY71" fmla="*/ 1943100 h 4756150"/>
              <a:gd name="connsiteX72" fmla="*/ 3460750 w 6004983"/>
              <a:gd name="connsiteY72" fmla="*/ 2019300 h 4756150"/>
              <a:gd name="connsiteX73" fmla="*/ 3994150 w 6004983"/>
              <a:gd name="connsiteY73" fmla="*/ 1943100 h 4756150"/>
              <a:gd name="connsiteX74" fmla="*/ 4222750 w 6004983"/>
              <a:gd name="connsiteY74" fmla="*/ 1714500 h 4756150"/>
              <a:gd name="connsiteX75" fmla="*/ 4679950 w 6004983"/>
              <a:gd name="connsiteY75" fmla="*/ 1485900 h 4756150"/>
              <a:gd name="connsiteX76" fmla="*/ 4908550 w 6004983"/>
              <a:gd name="connsiteY76" fmla="*/ 1485900 h 4756150"/>
              <a:gd name="connsiteX77" fmla="*/ 4984750 w 6004983"/>
              <a:gd name="connsiteY77" fmla="*/ 1638300 h 4756150"/>
              <a:gd name="connsiteX78" fmla="*/ 4908550 w 6004983"/>
              <a:gd name="connsiteY78" fmla="*/ 1790700 h 4756150"/>
              <a:gd name="connsiteX79" fmla="*/ 4756150 w 6004983"/>
              <a:gd name="connsiteY79" fmla="*/ 1866900 h 4756150"/>
              <a:gd name="connsiteX80" fmla="*/ 4713288 w 6004983"/>
              <a:gd name="connsiteY80" fmla="*/ 1995488 h 4756150"/>
              <a:gd name="connsiteX81" fmla="*/ 4654550 w 6004983"/>
              <a:gd name="connsiteY81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75150 w 6004983"/>
              <a:gd name="connsiteY20" fmla="*/ 342900 h 4756150"/>
              <a:gd name="connsiteX21" fmla="*/ 4070350 w 6004983"/>
              <a:gd name="connsiteY21" fmla="*/ 342900 h 4756150"/>
              <a:gd name="connsiteX22" fmla="*/ 3632200 w 6004983"/>
              <a:gd name="connsiteY22" fmla="*/ 342900 h 4756150"/>
              <a:gd name="connsiteX23" fmla="*/ 3238500 w 6004983"/>
              <a:gd name="connsiteY23" fmla="*/ 361950 h 4756150"/>
              <a:gd name="connsiteX24" fmla="*/ 2863850 w 6004983"/>
              <a:gd name="connsiteY24" fmla="*/ 438150 h 4756150"/>
              <a:gd name="connsiteX25" fmla="*/ 2305050 w 6004983"/>
              <a:gd name="connsiteY25" fmla="*/ 539750 h 4756150"/>
              <a:gd name="connsiteX26" fmla="*/ 1924050 w 6004983"/>
              <a:gd name="connsiteY26" fmla="*/ 609600 h 4756150"/>
              <a:gd name="connsiteX27" fmla="*/ 1568450 w 6004983"/>
              <a:gd name="connsiteY27" fmla="*/ 755650 h 4756150"/>
              <a:gd name="connsiteX28" fmla="*/ 1174750 w 6004983"/>
              <a:gd name="connsiteY28" fmla="*/ 1003300 h 4756150"/>
              <a:gd name="connsiteX29" fmla="*/ 730250 w 6004983"/>
              <a:gd name="connsiteY29" fmla="*/ 1390650 h 4756150"/>
              <a:gd name="connsiteX30" fmla="*/ 698500 w 6004983"/>
              <a:gd name="connsiteY30" fmla="*/ 1454150 h 4756150"/>
              <a:gd name="connsiteX31" fmla="*/ 406400 w 6004983"/>
              <a:gd name="connsiteY31" fmla="*/ 1733550 h 4756150"/>
              <a:gd name="connsiteX32" fmla="*/ 381000 w 6004983"/>
              <a:gd name="connsiteY32" fmla="*/ 1790700 h 4756150"/>
              <a:gd name="connsiteX33" fmla="*/ 374650 w 6004983"/>
              <a:gd name="connsiteY33" fmla="*/ 1816100 h 4756150"/>
              <a:gd name="connsiteX34" fmla="*/ 203200 w 6004983"/>
              <a:gd name="connsiteY34" fmla="*/ 2012950 h 4756150"/>
              <a:gd name="connsiteX35" fmla="*/ 177800 w 6004983"/>
              <a:gd name="connsiteY35" fmla="*/ 2076450 h 4756150"/>
              <a:gd name="connsiteX36" fmla="*/ 158750 w 6004983"/>
              <a:gd name="connsiteY36" fmla="*/ 2159000 h 4756150"/>
              <a:gd name="connsiteX37" fmla="*/ 76200 w 6004983"/>
              <a:gd name="connsiteY37" fmla="*/ 2330450 h 4756150"/>
              <a:gd name="connsiteX38" fmla="*/ 0 w 6004983"/>
              <a:gd name="connsiteY38" fmla="*/ 2825750 h 4756150"/>
              <a:gd name="connsiteX39" fmla="*/ 88900 w 6004983"/>
              <a:gd name="connsiteY39" fmla="*/ 3117850 h 4756150"/>
              <a:gd name="connsiteX40" fmla="*/ 215900 w 6004983"/>
              <a:gd name="connsiteY40" fmla="*/ 3333750 h 4756150"/>
              <a:gd name="connsiteX41" fmla="*/ 323850 w 6004983"/>
              <a:gd name="connsiteY41" fmla="*/ 3473450 h 4756150"/>
              <a:gd name="connsiteX42" fmla="*/ 469900 w 6004983"/>
              <a:gd name="connsiteY42" fmla="*/ 3638550 h 4756150"/>
              <a:gd name="connsiteX43" fmla="*/ 628650 w 6004983"/>
              <a:gd name="connsiteY43" fmla="*/ 3803650 h 4756150"/>
              <a:gd name="connsiteX44" fmla="*/ 768350 w 6004983"/>
              <a:gd name="connsiteY44" fmla="*/ 3987800 h 4756150"/>
              <a:gd name="connsiteX45" fmla="*/ 819150 w 6004983"/>
              <a:gd name="connsiteY45" fmla="*/ 4121150 h 4756150"/>
              <a:gd name="connsiteX46" fmla="*/ 819150 w 6004983"/>
              <a:gd name="connsiteY46" fmla="*/ 4260850 h 4756150"/>
              <a:gd name="connsiteX47" fmla="*/ 723900 w 6004983"/>
              <a:gd name="connsiteY47" fmla="*/ 4400550 h 4756150"/>
              <a:gd name="connsiteX48" fmla="*/ 590550 w 6004983"/>
              <a:gd name="connsiteY48" fmla="*/ 4476750 h 4756150"/>
              <a:gd name="connsiteX49" fmla="*/ 508000 w 6004983"/>
              <a:gd name="connsiteY49" fmla="*/ 4565650 h 4756150"/>
              <a:gd name="connsiteX50" fmla="*/ 457200 w 6004983"/>
              <a:gd name="connsiteY50" fmla="*/ 4616450 h 4756150"/>
              <a:gd name="connsiteX51" fmla="*/ 393700 w 6004983"/>
              <a:gd name="connsiteY51" fmla="*/ 4552950 h 4756150"/>
              <a:gd name="connsiteX52" fmla="*/ 254000 w 6004983"/>
              <a:gd name="connsiteY52" fmla="*/ 4756150 h 4756150"/>
              <a:gd name="connsiteX53" fmla="*/ 539750 w 6004983"/>
              <a:gd name="connsiteY53" fmla="*/ 4730750 h 4756150"/>
              <a:gd name="connsiteX54" fmla="*/ 514350 w 6004983"/>
              <a:gd name="connsiteY54" fmla="*/ 4660900 h 4756150"/>
              <a:gd name="connsiteX55" fmla="*/ 622300 w 6004983"/>
              <a:gd name="connsiteY55" fmla="*/ 4584700 h 4756150"/>
              <a:gd name="connsiteX56" fmla="*/ 755650 w 6004983"/>
              <a:gd name="connsiteY56" fmla="*/ 4489450 h 4756150"/>
              <a:gd name="connsiteX57" fmla="*/ 869950 w 6004983"/>
              <a:gd name="connsiteY57" fmla="*/ 4311650 h 4756150"/>
              <a:gd name="connsiteX58" fmla="*/ 946150 w 6004983"/>
              <a:gd name="connsiteY58" fmla="*/ 4083050 h 4756150"/>
              <a:gd name="connsiteX59" fmla="*/ 939800 w 6004983"/>
              <a:gd name="connsiteY59" fmla="*/ 3854450 h 4756150"/>
              <a:gd name="connsiteX60" fmla="*/ 812800 w 6004983"/>
              <a:gd name="connsiteY60" fmla="*/ 3594100 h 4756150"/>
              <a:gd name="connsiteX61" fmla="*/ 666750 w 6004983"/>
              <a:gd name="connsiteY61" fmla="*/ 3333750 h 4756150"/>
              <a:gd name="connsiteX62" fmla="*/ 546100 w 6004983"/>
              <a:gd name="connsiteY62" fmla="*/ 3168650 h 4756150"/>
              <a:gd name="connsiteX63" fmla="*/ 406400 w 6004983"/>
              <a:gd name="connsiteY63" fmla="*/ 2870200 h 4756150"/>
              <a:gd name="connsiteX64" fmla="*/ 387350 w 6004983"/>
              <a:gd name="connsiteY64" fmla="*/ 2501900 h 4756150"/>
              <a:gd name="connsiteX65" fmla="*/ 457200 w 6004983"/>
              <a:gd name="connsiteY65" fmla="*/ 2216150 h 4756150"/>
              <a:gd name="connsiteX66" fmla="*/ 889000 w 6004983"/>
              <a:gd name="connsiteY66" fmla="*/ 1993900 h 4756150"/>
              <a:gd name="connsiteX67" fmla="*/ 1123950 w 6004983"/>
              <a:gd name="connsiteY67" fmla="*/ 1803400 h 4756150"/>
              <a:gd name="connsiteX68" fmla="*/ 1574800 w 6004983"/>
              <a:gd name="connsiteY68" fmla="*/ 1841500 h 4756150"/>
              <a:gd name="connsiteX69" fmla="*/ 2089150 w 6004983"/>
              <a:gd name="connsiteY69" fmla="*/ 1790700 h 4756150"/>
              <a:gd name="connsiteX70" fmla="*/ 2774950 w 6004983"/>
              <a:gd name="connsiteY70" fmla="*/ 1943100 h 4756150"/>
              <a:gd name="connsiteX71" fmla="*/ 3460750 w 6004983"/>
              <a:gd name="connsiteY71" fmla="*/ 2019300 h 4756150"/>
              <a:gd name="connsiteX72" fmla="*/ 3994150 w 6004983"/>
              <a:gd name="connsiteY72" fmla="*/ 1943100 h 4756150"/>
              <a:gd name="connsiteX73" fmla="*/ 4222750 w 6004983"/>
              <a:gd name="connsiteY73" fmla="*/ 1714500 h 4756150"/>
              <a:gd name="connsiteX74" fmla="*/ 4679950 w 6004983"/>
              <a:gd name="connsiteY74" fmla="*/ 1485900 h 4756150"/>
              <a:gd name="connsiteX75" fmla="*/ 4908550 w 6004983"/>
              <a:gd name="connsiteY75" fmla="*/ 1485900 h 4756150"/>
              <a:gd name="connsiteX76" fmla="*/ 4984750 w 6004983"/>
              <a:gd name="connsiteY76" fmla="*/ 1638300 h 4756150"/>
              <a:gd name="connsiteX77" fmla="*/ 4908550 w 6004983"/>
              <a:gd name="connsiteY77" fmla="*/ 1790700 h 4756150"/>
              <a:gd name="connsiteX78" fmla="*/ 4756150 w 6004983"/>
              <a:gd name="connsiteY78" fmla="*/ 1866900 h 4756150"/>
              <a:gd name="connsiteX79" fmla="*/ 4713288 w 6004983"/>
              <a:gd name="connsiteY79" fmla="*/ 1995488 h 4756150"/>
              <a:gd name="connsiteX80" fmla="*/ 4654550 w 6004983"/>
              <a:gd name="connsiteY80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75150 w 6004983"/>
              <a:gd name="connsiteY20" fmla="*/ 342900 h 4756150"/>
              <a:gd name="connsiteX21" fmla="*/ 4070350 w 6004983"/>
              <a:gd name="connsiteY21" fmla="*/ 342900 h 4756150"/>
              <a:gd name="connsiteX22" fmla="*/ 3632200 w 6004983"/>
              <a:gd name="connsiteY22" fmla="*/ 342900 h 4756150"/>
              <a:gd name="connsiteX23" fmla="*/ 3238500 w 6004983"/>
              <a:gd name="connsiteY23" fmla="*/ 361950 h 4756150"/>
              <a:gd name="connsiteX24" fmla="*/ 2863850 w 6004983"/>
              <a:gd name="connsiteY24" fmla="*/ 438150 h 4756150"/>
              <a:gd name="connsiteX25" fmla="*/ 2305050 w 6004983"/>
              <a:gd name="connsiteY25" fmla="*/ 539750 h 4756150"/>
              <a:gd name="connsiteX26" fmla="*/ 1924050 w 6004983"/>
              <a:gd name="connsiteY26" fmla="*/ 609600 h 4756150"/>
              <a:gd name="connsiteX27" fmla="*/ 1568450 w 6004983"/>
              <a:gd name="connsiteY27" fmla="*/ 755650 h 4756150"/>
              <a:gd name="connsiteX28" fmla="*/ 1174750 w 6004983"/>
              <a:gd name="connsiteY28" fmla="*/ 1003300 h 4756150"/>
              <a:gd name="connsiteX29" fmla="*/ 730250 w 6004983"/>
              <a:gd name="connsiteY29" fmla="*/ 1390650 h 4756150"/>
              <a:gd name="connsiteX30" fmla="*/ 698500 w 6004983"/>
              <a:gd name="connsiteY30" fmla="*/ 1454150 h 4756150"/>
              <a:gd name="connsiteX31" fmla="*/ 406400 w 6004983"/>
              <a:gd name="connsiteY31" fmla="*/ 1733550 h 4756150"/>
              <a:gd name="connsiteX32" fmla="*/ 381000 w 6004983"/>
              <a:gd name="connsiteY32" fmla="*/ 1790700 h 4756150"/>
              <a:gd name="connsiteX33" fmla="*/ 374650 w 6004983"/>
              <a:gd name="connsiteY33" fmla="*/ 1816100 h 4756150"/>
              <a:gd name="connsiteX34" fmla="*/ 203200 w 6004983"/>
              <a:gd name="connsiteY34" fmla="*/ 2012950 h 4756150"/>
              <a:gd name="connsiteX35" fmla="*/ 177800 w 6004983"/>
              <a:gd name="connsiteY35" fmla="*/ 2076450 h 4756150"/>
              <a:gd name="connsiteX36" fmla="*/ 158750 w 6004983"/>
              <a:gd name="connsiteY36" fmla="*/ 2159000 h 4756150"/>
              <a:gd name="connsiteX37" fmla="*/ 76200 w 6004983"/>
              <a:gd name="connsiteY37" fmla="*/ 2330450 h 4756150"/>
              <a:gd name="connsiteX38" fmla="*/ 0 w 6004983"/>
              <a:gd name="connsiteY38" fmla="*/ 2825750 h 4756150"/>
              <a:gd name="connsiteX39" fmla="*/ 88900 w 6004983"/>
              <a:gd name="connsiteY39" fmla="*/ 3117850 h 4756150"/>
              <a:gd name="connsiteX40" fmla="*/ 215900 w 6004983"/>
              <a:gd name="connsiteY40" fmla="*/ 3333750 h 4756150"/>
              <a:gd name="connsiteX41" fmla="*/ 323850 w 6004983"/>
              <a:gd name="connsiteY41" fmla="*/ 3473450 h 4756150"/>
              <a:gd name="connsiteX42" fmla="*/ 469900 w 6004983"/>
              <a:gd name="connsiteY42" fmla="*/ 3638550 h 4756150"/>
              <a:gd name="connsiteX43" fmla="*/ 628650 w 6004983"/>
              <a:gd name="connsiteY43" fmla="*/ 3803650 h 4756150"/>
              <a:gd name="connsiteX44" fmla="*/ 768350 w 6004983"/>
              <a:gd name="connsiteY44" fmla="*/ 3987800 h 4756150"/>
              <a:gd name="connsiteX45" fmla="*/ 819150 w 6004983"/>
              <a:gd name="connsiteY45" fmla="*/ 4121150 h 4756150"/>
              <a:gd name="connsiteX46" fmla="*/ 819150 w 6004983"/>
              <a:gd name="connsiteY46" fmla="*/ 4260850 h 4756150"/>
              <a:gd name="connsiteX47" fmla="*/ 723900 w 6004983"/>
              <a:gd name="connsiteY47" fmla="*/ 4400550 h 4756150"/>
              <a:gd name="connsiteX48" fmla="*/ 590550 w 6004983"/>
              <a:gd name="connsiteY48" fmla="*/ 4476750 h 4756150"/>
              <a:gd name="connsiteX49" fmla="*/ 508000 w 6004983"/>
              <a:gd name="connsiteY49" fmla="*/ 4565650 h 4756150"/>
              <a:gd name="connsiteX50" fmla="*/ 457200 w 6004983"/>
              <a:gd name="connsiteY50" fmla="*/ 4616450 h 4756150"/>
              <a:gd name="connsiteX51" fmla="*/ 393700 w 6004983"/>
              <a:gd name="connsiteY51" fmla="*/ 4552950 h 4756150"/>
              <a:gd name="connsiteX52" fmla="*/ 254000 w 6004983"/>
              <a:gd name="connsiteY52" fmla="*/ 4756150 h 4756150"/>
              <a:gd name="connsiteX53" fmla="*/ 539750 w 6004983"/>
              <a:gd name="connsiteY53" fmla="*/ 4730750 h 4756150"/>
              <a:gd name="connsiteX54" fmla="*/ 514350 w 6004983"/>
              <a:gd name="connsiteY54" fmla="*/ 4660900 h 4756150"/>
              <a:gd name="connsiteX55" fmla="*/ 622300 w 6004983"/>
              <a:gd name="connsiteY55" fmla="*/ 4584700 h 4756150"/>
              <a:gd name="connsiteX56" fmla="*/ 755650 w 6004983"/>
              <a:gd name="connsiteY56" fmla="*/ 4489450 h 4756150"/>
              <a:gd name="connsiteX57" fmla="*/ 869950 w 6004983"/>
              <a:gd name="connsiteY57" fmla="*/ 4311650 h 4756150"/>
              <a:gd name="connsiteX58" fmla="*/ 946150 w 6004983"/>
              <a:gd name="connsiteY58" fmla="*/ 4083050 h 4756150"/>
              <a:gd name="connsiteX59" fmla="*/ 939800 w 6004983"/>
              <a:gd name="connsiteY59" fmla="*/ 3854450 h 4756150"/>
              <a:gd name="connsiteX60" fmla="*/ 812800 w 6004983"/>
              <a:gd name="connsiteY60" fmla="*/ 3594100 h 4756150"/>
              <a:gd name="connsiteX61" fmla="*/ 666750 w 6004983"/>
              <a:gd name="connsiteY61" fmla="*/ 3333750 h 4756150"/>
              <a:gd name="connsiteX62" fmla="*/ 546100 w 6004983"/>
              <a:gd name="connsiteY62" fmla="*/ 3168650 h 4756150"/>
              <a:gd name="connsiteX63" fmla="*/ 406400 w 6004983"/>
              <a:gd name="connsiteY63" fmla="*/ 2870200 h 4756150"/>
              <a:gd name="connsiteX64" fmla="*/ 387350 w 6004983"/>
              <a:gd name="connsiteY64" fmla="*/ 2501900 h 4756150"/>
              <a:gd name="connsiteX65" fmla="*/ 457200 w 6004983"/>
              <a:gd name="connsiteY65" fmla="*/ 2216150 h 4756150"/>
              <a:gd name="connsiteX66" fmla="*/ 889000 w 6004983"/>
              <a:gd name="connsiteY66" fmla="*/ 1993900 h 4756150"/>
              <a:gd name="connsiteX67" fmla="*/ 1123950 w 6004983"/>
              <a:gd name="connsiteY67" fmla="*/ 1803400 h 4756150"/>
              <a:gd name="connsiteX68" fmla="*/ 1574800 w 6004983"/>
              <a:gd name="connsiteY68" fmla="*/ 1841500 h 4756150"/>
              <a:gd name="connsiteX69" fmla="*/ 2774950 w 6004983"/>
              <a:gd name="connsiteY69" fmla="*/ 1943100 h 4756150"/>
              <a:gd name="connsiteX70" fmla="*/ 3460750 w 6004983"/>
              <a:gd name="connsiteY70" fmla="*/ 2019300 h 4756150"/>
              <a:gd name="connsiteX71" fmla="*/ 3994150 w 6004983"/>
              <a:gd name="connsiteY71" fmla="*/ 1943100 h 4756150"/>
              <a:gd name="connsiteX72" fmla="*/ 4222750 w 6004983"/>
              <a:gd name="connsiteY72" fmla="*/ 1714500 h 4756150"/>
              <a:gd name="connsiteX73" fmla="*/ 4679950 w 6004983"/>
              <a:gd name="connsiteY73" fmla="*/ 1485900 h 4756150"/>
              <a:gd name="connsiteX74" fmla="*/ 4908550 w 6004983"/>
              <a:gd name="connsiteY74" fmla="*/ 1485900 h 4756150"/>
              <a:gd name="connsiteX75" fmla="*/ 4984750 w 6004983"/>
              <a:gd name="connsiteY75" fmla="*/ 1638300 h 4756150"/>
              <a:gd name="connsiteX76" fmla="*/ 4908550 w 6004983"/>
              <a:gd name="connsiteY76" fmla="*/ 1790700 h 4756150"/>
              <a:gd name="connsiteX77" fmla="*/ 4756150 w 6004983"/>
              <a:gd name="connsiteY77" fmla="*/ 1866900 h 4756150"/>
              <a:gd name="connsiteX78" fmla="*/ 4713288 w 6004983"/>
              <a:gd name="connsiteY78" fmla="*/ 1995488 h 4756150"/>
              <a:gd name="connsiteX79" fmla="*/ 4654550 w 6004983"/>
              <a:gd name="connsiteY79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75150 w 6004983"/>
              <a:gd name="connsiteY20" fmla="*/ 342900 h 4756150"/>
              <a:gd name="connsiteX21" fmla="*/ 4070350 w 6004983"/>
              <a:gd name="connsiteY21" fmla="*/ 342900 h 4756150"/>
              <a:gd name="connsiteX22" fmla="*/ 3632200 w 6004983"/>
              <a:gd name="connsiteY22" fmla="*/ 342900 h 4756150"/>
              <a:gd name="connsiteX23" fmla="*/ 3238500 w 6004983"/>
              <a:gd name="connsiteY23" fmla="*/ 361950 h 4756150"/>
              <a:gd name="connsiteX24" fmla="*/ 2863850 w 6004983"/>
              <a:gd name="connsiteY24" fmla="*/ 438150 h 4756150"/>
              <a:gd name="connsiteX25" fmla="*/ 2305050 w 6004983"/>
              <a:gd name="connsiteY25" fmla="*/ 539750 h 4756150"/>
              <a:gd name="connsiteX26" fmla="*/ 1924050 w 6004983"/>
              <a:gd name="connsiteY26" fmla="*/ 609600 h 4756150"/>
              <a:gd name="connsiteX27" fmla="*/ 1568450 w 6004983"/>
              <a:gd name="connsiteY27" fmla="*/ 755650 h 4756150"/>
              <a:gd name="connsiteX28" fmla="*/ 1174750 w 6004983"/>
              <a:gd name="connsiteY28" fmla="*/ 1003300 h 4756150"/>
              <a:gd name="connsiteX29" fmla="*/ 730250 w 6004983"/>
              <a:gd name="connsiteY29" fmla="*/ 1390650 h 4756150"/>
              <a:gd name="connsiteX30" fmla="*/ 698500 w 6004983"/>
              <a:gd name="connsiteY30" fmla="*/ 1454150 h 4756150"/>
              <a:gd name="connsiteX31" fmla="*/ 406400 w 6004983"/>
              <a:gd name="connsiteY31" fmla="*/ 1733550 h 4756150"/>
              <a:gd name="connsiteX32" fmla="*/ 381000 w 6004983"/>
              <a:gd name="connsiteY32" fmla="*/ 1790700 h 4756150"/>
              <a:gd name="connsiteX33" fmla="*/ 374650 w 6004983"/>
              <a:gd name="connsiteY33" fmla="*/ 1816100 h 4756150"/>
              <a:gd name="connsiteX34" fmla="*/ 203200 w 6004983"/>
              <a:gd name="connsiteY34" fmla="*/ 2012950 h 4756150"/>
              <a:gd name="connsiteX35" fmla="*/ 177800 w 6004983"/>
              <a:gd name="connsiteY35" fmla="*/ 2076450 h 4756150"/>
              <a:gd name="connsiteX36" fmla="*/ 158750 w 6004983"/>
              <a:gd name="connsiteY36" fmla="*/ 2159000 h 4756150"/>
              <a:gd name="connsiteX37" fmla="*/ 76200 w 6004983"/>
              <a:gd name="connsiteY37" fmla="*/ 2330450 h 4756150"/>
              <a:gd name="connsiteX38" fmla="*/ 0 w 6004983"/>
              <a:gd name="connsiteY38" fmla="*/ 2825750 h 4756150"/>
              <a:gd name="connsiteX39" fmla="*/ 88900 w 6004983"/>
              <a:gd name="connsiteY39" fmla="*/ 3117850 h 4756150"/>
              <a:gd name="connsiteX40" fmla="*/ 215900 w 6004983"/>
              <a:gd name="connsiteY40" fmla="*/ 3333750 h 4756150"/>
              <a:gd name="connsiteX41" fmla="*/ 323850 w 6004983"/>
              <a:gd name="connsiteY41" fmla="*/ 3473450 h 4756150"/>
              <a:gd name="connsiteX42" fmla="*/ 469900 w 6004983"/>
              <a:gd name="connsiteY42" fmla="*/ 3638550 h 4756150"/>
              <a:gd name="connsiteX43" fmla="*/ 628650 w 6004983"/>
              <a:gd name="connsiteY43" fmla="*/ 3803650 h 4756150"/>
              <a:gd name="connsiteX44" fmla="*/ 768350 w 6004983"/>
              <a:gd name="connsiteY44" fmla="*/ 3987800 h 4756150"/>
              <a:gd name="connsiteX45" fmla="*/ 819150 w 6004983"/>
              <a:gd name="connsiteY45" fmla="*/ 4121150 h 4756150"/>
              <a:gd name="connsiteX46" fmla="*/ 819150 w 6004983"/>
              <a:gd name="connsiteY46" fmla="*/ 4260850 h 4756150"/>
              <a:gd name="connsiteX47" fmla="*/ 723900 w 6004983"/>
              <a:gd name="connsiteY47" fmla="*/ 4400550 h 4756150"/>
              <a:gd name="connsiteX48" fmla="*/ 590550 w 6004983"/>
              <a:gd name="connsiteY48" fmla="*/ 4476750 h 4756150"/>
              <a:gd name="connsiteX49" fmla="*/ 508000 w 6004983"/>
              <a:gd name="connsiteY49" fmla="*/ 4565650 h 4756150"/>
              <a:gd name="connsiteX50" fmla="*/ 457200 w 6004983"/>
              <a:gd name="connsiteY50" fmla="*/ 4616450 h 4756150"/>
              <a:gd name="connsiteX51" fmla="*/ 393700 w 6004983"/>
              <a:gd name="connsiteY51" fmla="*/ 4552950 h 4756150"/>
              <a:gd name="connsiteX52" fmla="*/ 254000 w 6004983"/>
              <a:gd name="connsiteY52" fmla="*/ 4756150 h 4756150"/>
              <a:gd name="connsiteX53" fmla="*/ 539750 w 6004983"/>
              <a:gd name="connsiteY53" fmla="*/ 4730750 h 4756150"/>
              <a:gd name="connsiteX54" fmla="*/ 514350 w 6004983"/>
              <a:gd name="connsiteY54" fmla="*/ 4660900 h 4756150"/>
              <a:gd name="connsiteX55" fmla="*/ 622300 w 6004983"/>
              <a:gd name="connsiteY55" fmla="*/ 4584700 h 4756150"/>
              <a:gd name="connsiteX56" fmla="*/ 755650 w 6004983"/>
              <a:gd name="connsiteY56" fmla="*/ 4489450 h 4756150"/>
              <a:gd name="connsiteX57" fmla="*/ 869950 w 6004983"/>
              <a:gd name="connsiteY57" fmla="*/ 4311650 h 4756150"/>
              <a:gd name="connsiteX58" fmla="*/ 946150 w 6004983"/>
              <a:gd name="connsiteY58" fmla="*/ 4083050 h 4756150"/>
              <a:gd name="connsiteX59" fmla="*/ 939800 w 6004983"/>
              <a:gd name="connsiteY59" fmla="*/ 3854450 h 4756150"/>
              <a:gd name="connsiteX60" fmla="*/ 812800 w 6004983"/>
              <a:gd name="connsiteY60" fmla="*/ 3594100 h 4756150"/>
              <a:gd name="connsiteX61" fmla="*/ 666750 w 6004983"/>
              <a:gd name="connsiteY61" fmla="*/ 3333750 h 4756150"/>
              <a:gd name="connsiteX62" fmla="*/ 546100 w 6004983"/>
              <a:gd name="connsiteY62" fmla="*/ 3168650 h 4756150"/>
              <a:gd name="connsiteX63" fmla="*/ 406400 w 6004983"/>
              <a:gd name="connsiteY63" fmla="*/ 2870200 h 4756150"/>
              <a:gd name="connsiteX64" fmla="*/ 387350 w 6004983"/>
              <a:gd name="connsiteY64" fmla="*/ 2501900 h 4756150"/>
              <a:gd name="connsiteX65" fmla="*/ 457200 w 6004983"/>
              <a:gd name="connsiteY65" fmla="*/ 2216150 h 4756150"/>
              <a:gd name="connsiteX66" fmla="*/ 889000 w 6004983"/>
              <a:gd name="connsiteY66" fmla="*/ 1993900 h 4756150"/>
              <a:gd name="connsiteX67" fmla="*/ 1123950 w 6004983"/>
              <a:gd name="connsiteY67" fmla="*/ 1803400 h 4756150"/>
              <a:gd name="connsiteX68" fmla="*/ 1574800 w 6004983"/>
              <a:gd name="connsiteY68" fmla="*/ 1841500 h 4756150"/>
              <a:gd name="connsiteX69" fmla="*/ 2774950 w 6004983"/>
              <a:gd name="connsiteY69" fmla="*/ 1943100 h 4756150"/>
              <a:gd name="connsiteX70" fmla="*/ 3460750 w 6004983"/>
              <a:gd name="connsiteY70" fmla="*/ 2019300 h 4756150"/>
              <a:gd name="connsiteX71" fmla="*/ 3994150 w 6004983"/>
              <a:gd name="connsiteY71" fmla="*/ 1943100 h 4756150"/>
              <a:gd name="connsiteX72" fmla="*/ 4222750 w 6004983"/>
              <a:gd name="connsiteY72" fmla="*/ 1714500 h 4756150"/>
              <a:gd name="connsiteX73" fmla="*/ 4679950 w 6004983"/>
              <a:gd name="connsiteY73" fmla="*/ 1485900 h 4756150"/>
              <a:gd name="connsiteX74" fmla="*/ 4908550 w 6004983"/>
              <a:gd name="connsiteY74" fmla="*/ 1485900 h 4756150"/>
              <a:gd name="connsiteX75" fmla="*/ 4984750 w 6004983"/>
              <a:gd name="connsiteY75" fmla="*/ 1638300 h 4756150"/>
              <a:gd name="connsiteX76" fmla="*/ 4908550 w 6004983"/>
              <a:gd name="connsiteY76" fmla="*/ 1790700 h 4756150"/>
              <a:gd name="connsiteX77" fmla="*/ 4756150 w 6004983"/>
              <a:gd name="connsiteY77" fmla="*/ 1866900 h 4756150"/>
              <a:gd name="connsiteX78" fmla="*/ 4713288 w 6004983"/>
              <a:gd name="connsiteY78" fmla="*/ 1995488 h 4756150"/>
              <a:gd name="connsiteX79" fmla="*/ 4654550 w 6004983"/>
              <a:gd name="connsiteY79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75150 w 6004983"/>
              <a:gd name="connsiteY20" fmla="*/ 342900 h 4756150"/>
              <a:gd name="connsiteX21" fmla="*/ 4070350 w 6004983"/>
              <a:gd name="connsiteY21" fmla="*/ 342900 h 4756150"/>
              <a:gd name="connsiteX22" fmla="*/ 3632200 w 6004983"/>
              <a:gd name="connsiteY22" fmla="*/ 342900 h 4756150"/>
              <a:gd name="connsiteX23" fmla="*/ 3238500 w 6004983"/>
              <a:gd name="connsiteY23" fmla="*/ 361950 h 4756150"/>
              <a:gd name="connsiteX24" fmla="*/ 2863850 w 6004983"/>
              <a:gd name="connsiteY24" fmla="*/ 438150 h 4756150"/>
              <a:gd name="connsiteX25" fmla="*/ 2305050 w 6004983"/>
              <a:gd name="connsiteY25" fmla="*/ 539750 h 4756150"/>
              <a:gd name="connsiteX26" fmla="*/ 1924050 w 6004983"/>
              <a:gd name="connsiteY26" fmla="*/ 609600 h 4756150"/>
              <a:gd name="connsiteX27" fmla="*/ 1568450 w 6004983"/>
              <a:gd name="connsiteY27" fmla="*/ 755650 h 4756150"/>
              <a:gd name="connsiteX28" fmla="*/ 1174750 w 6004983"/>
              <a:gd name="connsiteY28" fmla="*/ 1003300 h 4756150"/>
              <a:gd name="connsiteX29" fmla="*/ 730250 w 6004983"/>
              <a:gd name="connsiteY29" fmla="*/ 1390650 h 4756150"/>
              <a:gd name="connsiteX30" fmla="*/ 698500 w 6004983"/>
              <a:gd name="connsiteY30" fmla="*/ 1454150 h 4756150"/>
              <a:gd name="connsiteX31" fmla="*/ 406400 w 6004983"/>
              <a:gd name="connsiteY31" fmla="*/ 1733550 h 4756150"/>
              <a:gd name="connsiteX32" fmla="*/ 381000 w 6004983"/>
              <a:gd name="connsiteY32" fmla="*/ 1790700 h 4756150"/>
              <a:gd name="connsiteX33" fmla="*/ 374650 w 6004983"/>
              <a:gd name="connsiteY33" fmla="*/ 1816100 h 4756150"/>
              <a:gd name="connsiteX34" fmla="*/ 203200 w 6004983"/>
              <a:gd name="connsiteY34" fmla="*/ 2012950 h 4756150"/>
              <a:gd name="connsiteX35" fmla="*/ 177800 w 6004983"/>
              <a:gd name="connsiteY35" fmla="*/ 2076450 h 4756150"/>
              <a:gd name="connsiteX36" fmla="*/ 158750 w 6004983"/>
              <a:gd name="connsiteY36" fmla="*/ 2159000 h 4756150"/>
              <a:gd name="connsiteX37" fmla="*/ 76200 w 6004983"/>
              <a:gd name="connsiteY37" fmla="*/ 2330450 h 4756150"/>
              <a:gd name="connsiteX38" fmla="*/ 0 w 6004983"/>
              <a:gd name="connsiteY38" fmla="*/ 2825750 h 4756150"/>
              <a:gd name="connsiteX39" fmla="*/ 88900 w 6004983"/>
              <a:gd name="connsiteY39" fmla="*/ 3117850 h 4756150"/>
              <a:gd name="connsiteX40" fmla="*/ 215900 w 6004983"/>
              <a:gd name="connsiteY40" fmla="*/ 3333750 h 4756150"/>
              <a:gd name="connsiteX41" fmla="*/ 323850 w 6004983"/>
              <a:gd name="connsiteY41" fmla="*/ 3473450 h 4756150"/>
              <a:gd name="connsiteX42" fmla="*/ 469900 w 6004983"/>
              <a:gd name="connsiteY42" fmla="*/ 3638550 h 4756150"/>
              <a:gd name="connsiteX43" fmla="*/ 628650 w 6004983"/>
              <a:gd name="connsiteY43" fmla="*/ 3803650 h 4756150"/>
              <a:gd name="connsiteX44" fmla="*/ 768350 w 6004983"/>
              <a:gd name="connsiteY44" fmla="*/ 3987800 h 4756150"/>
              <a:gd name="connsiteX45" fmla="*/ 819150 w 6004983"/>
              <a:gd name="connsiteY45" fmla="*/ 4121150 h 4756150"/>
              <a:gd name="connsiteX46" fmla="*/ 819150 w 6004983"/>
              <a:gd name="connsiteY46" fmla="*/ 4260850 h 4756150"/>
              <a:gd name="connsiteX47" fmla="*/ 723900 w 6004983"/>
              <a:gd name="connsiteY47" fmla="*/ 4400550 h 4756150"/>
              <a:gd name="connsiteX48" fmla="*/ 590550 w 6004983"/>
              <a:gd name="connsiteY48" fmla="*/ 4476750 h 4756150"/>
              <a:gd name="connsiteX49" fmla="*/ 508000 w 6004983"/>
              <a:gd name="connsiteY49" fmla="*/ 4565650 h 4756150"/>
              <a:gd name="connsiteX50" fmla="*/ 457200 w 6004983"/>
              <a:gd name="connsiteY50" fmla="*/ 4616450 h 4756150"/>
              <a:gd name="connsiteX51" fmla="*/ 393700 w 6004983"/>
              <a:gd name="connsiteY51" fmla="*/ 4552950 h 4756150"/>
              <a:gd name="connsiteX52" fmla="*/ 254000 w 6004983"/>
              <a:gd name="connsiteY52" fmla="*/ 4756150 h 4756150"/>
              <a:gd name="connsiteX53" fmla="*/ 539750 w 6004983"/>
              <a:gd name="connsiteY53" fmla="*/ 4730750 h 4756150"/>
              <a:gd name="connsiteX54" fmla="*/ 514350 w 6004983"/>
              <a:gd name="connsiteY54" fmla="*/ 4660900 h 4756150"/>
              <a:gd name="connsiteX55" fmla="*/ 622300 w 6004983"/>
              <a:gd name="connsiteY55" fmla="*/ 4584700 h 4756150"/>
              <a:gd name="connsiteX56" fmla="*/ 755650 w 6004983"/>
              <a:gd name="connsiteY56" fmla="*/ 4489450 h 4756150"/>
              <a:gd name="connsiteX57" fmla="*/ 869950 w 6004983"/>
              <a:gd name="connsiteY57" fmla="*/ 4311650 h 4756150"/>
              <a:gd name="connsiteX58" fmla="*/ 946150 w 6004983"/>
              <a:gd name="connsiteY58" fmla="*/ 4083050 h 4756150"/>
              <a:gd name="connsiteX59" fmla="*/ 939800 w 6004983"/>
              <a:gd name="connsiteY59" fmla="*/ 3854450 h 4756150"/>
              <a:gd name="connsiteX60" fmla="*/ 812800 w 6004983"/>
              <a:gd name="connsiteY60" fmla="*/ 3594100 h 4756150"/>
              <a:gd name="connsiteX61" fmla="*/ 666750 w 6004983"/>
              <a:gd name="connsiteY61" fmla="*/ 3333750 h 4756150"/>
              <a:gd name="connsiteX62" fmla="*/ 546100 w 6004983"/>
              <a:gd name="connsiteY62" fmla="*/ 3168650 h 4756150"/>
              <a:gd name="connsiteX63" fmla="*/ 406400 w 6004983"/>
              <a:gd name="connsiteY63" fmla="*/ 2870200 h 4756150"/>
              <a:gd name="connsiteX64" fmla="*/ 387350 w 6004983"/>
              <a:gd name="connsiteY64" fmla="*/ 2501900 h 4756150"/>
              <a:gd name="connsiteX65" fmla="*/ 457200 w 6004983"/>
              <a:gd name="connsiteY65" fmla="*/ 2216150 h 4756150"/>
              <a:gd name="connsiteX66" fmla="*/ 889000 w 6004983"/>
              <a:gd name="connsiteY66" fmla="*/ 1993900 h 4756150"/>
              <a:gd name="connsiteX67" fmla="*/ 1123950 w 6004983"/>
              <a:gd name="connsiteY67" fmla="*/ 1803400 h 4756150"/>
              <a:gd name="connsiteX68" fmla="*/ 1574800 w 6004983"/>
              <a:gd name="connsiteY68" fmla="*/ 1841500 h 4756150"/>
              <a:gd name="connsiteX69" fmla="*/ 2774950 w 6004983"/>
              <a:gd name="connsiteY69" fmla="*/ 1943100 h 4756150"/>
              <a:gd name="connsiteX70" fmla="*/ 3460750 w 6004983"/>
              <a:gd name="connsiteY70" fmla="*/ 2019300 h 4756150"/>
              <a:gd name="connsiteX71" fmla="*/ 3994150 w 6004983"/>
              <a:gd name="connsiteY71" fmla="*/ 1943100 h 4756150"/>
              <a:gd name="connsiteX72" fmla="*/ 4222750 w 6004983"/>
              <a:gd name="connsiteY72" fmla="*/ 1714500 h 4756150"/>
              <a:gd name="connsiteX73" fmla="*/ 4679950 w 6004983"/>
              <a:gd name="connsiteY73" fmla="*/ 1485900 h 4756150"/>
              <a:gd name="connsiteX74" fmla="*/ 4908550 w 6004983"/>
              <a:gd name="connsiteY74" fmla="*/ 1485900 h 4756150"/>
              <a:gd name="connsiteX75" fmla="*/ 4984750 w 6004983"/>
              <a:gd name="connsiteY75" fmla="*/ 1638300 h 4756150"/>
              <a:gd name="connsiteX76" fmla="*/ 4908550 w 6004983"/>
              <a:gd name="connsiteY76" fmla="*/ 1790700 h 4756150"/>
              <a:gd name="connsiteX77" fmla="*/ 4756150 w 6004983"/>
              <a:gd name="connsiteY77" fmla="*/ 1866900 h 4756150"/>
              <a:gd name="connsiteX78" fmla="*/ 4713288 w 6004983"/>
              <a:gd name="connsiteY78" fmla="*/ 1995488 h 4756150"/>
              <a:gd name="connsiteX79" fmla="*/ 4654550 w 6004983"/>
              <a:gd name="connsiteY79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75150 w 6004983"/>
              <a:gd name="connsiteY20" fmla="*/ 342900 h 4756150"/>
              <a:gd name="connsiteX21" fmla="*/ 4070350 w 6004983"/>
              <a:gd name="connsiteY21" fmla="*/ 342900 h 4756150"/>
              <a:gd name="connsiteX22" fmla="*/ 3632200 w 6004983"/>
              <a:gd name="connsiteY22" fmla="*/ 342900 h 4756150"/>
              <a:gd name="connsiteX23" fmla="*/ 3238500 w 6004983"/>
              <a:gd name="connsiteY23" fmla="*/ 361950 h 4756150"/>
              <a:gd name="connsiteX24" fmla="*/ 2863850 w 6004983"/>
              <a:gd name="connsiteY24" fmla="*/ 438150 h 4756150"/>
              <a:gd name="connsiteX25" fmla="*/ 2305050 w 6004983"/>
              <a:gd name="connsiteY25" fmla="*/ 539750 h 4756150"/>
              <a:gd name="connsiteX26" fmla="*/ 1924050 w 6004983"/>
              <a:gd name="connsiteY26" fmla="*/ 609600 h 4756150"/>
              <a:gd name="connsiteX27" fmla="*/ 1568450 w 6004983"/>
              <a:gd name="connsiteY27" fmla="*/ 755650 h 4756150"/>
              <a:gd name="connsiteX28" fmla="*/ 1174750 w 6004983"/>
              <a:gd name="connsiteY28" fmla="*/ 1003300 h 4756150"/>
              <a:gd name="connsiteX29" fmla="*/ 730250 w 6004983"/>
              <a:gd name="connsiteY29" fmla="*/ 1390650 h 4756150"/>
              <a:gd name="connsiteX30" fmla="*/ 698500 w 6004983"/>
              <a:gd name="connsiteY30" fmla="*/ 1454150 h 4756150"/>
              <a:gd name="connsiteX31" fmla="*/ 406400 w 6004983"/>
              <a:gd name="connsiteY31" fmla="*/ 1733550 h 4756150"/>
              <a:gd name="connsiteX32" fmla="*/ 381000 w 6004983"/>
              <a:gd name="connsiteY32" fmla="*/ 1790700 h 4756150"/>
              <a:gd name="connsiteX33" fmla="*/ 374650 w 6004983"/>
              <a:gd name="connsiteY33" fmla="*/ 1816100 h 4756150"/>
              <a:gd name="connsiteX34" fmla="*/ 203200 w 6004983"/>
              <a:gd name="connsiteY34" fmla="*/ 2012950 h 4756150"/>
              <a:gd name="connsiteX35" fmla="*/ 177800 w 6004983"/>
              <a:gd name="connsiteY35" fmla="*/ 2076450 h 4756150"/>
              <a:gd name="connsiteX36" fmla="*/ 158750 w 6004983"/>
              <a:gd name="connsiteY36" fmla="*/ 2159000 h 4756150"/>
              <a:gd name="connsiteX37" fmla="*/ 76200 w 6004983"/>
              <a:gd name="connsiteY37" fmla="*/ 2330450 h 4756150"/>
              <a:gd name="connsiteX38" fmla="*/ 0 w 6004983"/>
              <a:gd name="connsiteY38" fmla="*/ 2825750 h 4756150"/>
              <a:gd name="connsiteX39" fmla="*/ 88900 w 6004983"/>
              <a:gd name="connsiteY39" fmla="*/ 3117850 h 4756150"/>
              <a:gd name="connsiteX40" fmla="*/ 215900 w 6004983"/>
              <a:gd name="connsiteY40" fmla="*/ 3333750 h 4756150"/>
              <a:gd name="connsiteX41" fmla="*/ 323850 w 6004983"/>
              <a:gd name="connsiteY41" fmla="*/ 3473450 h 4756150"/>
              <a:gd name="connsiteX42" fmla="*/ 469900 w 6004983"/>
              <a:gd name="connsiteY42" fmla="*/ 3638550 h 4756150"/>
              <a:gd name="connsiteX43" fmla="*/ 628650 w 6004983"/>
              <a:gd name="connsiteY43" fmla="*/ 3803650 h 4756150"/>
              <a:gd name="connsiteX44" fmla="*/ 768350 w 6004983"/>
              <a:gd name="connsiteY44" fmla="*/ 3987800 h 4756150"/>
              <a:gd name="connsiteX45" fmla="*/ 819150 w 6004983"/>
              <a:gd name="connsiteY45" fmla="*/ 4121150 h 4756150"/>
              <a:gd name="connsiteX46" fmla="*/ 819150 w 6004983"/>
              <a:gd name="connsiteY46" fmla="*/ 4260850 h 4756150"/>
              <a:gd name="connsiteX47" fmla="*/ 723900 w 6004983"/>
              <a:gd name="connsiteY47" fmla="*/ 4400550 h 4756150"/>
              <a:gd name="connsiteX48" fmla="*/ 590550 w 6004983"/>
              <a:gd name="connsiteY48" fmla="*/ 4476750 h 4756150"/>
              <a:gd name="connsiteX49" fmla="*/ 508000 w 6004983"/>
              <a:gd name="connsiteY49" fmla="*/ 4565650 h 4756150"/>
              <a:gd name="connsiteX50" fmla="*/ 457200 w 6004983"/>
              <a:gd name="connsiteY50" fmla="*/ 4616450 h 4756150"/>
              <a:gd name="connsiteX51" fmla="*/ 393700 w 6004983"/>
              <a:gd name="connsiteY51" fmla="*/ 4552950 h 4756150"/>
              <a:gd name="connsiteX52" fmla="*/ 254000 w 6004983"/>
              <a:gd name="connsiteY52" fmla="*/ 4756150 h 4756150"/>
              <a:gd name="connsiteX53" fmla="*/ 539750 w 6004983"/>
              <a:gd name="connsiteY53" fmla="*/ 4730750 h 4756150"/>
              <a:gd name="connsiteX54" fmla="*/ 514350 w 6004983"/>
              <a:gd name="connsiteY54" fmla="*/ 4660900 h 4756150"/>
              <a:gd name="connsiteX55" fmla="*/ 622300 w 6004983"/>
              <a:gd name="connsiteY55" fmla="*/ 4584700 h 4756150"/>
              <a:gd name="connsiteX56" fmla="*/ 755650 w 6004983"/>
              <a:gd name="connsiteY56" fmla="*/ 4489450 h 4756150"/>
              <a:gd name="connsiteX57" fmla="*/ 869950 w 6004983"/>
              <a:gd name="connsiteY57" fmla="*/ 4311650 h 4756150"/>
              <a:gd name="connsiteX58" fmla="*/ 946150 w 6004983"/>
              <a:gd name="connsiteY58" fmla="*/ 4083050 h 4756150"/>
              <a:gd name="connsiteX59" fmla="*/ 939800 w 6004983"/>
              <a:gd name="connsiteY59" fmla="*/ 3854450 h 4756150"/>
              <a:gd name="connsiteX60" fmla="*/ 812800 w 6004983"/>
              <a:gd name="connsiteY60" fmla="*/ 3594100 h 4756150"/>
              <a:gd name="connsiteX61" fmla="*/ 666750 w 6004983"/>
              <a:gd name="connsiteY61" fmla="*/ 3333750 h 4756150"/>
              <a:gd name="connsiteX62" fmla="*/ 546100 w 6004983"/>
              <a:gd name="connsiteY62" fmla="*/ 3168650 h 4756150"/>
              <a:gd name="connsiteX63" fmla="*/ 406400 w 6004983"/>
              <a:gd name="connsiteY63" fmla="*/ 2870200 h 4756150"/>
              <a:gd name="connsiteX64" fmla="*/ 387350 w 6004983"/>
              <a:gd name="connsiteY64" fmla="*/ 2501900 h 4756150"/>
              <a:gd name="connsiteX65" fmla="*/ 457200 w 6004983"/>
              <a:gd name="connsiteY65" fmla="*/ 2216150 h 4756150"/>
              <a:gd name="connsiteX66" fmla="*/ 889000 w 6004983"/>
              <a:gd name="connsiteY66" fmla="*/ 1993900 h 4756150"/>
              <a:gd name="connsiteX67" fmla="*/ 1123950 w 6004983"/>
              <a:gd name="connsiteY67" fmla="*/ 1803400 h 4756150"/>
              <a:gd name="connsiteX68" fmla="*/ 1574800 w 6004983"/>
              <a:gd name="connsiteY68" fmla="*/ 1841500 h 4756150"/>
              <a:gd name="connsiteX69" fmla="*/ 2774950 w 6004983"/>
              <a:gd name="connsiteY69" fmla="*/ 1943100 h 4756150"/>
              <a:gd name="connsiteX70" fmla="*/ 3460750 w 6004983"/>
              <a:gd name="connsiteY70" fmla="*/ 2019300 h 4756150"/>
              <a:gd name="connsiteX71" fmla="*/ 3994150 w 6004983"/>
              <a:gd name="connsiteY71" fmla="*/ 1943100 h 4756150"/>
              <a:gd name="connsiteX72" fmla="*/ 4222750 w 6004983"/>
              <a:gd name="connsiteY72" fmla="*/ 1714500 h 4756150"/>
              <a:gd name="connsiteX73" fmla="*/ 4679950 w 6004983"/>
              <a:gd name="connsiteY73" fmla="*/ 1485900 h 4756150"/>
              <a:gd name="connsiteX74" fmla="*/ 4908550 w 6004983"/>
              <a:gd name="connsiteY74" fmla="*/ 1485900 h 4756150"/>
              <a:gd name="connsiteX75" fmla="*/ 4984750 w 6004983"/>
              <a:gd name="connsiteY75" fmla="*/ 1638300 h 4756150"/>
              <a:gd name="connsiteX76" fmla="*/ 4908550 w 6004983"/>
              <a:gd name="connsiteY76" fmla="*/ 1790700 h 4756150"/>
              <a:gd name="connsiteX77" fmla="*/ 4756150 w 6004983"/>
              <a:gd name="connsiteY77" fmla="*/ 1866900 h 4756150"/>
              <a:gd name="connsiteX78" fmla="*/ 4713288 w 6004983"/>
              <a:gd name="connsiteY78" fmla="*/ 1995488 h 4756150"/>
              <a:gd name="connsiteX79" fmla="*/ 4654550 w 6004983"/>
              <a:gd name="connsiteY79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75150 w 6004983"/>
              <a:gd name="connsiteY20" fmla="*/ 342900 h 4756150"/>
              <a:gd name="connsiteX21" fmla="*/ 4070350 w 6004983"/>
              <a:gd name="connsiteY21" fmla="*/ 342900 h 4756150"/>
              <a:gd name="connsiteX22" fmla="*/ 3632200 w 6004983"/>
              <a:gd name="connsiteY22" fmla="*/ 342900 h 4756150"/>
              <a:gd name="connsiteX23" fmla="*/ 3238500 w 6004983"/>
              <a:gd name="connsiteY23" fmla="*/ 361950 h 4756150"/>
              <a:gd name="connsiteX24" fmla="*/ 2863850 w 6004983"/>
              <a:gd name="connsiteY24" fmla="*/ 438150 h 4756150"/>
              <a:gd name="connsiteX25" fmla="*/ 2305050 w 6004983"/>
              <a:gd name="connsiteY25" fmla="*/ 539750 h 4756150"/>
              <a:gd name="connsiteX26" fmla="*/ 1924050 w 6004983"/>
              <a:gd name="connsiteY26" fmla="*/ 609600 h 4756150"/>
              <a:gd name="connsiteX27" fmla="*/ 1568450 w 6004983"/>
              <a:gd name="connsiteY27" fmla="*/ 755650 h 4756150"/>
              <a:gd name="connsiteX28" fmla="*/ 1174750 w 6004983"/>
              <a:gd name="connsiteY28" fmla="*/ 1003300 h 4756150"/>
              <a:gd name="connsiteX29" fmla="*/ 730250 w 6004983"/>
              <a:gd name="connsiteY29" fmla="*/ 1390650 h 4756150"/>
              <a:gd name="connsiteX30" fmla="*/ 698500 w 6004983"/>
              <a:gd name="connsiteY30" fmla="*/ 1454150 h 4756150"/>
              <a:gd name="connsiteX31" fmla="*/ 406400 w 6004983"/>
              <a:gd name="connsiteY31" fmla="*/ 1733550 h 4756150"/>
              <a:gd name="connsiteX32" fmla="*/ 381000 w 6004983"/>
              <a:gd name="connsiteY32" fmla="*/ 1790700 h 4756150"/>
              <a:gd name="connsiteX33" fmla="*/ 374650 w 6004983"/>
              <a:gd name="connsiteY33" fmla="*/ 1816100 h 4756150"/>
              <a:gd name="connsiteX34" fmla="*/ 203200 w 6004983"/>
              <a:gd name="connsiteY34" fmla="*/ 2012950 h 4756150"/>
              <a:gd name="connsiteX35" fmla="*/ 177800 w 6004983"/>
              <a:gd name="connsiteY35" fmla="*/ 2076450 h 4756150"/>
              <a:gd name="connsiteX36" fmla="*/ 158750 w 6004983"/>
              <a:gd name="connsiteY36" fmla="*/ 2159000 h 4756150"/>
              <a:gd name="connsiteX37" fmla="*/ 76200 w 6004983"/>
              <a:gd name="connsiteY37" fmla="*/ 2330450 h 4756150"/>
              <a:gd name="connsiteX38" fmla="*/ 0 w 6004983"/>
              <a:gd name="connsiteY38" fmla="*/ 2825750 h 4756150"/>
              <a:gd name="connsiteX39" fmla="*/ 88900 w 6004983"/>
              <a:gd name="connsiteY39" fmla="*/ 3117850 h 4756150"/>
              <a:gd name="connsiteX40" fmla="*/ 215900 w 6004983"/>
              <a:gd name="connsiteY40" fmla="*/ 3333750 h 4756150"/>
              <a:gd name="connsiteX41" fmla="*/ 323850 w 6004983"/>
              <a:gd name="connsiteY41" fmla="*/ 3473450 h 4756150"/>
              <a:gd name="connsiteX42" fmla="*/ 469900 w 6004983"/>
              <a:gd name="connsiteY42" fmla="*/ 3638550 h 4756150"/>
              <a:gd name="connsiteX43" fmla="*/ 628650 w 6004983"/>
              <a:gd name="connsiteY43" fmla="*/ 3803650 h 4756150"/>
              <a:gd name="connsiteX44" fmla="*/ 768350 w 6004983"/>
              <a:gd name="connsiteY44" fmla="*/ 3987800 h 4756150"/>
              <a:gd name="connsiteX45" fmla="*/ 819150 w 6004983"/>
              <a:gd name="connsiteY45" fmla="*/ 4121150 h 4756150"/>
              <a:gd name="connsiteX46" fmla="*/ 819150 w 6004983"/>
              <a:gd name="connsiteY46" fmla="*/ 4260850 h 4756150"/>
              <a:gd name="connsiteX47" fmla="*/ 723900 w 6004983"/>
              <a:gd name="connsiteY47" fmla="*/ 4400550 h 4756150"/>
              <a:gd name="connsiteX48" fmla="*/ 590550 w 6004983"/>
              <a:gd name="connsiteY48" fmla="*/ 4476750 h 4756150"/>
              <a:gd name="connsiteX49" fmla="*/ 508000 w 6004983"/>
              <a:gd name="connsiteY49" fmla="*/ 4565650 h 4756150"/>
              <a:gd name="connsiteX50" fmla="*/ 457200 w 6004983"/>
              <a:gd name="connsiteY50" fmla="*/ 4616450 h 4756150"/>
              <a:gd name="connsiteX51" fmla="*/ 393700 w 6004983"/>
              <a:gd name="connsiteY51" fmla="*/ 4552950 h 4756150"/>
              <a:gd name="connsiteX52" fmla="*/ 254000 w 6004983"/>
              <a:gd name="connsiteY52" fmla="*/ 4756150 h 4756150"/>
              <a:gd name="connsiteX53" fmla="*/ 539750 w 6004983"/>
              <a:gd name="connsiteY53" fmla="*/ 4730750 h 4756150"/>
              <a:gd name="connsiteX54" fmla="*/ 514350 w 6004983"/>
              <a:gd name="connsiteY54" fmla="*/ 4660900 h 4756150"/>
              <a:gd name="connsiteX55" fmla="*/ 622300 w 6004983"/>
              <a:gd name="connsiteY55" fmla="*/ 4584700 h 4756150"/>
              <a:gd name="connsiteX56" fmla="*/ 755650 w 6004983"/>
              <a:gd name="connsiteY56" fmla="*/ 4489450 h 4756150"/>
              <a:gd name="connsiteX57" fmla="*/ 869950 w 6004983"/>
              <a:gd name="connsiteY57" fmla="*/ 4311650 h 4756150"/>
              <a:gd name="connsiteX58" fmla="*/ 946150 w 6004983"/>
              <a:gd name="connsiteY58" fmla="*/ 4083050 h 4756150"/>
              <a:gd name="connsiteX59" fmla="*/ 939800 w 6004983"/>
              <a:gd name="connsiteY59" fmla="*/ 3854450 h 4756150"/>
              <a:gd name="connsiteX60" fmla="*/ 812800 w 6004983"/>
              <a:gd name="connsiteY60" fmla="*/ 3594100 h 4756150"/>
              <a:gd name="connsiteX61" fmla="*/ 666750 w 6004983"/>
              <a:gd name="connsiteY61" fmla="*/ 3333750 h 4756150"/>
              <a:gd name="connsiteX62" fmla="*/ 546100 w 6004983"/>
              <a:gd name="connsiteY62" fmla="*/ 3168650 h 4756150"/>
              <a:gd name="connsiteX63" fmla="*/ 406400 w 6004983"/>
              <a:gd name="connsiteY63" fmla="*/ 2870200 h 4756150"/>
              <a:gd name="connsiteX64" fmla="*/ 387350 w 6004983"/>
              <a:gd name="connsiteY64" fmla="*/ 2501900 h 4756150"/>
              <a:gd name="connsiteX65" fmla="*/ 457200 w 6004983"/>
              <a:gd name="connsiteY65" fmla="*/ 2216150 h 4756150"/>
              <a:gd name="connsiteX66" fmla="*/ 889000 w 6004983"/>
              <a:gd name="connsiteY66" fmla="*/ 1993900 h 4756150"/>
              <a:gd name="connsiteX67" fmla="*/ 1574800 w 6004983"/>
              <a:gd name="connsiteY67" fmla="*/ 1841500 h 4756150"/>
              <a:gd name="connsiteX68" fmla="*/ 2774950 w 6004983"/>
              <a:gd name="connsiteY68" fmla="*/ 1943100 h 4756150"/>
              <a:gd name="connsiteX69" fmla="*/ 3460750 w 6004983"/>
              <a:gd name="connsiteY69" fmla="*/ 2019300 h 4756150"/>
              <a:gd name="connsiteX70" fmla="*/ 3994150 w 6004983"/>
              <a:gd name="connsiteY70" fmla="*/ 1943100 h 4756150"/>
              <a:gd name="connsiteX71" fmla="*/ 4222750 w 6004983"/>
              <a:gd name="connsiteY71" fmla="*/ 1714500 h 4756150"/>
              <a:gd name="connsiteX72" fmla="*/ 4679950 w 6004983"/>
              <a:gd name="connsiteY72" fmla="*/ 1485900 h 4756150"/>
              <a:gd name="connsiteX73" fmla="*/ 4908550 w 6004983"/>
              <a:gd name="connsiteY73" fmla="*/ 1485900 h 4756150"/>
              <a:gd name="connsiteX74" fmla="*/ 4984750 w 6004983"/>
              <a:gd name="connsiteY74" fmla="*/ 1638300 h 4756150"/>
              <a:gd name="connsiteX75" fmla="*/ 4908550 w 6004983"/>
              <a:gd name="connsiteY75" fmla="*/ 1790700 h 4756150"/>
              <a:gd name="connsiteX76" fmla="*/ 4756150 w 6004983"/>
              <a:gd name="connsiteY76" fmla="*/ 1866900 h 4756150"/>
              <a:gd name="connsiteX77" fmla="*/ 4713288 w 6004983"/>
              <a:gd name="connsiteY77" fmla="*/ 1995488 h 4756150"/>
              <a:gd name="connsiteX78" fmla="*/ 4654550 w 6004983"/>
              <a:gd name="connsiteY78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75150 w 6004983"/>
              <a:gd name="connsiteY20" fmla="*/ 342900 h 4756150"/>
              <a:gd name="connsiteX21" fmla="*/ 4070350 w 6004983"/>
              <a:gd name="connsiteY21" fmla="*/ 342900 h 4756150"/>
              <a:gd name="connsiteX22" fmla="*/ 3632200 w 6004983"/>
              <a:gd name="connsiteY22" fmla="*/ 342900 h 4756150"/>
              <a:gd name="connsiteX23" fmla="*/ 3238500 w 6004983"/>
              <a:gd name="connsiteY23" fmla="*/ 361950 h 4756150"/>
              <a:gd name="connsiteX24" fmla="*/ 2863850 w 6004983"/>
              <a:gd name="connsiteY24" fmla="*/ 438150 h 4756150"/>
              <a:gd name="connsiteX25" fmla="*/ 2305050 w 6004983"/>
              <a:gd name="connsiteY25" fmla="*/ 539750 h 4756150"/>
              <a:gd name="connsiteX26" fmla="*/ 1924050 w 6004983"/>
              <a:gd name="connsiteY26" fmla="*/ 609600 h 4756150"/>
              <a:gd name="connsiteX27" fmla="*/ 1568450 w 6004983"/>
              <a:gd name="connsiteY27" fmla="*/ 755650 h 4756150"/>
              <a:gd name="connsiteX28" fmla="*/ 1174750 w 6004983"/>
              <a:gd name="connsiteY28" fmla="*/ 1003300 h 4756150"/>
              <a:gd name="connsiteX29" fmla="*/ 730250 w 6004983"/>
              <a:gd name="connsiteY29" fmla="*/ 1390650 h 4756150"/>
              <a:gd name="connsiteX30" fmla="*/ 698500 w 6004983"/>
              <a:gd name="connsiteY30" fmla="*/ 1454150 h 4756150"/>
              <a:gd name="connsiteX31" fmla="*/ 406400 w 6004983"/>
              <a:gd name="connsiteY31" fmla="*/ 1733550 h 4756150"/>
              <a:gd name="connsiteX32" fmla="*/ 381000 w 6004983"/>
              <a:gd name="connsiteY32" fmla="*/ 1790700 h 4756150"/>
              <a:gd name="connsiteX33" fmla="*/ 374650 w 6004983"/>
              <a:gd name="connsiteY33" fmla="*/ 1816100 h 4756150"/>
              <a:gd name="connsiteX34" fmla="*/ 203200 w 6004983"/>
              <a:gd name="connsiteY34" fmla="*/ 2012950 h 4756150"/>
              <a:gd name="connsiteX35" fmla="*/ 177800 w 6004983"/>
              <a:gd name="connsiteY35" fmla="*/ 2076450 h 4756150"/>
              <a:gd name="connsiteX36" fmla="*/ 158750 w 6004983"/>
              <a:gd name="connsiteY36" fmla="*/ 2159000 h 4756150"/>
              <a:gd name="connsiteX37" fmla="*/ 76200 w 6004983"/>
              <a:gd name="connsiteY37" fmla="*/ 2330450 h 4756150"/>
              <a:gd name="connsiteX38" fmla="*/ 0 w 6004983"/>
              <a:gd name="connsiteY38" fmla="*/ 2825750 h 4756150"/>
              <a:gd name="connsiteX39" fmla="*/ 88900 w 6004983"/>
              <a:gd name="connsiteY39" fmla="*/ 3117850 h 4756150"/>
              <a:gd name="connsiteX40" fmla="*/ 215900 w 6004983"/>
              <a:gd name="connsiteY40" fmla="*/ 3333750 h 4756150"/>
              <a:gd name="connsiteX41" fmla="*/ 323850 w 6004983"/>
              <a:gd name="connsiteY41" fmla="*/ 3473450 h 4756150"/>
              <a:gd name="connsiteX42" fmla="*/ 469900 w 6004983"/>
              <a:gd name="connsiteY42" fmla="*/ 3638550 h 4756150"/>
              <a:gd name="connsiteX43" fmla="*/ 628650 w 6004983"/>
              <a:gd name="connsiteY43" fmla="*/ 3803650 h 4756150"/>
              <a:gd name="connsiteX44" fmla="*/ 768350 w 6004983"/>
              <a:gd name="connsiteY44" fmla="*/ 3987800 h 4756150"/>
              <a:gd name="connsiteX45" fmla="*/ 819150 w 6004983"/>
              <a:gd name="connsiteY45" fmla="*/ 4121150 h 4756150"/>
              <a:gd name="connsiteX46" fmla="*/ 819150 w 6004983"/>
              <a:gd name="connsiteY46" fmla="*/ 4260850 h 4756150"/>
              <a:gd name="connsiteX47" fmla="*/ 723900 w 6004983"/>
              <a:gd name="connsiteY47" fmla="*/ 4400550 h 4756150"/>
              <a:gd name="connsiteX48" fmla="*/ 590550 w 6004983"/>
              <a:gd name="connsiteY48" fmla="*/ 4476750 h 4756150"/>
              <a:gd name="connsiteX49" fmla="*/ 508000 w 6004983"/>
              <a:gd name="connsiteY49" fmla="*/ 4565650 h 4756150"/>
              <a:gd name="connsiteX50" fmla="*/ 457200 w 6004983"/>
              <a:gd name="connsiteY50" fmla="*/ 4616450 h 4756150"/>
              <a:gd name="connsiteX51" fmla="*/ 393700 w 6004983"/>
              <a:gd name="connsiteY51" fmla="*/ 4552950 h 4756150"/>
              <a:gd name="connsiteX52" fmla="*/ 254000 w 6004983"/>
              <a:gd name="connsiteY52" fmla="*/ 4756150 h 4756150"/>
              <a:gd name="connsiteX53" fmla="*/ 539750 w 6004983"/>
              <a:gd name="connsiteY53" fmla="*/ 4730750 h 4756150"/>
              <a:gd name="connsiteX54" fmla="*/ 514350 w 6004983"/>
              <a:gd name="connsiteY54" fmla="*/ 4660900 h 4756150"/>
              <a:gd name="connsiteX55" fmla="*/ 622300 w 6004983"/>
              <a:gd name="connsiteY55" fmla="*/ 4584700 h 4756150"/>
              <a:gd name="connsiteX56" fmla="*/ 755650 w 6004983"/>
              <a:gd name="connsiteY56" fmla="*/ 4489450 h 4756150"/>
              <a:gd name="connsiteX57" fmla="*/ 869950 w 6004983"/>
              <a:gd name="connsiteY57" fmla="*/ 4311650 h 4756150"/>
              <a:gd name="connsiteX58" fmla="*/ 946150 w 6004983"/>
              <a:gd name="connsiteY58" fmla="*/ 4083050 h 4756150"/>
              <a:gd name="connsiteX59" fmla="*/ 939800 w 6004983"/>
              <a:gd name="connsiteY59" fmla="*/ 3854450 h 4756150"/>
              <a:gd name="connsiteX60" fmla="*/ 812800 w 6004983"/>
              <a:gd name="connsiteY60" fmla="*/ 3594100 h 4756150"/>
              <a:gd name="connsiteX61" fmla="*/ 666750 w 6004983"/>
              <a:gd name="connsiteY61" fmla="*/ 3333750 h 4756150"/>
              <a:gd name="connsiteX62" fmla="*/ 546100 w 6004983"/>
              <a:gd name="connsiteY62" fmla="*/ 3168650 h 4756150"/>
              <a:gd name="connsiteX63" fmla="*/ 406400 w 6004983"/>
              <a:gd name="connsiteY63" fmla="*/ 2870200 h 4756150"/>
              <a:gd name="connsiteX64" fmla="*/ 387350 w 6004983"/>
              <a:gd name="connsiteY64" fmla="*/ 2501900 h 4756150"/>
              <a:gd name="connsiteX65" fmla="*/ 457200 w 6004983"/>
              <a:gd name="connsiteY65" fmla="*/ 2216150 h 4756150"/>
              <a:gd name="connsiteX66" fmla="*/ 889000 w 6004983"/>
              <a:gd name="connsiteY66" fmla="*/ 1993900 h 4756150"/>
              <a:gd name="connsiteX67" fmla="*/ 1574800 w 6004983"/>
              <a:gd name="connsiteY67" fmla="*/ 1841500 h 4756150"/>
              <a:gd name="connsiteX68" fmla="*/ 2774950 w 6004983"/>
              <a:gd name="connsiteY68" fmla="*/ 1943100 h 4756150"/>
              <a:gd name="connsiteX69" fmla="*/ 3460750 w 6004983"/>
              <a:gd name="connsiteY69" fmla="*/ 2019300 h 4756150"/>
              <a:gd name="connsiteX70" fmla="*/ 3994150 w 6004983"/>
              <a:gd name="connsiteY70" fmla="*/ 1943100 h 4756150"/>
              <a:gd name="connsiteX71" fmla="*/ 4222750 w 6004983"/>
              <a:gd name="connsiteY71" fmla="*/ 1714500 h 4756150"/>
              <a:gd name="connsiteX72" fmla="*/ 4679950 w 6004983"/>
              <a:gd name="connsiteY72" fmla="*/ 1485900 h 4756150"/>
              <a:gd name="connsiteX73" fmla="*/ 4908550 w 6004983"/>
              <a:gd name="connsiteY73" fmla="*/ 1485900 h 4756150"/>
              <a:gd name="connsiteX74" fmla="*/ 4984750 w 6004983"/>
              <a:gd name="connsiteY74" fmla="*/ 1638300 h 4756150"/>
              <a:gd name="connsiteX75" fmla="*/ 4908550 w 6004983"/>
              <a:gd name="connsiteY75" fmla="*/ 1790700 h 4756150"/>
              <a:gd name="connsiteX76" fmla="*/ 4756150 w 6004983"/>
              <a:gd name="connsiteY76" fmla="*/ 1866900 h 4756150"/>
              <a:gd name="connsiteX77" fmla="*/ 4713288 w 6004983"/>
              <a:gd name="connsiteY77" fmla="*/ 1995488 h 4756150"/>
              <a:gd name="connsiteX78" fmla="*/ 4654550 w 6004983"/>
              <a:gd name="connsiteY78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75150 w 6004983"/>
              <a:gd name="connsiteY20" fmla="*/ 342900 h 4756150"/>
              <a:gd name="connsiteX21" fmla="*/ 4070350 w 6004983"/>
              <a:gd name="connsiteY21" fmla="*/ 342900 h 4756150"/>
              <a:gd name="connsiteX22" fmla="*/ 3632200 w 6004983"/>
              <a:gd name="connsiteY22" fmla="*/ 342900 h 4756150"/>
              <a:gd name="connsiteX23" fmla="*/ 3238500 w 6004983"/>
              <a:gd name="connsiteY23" fmla="*/ 361950 h 4756150"/>
              <a:gd name="connsiteX24" fmla="*/ 2863850 w 6004983"/>
              <a:gd name="connsiteY24" fmla="*/ 438150 h 4756150"/>
              <a:gd name="connsiteX25" fmla="*/ 2305050 w 6004983"/>
              <a:gd name="connsiteY25" fmla="*/ 539750 h 4756150"/>
              <a:gd name="connsiteX26" fmla="*/ 1924050 w 6004983"/>
              <a:gd name="connsiteY26" fmla="*/ 609600 h 4756150"/>
              <a:gd name="connsiteX27" fmla="*/ 1568450 w 6004983"/>
              <a:gd name="connsiteY27" fmla="*/ 755650 h 4756150"/>
              <a:gd name="connsiteX28" fmla="*/ 1174750 w 6004983"/>
              <a:gd name="connsiteY28" fmla="*/ 1003300 h 4756150"/>
              <a:gd name="connsiteX29" fmla="*/ 730250 w 6004983"/>
              <a:gd name="connsiteY29" fmla="*/ 1390650 h 4756150"/>
              <a:gd name="connsiteX30" fmla="*/ 698500 w 6004983"/>
              <a:gd name="connsiteY30" fmla="*/ 1454150 h 4756150"/>
              <a:gd name="connsiteX31" fmla="*/ 406400 w 6004983"/>
              <a:gd name="connsiteY31" fmla="*/ 1733550 h 4756150"/>
              <a:gd name="connsiteX32" fmla="*/ 381000 w 6004983"/>
              <a:gd name="connsiteY32" fmla="*/ 1790700 h 4756150"/>
              <a:gd name="connsiteX33" fmla="*/ 203200 w 6004983"/>
              <a:gd name="connsiteY33" fmla="*/ 2012950 h 4756150"/>
              <a:gd name="connsiteX34" fmla="*/ 177800 w 6004983"/>
              <a:gd name="connsiteY34" fmla="*/ 2076450 h 4756150"/>
              <a:gd name="connsiteX35" fmla="*/ 158750 w 6004983"/>
              <a:gd name="connsiteY35" fmla="*/ 2159000 h 4756150"/>
              <a:gd name="connsiteX36" fmla="*/ 76200 w 6004983"/>
              <a:gd name="connsiteY36" fmla="*/ 2330450 h 4756150"/>
              <a:gd name="connsiteX37" fmla="*/ 0 w 6004983"/>
              <a:gd name="connsiteY37" fmla="*/ 2825750 h 4756150"/>
              <a:gd name="connsiteX38" fmla="*/ 88900 w 6004983"/>
              <a:gd name="connsiteY38" fmla="*/ 3117850 h 4756150"/>
              <a:gd name="connsiteX39" fmla="*/ 215900 w 6004983"/>
              <a:gd name="connsiteY39" fmla="*/ 3333750 h 4756150"/>
              <a:gd name="connsiteX40" fmla="*/ 323850 w 6004983"/>
              <a:gd name="connsiteY40" fmla="*/ 3473450 h 4756150"/>
              <a:gd name="connsiteX41" fmla="*/ 469900 w 6004983"/>
              <a:gd name="connsiteY41" fmla="*/ 3638550 h 4756150"/>
              <a:gd name="connsiteX42" fmla="*/ 628650 w 6004983"/>
              <a:gd name="connsiteY42" fmla="*/ 3803650 h 4756150"/>
              <a:gd name="connsiteX43" fmla="*/ 768350 w 6004983"/>
              <a:gd name="connsiteY43" fmla="*/ 3987800 h 4756150"/>
              <a:gd name="connsiteX44" fmla="*/ 819150 w 6004983"/>
              <a:gd name="connsiteY44" fmla="*/ 4121150 h 4756150"/>
              <a:gd name="connsiteX45" fmla="*/ 819150 w 6004983"/>
              <a:gd name="connsiteY45" fmla="*/ 4260850 h 4756150"/>
              <a:gd name="connsiteX46" fmla="*/ 723900 w 6004983"/>
              <a:gd name="connsiteY46" fmla="*/ 4400550 h 4756150"/>
              <a:gd name="connsiteX47" fmla="*/ 590550 w 6004983"/>
              <a:gd name="connsiteY47" fmla="*/ 4476750 h 4756150"/>
              <a:gd name="connsiteX48" fmla="*/ 508000 w 6004983"/>
              <a:gd name="connsiteY48" fmla="*/ 4565650 h 4756150"/>
              <a:gd name="connsiteX49" fmla="*/ 457200 w 6004983"/>
              <a:gd name="connsiteY49" fmla="*/ 4616450 h 4756150"/>
              <a:gd name="connsiteX50" fmla="*/ 393700 w 6004983"/>
              <a:gd name="connsiteY50" fmla="*/ 4552950 h 4756150"/>
              <a:gd name="connsiteX51" fmla="*/ 254000 w 6004983"/>
              <a:gd name="connsiteY51" fmla="*/ 4756150 h 4756150"/>
              <a:gd name="connsiteX52" fmla="*/ 539750 w 6004983"/>
              <a:gd name="connsiteY52" fmla="*/ 4730750 h 4756150"/>
              <a:gd name="connsiteX53" fmla="*/ 514350 w 6004983"/>
              <a:gd name="connsiteY53" fmla="*/ 4660900 h 4756150"/>
              <a:gd name="connsiteX54" fmla="*/ 622300 w 6004983"/>
              <a:gd name="connsiteY54" fmla="*/ 4584700 h 4756150"/>
              <a:gd name="connsiteX55" fmla="*/ 755650 w 6004983"/>
              <a:gd name="connsiteY55" fmla="*/ 4489450 h 4756150"/>
              <a:gd name="connsiteX56" fmla="*/ 869950 w 6004983"/>
              <a:gd name="connsiteY56" fmla="*/ 4311650 h 4756150"/>
              <a:gd name="connsiteX57" fmla="*/ 946150 w 6004983"/>
              <a:gd name="connsiteY57" fmla="*/ 4083050 h 4756150"/>
              <a:gd name="connsiteX58" fmla="*/ 939800 w 6004983"/>
              <a:gd name="connsiteY58" fmla="*/ 3854450 h 4756150"/>
              <a:gd name="connsiteX59" fmla="*/ 812800 w 6004983"/>
              <a:gd name="connsiteY59" fmla="*/ 3594100 h 4756150"/>
              <a:gd name="connsiteX60" fmla="*/ 666750 w 6004983"/>
              <a:gd name="connsiteY60" fmla="*/ 3333750 h 4756150"/>
              <a:gd name="connsiteX61" fmla="*/ 546100 w 6004983"/>
              <a:gd name="connsiteY61" fmla="*/ 3168650 h 4756150"/>
              <a:gd name="connsiteX62" fmla="*/ 406400 w 6004983"/>
              <a:gd name="connsiteY62" fmla="*/ 2870200 h 4756150"/>
              <a:gd name="connsiteX63" fmla="*/ 387350 w 6004983"/>
              <a:gd name="connsiteY63" fmla="*/ 2501900 h 4756150"/>
              <a:gd name="connsiteX64" fmla="*/ 457200 w 6004983"/>
              <a:gd name="connsiteY64" fmla="*/ 2216150 h 4756150"/>
              <a:gd name="connsiteX65" fmla="*/ 889000 w 6004983"/>
              <a:gd name="connsiteY65" fmla="*/ 1993900 h 4756150"/>
              <a:gd name="connsiteX66" fmla="*/ 1574800 w 6004983"/>
              <a:gd name="connsiteY66" fmla="*/ 1841500 h 4756150"/>
              <a:gd name="connsiteX67" fmla="*/ 2774950 w 6004983"/>
              <a:gd name="connsiteY67" fmla="*/ 1943100 h 4756150"/>
              <a:gd name="connsiteX68" fmla="*/ 3460750 w 6004983"/>
              <a:gd name="connsiteY68" fmla="*/ 2019300 h 4756150"/>
              <a:gd name="connsiteX69" fmla="*/ 3994150 w 6004983"/>
              <a:gd name="connsiteY69" fmla="*/ 1943100 h 4756150"/>
              <a:gd name="connsiteX70" fmla="*/ 4222750 w 6004983"/>
              <a:gd name="connsiteY70" fmla="*/ 1714500 h 4756150"/>
              <a:gd name="connsiteX71" fmla="*/ 4679950 w 6004983"/>
              <a:gd name="connsiteY71" fmla="*/ 1485900 h 4756150"/>
              <a:gd name="connsiteX72" fmla="*/ 4908550 w 6004983"/>
              <a:gd name="connsiteY72" fmla="*/ 1485900 h 4756150"/>
              <a:gd name="connsiteX73" fmla="*/ 4984750 w 6004983"/>
              <a:gd name="connsiteY73" fmla="*/ 1638300 h 4756150"/>
              <a:gd name="connsiteX74" fmla="*/ 4908550 w 6004983"/>
              <a:gd name="connsiteY74" fmla="*/ 1790700 h 4756150"/>
              <a:gd name="connsiteX75" fmla="*/ 4756150 w 6004983"/>
              <a:gd name="connsiteY75" fmla="*/ 1866900 h 4756150"/>
              <a:gd name="connsiteX76" fmla="*/ 4713288 w 6004983"/>
              <a:gd name="connsiteY76" fmla="*/ 1995488 h 4756150"/>
              <a:gd name="connsiteX77" fmla="*/ 4654550 w 6004983"/>
              <a:gd name="connsiteY77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75150 w 6004983"/>
              <a:gd name="connsiteY20" fmla="*/ 342900 h 4756150"/>
              <a:gd name="connsiteX21" fmla="*/ 4070350 w 6004983"/>
              <a:gd name="connsiteY21" fmla="*/ 342900 h 4756150"/>
              <a:gd name="connsiteX22" fmla="*/ 3632200 w 6004983"/>
              <a:gd name="connsiteY22" fmla="*/ 342900 h 4756150"/>
              <a:gd name="connsiteX23" fmla="*/ 3238500 w 6004983"/>
              <a:gd name="connsiteY23" fmla="*/ 361950 h 4756150"/>
              <a:gd name="connsiteX24" fmla="*/ 2863850 w 6004983"/>
              <a:gd name="connsiteY24" fmla="*/ 438150 h 4756150"/>
              <a:gd name="connsiteX25" fmla="*/ 2305050 w 6004983"/>
              <a:gd name="connsiteY25" fmla="*/ 539750 h 4756150"/>
              <a:gd name="connsiteX26" fmla="*/ 1924050 w 6004983"/>
              <a:gd name="connsiteY26" fmla="*/ 609600 h 4756150"/>
              <a:gd name="connsiteX27" fmla="*/ 1568450 w 6004983"/>
              <a:gd name="connsiteY27" fmla="*/ 755650 h 4756150"/>
              <a:gd name="connsiteX28" fmla="*/ 1174750 w 6004983"/>
              <a:gd name="connsiteY28" fmla="*/ 1003300 h 4756150"/>
              <a:gd name="connsiteX29" fmla="*/ 730250 w 6004983"/>
              <a:gd name="connsiteY29" fmla="*/ 1390650 h 4756150"/>
              <a:gd name="connsiteX30" fmla="*/ 698500 w 6004983"/>
              <a:gd name="connsiteY30" fmla="*/ 1454150 h 4756150"/>
              <a:gd name="connsiteX31" fmla="*/ 406400 w 6004983"/>
              <a:gd name="connsiteY31" fmla="*/ 1733550 h 4756150"/>
              <a:gd name="connsiteX32" fmla="*/ 260350 w 6004983"/>
              <a:gd name="connsiteY32" fmla="*/ 1866900 h 4756150"/>
              <a:gd name="connsiteX33" fmla="*/ 203200 w 6004983"/>
              <a:gd name="connsiteY33" fmla="*/ 2012950 h 4756150"/>
              <a:gd name="connsiteX34" fmla="*/ 177800 w 6004983"/>
              <a:gd name="connsiteY34" fmla="*/ 2076450 h 4756150"/>
              <a:gd name="connsiteX35" fmla="*/ 158750 w 6004983"/>
              <a:gd name="connsiteY35" fmla="*/ 2159000 h 4756150"/>
              <a:gd name="connsiteX36" fmla="*/ 76200 w 6004983"/>
              <a:gd name="connsiteY36" fmla="*/ 2330450 h 4756150"/>
              <a:gd name="connsiteX37" fmla="*/ 0 w 6004983"/>
              <a:gd name="connsiteY37" fmla="*/ 2825750 h 4756150"/>
              <a:gd name="connsiteX38" fmla="*/ 88900 w 6004983"/>
              <a:gd name="connsiteY38" fmla="*/ 3117850 h 4756150"/>
              <a:gd name="connsiteX39" fmla="*/ 215900 w 6004983"/>
              <a:gd name="connsiteY39" fmla="*/ 3333750 h 4756150"/>
              <a:gd name="connsiteX40" fmla="*/ 323850 w 6004983"/>
              <a:gd name="connsiteY40" fmla="*/ 3473450 h 4756150"/>
              <a:gd name="connsiteX41" fmla="*/ 469900 w 6004983"/>
              <a:gd name="connsiteY41" fmla="*/ 3638550 h 4756150"/>
              <a:gd name="connsiteX42" fmla="*/ 628650 w 6004983"/>
              <a:gd name="connsiteY42" fmla="*/ 3803650 h 4756150"/>
              <a:gd name="connsiteX43" fmla="*/ 768350 w 6004983"/>
              <a:gd name="connsiteY43" fmla="*/ 3987800 h 4756150"/>
              <a:gd name="connsiteX44" fmla="*/ 819150 w 6004983"/>
              <a:gd name="connsiteY44" fmla="*/ 4121150 h 4756150"/>
              <a:gd name="connsiteX45" fmla="*/ 819150 w 6004983"/>
              <a:gd name="connsiteY45" fmla="*/ 4260850 h 4756150"/>
              <a:gd name="connsiteX46" fmla="*/ 723900 w 6004983"/>
              <a:gd name="connsiteY46" fmla="*/ 4400550 h 4756150"/>
              <a:gd name="connsiteX47" fmla="*/ 590550 w 6004983"/>
              <a:gd name="connsiteY47" fmla="*/ 4476750 h 4756150"/>
              <a:gd name="connsiteX48" fmla="*/ 508000 w 6004983"/>
              <a:gd name="connsiteY48" fmla="*/ 4565650 h 4756150"/>
              <a:gd name="connsiteX49" fmla="*/ 457200 w 6004983"/>
              <a:gd name="connsiteY49" fmla="*/ 4616450 h 4756150"/>
              <a:gd name="connsiteX50" fmla="*/ 393700 w 6004983"/>
              <a:gd name="connsiteY50" fmla="*/ 4552950 h 4756150"/>
              <a:gd name="connsiteX51" fmla="*/ 254000 w 6004983"/>
              <a:gd name="connsiteY51" fmla="*/ 4756150 h 4756150"/>
              <a:gd name="connsiteX52" fmla="*/ 539750 w 6004983"/>
              <a:gd name="connsiteY52" fmla="*/ 4730750 h 4756150"/>
              <a:gd name="connsiteX53" fmla="*/ 514350 w 6004983"/>
              <a:gd name="connsiteY53" fmla="*/ 4660900 h 4756150"/>
              <a:gd name="connsiteX54" fmla="*/ 622300 w 6004983"/>
              <a:gd name="connsiteY54" fmla="*/ 4584700 h 4756150"/>
              <a:gd name="connsiteX55" fmla="*/ 755650 w 6004983"/>
              <a:gd name="connsiteY55" fmla="*/ 4489450 h 4756150"/>
              <a:gd name="connsiteX56" fmla="*/ 869950 w 6004983"/>
              <a:gd name="connsiteY56" fmla="*/ 4311650 h 4756150"/>
              <a:gd name="connsiteX57" fmla="*/ 946150 w 6004983"/>
              <a:gd name="connsiteY57" fmla="*/ 4083050 h 4756150"/>
              <a:gd name="connsiteX58" fmla="*/ 939800 w 6004983"/>
              <a:gd name="connsiteY58" fmla="*/ 3854450 h 4756150"/>
              <a:gd name="connsiteX59" fmla="*/ 812800 w 6004983"/>
              <a:gd name="connsiteY59" fmla="*/ 3594100 h 4756150"/>
              <a:gd name="connsiteX60" fmla="*/ 666750 w 6004983"/>
              <a:gd name="connsiteY60" fmla="*/ 3333750 h 4756150"/>
              <a:gd name="connsiteX61" fmla="*/ 546100 w 6004983"/>
              <a:gd name="connsiteY61" fmla="*/ 3168650 h 4756150"/>
              <a:gd name="connsiteX62" fmla="*/ 406400 w 6004983"/>
              <a:gd name="connsiteY62" fmla="*/ 2870200 h 4756150"/>
              <a:gd name="connsiteX63" fmla="*/ 387350 w 6004983"/>
              <a:gd name="connsiteY63" fmla="*/ 2501900 h 4756150"/>
              <a:gd name="connsiteX64" fmla="*/ 457200 w 6004983"/>
              <a:gd name="connsiteY64" fmla="*/ 2216150 h 4756150"/>
              <a:gd name="connsiteX65" fmla="*/ 889000 w 6004983"/>
              <a:gd name="connsiteY65" fmla="*/ 1993900 h 4756150"/>
              <a:gd name="connsiteX66" fmla="*/ 1574800 w 6004983"/>
              <a:gd name="connsiteY66" fmla="*/ 1841500 h 4756150"/>
              <a:gd name="connsiteX67" fmla="*/ 2774950 w 6004983"/>
              <a:gd name="connsiteY67" fmla="*/ 1943100 h 4756150"/>
              <a:gd name="connsiteX68" fmla="*/ 3460750 w 6004983"/>
              <a:gd name="connsiteY68" fmla="*/ 2019300 h 4756150"/>
              <a:gd name="connsiteX69" fmla="*/ 3994150 w 6004983"/>
              <a:gd name="connsiteY69" fmla="*/ 1943100 h 4756150"/>
              <a:gd name="connsiteX70" fmla="*/ 4222750 w 6004983"/>
              <a:gd name="connsiteY70" fmla="*/ 1714500 h 4756150"/>
              <a:gd name="connsiteX71" fmla="*/ 4679950 w 6004983"/>
              <a:gd name="connsiteY71" fmla="*/ 1485900 h 4756150"/>
              <a:gd name="connsiteX72" fmla="*/ 4908550 w 6004983"/>
              <a:gd name="connsiteY72" fmla="*/ 1485900 h 4756150"/>
              <a:gd name="connsiteX73" fmla="*/ 4984750 w 6004983"/>
              <a:gd name="connsiteY73" fmla="*/ 1638300 h 4756150"/>
              <a:gd name="connsiteX74" fmla="*/ 4908550 w 6004983"/>
              <a:gd name="connsiteY74" fmla="*/ 1790700 h 4756150"/>
              <a:gd name="connsiteX75" fmla="*/ 4756150 w 6004983"/>
              <a:gd name="connsiteY75" fmla="*/ 1866900 h 4756150"/>
              <a:gd name="connsiteX76" fmla="*/ 4713288 w 6004983"/>
              <a:gd name="connsiteY76" fmla="*/ 1995488 h 4756150"/>
              <a:gd name="connsiteX77" fmla="*/ 4654550 w 6004983"/>
              <a:gd name="connsiteY77" fmla="*/ 2222500 h 4756150"/>
              <a:gd name="connsiteX0" fmla="*/ 4654550 w 6004983"/>
              <a:gd name="connsiteY0" fmla="*/ 2222500 h 4756150"/>
              <a:gd name="connsiteX1" fmla="*/ 4730750 w 6004983"/>
              <a:gd name="connsiteY1" fmla="*/ 2101850 h 4756150"/>
              <a:gd name="connsiteX2" fmla="*/ 4819650 w 6004983"/>
              <a:gd name="connsiteY2" fmla="*/ 2019300 h 4756150"/>
              <a:gd name="connsiteX3" fmla="*/ 4946650 w 6004983"/>
              <a:gd name="connsiteY3" fmla="*/ 1943100 h 4756150"/>
              <a:gd name="connsiteX4" fmla="*/ 5149850 w 6004983"/>
              <a:gd name="connsiteY4" fmla="*/ 1847850 h 4756150"/>
              <a:gd name="connsiteX5" fmla="*/ 5289550 w 6004983"/>
              <a:gd name="connsiteY5" fmla="*/ 1790700 h 4756150"/>
              <a:gd name="connsiteX6" fmla="*/ 5530850 w 6004983"/>
              <a:gd name="connsiteY6" fmla="*/ 1733550 h 4756150"/>
              <a:gd name="connsiteX7" fmla="*/ 5727700 w 6004983"/>
              <a:gd name="connsiteY7" fmla="*/ 1663700 h 4756150"/>
              <a:gd name="connsiteX8" fmla="*/ 5943600 w 6004983"/>
              <a:gd name="connsiteY8" fmla="*/ 1581150 h 4756150"/>
              <a:gd name="connsiteX9" fmla="*/ 6000750 w 6004983"/>
              <a:gd name="connsiteY9" fmla="*/ 1428750 h 4756150"/>
              <a:gd name="connsiteX10" fmla="*/ 5918200 w 6004983"/>
              <a:gd name="connsiteY10" fmla="*/ 1327150 h 4756150"/>
              <a:gd name="connsiteX11" fmla="*/ 5518150 w 6004983"/>
              <a:gd name="connsiteY11" fmla="*/ 1104900 h 4756150"/>
              <a:gd name="connsiteX12" fmla="*/ 5365750 w 6004983"/>
              <a:gd name="connsiteY12" fmla="*/ 723900 h 4756150"/>
              <a:gd name="connsiteX13" fmla="*/ 5441950 w 6004983"/>
              <a:gd name="connsiteY13" fmla="*/ 419100 h 4756150"/>
              <a:gd name="connsiteX14" fmla="*/ 5670550 w 6004983"/>
              <a:gd name="connsiteY14" fmla="*/ 266700 h 4756150"/>
              <a:gd name="connsiteX15" fmla="*/ 5670550 w 6004983"/>
              <a:gd name="connsiteY15" fmla="*/ 38100 h 4756150"/>
              <a:gd name="connsiteX16" fmla="*/ 5397500 w 6004983"/>
              <a:gd name="connsiteY16" fmla="*/ 38100 h 4756150"/>
              <a:gd name="connsiteX17" fmla="*/ 5187950 w 6004983"/>
              <a:gd name="connsiteY17" fmla="*/ 114300 h 4756150"/>
              <a:gd name="connsiteX18" fmla="*/ 5086350 w 6004983"/>
              <a:gd name="connsiteY18" fmla="*/ 133350 h 4756150"/>
              <a:gd name="connsiteX19" fmla="*/ 4902200 w 6004983"/>
              <a:gd name="connsiteY19" fmla="*/ 177800 h 4756150"/>
              <a:gd name="connsiteX20" fmla="*/ 4375150 w 6004983"/>
              <a:gd name="connsiteY20" fmla="*/ 342900 h 4756150"/>
              <a:gd name="connsiteX21" fmla="*/ 4070350 w 6004983"/>
              <a:gd name="connsiteY21" fmla="*/ 342900 h 4756150"/>
              <a:gd name="connsiteX22" fmla="*/ 3632200 w 6004983"/>
              <a:gd name="connsiteY22" fmla="*/ 342900 h 4756150"/>
              <a:gd name="connsiteX23" fmla="*/ 3238500 w 6004983"/>
              <a:gd name="connsiteY23" fmla="*/ 361950 h 4756150"/>
              <a:gd name="connsiteX24" fmla="*/ 2863850 w 6004983"/>
              <a:gd name="connsiteY24" fmla="*/ 438150 h 4756150"/>
              <a:gd name="connsiteX25" fmla="*/ 2305050 w 6004983"/>
              <a:gd name="connsiteY25" fmla="*/ 539750 h 4756150"/>
              <a:gd name="connsiteX26" fmla="*/ 1924050 w 6004983"/>
              <a:gd name="connsiteY26" fmla="*/ 609600 h 4756150"/>
              <a:gd name="connsiteX27" fmla="*/ 1568450 w 6004983"/>
              <a:gd name="connsiteY27" fmla="*/ 755650 h 4756150"/>
              <a:gd name="connsiteX28" fmla="*/ 1174750 w 6004983"/>
              <a:gd name="connsiteY28" fmla="*/ 1003300 h 4756150"/>
              <a:gd name="connsiteX29" fmla="*/ 730250 w 6004983"/>
              <a:gd name="connsiteY29" fmla="*/ 1390650 h 4756150"/>
              <a:gd name="connsiteX30" fmla="*/ 698500 w 6004983"/>
              <a:gd name="connsiteY30" fmla="*/ 1454150 h 4756150"/>
              <a:gd name="connsiteX31" fmla="*/ 406400 w 6004983"/>
              <a:gd name="connsiteY31" fmla="*/ 1733550 h 4756150"/>
              <a:gd name="connsiteX32" fmla="*/ 260350 w 6004983"/>
              <a:gd name="connsiteY32" fmla="*/ 1866900 h 4756150"/>
              <a:gd name="connsiteX33" fmla="*/ 203200 w 6004983"/>
              <a:gd name="connsiteY33" fmla="*/ 2012950 h 4756150"/>
              <a:gd name="connsiteX34" fmla="*/ 177800 w 6004983"/>
              <a:gd name="connsiteY34" fmla="*/ 2076450 h 4756150"/>
              <a:gd name="connsiteX35" fmla="*/ 158750 w 6004983"/>
              <a:gd name="connsiteY35" fmla="*/ 2159000 h 4756150"/>
              <a:gd name="connsiteX36" fmla="*/ 31750 w 6004983"/>
              <a:gd name="connsiteY36" fmla="*/ 2552700 h 4756150"/>
              <a:gd name="connsiteX37" fmla="*/ 0 w 6004983"/>
              <a:gd name="connsiteY37" fmla="*/ 2825750 h 4756150"/>
              <a:gd name="connsiteX38" fmla="*/ 88900 w 6004983"/>
              <a:gd name="connsiteY38" fmla="*/ 3117850 h 4756150"/>
              <a:gd name="connsiteX39" fmla="*/ 215900 w 6004983"/>
              <a:gd name="connsiteY39" fmla="*/ 3333750 h 4756150"/>
              <a:gd name="connsiteX40" fmla="*/ 323850 w 6004983"/>
              <a:gd name="connsiteY40" fmla="*/ 3473450 h 4756150"/>
              <a:gd name="connsiteX41" fmla="*/ 469900 w 6004983"/>
              <a:gd name="connsiteY41" fmla="*/ 3638550 h 4756150"/>
              <a:gd name="connsiteX42" fmla="*/ 628650 w 6004983"/>
              <a:gd name="connsiteY42" fmla="*/ 3803650 h 4756150"/>
              <a:gd name="connsiteX43" fmla="*/ 768350 w 6004983"/>
              <a:gd name="connsiteY43" fmla="*/ 3987800 h 4756150"/>
              <a:gd name="connsiteX44" fmla="*/ 819150 w 6004983"/>
              <a:gd name="connsiteY44" fmla="*/ 4121150 h 4756150"/>
              <a:gd name="connsiteX45" fmla="*/ 819150 w 6004983"/>
              <a:gd name="connsiteY45" fmla="*/ 4260850 h 4756150"/>
              <a:gd name="connsiteX46" fmla="*/ 723900 w 6004983"/>
              <a:gd name="connsiteY46" fmla="*/ 4400550 h 4756150"/>
              <a:gd name="connsiteX47" fmla="*/ 590550 w 6004983"/>
              <a:gd name="connsiteY47" fmla="*/ 4476750 h 4756150"/>
              <a:gd name="connsiteX48" fmla="*/ 508000 w 6004983"/>
              <a:gd name="connsiteY48" fmla="*/ 4565650 h 4756150"/>
              <a:gd name="connsiteX49" fmla="*/ 457200 w 6004983"/>
              <a:gd name="connsiteY49" fmla="*/ 4616450 h 4756150"/>
              <a:gd name="connsiteX50" fmla="*/ 393700 w 6004983"/>
              <a:gd name="connsiteY50" fmla="*/ 4552950 h 4756150"/>
              <a:gd name="connsiteX51" fmla="*/ 254000 w 6004983"/>
              <a:gd name="connsiteY51" fmla="*/ 4756150 h 4756150"/>
              <a:gd name="connsiteX52" fmla="*/ 539750 w 6004983"/>
              <a:gd name="connsiteY52" fmla="*/ 4730750 h 4756150"/>
              <a:gd name="connsiteX53" fmla="*/ 514350 w 6004983"/>
              <a:gd name="connsiteY53" fmla="*/ 4660900 h 4756150"/>
              <a:gd name="connsiteX54" fmla="*/ 622300 w 6004983"/>
              <a:gd name="connsiteY54" fmla="*/ 4584700 h 4756150"/>
              <a:gd name="connsiteX55" fmla="*/ 755650 w 6004983"/>
              <a:gd name="connsiteY55" fmla="*/ 4489450 h 4756150"/>
              <a:gd name="connsiteX56" fmla="*/ 869950 w 6004983"/>
              <a:gd name="connsiteY56" fmla="*/ 4311650 h 4756150"/>
              <a:gd name="connsiteX57" fmla="*/ 946150 w 6004983"/>
              <a:gd name="connsiteY57" fmla="*/ 4083050 h 4756150"/>
              <a:gd name="connsiteX58" fmla="*/ 939800 w 6004983"/>
              <a:gd name="connsiteY58" fmla="*/ 3854450 h 4756150"/>
              <a:gd name="connsiteX59" fmla="*/ 812800 w 6004983"/>
              <a:gd name="connsiteY59" fmla="*/ 3594100 h 4756150"/>
              <a:gd name="connsiteX60" fmla="*/ 666750 w 6004983"/>
              <a:gd name="connsiteY60" fmla="*/ 3333750 h 4756150"/>
              <a:gd name="connsiteX61" fmla="*/ 546100 w 6004983"/>
              <a:gd name="connsiteY61" fmla="*/ 3168650 h 4756150"/>
              <a:gd name="connsiteX62" fmla="*/ 406400 w 6004983"/>
              <a:gd name="connsiteY62" fmla="*/ 2870200 h 4756150"/>
              <a:gd name="connsiteX63" fmla="*/ 387350 w 6004983"/>
              <a:gd name="connsiteY63" fmla="*/ 2501900 h 4756150"/>
              <a:gd name="connsiteX64" fmla="*/ 457200 w 6004983"/>
              <a:gd name="connsiteY64" fmla="*/ 2216150 h 4756150"/>
              <a:gd name="connsiteX65" fmla="*/ 889000 w 6004983"/>
              <a:gd name="connsiteY65" fmla="*/ 1993900 h 4756150"/>
              <a:gd name="connsiteX66" fmla="*/ 1574800 w 6004983"/>
              <a:gd name="connsiteY66" fmla="*/ 1841500 h 4756150"/>
              <a:gd name="connsiteX67" fmla="*/ 2774950 w 6004983"/>
              <a:gd name="connsiteY67" fmla="*/ 1943100 h 4756150"/>
              <a:gd name="connsiteX68" fmla="*/ 3460750 w 6004983"/>
              <a:gd name="connsiteY68" fmla="*/ 2019300 h 4756150"/>
              <a:gd name="connsiteX69" fmla="*/ 3994150 w 6004983"/>
              <a:gd name="connsiteY69" fmla="*/ 1943100 h 4756150"/>
              <a:gd name="connsiteX70" fmla="*/ 4222750 w 6004983"/>
              <a:gd name="connsiteY70" fmla="*/ 1714500 h 4756150"/>
              <a:gd name="connsiteX71" fmla="*/ 4679950 w 6004983"/>
              <a:gd name="connsiteY71" fmla="*/ 1485900 h 4756150"/>
              <a:gd name="connsiteX72" fmla="*/ 4908550 w 6004983"/>
              <a:gd name="connsiteY72" fmla="*/ 1485900 h 4756150"/>
              <a:gd name="connsiteX73" fmla="*/ 4984750 w 6004983"/>
              <a:gd name="connsiteY73" fmla="*/ 1638300 h 4756150"/>
              <a:gd name="connsiteX74" fmla="*/ 4908550 w 6004983"/>
              <a:gd name="connsiteY74" fmla="*/ 1790700 h 4756150"/>
              <a:gd name="connsiteX75" fmla="*/ 4756150 w 6004983"/>
              <a:gd name="connsiteY75" fmla="*/ 1866900 h 4756150"/>
              <a:gd name="connsiteX76" fmla="*/ 4713288 w 6004983"/>
              <a:gd name="connsiteY76" fmla="*/ 1995488 h 4756150"/>
              <a:gd name="connsiteX77" fmla="*/ 4654550 w 6004983"/>
              <a:gd name="connsiteY77" fmla="*/ 2222500 h 4756150"/>
              <a:gd name="connsiteX0" fmla="*/ 4622800 w 5973233"/>
              <a:gd name="connsiteY0" fmla="*/ 2222500 h 4756150"/>
              <a:gd name="connsiteX1" fmla="*/ 4699000 w 5973233"/>
              <a:gd name="connsiteY1" fmla="*/ 2101850 h 4756150"/>
              <a:gd name="connsiteX2" fmla="*/ 4787900 w 5973233"/>
              <a:gd name="connsiteY2" fmla="*/ 2019300 h 4756150"/>
              <a:gd name="connsiteX3" fmla="*/ 4914900 w 5973233"/>
              <a:gd name="connsiteY3" fmla="*/ 1943100 h 4756150"/>
              <a:gd name="connsiteX4" fmla="*/ 5118100 w 5973233"/>
              <a:gd name="connsiteY4" fmla="*/ 1847850 h 4756150"/>
              <a:gd name="connsiteX5" fmla="*/ 5257800 w 5973233"/>
              <a:gd name="connsiteY5" fmla="*/ 1790700 h 4756150"/>
              <a:gd name="connsiteX6" fmla="*/ 5499100 w 5973233"/>
              <a:gd name="connsiteY6" fmla="*/ 1733550 h 4756150"/>
              <a:gd name="connsiteX7" fmla="*/ 5695950 w 5973233"/>
              <a:gd name="connsiteY7" fmla="*/ 1663700 h 4756150"/>
              <a:gd name="connsiteX8" fmla="*/ 5911850 w 5973233"/>
              <a:gd name="connsiteY8" fmla="*/ 1581150 h 4756150"/>
              <a:gd name="connsiteX9" fmla="*/ 5969000 w 5973233"/>
              <a:gd name="connsiteY9" fmla="*/ 1428750 h 4756150"/>
              <a:gd name="connsiteX10" fmla="*/ 5886450 w 5973233"/>
              <a:gd name="connsiteY10" fmla="*/ 1327150 h 4756150"/>
              <a:gd name="connsiteX11" fmla="*/ 5486400 w 5973233"/>
              <a:gd name="connsiteY11" fmla="*/ 1104900 h 4756150"/>
              <a:gd name="connsiteX12" fmla="*/ 5334000 w 5973233"/>
              <a:gd name="connsiteY12" fmla="*/ 723900 h 4756150"/>
              <a:gd name="connsiteX13" fmla="*/ 5410200 w 5973233"/>
              <a:gd name="connsiteY13" fmla="*/ 419100 h 4756150"/>
              <a:gd name="connsiteX14" fmla="*/ 5638800 w 5973233"/>
              <a:gd name="connsiteY14" fmla="*/ 266700 h 4756150"/>
              <a:gd name="connsiteX15" fmla="*/ 5638800 w 5973233"/>
              <a:gd name="connsiteY15" fmla="*/ 38100 h 4756150"/>
              <a:gd name="connsiteX16" fmla="*/ 5365750 w 5973233"/>
              <a:gd name="connsiteY16" fmla="*/ 38100 h 4756150"/>
              <a:gd name="connsiteX17" fmla="*/ 5156200 w 5973233"/>
              <a:gd name="connsiteY17" fmla="*/ 114300 h 4756150"/>
              <a:gd name="connsiteX18" fmla="*/ 5054600 w 5973233"/>
              <a:gd name="connsiteY18" fmla="*/ 133350 h 4756150"/>
              <a:gd name="connsiteX19" fmla="*/ 4870450 w 5973233"/>
              <a:gd name="connsiteY19" fmla="*/ 177800 h 4756150"/>
              <a:gd name="connsiteX20" fmla="*/ 4343400 w 5973233"/>
              <a:gd name="connsiteY20" fmla="*/ 342900 h 4756150"/>
              <a:gd name="connsiteX21" fmla="*/ 4038600 w 5973233"/>
              <a:gd name="connsiteY21" fmla="*/ 342900 h 4756150"/>
              <a:gd name="connsiteX22" fmla="*/ 3600450 w 5973233"/>
              <a:gd name="connsiteY22" fmla="*/ 342900 h 4756150"/>
              <a:gd name="connsiteX23" fmla="*/ 3206750 w 5973233"/>
              <a:gd name="connsiteY23" fmla="*/ 361950 h 4756150"/>
              <a:gd name="connsiteX24" fmla="*/ 2832100 w 5973233"/>
              <a:gd name="connsiteY24" fmla="*/ 438150 h 4756150"/>
              <a:gd name="connsiteX25" fmla="*/ 2273300 w 5973233"/>
              <a:gd name="connsiteY25" fmla="*/ 539750 h 4756150"/>
              <a:gd name="connsiteX26" fmla="*/ 1892300 w 5973233"/>
              <a:gd name="connsiteY26" fmla="*/ 609600 h 4756150"/>
              <a:gd name="connsiteX27" fmla="*/ 1536700 w 5973233"/>
              <a:gd name="connsiteY27" fmla="*/ 755650 h 4756150"/>
              <a:gd name="connsiteX28" fmla="*/ 1143000 w 5973233"/>
              <a:gd name="connsiteY28" fmla="*/ 1003300 h 4756150"/>
              <a:gd name="connsiteX29" fmla="*/ 698500 w 5973233"/>
              <a:gd name="connsiteY29" fmla="*/ 1390650 h 4756150"/>
              <a:gd name="connsiteX30" fmla="*/ 666750 w 5973233"/>
              <a:gd name="connsiteY30" fmla="*/ 1454150 h 4756150"/>
              <a:gd name="connsiteX31" fmla="*/ 374650 w 5973233"/>
              <a:gd name="connsiteY31" fmla="*/ 1733550 h 4756150"/>
              <a:gd name="connsiteX32" fmla="*/ 228600 w 5973233"/>
              <a:gd name="connsiteY32" fmla="*/ 1866900 h 4756150"/>
              <a:gd name="connsiteX33" fmla="*/ 171450 w 5973233"/>
              <a:gd name="connsiteY33" fmla="*/ 2012950 h 4756150"/>
              <a:gd name="connsiteX34" fmla="*/ 146050 w 5973233"/>
              <a:gd name="connsiteY34" fmla="*/ 2076450 h 4756150"/>
              <a:gd name="connsiteX35" fmla="*/ 127000 w 5973233"/>
              <a:gd name="connsiteY35" fmla="*/ 2159000 h 4756150"/>
              <a:gd name="connsiteX36" fmla="*/ 0 w 5973233"/>
              <a:gd name="connsiteY36" fmla="*/ 2552700 h 4756150"/>
              <a:gd name="connsiteX37" fmla="*/ 0 w 5973233"/>
              <a:gd name="connsiteY37" fmla="*/ 2781300 h 4756150"/>
              <a:gd name="connsiteX38" fmla="*/ 57150 w 5973233"/>
              <a:gd name="connsiteY38" fmla="*/ 3117850 h 4756150"/>
              <a:gd name="connsiteX39" fmla="*/ 184150 w 5973233"/>
              <a:gd name="connsiteY39" fmla="*/ 3333750 h 4756150"/>
              <a:gd name="connsiteX40" fmla="*/ 292100 w 5973233"/>
              <a:gd name="connsiteY40" fmla="*/ 3473450 h 4756150"/>
              <a:gd name="connsiteX41" fmla="*/ 438150 w 5973233"/>
              <a:gd name="connsiteY41" fmla="*/ 3638550 h 4756150"/>
              <a:gd name="connsiteX42" fmla="*/ 596900 w 5973233"/>
              <a:gd name="connsiteY42" fmla="*/ 3803650 h 4756150"/>
              <a:gd name="connsiteX43" fmla="*/ 736600 w 5973233"/>
              <a:gd name="connsiteY43" fmla="*/ 3987800 h 4756150"/>
              <a:gd name="connsiteX44" fmla="*/ 787400 w 5973233"/>
              <a:gd name="connsiteY44" fmla="*/ 4121150 h 4756150"/>
              <a:gd name="connsiteX45" fmla="*/ 787400 w 5973233"/>
              <a:gd name="connsiteY45" fmla="*/ 4260850 h 4756150"/>
              <a:gd name="connsiteX46" fmla="*/ 692150 w 5973233"/>
              <a:gd name="connsiteY46" fmla="*/ 4400550 h 4756150"/>
              <a:gd name="connsiteX47" fmla="*/ 558800 w 5973233"/>
              <a:gd name="connsiteY47" fmla="*/ 4476750 h 4756150"/>
              <a:gd name="connsiteX48" fmla="*/ 476250 w 5973233"/>
              <a:gd name="connsiteY48" fmla="*/ 4565650 h 4756150"/>
              <a:gd name="connsiteX49" fmla="*/ 425450 w 5973233"/>
              <a:gd name="connsiteY49" fmla="*/ 4616450 h 4756150"/>
              <a:gd name="connsiteX50" fmla="*/ 361950 w 5973233"/>
              <a:gd name="connsiteY50" fmla="*/ 4552950 h 4756150"/>
              <a:gd name="connsiteX51" fmla="*/ 222250 w 5973233"/>
              <a:gd name="connsiteY51" fmla="*/ 4756150 h 4756150"/>
              <a:gd name="connsiteX52" fmla="*/ 508000 w 5973233"/>
              <a:gd name="connsiteY52" fmla="*/ 4730750 h 4756150"/>
              <a:gd name="connsiteX53" fmla="*/ 482600 w 5973233"/>
              <a:gd name="connsiteY53" fmla="*/ 4660900 h 4756150"/>
              <a:gd name="connsiteX54" fmla="*/ 590550 w 5973233"/>
              <a:gd name="connsiteY54" fmla="*/ 4584700 h 4756150"/>
              <a:gd name="connsiteX55" fmla="*/ 723900 w 5973233"/>
              <a:gd name="connsiteY55" fmla="*/ 4489450 h 4756150"/>
              <a:gd name="connsiteX56" fmla="*/ 838200 w 5973233"/>
              <a:gd name="connsiteY56" fmla="*/ 4311650 h 4756150"/>
              <a:gd name="connsiteX57" fmla="*/ 914400 w 5973233"/>
              <a:gd name="connsiteY57" fmla="*/ 4083050 h 4756150"/>
              <a:gd name="connsiteX58" fmla="*/ 908050 w 5973233"/>
              <a:gd name="connsiteY58" fmla="*/ 3854450 h 4756150"/>
              <a:gd name="connsiteX59" fmla="*/ 781050 w 5973233"/>
              <a:gd name="connsiteY59" fmla="*/ 3594100 h 4756150"/>
              <a:gd name="connsiteX60" fmla="*/ 635000 w 5973233"/>
              <a:gd name="connsiteY60" fmla="*/ 3333750 h 4756150"/>
              <a:gd name="connsiteX61" fmla="*/ 514350 w 5973233"/>
              <a:gd name="connsiteY61" fmla="*/ 3168650 h 4756150"/>
              <a:gd name="connsiteX62" fmla="*/ 374650 w 5973233"/>
              <a:gd name="connsiteY62" fmla="*/ 2870200 h 4756150"/>
              <a:gd name="connsiteX63" fmla="*/ 355600 w 5973233"/>
              <a:gd name="connsiteY63" fmla="*/ 2501900 h 4756150"/>
              <a:gd name="connsiteX64" fmla="*/ 425450 w 5973233"/>
              <a:gd name="connsiteY64" fmla="*/ 2216150 h 4756150"/>
              <a:gd name="connsiteX65" fmla="*/ 857250 w 5973233"/>
              <a:gd name="connsiteY65" fmla="*/ 1993900 h 4756150"/>
              <a:gd name="connsiteX66" fmla="*/ 1543050 w 5973233"/>
              <a:gd name="connsiteY66" fmla="*/ 1841500 h 4756150"/>
              <a:gd name="connsiteX67" fmla="*/ 2743200 w 5973233"/>
              <a:gd name="connsiteY67" fmla="*/ 1943100 h 4756150"/>
              <a:gd name="connsiteX68" fmla="*/ 3429000 w 5973233"/>
              <a:gd name="connsiteY68" fmla="*/ 2019300 h 4756150"/>
              <a:gd name="connsiteX69" fmla="*/ 3962400 w 5973233"/>
              <a:gd name="connsiteY69" fmla="*/ 1943100 h 4756150"/>
              <a:gd name="connsiteX70" fmla="*/ 4191000 w 5973233"/>
              <a:gd name="connsiteY70" fmla="*/ 1714500 h 4756150"/>
              <a:gd name="connsiteX71" fmla="*/ 4648200 w 5973233"/>
              <a:gd name="connsiteY71" fmla="*/ 1485900 h 4756150"/>
              <a:gd name="connsiteX72" fmla="*/ 4876800 w 5973233"/>
              <a:gd name="connsiteY72" fmla="*/ 1485900 h 4756150"/>
              <a:gd name="connsiteX73" fmla="*/ 4953000 w 5973233"/>
              <a:gd name="connsiteY73" fmla="*/ 1638300 h 4756150"/>
              <a:gd name="connsiteX74" fmla="*/ 4876800 w 5973233"/>
              <a:gd name="connsiteY74" fmla="*/ 1790700 h 4756150"/>
              <a:gd name="connsiteX75" fmla="*/ 4724400 w 5973233"/>
              <a:gd name="connsiteY75" fmla="*/ 1866900 h 4756150"/>
              <a:gd name="connsiteX76" fmla="*/ 4681538 w 5973233"/>
              <a:gd name="connsiteY76" fmla="*/ 1995488 h 4756150"/>
              <a:gd name="connsiteX77" fmla="*/ 4622800 w 5973233"/>
              <a:gd name="connsiteY77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687917 w 5994400"/>
              <a:gd name="connsiteY30" fmla="*/ 1454150 h 4756150"/>
              <a:gd name="connsiteX31" fmla="*/ 395817 w 5994400"/>
              <a:gd name="connsiteY31" fmla="*/ 1733550 h 4756150"/>
              <a:gd name="connsiteX32" fmla="*/ 249767 w 5994400"/>
              <a:gd name="connsiteY32" fmla="*/ 1866900 h 4756150"/>
              <a:gd name="connsiteX33" fmla="*/ 192617 w 5994400"/>
              <a:gd name="connsiteY33" fmla="*/ 2012950 h 4756150"/>
              <a:gd name="connsiteX34" fmla="*/ 167217 w 5994400"/>
              <a:gd name="connsiteY34" fmla="*/ 2076450 h 4756150"/>
              <a:gd name="connsiteX35" fmla="*/ 148167 w 5994400"/>
              <a:gd name="connsiteY35" fmla="*/ 2159000 h 4756150"/>
              <a:gd name="connsiteX36" fmla="*/ 21167 w 5994400"/>
              <a:gd name="connsiteY36" fmla="*/ 2552700 h 4756150"/>
              <a:gd name="connsiteX37" fmla="*/ 21167 w 5994400"/>
              <a:gd name="connsiteY37" fmla="*/ 2781300 h 4756150"/>
              <a:gd name="connsiteX38" fmla="*/ 78317 w 5994400"/>
              <a:gd name="connsiteY38" fmla="*/ 3117850 h 4756150"/>
              <a:gd name="connsiteX39" fmla="*/ 205317 w 5994400"/>
              <a:gd name="connsiteY39" fmla="*/ 3333750 h 4756150"/>
              <a:gd name="connsiteX40" fmla="*/ 313267 w 5994400"/>
              <a:gd name="connsiteY40" fmla="*/ 3473450 h 4756150"/>
              <a:gd name="connsiteX41" fmla="*/ 459317 w 5994400"/>
              <a:gd name="connsiteY41" fmla="*/ 3638550 h 4756150"/>
              <a:gd name="connsiteX42" fmla="*/ 618067 w 5994400"/>
              <a:gd name="connsiteY42" fmla="*/ 3803650 h 4756150"/>
              <a:gd name="connsiteX43" fmla="*/ 757767 w 5994400"/>
              <a:gd name="connsiteY43" fmla="*/ 3987800 h 4756150"/>
              <a:gd name="connsiteX44" fmla="*/ 808567 w 5994400"/>
              <a:gd name="connsiteY44" fmla="*/ 4121150 h 4756150"/>
              <a:gd name="connsiteX45" fmla="*/ 808567 w 5994400"/>
              <a:gd name="connsiteY45" fmla="*/ 4260850 h 4756150"/>
              <a:gd name="connsiteX46" fmla="*/ 713317 w 5994400"/>
              <a:gd name="connsiteY46" fmla="*/ 4400550 h 4756150"/>
              <a:gd name="connsiteX47" fmla="*/ 579967 w 5994400"/>
              <a:gd name="connsiteY47" fmla="*/ 4476750 h 4756150"/>
              <a:gd name="connsiteX48" fmla="*/ 497417 w 5994400"/>
              <a:gd name="connsiteY48" fmla="*/ 4565650 h 4756150"/>
              <a:gd name="connsiteX49" fmla="*/ 446617 w 5994400"/>
              <a:gd name="connsiteY49" fmla="*/ 4616450 h 4756150"/>
              <a:gd name="connsiteX50" fmla="*/ 383117 w 5994400"/>
              <a:gd name="connsiteY50" fmla="*/ 4552950 h 4756150"/>
              <a:gd name="connsiteX51" fmla="*/ 243417 w 5994400"/>
              <a:gd name="connsiteY51" fmla="*/ 4756150 h 4756150"/>
              <a:gd name="connsiteX52" fmla="*/ 529167 w 5994400"/>
              <a:gd name="connsiteY52" fmla="*/ 4730750 h 4756150"/>
              <a:gd name="connsiteX53" fmla="*/ 503767 w 5994400"/>
              <a:gd name="connsiteY53" fmla="*/ 4660900 h 4756150"/>
              <a:gd name="connsiteX54" fmla="*/ 611717 w 5994400"/>
              <a:gd name="connsiteY54" fmla="*/ 4584700 h 4756150"/>
              <a:gd name="connsiteX55" fmla="*/ 745067 w 5994400"/>
              <a:gd name="connsiteY55" fmla="*/ 4489450 h 4756150"/>
              <a:gd name="connsiteX56" fmla="*/ 859367 w 5994400"/>
              <a:gd name="connsiteY56" fmla="*/ 4311650 h 4756150"/>
              <a:gd name="connsiteX57" fmla="*/ 935567 w 5994400"/>
              <a:gd name="connsiteY57" fmla="*/ 4083050 h 4756150"/>
              <a:gd name="connsiteX58" fmla="*/ 929217 w 5994400"/>
              <a:gd name="connsiteY58" fmla="*/ 3854450 h 4756150"/>
              <a:gd name="connsiteX59" fmla="*/ 802217 w 5994400"/>
              <a:gd name="connsiteY59" fmla="*/ 3594100 h 4756150"/>
              <a:gd name="connsiteX60" fmla="*/ 656167 w 5994400"/>
              <a:gd name="connsiteY60" fmla="*/ 3333750 h 4756150"/>
              <a:gd name="connsiteX61" fmla="*/ 535517 w 5994400"/>
              <a:gd name="connsiteY61" fmla="*/ 3168650 h 4756150"/>
              <a:gd name="connsiteX62" fmla="*/ 395817 w 5994400"/>
              <a:gd name="connsiteY62" fmla="*/ 2870200 h 4756150"/>
              <a:gd name="connsiteX63" fmla="*/ 376767 w 5994400"/>
              <a:gd name="connsiteY63" fmla="*/ 2501900 h 4756150"/>
              <a:gd name="connsiteX64" fmla="*/ 446617 w 5994400"/>
              <a:gd name="connsiteY64" fmla="*/ 2216150 h 4756150"/>
              <a:gd name="connsiteX65" fmla="*/ 878417 w 5994400"/>
              <a:gd name="connsiteY65" fmla="*/ 1993900 h 4756150"/>
              <a:gd name="connsiteX66" fmla="*/ 1564217 w 5994400"/>
              <a:gd name="connsiteY66" fmla="*/ 1841500 h 4756150"/>
              <a:gd name="connsiteX67" fmla="*/ 2764367 w 5994400"/>
              <a:gd name="connsiteY67" fmla="*/ 1943100 h 4756150"/>
              <a:gd name="connsiteX68" fmla="*/ 3450167 w 5994400"/>
              <a:gd name="connsiteY68" fmla="*/ 2019300 h 4756150"/>
              <a:gd name="connsiteX69" fmla="*/ 3983567 w 5994400"/>
              <a:gd name="connsiteY69" fmla="*/ 1943100 h 4756150"/>
              <a:gd name="connsiteX70" fmla="*/ 4212167 w 5994400"/>
              <a:gd name="connsiteY70" fmla="*/ 1714500 h 4756150"/>
              <a:gd name="connsiteX71" fmla="*/ 4669367 w 5994400"/>
              <a:gd name="connsiteY71" fmla="*/ 1485900 h 4756150"/>
              <a:gd name="connsiteX72" fmla="*/ 4897967 w 5994400"/>
              <a:gd name="connsiteY72" fmla="*/ 1485900 h 4756150"/>
              <a:gd name="connsiteX73" fmla="*/ 4974167 w 5994400"/>
              <a:gd name="connsiteY73" fmla="*/ 1638300 h 4756150"/>
              <a:gd name="connsiteX74" fmla="*/ 4897967 w 5994400"/>
              <a:gd name="connsiteY74" fmla="*/ 1790700 h 4756150"/>
              <a:gd name="connsiteX75" fmla="*/ 4745567 w 5994400"/>
              <a:gd name="connsiteY75" fmla="*/ 1866900 h 4756150"/>
              <a:gd name="connsiteX76" fmla="*/ 4702705 w 5994400"/>
              <a:gd name="connsiteY76" fmla="*/ 1995488 h 4756150"/>
              <a:gd name="connsiteX77" fmla="*/ 4643967 w 5994400"/>
              <a:gd name="connsiteY77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687917 w 5994400"/>
              <a:gd name="connsiteY30" fmla="*/ 1454150 h 4756150"/>
              <a:gd name="connsiteX31" fmla="*/ 395817 w 5994400"/>
              <a:gd name="connsiteY31" fmla="*/ 1733550 h 4756150"/>
              <a:gd name="connsiteX32" fmla="*/ 249767 w 5994400"/>
              <a:gd name="connsiteY32" fmla="*/ 1866900 h 4756150"/>
              <a:gd name="connsiteX33" fmla="*/ 192617 w 5994400"/>
              <a:gd name="connsiteY33" fmla="*/ 2012950 h 4756150"/>
              <a:gd name="connsiteX34" fmla="*/ 148167 w 5994400"/>
              <a:gd name="connsiteY34" fmla="*/ 2159000 h 4756150"/>
              <a:gd name="connsiteX35" fmla="*/ 21167 w 5994400"/>
              <a:gd name="connsiteY35" fmla="*/ 2552700 h 4756150"/>
              <a:gd name="connsiteX36" fmla="*/ 21167 w 5994400"/>
              <a:gd name="connsiteY36" fmla="*/ 2781300 h 4756150"/>
              <a:gd name="connsiteX37" fmla="*/ 78317 w 5994400"/>
              <a:gd name="connsiteY37" fmla="*/ 3117850 h 4756150"/>
              <a:gd name="connsiteX38" fmla="*/ 205317 w 5994400"/>
              <a:gd name="connsiteY38" fmla="*/ 3333750 h 4756150"/>
              <a:gd name="connsiteX39" fmla="*/ 313267 w 5994400"/>
              <a:gd name="connsiteY39" fmla="*/ 3473450 h 4756150"/>
              <a:gd name="connsiteX40" fmla="*/ 459317 w 5994400"/>
              <a:gd name="connsiteY40" fmla="*/ 3638550 h 4756150"/>
              <a:gd name="connsiteX41" fmla="*/ 618067 w 5994400"/>
              <a:gd name="connsiteY41" fmla="*/ 3803650 h 4756150"/>
              <a:gd name="connsiteX42" fmla="*/ 757767 w 5994400"/>
              <a:gd name="connsiteY42" fmla="*/ 3987800 h 4756150"/>
              <a:gd name="connsiteX43" fmla="*/ 808567 w 5994400"/>
              <a:gd name="connsiteY43" fmla="*/ 4121150 h 4756150"/>
              <a:gd name="connsiteX44" fmla="*/ 808567 w 5994400"/>
              <a:gd name="connsiteY44" fmla="*/ 4260850 h 4756150"/>
              <a:gd name="connsiteX45" fmla="*/ 713317 w 5994400"/>
              <a:gd name="connsiteY45" fmla="*/ 4400550 h 4756150"/>
              <a:gd name="connsiteX46" fmla="*/ 579967 w 5994400"/>
              <a:gd name="connsiteY46" fmla="*/ 4476750 h 4756150"/>
              <a:gd name="connsiteX47" fmla="*/ 497417 w 5994400"/>
              <a:gd name="connsiteY47" fmla="*/ 4565650 h 4756150"/>
              <a:gd name="connsiteX48" fmla="*/ 446617 w 5994400"/>
              <a:gd name="connsiteY48" fmla="*/ 4616450 h 4756150"/>
              <a:gd name="connsiteX49" fmla="*/ 383117 w 5994400"/>
              <a:gd name="connsiteY49" fmla="*/ 4552950 h 4756150"/>
              <a:gd name="connsiteX50" fmla="*/ 243417 w 5994400"/>
              <a:gd name="connsiteY50" fmla="*/ 4756150 h 4756150"/>
              <a:gd name="connsiteX51" fmla="*/ 529167 w 5994400"/>
              <a:gd name="connsiteY51" fmla="*/ 4730750 h 4756150"/>
              <a:gd name="connsiteX52" fmla="*/ 503767 w 5994400"/>
              <a:gd name="connsiteY52" fmla="*/ 4660900 h 4756150"/>
              <a:gd name="connsiteX53" fmla="*/ 611717 w 5994400"/>
              <a:gd name="connsiteY53" fmla="*/ 4584700 h 4756150"/>
              <a:gd name="connsiteX54" fmla="*/ 745067 w 5994400"/>
              <a:gd name="connsiteY54" fmla="*/ 4489450 h 4756150"/>
              <a:gd name="connsiteX55" fmla="*/ 859367 w 5994400"/>
              <a:gd name="connsiteY55" fmla="*/ 4311650 h 4756150"/>
              <a:gd name="connsiteX56" fmla="*/ 935567 w 5994400"/>
              <a:gd name="connsiteY56" fmla="*/ 4083050 h 4756150"/>
              <a:gd name="connsiteX57" fmla="*/ 929217 w 5994400"/>
              <a:gd name="connsiteY57" fmla="*/ 3854450 h 4756150"/>
              <a:gd name="connsiteX58" fmla="*/ 802217 w 5994400"/>
              <a:gd name="connsiteY58" fmla="*/ 3594100 h 4756150"/>
              <a:gd name="connsiteX59" fmla="*/ 656167 w 5994400"/>
              <a:gd name="connsiteY59" fmla="*/ 3333750 h 4756150"/>
              <a:gd name="connsiteX60" fmla="*/ 535517 w 5994400"/>
              <a:gd name="connsiteY60" fmla="*/ 3168650 h 4756150"/>
              <a:gd name="connsiteX61" fmla="*/ 395817 w 5994400"/>
              <a:gd name="connsiteY61" fmla="*/ 2870200 h 4756150"/>
              <a:gd name="connsiteX62" fmla="*/ 376767 w 5994400"/>
              <a:gd name="connsiteY62" fmla="*/ 2501900 h 4756150"/>
              <a:gd name="connsiteX63" fmla="*/ 446617 w 5994400"/>
              <a:gd name="connsiteY63" fmla="*/ 2216150 h 4756150"/>
              <a:gd name="connsiteX64" fmla="*/ 878417 w 5994400"/>
              <a:gd name="connsiteY64" fmla="*/ 1993900 h 4756150"/>
              <a:gd name="connsiteX65" fmla="*/ 1564217 w 5994400"/>
              <a:gd name="connsiteY65" fmla="*/ 1841500 h 4756150"/>
              <a:gd name="connsiteX66" fmla="*/ 2764367 w 5994400"/>
              <a:gd name="connsiteY66" fmla="*/ 1943100 h 4756150"/>
              <a:gd name="connsiteX67" fmla="*/ 3450167 w 5994400"/>
              <a:gd name="connsiteY67" fmla="*/ 2019300 h 4756150"/>
              <a:gd name="connsiteX68" fmla="*/ 3983567 w 5994400"/>
              <a:gd name="connsiteY68" fmla="*/ 1943100 h 4756150"/>
              <a:gd name="connsiteX69" fmla="*/ 4212167 w 5994400"/>
              <a:gd name="connsiteY69" fmla="*/ 1714500 h 4756150"/>
              <a:gd name="connsiteX70" fmla="*/ 4669367 w 5994400"/>
              <a:gd name="connsiteY70" fmla="*/ 1485900 h 4756150"/>
              <a:gd name="connsiteX71" fmla="*/ 4897967 w 5994400"/>
              <a:gd name="connsiteY71" fmla="*/ 1485900 h 4756150"/>
              <a:gd name="connsiteX72" fmla="*/ 4974167 w 5994400"/>
              <a:gd name="connsiteY72" fmla="*/ 1638300 h 4756150"/>
              <a:gd name="connsiteX73" fmla="*/ 4897967 w 5994400"/>
              <a:gd name="connsiteY73" fmla="*/ 1790700 h 4756150"/>
              <a:gd name="connsiteX74" fmla="*/ 4745567 w 5994400"/>
              <a:gd name="connsiteY74" fmla="*/ 1866900 h 4756150"/>
              <a:gd name="connsiteX75" fmla="*/ 4702705 w 5994400"/>
              <a:gd name="connsiteY75" fmla="*/ 1995488 h 4756150"/>
              <a:gd name="connsiteX76" fmla="*/ 4643967 w 5994400"/>
              <a:gd name="connsiteY76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687917 w 5994400"/>
              <a:gd name="connsiteY30" fmla="*/ 1454150 h 4756150"/>
              <a:gd name="connsiteX31" fmla="*/ 395817 w 5994400"/>
              <a:gd name="connsiteY31" fmla="*/ 1733550 h 4756150"/>
              <a:gd name="connsiteX32" fmla="*/ 192617 w 5994400"/>
              <a:gd name="connsiteY32" fmla="*/ 2012950 h 4756150"/>
              <a:gd name="connsiteX33" fmla="*/ 148167 w 5994400"/>
              <a:gd name="connsiteY33" fmla="*/ 2159000 h 4756150"/>
              <a:gd name="connsiteX34" fmla="*/ 21167 w 5994400"/>
              <a:gd name="connsiteY34" fmla="*/ 2552700 h 4756150"/>
              <a:gd name="connsiteX35" fmla="*/ 21167 w 5994400"/>
              <a:gd name="connsiteY35" fmla="*/ 2781300 h 4756150"/>
              <a:gd name="connsiteX36" fmla="*/ 78317 w 5994400"/>
              <a:gd name="connsiteY36" fmla="*/ 3117850 h 4756150"/>
              <a:gd name="connsiteX37" fmla="*/ 205317 w 5994400"/>
              <a:gd name="connsiteY37" fmla="*/ 3333750 h 4756150"/>
              <a:gd name="connsiteX38" fmla="*/ 313267 w 5994400"/>
              <a:gd name="connsiteY38" fmla="*/ 3473450 h 4756150"/>
              <a:gd name="connsiteX39" fmla="*/ 459317 w 5994400"/>
              <a:gd name="connsiteY39" fmla="*/ 3638550 h 4756150"/>
              <a:gd name="connsiteX40" fmla="*/ 618067 w 5994400"/>
              <a:gd name="connsiteY40" fmla="*/ 3803650 h 4756150"/>
              <a:gd name="connsiteX41" fmla="*/ 757767 w 5994400"/>
              <a:gd name="connsiteY41" fmla="*/ 3987800 h 4756150"/>
              <a:gd name="connsiteX42" fmla="*/ 808567 w 5994400"/>
              <a:gd name="connsiteY42" fmla="*/ 4121150 h 4756150"/>
              <a:gd name="connsiteX43" fmla="*/ 808567 w 5994400"/>
              <a:gd name="connsiteY43" fmla="*/ 4260850 h 4756150"/>
              <a:gd name="connsiteX44" fmla="*/ 713317 w 5994400"/>
              <a:gd name="connsiteY44" fmla="*/ 4400550 h 4756150"/>
              <a:gd name="connsiteX45" fmla="*/ 579967 w 5994400"/>
              <a:gd name="connsiteY45" fmla="*/ 4476750 h 4756150"/>
              <a:gd name="connsiteX46" fmla="*/ 497417 w 5994400"/>
              <a:gd name="connsiteY46" fmla="*/ 4565650 h 4756150"/>
              <a:gd name="connsiteX47" fmla="*/ 446617 w 5994400"/>
              <a:gd name="connsiteY47" fmla="*/ 4616450 h 4756150"/>
              <a:gd name="connsiteX48" fmla="*/ 383117 w 5994400"/>
              <a:gd name="connsiteY48" fmla="*/ 4552950 h 4756150"/>
              <a:gd name="connsiteX49" fmla="*/ 243417 w 5994400"/>
              <a:gd name="connsiteY49" fmla="*/ 4756150 h 4756150"/>
              <a:gd name="connsiteX50" fmla="*/ 529167 w 5994400"/>
              <a:gd name="connsiteY50" fmla="*/ 4730750 h 4756150"/>
              <a:gd name="connsiteX51" fmla="*/ 503767 w 5994400"/>
              <a:gd name="connsiteY51" fmla="*/ 4660900 h 4756150"/>
              <a:gd name="connsiteX52" fmla="*/ 611717 w 5994400"/>
              <a:gd name="connsiteY52" fmla="*/ 4584700 h 4756150"/>
              <a:gd name="connsiteX53" fmla="*/ 745067 w 5994400"/>
              <a:gd name="connsiteY53" fmla="*/ 4489450 h 4756150"/>
              <a:gd name="connsiteX54" fmla="*/ 859367 w 5994400"/>
              <a:gd name="connsiteY54" fmla="*/ 4311650 h 4756150"/>
              <a:gd name="connsiteX55" fmla="*/ 935567 w 5994400"/>
              <a:gd name="connsiteY55" fmla="*/ 4083050 h 4756150"/>
              <a:gd name="connsiteX56" fmla="*/ 929217 w 5994400"/>
              <a:gd name="connsiteY56" fmla="*/ 3854450 h 4756150"/>
              <a:gd name="connsiteX57" fmla="*/ 802217 w 5994400"/>
              <a:gd name="connsiteY57" fmla="*/ 3594100 h 4756150"/>
              <a:gd name="connsiteX58" fmla="*/ 656167 w 5994400"/>
              <a:gd name="connsiteY58" fmla="*/ 3333750 h 4756150"/>
              <a:gd name="connsiteX59" fmla="*/ 535517 w 5994400"/>
              <a:gd name="connsiteY59" fmla="*/ 3168650 h 4756150"/>
              <a:gd name="connsiteX60" fmla="*/ 395817 w 5994400"/>
              <a:gd name="connsiteY60" fmla="*/ 2870200 h 4756150"/>
              <a:gd name="connsiteX61" fmla="*/ 376767 w 5994400"/>
              <a:gd name="connsiteY61" fmla="*/ 2501900 h 4756150"/>
              <a:gd name="connsiteX62" fmla="*/ 446617 w 5994400"/>
              <a:gd name="connsiteY62" fmla="*/ 2216150 h 4756150"/>
              <a:gd name="connsiteX63" fmla="*/ 878417 w 5994400"/>
              <a:gd name="connsiteY63" fmla="*/ 1993900 h 4756150"/>
              <a:gd name="connsiteX64" fmla="*/ 1564217 w 5994400"/>
              <a:gd name="connsiteY64" fmla="*/ 1841500 h 4756150"/>
              <a:gd name="connsiteX65" fmla="*/ 2764367 w 5994400"/>
              <a:gd name="connsiteY65" fmla="*/ 1943100 h 4756150"/>
              <a:gd name="connsiteX66" fmla="*/ 3450167 w 5994400"/>
              <a:gd name="connsiteY66" fmla="*/ 2019300 h 4756150"/>
              <a:gd name="connsiteX67" fmla="*/ 3983567 w 5994400"/>
              <a:gd name="connsiteY67" fmla="*/ 1943100 h 4756150"/>
              <a:gd name="connsiteX68" fmla="*/ 4212167 w 5994400"/>
              <a:gd name="connsiteY68" fmla="*/ 1714500 h 4756150"/>
              <a:gd name="connsiteX69" fmla="*/ 4669367 w 5994400"/>
              <a:gd name="connsiteY69" fmla="*/ 1485900 h 4756150"/>
              <a:gd name="connsiteX70" fmla="*/ 4897967 w 5994400"/>
              <a:gd name="connsiteY70" fmla="*/ 1485900 h 4756150"/>
              <a:gd name="connsiteX71" fmla="*/ 4974167 w 5994400"/>
              <a:gd name="connsiteY71" fmla="*/ 1638300 h 4756150"/>
              <a:gd name="connsiteX72" fmla="*/ 4897967 w 5994400"/>
              <a:gd name="connsiteY72" fmla="*/ 1790700 h 4756150"/>
              <a:gd name="connsiteX73" fmla="*/ 4745567 w 5994400"/>
              <a:gd name="connsiteY73" fmla="*/ 1866900 h 4756150"/>
              <a:gd name="connsiteX74" fmla="*/ 4702705 w 5994400"/>
              <a:gd name="connsiteY74" fmla="*/ 1995488 h 4756150"/>
              <a:gd name="connsiteX75" fmla="*/ 4643967 w 5994400"/>
              <a:gd name="connsiteY75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687917 w 5994400"/>
              <a:gd name="connsiteY30" fmla="*/ 1454150 h 4756150"/>
              <a:gd name="connsiteX31" fmla="*/ 395817 w 5994400"/>
              <a:gd name="connsiteY31" fmla="*/ 1733550 h 4756150"/>
              <a:gd name="connsiteX32" fmla="*/ 249767 w 5994400"/>
              <a:gd name="connsiteY32" fmla="*/ 1943100 h 4756150"/>
              <a:gd name="connsiteX33" fmla="*/ 148167 w 5994400"/>
              <a:gd name="connsiteY33" fmla="*/ 2159000 h 4756150"/>
              <a:gd name="connsiteX34" fmla="*/ 21167 w 5994400"/>
              <a:gd name="connsiteY34" fmla="*/ 2552700 h 4756150"/>
              <a:gd name="connsiteX35" fmla="*/ 21167 w 5994400"/>
              <a:gd name="connsiteY35" fmla="*/ 2781300 h 4756150"/>
              <a:gd name="connsiteX36" fmla="*/ 78317 w 5994400"/>
              <a:gd name="connsiteY36" fmla="*/ 3117850 h 4756150"/>
              <a:gd name="connsiteX37" fmla="*/ 205317 w 5994400"/>
              <a:gd name="connsiteY37" fmla="*/ 3333750 h 4756150"/>
              <a:gd name="connsiteX38" fmla="*/ 313267 w 5994400"/>
              <a:gd name="connsiteY38" fmla="*/ 3473450 h 4756150"/>
              <a:gd name="connsiteX39" fmla="*/ 459317 w 5994400"/>
              <a:gd name="connsiteY39" fmla="*/ 3638550 h 4756150"/>
              <a:gd name="connsiteX40" fmla="*/ 618067 w 5994400"/>
              <a:gd name="connsiteY40" fmla="*/ 3803650 h 4756150"/>
              <a:gd name="connsiteX41" fmla="*/ 757767 w 5994400"/>
              <a:gd name="connsiteY41" fmla="*/ 3987800 h 4756150"/>
              <a:gd name="connsiteX42" fmla="*/ 808567 w 5994400"/>
              <a:gd name="connsiteY42" fmla="*/ 4121150 h 4756150"/>
              <a:gd name="connsiteX43" fmla="*/ 808567 w 5994400"/>
              <a:gd name="connsiteY43" fmla="*/ 4260850 h 4756150"/>
              <a:gd name="connsiteX44" fmla="*/ 713317 w 5994400"/>
              <a:gd name="connsiteY44" fmla="*/ 4400550 h 4756150"/>
              <a:gd name="connsiteX45" fmla="*/ 579967 w 5994400"/>
              <a:gd name="connsiteY45" fmla="*/ 4476750 h 4756150"/>
              <a:gd name="connsiteX46" fmla="*/ 497417 w 5994400"/>
              <a:gd name="connsiteY46" fmla="*/ 4565650 h 4756150"/>
              <a:gd name="connsiteX47" fmla="*/ 446617 w 5994400"/>
              <a:gd name="connsiteY47" fmla="*/ 4616450 h 4756150"/>
              <a:gd name="connsiteX48" fmla="*/ 383117 w 5994400"/>
              <a:gd name="connsiteY48" fmla="*/ 4552950 h 4756150"/>
              <a:gd name="connsiteX49" fmla="*/ 243417 w 5994400"/>
              <a:gd name="connsiteY49" fmla="*/ 4756150 h 4756150"/>
              <a:gd name="connsiteX50" fmla="*/ 529167 w 5994400"/>
              <a:gd name="connsiteY50" fmla="*/ 4730750 h 4756150"/>
              <a:gd name="connsiteX51" fmla="*/ 503767 w 5994400"/>
              <a:gd name="connsiteY51" fmla="*/ 4660900 h 4756150"/>
              <a:gd name="connsiteX52" fmla="*/ 611717 w 5994400"/>
              <a:gd name="connsiteY52" fmla="*/ 4584700 h 4756150"/>
              <a:gd name="connsiteX53" fmla="*/ 745067 w 5994400"/>
              <a:gd name="connsiteY53" fmla="*/ 4489450 h 4756150"/>
              <a:gd name="connsiteX54" fmla="*/ 859367 w 5994400"/>
              <a:gd name="connsiteY54" fmla="*/ 4311650 h 4756150"/>
              <a:gd name="connsiteX55" fmla="*/ 935567 w 5994400"/>
              <a:gd name="connsiteY55" fmla="*/ 4083050 h 4756150"/>
              <a:gd name="connsiteX56" fmla="*/ 929217 w 5994400"/>
              <a:gd name="connsiteY56" fmla="*/ 3854450 h 4756150"/>
              <a:gd name="connsiteX57" fmla="*/ 802217 w 5994400"/>
              <a:gd name="connsiteY57" fmla="*/ 3594100 h 4756150"/>
              <a:gd name="connsiteX58" fmla="*/ 656167 w 5994400"/>
              <a:gd name="connsiteY58" fmla="*/ 3333750 h 4756150"/>
              <a:gd name="connsiteX59" fmla="*/ 535517 w 5994400"/>
              <a:gd name="connsiteY59" fmla="*/ 3168650 h 4756150"/>
              <a:gd name="connsiteX60" fmla="*/ 395817 w 5994400"/>
              <a:gd name="connsiteY60" fmla="*/ 2870200 h 4756150"/>
              <a:gd name="connsiteX61" fmla="*/ 376767 w 5994400"/>
              <a:gd name="connsiteY61" fmla="*/ 2501900 h 4756150"/>
              <a:gd name="connsiteX62" fmla="*/ 446617 w 5994400"/>
              <a:gd name="connsiteY62" fmla="*/ 2216150 h 4756150"/>
              <a:gd name="connsiteX63" fmla="*/ 878417 w 5994400"/>
              <a:gd name="connsiteY63" fmla="*/ 1993900 h 4756150"/>
              <a:gd name="connsiteX64" fmla="*/ 1564217 w 5994400"/>
              <a:gd name="connsiteY64" fmla="*/ 1841500 h 4756150"/>
              <a:gd name="connsiteX65" fmla="*/ 2764367 w 5994400"/>
              <a:gd name="connsiteY65" fmla="*/ 1943100 h 4756150"/>
              <a:gd name="connsiteX66" fmla="*/ 3450167 w 5994400"/>
              <a:gd name="connsiteY66" fmla="*/ 2019300 h 4756150"/>
              <a:gd name="connsiteX67" fmla="*/ 3983567 w 5994400"/>
              <a:gd name="connsiteY67" fmla="*/ 1943100 h 4756150"/>
              <a:gd name="connsiteX68" fmla="*/ 4212167 w 5994400"/>
              <a:gd name="connsiteY68" fmla="*/ 1714500 h 4756150"/>
              <a:gd name="connsiteX69" fmla="*/ 4669367 w 5994400"/>
              <a:gd name="connsiteY69" fmla="*/ 1485900 h 4756150"/>
              <a:gd name="connsiteX70" fmla="*/ 4897967 w 5994400"/>
              <a:gd name="connsiteY70" fmla="*/ 1485900 h 4756150"/>
              <a:gd name="connsiteX71" fmla="*/ 4974167 w 5994400"/>
              <a:gd name="connsiteY71" fmla="*/ 1638300 h 4756150"/>
              <a:gd name="connsiteX72" fmla="*/ 4897967 w 5994400"/>
              <a:gd name="connsiteY72" fmla="*/ 1790700 h 4756150"/>
              <a:gd name="connsiteX73" fmla="*/ 4745567 w 5994400"/>
              <a:gd name="connsiteY73" fmla="*/ 1866900 h 4756150"/>
              <a:gd name="connsiteX74" fmla="*/ 4702705 w 5994400"/>
              <a:gd name="connsiteY74" fmla="*/ 1995488 h 4756150"/>
              <a:gd name="connsiteX75" fmla="*/ 4643967 w 5994400"/>
              <a:gd name="connsiteY75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687917 w 5994400"/>
              <a:gd name="connsiteY30" fmla="*/ 1454150 h 4756150"/>
              <a:gd name="connsiteX31" fmla="*/ 395817 w 5994400"/>
              <a:gd name="connsiteY31" fmla="*/ 1733550 h 4756150"/>
              <a:gd name="connsiteX32" fmla="*/ 249767 w 5994400"/>
              <a:gd name="connsiteY32" fmla="*/ 1943100 h 4756150"/>
              <a:gd name="connsiteX33" fmla="*/ 148167 w 5994400"/>
              <a:gd name="connsiteY33" fmla="*/ 2159000 h 4756150"/>
              <a:gd name="connsiteX34" fmla="*/ 21167 w 5994400"/>
              <a:gd name="connsiteY34" fmla="*/ 2552700 h 4756150"/>
              <a:gd name="connsiteX35" fmla="*/ 21167 w 5994400"/>
              <a:gd name="connsiteY35" fmla="*/ 2781300 h 4756150"/>
              <a:gd name="connsiteX36" fmla="*/ 78317 w 5994400"/>
              <a:gd name="connsiteY36" fmla="*/ 3117850 h 4756150"/>
              <a:gd name="connsiteX37" fmla="*/ 205317 w 5994400"/>
              <a:gd name="connsiteY37" fmla="*/ 3333750 h 4756150"/>
              <a:gd name="connsiteX38" fmla="*/ 313267 w 5994400"/>
              <a:gd name="connsiteY38" fmla="*/ 3473450 h 4756150"/>
              <a:gd name="connsiteX39" fmla="*/ 459317 w 5994400"/>
              <a:gd name="connsiteY39" fmla="*/ 3638550 h 4756150"/>
              <a:gd name="connsiteX40" fmla="*/ 618067 w 5994400"/>
              <a:gd name="connsiteY40" fmla="*/ 3803650 h 4756150"/>
              <a:gd name="connsiteX41" fmla="*/ 757767 w 5994400"/>
              <a:gd name="connsiteY41" fmla="*/ 3987800 h 4756150"/>
              <a:gd name="connsiteX42" fmla="*/ 808567 w 5994400"/>
              <a:gd name="connsiteY42" fmla="*/ 4121150 h 4756150"/>
              <a:gd name="connsiteX43" fmla="*/ 808567 w 5994400"/>
              <a:gd name="connsiteY43" fmla="*/ 4260850 h 4756150"/>
              <a:gd name="connsiteX44" fmla="*/ 713317 w 5994400"/>
              <a:gd name="connsiteY44" fmla="*/ 4400550 h 4756150"/>
              <a:gd name="connsiteX45" fmla="*/ 579967 w 5994400"/>
              <a:gd name="connsiteY45" fmla="*/ 4476750 h 4756150"/>
              <a:gd name="connsiteX46" fmla="*/ 497417 w 5994400"/>
              <a:gd name="connsiteY46" fmla="*/ 4565650 h 4756150"/>
              <a:gd name="connsiteX47" fmla="*/ 446617 w 5994400"/>
              <a:gd name="connsiteY47" fmla="*/ 4616450 h 4756150"/>
              <a:gd name="connsiteX48" fmla="*/ 383117 w 5994400"/>
              <a:gd name="connsiteY48" fmla="*/ 4552950 h 4756150"/>
              <a:gd name="connsiteX49" fmla="*/ 243417 w 5994400"/>
              <a:gd name="connsiteY49" fmla="*/ 4756150 h 4756150"/>
              <a:gd name="connsiteX50" fmla="*/ 529167 w 5994400"/>
              <a:gd name="connsiteY50" fmla="*/ 4730750 h 4756150"/>
              <a:gd name="connsiteX51" fmla="*/ 503767 w 5994400"/>
              <a:gd name="connsiteY51" fmla="*/ 4660900 h 4756150"/>
              <a:gd name="connsiteX52" fmla="*/ 611717 w 5994400"/>
              <a:gd name="connsiteY52" fmla="*/ 4584700 h 4756150"/>
              <a:gd name="connsiteX53" fmla="*/ 745067 w 5994400"/>
              <a:gd name="connsiteY53" fmla="*/ 4489450 h 4756150"/>
              <a:gd name="connsiteX54" fmla="*/ 859367 w 5994400"/>
              <a:gd name="connsiteY54" fmla="*/ 4311650 h 4756150"/>
              <a:gd name="connsiteX55" fmla="*/ 935567 w 5994400"/>
              <a:gd name="connsiteY55" fmla="*/ 4083050 h 4756150"/>
              <a:gd name="connsiteX56" fmla="*/ 929217 w 5994400"/>
              <a:gd name="connsiteY56" fmla="*/ 3854450 h 4756150"/>
              <a:gd name="connsiteX57" fmla="*/ 802217 w 5994400"/>
              <a:gd name="connsiteY57" fmla="*/ 3594100 h 4756150"/>
              <a:gd name="connsiteX58" fmla="*/ 656167 w 5994400"/>
              <a:gd name="connsiteY58" fmla="*/ 3333750 h 4756150"/>
              <a:gd name="connsiteX59" fmla="*/ 535517 w 5994400"/>
              <a:gd name="connsiteY59" fmla="*/ 3168650 h 4756150"/>
              <a:gd name="connsiteX60" fmla="*/ 395817 w 5994400"/>
              <a:gd name="connsiteY60" fmla="*/ 2870200 h 4756150"/>
              <a:gd name="connsiteX61" fmla="*/ 376767 w 5994400"/>
              <a:gd name="connsiteY61" fmla="*/ 2501900 h 4756150"/>
              <a:gd name="connsiteX62" fmla="*/ 446617 w 5994400"/>
              <a:gd name="connsiteY62" fmla="*/ 2216150 h 4756150"/>
              <a:gd name="connsiteX63" fmla="*/ 878417 w 5994400"/>
              <a:gd name="connsiteY63" fmla="*/ 1993900 h 4756150"/>
              <a:gd name="connsiteX64" fmla="*/ 1564217 w 5994400"/>
              <a:gd name="connsiteY64" fmla="*/ 1841500 h 4756150"/>
              <a:gd name="connsiteX65" fmla="*/ 2764367 w 5994400"/>
              <a:gd name="connsiteY65" fmla="*/ 1943100 h 4756150"/>
              <a:gd name="connsiteX66" fmla="*/ 3450167 w 5994400"/>
              <a:gd name="connsiteY66" fmla="*/ 2019300 h 4756150"/>
              <a:gd name="connsiteX67" fmla="*/ 3983567 w 5994400"/>
              <a:gd name="connsiteY67" fmla="*/ 1943100 h 4756150"/>
              <a:gd name="connsiteX68" fmla="*/ 4212167 w 5994400"/>
              <a:gd name="connsiteY68" fmla="*/ 1714500 h 4756150"/>
              <a:gd name="connsiteX69" fmla="*/ 4669367 w 5994400"/>
              <a:gd name="connsiteY69" fmla="*/ 1485900 h 4756150"/>
              <a:gd name="connsiteX70" fmla="*/ 4897967 w 5994400"/>
              <a:gd name="connsiteY70" fmla="*/ 1485900 h 4756150"/>
              <a:gd name="connsiteX71" fmla="*/ 4974167 w 5994400"/>
              <a:gd name="connsiteY71" fmla="*/ 1638300 h 4756150"/>
              <a:gd name="connsiteX72" fmla="*/ 4897967 w 5994400"/>
              <a:gd name="connsiteY72" fmla="*/ 1790700 h 4756150"/>
              <a:gd name="connsiteX73" fmla="*/ 4745567 w 5994400"/>
              <a:gd name="connsiteY73" fmla="*/ 1866900 h 4756150"/>
              <a:gd name="connsiteX74" fmla="*/ 4702705 w 5994400"/>
              <a:gd name="connsiteY74" fmla="*/ 1995488 h 4756150"/>
              <a:gd name="connsiteX75" fmla="*/ 4643967 w 5994400"/>
              <a:gd name="connsiteY75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687917 w 5994400"/>
              <a:gd name="connsiteY30" fmla="*/ 1454150 h 4756150"/>
              <a:gd name="connsiteX31" fmla="*/ 395817 w 5994400"/>
              <a:gd name="connsiteY31" fmla="*/ 1733550 h 4756150"/>
              <a:gd name="connsiteX32" fmla="*/ 249767 w 5994400"/>
              <a:gd name="connsiteY32" fmla="*/ 1943100 h 4756150"/>
              <a:gd name="connsiteX33" fmla="*/ 148167 w 5994400"/>
              <a:gd name="connsiteY33" fmla="*/ 2159000 h 4756150"/>
              <a:gd name="connsiteX34" fmla="*/ 21167 w 5994400"/>
              <a:gd name="connsiteY34" fmla="*/ 2552700 h 4756150"/>
              <a:gd name="connsiteX35" fmla="*/ 21167 w 5994400"/>
              <a:gd name="connsiteY35" fmla="*/ 2781300 h 4756150"/>
              <a:gd name="connsiteX36" fmla="*/ 78317 w 5994400"/>
              <a:gd name="connsiteY36" fmla="*/ 3117850 h 4756150"/>
              <a:gd name="connsiteX37" fmla="*/ 205317 w 5994400"/>
              <a:gd name="connsiteY37" fmla="*/ 3333750 h 4756150"/>
              <a:gd name="connsiteX38" fmla="*/ 313267 w 5994400"/>
              <a:gd name="connsiteY38" fmla="*/ 3473450 h 4756150"/>
              <a:gd name="connsiteX39" fmla="*/ 459317 w 5994400"/>
              <a:gd name="connsiteY39" fmla="*/ 3638550 h 4756150"/>
              <a:gd name="connsiteX40" fmla="*/ 618067 w 5994400"/>
              <a:gd name="connsiteY40" fmla="*/ 3803650 h 4756150"/>
              <a:gd name="connsiteX41" fmla="*/ 757767 w 5994400"/>
              <a:gd name="connsiteY41" fmla="*/ 3987800 h 4756150"/>
              <a:gd name="connsiteX42" fmla="*/ 808567 w 5994400"/>
              <a:gd name="connsiteY42" fmla="*/ 4121150 h 4756150"/>
              <a:gd name="connsiteX43" fmla="*/ 808567 w 5994400"/>
              <a:gd name="connsiteY43" fmla="*/ 4260850 h 4756150"/>
              <a:gd name="connsiteX44" fmla="*/ 713317 w 5994400"/>
              <a:gd name="connsiteY44" fmla="*/ 4400550 h 4756150"/>
              <a:gd name="connsiteX45" fmla="*/ 579967 w 5994400"/>
              <a:gd name="connsiteY45" fmla="*/ 4476750 h 4756150"/>
              <a:gd name="connsiteX46" fmla="*/ 497417 w 5994400"/>
              <a:gd name="connsiteY46" fmla="*/ 4565650 h 4756150"/>
              <a:gd name="connsiteX47" fmla="*/ 446617 w 5994400"/>
              <a:gd name="connsiteY47" fmla="*/ 4616450 h 4756150"/>
              <a:gd name="connsiteX48" fmla="*/ 383117 w 5994400"/>
              <a:gd name="connsiteY48" fmla="*/ 4552950 h 4756150"/>
              <a:gd name="connsiteX49" fmla="*/ 243417 w 5994400"/>
              <a:gd name="connsiteY49" fmla="*/ 4756150 h 4756150"/>
              <a:gd name="connsiteX50" fmla="*/ 529167 w 5994400"/>
              <a:gd name="connsiteY50" fmla="*/ 4730750 h 4756150"/>
              <a:gd name="connsiteX51" fmla="*/ 503767 w 5994400"/>
              <a:gd name="connsiteY51" fmla="*/ 4660900 h 4756150"/>
              <a:gd name="connsiteX52" fmla="*/ 611717 w 5994400"/>
              <a:gd name="connsiteY52" fmla="*/ 4584700 h 4756150"/>
              <a:gd name="connsiteX53" fmla="*/ 745067 w 5994400"/>
              <a:gd name="connsiteY53" fmla="*/ 4489450 h 4756150"/>
              <a:gd name="connsiteX54" fmla="*/ 859367 w 5994400"/>
              <a:gd name="connsiteY54" fmla="*/ 4311650 h 4756150"/>
              <a:gd name="connsiteX55" fmla="*/ 935567 w 5994400"/>
              <a:gd name="connsiteY55" fmla="*/ 4083050 h 4756150"/>
              <a:gd name="connsiteX56" fmla="*/ 929217 w 5994400"/>
              <a:gd name="connsiteY56" fmla="*/ 3854450 h 4756150"/>
              <a:gd name="connsiteX57" fmla="*/ 802217 w 5994400"/>
              <a:gd name="connsiteY57" fmla="*/ 3594100 h 4756150"/>
              <a:gd name="connsiteX58" fmla="*/ 656167 w 5994400"/>
              <a:gd name="connsiteY58" fmla="*/ 3333750 h 4756150"/>
              <a:gd name="connsiteX59" fmla="*/ 535517 w 5994400"/>
              <a:gd name="connsiteY59" fmla="*/ 3168650 h 4756150"/>
              <a:gd name="connsiteX60" fmla="*/ 395817 w 5994400"/>
              <a:gd name="connsiteY60" fmla="*/ 2870200 h 4756150"/>
              <a:gd name="connsiteX61" fmla="*/ 376767 w 5994400"/>
              <a:gd name="connsiteY61" fmla="*/ 2501900 h 4756150"/>
              <a:gd name="connsiteX62" fmla="*/ 446617 w 5994400"/>
              <a:gd name="connsiteY62" fmla="*/ 2216150 h 4756150"/>
              <a:gd name="connsiteX63" fmla="*/ 878417 w 5994400"/>
              <a:gd name="connsiteY63" fmla="*/ 1993900 h 4756150"/>
              <a:gd name="connsiteX64" fmla="*/ 1564217 w 5994400"/>
              <a:gd name="connsiteY64" fmla="*/ 1841500 h 4756150"/>
              <a:gd name="connsiteX65" fmla="*/ 2764367 w 5994400"/>
              <a:gd name="connsiteY65" fmla="*/ 1943100 h 4756150"/>
              <a:gd name="connsiteX66" fmla="*/ 3450167 w 5994400"/>
              <a:gd name="connsiteY66" fmla="*/ 2019300 h 4756150"/>
              <a:gd name="connsiteX67" fmla="*/ 3983567 w 5994400"/>
              <a:gd name="connsiteY67" fmla="*/ 1943100 h 4756150"/>
              <a:gd name="connsiteX68" fmla="*/ 4212167 w 5994400"/>
              <a:gd name="connsiteY68" fmla="*/ 1714500 h 4756150"/>
              <a:gd name="connsiteX69" fmla="*/ 4669367 w 5994400"/>
              <a:gd name="connsiteY69" fmla="*/ 1485900 h 4756150"/>
              <a:gd name="connsiteX70" fmla="*/ 4897967 w 5994400"/>
              <a:gd name="connsiteY70" fmla="*/ 1485900 h 4756150"/>
              <a:gd name="connsiteX71" fmla="*/ 4974167 w 5994400"/>
              <a:gd name="connsiteY71" fmla="*/ 1638300 h 4756150"/>
              <a:gd name="connsiteX72" fmla="*/ 4897967 w 5994400"/>
              <a:gd name="connsiteY72" fmla="*/ 1790700 h 4756150"/>
              <a:gd name="connsiteX73" fmla="*/ 4745567 w 5994400"/>
              <a:gd name="connsiteY73" fmla="*/ 1866900 h 4756150"/>
              <a:gd name="connsiteX74" fmla="*/ 4702705 w 5994400"/>
              <a:gd name="connsiteY74" fmla="*/ 1995488 h 4756150"/>
              <a:gd name="connsiteX75" fmla="*/ 4643967 w 5994400"/>
              <a:gd name="connsiteY75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687917 w 5994400"/>
              <a:gd name="connsiteY30" fmla="*/ 1454150 h 4756150"/>
              <a:gd name="connsiteX31" fmla="*/ 395817 w 5994400"/>
              <a:gd name="connsiteY31" fmla="*/ 1733550 h 4756150"/>
              <a:gd name="connsiteX32" fmla="*/ 249767 w 5994400"/>
              <a:gd name="connsiteY32" fmla="*/ 1943100 h 4756150"/>
              <a:gd name="connsiteX33" fmla="*/ 148167 w 5994400"/>
              <a:gd name="connsiteY33" fmla="*/ 2159000 h 4756150"/>
              <a:gd name="connsiteX34" fmla="*/ 21167 w 5994400"/>
              <a:gd name="connsiteY34" fmla="*/ 2552700 h 4756150"/>
              <a:gd name="connsiteX35" fmla="*/ 21167 w 5994400"/>
              <a:gd name="connsiteY35" fmla="*/ 2781300 h 4756150"/>
              <a:gd name="connsiteX36" fmla="*/ 78317 w 5994400"/>
              <a:gd name="connsiteY36" fmla="*/ 3117850 h 4756150"/>
              <a:gd name="connsiteX37" fmla="*/ 205317 w 5994400"/>
              <a:gd name="connsiteY37" fmla="*/ 3333750 h 4756150"/>
              <a:gd name="connsiteX38" fmla="*/ 313267 w 5994400"/>
              <a:gd name="connsiteY38" fmla="*/ 3473450 h 4756150"/>
              <a:gd name="connsiteX39" fmla="*/ 459317 w 5994400"/>
              <a:gd name="connsiteY39" fmla="*/ 3638550 h 4756150"/>
              <a:gd name="connsiteX40" fmla="*/ 618067 w 5994400"/>
              <a:gd name="connsiteY40" fmla="*/ 3803650 h 4756150"/>
              <a:gd name="connsiteX41" fmla="*/ 757767 w 5994400"/>
              <a:gd name="connsiteY41" fmla="*/ 3987800 h 4756150"/>
              <a:gd name="connsiteX42" fmla="*/ 808567 w 5994400"/>
              <a:gd name="connsiteY42" fmla="*/ 4121150 h 4756150"/>
              <a:gd name="connsiteX43" fmla="*/ 808567 w 5994400"/>
              <a:gd name="connsiteY43" fmla="*/ 4260850 h 4756150"/>
              <a:gd name="connsiteX44" fmla="*/ 713317 w 5994400"/>
              <a:gd name="connsiteY44" fmla="*/ 4400550 h 4756150"/>
              <a:gd name="connsiteX45" fmla="*/ 579967 w 5994400"/>
              <a:gd name="connsiteY45" fmla="*/ 4476750 h 4756150"/>
              <a:gd name="connsiteX46" fmla="*/ 497417 w 5994400"/>
              <a:gd name="connsiteY46" fmla="*/ 4565650 h 4756150"/>
              <a:gd name="connsiteX47" fmla="*/ 446617 w 5994400"/>
              <a:gd name="connsiteY47" fmla="*/ 4616450 h 4756150"/>
              <a:gd name="connsiteX48" fmla="*/ 383117 w 5994400"/>
              <a:gd name="connsiteY48" fmla="*/ 4552950 h 4756150"/>
              <a:gd name="connsiteX49" fmla="*/ 243417 w 5994400"/>
              <a:gd name="connsiteY49" fmla="*/ 4756150 h 4756150"/>
              <a:gd name="connsiteX50" fmla="*/ 529167 w 5994400"/>
              <a:gd name="connsiteY50" fmla="*/ 4730750 h 4756150"/>
              <a:gd name="connsiteX51" fmla="*/ 503767 w 5994400"/>
              <a:gd name="connsiteY51" fmla="*/ 4660900 h 4756150"/>
              <a:gd name="connsiteX52" fmla="*/ 611717 w 5994400"/>
              <a:gd name="connsiteY52" fmla="*/ 4584700 h 4756150"/>
              <a:gd name="connsiteX53" fmla="*/ 745067 w 5994400"/>
              <a:gd name="connsiteY53" fmla="*/ 4489450 h 4756150"/>
              <a:gd name="connsiteX54" fmla="*/ 859367 w 5994400"/>
              <a:gd name="connsiteY54" fmla="*/ 4311650 h 4756150"/>
              <a:gd name="connsiteX55" fmla="*/ 935567 w 5994400"/>
              <a:gd name="connsiteY55" fmla="*/ 4083050 h 4756150"/>
              <a:gd name="connsiteX56" fmla="*/ 929217 w 5994400"/>
              <a:gd name="connsiteY56" fmla="*/ 3854450 h 4756150"/>
              <a:gd name="connsiteX57" fmla="*/ 802217 w 5994400"/>
              <a:gd name="connsiteY57" fmla="*/ 3594100 h 4756150"/>
              <a:gd name="connsiteX58" fmla="*/ 656167 w 5994400"/>
              <a:gd name="connsiteY58" fmla="*/ 3333750 h 4756150"/>
              <a:gd name="connsiteX59" fmla="*/ 535517 w 5994400"/>
              <a:gd name="connsiteY59" fmla="*/ 3168650 h 4756150"/>
              <a:gd name="connsiteX60" fmla="*/ 395817 w 5994400"/>
              <a:gd name="connsiteY60" fmla="*/ 2870200 h 4756150"/>
              <a:gd name="connsiteX61" fmla="*/ 376767 w 5994400"/>
              <a:gd name="connsiteY61" fmla="*/ 2501900 h 4756150"/>
              <a:gd name="connsiteX62" fmla="*/ 446617 w 5994400"/>
              <a:gd name="connsiteY62" fmla="*/ 2216150 h 4756150"/>
              <a:gd name="connsiteX63" fmla="*/ 878417 w 5994400"/>
              <a:gd name="connsiteY63" fmla="*/ 1993900 h 4756150"/>
              <a:gd name="connsiteX64" fmla="*/ 1564217 w 5994400"/>
              <a:gd name="connsiteY64" fmla="*/ 1841500 h 4756150"/>
              <a:gd name="connsiteX65" fmla="*/ 2764367 w 5994400"/>
              <a:gd name="connsiteY65" fmla="*/ 1943100 h 4756150"/>
              <a:gd name="connsiteX66" fmla="*/ 3450167 w 5994400"/>
              <a:gd name="connsiteY66" fmla="*/ 2019300 h 4756150"/>
              <a:gd name="connsiteX67" fmla="*/ 3983567 w 5994400"/>
              <a:gd name="connsiteY67" fmla="*/ 1943100 h 4756150"/>
              <a:gd name="connsiteX68" fmla="*/ 4212167 w 5994400"/>
              <a:gd name="connsiteY68" fmla="*/ 1714500 h 4756150"/>
              <a:gd name="connsiteX69" fmla="*/ 4669367 w 5994400"/>
              <a:gd name="connsiteY69" fmla="*/ 1485900 h 4756150"/>
              <a:gd name="connsiteX70" fmla="*/ 4897967 w 5994400"/>
              <a:gd name="connsiteY70" fmla="*/ 1485900 h 4756150"/>
              <a:gd name="connsiteX71" fmla="*/ 4974167 w 5994400"/>
              <a:gd name="connsiteY71" fmla="*/ 1638300 h 4756150"/>
              <a:gd name="connsiteX72" fmla="*/ 4897967 w 5994400"/>
              <a:gd name="connsiteY72" fmla="*/ 1790700 h 4756150"/>
              <a:gd name="connsiteX73" fmla="*/ 4745567 w 5994400"/>
              <a:gd name="connsiteY73" fmla="*/ 1866900 h 4756150"/>
              <a:gd name="connsiteX74" fmla="*/ 4702705 w 5994400"/>
              <a:gd name="connsiteY74" fmla="*/ 1995488 h 4756150"/>
              <a:gd name="connsiteX75" fmla="*/ 4643967 w 5994400"/>
              <a:gd name="connsiteY75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687917 w 5994400"/>
              <a:gd name="connsiteY30" fmla="*/ 1454150 h 4756150"/>
              <a:gd name="connsiteX31" fmla="*/ 395817 w 5994400"/>
              <a:gd name="connsiteY31" fmla="*/ 1733550 h 4756150"/>
              <a:gd name="connsiteX32" fmla="*/ 249767 w 5994400"/>
              <a:gd name="connsiteY32" fmla="*/ 1943100 h 4756150"/>
              <a:gd name="connsiteX33" fmla="*/ 148167 w 5994400"/>
              <a:gd name="connsiteY33" fmla="*/ 2159000 h 4756150"/>
              <a:gd name="connsiteX34" fmla="*/ 21167 w 5994400"/>
              <a:gd name="connsiteY34" fmla="*/ 2552700 h 4756150"/>
              <a:gd name="connsiteX35" fmla="*/ 21167 w 5994400"/>
              <a:gd name="connsiteY35" fmla="*/ 2781300 h 4756150"/>
              <a:gd name="connsiteX36" fmla="*/ 78317 w 5994400"/>
              <a:gd name="connsiteY36" fmla="*/ 3117850 h 4756150"/>
              <a:gd name="connsiteX37" fmla="*/ 205317 w 5994400"/>
              <a:gd name="connsiteY37" fmla="*/ 3333750 h 4756150"/>
              <a:gd name="connsiteX38" fmla="*/ 313267 w 5994400"/>
              <a:gd name="connsiteY38" fmla="*/ 3473450 h 4756150"/>
              <a:gd name="connsiteX39" fmla="*/ 459317 w 5994400"/>
              <a:gd name="connsiteY39" fmla="*/ 3638550 h 4756150"/>
              <a:gd name="connsiteX40" fmla="*/ 618067 w 5994400"/>
              <a:gd name="connsiteY40" fmla="*/ 3803650 h 4756150"/>
              <a:gd name="connsiteX41" fmla="*/ 757767 w 5994400"/>
              <a:gd name="connsiteY41" fmla="*/ 3987800 h 4756150"/>
              <a:gd name="connsiteX42" fmla="*/ 808567 w 5994400"/>
              <a:gd name="connsiteY42" fmla="*/ 4121150 h 4756150"/>
              <a:gd name="connsiteX43" fmla="*/ 808567 w 5994400"/>
              <a:gd name="connsiteY43" fmla="*/ 4260850 h 4756150"/>
              <a:gd name="connsiteX44" fmla="*/ 713317 w 5994400"/>
              <a:gd name="connsiteY44" fmla="*/ 4400550 h 4756150"/>
              <a:gd name="connsiteX45" fmla="*/ 579967 w 5994400"/>
              <a:gd name="connsiteY45" fmla="*/ 4476750 h 4756150"/>
              <a:gd name="connsiteX46" fmla="*/ 497417 w 5994400"/>
              <a:gd name="connsiteY46" fmla="*/ 4565650 h 4756150"/>
              <a:gd name="connsiteX47" fmla="*/ 446617 w 5994400"/>
              <a:gd name="connsiteY47" fmla="*/ 4616450 h 4756150"/>
              <a:gd name="connsiteX48" fmla="*/ 383117 w 5994400"/>
              <a:gd name="connsiteY48" fmla="*/ 4552950 h 4756150"/>
              <a:gd name="connsiteX49" fmla="*/ 243417 w 5994400"/>
              <a:gd name="connsiteY49" fmla="*/ 4756150 h 4756150"/>
              <a:gd name="connsiteX50" fmla="*/ 529167 w 5994400"/>
              <a:gd name="connsiteY50" fmla="*/ 4730750 h 4756150"/>
              <a:gd name="connsiteX51" fmla="*/ 503767 w 5994400"/>
              <a:gd name="connsiteY51" fmla="*/ 4660900 h 4756150"/>
              <a:gd name="connsiteX52" fmla="*/ 611717 w 5994400"/>
              <a:gd name="connsiteY52" fmla="*/ 4584700 h 4756150"/>
              <a:gd name="connsiteX53" fmla="*/ 745067 w 5994400"/>
              <a:gd name="connsiteY53" fmla="*/ 4489450 h 4756150"/>
              <a:gd name="connsiteX54" fmla="*/ 859367 w 5994400"/>
              <a:gd name="connsiteY54" fmla="*/ 4311650 h 4756150"/>
              <a:gd name="connsiteX55" fmla="*/ 935567 w 5994400"/>
              <a:gd name="connsiteY55" fmla="*/ 4083050 h 4756150"/>
              <a:gd name="connsiteX56" fmla="*/ 929217 w 5994400"/>
              <a:gd name="connsiteY56" fmla="*/ 3854450 h 4756150"/>
              <a:gd name="connsiteX57" fmla="*/ 802217 w 5994400"/>
              <a:gd name="connsiteY57" fmla="*/ 3594100 h 4756150"/>
              <a:gd name="connsiteX58" fmla="*/ 656167 w 5994400"/>
              <a:gd name="connsiteY58" fmla="*/ 3333750 h 4756150"/>
              <a:gd name="connsiteX59" fmla="*/ 535517 w 5994400"/>
              <a:gd name="connsiteY59" fmla="*/ 3168650 h 4756150"/>
              <a:gd name="connsiteX60" fmla="*/ 395817 w 5994400"/>
              <a:gd name="connsiteY60" fmla="*/ 2870200 h 4756150"/>
              <a:gd name="connsiteX61" fmla="*/ 376767 w 5994400"/>
              <a:gd name="connsiteY61" fmla="*/ 2501900 h 4756150"/>
              <a:gd name="connsiteX62" fmla="*/ 446617 w 5994400"/>
              <a:gd name="connsiteY62" fmla="*/ 2216150 h 4756150"/>
              <a:gd name="connsiteX63" fmla="*/ 878417 w 5994400"/>
              <a:gd name="connsiteY63" fmla="*/ 1993900 h 4756150"/>
              <a:gd name="connsiteX64" fmla="*/ 1564217 w 5994400"/>
              <a:gd name="connsiteY64" fmla="*/ 1841500 h 4756150"/>
              <a:gd name="connsiteX65" fmla="*/ 2764367 w 5994400"/>
              <a:gd name="connsiteY65" fmla="*/ 1943100 h 4756150"/>
              <a:gd name="connsiteX66" fmla="*/ 3450167 w 5994400"/>
              <a:gd name="connsiteY66" fmla="*/ 2019300 h 4756150"/>
              <a:gd name="connsiteX67" fmla="*/ 3983567 w 5994400"/>
              <a:gd name="connsiteY67" fmla="*/ 1943100 h 4756150"/>
              <a:gd name="connsiteX68" fmla="*/ 4212167 w 5994400"/>
              <a:gd name="connsiteY68" fmla="*/ 1714500 h 4756150"/>
              <a:gd name="connsiteX69" fmla="*/ 4669367 w 5994400"/>
              <a:gd name="connsiteY69" fmla="*/ 1485900 h 4756150"/>
              <a:gd name="connsiteX70" fmla="*/ 4897967 w 5994400"/>
              <a:gd name="connsiteY70" fmla="*/ 1485900 h 4756150"/>
              <a:gd name="connsiteX71" fmla="*/ 4974167 w 5994400"/>
              <a:gd name="connsiteY71" fmla="*/ 1638300 h 4756150"/>
              <a:gd name="connsiteX72" fmla="*/ 4897967 w 5994400"/>
              <a:gd name="connsiteY72" fmla="*/ 1790700 h 4756150"/>
              <a:gd name="connsiteX73" fmla="*/ 4745567 w 5994400"/>
              <a:gd name="connsiteY73" fmla="*/ 1866900 h 4756150"/>
              <a:gd name="connsiteX74" fmla="*/ 4702705 w 5994400"/>
              <a:gd name="connsiteY74" fmla="*/ 1995488 h 4756150"/>
              <a:gd name="connsiteX75" fmla="*/ 4643967 w 5994400"/>
              <a:gd name="connsiteY75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687917 w 5994400"/>
              <a:gd name="connsiteY30" fmla="*/ 1454150 h 4756150"/>
              <a:gd name="connsiteX31" fmla="*/ 395817 w 5994400"/>
              <a:gd name="connsiteY31" fmla="*/ 1733550 h 4756150"/>
              <a:gd name="connsiteX32" fmla="*/ 249767 w 5994400"/>
              <a:gd name="connsiteY32" fmla="*/ 1943100 h 4756150"/>
              <a:gd name="connsiteX33" fmla="*/ 148167 w 5994400"/>
              <a:gd name="connsiteY33" fmla="*/ 2159000 h 4756150"/>
              <a:gd name="connsiteX34" fmla="*/ 21167 w 5994400"/>
              <a:gd name="connsiteY34" fmla="*/ 2552700 h 4756150"/>
              <a:gd name="connsiteX35" fmla="*/ 21167 w 5994400"/>
              <a:gd name="connsiteY35" fmla="*/ 2781300 h 4756150"/>
              <a:gd name="connsiteX36" fmla="*/ 78317 w 5994400"/>
              <a:gd name="connsiteY36" fmla="*/ 3117850 h 4756150"/>
              <a:gd name="connsiteX37" fmla="*/ 205317 w 5994400"/>
              <a:gd name="connsiteY37" fmla="*/ 3333750 h 4756150"/>
              <a:gd name="connsiteX38" fmla="*/ 313267 w 5994400"/>
              <a:gd name="connsiteY38" fmla="*/ 3473450 h 4756150"/>
              <a:gd name="connsiteX39" fmla="*/ 459317 w 5994400"/>
              <a:gd name="connsiteY39" fmla="*/ 3638550 h 4756150"/>
              <a:gd name="connsiteX40" fmla="*/ 618067 w 5994400"/>
              <a:gd name="connsiteY40" fmla="*/ 3803650 h 4756150"/>
              <a:gd name="connsiteX41" fmla="*/ 757767 w 5994400"/>
              <a:gd name="connsiteY41" fmla="*/ 3987800 h 4756150"/>
              <a:gd name="connsiteX42" fmla="*/ 808567 w 5994400"/>
              <a:gd name="connsiteY42" fmla="*/ 4121150 h 4756150"/>
              <a:gd name="connsiteX43" fmla="*/ 808567 w 5994400"/>
              <a:gd name="connsiteY43" fmla="*/ 4260850 h 4756150"/>
              <a:gd name="connsiteX44" fmla="*/ 713317 w 5994400"/>
              <a:gd name="connsiteY44" fmla="*/ 4400550 h 4756150"/>
              <a:gd name="connsiteX45" fmla="*/ 579967 w 5994400"/>
              <a:gd name="connsiteY45" fmla="*/ 4476750 h 4756150"/>
              <a:gd name="connsiteX46" fmla="*/ 497417 w 5994400"/>
              <a:gd name="connsiteY46" fmla="*/ 4565650 h 4756150"/>
              <a:gd name="connsiteX47" fmla="*/ 446617 w 5994400"/>
              <a:gd name="connsiteY47" fmla="*/ 4616450 h 4756150"/>
              <a:gd name="connsiteX48" fmla="*/ 383117 w 5994400"/>
              <a:gd name="connsiteY48" fmla="*/ 4552950 h 4756150"/>
              <a:gd name="connsiteX49" fmla="*/ 243417 w 5994400"/>
              <a:gd name="connsiteY49" fmla="*/ 4756150 h 4756150"/>
              <a:gd name="connsiteX50" fmla="*/ 529167 w 5994400"/>
              <a:gd name="connsiteY50" fmla="*/ 4730750 h 4756150"/>
              <a:gd name="connsiteX51" fmla="*/ 503767 w 5994400"/>
              <a:gd name="connsiteY51" fmla="*/ 4660900 h 4756150"/>
              <a:gd name="connsiteX52" fmla="*/ 611717 w 5994400"/>
              <a:gd name="connsiteY52" fmla="*/ 4584700 h 4756150"/>
              <a:gd name="connsiteX53" fmla="*/ 745067 w 5994400"/>
              <a:gd name="connsiteY53" fmla="*/ 4489450 h 4756150"/>
              <a:gd name="connsiteX54" fmla="*/ 859367 w 5994400"/>
              <a:gd name="connsiteY54" fmla="*/ 4311650 h 4756150"/>
              <a:gd name="connsiteX55" fmla="*/ 935567 w 5994400"/>
              <a:gd name="connsiteY55" fmla="*/ 4083050 h 4756150"/>
              <a:gd name="connsiteX56" fmla="*/ 929217 w 5994400"/>
              <a:gd name="connsiteY56" fmla="*/ 3854450 h 4756150"/>
              <a:gd name="connsiteX57" fmla="*/ 802217 w 5994400"/>
              <a:gd name="connsiteY57" fmla="*/ 3594100 h 4756150"/>
              <a:gd name="connsiteX58" fmla="*/ 656167 w 5994400"/>
              <a:gd name="connsiteY58" fmla="*/ 3333750 h 4756150"/>
              <a:gd name="connsiteX59" fmla="*/ 535517 w 5994400"/>
              <a:gd name="connsiteY59" fmla="*/ 3168650 h 4756150"/>
              <a:gd name="connsiteX60" fmla="*/ 395817 w 5994400"/>
              <a:gd name="connsiteY60" fmla="*/ 2870200 h 4756150"/>
              <a:gd name="connsiteX61" fmla="*/ 376767 w 5994400"/>
              <a:gd name="connsiteY61" fmla="*/ 2501900 h 4756150"/>
              <a:gd name="connsiteX62" fmla="*/ 446617 w 5994400"/>
              <a:gd name="connsiteY62" fmla="*/ 2216150 h 4756150"/>
              <a:gd name="connsiteX63" fmla="*/ 878417 w 5994400"/>
              <a:gd name="connsiteY63" fmla="*/ 1993900 h 4756150"/>
              <a:gd name="connsiteX64" fmla="*/ 1564217 w 5994400"/>
              <a:gd name="connsiteY64" fmla="*/ 1841500 h 4756150"/>
              <a:gd name="connsiteX65" fmla="*/ 2764367 w 5994400"/>
              <a:gd name="connsiteY65" fmla="*/ 1943100 h 4756150"/>
              <a:gd name="connsiteX66" fmla="*/ 3450167 w 5994400"/>
              <a:gd name="connsiteY66" fmla="*/ 2019300 h 4756150"/>
              <a:gd name="connsiteX67" fmla="*/ 3983567 w 5994400"/>
              <a:gd name="connsiteY67" fmla="*/ 1943100 h 4756150"/>
              <a:gd name="connsiteX68" fmla="*/ 4212167 w 5994400"/>
              <a:gd name="connsiteY68" fmla="*/ 1714500 h 4756150"/>
              <a:gd name="connsiteX69" fmla="*/ 4669367 w 5994400"/>
              <a:gd name="connsiteY69" fmla="*/ 1485900 h 4756150"/>
              <a:gd name="connsiteX70" fmla="*/ 4897967 w 5994400"/>
              <a:gd name="connsiteY70" fmla="*/ 1485900 h 4756150"/>
              <a:gd name="connsiteX71" fmla="*/ 4974167 w 5994400"/>
              <a:gd name="connsiteY71" fmla="*/ 1638300 h 4756150"/>
              <a:gd name="connsiteX72" fmla="*/ 4897967 w 5994400"/>
              <a:gd name="connsiteY72" fmla="*/ 1790700 h 4756150"/>
              <a:gd name="connsiteX73" fmla="*/ 4745567 w 5994400"/>
              <a:gd name="connsiteY73" fmla="*/ 1866900 h 4756150"/>
              <a:gd name="connsiteX74" fmla="*/ 4702705 w 5994400"/>
              <a:gd name="connsiteY74" fmla="*/ 1995488 h 4756150"/>
              <a:gd name="connsiteX75" fmla="*/ 4643967 w 5994400"/>
              <a:gd name="connsiteY75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687917 w 5994400"/>
              <a:gd name="connsiteY30" fmla="*/ 1454150 h 4756150"/>
              <a:gd name="connsiteX31" fmla="*/ 395817 w 5994400"/>
              <a:gd name="connsiteY31" fmla="*/ 1733550 h 4756150"/>
              <a:gd name="connsiteX32" fmla="*/ 249767 w 5994400"/>
              <a:gd name="connsiteY32" fmla="*/ 1943100 h 4756150"/>
              <a:gd name="connsiteX33" fmla="*/ 148167 w 5994400"/>
              <a:gd name="connsiteY33" fmla="*/ 2159000 h 4756150"/>
              <a:gd name="connsiteX34" fmla="*/ 21167 w 5994400"/>
              <a:gd name="connsiteY34" fmla="*/ 2552700 h 4756150"/>
              <a:gd name="connsiteX35" fmla="*/ 21167 w 5994400"/>
              <a:gd name="connsiteY35" fmla="*/ 2781300 h 4756150"/>
              <a:gd name="connsiteX36" fmla="*/ 78317 w 5994400"/>
              <a:gd name="connsiteY36" fmla="*/ 3117850 h 4756150"/>
              <a:gd name="connsiteX37" fmla="*/ 205317 w 5994400"/>
              <a:gd name="connsiteY37" fmla="*/ 3333750 h 4756150"/>
              <a:gd name="connsiteX38" fmla="*/ 313267 w 5994400"/>
              <a:gd name="connsiteY38" fmla="*/ 3473450 h 4756150"/>
              <a:gd name="connsiteX39" fmla="*/ 459317 w 5994400"/>
              <a:gd name="connsiteY39" fmla="*/ 3638550 h 4756150"/>
              <a:gd name="connsiteX40" fmla="*/ 618067 w 5994400"/>
              <a:gd name="connsiteY40" fmla="*/ 3803650 h 4756150"/>
              <a:gd name="connsiteX41" fmla="*/ 757767 w 5994400"/>
              <a:gd name="connsiteY41" fmla="*/ 3987800 h 4756150"/>
              <a:gd name="connsiteX42" fmla="*/ 808567 w 5994400"/>
              <a:gd name="connsiteY42" fmla="*/ 4121150 h 4756150"/>
              <a:gd name="connsiteX43" fmla="*/ 808567 w 5994400"/>
              <a:gd name="connsiteY43" fmla="*/ 4260850 h 4756150"/>
              <a:gd name="connsiteX44" fmla="*/ 713317 w 5994400"/>
              <a:gd name="connsiteY44" fmla="*/ 4400550 h 4756150"/>
              <a:gd name="connsiteX45" fmla="*/ 579967 w 5994400"/>
              <a:gd name="connsiteY45" fmla="*/ 4476750 h 4756150"/>
              <a:gd name="connsiteX46" fmla="*/ 497417 w 5994400"/>
              <a:gd name="connsiteY46" fmla="*/ 4565650 h 4756150"/>
              <a:gd name="connsiteX47" fmla="*/ 446617 w 5994400"/>
              <a:gd name="connsiteY47" fmla="*/ 4616450 h 4756150"/>
              <a:gd name="connsiteX48" fmla="*/ 383117 w 5994400"/>
              <a:gd name="connsiteY48" fmla="*/ 4552950 h 4756150"/>
              <a:gd name="connsiteX49" fmla="*/ 243417 w 5994400"/>
              <a:gd name="connsiteY49" fmla="*/ 4756150 h 4756150"/>
              <a:gd name="connsiteX50" fmla="*/ 529167 w 5994400"/>
              <a:gd name="connsiteY50" fmla="*/ 4730750 h 4756150"/>
              <a:gd name="connsiteX51" fmla="*/ 503767 w 5994400"/>
              <a:gd name="connsiteY51" fmla="*/ 4660900 h 4756150"/>
              <a:gd name="connsiteX52" fmla="*/ 611717 w 5994400"/>
              <a:gd name="connsiteY52" fmla="*/ 4584700 h 4756150"/>
              <a:gd name="connsiteX53" fmla="*/ 745067 w 5994400"/>
              <a:gd name="connsiteY53" fmla="*/ 4489450 h 4756150"/>
              <a:gd name="connsiteX54" fmla="*/ 859367 w 5994400"/>
              <a:gd name="connsiteY54" fmla="*/ 4311650 h 4756150"/>
              <a:gd name="connsiteX55" fmla="*/ 935567 w 5994400"/>
              <a:gd name="connsiteY55" fmla="*/ 4083050 h 4756150"/>
              <a:gd name="connsiteX56" fmla="*/ 929217 w 5994400"/>
              <a:gd name="connsiteY56" fmla="*/ 3854450 h 4756150"/>
              <a:gd name="connsiteX57" fmla="*/ 802217 w 5994400"/>
              <a:gd name="connsiteY57" fmla="*/ 3594100 h 4756150"/>
              <a:gd name="connsiteX58" fmla="*/ 656167 w 5994400"/>
              <a:gd name="connsiteY58" fmla="*/ 3333750 h 4756150"/>
              <a:gd name="connsiteX59" fmla="*/ 535517 w 5994400"/>
              <a:gd name="connsiteY59" fmla="*/ 3168650 h 4756150"/>
              <a:gd name="connsiteX60" fmla="*/ 395817 w 5994400"/>
              <a:gd name="connsiteY60" fmla="*/ 2870200 h 4756150"/>
              <a:gd name="connsiteX61" fmla="*/ 376767 w 5994400"/>
              <a:gd name="connsiteY61" fmla="*/ 2501900 h 4756150"/>
              <a:gd name="connsiteX62" fmla="*/ 446617 w 5994400"/>
              <a:gd name="connsiteY62" fmla="*/ 2216150 h 4756150"/>
              <a:gd name="connsiteX63" fmla="*/ 878417 w 5994400"/>
              <a:gd name="connsiteY63" fmla="*/ 1993900 h 4756150"/>
              <a:gd name="connsiteX64" fmla="*/ 1564217 w 5994400"/>
              <a:gd name="connsiteY64" fmla="*/ 1841500 h 4756150"/>
              <a:gd name="connsiteX65" fmla="*/ 2764367 w 5994400"/>
              <a:gd name="connsiteY65" fmla="*/ 1943100 h 4756150"/>
              <a:gd name="connsiteX66" fmla="*/ 3450167 w 5994400"/>
              <a:gd name="connsiteY66" fmla="*/ 2019300 h 4756150"/>
              <a:gd name="connsiteX67" fmla="*/ 3983567 w 5994400"/>
              <a:gd name="connsiteY67" fmla="*/ 1943100 h 4756150"/>
              <a:gd name="connsiteX68" fmla="*/ 4212167 w 5994400"/>
              <a:gd name="connsiteY68" fmla="*/ 1714500 h 4756150"/>
              <a:gd name="connsiteX69" fmla="*/ 4669367 w 5994400"/>
              <a:gd name="connsiteY69" fmla="*/ 1485900 h 4756150"/>
              <a:gd name="connsiteX70" fmla="*/ 4897967 w 5994400"/>
              <a:gd name="connsiteY70" fmla="*/ 1485900 h 4756150"/>
              <a:gd name="connsiteX71" fmla="*/ 4974167 w 5994400"/>
              <a:gd name="connsiteY71" fmla="*/ 1638300 h 4756150"/>
              <a:gd name="connsiteX72" fmla="*/ 4897967 w 5994400"/>
              <a:gd name="connsiteY72" fmla="*/ 1790700 h 4756150"/>
              <a:gd name="connsiteX73" fmla="*/ 4745567 w 5994400"/>
              <a:gd name="connsiteY73" fmla="*/ 1866900 h 4756150"/>
              <a:gd name="connsiteX74" fmla="*/ 4702705 w 5994400"/>
              <a:gd name="connsiteY74" fmla="*/ 1995488 h 4756150"/>
              <a:gd name="connsiteX75" fmla="*/ 4643967 w 5994400"/>
              <a:gd name="connsiteY75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687917 w 5994400"/>
              <a:gd name="connsiteY30" fmla="*/ 1454150 h 4756150"/>
              <a:gd name="connsiteX31" fmla="*/ 395817 w 5994400"/>
              <a:gd name="connsiteY31" fmla="*/ 1733550 h 4756150"/>
              <a:gd name="connsiteX32" fmla="*/ 249767 w 5994400"/>
              <a:gd name="connsiteY32" fmla="*/ 1943100 h 4756150"/>
              <a:gd name="connsiteX33" fmla="*/ 148167 w 5994400"/>
              <a:gd name="connsiteY33" fmla="*/ 2159000 h 4756150"/>
              <a:gd name="connsiteX34" fmla="*/ 21167 w 5994400"/>
              <a:gd name="connsiteY34" fmla="*/ 2552700 h 4756150"/>
              <a:gd name="connsiteX35" fmla="*/ 21167 w 5994400"/>
              <a:gd name="connsiteY35" fmla="*/ 2781300 h 4756150"/>
              <a:gd name="connsiteX36" fmla="*/ 78317 w 5994400"/>
              <a:gd name="connsiteY36" fmla="*/ 3117850 h 4756150"/>
              <a:gd name="connsiteX37" fmla="*/ 205317 w 5994400"/>
              <a:gd name="connsiteY37" fmla="*/ 3333750 h 4756150"/>
              <a:gd name="connsiteX38" fmla="*/ 313267 w 5994400"/>
              <a:gd name="connsiteY38" fmla="*/ 3473450 h 4756150"/>
              <a:gd name="connsiteX39" fmla="*/ 459317 w 5994400"/>
              <a:gd name="connsiteY39" fmla="*/ 3638550 h 4756150"/>
              <a:gd name="connsiteX40" fmla="*/ 618067 w 5994400"/>
              <a:gd name="connsiteY40" fmla="*/ 3803650 h 4756150"/>
              <a:gd name="connsiteX41" fmla="*/ 757767 w 5994400"/>
              <a:gd name="connsiteY41" fmla="*/ 3987800 h 4756150"/>
              <a:gd name="connsiteX42" fmla="*/ 808567 w 5994400"/>
              <a:gd name="connsiteY42" fmla="*/ 4121150 h 4756150"/>
              <a:gd name="connsiteX43" fmla="*/ 808567 w 5994400"/>
              <a:gd name="connsiteY43" fmla="*/ 4260850 h 4756150"/>
              <a:gd name="connsiteX44" fmla="*/ 713317 w 5994400"/>
              <a:gd name="connsiteY44" fmla="*/ 4400550 h 4756150"/>
              <a:gd name="connsiteX45" fmla="*/ 579967 w 5994400"/>
              <a:gd name="connsiteY45" fmla="*/ 4476750 h 4756150"/>
              <a:gd name="connsiteX46" fmla="*/ 497417 w 5994400"/>
              <a:gd name="connsiteY46" fmla="*/ 4565650 h 4756150"/>
              <a:gd name="connsiteX47" fmla="*/ 446617 w 5994400"/>
              <a:gd name="connsiteY47" fmla="*/ 4616450 h 4756150"/>
              <a:gd name="connsiteX48" fmla="*/ 383117 w 5994400"/>
              <a:gd name="connsiteY48" fmla="*/ 4552950 h 4756150"/>
              <a:gd name="connsiteX49" fmla="*/ 243417 w 5994400"/>
              <a:gd name="connsiteY49" fmla="*/ 4756150 h 4756150"/>
              <a:gd name="connsiteX50" fmla="*/ 529167 w 5994400"/>
              <a:gd name="connsiteY50" fmla="*/ 4730750 h 4756150"/>
              <a:gd name="connsiteX51" fmla="*/ 503767 w 5994400"/>
              <a:gd name="connsiteY51" fmla="*/ 4660900 h 4756150"/>
              <a:gd name="connsiteX52" fmla="*/ 611717 w 5994400"/>
              <a:gd name="connsiteY52" fmla="*/ 4584700 h 4756150"/>
              <a:gd name="connsiteX53" fmla="*/ 745067 w 5994400"/>
              <a:gd name="connsiteY53" fmla="*/ 4489450 h 4756150"/>
              <a:gd name="connsiteX54" fmla="*/ 859367 w 5994400"/>
              <a:gd name="connsiteY54" fmla="*/ 4311650 h 4756150"/>
              <a:gd name="connsiteX55" fmla="*/ 935567 w 5994400"/>
              <a:gd name="connsiteY55" fmla="*/ 4083050 h 4756150"/>
              <a:gd name="connsiteX56" fmla="*/ 929217 w 5994400"/>
              <a:gd name="connsiteY56" fmla="*/ 3854450 h 4756150"/>
              <a:gd name="connsiteX57" fmla="*/ 802217 w 5994400"/>
              <a:gd name="connsiteY57" fmla="*/ 3594100 h 4756150"/>
              <a:gd name="connsiteX58" fmla="*/ 656167 w 5994400"/>
              <a:gd name="connsiteY58" fmla="*/ 3333750 h 4756150"/>
              <a:gd name="connsiteX59" fmla="*/ 535517 w 5994400"/>
              <a:gd name="connsiteY59" fmla="*/ 3168650 h 4756150"/>
              <a:gd name="connsiteX60" fmla="*/ 395817 w 5994400"/>
              <a:gd name="connsiteY60" fmla="*/ 2870200 h 4756150"/>
              <a:gd name="connsiteX61" fmla="*/ 325967 w 5994400"/>
              <a:gd name="connsiteY61" fmla="*/ 2552700 h 4756150"/>
              <a:gd name="connsiteX62" fmla="*/ 446617 w 5994400"/>
              <a:gd name="connsiteY62" fmla="*/ 2216150 h 4756150"/>
              <a:gd name="connsiteX63" fmla="*/ 878417 w 5994400"/>
              <a:gd name="connsiteY63" fmla="*/ 1993900 h 4756150"/>
              <a:gd name="connsiteX64" fmla="*/ 1564217 w 5994400"/>
              <a:gd name="connsiteY64" fmla="*/ 1841500 h 4756150"/>
              <a:gd name="connsiteX65" fmla="*/ 2764367 w 5994400"/>
              <a:gd name="connsiteY65" fmla="*/ 1943100 h 4756150"/>
              <a:gd name="connsiteX66" fmla="*/ 3450167 w 5994400"/>
              <a:gd name="connsiteY66" fmla="*/ 2019300 h 4756150"/>
              <a:gd name="connsiteX67" fmla="*/ 3983567 w 5994400"/>
              <a:gd name="connsiteY67" fmla="*/ 1943100 h 4756150"/>
              <a:gd name="connsiteX68" fmla="*/ 4212167 w 5994400"/>
              <a:gd name="connsiteY68" fmla="*/ 1714500 h 4756150"/>
              <a:gd name="connsiteX69" fmla="*/ 4669367 w 5994400"/>
              <a:gd name="connsiteY69" fmla="*/ 1485900 h 4756150"/>
              <a:gd name="connsiteX70" fmla="*/ 4897967 w 5994400"/>
              <a:gd name="connsiteY70" fmla="*/ 1485900 h 4756150"/>
              <a:gd name="connsiteX71" fmla="*/ 4974167 w 5994400"/>
              <a:gd name="connsiteY71" fmla="*/ 1638300 h 4756150"/>
              <a:gd name="connsiteX72" fmla="*/ 4897967 w 5994400"/>
              <a:gd name="connsiteY72" fmla="*/ 1790700 h 4756150"/>
              <a:gd name="connsiteX73" fmla="*/ 4745567 w 5994400"/>
              <a:gd name="connsiteY73" fmla="*/ 1866900 h 4756150"/>
              <a:gd name="connsiteX74" fmla="*/ 4702705 w 5994400"/>
              <a:gd name="connsiteY74" fmla="*/ 1995488 h 4756150"/>
              <a:gd name="connsiteX75" fmla="*/ 4643967 w 5994400"/>
              <a:gd name="connsiteY75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687917 w 5994400"/>
              <a:gd name="connsiteY30" fmla="*/ 1454150 h 4756150"/>
              <a:gd name="connsiteX31" fmla="*/ 395817 w 5994400"/>
              <a:gd name="connsiteY31" fmla="*/ 1733550 h 4756150"/>
              <a:gd name="connsiteX32" fmla="*/ 249767 w 5994400"/>
              <a:gd name="connsiteY32" fmla="*/ 1943100 h 4756150"/>
              <a:gd name="connsiteX33" fmla="*/ 148167 w 5994400"/>
              <a:gd name="connsiteY33" fmla="*/ 2159000 h 4756150"/>
              <a:gd name="connsiteX34" fmla="*/ 21167 w 5994400"/>
              <a:gd name="connsiteY34" fmla="*/ 2552700 h 4756150"/>
              <a:gd name="connsiteX35" fmla="*/ 21167 w 5994400"/>
              <a:gd name="connsiteY35" fmla="*/ 2781300 h 4756150"/>
              <a:gd name="connsiteX36" fmla="*/ 78317 w 5994400"/>
              <a:gd name="connsiteY36" fmla="*/ 3117850 h 4756150"/>
              <a:gd name="connsiteX37" fmla="*/ 205317 w 5994400"/>
              <a:gd name="connsiteY37" fmla="*/ 3333750 h 4756150"/>
              <a:gd name="connsiteX38" fmla="*/ 313267 w 5994400"/>
              <a:gd name="connsiteY38" fmla="*/ 3473450 h 4756150"/>
              <a:gd name="connsiteX39" fmla="*/ 459317 w 5994400"/>
              <a:gd name="connsiteY39" fmla="*/ 3638550 h 4756150"/>
              <a:gd name="connsiteX40" fmla="*/ 618067 w 5994400"/>
              <a:gd name="connsiteY40" fmla="*/ 3803650 h 4756150"/>
              <a:gd name="connsiteX41" fmla="*/ 757767 w 5994400"/>
              <a:gd name="connsiteY41" fmla="*/ 3987800 h 4756150"/>
              <a:gd name="connsiteX42" fmla="*/ 808567 w 5994400"/>
              <a:gd name="connsiteY42" fmla="*/ 4121150 h 4756150"/>
              <a:gd name="connsiteX43" fmla="*/ 808567 w 5994400"/>
              <a:gd name="connsiteY43" fmla="*/ 4260850 h 4756150"/>
              <a:gd name="connsiteX44" fmla="*/ 713317 w 5994400"/>
              <a:gd name="connsiteY44" fmla="*/ 4400550 h 4756150"/>
              <a:gd name="connsiteX45" fmla="*/ 579967 w 5994400"/>
              <a:gd name="connsiteY45" fmla="*/ 4476750 h 4756150"/>
              <a:gd name="connsiteX46" fmla="*/ 497417 w 5994400"/>
              <a:gd name="connsiteY46" fmla="*/ 4565650 h 4756150"/>
              <a:gd name="connsiteX47" fmla="*/ 446617 w 5994400"/>
              <a:gd name="connsiteY47" fmla="*/ 4616450 h 4756150"/>
              <a:gd name="connsiteX48" fmla="*/ 383117 w 5994400"/>
              <a:gd name="connsiteY48" fmla="*/ 4552950 h 4756150"/>
              <a:gd name="connsiteX49" fmla="*/ 243417 w 5994400"/>
              <a:gd name="connsiteY49" fmla="*/ 4756150 h 4756150"/>
              <a:gd name="connsiteX50" fmla="*/ 529167 w 5994400"/>
              <a:gd name="connsiteY50" fmla="*/ 4730750 h 4756150"/>
              <a:gd name="connsiteX51" fmla="*/ 503767 w 5994400"/>
              <a:gd name="connsiteY51" fmla="*/ 4660900 h 4756150"/>
              <a:gd name="connsiteX52" fmla="*/ 611717 w 5994400"/>
              <a:gd name="connsiteY52" fmla="*/ 4584700 h 4756150"/>
              <a:gd name="connsiteX53" fmla="*/ 745067 w 5994400"/>
              <a:gd name="connsiteY53" fmla="*/ 4489450 h 4756150"/>
              <a:gd name="connsiteX54" fmla="*/ 859367 w 5994400"/>
              <a:gd name="connsiteY54" fmla="*/ 4311650 h 4756150"/>
              <a:gd name="connsiteX55" fmla="*/ 935567 w 5994400"/>
              <a:gd name="connsiteY55" fmla="*/ 4083050 h 4756150"/>
              <a:gd name="connsiteX56" fmla="*/ 929217 w 5994400"/>
              <a:gd name="connsiteY56" fmla="*/ 3854450 h 4756150"/>
              <a:gd name="connsiteX57" fmla="*/ 802217 w 5994400"/>
              <a:gd name="connsiteY57" fmla="*/ 3594100 h 4756150"/>
              <a:gd name="connsiteX58" fmla="*/ 656167 w 5994400"/>
              <a:gd name="connsiteY58" fmla="*/ 3333750 h 4756150"/>
              <a:gd name="connsiteX59" fmla="*/ 535517 w 5994400"/>
              <a:gd name="connsiteY59" fmla="*/ 3168650 h 4756150"/>
              <a:gd name="connsiteX60" fmla="*/ 325967 w 5994400"/>
              <a:gd name="connsiteY60" fmla="*/ 2933700 h 4756150"/>
              <a:gd name="connsiteX61" fmla="*/ 325967 w 5994400"/>
              <a:gd name="connsiteY61" fmla="*/ 2552700 h 4756150"/>
              <a:gd name="connsiteX62" fmla="*/ 446617 w 5994400"/>
              <a:gd name="connsiteY62" fmla="*/ 2216150 h 4756150"/>
              <a:gd name="connsiteX63" fmla="*/ 878417 w 5994400"/>
              <a:gd name="connsiteY63" fmla="*/ 1993900 h 4756150"/>
              <a:gd name="connsiteX64" fmla="*/ 1564217 w 5994400"/>
              <a:gd name="connsiteY64" fmla="*/ 1841500 h 4756150"/>
              <a:gd name="connsiteX65" fmla="*/ 2764367 w 5994400"/>
              <a:gd name="connsiteY65" fmla="*/ 1943100 h 4756150"/>
              <a:gd name="connsiteX66" fmla="*/ 3450167 w 5994400"/>
              <a:gd name="connsiteY66" fmla="*/ 2019300 h 4756150"/>
              <a:gd name="connsiteX67" fmla="*/ 3983567 w 5994400"/>
              <a:gd name="connsiteY67" fmla="*/ 1943100 h 4756150"/>
              <a:gd name="connsiteX68" fmla="*/ 4212167 w 5994400"/>
              <a:gd name="connsiteY68" fmla="*/ 1714500 h 4756150"/>
              <a:gd name="connsiteX69" fmla="*/ 4669367 w 5994400"/>
              <a:gd name="connsiteY69" fmla="*/ 1485900 h 4756150"/>
              <a:gd name="connsiteX70" fmla="*/ 4897967 w 5994400"/>
              <a:gd name="connsiteY70" fmla="*/ 1485900 h 4756150"/>
              <a:gd name="connsiteX71" fmla="*/ 4974167 w 5994400"/>
              <a:gd name="connsiteY71" fmla="*/ 1638300 h 4756150"/>
              <a:gd name="connsiteX72" fmla="*/ 4897967 w 5994400"/>
              <a:gd name="connsiteY72" fmla="*/ 1790700 h 4756150"/>
              <a:gd name="connsiteX73" fmla="*/ 4745567 w 5994400"/>
              <a:gd name="connsiteY73" fmla="*/ 1866900 h 4756150"/>
              <a:gd name="connsiteX74" fmla="*/ 4702705 w 5994400"/>
              <a:gd name="connsiteY74" fmla="*/ 1995488 h 4756150"/>
              <a:gd name="connsiteX75" fmla="*/ 4643967 w 5994400"/>
              <a:gd name="connsiteY75" fmla="*/ 2222500 h 4756150"/>
              <a:gd name="connsiteX0" fmla="*/ 4708525 w 6058958"/>
              <a:gd name="connsiteY0" fmla="*/ 2222500 h 4756150"/>
              <a:gd name="connsiteX1" fmla="*/ 4784725 w 6058958"/>
              <a:gd name="connsiteY1" fmla="*/ 2101850 h 4756150"/>
              <a:gd name="connsiteX2" fmla="*/ 4873625 w 6058958"/>
              <a:gd name="connsiteY2" fmla="*/ 2019300 h 4756150"/>
              <a:gd name="connsiteX3" fmla="*/ 5000625 w 6058958"/>
              <a:gd name="connsiteY3" fmla="*/ 1943100 h 4756150"/>
              <a:gd name="connsiteX4" fmla="*/ 5203825 w 6058958"/>
              <a:gd name="connsiteY4" fmla="*/ 1847850 h 4756150"/>
              <a:gd name="connsiteX5" fmla="*/ 5343525 w 6058958"/>
              <a:gd name="connsiteY5" fmla="*/ 1790700 h 4756150"/>
              <a:gd name="connsiteX6" fmla="*/ 5584825 w 6058958"/>
              <a:gd name="connsiteY6" fmla="*/ 1733550 h 4756150"/>
              <a:gd name="connsiteX7" fmla="*/ 5781675 w 6058958"/>
              <a:gd name="connsiteY7" fmla="*/ 1663700 h 4756150"/>
              <a:gd name="connsiteX8" fmla="*/ 5997575 w 6058958"/>
              <a:gd name="connsiteY8" fmla="*/ 1581150 h 4756150"/>
              <a:gd name="connsiteX9" fmla="*/ 6054725 w 6058958"/>
              <a:gd name="connsiteY9" fmla="*/ 1428750 h 4756150"/>
              <a:gd name="connsiteX10" fmla="*/ 5972175 w 6058958"/>
              <a:gd name="connsiteY10" fmla="*/ 1327150 h 4756150"/>
              <a:gd name="connsiteX11" fmla="*/ 5572125 w 6058958"/>
              <a:gd name="connsiteY11" fmla="*/ 1104900 h 4756150"/>
              <a:gd name="connsiteX12" fmla="*/ 5419725 w 6058958"/>
              <a:gd name="connsiteY12" fmla="*/ 723900 h 4756150"/>
              <a:gd name="connsiteX13" fmla="*/ 5495925 w 6058958"/>
              <a:gd name="connsiteY13" fmla="*/ 419100 h 4756150"/>
              <a:gd name="connsiteX14" fmla="*/ 5724525 w 6058958"/>
              <a:gd name="connsiteY14" fmla="*/ 266700 h 4756150"/>
              <a:gd name="connsiteX15" fmla="*/ 5724525 w 6058958"/>
              <a:gd name="connsiteY15" fmla="*/ 38100 h 4756150"/>
              <a:gd name="connsiteX16" fmla="*/ 5451475 w 6058958"/>
              <a:gd name="connsiteY16" fmla="*/ 38100 h 4756150"/>
              <a:gd name="connsiteX17" fmla="*/ 5241925 w 6058958"/>
              <a:gd name="connsiteY17" fmla="*/ 114300 h 4756150"/>
              <a:gd name="connsiteX18" fmla="*/ 5140325 w 6058958"/>
              <a:gd name="connsiteY18" fmla="*/ 133350 h 4756150"/>
              <a:gd name="connsiteX19" fmla="*/ 4956175 w 6058958"/>
              <a:gd name="connsiteY19" fmla="*/ 177800 h 4756150"/>
              <a:gd name="connsiteX20" fmla="*/ 4429125 w 6058958"/>
              <a:gd name="connsiteY20" fmla="*/ 342900 h 4756150"/>
              <a:gd name="connsiteX21" fmla="*/ 4124325 w 6058958"/>
              <a:gd name="connsiteY21" fmla="*/ 342900 h 4756150"/>
              <a:gd name="connsiteX22" fmla="*/ 3686175 w 6058958"/>
              <a:gd name="connsiteY22" fmla="*/ 342900 h 4756150"/>
              <a:gd name="connsiteX23" fmla="*/ 3292475 w 6058958"/>
              <a:gd name="connsiteY23" fmla="*/ 361950 h 4756150"/>
              <a:gd name="connsiteX24" fmla="*/ 2917825 w 6058958"/>
              <a:gd name="connsiteY24" fmla="*/ 438150 h 4756150"/>
              <a:gd name="connsiteX25" fmla="*/ 2359025 w 6058958"/>
              <a:gd name="connsiteY25" fmla="*/ 539750 h 4756150"/>
              <a:gd name="connsiteX26" fmla="*/ 1978025 w 6058958"/>
              <a:gd name="connsiteY26" fmla="*/ 609600 h 4756150"/>
              <a:gd name="connsiteX27" fmla="*/ 1622425 w 6058958"/>
              <a:gd name="connsiteY27" fmla="*/ 755650 h 4756150"/>
              <a:gd name="connsiteX28" fmla="*/ 1228725 w 6058958"/>
              <a:gd name="connsiteY28" fmla="*/ 1003300 h 4756150"/>
              <a:gd name="connsiteX29" fmla="*/ 784225 w 6058958"/>
              <a:gd name="connsiteY29" fmla="*/ 1390650 h 4756150"/>
              <a:gd name="connsiteX30" fmla="*/ 752475 w 6058958"/>
              <a:gd name="connsiteY30" fmla="*/ 1454150 h 4756150"/>
              <a:gd name="connsiteX31" fmla="*/ 460375 w 6058958"/>
              <a:gd name="connsiteY31" fmla="*/ 1733550 h 4756150"/>
              <a:gd name="connsiteX32" fmla="*/ 314325 w 6058958"/>
              <a:gd name="connsiteY32" fmla="*/ 1943100 h 4756150"/>
              <a:gd name="connsiteX33" fmla="*/ 212725 w 6058958"/>
              <a:gd name="connsiteY33" fmla="*/ 2159000 h 4756150"/>
              <a:gd name="connsiteX34" fmla="*/ 85725 w 6058958"/>
              <a:gd name="connsiteY34" fmla="*/ 2552700 h 4756150"/>
              <a:gd name="connsiteX35" fmla="*/ 9525 w 6058958"/>
              <a:gd name="connsiteY35" fmla="*/ 2781300 h 4756150"/>
              <a:gd name="connsiteX36" fmla="*/ 142875 w 6058958"/>
              <a:gd name="connsiteY36" fmla="*/ 3117850 h 4756150"/>
              <a:gd name="connsiteX37" fmla="*/ 269875 w 6058958"/>
              <a:gd name="connsiteY37" fmla="*/ 3333750 h 4756150"/>
              <a:gd name="connsiteX38" fmla="*/ 377825 w 6058958"/>
              <a:gd name="connsiteY38" fmla="*/ 3473450 h 4756150"/>
              <a:gd name="connsiteX39" fmla="*/ 523875 w 6058958"/>
              <a:gd name="connsiteY39" fmla="*/ 3638550 h 4756150"/>
              <a:gd name="connsiteX40" fmla="*/ 682625 w 6058958"/>
              <a:gd name="connsiteY40" fmla="*/ 3803650 h 4756150"/>
              <a:gd name="connsiteX41" fmla="*/ 822325 w 6058958"/>
              <a:gd name="connsiteY41" fmla="*/ 3987800 h 4756150"/>
              <a:gd name="connsiteX42" fmla="*/ 873125 w 6058958"/>
              <a:gd name="connsiteY42" fmla="*/ 4121150 h 4756150"/>
              <a:gd name="connsiteX43" fmla="*/ 873125 w 6058958"/>
              <a:gd name="connsiteY43" fmla="*/ 4260850 h 4756150"/>
              <a:gd name="connsiteX44" fmla="*/ 777875 w 6058958"/>
              <a:gd name="connsiteY44" fmla="*/ 4400550 h 4756150"/>
              <a:gd name="connsiteX45" fmla="*/ 644525 w 6058958"/>
              <a:gd name="connsiteY45" fmla="*/ 4476750 h 4756150"/>
              <a:gd name="connsiteX46" fmla="*/ 561975 w 6058958"/>
              <a:gd name="connsiteY46" fmla="*/ 4565650 h 4756150"/>
              <a:gd name="connsiteX47" fmla="*/ 511175 w 6058958"/>
              <a:gd name="connsiteY47" fmla="*/ 4616450 h 4756150"/>
              <a:gd name="connsiteX48" fmla="*/ 447675 w 6058958"/>
              <a:gd name="connsiteY48" fmla="*/ 4552950 h 4756150"/>
              <a:gd name="connsiteX49" fmla="*/ 307975 w 6058958"/>
              <a:gd name="connsiteY49" fmla="*/ 4756150 h 4756150"/>
              <a:gd name="connsiteX50" fmla="*/ 593725 w 6058958"/>
              <a:gd name="connsiteY50" fmla="*/ 4730750 h 4756150"/>
              <a:gd name="connsiteX51" fmla="*/ 568325 w 6058958"/>
              <a:gd name="connsiteY51" fmla="*/ 4660900 h 4756150"/>
              <a:gd name="connsiteX52" fmla="*/ 676275 w 6058958"/>
              <a:gd name="connsiteY52" fmla="*/ 4584700 h 4756150"/>
              <a:gd name="connsiteX53" fmla="*/ 809625 w 6058958"/>
              <a:gd name="connsiteY53" fmla="*/ 4489450 h 4756150"/>
              <a:gd name="connsiteX54" fmla="*/ 923925 w 6058958"/>
              <a:gd name="connsiteY54" fmla="*/ 4311650 h 4756150"/>
              <a:gd name="connsiteX55" fmla="*/ 1000125 w 6058958"/>
              <a:gd name="connsiteY55" fmla="*/ 4083050 h 4756150"/>
              <a:gd name="connsiteX56" fmla="*/ 993775 w 6058958"/>
              <a:gd name="connsiteY56" fmla="*/ 3854450 h 4756150"/>
              <a:gd name="connsiteX57" fmla="*/ 866775 w 6058958"/>
              <a:gd name="connsiteY57" fmla="*/ 3594100 h 4756150"/>
              <a:gd name="connsiteX58" fmla="*/ 720725 w 6058958"/>
              <a:gd name="connsiteY58" fmla="*/ 3333750 h 4756150"/>
              <a:gd name="connsiteX59" fmla="*/ 600075 w 6058958"/>
              <a:gd name="connsiteY59" fmla="*/ 3168650 h 4756150"/>
              <a:gd name="connsiteX60" fmla="*/ 390525 w 6058958"/>
              <a:gd name="connsiteY60" fmla="*/ 2933700 h 4756150"/>
              <a:gd name="connsiteX61" fmla="*/ 390525 w 6058958"/>
              <a:gd name="connsiteY61" fmla="*/ 2552700 h 4756150"/>
              <a:gd name="connsiteX62" fmla="*/ 511175 w 6058958"/>
              <a:gd name="connsiteY62" fmla="*/ 2216150 h 4756150"/>
              <a:gd name="connsiteX63" fmla="*/ 942975 w 6058958"/>
              <a:gd name="connsiteY63" fmla="*/ 1993900 h 4756150"/>
              <a:gd name="connsiteX64" fmla="*/ 1628775 w 6058958"/>
              <a:gd name="connsiteY64" fmla="*/ 1841500 h 4756150"/>
              <a:gd name="connsiteX65" fmla="*/ 2828925 w 6058958"/>
              <a:gd name="connsiteY65" fmla="*/ 1943100 h 4756150"/>
              <a:gd name="connsiteX66" fmla="*/ 3514725 w 6058958"/>
              <a:gd name="connsiteY66" fmla="*/ 2019300 h 4756150"/>
              <a:gd name="connsiteX67" fmla="*/ 4048125 w 6058958"/>
              <a:gd name="connsiteY67" fmla="*/ 1943100 h 4756150"/>
              <a:gd name="connsiteX68" fmla="*/ 4276725 w 6058958"/>
              <a:gd name="connsiteY68" fmla="*/ 1714500 h 4756150"/>
              <a:gd name="connsiteX69" fmla="*/ 4733925 w 6058958"/>
              <a:gd name="connsiteY69" fmla="*/ 1485900 h 4756150"/>
              <a:gd name="connsiteX70" fmla="*/ 4962525 w 6058958"/>
              <a:gd name="connsiteY70" fmla="*/ 1485900 h 4756150"/>
              <a:gd name="connsiteX71" fmla="*/ 5038725 w 6058958"/>
              <a:gd name="connsiteY71" fmla="*/ 1638300 h 4756150"/>
              <a:gd name="connsiteX72" fmla="*/ 4962525 w 6058958"/>
              <a:gd name="connsiteY72" fmla="*/ 1790700 h 4756150"/>
              <a:gd name="connsiteX73" fmla="*/ 4810125 w 6058958"/>
              <a:gd name="connsiteY73" fmla="*/ 1866900 h 4756150"/>
              <a:gd name="connsiteX74" fmla="*/ 4767263 w 6058958"/>
              <a:gd name="connsiteY74" fmla="*/ 1995488 h 4756150"/>
              <a:gd name="connsiteX75" fmla="*/ 4708525 w 6058958"/>
              <a:gd name="connsiteY75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687917 w 5994400"/>
              <a:gd name="connsiteY30" fmla="*/ 1454150 h 4756150"/>
              <a:gd name="connsiteX31" fmla="*/ 395817 w 5994400"/>
              <a:gd name="connsiteY31" fmla="*/ 1733550 h 4756150"/>
              <a:gd name="connsiteX32" fmla="*/ 249767 w 5994400"/>
              <a:gd name="connsiteY32" fmla="*/ 1943100 h 4756150"/>
              <a:gd name="connsiteX33" fmla="*/ 148167 w 5994400"/>
              <a:gd name="connsiteY33" fmla="*/ 2159000 h 4756150"/>
              <a:gd name="connsiteX34" fmla="*/ 21167 w 5994400"/>
              <a:gd name="connsiteY34" fmla="*/ 2552700 h 4756150"/>
              <a:gd name="connsiteX35" fmla="*/ 21167 w 5994400"/>
              <a:gd name="connsiteY35" fmla="*/ 2933700 h 4756150"/>
              <a:gd name="connsiteX36" fmla="*/ 78317 w 5994400"/>
              <a:gd name="connsiteY36" fmla="*/ 3117850 h 4756150"/>
              <a:gd name="connsiteX37" fmla="*/ 205317 w 5994400"/>
              <a:gd name="connsiteY37" fmla="*/ 3333750 h 4756150"/>
              <a:gd name="connsiteX38" fmla="*/ 313267 w 5994400"/>
              <a:gd name="connsiteY38" fmla="*/ 3473450 h 4756150"/>
              <a:gd name="connsiteX39" fmla="*/ 459317 w 5994400"/>
              <a:gd name="connsiteY39" fmla="*/ 3638550 h 4756150"/>
              <a:gd name="connsiteX40" fmla="*/ 618067 w 5994400"/>
              <a:gd name="connsiteY40" fmla="*/ 3803650 h 4756150"/>
              <a:gd name="connsiteX41" fmla="*/ 757767 w 5994400"/>
              <a:gd name="connsiteY41" fmla="*/ 3987800 h 4756150"/>
              <a:gd name="connsiteX42" fmla="*/ 808567 w 5994400"/>
              <a:gd name="connsiteY42" fmla="*/ 4121150 h 4756150"/>
              <a:gd name="connsiteX43" fmla="*/ 808567 w 5994400"/>
              <a:gd name="connsiteY43" fmla="*/ 4260850 h 4756150"/>
              <a:gd name="connsiteX44" fmla="*/ 713317 w 5994400"/>
              <a:gd name="connsiteY44" fmla="*/ 4400550 h 4756150"/>
              <a:gd name="connsiteX45" fmla="*/ 579967 w 5994400"/>
              <a:gd name="connsiteY45" fmla="*/ 4476750 h 4756150"/>
              <a:gd name="connsiteX46" fmla="*/ 497417 w 5994400"/>
              <a:gd name="connsiteY46" fmla="*/ 4565650 h 4756150"/>
              <a:gd name="connsiteX47" fmla="*/ 446617 w 5994400"/>
              <a:gd name="connsiteY47" fmla="*/ 4616450 h 4756150"/>
              <a:gd name="connsiteX48" fmla="*/ 383117 w 5994400"/>
              <a:gd name="connsiteY48" fmla="*/ 4552950 h 4756150"/>
              <a:gd name="connsiteX49" fmla="*/ 243417 w 5994400"/>
              <a:gd name="connsiteY49" fmla="*/ 4756150 h 4756150"/>
              <a:gd name="connsiteX50" fmla="*/ 529167 w 5994400"/>
              <a:gd name="connsiteY50" fmla="*/ 4730750 h 4756150"/>
              <a:gd name="connsiteX51" fmla="*/ 503767 w 5994400"/>
              <a:gd name="connsiteY51" fmla="*/ 4660900 h 4756150"/>
              <a:gd name="connsiteX52" fmla="*/ 611717 w 5994400"/>
              <a:gd name="connsiteY52" fmla="*/ 4584700 h 4756150"/>
              <a:gd name="connsiteX53" fmla="*/ 745067 w 5994400"/>
              <a:gd name="connsiteY53" fmla="*/ 4489450 h 4756150"/>
              <a:gd name="connsiteX54" fmla="*/ 859367 w 5994400"/>
              <a:gd name="connsiteY54" fmla="*/ 4311650 h 4756150"/>
              <a:gd name="connsiteX55" fmla="*/ 935567 w 5994400"/>
              <a:gd name="connsiteY55" fmla="*/ 4083050 h 4756150"/>
              <a:gd name="connsiteX56" fmla="*/ 929217 w 5994400"/>
              <a:gd name="connsiteY56" fmla="*/ 3854450 h 4756150"/>
              <a:gd name="connsiteX57" fmla="*/ 802217 w 5994400"/>
              <a:gd name="connsiteY57" fmla="*/ 3594100 h 4756150"/>
              <a:gd name="connsiteX58" fmla="*/ 656167 w 5994400"/>
              <a:gd name="connsiteY58" fmla="*/ 3333750 h 4756150"/>
              <a:gd name="connsiteX59" fmla="*/ 535517 w 5994400"/>
              <a:gd name="connsiteY59" fmla="*/ 3168650 h 4756150"/>
              <a:gd name="connsiteX60" fmla="*/ 325967 w 5994400"/>
              <a:gd name="connsiteY60" fmla="*/ 2933700 h 4756150"/>
              <a:gd name="connsiteX61" fmla="*/ 325967 w 5994400"/>
              <a:gd name="connsiteY61" fmla="*/ 2552700 h 4756150"/>
              <a:gd name="connsiteX62" fmla="*/ 446617 w 5994400"/>
              <a:gd name="connsiteY62" fmla="*/ 2216150 h 4756150"/>
              <a:gd name="connsiteX63" fmla="*/ 878417 w 5994400"/>
              <a:gd name="connsiteY63" fmla="*/ 1993900 h 4756150"/>
              <a:gd name="connsiteX64" fmla="*/ 1564217 w 5994400"/>
              <a:gd name="connsiteY64" fmla="*/ 1841500 h 4756150"/>
              <a:gd name="connsiteX65" fmla="*/ 2764367 w 5994400"/>
              <a:gd name="connsiteY65" fmla="*/ 1943100 h 4756150"/>
              <a:gd name="connsiteX66" fmla="*/ 3450167 w 5994400"/>
              <a:gd name="connsiteY66" fmla="*/ 2019300 h 4756150"/>
              <a:gd name="connsiteX67" fmla="*/ 3983567 w 5994400"/>
              <a:gd name="connsiteY67" fmla="*/ 1943100 h 4756150"/>
              <a:gd name="connsiteX68" fmla="*/ 4212167 w 5994400"/>
              <a:gd name="connsiteY68" fmla="*/ 1714500 h 4756150"/>
              <a:gd name="connsiteX69" fmla="*/ 4669367 w 5994400"/>
              <a:gd name="connsiteY69" fmla="*/ 1485900 h 4756150"/>
              <a:gd name="connsiteX70" fmla="*/ 4897967 w 5994400"/>
              <a:gd name="connsiteY70" fmla="*/ 1485900 h 4756150"/>
              <a:gd name="connsiteX71" fmla="*/ 4974167 w 5994400"/>
              <a:gd name="connsiteY71" fmla="*/ 1638300 h 4756150"/>
              <a:gd name="connsiteX72" fmla="*/ 4897967 w 5994400"/>
              <a:gd name="connsiteY72" fmla="*/ 1790700 h 4756150"/>
              <a:gd name="connsiteX73" fmla="*/ 4745567 w 5994400"/>
              <a:gd name="connsiteY73" fmla="*/ 1866900 h 4756150"/>
              <a:gd name="connsiteX74" fmla="*/ 4702705 w 5994400"/>
              <a:gd name="connsiteY74" fmla="*/ 1995488 h 4756150"/>
              <a:gd name="connsiteX75" fmla="*/ 4643967 w 5994400"/>
              <a:gd name="connsiteY75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687917 w 5994400"/>
              <a:gd name="connsiteY30" fmla="*/ 1454150 h 4756150"/>
              <a:gd name="connsiteX31" fmla="*/ 395817 w 5994400"/>
              <a:gd name="connsiteY31" fmla="*/ 1733550 h 4756150"/>
              <a:gd name="connsiteX32" fmla="*/ 249767 w 5994400"/>
              <a:gd name="connsiteY32" fmla="*/ 1943100 h 4756150"/>
              <a:gd name="connsiteX33" fmla="*/ 148167 w 5994400"/>
              <a:gd name="connsiteY33" fmla="*/ 2159000 h 4756150"/>
              <a:gd name="connsiteX34" fmla="*/ 21167 w 5994400"/>
              <a:gd name="connsiteY34" fmla="*/ 2552700 h 4756150"/>
              <a:gd name="connsiteX35" fmla="*/ 21167 w 5994400"/>
              <a:gd name="connsiteY35" fmla="*/ 2933700 h 4756150"/>
              <a:gd name="connsiteX36" fmla="*/ 78317 w 5994400"/>
              <a:gd name="connsiteY36" fmla="*/ 3117850 h 4756150"/>
              <a:gd name="connsiteX37" fmla="*/ 205317 w 5994400"/>
              <a:gd name="connsiteY37" fmla="*/ 3333750 h 4756150"/>
              <a:gd name="connsiteX38" fmla="*/ 313267 w 5994400"/>
              <a:gd name="connsiteY38" fmla="*/ 3473450 h 4756150"/>
              <a:gd name="connsiteX39" fmla="*/ 459317 w 5994400"/>
              <a:gd name="connsiteY39" fmla="*/ 3638550 h 4756150"/>
              <a:gd name="connsiteX40" fmla="*/ 618067 w 5994400"/>
              <a:gd name="connsiteY40" fmla="*/ 3803650 h 4756150"/>
              <a:gd name="connsiteX41" fmla="*/ 757767 w 5994400"/>
              <a:gd name="connsiteY41" fmla="*/ 3987800 h 4756150"/>
              <a:gd name="connsiteX42" fmla="*/ 808567 w 5994400"/>
              <a:gd name="connsiteY42" fmla="*/ 4121150 h 4756150"/>
              <a:gd name="connsiteX43" fmla="*/ 808567 w 5994400"/>
              <a:gd name="connsiteY43" fmla="*/ 4260850 h 4756150"/>
              <a:gd name="connsiteX44" fmla="*/ 713317 w 5994400"/>
              <a:gd name="connsiteY44" fmla="*/ 4400550 h 4756150"/>
              <a:gd name="connsiteX45" fmla="*/ 579967 w 5994400"/>
              <a:gd name="connsiteY45" fmla="*/ 4476750 h 4756150"/>
              <a:gd name="connsiteX46" fmla="*/ 497417 w 5994400"/>
              <a:gd name="connsiteY46" fmla="*/ 4565650 h 4756150"/>
              <a:gd name="connsiteX47" fmla="*/ 446617 w 5994400"/>
              <a:gd name="connsiteY47" fmla="*/ 4616450 h 4756150"/>
              <a:gd name="connsiteX48" fmla="*/ 383117 w 5994400"/>
              <a:gd name="connsiteY48" fmla="*/ 4552950 h 4756150"/>
              <a:gd name="connsiteX49" fmla="*/ 243417 w 5994400"/>
              <a:gd name="connsiteY49" fmla="*/ 4756150 h 4756150"/>
              <a:gd name="connsiteX50" fmla="*/ 529167 w 5994400"/>
              <a:gd name="connsiteY50" fmla="*/ 4730750 h 4756150"/>
              <a:gd name="connsiteX51" fmla="*/ 503767 w 5994400"/>
              <a:gd name="connsiteY51" fmla="*/ 4660900 h 4756150"/>
              <a:gd name="connsiteX52" fmla="*/ 611717 w 5994400"/>
              <a:gd name="connsiteY52" fmla="*/ 4584700 h 4756150"/>
              <a:gd name="connsiteX53" fmla="*/ 745067 w 5994400"/>
              <a:gd name="connsiteY53" fmla="*/ 4489450 h 4756150"/>
              <a:gd name="connsiteX54" fmla="*/ 859367 w 5994400"/>
              <a:gd name="connsiteY54" fmla="*/ 4311650 h 4756150"/>
              <a:gd name="connsiteX55" fmla="*/ 935567 w 5994400"/>
              <a:gd name="connsiteY55" fmla="*/ 4083050 h 4756150"/>
              <a:gd name="connsiteX56" fmla="*/ 929217 w 5994400"/>
              <a:gd name="connsiteY56" fmla="*/ 3854450 h 4756150"/>
              <a:gd name="connsiteX57" fmla="*/ 802217 w 5994400"/>
              <a:gd name="connsiteY57" fmla="*/ 3594100 h 4756150"/>
              <a:gd name="connsiteX58" fmla="*/ 656167 w 5994400"/>
              <a:gd name="connsiteY58" fmla="*/ 3333750 h 4756150"/>
              <a:gd name="connsiteX59" fmla="*/ 554567 w 5994400"/>
              <a:gd name="connsiteY59" fmla="*/ 3238500 h 4756150"/>
              <a:gd name="connsiteX60" fmla="*/ 325967 w 5994400"/>
              <a:gd name="connsiteY60" fmla="*/ 2933700 h 4756150"/>
              <a:gd name="connsiteX61" fmla="*/ 325967 w 5994400"/>
              <a:gd name="connsiteY61" fmla="*/ 2552700 h 4756150"/>
              <a:gd name="connsiteX62" fmla="*/ 446617 w 5994400"/>
              <a:gd name="connsiteY62" fmla="*/ 2216150 h 4756150"/>
              <a:gd name="connsiteX63" fmla="*/ 878417 w 5994400"/>
              <a:gd name="connsiteY63" fmla="*/ 1993900 h 4756150"/>
              <a:gd name="connsiteX64" fmla="*/ 1564217 w 5994400"/>
              <a:gd name="connsiteY64" fmla="*/ 1841500 h 4756150"/>
              <a:gd name="connsiteX65" fmla="*/ 2764367 w 5994400"/>
              <a:gd name="connsiteY65" fmla="*/ 1943100 h 4756150"/>
              <a:gd name="connsiteX66" fmla="*/ 3450167 w 5994400"/>
              <a:gd name="connsiteY66" fmla="*/ 2019300 h 4756150"/>
              <a:gd name="connsiteX67" fmla="*/ 3983567 w 5994400"/>
              <a:gd name="connsiteY67" fmla="*/ 1943100 h 4756150"/>
              <a:gd name="connsiteX68" fmla="*/ 4212167 w 5994400"/>
              <a:gd name="connsiteY68" fmla="*/ 1714500 h 4756150"/>
              <a:gd name="connsiteX69" fmla="*/ 4669367 w 5994400"/>
              <a:gd name="connsiteY69" fmla="*/ 1485900 h 4756150"/>
              <a:gd name="connsiteX70" fmla="*/ 4897967 w 5994400"/>
              <a:gd name="connsiteY70" fmla="*/ 1485900 h 4756150"/>
              <a:gd name="connsiteX71" fmla="*/ 4974167 w 5994400"/>
              <a:gd name="connsiteY71" fmla="*/ 1638300 h 4756150"/>
              <a:gd name="connsiteX72" fmla="*/ 4897967 w 5994400"/>
              <a:gd name="connsiteY72" fmla="*/ 1790700 h 4756150"/>
              <a:gd name="connsiteX73" fmla="*/ 4745567 w 5994400"/>
              <a:gd name="connsiteY73" fmla="*/ 1866900 h 4756150"/>
              <a:gd name="connsiteX74" fmla="*/ 4702705 w 5994400"/>
              <a:gd name="connsiteY74" fmla="*/ 1995488 h 4756150"/>
              <a:gd name="connsiteX75" fmla="*/ 4643967 w 5994400"/>
              <a:gd name="connsiteY75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687917 w 5994400"/>
              <a:gd name="connsiteY30" fmla="*/ 1454150 h 4756150"/>
              <a:gd name="connsiteX31" fmla="*/ 395817 w 5994400"/>
              <a:gd name="connsiteY31" fmla="*/ 1733550 h 4756150"/>
              <a:gd name="connsiteX32" fmla="*/ 249767 w 5994400"/>
              <a:gd name="connsiteY32" fmla="*/ 1943100 h 4756150"/>
              <a:gd name="connsiteX33" fmla="*/ 148167 w 5994400"/>
              <a:gd name="connsiteY33" fmla="*/ 2159000 h 4756150"/>
              <a:gd name="connsiteX34" fmla="*/ 21167 w 5994400"/>
              <a:gd name="connsiteY34" fmla="*/ 2552700 h 4756150"/>
              <a:gd name="connsiteX35" fmla="*/ 21167 w 5994400"/>
              <a:gd name="connsiteY35" fmla="*/ 2933700 h 4756150"/>
              <a:gd name="connsiteX36" fmla="*/ 78317 w 5994400"/>
              <a:gd name="connsiteY36" fmla="*/ 3117850 h 4756150"/>
              <a:gd name="connsiteX37" fmla="*/ 205317 w 5994400"/>
              <a:gd name="connsiteY37" fmla="*/ 3333750 h 4756150"/>
              <a:gd name="connsiteX38" fmla="*/ 313267 w 5994400"/>
              <a:gd name="connsiteY38" fmla="*/ 3473450 h 4756150"/>
              <a:gd name="connsiteX39" fmla="*/ 459317 w 5994400"/>
              <a:gd name="connsiteY39" fmla="*/ 3638550 h 4756150"/>
              <a:gd name="connsiteX40" fmla="*/ 618067 w 5994400"/>
              <a:gd name="connsiteY40" fmla="*/ 3803650 h 4756150"/>
              <a:gd name="connsiteX41" fmla="*/ 757767 w 5994400"/>
              <a:gd name="connsiteY41" fmla="*/ 3987800 h 4756150"/>
              <a:gd name="connsiteX42" fmla="*/ 808567 w 5994400"/>
              <a:gd name="connsiteY42" fmla="*/ 4121150 h 4756150"/>
              <a:gd name="connsiteX43" fmla="*/ 808567 w 5994400"/>
              <a:gd name="connsiteY43" fmla="*/ 4260850 h 4756150"/>
              <a:gd name="connsiteX44" fmla="*/ 713317 w 5994400"/>
              <a:gd name="connsiteY44" fmla="*/ 4400550 h 4756150"/>
              <a:gd name="connsiteX45" fmla="*/ 579967 w 5994400"/>
              <a:gd name="connsiteY45" fmla="*/ 4476750 h 4756150"/>
              <a:gd name="connsiteX46" fmla="*/ 497417 w 5994400"/>
              <a:gd name="connsiteY46" fmla="*/ 4565650 h 4756150"/>
              <a:gd name="connsiteX47" fmla="*/ 446617 w 5994400"/>
              <a:gd name="connsiteY47" fmla="*/ 4616450 h 4756150"/>
              <a:gd name="connsiteX48" fmla="*/ 383117 w 5994400"/>
              <a:gd name="connsiteY48" fmla="*/ 4552950 h 4756150"/>
              <a:gd name="connsiteX49" fmla="*/ 243417 w 5994400"/>
              <a:gd name="connsiteY49" fmla="*/ 4756150 h 4756150"/>
              <a:gd name="connsiteX50" fmla="*/ 529167 w 5994400"/>
              <a:gd name="connsiteY50" fmla="*/ 4730750 h 4756150"/>
              <a:gd name="connsiteX51" fmla="*/ 503767 w 5994400"/>
              <a:gd name="connsiteY51" fmla="*/ 4660900 h 4756150"/>
              <a:gd name="connsiteX52" fmla="*/ 611717 w 5994400"/>
              <a:gd name="connsiteY52" fmla="*/ 4584700 h 4756150"/>
              <a:gd name="connsiteX53" fmla="*/ 745067 w 5994400"/>
              <a:gd name="connsiteY53" fmla="*/ 4489450 h 4756150"/>
              <a:gd name="connsiteX54" fmla="*/ 859367 w 5994400"/>
              <a:gd name="connsiteY54" fmla="*/ 4311650 h 4756150"/>
              <a:gd name="connsiteX55" fmla="*/ 935567 w 5994400"/>
              <a:gd name="connsiteY55" fmla="*/ 4083050 h 4756150"/>
              <a:gd name="connsiteX56" fmla="*/ 929217 w 5994400"/>
              <a:gd name="connsiteY56" fmla="*/ 3854450 h 4756150"/>
              <a:gd name="connsiteX57" fmla="*/ 802217 w 5994400"/>
              <a:gd name="connsiteY57" fmla="*/ 3594100 h 4756150"/>
              <a:gd name="connsiteX58" fmla="*/ 554567 w 5994400"/>
              <a:gd name="connsiteY58" fmla="*/ 3238500 h 4756150"/>
              <a:gd name="connsiteX59" fmla="*/ 325967 w 5994400"/>
              <a:gd name="connsiteY59" fmla="*/ 2933700 h 4756150"/>
              <a:gd name="connsiteX60" fmla="*/ 325967 w 5994400"/>
              <a:gd name="connsiteY60" fmla="*/ 2552700 h 4756150"/>
              <a:gd name="connsiteX61" fmla="*/ 446617 w 5994400"/>
              <a:gd name="connsiteY61" fmla="*/ 2216150 h 4756150"/>
              <a:gd name="connsiteX62" fmla="*/ 878417 w 5994400"/>
              <a:gd name="connsiteY62" fmla="*/ 1993900 h 4756150"/>
              <a:gd name="connsiteX63" fmla="*/ 1564217 w 5994400"/>
              <a:gd name="connsiteY63" fmla="*/ 1841500 h 4756150"/>
              <a:gd name="connsiteX64" fmla="*/ 2764367 w 5994400"/>
              <a:gd name="connsiteY64" fmla="*/ 1943100 h 4756150"/>
              <a:gd name="connsiteX65" fmla="*/ 3450167 w 5994400"/>
              <a:gd name="connsiteY65" fmla="*/ 2019300 h 4756150"/>
              <a:gd name="connsiteX66" fmla="*/ 3983567 w 5994400"/>
              <a:gd name="connsiteY66" fmla="*/ 1943100 h 4756150"/>
              <a:gd name="connsiteX67" fmla="*/ 4212167 w 5994400"/>
              <a:gd name="connsiteY67" fmla="*/ 1714500 h 4756150"/>
              <a:gd name="connsiteX68" fmla="*/ 4669367 w 5994400"/>
              <a:gd name="connsiteY68" fmla="*/ 1485900 h 4756150"/>
              <a:gd name="connsiteX69" fmla="*/ 4897967 w 5994400"/>
              <a:gd name="connsiteY69" fmla="*/ 1485900 h 4756150"/>
              <a:gd name="connsiteX70" fmla="*/ 4974167 w 5994400"/>
              <a:gd name="connsiteY70" fmla="*/ 1638300 h 4756150"/>
              <a:gd name="connsiteX71" fmla="*/ 4897967 w 5994400"/>
              <a:gd name="connsiteY71" fmla="*/ 1790700 h 4756150"/>
              <a:gd name="connsiteX72" fmla="*/ 4745567 w 5994400"/>
              <a:gd name="connsiteY72" fmla="*/ 1866900 h 4756150"/>
              <a:gd name="connsiteX73" fmla="*/ 4702705 w 5994400"/>
              <a:gd name="connsiteY73" fmla="*/ 1995488 h 4756150"/>
              <a:gd name="connsiteX74" fmla="*/ 4643967 w 5994400"/>
              <a:gd name="connsiteY74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687917 w 5994400"/>
              <a:gd name="connsiteY30" fmla="*/ 1454150 h 4756150"/>
              <a:gd name="connsiteX31" fmla="*/ 395817 w 5994400"/>
              <a:gd name="connsiteY31" fmla="*/ 1733550 h 4756150"/>
              <a:gd name="connsiteX32" fmla="*/ 249767 w 5994400"/>
              <a:gd name="connsiteY32" fmla="*/ 1943100 h 4756150"/>
              <a:gd name="connsiteX33" fmla="*/ 148167 w 5994400"/>
              <a:gd name="connsiteY33" fmla="*/ 2159000 h 4756150"/>
              <a:gd name="connsiteX34" fmla="*/ 21167 w 5994400"/>
              <a:gd name="connsiteY34" fmla="*/ 2552700 h 4756150"/>
              <a:gd name="connsiteX35" fmla="*/ 21167 w 5994400"/>
              <a:gd name="connsiteY35" fmla="*/ 2933700 h 4756150"/>
              <a:gd name="connsiteX36" fmla="*/ 78317 w 5994400"/>
              <a:gd name="connsiteY36" fmla="*/ 3117850 h 4756150"/>
              <a:gd name="connsiteX37" fmla="*/ 205317 w 5994400"/>
              <a:gd name="connsiteY37" fmla="*/ 3333750 h 4756150"/>
              <a:gd name="connsiteX38" fmla="*/ 313267 w 5994400"/>
              <a:gd name="connsiteY38" fmla="*/ 3473450 h 4756150"/>
              <a:gd name="connsiteX39" fmla="*/ 459317 w 5994400"/>
              <a:gd name="connsiteY39" fmla="*/ 3638550 h 4756150"/>
              <a:gd name="connsiteX40" fmla="*/ 618067 w 5994400"/>
              <a:gd name="connsiteY40" fmla="*/ 3803650 h 4756150"/>
              <a:gd name="connsiteX41" fmla="*/ 757767 w 5994400"/>
              <a:gd name="connsiteY41" fmla="*/ 3987800 h 4756150"/>
              <a:gd name="connsiteX42" fmla="*/ 808567 w 5994400"/>
              <a:gd name="connsiteY42" fmla="*/ 4121150 h 4756150"/>
              <a:gd name="connsiteX43" fmla="*/ 808567 w 5994400"/>
              <a:gd name="connsiteY43" fmla="*/ 4260850 h 4756150"/>
              <a:gd name="connsiteX44" fmla="*/ 713317 w 5994400"/>
              <a:gd name="connsiteY44" fmla="*/ 4400550 h 4756150"/>
              <a:gd name="connsiteX45" fmla="*/ 579967 w 5994400"/>
              <a:gd name="connsiteY45" fmla="*/ 4476750 h 4756150"/>
              <a:gd name="connsiteX46" fmla="*/ 497417 w 5994400"/>
              <a:gd name="connsiteY46" fmla="*/ 4565650 h 4756150"/>
              <a:gd name="connsiteX47" fmla="*/ 446617 w 5994400"/>
              <a:gd name="connsiteY47" fmla="*/ 4616450 h 4756150"/>
              <a:gd name="connsiteX48" fmla="*/ 383117 w 5994400"/>
              <a:gd name="connsiteY48" fmla="*/ 4552950 h 4756150"/>
              <a:gd name="connsiteX49" fmla="*/ 243417 w 5994400"/>
              <a:gd name="connsiteY49" fmla="*/ 4756150 h 4756150"/>
              <a:gd name="connsiteX50" fmla="*/ 529167 w 5994400"/>
              <a:gd name="connsiteY50" fmla="*/ 4730750 h 4756150"/>
              <a:gd name="connsiteX51" fmla="*/ 503767 w 5994400"/>
              <a:gd name="connsiteY51" fmla="*/ 4660900 h 4756150"/>
              <a:gd name="connsiteX52" fmla="*/ 611717 w 5994400"/>
              <a:gd name="connsiteY52" fmla="*/ 4584700 h 4756150"/>
              <a:gd name="connsiteX53" fmla="*/ 745067 w 5994400"/>
              <a:gd name="connsiteY53" fmla="*/ 4489450 h 4756150"/>
              <a:gd name="connsiteX54" fmla="*/ 859367 w 5994400"/>
              <a:gd name="connsiteY54" fmla="*/ 4311650 h 4756150"/>
              <a:gd name="connsiteX55" fmla="*/ 935567 w 5994400"/>
              <a:gd name="connsiteY55" fmla="*/ 4083050 h 4756150"/>
              <a:gd name="connsiteX56" fmla="*/ 929217 w 5994400"/>
              <a:gd name="connsiteY56" fmla="*/ 3854450 h 4756150"/>
              <a:gd name="connsiteX57" fmla="*/ 802217 w 5994400"/>
              <a:gd name="connsiteY57" fmla="*/ 3594100 h 4756150"/>
              <a:gd name="connsiteX58" fmla="*/ 554567 w 5994400"/>
              <a:gd name="connsiteY58" fmla="*/ 3238500 h 4756150"/>
              <a:gd name="connsiteX59" fmla="*/ 325967 w 5994400"/>
              <a:gd name="connsiteY59" fmla="*/ 2933700 h 4756150"/>
              <a:gd name="connsiteX60" fmla="*/ 325967 w 5994400"/>
              <a:gd name="connsiteY60" fmla="*/ 2552700 h 4756150"/>
              <a:gd name="connsiteX61" fmla="*/ 446617 w 5994400"/>
              <a:gd name="connsiteY61" fmla="*/ 2216150 h 4756150"/>
              <a:gd name="connsiteX62" fmla="*/ 878417 w 5994400"/>
              <a:gd name="connsiteY62" fmla="*/ 1993900 h 4756150"/>
              <a:gd name="connsiteX63" fmla="*/ 1564217 w 5994400"/>
              <a:gd name="connsiteY63" fmla="*/ 1841500 h 4756150"/>
              <a:gd name="connsiteX64" fmla="*/ 2764367 w 5994400"/>
              <a:gd name="connsiteY64" fmla="*/ 1943100 h 4756150"/>
              <a:gd name="connsiteX65" fmla="*/ 3450167 w 5994400"/>
              <a:gd name="connsiteY65" fmla="*/ 2019300 h 4756150"/>
              <a:gd name="connsiteX66" fmla="*/ 3983567 w 5994400"/>
              <a:gd name="connsiteY66" fmla="*/ 1943100 h 4756150"/>
              <a:gd name="connsiteX67" fmla="*/ 4212167 w 5994400"/>
              <a:gd name="connsiteY67" fmla="*/ 1714500 h 4756150"/>
              <a:gd name="connsiteX68" fmla="*/ 4669367 w 5994400"/>
              <a:gd name="connsiteY68" fmla="*/ 1485900 h 4756150"/>
              <a:gd name="connsiteX69" fmla="*/ 4897967 w 5994400"/>
              <a:gd name="connsiteY69" fmla="*/ 1485900 h 4756150"/>
              <a:gd name="connsiteX70" fmla="*/ 4974167 w 5994400"/>
              <a:gd name="connsiteY70" fmla="*/ 1638300 h 4756150"/>
              <a:gd name="connsiteX71" fmla="*/ 4897967 w 5994400"/>
              <a:gd name="connsiteY71" fmla="*/ 1790700 h 4756150"/>
              <a:gd name="connsiteX72" fmla="*/ 4745567 w 5994400"/>
              <a:gd name="connsiteY72" fmla="*/ 1866900 h 4756150"/>
              <a:gd name="connsiteX73" fmla="*/ 4702705 w 5994400"/>
              <a:gd name="connsiteY73" fmla="*/ 1995488 h 4756150"/>
              <a:gd name="connsiteX74" fmla="*/ 4643967 w 5994400"/>
              <a:gd name="connsiteY74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687917 w 5994400"/>
              <a:gd name="connsiteY30" fmla="*/ 1454150 h 4756150"/>
              <a:gd name="connsiteX31" fmla="*/ 395817 w 5994400"/>
              <a:gd name="connsiteY31" fmla="*/ 1733550 h 4756150"/>
              <a:gd name="connsiteX32" fmla="*/ 249767 w 5994400"/>
              <a:gd name="connsiteY32" fmla="*/ 1943100 h 4756150"/>
              <a:gd name="connsiteX33" fmla="*/ 148167 w 5994400"/>
              <a:gd name="connsiteY33" fmla="*/ 2159000 h 4756150"/>
              <a:gd name="connsiteX34" fmla="*/ 21167 w 5994400"/>
              <a:gd name="connsiteY34" fmla="*/ 2552700 h 4756150"/>
              <a:gd name="connsiteX35" fmla="*/ 21167 w 5994400"/>
              <a:gd name="connsiteY35" fmla="*/ 2933700 h 4756150"/>
              <a:gd name="connsiteX36" fmla="*/ 78317 w 5994400"/>
              <a:gd name="connsiteY36" fmla="*/ 3117850 h 4756150"/>
              <a:gd name="connsiteX37" fmla="*/ 205317 w 5994400"/>
              <a:gd name="connsiteY37" fmla="*/ 3333750 h 4756150"/>
              <a:gd name="connsiteX38" fmla="*/ 313267 w 5994400"/>
              <a:gd name="connsiteY38" fmla="*/ 3473450 h 4756150"/>
              <a:gd name="connsiteX39" fmla="*/ 459317 w 5994400"/>
              <a:gd name="connsiteY39" fmla="*/ 3638550 h 4756150"/>
              <a:gd name="connsiteX40" fmla="*/ 618067 w 5994400"/>
              <a:gd name="connsiteY40" fmla="*/ 3803650 h 4756150"/>
              <a:gd name="connsiteX41" fmla="*/ 757767 w 5994400"/>
              <a:gd name="connsiteY41" fmla="*/ 3987800 h 4756150"/>
              <a:gd name="connsiteX42" fmla="*/ 808567 w 5994400"/>
              <a:gd name="connsiteY42" fmla="*/ 4121150 h 4756150"/>
              <a:gd name="connsiteX43" fmla="*/ 808567 w 5994400"/>
              <a:gd name="connsiteY43" fmla="*/ 4260850 h 4756150"/>
              <a:gd name="connsiteX44" fmla="*/ 713317 w 5994400"/>
              <a:gd name="connsiteY44" fmla="*/ 4400550 h 4756150"/>
              <a:gd name="connsiteX45" fmla="*/ 579967 w 5994400"/>
              <a:gd name="connsiteY45" fmla="*/ 4476750 h 4756150"/>
              <a:gd name="connsiteX46" fmla="*/ 497417 w 5994400"/>
              <a:gd name="connsiteY46" fmla="*/ 4565650 h 4756150"/>
              <a:gd name="connsiteX47" fmla="*/ 446617 w 5994400"/>
              <a:gd name="connsiteY47" fmla="*/ 4616450 h 4756150"/>
              <a:gd name="connsiteX48" fmla="*/ 383117 w 5994400"/>
              <a:gd name="connsiteY48" fmla="*/ 4552950 h 4756150"/>
              <a:gd name="connsiteX49" fmla="*/ 243417 w 5994400"/>
              <a:gd name="connsiteY49" fmla="*/ 4756150 h 4756150"/>
              <a:gd name="connsiteX50" fmla="*/ 529167 w 5994400"/>
              <a:gd name="connsiteY50" fmla="*/ 4730750 h 4756150"/>
              <a:gd name="connsiteX51" fmla="*/ 503767 w 5994400"/>
              <a:gd name="connsiteY51" fmla="*/ 4660900 h 4756150"/>
              <a:gd name="connsiteX52" fmla="*/ 611717 w 5994400"/>
              <a:gd name="connsiteY52" fmla="*/ 4584700 h 4756150"/>
              <a:gd name="connsiteX53" fmla="*/ 745067 w 5994400"/>
              <a:gd name="connsiteY53" fmla="*/ 4489450 h 4756150"/>
              <a:gd name="connsiteX54" fmla="*/ 859367 w 5994400"/>
              <a:gd name="connsiteY54" fmla="*/ 4311650 h 4756150"/>
              <a:gd name="connsiteX55" fmla="*/ 935567 w 5994400"/>
              <a:gd name="connsiteY55" fmla="*/ 4083050 h 4756150"/>
              <a:gd name="connsiteX56" fmla="*/ 929217 w 5994400"/>
              <a:gd name="connsiteY56" fmla="*/ 3854450 h 4756150"/>
              <a:gd name="connsiteX57" fmla="*/ 802217 w 5994400"/>
              <a:gd name="connsiteY57" fmla="*/ 3594100 h 4756150"/>
              <a:gd name="connsiteX58" fmla="*/ 554567 w 5994400"/>
              <a:gd name="connsiteY58" fmla="*/ 3238500 h 4756150"/>
              <a:gd name="connsiteX59" fmla="*/ 325967 w 5994400"/>
              <a:gd name="connsiteY59" fmla="*/ 2933700 h 4756150"/>
              <a:gd name="connsiteX60" fmla="*/ 325967 w 5994400"/>
              <a:gd name="connsiteY60" fmla="*/ 2552700 h 4756150"/>
              <a:gd name="connsiteX61" fmla="*/ 446617 w 5994400"/>
              <a:gd name="connsiteY61" fmla="*/ 2216150 h 4756150"/>
              <a:gd name="connsiteX62" fmla="*/ 878417 w 5994400"/>
              <a:gd name="connsiteY62" fmla="*/ 1993900 h 4756150"/>
              <a:gd name="connsiteX63" fmla="*/ 1564217 w 5994400"/>
              <a:gd name="connsiteY63" fmla="*/ 1841500 h 4756150"/>
              <a:gd name="connsiteX64" fmla="*/ 2764367 w 5994400"/>
              <a:gd name="connsiteY64" fmla="*/ 1943100 h 4756150"/>
              <a:gd name="connsiteX65" fmla="*/ 3450167 w 5994400"/>
              <a:gd name="connsiteY65" fmla="*/ 2019300 h 4756150"/>
              <a:gd name="connsiteX66" fmla="*/ 3983567 w 5994400"/>
              <a:gd name="connsiteY66" fmla="*/ 1943100 h 4756150"/>
              <a:gd name="connsiteX67" fmla="*/ 4212167 w 5994400"/>
              <a:gd name="connsiteY67" fmla="*/ 1714500 h 4756150"/>
              <a:gd name="connsiteX68" fmla="*/ 4669367 w 5994400"/>
              <a:gd name="connsiteY68" fmla="*/ 1485900 h 4756150"/>
              <a:gd name="connsiteX69" fmla="*/ 4897967 w 5994400"/>
              <a:gd name="connsiteY69" fmla="*/ 1485900 h 4756150"/>
              <a:gd name="connsiteX70" fmla="*/ 4974167 w 5994400"/>
              <a:gd name="connsiteY70" fmla="*/ 1638300 h 4756150"/>
              <a:gd name="connsiteX71" fmla="*/ 4897967 w 5994400"/>
              <a:gd name="connsiteY71" fmla="*/ 1790700 h 4756150"/>
              <a:gd name="connsiteX72" fmla="*/ 4745567 w 5994400"/>
              <a:gd name="connsiteY72" fmla="*/ 1866900 h 4756150"/>
              <a:gd name="connsiteX73" fmla="*/ 4702705 w 5994400"/>
              <a:gd name="connsiteY73" fmla="*/ 1995488 h 4756150"/>
              <a:gd name="connsiteX74" fmla="*/ 4643967 w 5994400"/>
              <a:gd name="connsiteY74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687917 w 5994400"/>
              <a:gd name="connsiteY30" fmla="*/ 1454150 h 4756150"/>
              <a:gd name="connsiteX31" fmla="*/ 395817 w 5994400"/>
              <a:gd name="connsiteY31" fmla="*/ 1733550 h 4756150"/>
              <a:gd name="connsiteX32" fmla="*/ 249767 w 5994400"/>
              <a:gd name="connsiteY32" fmla="*/ 1943100 h 4756150"/>
              <a:gd name="connsiteX33" fmla="*/ 148167 w 5994400"/>
              <a:gd name="connsiteY33" fmla="*/ 2159000 h 4756150"/>
              <a:gd name="connsiteX34" fmla="*/ 21167 w 5994400"/>
              <a:gd name="connsiteY34" fmla="*/ 2552700 h 4756150"/>
              <a:gd name="connsiteX35" fmla="*/ 21167 w 5994400"/>
              <a:gd name="connsiteY35" fmla="*/ 2933700 h 4756150"/>
              <a:gd name="connsiteX36" fmla="*/ 78317 w 5994400"/>
              <a:gd name="connsiteY36" fmla="*/ 3117850 h 4756150"/>
              <a:gd name="connsiteX37" fmla="*/ 205317 w 5994400"/>
              <a:gd name="connsiteY37" fmla="*/ 3333750 h 4756150"/>
              <a:gd name="connsiteX38" fmla="*/ 313267 w 5994400"/>
              <a:gd name="connsiteY38" fmla="*/ 3473450 h 4756150"/>
              <a:gd name="connsiteX39" fmla="*/ 459317 w 5994400"/>
              <a:gd name="connsiteY39" fmla="*/ 3638550 h 4756150"/>
              <a:gd name="connsiteX40" fmla="*/ 618067 w 5994400"/>
              <a:gd name="connsiteY40" fmla="*/ 3803650 h 4756150"/>
              <a:gd name="connsiteX41" fmla="*/ 757767 w 5994400"/>
              <a:gd name="connsiteY41" fmla="*/ 3987800 h 4756150"/>
              <a:gd name="connsiteX42" fmla="*/ 808567 w 5994400"/>
              <a:gd name="connsiteY42" fmla="*/ 4121150 h 4756150"/>
              <a:gd name="connsiteX43" fmla="*/ 808567 w 5994400"/>
              <a:gd name="connsiteY43" fmla="*/ 4260850 h 4756150"/>
              <a:gd name="connsiteX44" fmla="*/ 713317 w 5994400"/>
              <a:gd name="connsiteY44" fmla="*/ 4400550 h 4756150"/>
              <a:gd name="connsiteX45" fmla="*/ 579967 w 5994400"/>
              <a:gd name="connsiteY45" fmla="*/ 4476750 h 4756150"/>
              <a:gd name="connsiteX46" fmla="*/ 497417 w 5994400"/>
              <a:gd name="connsiteY46" fmla="*/ 4565650 h 4756150"/>
              <a:gd name="connsiteX47" fmla="*/ 446617 w 5994400"/>
              <a:gd name="connsiteY47" fmla="*/ 4616450 h 4756150"/>
              <a:gd name="connsiteX48" fmla="*/ 383117 w 5994400"/>
              <a:gd name="connsiteY48" fmla="*/ 4552950 h 4756150"/>
              <a:gd name="connsiteX49" fmla="*/ 243417 w 5994400"/>
              <a:gd name="connsiteY49" fmla="*/ 4756150 h 4756150"/>
              <a:gd name="connsiteX50" fmla="*/ 529167 w 5994400"/>
              <a:gd name="connsiteY50" fmla="*/ 4730750 h 4756150"/>
              <a:gd name="connsiteX51" fmla="*/ 503767 w 5994400"/>
              <a:gd name="connsiteY51" fmla="*/ 4660900 h 4756150"/>
              <a:gd name="connsiteX52" fmla="*/ 611717 w 5994400"/>
              <a:gd name="connsiteY52" fmla="*/ 4584700 h 4756150"/>
              <a:gd name="connsiteX53" fmla="*/ 745067 w 5994400"/>
              <a:gd name="connsiteY53" fmla="*/ 4489450 h 4756150"/>
              <a:gd name="connsiteX54" fmla="*/ 859367 w 5994400"/>
              <a:gd name="connsiteY54" fmla="*/ 4311650 h 4756150"/>
              <a:gd name="connsiteX55" fmla="*/ 935567 w 5994400"/>
              <a:gd name="connsiteY55" fmla="*/ 4083050 h 4756150"/>
              <a:gd name="connsiteX56" fmla="*/ 929217 w 5994400"/>
              <a:gd name="connsiteY56" fmla="*/ 3854450 h 4756150"/>
              <a:gd name="connsiteX57" fmla="*/ 802217 w 5994400"/>
              <a:gd name="connsiteY57" fmla="*/ 3594100 h 4756150"/>
              <a:gd name="connsiteX58" fmla="*/ 554567 w 5994400"/>
              <a:gd name="connsiteY58" fmla="*/ 3238500 h 4756150"/>
              <a:gd name="connsiteX59" fmla="*/ 325967 w 5994400"/>
              <a:gd name="connsiteY59" fmla="*/ 2933700 h 4756150"/>
              <a:gd name="connsiteX60" fmla="*/ 325967 w 5994400"/>
              <a:gd name="connsiteY60" fmla="*/ 2552700 h 4756150"/>
              <a:gd name="connsiteX61" fmla="*/ 446617 w 5994400"/>
              <a:gd name="connsiteY61" fmla="*/ 2216150 h 4756150"/>
              <a:gd name="connsiteX62" fmla="*/ 878417 w 5994400"/>
              <a:gd name="connsiteY62" fmla="*/ 1993900 h 4756150"/>
              <a:gd name="connsiteX63" fmla="*/ 1564217 w 5994400"/>
              <a:gd name="connsiteY63" fmla="*/ 1841500 h 4756150"/>
              <a:gd name="connsiteX64" fmla="*/ 2764367 w 5994400"/>
              <a:gd name="connsiteY64" fmla="*/ 1943100 h 4756150"/>
              <a:gd name="connsiteX65" fmla="*/ 3450167 w 5994400"/>
              <a:gd name="connsiteY65" fmla="*/ 2019300 h 4756150"/>
              <a:gd name="connsiteX66" fmla="*/ 3983567 w 5994400"/>
              <a:gd name="connsiteY66" fmla="*/ 1943100 h 4756150"/>
              <a:gd name="connsiteX67" fmla="*/ 4212167 w 5994400"/>
              <a:gd name="connsiteY67" fmla="*/ 1714500 h 4756150"/>
              <a:gd name="connsiteX68" fmla="*/ 4669367 w 5994400"/>
              <a:gd name="connsiteY68" fmla="*/ 1485900 h 4756150"/>
              <a:gd name="connsiteX69" fmla="*/ 4897967 w 5994400"/>
              <a:gd name="connsiteY69" fmla="*/ 1485900 h 4756150"/>
              <a:gd name="connsiteX70" fmla="*/ 4974167 w 5994400"/>
              <a:gd name="connsiteY70" fmla="*/ 1638300 h 4756150"/>
              <a:gd name="connsiteX71" fmla="*/ 4897967 w 5994400"/>
              <a:gd name="connsiteY71" fmla="*/ 1790700 h 4756150"/>
              <a:gd name="connsiteX72" fmla="*/ 4745567 w 5994400"/>
              <a:gd name="connsiteY72" fmla="*/ 1866900 h 4756150"/>
              <a:gd name="connsiteX73" fmla="*/ 4702705 w 5994400"/>
              <a:gd name="connsiteY73" fmla="*/ 1995488 h 4756150"/>
              <a:gd name="connsiteX74" fmla="*/ 4643967 w 5994400"/>
              <a:gd name="connsiteY74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687917 w 5994400"/>
              <a:gd name="connsiteY30" fmla="*/ 1454150 h 4756150"/>
              <a:gd name="connsiteX31" fmla="*/ 395817 w 5994400"/>
              <a:gd name="connsiteY31" fmla="*/ 1733550 h 4756150"/>
              <a:gd name="connsiteX32" fmla="*/ 249767 w 5994400"/>
              <a:gd name="connsiteY32" fmla="*/ 1943100 h 4756150"/>
              <a:gd name="connsiteX33" fmla="*/ 148167 w 5994400"/>
              <a:gd name="connsiteY33" fmla="*/ 2159000 h 4756150"/>
              <a:gd name="connsiteX34" fmla="*/ 21167 w 5994400"/>
              <a:gd name="connsiteY34" fmla="*/ 2552700 h 4756150"/>
              <a:gd name="connsiteX35" fmla="*/ 21167 w 5994400"/>
              <a:gd name="connsiteY35" fmla="*/ 2933700 h 4756150"/>
              <a:gd name="connsiteX36" fmla="*/ 78317 w 5994400"/>
              <a:gd name="connsiteY36" fmla="*/ 3117850 h 4756150"/>
              <a:gd name="connsiteX37" fmla="*/ 205317 w 5994400"/>
              <a:gd name="connsiteY37" fmla="*/ 3333750 h 4756150"/>
              <a:gd name="connsiteX38" fmla="*/ 313267 w 5994400"/>
              <a:gd name="connsiteY38" fmla="*/ 3473450 h 4756150"/>
              <a:gd name="connsiteX39" fmla="*/ 459317 w 5994400"/>
              <a:gd name="connsiteY39" fmla="*/ 3638550 h 4756150"/>
              <a:gd name="connsiteX40" fmla="*/ 618067 w 5994400"/>
              <a:gd name="connsiteY40" fmla="*/ 3803650 h 4756150"/>
              <a:gd name="connsiteX41" fmla="*/ 757767 w 5994400"/>
              <a:gd name="connsiteY41" fmla="*/ 3987800 h 4756150"/>
              <a:gd name="connsiteX42" fmla="*/ 808567 w 5994400"/>
              <a:gd name="connsiteY42" fmla="*/ 4121150 h 4756150"/>
              <a:gd name="connsiteX43" fmla="*/ 808567 w 5994400"/>
              <a:gd name="connsiteY43" fmla="*/ 4260850 h 4756150"/>
              <a:gd name="connsiteX44" fmla="*/ 713317 w 5994400"/>
              <a:gd name="connsiteY44" fmla="*/ 4400550 h 4756150"/>
              <a:gd name="connsiteX45" fmla="*/ 579967 w 5994400"/>
              <a:gd name="connsiteY45" fmla="*/ 4476750 h 4756150"/>
              <a:gd name="connsiteX46" fmla="*/ 497417 w 5994400"/>
              <a:gd name="connsiteY46" fmla="*/ 4565650 h 4756150"/>
              <a:gd name="connsiteX47" fmla="*/ 446617 w 5994400"/>
              <a:gd name="connsiteY47" fmla="*/ 4616450 h 4756150"/>
              <a:gd name="connsiteX48" fmla="*/ 383117 w 5994400"/>
              <a:gd name="connsiteY48" fmla="*/ 4552950 h 4756150"/>
              <a:gd name="connsiteX49" fmla="*/ 243417 w 5994400"/>
              <a:gd name="connsiteY49" fmla="*/ 4756150 h 4756150"/>
              <a:gd name="connsiteX50" fmla="*/ 529167 w 5994400"/>
              <a:gd name="connsiteY50" fmla="*/ 4730750 h 4756150"/>
              <a:gd name="connsiteX51" fmla="*/ 503767 w 5994400"/>
              <a:gd name="connsiteY51" fmla="*/ 4660900 h 4756150"/>
              <a:gd name="connsiteX52" fmla="*/ 611717 w 5994400"/>
              <a:gd name="connsiteY52" fmla="*/ 4584700 h 4756150"/>
              <a:gd name="connsiteX53" fmla="*/ 745067 w 5994400"/>
              <a:gd name="connsiteY53" fmla="*/ 4489450 h 4756150"/>
              <a:gd name="connsiteX54" fmla="*/ 859367 w 5994400"/>
              <a:gd name="connsiteY54" fmla="*/ 4311650 h 4756150"/>
              <a:gd name="connsiteX55" fmla="*/ 935567 w 5994400"/>
              <a:gd name="connsiteY55" fmla="*/ 4083050 h 4756150"/>
              <a:gd name="connsiteX56" fmla="*/ 929217 w 5994400"/>
              <a:gd name="connsiteY56" fmla="*/ 3854450 h 4756150"/>
              <a:gd name="connsiteX57" fmla="*/ 802217 w 5994400"/>
              <a:gd name="connsiteY57" fmla="*/ 3594100 h 4756150"/>
              <a:gd name="connsiteX58" fmla="*/ 554567 w 5994400"/>
              <a:gd name="connsiteY58" fmla="*/ 3314700 h 4756150"/>
              <a:gd name="connsiteX59" fmla="*/ 325967 w 5994400"/>
              <a:gd name="connsiteY59" fmla="*/ 2933700 h 4756150"/>
              <a:gd name="connsiteX60" fmla="*/ 325967 w 5994400"/>
              <a:gd name="connsiteY60" fmla="*/ 2552700 h 4756150"/>
              <a:gd name="connsiteX61" fmla="*/ 446617 w 5994400"/>
              <a:gd name="connsiteY61" fmla="*/ 2216150 h 4756150"/>
              <a:gd name="connsiteX62" fmla="*/ 878417 w 5994400"/>
              <a:gd name="connsiteY62" fmla="*/ 1993900 h 4756150"/>
              <a:gd name="connsiteX63" fmla="*/ 1564217 w 5994400"/>
              <a:gd name="connsiteY63" fmla="*/ 1841500 h 4756150"/>
              <a:gd name="connsiteX64" fmla="*/ 2764367 w 5994400"/>
              <a:gd name="connsiteY64" fmla="*/ 1943100 h 4756150"/>
              <a:gd name="connsiteX65" fmla="*/ 3450167 w 5994400"/>
              <a:gd name="connsiteY65" fmla="*/ 2019300 h 4756150"/>
              <a:gd name="connsiteX66" fmla="*/ 3983567 w 5994400"/>
              <a:gd name="connsiteY66" fmla="*/ 1943100 h 4756150"/>
              <a:gd name="connsiteX67" fmla="*/ 4212167 w 5994400"/>
              <a:gd name="connsiteY67" fmla="*/ 1714500 h 4756150"/>
              <a:gd name="connsiteX68" fmla="*/ 4669367 w 5994400"/>
              <a:gd name="connsiteY68" fmla="*/ 1485900 h 4756150"/>
              <a:gd name="connsiteX69" fmla="*/ 4897967 w 5994400"/>
              <a:gd name="connsiteY69" fmla="*/ 1485900 h 4756150"/>
              <a:gd name="connsiteX70" fmla="*/ 4974167 w 5994400"/>
              <a:gd name="connsiteY70" fmla="*/ 1638300 h 4756150"/>
              <a:gd name="connsiteX71" fmla="*/ 4897967 w 5994400"/>
              <a:gd name="connsiteY71" fmla="*/ 1790700 h 4756150"/>
              <a:gd name="connsiteX72" fmla="*/ 4745567 w 5994400"/>
              <a:gd name="connsiteY72" fmla="*/ 1866900 h 4756150"/>
              <a:gd name="connsiteX73" fmla="*/ 4702705 w 5994400"/>
              <a:gd name="connsiteY73" fmla="*/ 1995488 h 4756150"/>
              <a:gd name="connsiteX74" fmla="*/ 4643967 w 5994400"/>
              <a:gd name="connsiteY74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395817 w 5994400"/>
              <a:gd name="connsiteY30" fmla="*/ 1733550 h 4756150"/>
              <a:gd name="connsiteX31" fmla="*/ 249767 w 5994400"/>
              <a:gd name="connsiteY31" fmla="*/ 1943100 h 4756150"/>
              <a:gd name="connsiteX32" fmla="*/ 148167 w 5994400"/>
              <a:gd name="connsiteY32" fmla="*/ 2159000 h 4756150"/>
              <a:gd name="connsiteX33" fmla="*/ 21167 w 5994400"/>
              <a:gd name="connsiteY33" fmla="*/ 2552700 h 4756150"/>
              <a:gd name="connsiteX34" fmla="*/ 21167 w 5994400"/>
              <a:gd name="connsiteY34" fmla="*/ 2933700 h 4756150"/>
              <a:gd name="connsiteX35" fmla="*/ 78317 w 5994400"/>
              <a:gd name="connsiteY35" fmla="*/ 3117850 h 4756150"/>
              <a:gd name="connsiteX36" fmla="*/ 205317 w 5994400"/>
              <a:gd name="connsiteY36" fmla="*/ 3333750 h 4756150"/>
              <a:gd name="connsiteX37" fmla="*/ 313267 w 5994400"/>
              <a:gd name="connsiteY37" fmla="*/ 3473450 h 4756150"/>
              <a:gd name="connsiteX38" fmla="*/ 459317 w 5994400"/>
              <a:gd name="connsiteY38" fmla="*/ 3638550 h 4756150"/>
              <a:gd name="connsiteX39" fmla="*/ 618067 w 5994400"/>
              <a:gd name="connsiteY39" fmla="*/ 3803650 h 4756150"/>
              <a:gd name="connsiteX40" fmla="*/ 757767 w 5994400"/>
              <a:gd name="connsiteY40" fmla="*/ 3987800 h 4756150"/>
              <a:gd name="connsiteX41" fmla="*/ 808567 w 5994400"/>
              <a:gd name="connsiteY41" fmla="*/ 4121150 h 4756150"/>
              <a:gd name="connsiteX42" fmla="*/ 808567 w 5994400"/>
              <a:gd name="connsiteY42" fmla="*/ 4260850 h 4756150"/>
              <a:gd name="connsiteX43" fmla="*/ 713317 w 5994400"/>
              <a:gd name="connsiteY43" fmla="*/ 4400550 h 4756150"/>
              <a:gd name="connsiteX44" fmla="*/ 579967 w 5994400"/>
              <a:gd name="connsiteY44" fmla="*/ 4476750 h 4756150"/>
              <a:gd name="connsiteX45" fmla="*/ 497417 w 5994400"/>
              <a:gd name="connsiteY45" fmla="*/ 4565650 h 4756150"/>
              <a:gd name="connsiteX46" fmla="*/ 446617 w 5994400"/>
              <a:gd name="connsiteY46" fmla="*/ 4616450 h 4756150"/>
              <a:gd name="connsiteX47" fmla="*/ 383117 w 5994400"/>
              <a:gd name="connsiteY47" fmla="*/ 4552950 h 4756150"/>
              <a:gd name="connsiteX48" fmla="*/ 243417 w 5994400"/>
              <a:gd name="connsiteY48" fmla="*/ 4756150 h 4756150"/>
              <a:gd name="connsiteX49" fmla="*/ 529167 w 5994400"/>
              <a:gd name="connsiteY49" fmla="*/ 4730750 h 4756150"/>
              <a:gd name="connsiteX50" fmla="*/ 503767 w 5994400"/>
              <a:gd name="connsiteY50" fmla="*/ 4660900 h 4756150"/>
              <a:gd name="connsiteX51" fmla="*/ 611717 w 5994400"/>
              <a:gd name="connsiteY51" fmla="*/ 4584700 h 4756150"/>
              <a:gd name="connsiteX52" fmla="*/ 745067 w 5994400"/>
              <a:gd name="connsiteY52" fmla="*/ 4489450 h 4756150"/>
              <a:gd name="connsiteX53" fmla="*/ 859367 w 5994400"/>
              <a:gd name="connsiteY53" fmla="*/ 4311650 h 4756150"/>
              <a:gd name="connsiteX54" fmla="*/ 935567 w 5994400"/>
              <a:gd name="connsiteY54" fmla="*/ 4083050 h 4756150"/>
              <a:gd name="connsiteX55" fmla="*/ 929217 w 5994400"/>
              <a:gd name="connsiteY55" fmla="*/ 3854450 h 4756150"/>
              <a:gd name="connsiteX56" fmla="*/ 802217 w 5994400"/>
              <a:gd name="connsiteY56" fmla="*/ 3594100 h 4756150"/>
              <a:gd name="connsiteX57" fmla="*/ 554567 w 5994400"/>
              <a:gd name="connsiteY57" fmla="*/ 3314700 h 4756150"/>
              <a:gd name="connsiteX58" fmla="*/ 325967 w 5994400"/>
              <a:gd name="connsiteY58" fmla="*/ 2933700 h 4756150"/>
              <a:gd name="connsiteX59" fmla="*/ 325967 w 5994400"/>
              <a:gd name="connsiteY59" fmla="*/ 2552700 h 4756150"/>
              <a:gd name="connsiteX60" fmla="*/ 446617 w 5994400"/>
              <a:gd name="connsiteY60" fmla="*/ 2216150 h 4756150"/>
              <a:gd name="connsiteX61" fmla="*/ 878417 w 5994400"/>
              <a:gd name="connsiteY61" fmla="*/ 1993900 h 4756150"/>
              <a:gd name="connsiteX62" fmla="*/ 1564217 w 5994400"/>
              <a:gd name="connsiteY62" fmla="*/ 1841500 h 4756150"/>
              <a:gd name="connsiteX63" fmla="*/ 2764367 w 5994400"/>
              <a:gd name="connsiteY63" fmla="*/ 1943100 h 4756150"/>
              <a:gd name="connsiteX64" fmla="*/ 3450167 w 5994400"/>
              <a:gd name="connsiteY64" fmla="*/ 2019300 h 4756150"/>
              <a:gd name="connsiteX65" fmla="*/ 3983567 w 5994400"/>
              <a:gd name="connsiteY65" fmla="*/ 1943100 h 4756150"/>
              <a:gd name="connsiteX66" fmla="*/ 4212167 w 5994400"/>
              <a:gd name="connsiteY66" fmla="*/ 1714500 h 4756150"/>
              <a:gd name="connsiteX67" fmla="*/ 4669367 w 5994400"/>
              <a:gd name="connsiteY67" fmla="*/ 1485900 h 4756150"/>
              <a:gd name="connsiteX68" fmla="*/ 4897967 w 5994400"/>
              <a:gd name="connsiteY68" fmla="*/ 1485900 h 4756150"/>
              <a:gd name="connsiteX69" fmla="*/ 4974167 w 5994400"/>
              <a:gd name="connsiteY69" fmla="*/ 1638300 h 4756150"/>
              <a:gd name="connsiteX70" fmla="*/ 4897967 w 5994400"/>
              <a:gd name="connsiteY70" fmla="*/ 1790700 h 4756150"/>
              <a:gd name="connsiteX71" fmla="*/ 4745567 w 5994400"/>
              <a:gd name="connsiteY71" fmla="*/ 1866900 h 4756150"/>
              <a:gd name="connsiteX72" fmla="*/ 4702705 w 5994400"/>
              <a:gd name="connsiteY72" fmla="*/ 1995488 h 4756150"/>
              <a:gd name="connsiteX73" fmla="*/ 4643967 w 5994400"/>
              <a:gd name="connsiteY73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395817 w 5994400"/>
              <a:gd name="connsiteY30" fmla="*/ 1733550 h 4756150"/>
              <a:gd name="connsiteX31" fmla="*/ 249767 w 5994400"/>
              <a:gd name="connsiteY31" fmla="*/ 1943100 h 4756150"/>
              <a:gd name="connsiteX32" fmla="*/ 148167 w 5994400"/>
              <a:gd name="connsiteY32" fmla="*/ 2159000 h 4756150"/>
              <a:gd name="connsiteX33" fmla="*/ 21167 w 5994400"/>
              <a:gd name="connsiteY33" fmla="*/ 2705100 h 4756150"/>
              <a:gd name="connsiteX34" fmla="*/ 21167 w 5994400"/>
              <a:gd name="connsiteY34" fmla="*/ 2933700 h 4756150"/>
              <a:gd name="connsiteX35" fmla="*/ 78317 w 5994400"/>
              <a:gd name="connsiteY35" fmla="*/ 3117850 h 4756150"/>
              <a:gd name="connsiteX36" fmla="*/ 205317 w 5994400"/>
              <a:gd name="connsiteY36" fmla="*/ 3333750 h 4756150"/>
              <a:gd name="connsiteX37" fmla="*/ 313267 w 5994400"/>
              <a:gd name="connsiteY37" fmla="*/ 3473450 h 4756150"/>
              <a:gd name="connsiteX38" fmla="*/ 459317 w 5994400"/>
              <a:gd name="connsiteY38" fmla="*/ 3638550 h 4756150"/>
              <a:gd name="connsiteX39" fmla="*/ 618067 w 5994400"/>
              <a:gd name="connsiteY39" fmla="*/ 3803650 h 4756150"/>
              <a:gd name="connsiteX40" fmla="*/ 757767 w 5994400"/>
              <a:gd name="connsiteY40" fmla="*/ 3987800 h 4756150"/>
              <a:gd name="connsiteX41" fmla="*/ 808567 w 5994400"/>
              <a:gd name="connsiteY41" fmla="*/ 4121150 h 4756150"/>
              <a:gd name="connsiteX42" fmla="*/ 808567 w 5994400"/>
              <a:gd name="connsiteY42" fmla="*/ 4260850 h 4756150"/>
              <a:gd name="connsiteX43" fmla="*/ 713317 w 5994400"/>
              <a:gd name="connsiteY43" fmla="*/ 4400550 h 4756150"/>
              <a:gd name="connsiteX44" fmla="*/ 579967 w 5994400"/>
              <a:gd name="connsiteY44" fmla="*/ 4476750 h 4756150"/>
              <a:gd name="connsiteX45" fmla="*/ 497417 w 5994400"/>
              <a:gd name="connsiteY45" fmla="*/ 4565650 h 4756150"/>
              <a:gd name="connsiteX46" fmla="*/ 446617 w 5994400"/>
              <a:gd name="connsiteY46" fmla="*/ 4616450 h 4756150"/>
              <a:gd name="connsiteX47" fmla="*/ 383117 w 5994400"/>
              <a:gd name="connsiteY47" fmla="*/ 4552950 h 4756150"/>
              <a:gd name="connsiteX48" fmla="*/ 243417 w 5994400"/>
              <a:gd name="connsiteY48" fmla="*/ 4756150 h 4756150"/>
              <a:gd name="connsiteX49" fmla="*/ 529167 w 5994400"/>
              <a:gd name="connsiteY49" fmla="*/ 4730750 h 4756150"/>
              <a:gd name="connsiteX50" fmla="*/ 503767 w 5994400"/>
              <a:gd name="connsiteY50" fmla="*/ 4660900 h 4756150"/>
              <a:gd name="connsiteX51" fmla="*/ 611717 w 5994400"/>
              <a:gd name="connsiteY51" fmla="*/ 4584700 h 4756150"/>
              <a:gd name="connsiteX52" fmla="*/ 745067 w 5994400"/>
              <a:gd name="connsiteY52" fmla="*/ 4489450 h 4756150"/>
              <a:gd name="connsiteX53" fmla="*/ 859367 w 5994400"/>
              <a:gd name="connsiteY53" fmla="*/ 4311650 h 4756150"/>
              <a:gd name="connsiteX54" fmla="*/ 935567 w 5994400"/>
              <a:gd name="connsiteY54" fmla="*/ 4083050 h 4756150"/>
              <a:gd name="connsiteX55" fmla="*/ 929217 w 5994400"/>
              <a:gd name="connsiteY55" fmla="*/ 3854450 h 4756150"/>
              <a:gd name="connsiteX56" fmla="*/ 802217 w 5994400"/>
              <a:gd name="connsiteY56" fmla="*/ 3594100 h 4756150"/>
              <a:gd name="connsiteX57" fmla="*/ 554567 w 5994400"/>
              <a:gd name="connsiteY57" fmla="*/ 3314700 h 4756150"/>
              <a:gd name="connsiteX58" fmla="*/ 325967 w 5994400"/>
              <a:gd name="connsiteY58" fmla="*/ 2933700 h 4756150"/>
              <a:gd name="connsiteX59" fmla="*/ 325967 w 5994400"/>
              <a:gd name="connsiteY59" fmla="*/ 2552700 h 4756150"/>
              <a:gd name="connsiteX60" fmla="*/ 446617 w 5994400"/>
              <a:gd name="connsiteY60" fmla="*/ 2216150 h 4756150"/>
              <a:gd name="connsiteX61" fmla="*/ 878417 w 5994400"/>
              <a:gd name="connsiteY61" fmla="*/ 1993900 h 4756150"/>
              <a:gd name="connsiteX62" fmla="*/ 1564217 w 5994400"/>
              <a:gd name="connsiteY62" fmla="*/ 1841500 h 4756150"/>
              <a:gd name="connsiteX63" fmla="*/ 2764367 w 5994400"/>
              <a:gd name="connsiteY63" fmla="*/ 1943100 h 4756150"/>
              <a:gd name="connsiteX64" fmla="*/ 3450167 w 5994400"/>
              <a:gd name="connsiteY64" fmla="*/ 2019300 h 4756150"/>
              <a:gd name="connsiteX65" fmla="*/ 3983567 w 5994400"/>
              <a:gd name="connsiteY65" fmla="*/ 1943100 h 4756150"/>
              <a:gd name="connsiteX66" fmla="*/ 4212167 w 5994400"/>
              <a:gd name="connsiteY66" fmla="*/ 1714500 h 4756150"/>
              <a:gd name="connsiteX67" fmla="*/ 4669367 w 5994400"/>
              <a:gd name="connsiteY67" fmla="*/ 1485900 h 4756150"/>
              <a:gd name="connsiteX68" fmla="*/ 4897967 w 5994400"/>
              <a:gd name="connsiteY68" fmla="*/ 1485900 h 4756150"/>
              <a:gd name="connsiteX69" fmla="*/ 4974167 w 5994400"/>
              <a:gd name="connsiteY69" fmla="*/ 1638300 h 4756150"/>
              <a:gd name="connsiteX70" fmla="*/ 4897967 w 5994400"/>
              <a:gd name="connsiteY70" fmla="*/ 1790700 h 4756150"/>
              <a:gd name="connsiteX71" fmla="*/ 4745567 w 5994400"/>
              <a:gd name="connsiteY71" fmla="*/ 1866900 h 4756150"/>
              <a:gd name="connsiteX72" fmla="*/ 4702705 w 5994400"/>
              <a:gd name="connsiteY72" fmla="*/ 1995488 h 4756150"/>
              <a:gd name="connsiteX73" fmla="*/ 4643967 w 5994400"/>
              <a:gd name="connsiteY73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395817 w 5994400"/>
              <a:gd name="connsiteY30" fmla="*/ 1733550 h 4756150"/>
              <a:gd name="connsiteX31" fmla="*/ 249767 w 5994400"/>
              <a:gd name="connsiteY31" fmla="*/ 1943100 h 4756150"/>
              <a:gd name="connsiteX32" fmla="*/ 148167 w 5994400"/>
              <a:gd name="connsiteY32" fmla="*/ 2159000 h 4756150"/>
              <a:gd name="connsiteX33" fmla="*/ 21167 w 5994400"/>
              <a:gd name="connsiteY33" fmla="*/ 2705100 h 4756150"/>
              <a:gd name="connsiteX34" fmla="*/ 21167 w 5994400"/>
              <a:gd name="connsiteY34" fmla="*/ 2933700 h 4756150"/>
              <a:gd name="connsiteX35" fmla="*/ 78317 w 5994400"/>
              <a:gd name="connsiteY35" fmla="*/ 3117850 h 4756150"/>
              <a:gd name="connsiteX36" fmla="*/ 205317 w 5994400"/>
              <a:gd name="connsiteY36" fmla="*/ 3333750 h 4756150"/>
              <a:gd name="connsiteX37" fmla="*/ 313267 w 5994400"/>
              <a:gd name="connsiteY37" fmla="*/ 3473450 h 4756150"/>
              <a:gd name="connsiteX38" fmla="*/ 459317 w 5994400"/>
              <a:gd name="connsiteY38" fmla="*/ 3638550 h 4756150"/>
              <a:gd name="connsiteX39" fmla="*/ 618067 w 5994400"/>
              <a:gd name="connsiteY39" fmla="*/ 3803650 h 4756150"/>
              <a:gd name="connsiteX40" fmla="*/ 757767 w 5994400"/>
              <a:gd name="connsiteY40" fmla="*/ 3987800 h 4756150"/>
              <a:gd name="connsiteX41" fmla="*/ 808567 w 5994400"/>
              <a:gd name="connsiteY41" fmla="*/ 4121150 h 4756150"/>
              <a:gd name="connsiteX42" fmla="*/ 808567 w 5994400"/>
              <a:gd name="connsiteY42" fmla="*/ 4260850 h 4756150"/>
              <a:gd name="connsiteX43" fmla="*/ 713317 w 5994400"/>
              <a:gd name="connsiteY43" fmla="*/ 4400550 h 4756150"/>
              <a:gd name="connsiteX44" fmla="*/ 497417 w 5994400"/>
              <a:gd name="connsiteY44" fmla="*/ 4565650 h 4756150"/>
              <a:gd name="connsiteX45" fmla="*/ 446617 w 5994400"/>
              <a:gd name="connsiteY45" fmla="*/ 4616450 h 4756150"/>
              <a:gd name="connsiteX46" fmla="*/ 383117 w 5994400"/>
              <a:gd name="connsiteY46" fmla="*/ 4552950 h 4756150"/>
              <a:gd name="connsiteX47" fmla="*/ 243417 w 5994400"/>
              <a:gd name="connsiteY47" fmla="*/ 4756150 h 4756150"/>
              <a:gd name="connsiteX48" fmla="*/ 529167 w 5994400"/>
              <a:gd name="connsiteY48" fmla="*/ 4730750 h 4756150"/>
              <a:gd name="connsiteX49" fmla="*/ 503767 w 5994400"/>
              <a:gd name="connsiteY49" fmla="*/ 4660900 h 4756150"/>
              <a:gd name="connsiteX50" fmla="*/ 611717 w 5994400"/>
              <a:gd name="connsiteY50" fmla="*/ 4584700 h 4756150"/>
              <a:gd name="connsiteX51" fmla="*/ 745067 w 5994400"/>
              <a:gd name="connsiteY51" fmla="*/ 4489450 h 4756150"/>
              <a:gd name="connsiteX52" fmla="*/ 859367 w 5994400"/>
              <a:gd name="connsiteY52" fmla="*/ 4311650 h 4756150"/>
              <a:gd name="connsiteX53" fmla="*/ 935567 w 5994400"/>
              <a:gd name="connsiteY53" fmla="*/ 4083050 h 4756150"/>
              <a:gd name="connsiteX54" fmla="*/ 929217 w 5994400"/>
              <a:gd name="connsiteY54" fmla="*/ 3854450 h 4756150"/>
              <a:gd name="connsiteX55" fmla="*/ 802217 w 5994400"/>
              <a:gd name="connsiteY55" fmla="*/ 3594100 h 4756150"/>
              <a:gd name="connsiteX56" fmla="*/ 554567 w 5994400"/>
              <a:gd name="connsiteY56" fmla="*/ 3314700 h 4756150"/>
              <a:gd name="connsiteX57" fmla="*/ 325967 w 5994400"/>
              <a:gd name="connsiteY57" fmla="*/ 2933700 h 4756150"/>
              <a:gd name="connsiteX58" fmla="*/ 325967 w 5994400"/>
              <a:gd name="connsiteY58" fmla="*/ 2552700 h 4756150"/>
              <a:gd name="connsiteX59" fmla="*/ 446617 w 5994400"/>
              <a:gd name="connsiteY59" fmla="*/ 2216150 h 4756150"/>
              <a:gd name="connsiteX60" fmla="*/ 878417 w 5994400"/>
              <a:gd name="connsiteY60" fmla="*/ 1993900 h 4756150"/>
              <a:gd name="connsiteX61" fmla="*/ 1564217 w 5994400"/>
              <a:gd name="connsiteY61" fmla="*/ 1841500 h 4756150"/>
              <a:gd name="connsiteX62" fmla="*/ 2764367 w 5994400"/>
              <a:gd name="connsiteY62" fmla="*/ 1943100 h 4756150"/>
              <a:gd name="connsiteX63" fmla="*/ 3450167 w 5994400"/>
              <a:gd name="connsiteY63" fmla="*/ 2019300 h 4756150"/>
              <a:gd name="connsiteX64" fmla="*/ 3983567 w 5994400"/>
              <a:gd name="connsiteY64" fmla="*/ 1943100 h 4756150"/>
              <a:gd name="connsiteX65" fmla="*/ 4212167 w 5994400"/>
              <a:gd name="connsiteY65" fmla="*/ 1714500 h 4756150"/>
              <a:gd name="connsiteX66" fmla="*/ 4669367 w 5994400"/>
              <a:gd name="connsiteY66" fmla="*/ 1485900 h 4756150"/>
              <a:gd name="connsiteX67" fmla="*/ 4897967 w 5994400"/>
              <a:gd name="connsiteY67" fmla="*/ 1485900 h 4756150"/>
              <a:gd name="connsiteX68" fmla="*/ 4974167 w 5994400"/>
              <a:gd name="connsiteY68" fmla="*/ 1638300 h 4756150"/>
              <a:gd name="connsiteX69" fmla="*/ 4897967 w 5994400"/>
              <a:gd name="connsiteY69" fmla="*/ 1790700 h 4756150"/>
              <a:gd name="connsiteX70" fmla="*/ 4745567 w 5994400"/>
              <a:gd name="connsiteY70" fmla="*/ 1866900 h 4756150"/>
              <a:gd name="connsiteX71" fmla="*/ 4702705 w 5994400"/>
              <a:gd name="connsiteY71" fmla="*/ 1995488 h 4756150"/>
              <a:gd name="connsiteX72" fmla="*/ 4643967 w 5994400"/>
              <a:gd name="connsiteY72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395817 w 5994400"/>
              <a:gd name="connsiteY30" fmla="*/ 1733550 h 4756150"/>
              <a:gd name="connsiteX31" fmla="*/ 249767 w 5994400"/>
              <a:gd name="connsiteY31" fmla="*/ 1943100 h 4756150"/>
              <a:gd name="connsiteX32" fmla="*/ 148167 w 5994400"/>
              <a:gd name="connsiteY32" fmla="*/ 2159000 h 4756150"/>
              <a:gd name="connsiteX33" fmla="*/ 21167 w 5994400"/>
              <a:gd name="connsiteY33" fmla="*/ 2705100 h 4756150"/>
              <a:gd name="connsiteX34" fmla="*/ 21167 w 5994400"/>
              <a:gd name="connsiteY34" fmla="*/ 2933700 h 4756150"/>
              <a:gd name="connsiteX35" fmla="*/ 78317 w 5994400"/>
              <a:gd name="connsiteY35" fmla="*/ 3117850 h 4756150"/>
              <a:gd name="connsiteX36" fmla="*/ 205317 w 5994400"/>
              <a:gd name="connsiteY36" fmla="*/ 3333750 h 4756150"/>
              <a:gd name="connsiteX37" fmla="*/ 313267 w 5994400"/>
              <a:gd name="connsiteY37" fmla="*/ 3473450 h 4756150"/>
              <a:gd name="connsiteX38" fmla="*/ 459317 w 5994400"/>
              <a:gd name="connsiteY38" fmla="*/ 3638550 h 4756150"/>
              <a:gd name="connsiteX39" fmla="*/ 618067 w 5994400"/>
              <a:gd name="connsiteY39" fmla="*/ 3803650 h 4756150"/>
              <a:gd name="connsiteX40" fmla="*/ 757767 w 5994400"/>
              <a:gd name="connsiteY40" fmla="*/ 3987800 h 4756150"/>
              <a:gd name="connsiteX41" fmla="*/ 808567 w 5994400"/>
              <a:gd name="connsiteY41" fmla="*/ 4121150 h 4756150"/>
              <a:gd name="connsiteX42" fmla="*/ 808567 w 5994400"/>
              <a:gd name="connsiteY42" fmla="*/ 4260850 h 4756150"/>
              <a:gd name="connsiteX43" fmla="*/ 713317 w 5994400"/>
              <a:gd name="connsiteY43" fmla="*/ 4400550 h 4756150"/>
              <a:gd name="connsiteX44" fmla="*/ 497417 w 5994400"/>
              <a:gd name="connsiteY44" fmla="*/ 4565650 h 4756150"/>
              <a:gd name="connsiteX45" fmla="*/ 446617 w 5994400"/>
              <a:gd name="connsiteY45" fmla="*/ 4616450 h 4756150"/>
              <a:gd name="connsiteX46" fmla="*/ 383117 w 5994400"/>
              <a:gd name="connsiteY46" fmla="*/ 4552950 h 4756150"/>
              <a:gd name="connsiteX47" fmla="*/ 243417 w 5994400"/>
              <a:gd name="connsiteY47" fmla="*/ 4756150 h 4756150"/>
              <a:gd name="connsiteX48" fmla="*/ 529167 w 5994400"/>
              <a:gd name="connsiteY48" fmla="*/ 4730750 h 4756150"/>
              <a:gd name="connsiteX49" fmla="*/ 503767 w 5994400"/>
              <a:gd name="connsiteY49" fmla="*/ 4660900 h 4756150"/>
              <a:gd name="connsiteX50" fmla="*/ 611717 w 5994400"/>
              <a:gd name="connsiteY50" fmla="*/ 4584700 h 4756150"/>
              <a:gd name="connsiteX51" fmla="*/ 745067 w 5994400"/>
              <a:gd name="connsiteY51" fmla="*/ 4489450 h 4756150"/>
              <a:gd name="connsiteX52" fmla="*/ 859367 w 5994400"/>
              <a:gd name="connsiteY52" fmla="*/ 4311650 h 4756150"/>
              <a:gd name="connsiteX53" fmla="*/ 935567 w 5994400"/>
              <a:gd name="connsiteY53" fmla="*/ 4083050 h 4756150"/>
              <a:gd name="connsiteX54" fmla="*/ 929217 w 5994400"/>
              <a:gd name="connsiteY54" fmla="*/ 3854450 h 4756150"/>
              <a:gd name="connsiteX55" fmla="*/ 802217 w 5994400"/>
              <a:gd name="connsiteY55" fmla="*/ 3594100 h 4756150"/>
              <a:gd name="connsiteX56" fmla="*/ 554567 w 5994400"/>
              <a:gd name="connsiteY56" fmla="*/ 3314700 h 4756150"/>
              <a:gd name="connsiteX57" fmla="*/ 325967 w 5994400"/>
              <a:gd name="connsiteY57" fmla="*/ 2933700 h 4756150"/>
              <a:gd name="connsiteX58" fmla="*/ 325967 w 5994400"/>
              <a:gd name="connsiteY58" fmla="*/ 2552700 h 4756150"/>
              <a:gd name="connsiteX59" fmla="*/ 446617 w 5994400"/>
              <a:gd name="connsiteY59" fmla="*/ 2216150 h 4756150"/>
              <a:gd name="connsiteX60" fmla="*/ 878417 w 5994400"/>
              <a:gd name="connsiteY60" fmla="*/ 1993900 h 4756150"/>
              <a:gd name="connsiteX61" fmla="*/ 1564217 w 5994400"/>
              <a:gd name="connsiteY61" fmla="*/ 1841500 h 4756150"/>
              <a:gd name="connsiteX62" fmla="*/ 2764367 w 5994400"/>
              <a:gd name="connsiteY62" fmla="*/ 1943100 h 4756150"/>
              <a:gd name="connsiteX63" fmla="*/ 3450167 w 5994400"/>
              <a:gd name="connsiteY63" fmla="*/ 2019300 h 4756150"/>
              <a:gd name="connsiteX64" fmla="*/ 3983567 w 5994400"/>
              <a:gd name="connsiteY64" fmla="*/ 1943100 h 4756150"/>
              <a:gd name="connsiteX65" fmla="*/ 4212167 w 5994400"/>
              <a:gd name="connsiteY65" fmla="*/ 1714500 h 4756150"/>
              <a:gd name="connsiteX66" fmla="*/ 4669367 w 5994400"/>
              <a:gd name="connsiteY66" fmla="*/ 1485900 h 4756150"/>
              <a:gd name="connsiteX67" fmla="*/ 4897967 w 5994400"/>
              <a:gd name="connsiteY67" fmla="*/ 1485900 h 4756150"/>
              <a:gd name="connsiteX68" fmla="*/ 4974167 w 5994400"/>
              <a:gd name="connsiteY68" fmla="*/ 1638300 h 4756150"/>
              <a:gd name="connsiteX69" fmla="*/ 4897967 w 5994400"/>
              <a:gd name="connsiteY69" fmla="*/ 1790700 h 4756150"/>
              <a:gd name="connsiteX70" fmla="*/ 4745567 w 5994400"/>
              <a:gd name="connsiteY70" fmla="*/ 1866900 h 4756150"/>
              <a:gd name="connsiteX71" fmla="*/ 4702705 w 5994400"/>
              <a:gd name="connsiteY71" fmla="*/ 1995488 h 4756150"/>
              <a:gd name="connsiteX72" fmla="*/ 4643967 w 5994400"/>
              <a:gd name="connsiteY72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395817 w 5994400"/>
              <a:gd name="connsiteY30" fmla="*/ 1733550 h 4756150"/>
              <a:gd name="connsiteX31" fmla="*/ 249767 w 5994400"/>
              <a:gd name="connsiteY31" fmla="*/ 1943100 h 4756150"/>
              <a:gd name="connsiteX32" fmla="*/ 148167 w 5994400"/>
              <a:gd name="connsiteY32" fmla="*/ 2159000 h 4756150"/>
              <a:gd name="connsiteX33" fmla="*/ 21167 w 5994400"/>
              <a:gd name="connsiteY33" fmla="*/ 2705100 h 4756150"/>
              <a:gd name="connsiteX34" fmla="*/ 21167 w 5994400"/>
              <a:gd name="connsiteY34" fmla="*/ 2933700 h 4756150"/>
              <a:gd name="connsiteX35" fmla="*/ 78317 w 5994400"/>
              <a:gd name="connsiteY35" fmla="*/ 3117850 h 4756150"/>
              <a:gd name="connsiteX36" fmla="*/ 205317 w 5994400"/>
              <a:gd name="connsiteY36" fmla="*/ 3333750 h 4756150"/>
              <a:gd name="connsiteX37" fmla="*/ 313267 w 5994400"/>
              <a:gd name="connsiteY37" fmla="*/ 3473450 h 4756150"/>
              <a:gd name="connsiteX38" fmla="*/ 459317 w 5994400"/>
              <a:gd name="connsiteY38" fmla="*/ 3638550 h 4756150"/>
              <a:gd name="connsiteX39" fmla="*/ 618067 w 5994400"/>
              <a:gd name="connsiteY39" fmla="*/ 3803650 h 4756150"/>
              <a:gd name="connsiteX40" fmla="*/ 757767 w 5994400"/>
              <a:gd name="connsiteY40" fmla="*/ 3987800 h 4756150"/>
              <a:gd name="connsiteX41" fmla="*/ 808567 w 5994400"/>
              <a:gd name="connsiteY41" fmla="*/ 4121150 h 4756150"/>
              <a:gd name="connsiteX42" fmla="*/ 808567 w 5994400"/>
              <a:gd name="connsiteY42" fmla="*/ 4260850 h 4756150"/>
              <a:gd name="connsiteX43" fmla="*/ 713317 w 5994400"/>
              <a:gd name="connsiteY43" fmla="*/ 4400550 h 4756150"/>
              <a:gd name="connsiteX44" fmla="*/ 497417 w 5994400"/>
              <a:gd name="connsiteY44" fmla="*/ 4565650 h 4756150"/>
              <a:gd name="connsiteX45" fmla="*/ 446617 w 5994400"/>
              <a:gd name="connsiteY45" fmla="*/ 4616450 h 4756150"/>
              <a:gd name="connsiteX46" fmla="*/ 383117 w 5994400"/>
              <a:gd name="connsiteY46" fmla="*/ 4552950 h 4756150"/>
              <a:gd name="connsiteX47" fmla="*/ 243417 w 5994400"/>
              <a:gd name="connsiteY47" fmla="*/ 4756150 h 4756150"/>
              <a:gd name="connsiteX48" fmla="*/ 529167 w 5994400"/>
              <a:gd name="connsiteY48" fmla="*/ 4730750 h 4756150"/>
              <a:gd name="connsiteX49" fmla="*/ 503767 w 5994400"/>
              <a:gd name="connsiteY49" fmla="*/ 4660900 h 4756150"/>
              <a:gd name="connsiteX50" fmla="*/ 611717 w 5994400"/>
              <a:gd name="connsiteY50" fmla="*/ 4584700 h 4756150"/>
              <a:gd name="connsiteX51" fmla="*/ 745067 w 5994400"/>
              <a:gd name="connsiteY51" fmla="*/ 4489450 h 4756150"/>
              <a:gd name="connsiteX52" fmla="*/ 859367 w 5994400"/>
              <a:gd name="connsiteY52" fmla="*/ 4311650 h 4756150"/>
              <a:gd name="connsiteX53" fmla="*/ 935567 w 5994400"/>
              <a:gd name="connsiteY53" fmla="*/ 4083050 h 4756150"/>
              <a:gd name="connsiteX54" fmla="*/ 929217 w 5994400"/>
              <a:gd name="connsiteY54" fmla="*/ 3854450 h 4756150"/>
              <a:gd name="connsiteX55" fmla="*/ 802217 w 5994400"/>
              <a:gd name="connsiteY55" fmla="*/ 3594100 h 4756150"/>
              <a:gd name="connsiteX56" fmla="*/ 554567 w 5994400"/>
              <a:gd name="connsiteY56" fmla="*/ 3314700 h 4756150"/>
              <a:gd name="connsiteX57" fmla="*/ 325967 w 5994400"/>
              <a:gd name="connsiteY57" fmla="*/ 2933700 h 4756150"/>
              <a:gd name="connsiteX58" fmla="*/ 325967 w 5994400"/>
              <a:gd name="connsiteY58" fmla="*/ 2552700 h 4756150"/>
              <a:gd name="connsiteX59" fmla="*/ 446617 w 5994400"/>
              <a:gd name="connsiteY59" fmla="*/ 2216150 h 4756150"/>
              <a:gd name="connsiteX60" fmla="*/ 878417 w 5994400"/>
              <a:gd name="connsiteY60" fmla="*/ 1993900 h 4756150"/>
              <a:gd name="connsiteX61" fmla="*/ 1564217 w 5994400"/>
              <a:gd name="connsiteY61" fmla="*/ 1841500 h 4756150"/>
              <a:gd name="connsiteX62" fmla="*/ 2764367 w 5994400"/>
              <a:gd name="connsiteY62" fmla="*/ 1943100 h 4756150"/>
              <a:gd name="connsiteX63" fmla="*/ 3450167 w 5994400"/>
              <a:gd name="connsiteY63" fmla="*/ 2019300 h 4756150"/>
              <a:gd name="connsiteX64" fmla="*/ 3983567 w 5994400"/>
              <a:gd name="connsiteY64" fmla="*/ 1943100 h 4756150"/>
              <a:gd name="connsiteX65" fmla="*/ 4212167 w 5994400"/>
              <a:gd name="connsiteY65" fmla="*/ 1714500 h 4756150"/>
              <a:gd name="connsiteX66" fmla="*/ 4669367 w 5994400"/>
              <a:gd name="connsiteY66" fmla="*/ 1485900 h 4756150"/>
              <a:gd name="connsiteX67" fmla="*/ 4897967 w 5994400"/>
              <a:gd name="connsiteY67" fmla="*/ 1485900 h 4756150"/>
              <a:gd name="connsiteX68" fmla="*/ 4974167 w 5994400"/>
              <a:gd name="connsiteY68" fmla="*/ 1638300 h 4756150"/>
              <a:gd name="connsiteX69" fmla="*/ 4897967 w 5994400"/>
              <a:gd name="connsiteY69" fmla="*/ 1790700 h 4756150"/>
              <a:gd name="connsiteX70" fmla="*/ 4745567 w 5994400"/>
              <a:gd name="connsiteY70" fmla="*/ 1866900 h 4756150"/>
              <a:gd name="connsiteX71" fmla="*/ 4702705 w 5994400"/>
              <a:gd name="connsiteY71" fmla="*/ 1995488 h 4756150"/>
              <a:gd name="connsiteX72" fmla="*/ 4643967 w 5994400"/>
              <a:gd name="connsiteY72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395817 w 5994400"/>
              <a:gd name="connsiteY30" fmla="*/ 1733550 h 4756150"/>
              <a:gd name="connsiteX31" fmla="*/ 249767 w 5994400"/>
              <a:gd name="connsiteY31" fmla="*/ 1943100 h 4756150"/>
              <a:gd name="connsiteX32" fmla="*/ 148167 w 5994400"/>
              <a:gd name="connsiteY32" fmla="*/ 2159000 h 4756150"/>
              <a:gd name="connsiteX33" fmla="*/ 21167 w 5994400"/>
              <a:gd name="connsiteY33" fmla="*/ 2705100 h 4756150"/>
              <a:gd name="connsiteX34" fmla="*/ 21167 w 5994400"/>
              <a:gd name="connsiteY34" fmla="*/ 2933700 h 4756150"/>
              <a:gd name="connsiteX35" fmla="*/ 78317 w 5994400"/>
              <a:gd name="connsiteY35" fmla="*/ 3117850 h 4756150"/>
              <a:gd name="connsiteX36" fmla="*/ 205317 w 5994400"/>
              <a:gd name="connsiteY36" fmla="*/ 3333750 h 4756150"/>
              <a:gd name="connsiteX37" fmla="*/ 313267 w 5994400"/>
              <a:gd name="connsiteY37" fmla="*/ 3473450 h 4756150"/>
              <a:gd name="connsiteX38" fmla="*/ 459317 w 5994400"/>
              <a:gd name="connsiteY38" fmla="*/ 3638550 h 4756150"/>
              <a:gd name="connsiteX39" fmla="*/ 618067 w 5994400"/>
              <a:gd name="connsiteY39" fmla="*/ 3803650 h 4756150"/>
              <a:gd name="connsiteX40" fmla="*/ 757767 w 5994400"/>
              <a:gd name="connsiteY40" fmla="*/ 3987800 h 4756150"/>
              <a:gd name="connsiteX41" fmla="*/ 808567 w 5994400"/>
              <a:gd name="connsiteY41" fmla="*/ 4121150 h 4756150"/>
              <a:gd name="connsiteX42" fmla="*/ 808567 w 5994400"/>
              <a:gd name="connsiteY42" fmla="*/ 4260850 h 4756150"/>
              <a:gd name="connsiteX43" fmla="*/ 713317 w 5994400"/>
              <a:gd name="connsiteY43" fmla="*/ 4400550 h 4756150"/>
              <a:gd name="connsiteX44" fmla="*/ 497417 w 5994400"/>
              <a:gd name="connsiteY44" fmla="*/ 4565650 h 4756150"/>
              <a:gd name="connsiteX45" fmla="*/ 446617 w 5994400"/>
              <a:gd name="connsiteY45" fmla="*/ 4616450 h 4756150"/>
              <a:gd name="connsiteX46" fmla="*/ 383117 w 5994400"/>
              <a:gd name="connsiteY46" fmla="*/ 4552950 h 4756150"/>
              <a:gd name="connsiteX47" fmla="*/ 243417 w 5994400"/>
              <a:gd name="connsiteY47" fmla="*/ 4756150 h 4756150"/>
              <a:gd name="connsiteX48" fmla="*/ 529167 w 5994400"/>
              <a:gd name="connsiteY48" fmla="*/ 4730750 h 4756150"/>
              <a:gd name="connsiteX49" fmla="*/ 503767 w 5994400"/>
              <a:gd name="connsiteY49" fmla="*/ 4660900 h 4756150"/>
              <a:gd name="connsiteX50" fmla="*/ 611717 w 5994400"/>
              <a:gd name="connsiteY50" fmla="*/ 4584700 h 4756150"/>
              <a:gd name="connsiteX51" fmla="*/ 745067 w 5994400"/>
              <a:gd name="connsiteY51" fmla="*/ 4489450 h 4756150"/>
              <a:gd name="connsiteX52" fmla="*/ 859367 w 5994400"/>
              <a:gd name="connsiteY52" fmla="*/ 4311650 h 4756150"/>
              <a:gd name="connsiteX53" fmla="*/ 935567 w 5994400"/>
              <a:gd name="connsiteY53" fmla="*/ 4083050 h 4756150"/>
              <a:gd name="connsiteX54" fmla="*/ 929217 w 5994400"/>
              <a:gd name="connsiteY54" fmla="*/ 3854450 h 4756150"/>
              <a:gd name="connsiteX55" fmla="*/ 802217 w 5994400"/>
              <a:gd name="connsiteY55" fmla="*/ 3594100 h 4756150"/>
              <a:gd name="connsiteX56" fmla="*/ 554567 w 5994400"/>
              <a:gd name="connsiteY56" fmla="*/ 3314700 h 4756150"/>
              <a:gd name="connsiteX57" fmla="*/ 325967 w 5994400"/>
              <a:gd name="connsiteY57" fmla="*/ 2933700 h 4756150"/>
              <a:gd name="connsiteX58" fmla="*/ 325967 w 5994400"/>
              <a:gd name="connsiteY58" fmla="*/ 2552700 h 4756150"/>
              <a:gd name="connsiteX59" fmla="*/ 446617 w 5994400"/>
              <a:gd name="connsiteY59" fmla="*/ 2216150 h 4756150"/>
              <a:gd name="connsiteX60" fmla="*/ 878417 w 5994400"/>
              <a:gd name="connsiteY60" fmla="*/ 1993900 h 4756150"/>
              <a:gd name="connsiteX61" fmla="*/ 1564217 w 5994400"/>
              <a:gd name="connsiteY61" fmla="*/ 1841500 h 4756150"/>
              <a:gd name="connsiteX62" fmla="*/ 2764367 w 5994400"/>
              <a:gd name="connsiteY62" fmla="*/ 1943100 h 4756150"/>
              <a:gd name="connsiteX63" fmla="*/ 3450167 w 5994400"/>
              <a:gd name="connsiteY63" fmla="*/ 2019300 h 4756150"/>
              <a:gd name="connsiteX64" fmla="*/ 3983567 w 5994400"/>
              <a:gd name="connsiteY64" fmla="*/ 1943100 h 4756150"/>
              <a:gd name="connsiteX65" fmla="*/ 4212167 w 5994400"/>
              <a:gd name="connsiteY65" fmla="*/ 1714500 h 4756150"/>
              <a:gd name="connsiteX66" fmla="*/ 4669367 w 5994400"/>
              <a:gd name="connsiteY66" fmla="*/ 1485900 h 4756150"/>
              <a:gd name="connsiteX67" fmla="*/ 4897967 w 5994400"/>
              <a:gd name="connsiteY67" fmla="*/ 1485900 h 4756150"/>
              <a:gd name="connsiteX68" fmla="*/ 4974167 w 5994400"/>
              <a:gd name="connsiteY68" fmla="*/ 1638300 h 4756150"/>
              <a:gd name="connsiteX69" fmla="*/ 4897967 w 5994400"/>
              <a:gd name="connsiteY69" fmla="*/ 1790700 h 4756150"/>
              <a:gd name="connsiteX70" fmla="*/ 4745567 w 5994400"/>
              <a:gd name="connsiteY70" fmla="*/ 1866900 h 4756150"/>
              <a:gd name="connsiteX71" fmla="*/ 4702705 w 5994400"/>
              <a:gd name="connsiteY71" fmla="*/ 1995488 h 4756150"/>
              <a:gd name="connsiteX72" fmla="*/ 4643967 w 5994400"/>
              <a:gd name="connsiteY72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395817 w 5994400"/>
              <a:gd name="connsiteY30" fmla="*/ 1733550 h 4756150"/>
              <a:gd name="connsiteX31" fmla="*/ 249767 w 5994400"/>
              <a:gd name="connsiteY31" fmla="*/ 1943100 h 4756150"/>
              <a:gd name="connsiteX32" fmla="*/ 148167 w 5994400"/>
              <a:gd name="connsiteY32" fmla="*/ 2159000 h 4756150"/>
              <a:gd name="connsiteX33" fmla="*/ 21167 w 5994400"/>
              <a:gd name="connsiteY33" fmla="*/ 2705100 h 4756150"/>
              <a:gd name="connsiteX34" fmla="*/ 21167 w 5994400"/>
              <a:gd name="connsiteY34" fmla="*/ 2933700 h 4756150"/>
              <a:gd name="connsiteX35" fmla="*/ 78317 w 5994400"/>
              <a:gd name="connsiteY35" fmla="*/ 3117850 h 4756150"/>
              <a:gd name="connsiteX36" fmla="*/ 205317 w 5994400"/>
              <a:gd name="connsiteY36" fmla="*/ 3333750 h 4756150"/>
              <a:gd name="connsiteX37" fmla="*/ 313267 w 5994400"/>
              <a:gd name="connsiteY37" fmla="*/ 3473450 h 4756150"/>
              <a:gd name="connsiteX38" fmla="*/ 459317 w 5994400"/>
              <a:gd name="connsiteY38" fmla="*/ 3638550 h 4756150"/>
              <a:gd name="connsiteX39" fmla="*/ 618067 w 5994400"/>
              <a:gd name="connsiteY39" fmla="*/ 3803650 h 4756150"/>
              <a:gd name="connsiteX40" fmla="*/ 757767 w 5994400"/>
              <a:gd name="connsiteY40" fmla="*/ 3987800 h 4756150"/>
              <a:gd name="connsiteX41" fmla="*/ 808567 w 5994400"/>
              <a:gd name="connsiteY41" fmla="*/ 4121150 h 4756150"/>
              <a:gd name="connsiteX42" fmla="*/ 808567 w 5994400"/>
              <a:gd name="connsiteY42" fmla="*/ 4260850 h 4756150"/>
              <a:gd name="connsiteX43" fmla="*/ 713317 w 5994400"/>
              <a:gd name="connsiteY43" fmla="*/ 4400550 h 4756150"/>
              <a:gd name="connsiteX44" fmla="*/ 497417 w 5994400"/>
              <a:gd name="connsiteY44" fmla="*/ 4565650 h 4756150"/>
              <a:gd name="connsiteX45" fmla="*/ 446617 w 5994400"/>
              <a:gd name="connsiteY45" fmla="*/ 4616450 h 4756150"/>
              <a:gd name="connsiteX46" fmla="*/ 383117 w 5994400"/>
              <a:gd name="connsiteY46" fmla="*/ 4552950 h 4756150"/>
              <a:gd name="connsiteX47" fmla="*/ 243417 w 5994400"/>
              <a:gd name="connsiteY47" fmla="*/ 4756150 h 4756150"/>
              <a:gd name="connsiteX48" fmla="*/ 529167 w 5994400"/>
              <a:gd name="connsiteY48" fmla="*/ 4730750 h 4756150"/>
              <a:gd name="connsiteX49" fmla="*/ 503767 w 5994400"/>
              <a:gd name="connsiteY49" fmla="*/ 4660900 h 4756150"/>
              <a:gd name="connsiteX50" fmla="*/ 611717 w 5994400"/>
              <a:gd name="connsiteY50" fmla="*/ 4584700 h 4756150"/>
              <a:gd name="connsiteX51" fmla="*/ 745067 w 5994400"/>
              <a:gd name="connsiteY51" fmla="*/ 4489450 h 4756150"/>
              <a:gd name="connsiteX52" fmla="*/ 859367 w 5994400"/>
              <a:gd name="connsiteY52" fmla="*/ 4311650 h 4756150"/>
              <a:gd name="connsiteX53" fmla="*/ 935567 w 5994400"/>
              <a:gd name="connsiteY53" fmla="*/ 4083050 h 4756150"/>
              <a:gd name="connsiteX54" fmla="*/ 929217 w 5994400"/>
              <a:gd name="connsiteY54" fmla="*/ 3854450 h 4756150"/>
              <a:gd name="connsiteX55" fmla="*/ 802217 w 5994400"/>
              <a:gd name="connsiteY55" fmla="*/ 3594100 h 4756150"/>
              <a:gd name="connsiteX56" fmla="*/ 554567 w 5994400"/>
              <a:gd name="connsiteY56" fmla="*/ 3314700 h 4756150"/>
              <a:gd name="connsiteX57" fmla="*/ 325967 w 5994400"/>
              <a:gd name="connsiteY57" fmla="*/ 2933700 h 4756150"/>
              <a:gd name="connsiteX58" fmla="*/ 325967 w 5994400"/>
              <a:gd name="connsiteY58" fmla="*/ 2552700 h 4756150"/>
              <a:gd name="connsiteX59" fmla="*/ 446617 w 5994400"/>
              <a:gd name="connsiteY59" fmla="*/ 2216150 h 4756150"/>
              <a:gd name="connsiteX60" fmla="*/ 878417 w 5994400"/>
              <a:gd name="connsiteY60" fmla="*/ 1993900 h 4756150"/>
              <a:gd name="connsiteX61" fmla="*/ 1564217 w 5994400"/>
              <a:gd name="connsiteY61" fmla="*/ 1841500 h 4756150"/>
              <a:gd name="connsiteX62" fmla="*/ 2764367 w 5994400"/>
              <a:gd name="connsiteY62" fmla="*/ 1943100 h 4756150"/>
              <a:gd name="connsiteX63" fmla="*/ 3450167 w 5994400"/>
              <a:gd name="connsiteY63" fmla="*/ 2019300 h 4756150"/>
              <a:gd name="connsiteX64" fmla="*/ 3983567 w 5994400"/>
              <a:gd name="connsiteY64" fmla="*/ 1943100 h 4756150"/>
              <a:gd name="connsiteX65" fmla="*/ 4212167 w 5994400"/>
              <a:gd name="connsiteY65" fmla="*/ 1714500 h 4756150"/>
              <a:gd name="connsiteX66" fmla="*/ 4669367 w 5994400"/>
              <a:gd name="connsiteY66" fmla="*/ 1485900 h 4756150"/>
              <a:gd name="connsiteX67" fmla="*/ 4897967 w 5994400"/>
              <a:gd name="connsiteY67" fmla="*/ 1485900 h 4756150"/>
              <a:gd name="connsiteX68" fmla="*/ 4974167 w 5994400"/>
              <a:gd name="connsiteY68" fmla="*/ 1638300 h 4756150"/>
              <a:gd name="connsiteX69" fmla="*/ 4897967 w 5994400"/>
              <a:gd name="connsiteY69" fmla="*/ 1790700 h 4756150"/>
              <a:gd name="connsiteX70" fmla="*/ 4745567 w 5994400"/>
              <a:gd name="connsiteY70" fmla="*/ 1866900 h 4756150"/>
              <a:gd name="connsiteX71" fmla="*/ 4702705 w 5994400"/>
              <a:gd name="connsiteY71" fmla="*/ 1995488 h 4756150"/>
              <a:gd name="connsiteX72" fmla="*/ 4643967 w 5994400"/>
              <a:gd name="connsiteY72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395817 w 5994400"/>
              <a:gd name="connsiteY30" fmla="*/ 1733550 h 4756150"/>
              <a:gd name="connsiteX31" fmla="*/ 249767 w 5994400"/>
              <a:gd name="connsiteY31" fmla="*/ 1943100 h 4756150"/>
              <a:gd name="connsiteX32" fmla="*/ 148167 w 5994400"/>
              <a:gd name="connsiteY32" fmla="*/ 2159000 h 4756150"/>
              <a:gd name="connsiteX33" fmla="*/ 21167 w 5994400"/>
              <a:gd name="connsiteY33" fmla="*/ 2705100 h 4756150"/>
              <a:gd name="connsiteX34" fmla="*/ 21167 w 5994400"/>
              <a:gd name="connsiteY34" fmla="*/ 2933700 h 4756150"/>
              <a:gd name="connsiteX35" fmla="*/ 78317 w 5994400"/>
              <a:gd name="connsiteY35" fmla="*/ 3117850 h 4756150"/>
              <a:gd name="connsiteX36" fmla="*/ 205317 w 5994400"/>
              <a:gd name="connsiteY36" fmla="*/ 3333750 h 4756150"/>
              <a:gd name="connsiteX37" fmla="*/ 313267 w 5994400"/>
              <a:gd name="connsiteY37" fmla="*/ 3473450 h 4756150"/>
              <a:gd name="connsiteX38" fmla="*/ 459317 w 5994400"/>
              <a:gd name="connsiteY38" fmla="*/ 3638550 h 4756150"/>
              <a:gd name="connsiteX39" fmla="*/ 618067 w 5994400"/>
              <a:gd name="connsiteY39" fmla="*/ 3803650 h 4756150"/>
              <a:gd name="connsiteX40" fmla="*/ 757767 w 5994400"/>
              <a:gd name="connsiteY40" fmla="*/ 3987800 h 4756150"/>
              <a:gd name="connsiteX41" fmla="*/ 808567 w 5994400"/>
              <a:gd name="connsiteY41" fmla="*/ 4121150 h 4756150"/>
              <a:gd name="connsiteX42" fmla="*/ 808567 w 5994400"/>
              <a:gd name="connsiteY42" fmla="*/ 4260850 h 4756150"/>
              <a:gd name="connsiteX43" fmla="*/ 713317 w 5994400"/>
              <a:gd name="connsiteY43" fmla="*/ 4400550 h 4756150"/>
              <a:gd name="connsiteX44" fmla="*/ 497417 w 5994400"/>
              <a:gd name="connsiteY44" fmla="*/ 4565650 h 4756150"/>
              <a:gd name="connsiteX45" fmla="*/ 446617 w 5994400"/>
              <a:gd name="connsiteY45" fmla="*/ 4616450 h 4756150"/>
              <a:gd name="connsiteX46" fmla="*/ 383117 w 5994400"/>
              <a:gd name="connsiteY46" fmla="*/ 4552950 h 4756150"/>
              <a:gd name="connsiteX47" fmla="*/ 243417 w 5994400"/>
              <a:gd name="connsiteY47" fmla="*/ 4756150 h 4756150"/>
              <a:gd name="connsiteX48" fmla="*/ 529167 w 5994400"/>
              <a:gd name="connsiteY48" fmla="*/ 4730750 h 4756150"/>
              <a:gd name="connsiteX49" fmla="*/ 503767 w 5994400"/>
              <a:gd name="connsiteY49" fmla="*/ 4660900 h 4756150"/>
              <a:gd name="connsiteX50" fmla="*/ 611717 w 5994400"/>
              <a:gd name="connsiteY50" fmla="*/ 4584700 h 4756150"/>
              <a:gd name="connsiteX51" fmla="*/ 745067 w 5994400"/>
              <a:gd name="connsiteY51" fmla="*/ 4489450 h 4756150"/>
              <a:gd name="connsiteX52" fmla="*/ 859367 w 5994400"/>
              <a:gd name="connsiteY52" fmla="*/ 4311650 h 4756150"/>
              <a:gd name="connsiteX53" fmla="*/ 935567 w 5994400"/>
              <a:gd name="connsiteY53" fmla="*/ 4083050 h 4756150"/>
              <a:gd name="connsiteX54" fmla="*/ 929217 w 5994400"/>
              <a:gd name="connsiteY54" fmla="*/ 3854450 h 4756150"/>
              <a:gd name="connsiteX55" fmla="*/ 802217 w 5994400"/>
              <a:gd name="connsiteY55" fmla="*/ 3594100 h 4756150"/>
              <a:gd name="connsiteX56" fmla="*/ 554567 w 5994400"/>
              <a:gd name="connsiteY56" fmla="*/ 3314700 h 4756150"/>
              <a:gd name="connsiteX57" fmla="*/ 325967 w 5994400"/>
              <a:gd name="connsiteY57" fmla="*/ 2933700 h 4756150"/>
              <a:gd name="connsiteX58" fmla="*/ 325967 w 5994400"/>
              <a:gd name="connsiteY58" fmla="*/ 2552700 h 4756150"/>
              <a:gd name="connsiteX59" fmla="*/ 446617 w 5994400"/>
              <a:gd name="connsiteY59" fmla="*/ 2216150 h 4756150"/>
              <a:gd name="connsiteX60" fmla="*/ 878417 w 5994400"/>
              <a:gd name="connsiteY60" fmla="*/ 1993900 h 4756150"/>
              <a:gd name="connsiteX61" fmla="*/ 1564217 w 5994400"/>
              <a:gd name="connsiteY61" fmla="*/ 1841500 h 4756150"/>
              <a:gd name="connsiteX62" fmla="*/ 2764367 w 5994400"/>
              <a:gd name="connsiteY62" fmla="*/ 1943100 h 4756150"/>
              <a:gd name="connsiteX63" fmla="*/ 3450167 w 5994400"/>
              <a:gd name="connsiteY63" fmla="*/ 2019300 h 4756150"/>
              <a:gd name="connsiteX64" fmla="*/ 3983567 w 5994400"/>
              <a:gd name="connsiteY64" fmla="*/ 1943100 h 4756150"/>
              <a:gd name="connsiteX65" fmla="*/ 4212167 w 5994400"/>
              <a:gd name="connsiteY65" fmla="*/ 1714500 h 4756150"/>
              <a:gd name="connsiteX66" fmla="*/ 4669367 w 5994400"/>
              <a:gd name="connsiteY66" fmla="*/ 1485900 h 4756150"/>
              <a:gd name="connsiteX67" fmla="*/ 4897967 w 5994400"/>
              <a:gd name="connsiteY67" fmla="*/ 1485900 h 4756150"/>
              <a:gd name="connsiteX68" fmla="*/ 4974167 w 5994400"/>
              <a:gd name="connsiteY68" fmla="*/ 1638300 h 4756150"/>
              <a:gd name="connsiteX69" fmla="*/ 4897967 w 5994400"/>
              <a:gd name="connsiteY69" fmla="*/ 1790700 h 4756150"/>
              <a:gd name="connsiteX70" fmla="*/ 4745567 w 5994400"/>
              <a:gd name="connsiteY70" fmla="*/ 1866900 h 4756150"/>
              <a:gd name="connsiteX71" fmla="*/ 4702705 w 5994400"/>
              <a:gd name="connsiteY71" fmla="*/ 1995488 h 4756150"/>
              <a:gd name="connsiteX72" fmla="*/ 4643967 w 5994400"/>
              <a:gd name="connsiteY72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395817 w 5994400"/>
              <a:gd name="connsiteY30" fmla="*/ 1733550 h 4756150"/>
              <a:gd name="connsiteX31" fmla="*/ 249767 w 5994400"/>
              <a:gd name="connsiteY31" fmla="*/ 1943100 h 4756150"/>
              <a:gd name="connsiteX32" fmla="*/ 148167 w 5994400"/>
              <a:gd name="connsiteY32" fmla="*/ 2159000 h 4756150"/>
              <a:gd name="connsiteX33" fmla="*/ 21167 w 5994400"/>
              <a:gd name="connsiteY33" fmla="*/ 2705100 h 4756150"/>
              <a:gd name="connsiteX34" fmla="*/ 21167 w 5994400"/>
              <a:gd name="connsiteY34" fmla="*/ 2933700 h 4756150"/>
              <a:gd name="connsiteX35" fmla="*/ 78317 w 5994400"/>
              <a:gd name="connsiteY35" fmla="*/ 3117850 h 4756150"/>
              <a:gd name="connsiteX36" fmla="*/ 205317 w 5994400"/>
              <a:gd name="connsiteY36" fmla="*/ 3333750 h 4756150"/>
              <a:gd name="connsiteX37" fmla="*/ 313267 w 5994400"/>
              <a:gd name="connsiteY37" fmla="*/ 3473450 h 4756150"/>
              <a:gd name="connsiteX38" fmla="*/ 459317 w 5994400"/>
              <a:gd name="connsiteY38" fmla="*/ 3638550 h 4756150"/>
              <a:gd name="connsiteX39" fmla="*/ 618067 w 5994400"/>
              <a:gd name="connsiteY39" fmla="*/ 3803650 h 4756150"/>
              <a:gd name="connsiteX40" fmla="*/ 757767 w 5994400"/>
              <a:gd name="connsiteY40" fmla="*/ 3987800 h 4756150"/>
              <a:gd name="connsiteX41" fmla="*/ 808567 w 5994400"/>
              <a:gd name="connsiteY41" fmla="*/ 4121150 h 4756150"/>
              <a:gd name="connsiteX42" fmla="*/ 808567 w 5994400"/>
              <a:gd name="connsiteY42" fmla="*/ 4260850 h 4756150"/>
              <a:gd name="connsiteX43" fmla="*/ 713317 w 5994400"/>
              <a:gd name="connsiteY43" fmla="*/ 4400550 h 4756150"/>
              <a:gd name="connsiteX44" fmla="*/ 497417 w 5994400"/>
              <a:gd name="connsiteY44" fmla="*/ 4565650 h 4756150"/>
              <a:gd name="connsiteX45" fmla="*/ 446617 w 5994400"/>
              <a:gd name="connsiteY45" fmla="*/ 4616450 h 4756150"/>
              <a:gd name="connsiteX46" fmla="*/ 383117 w 5994400"/>
              <a:gd name="connsiteY46" fmla="*/ 4552950 h 4756150"/>
              <a:gd name="connsiteX47" fmla="*/ 243417 w 5994400"/>
              <a:gd name="connsiteY47" fmla="*/ 4756150 h 4756150"/>
              <a:gd name="connsiteX48" fmla="*/ 529167 w 5994400"/>
              <a:gd name="connsiteY48" fmla="*/ 4730750 h 4756150"/>
              <a:gd name="connsiteX49" fmla="*/ 503767 w 5994400"/>
              <a:gd name="connsiteY49" fmla="*/ 4660900 h 4756150"/>
              <a:gd name="connsiteX50" fmla="*/ 611717 w 5994400"/>
              <a:gd name="connsiteY50" fmla="*/ 4584700 h 4756150"/>
              <a:gd name="connsiteX51" fmla="*/ 745067 w 5994400"/>
              <a:gd name="connsiteY51" fmla="*/ 4489450 h 4756150"/>
              <a:gd name="connsiteX52" fmla="*/ 859367 w 5994400"/>
              <a:gd name="connsiteY52" fmla="*/ 4311650 h 4756150"/>
              <a:gd name="connsiteX53" fmla="*/ 935567 w 5994400"/>
              <a:gd name="connsiteY53" fmla="*/ 4083050 h 4756150"/>
              <a:gd name="connsiteX54" fmla="*/ 929217 w 5994400"/>
              <a:gd name="connsiteY54" fmla="*/ 3854450 h 4756150"/>
              <a:gd name="connsiteX55" fmla="*/ 802217 w 5994400"/>
              <a:gd name="connsiteY55" fmla="*/ 3594100 h 4756150"/>
              <a:gd name="connsiteX56" fmla="*/ 554567 w 5994400"/>
              <a:gd name="connsiteY56" fmla="*/ 3314700 h 4756150"/>
              <a:gd name="connsiteX57" fmla="*/ 325967 w 5994400"/>
              <a:gd name="connsiteY57" fmla="*/ 2933700 h 4756150"/>
              <a:gd name="connsiteX58" fmla="*/ 325967 w 5994400"/>
              <a:gd name="connsiteY58" fmla="*/ 2552700 h 4756150"/>
              <a:gd name="connsiteX59" fmla="*/ 446617 w 5994400"/>
              <a:gd name="connsiteY59" fmla="*/ 2216150 h 4756150"/>
              <a:gd name="connsiteX60" fmla="*/ 878417 w 5994400"/>
              <a:gd name="connsiteY60" fmla="*/ 1993900 h 4756150"/>
              <a:gd name="connsiteX61" fmla="*/ 1564217 w 5994400"/>
              <a:gd name="connsiteY61" fmla="*/ 1841500 h 4756150"/>
              <a:gd name="connsiteX62" fmla="*/ 2764367 w 5994400"/>
              <a:gd name="connsiteY62" fmla="*/ 1943100 h 4756150"/>
              <a:gd name="connsiteX63" fmla="*/ 3450167 w 5994400"/>
              <a:gd name="connsiteY63" fmla="*/ 2019300 h 4756150"/>
              <a:gd name="connsiteX64" fmla="*/ 3983567 w 5994400"/>
              <a:gd name="connsiteY64" fmla="*/ 1943100 h 4756150"/>
              <a:gd name="connsiteX65" fmla="*/ 4212167 w 5994400"/>
              <a:gd name="connsiteY65" fmla="*/ 1714500 h 4756150"/>
              <a:gd name="connsiteX66" fmla="*/ 4669367 w 5994400"/>
              <a:gd name="connsiteY66" fmla="*/ 1485900 h 4756150"/>
              <a:gd name="connsiteX67" fmla="*/ 4897967 w 5994400"/>
              <a:gd name="connsiteY67" fmla="*/ 1485900 h 4756150"/>
              <a:gd name="connsiteX68" fmla="*/ 4974167 w 5994400"/>
              <a:gd name="connsiteY68" fmla="*/ 1638300 h 4756150"/>
              <a:gd name="connsiteX69" fmla="*/ 4897967 w 5994400"/>
              <a:gd name="connsiteY69" fmla="*/ 1790700 h 4756150"/>
              <a:gd name="connsiteX70" fmla="*/ 4745567 w 5994400"/>
              <a:gd name="connsiteY70" fmla="*/ 1866900 h 4756150"/>
              <a:gd name="connsiteX71" fmla="*/ 4702705 w 5994400"/>
              <a:gd name="connsiteY71" fmla="*/ 1995488 h 4756150"/>
              <a:gd name="connsiteX72" fmla="*/ 4643967 w 5994400"/>
              <a:gd name="connsiteY72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395817 w 5994400"/>
              <a:gd name="connsiteY30" fmla="*/ 1733550 h 4756150"/>
              <a:gd name="connsiteX31" fmla="*/ 249767 w 5994400"/>
              <a:gd name="connsiteY31" fmla="*/ 1943100 h 4756150"/>
              <a:gd name="connsiteX32" fmla="*/ 148167 w 5994400"/>
              <a:gd name="connsiteY32" fmla="*/ 2159000 h 4756150"/>
              <a:gd name="connsiteX33" fmla="*/ 21167 w 5994400"/>
              <a:gd name="connsiteY33" fmla="*/ 2705100 h 4756150"/>
              <a:gd name="connsiteX34" fmla="*/ 21167 w 5994400"/>
              <a:gd name="connsiteY34" fmla="*/ 2933700 h 4756150"/>
              <a:gd name="connsiteX35" fmla="*/ 78317 w 5994400"/>
              <a:gd name="connsiteY35" fmla="*/ 3117850 h 4756150"/>
              <a:gd name="connsiteX36" fmla="*/ 205317 w 5994400"/>
              <a:gd name="connsiteY36" fmla="*/ 3333750 h 4756150"/>
              <a:gd name="connsiteX37" fmla="*/ 313267 w 5994400"/>
              <a:gd name="connsiteY37" fmla="*/ 3473450 h 4756150"/>
              <a:gd name="connsiteX38" fmla="*/ 459317 w 5994400"/>
              <a:gd name="connsiteY38" fmla="*/ 3638550 h 4756150"/>
              <a:gd name="connsiteX39" fmla="*/ 618067 w 5994400"/>
              <a:gd name="connsiteY39" fmla="*/ 3803650 h 4756150"/>
              <a:gd name="connsiteX40" fmla="*/ 757767 w 5994400"/>
              <a:gd name="connsiteY40" fmla="*/ 3987800 h 4756150"/>
              <a:gd name="connsiteX41" fmla="*/ 808567 w 5994400"/>
              <a:gd name="connsiteY41" fmla="*/ 4121150 h 4756150"/>
              <a:gd name="connsiteX42" fmla="*/ 808567 w 5994400"/>
              <a:gd name="connsiteY42" fmla="*/ 4260850 h 4756150"/>
              <a:gd name="connsiteX43" fmla="*/ 713317 w 5994400"/>
              <a:gd name="connsiteY43" fmla="*/ 4400550 h 4756150"/>
              <a:gd name="connsiteX44" fmla="*/ 497417 w 5994400"/>
              <a:gd name="connsiteY44" fmla="*/ 4565650 h 4756150"/>
              <a:gd name="connsiteX45" fmla="*/ 446617 w 5994400"/>
              <a:gd name="connsiteY45" fmla="*/ 4616450 h 4756150"/>
              <a:gd name="connsiteX46" fmla="*/ 383117 w 5994400"/>
              <a:gd name="connsiteY46" fmla="*/ 4552950 h 4756150"/>
              <a:gd name="connsiteX47" fmla="*/ 243417 w 5994400"/>
              <a:gd name="connsiteY47" fmla="*/ 4756150 h 4756150"/>
              <a:gd name="connsiteX48" fmla="*/ 529167 w 5994400"/>
              <a:gd name="connsiteY48" fmla="*/ 4730750 h 4756150"/>
              <a:gd name="connsiteX49" fmla="*/ 503767 w 5994400"/>
              <a:gd name="connsiteY49" fmla="*/ 4660900 h 4756150"/>
              <a:gd name="connsiteX50" fmla="*/ 611717 w 5994400"/>
              <a:gd name="connsiteY50" fmla="*/ 4584700 h 4756150"/>
              <a:gd name="connsiteX51" fmla="*/ 745067 w 5994400"/>
              <a:gd name="connsiteY51" fmla="*/ 4489450 h 4756150"/>
              <a:gd name="connsiteX52" fmla="*/ 859367 w 5994400"/>
              <a:gd name="connsiteY52" fmla="*/ 4381500 h 4756150"/>
              <a:gd name="connsiteX53" fmla="*/ 935567 w 5994400"/>
              <a:gd name="connsiteY53" fmla="*/ 4083050 h 4756150"/>
              <a:gd name="connsiteX54" fmla="*/ 929217 w 5994400"/>
              <a:gd name="connsiteY54" fmla="*/ 3854450 h 4756150"/>
              <a:gd name="connsiteX55" fmla="*/ 802217 w 5994400"/>
              <a:gd name="connsiteY55" fmla="*/ 3594100 h 4756150"/>
              <a:gd name="connsiteX56" fmla="*/ 554567 w 5994400"/>
              <a:gd name="connsiteY56" fmla="*/ 3314700 h 4756150"/>
              <a:gd name="connsiteX57" fmla="*/ 325967 w 5994400"/>
              <a:gd name="connsiteY57" fmla="*/ 2933700 h 4756150"/>
              <a:gd name="connsiteX58" fmla="*/ 325967 w 5994400"/>
              <a:gd name="connsiteY58" fmla="*/ 2552700 h 4756150"/>
              <a:gd name="connsiteX59" fmla="*/ 446617 w 5994400"/>
              <a:gd name="connsiteY59" fmla="*/ 2216150 h 4756150"/>
              <a:gd name="connsiteX60" fmla="*/ 878417 w 5994400"/>
              <a:gd name="connsiteY60" fmla="*/ 1993900 h 4756150"/>
              <a:gd name="connsiteX61" fmla="*/ 1564217 w 5994400"/>
              <a:gd name="connsiteY61" fmla="*/ 1841500 h 4756150"/>
              <a:gd name="connsiteX62" fmla="*/ 2764367 w 5994400"/>
              <a:gd name="connsiteY62" fmla="*/ 1943100 h 4756150"/>
              <a:gd name="connsiteX63" fmla="*/ 3450167 w 5994400"/>
              <a:gd name="connsiteY63" fmla="*/ 2019300 h 4756150"/>
              <a:gd name="connsiteX64" fmla="*/ 3983567 w 5994400"/>
              <a:gd name="connsiteY64" fmla="*/ 1943100 h 4756150"/>
              <a:gd name="connsiteX65" fmla="*/ 4212167 w 5994400"/>
              <a:gd name="connsiteY65" fmla="*/ 1714500 h 4756150"/>
              <a:gd name="connsiteX66" fmla="*/ 4669367 w 5994400"/>
              <a:gd name="connsiteY66" fmla="*/ 1485900 h 4756150"/>
              <a:gd name="connsiteX67" fmla="*/ 4897967 w 5994400"/>
              <a:gd name="connsiteY67" fmla="*/ 1485900 h 4756150"/>
              <a:gd name="connsiteX68" fmla="*/ 4974167 w 5994400"/>
              <a:gd name="connsiteY68" fmla="*/ 1638300 h 4756150"/>
              <a:gd name="connsiteX69" fmla="*/ 4897967 w 5994400"/>
              <a:gd name="connsiteY69" fmla="*/ 1790700 h 4756150"/>
              <a:gd name="connsiteX70" fmla="*/ 4745567 w 5994400"/>
              <a:gd name="connsiteY70" fmla="*/ 1866900 h 4756150"/>
              <a:gd name="connsiteX71" fmla="*/ 4702705 w 5994400"/>
              <a:gd name="connsiteY71" fmla="*/ 1995488 h 4756150"/>
              <a:gd name="connsiteX72" fmla="*/ 4643967 w 5994400"/>
              <a:gd name="connsiteY72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395817 w 5994400"/>
              <a:gd name="connsiteY30" fmla="*/ 1733550 h 4756150"/>
              <a:gd name="connsiteX31" fmla="*/ 249767 w 5994400"/>
              <a:gd name="connsiteY31" fmla="*/ 1943100 h 4756150"/>
              <a:gd name="connsiteX32" fmla="*/ 148167 w 5994400"/>
              <a:gd name="connsiteY32" fmla="*/ 2159000 h 4756150"/>
              <a:gd name="connsiteX33" fmla="*/ 21167 w 5994400"/>
              <a:gd name="connsiteY33" fmla="*/ 2705100 h 4756150"/>
              <a:gd name="connsiteX34" fmla="*/ 21167 w 5994400"/>
              <a:gd name="connsiteY34" fmla="*/ 2933700 h 4756150"/>
              <a:gd name="connsiteX35" fmla="*/ 78317 w 5994400"/>
              <a:gd name="connsiteY35" fmla="*/ 3117850 h 4756150"/>
              <a:gd name="connsiteX36" fmla="*/ 205317 w 5994400"/>
              <a:gd name="connsiteY36" fmla="*/ 3333750 h 4756150"/>
              <a:gd name="connsiteX37" fmla="*/ 313267 w 5994400"/>
              <a:gd name="connsiteY37" fmla="*/ 3473450 h 4756150"/>
              <a:gd name="connsiteX38" fmla="*/ 459317 w 5994400"/>
              <a:gd name="connsiteY38" fmla="*/ 3638550 h 4756150"/>
              <a:gd name="connsiteX39" fmla="*/ 618067 w 5994400"/>
              <a:gd name="connsiteY39" fmla="*/ 3803650 h 4756150"/>
              <a:gd name="connsiteX40" fmla="*/ 757767 w 5994400"/>
              <a:gd name="connsiteY40" fmla="*/ 3987800 h 4756150"/>
              <a:gd name="connsiteX41" fmla="*/ 808567 w 5994400"/>
              <a:gd name="connsiteY41" fmla="*/ 4121150 h 4756150"/>
              <a:gd name="connsiteX42" fmla="*/ 808567 w 5994400"/>
              <a:gd name="connsiteY42" fmla="*/ 4260850 h 4756150"/>
              <a:gd name="connsiteX43" fmla="*/ 713317 w 5994400"/>
              <a:gd name="connsiteY43" fmla="*/ 4400550 h 4756150"/>
              <a:gd name="connsiteX44" fmla="*/ 497417 w 5994400"/>
              <a:gd name="connsiteY44" fmla="*/ 4565650 h 4756150"/>
              <a:gd name="connsiteX45" fmla="*/ 446617 w 5994400"/>
              <a:gd name="connsiteY45" fmla="*/ 4616450 h 4756150"/>
              <a:gd name="connsiteX46" fmla="*/ 383117 w 5994400"/>
              <a:gd name="connsiteY46" fmla="*/ 4552950 h 4756150"/>
              <a:gd name="connsiteX47" fmla="*/ 243417 w 5994400"/>
              <a:gd name="connsiteY47" fmla="*/ 4756150 h 4756150"/>
              <a:gd name="connsiteX48" fmla="*/ 529167 w 5994400"/>
              <a:gd name="connsiteY48" fmla="*/ 4730750 h 4756150"/>
              <a:gd name="connsiteX49" fmla="*/ 503767 w 5994400"/>
              <a:gd name="connsiteY49" fmla="*/ 4660900 h 4756150"/>
              <a:gd name="connsiteX50" fmla="*/ 611717 w 5994400"/>
              <a:gd name="connsiteY50" fmla="*/ 4584700 h 4756150"/>
              <a:gd name="connsiteX51" fmla="*/ 706967 w 5994400"/>
              <a:gd name="connsiteY51" fmla="*/ 4533900 h 4756150"/>
              <a:gd name="connsiteX52" fmla="*/ 859367 w 5994400"/>
              <a:gd name="connsiteY52" fmla="*/ 4381500 h 4756150"/>
              <a:gd name="connsiteX53" fmla="*/ 935567 w 5994400"/>
              <a:gd name="connsiteY53" fmla="*/ 4083050 h 4756150"/>
              <a:gd name="connsiteX54" fmla="*/ 929217 w 5994400"/>
              <a:gd name="connsiteY54" fmla="*/ 3854450 h 4756150"/>
              <a:gd name="connsiteX55" fmla="*/ 802217 w 5994400"/>
              <a:gd name="connsiteY55" fmla="*/ 3594100 h 4756150"/>
              <a:gd name="connsiteX56" fmla="*/ 554567 w 5994400"/>
              <a:gd name="connsiteY56" fmla="*/ 3314700 h 4756150"/>
              <a:gd name="connsiteX57" fmla="*/ 325967 w 5994400"/>
              <a:gd name="connsiteY57" fmla="*/ 2933700 h 4756150"/>
              <a:gd name="connsiteX58" fmla="*/ 325967 w 5994400"/>
              <a:gd name="connsiteY58" fmla="*/ 2552700 h 4756150"/>
              <a:gd name="connsiteX59" fmla="*/ 446617 w 5994400"/>
              <a:gd name="connsiteY59" fmla="*/ 2216150 h 4756150"/>
              <a:gd name="connsiteX60" fmla="*/ 878417 w 5994400"/>
              <a:gd name="connsiteY60" fmla="*/ 1993900 h 4756150"/>
              <a:gd name="connsiteX61" fmla="*/ 1564217 w 5994400"/>
              <a:gd name="connsiteY61" fmla="*/ 1841500 h 4756150"/>
              <a:gd name="connsiteX62" fmla="*/ 2764367 w 5994400"/>
              <a:gd name="connsiteY62" fmla="*/ 1943100 h 4756150"/>
              <a:gd name="connsiteX63" fmla="*/ 3450167 w 5994400"/>
              <a:gd name="connsiteY63" fmla="*/ 2019300 h 4756150"/>
              <a:gd name="connsiteX64" fmla="*/ 3983567 w 5994400"/>
              <a:gd name="connsiteY64" fmla="*/ 1943100 h 4756150"/>
              <a:gd name="connsiteX65" fmla="*/ 4212167 w 5994400"/>
              <a:gd name="connsiteY65" fmla="*/ 1714500 h 4756150"/>
              <a:gd name="connsiteX66" fmla="*/ 4669367 w 5994400"/>
              <a:gd name="connsiteY66" fmla="*/ 1485900 h 4756150"/>
              <a:gd name="connsiteX67" fmla="*/ 4897967 w 5994400"/>
              <a:gd name="connsiteY67" fmla="*/ 1485900 h 4756150"/>
              <a:gd name="connsiteX68" fmla="*/ 4974167 w 5994400"/>
              <a:gd name="connsiteY68" fmla="*/ 1638300 h 4756150"/>
              <a:gd name="connsiteX69" fmla="*/ 4897967 w 5994400"/>
              <a:gd name="connsiteY69" fmla="*/ 1790700 h 4756150"/>
              <a:gd name="connsiteX70" fmla="*/ 4745567 w 5994400"/>
              <a:gd name="connsiteY70" fmla="*/ 1866900 h 4756150"/>
              <a:gd name="connsiteX71" fmla="*/ 4702705 w 5994400"/>
              <a:gd name="connsiteY71" fmla="*/ 1995488 h 4756150"/>
              <a:gd name="connsiteX72" fmla="*/ 4643967 w 5994400"/>
              <a:gd name="connsiteY72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395817 w 5994400"/>
              <a:gd name="connsiteY30" fmla="*/ 1733550 h 4756150"/>
              <a:gd name="connsiteX31" fmla="*/ 249767 w 5994400"/>
              <a:gd name="connsiteY31" fmla="*/ 1943100 h 4756150"/>
              <a:gd name="connsiteX32" fmla="*/ 148167 w 5994400"/>
              <a:gd name="connsiteY32" fmla="*/ 2159000 h 4756150"/>
              <a:gd name="connsiteX33" fmla="*/ 21167 w 5994400"/>
              <a:gd name="connsiteY33" fmla="*/ 2705100 h 4756150"/>
              <a:gd name="connsiteX34" fmla="*/ 21167 w 5994400"/>
              <a:gd name="connsiteY34" fmla="*/ 2933700 h 4756150"/>
              <a:gd name="connsiteX35" fmla="*/ 78317 w 5994400"/>
              <a:gd name="connsiteY35" fmla="*/ 3117850 h 4756150"/>
              <a:gd name="connsiteX36" fmla="*/ 205317 w 5994400"/>
              <a:gd name="connsiteY36" fmla="*/ 3333750 h 4756150"/>
              <a:gd name="connsiteX37" fmla="*/ 313267 w 5994400"/>
              <a:gd name="connsiteY37" fmla="*/ 3473450 h 4756150"/>
              <a:gd name="connsiteX38" fmla="*/ 459317 w 5994400"/>
              <a:gd name="connsiteY38" fmla="*/ 3638550 h 4756150"/>
              <a:gd name="connsiteX39" fmla="*/ 618067 w 5994400"/>
              <a:gd name="connsiteY39" fmla="*/ 3803650 h 4756150"/>
              <a:gd name="connsiteX40" fmla="*/ 757767 w 5994400"/>
              <a:gd name="connsiteY40" fmla="*/ 3987800 h 4756150"/>
              <a:gd name="connsiteX41" fmla="*/ 808567 w 5994400"/>
              <a:gd name="connsiteY41" fmla="*/ 4121150 h 4756150"/>
              <a:gd name="connsiteX42" fmla="*/ 808567 w 5994400"/>
              <a:gd name="connsiteY42" fmla="*/ 4260850 h 4756150"/>
              <a:gd name="connsiteX43" fmla="*/ 713317 w 5994400"/>
              <a:gd name="connsiteY43" fmla="*/ 4400550 h 4756150"/>
              <a:gd name="connsiteX44" fmla="*/ 497417 w 5994400"/>
              <a:gd name="connsiteY44" fmla="*/ 4565650 h 4756150"/>
              <a:gd name="connsiteX45" fmla="*/ 446617 w 5994400"/>
              <a:gd name="connsiteY45" fmla="*/ 4616450 h 4756150"/>
              <a:gd name="connsiteX46" fmla="*/ 383117 w 5994400"/>
              <a:gd name="connsiteY46" fmla="*/ 4552950 h 4756150"/>
              <a:gd name="connsiteX47" fmla="*/ 243417 w 5994400"/>
              <a:gd name="connsiteY47" fmla="*/ 4756150 h 4756150"/>
              <a:gd name="connsiteX48" fmla="*/ 529167 w 5994400"/>
              <a:gd name="connsiteY48" fmla="*/ 4730750 h 4756150"/>
              <a:gd name="connsiteX49" fmla="*/ 503767 w 5994400"/>
              <a:gd name="connsiteY49" fmla="*/ 4660900 h 4756150"/>
              <a:gd name="connsiteX50" fmla="*/ 611717 w 5994400"/>
              <a:gd name="connsiteY50" fmla="*/ 4584700 h 4756150"/>
              <a:gd name="connsiteX51" fmla="*/ 706967 w 5994400"/>
              <a:gd name="connsiteY51" fmla="*/ 4533900 h 4756150"/>
              <a:gd name="connsiteX52" fmla="*/ 859367 w 5994400"/>
              <a:gd name="connsiteY52" fmla="*/ 4381500 h 4756150"/>
              <a:gd name="connsiteX53" fmla="*/ 935567 w 5994400"/>
              <a:gd name="connsiteY53" fmla="*/ 4083050 h 4756150"/>
              <a:gd name="connsiteX54" fmla="*/ 929217 w 5994400"/>
              <a:gd name="connsiteY54" fmla="*/ 3854450 h 4756150"/>
              <a:gd name="connsiteX55" fmla="*/ 802217 w 5994400"/>
              <a:gd name="connsiteY55" fmla="*/ 3594100 h 4756150"/>
              <a:gd name="connsiteX56" fmla="*/ 554567 w 5994400"/>
              <a:gd name="connsiteY56" fmla="*/ 3314700 h 4756150"/>
              <a:gd name="connsiteX57" fmla="*/ 325967 w 5994400"/>
              <a:gd name="connsiteY57" fmla="*/ 2933700 h 4756150"/>
              <a:gd name="connsiteX58" fmla="*/ 325967 w 5994400"/>
              <a:gd name="connsiteY58" fmla="*/ 2552700 h 4756150"/>
              <a:gd name="connsiteX59" fmla="*/ 446617 w 5994400"/>
              <a:gd name="connsiteY59" fmla="*/ 2216150 h 4756150"/>
              <a:gd name="connsiteX60" fmla="*/ 878417 w 5994400"/>
              <a:gd name="connsiteY60" fmla="*/ 1993900 h 4756150"/>
              <a:gd name="connsiteX61" fmla="*/ 1564217 w 5994400"/>
              <a:gd name="connsiteY61" fmla="*/ 1841500 h 4756150"/>
              <a:gd name="connsiteX62" fmla="*/ 2764367 w 5994400"/>
              <a:gd name="connsiteY62" fmla="*/ 1943100 h 4756150"/>
              <a:gd name="connsiteX63" fmla="*/ 3450167 w 5994400"/>
              <a:gd name="connsiteY63" fmla="*/ 2019300 h 4756150"/>
              <a:gd name="connsiteX64" fmla="*/ 3983567 w 5994400"/>
              <a:gd name="connsiteY64" fmla="*/ 1943100 h 4756150"/>
              <a:gd name="connsiteX65" fmla="*/ 4212167 w 5994400"/>
              <a:gd name="connsiteY65" fmla="*/ 1714500 h 4756150"/>
              <a:gd name="connsiteX66" fmla="*/ 4669367 w 5994400"/>
              <a:gd name="connsiteY66" fmla="*/ 1485900 h 4756150"/>
              <a:gd name="connsiteX67" fmla="*/ 4897967 w 5994400"/>
              <a:gd name="connsiteY67" fmla="*/ 1485900 h 4756150"/>
              <a:gd name="connsiteX68" fmla="*/ 4974167 w 5994400"/>
              <a:gd name="connsiteY68" fmla="*/ 1638300 h 4756150"/>
              <a:gd name="connsiteX69" fmla="*/ 4897967 w 5994400"/>
              <a:gd name="connsiteY69" fmla="*/ 1790700 h 4756150"/>
              <a:gd name="connsiteX70" fmla="*/ 4745567 w 5994400"/>
              <a:gd name="connsiteY70" fmla="*/ 1866900 h 4756150"/>
              <a:gd name="connsiteX71" fmla="*/ 4702705 w 5994400"/>
              <a:gd name="connsiteY71" fmla="*/ 1995488 h 4756150"/>
              <a:gd name="connsiteX72" fmla="*/ 4643967 w 5994400"/>
              <a:gd name="connsiteY72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395817 w 5994400"/>
              <a:gd name="connsiteY30" fmla="*/ 1733550 h 4756150"/>
              <a:gd name="connsiteX31" fmla="*/ 249767 w 5994400"/>
              <a:gd name="connsiteY31" fmla="*/ 1943100 h 4756150"/>
              <a:gd name="connsiteX32" fmla="*/ 148167 w 5994400"/>
              <a:gd name="connsiteY32" fmla="*/ 2159000 h 4756150"/>
              <a:gd name="connsiteX33" fmla="*/ 21167 w 5994400"/>
              <a:gd name="connsiteY33" fmla="*/ 2705100 h 4756150"/>
              <a:gd name="connsiteX34" fmla="*/ 21167 w 5994400"/>
              <a:gd name="connsiteY34" fmla="*/ 2933700 h 4756150"/>
              <a:gd name="connsiteX35" fmla="*/ 78317 w 5994400"/>
              <a:gd name="connsiteY35" fmla="*/ 3117850 h 4756150"/>
              <a:gd name="connsiteX36" fmla="*/ 205317 w 5994400"/>
              <a:gd name="connsiteY36" fmla="*/ 3333750 h 4756150"/>
              <a:gd name="connsiteX37" fmla="*/ 313267 w 5994400"/>
              <a:gd name="connsiteY37" fmla="*/ 3473450 h 4756150"/>
              <a:gd name="connsiteX38" fmla="*/ 459317 w 5994400"/>
              <a:gd name="connsiteY38" fmla="*/ 3638550 h 4756150"/>
              <a:gd name="connsiteX39" fmla="*/ 618067 w 5994400"/>
              <a:gd name="connsiteY39" fmla="*/ 3803650 h 4756150"/>
              <a:gd name="connsiteX40" fmla="*/ 757767 w 5994400"/>
              <a:gd name="connsiteY40" fmla="*/ 3987800 h 4756150"/>
              <a:gd name="connsiteX41" fmla="*/ 808567 w 5994400"/>
              <a:gd name="connsiteY41" fmla="*/ 4121150 h 4756150"/>
              <a:gd name="connsiteX42" fmla="*/ 808567 w 5994400"/>
              <a:gd name="connsiteY42" fmla="*/ 4260850 h 4756150"/>
              <a:gd name="connsiteX43" fmla="*/ 713317 w 5994400"/>
              <a:gd name="connsiteY43" fmla="*/ 4400550 h 4756150"/>
              <a:gd name="connsiteX44" fmla="*/ 497417 w 5994400"/>
              <a:gd name="connsiteY44" fmla="*/ 4565650 h 4756150"/>
              <a:gd name="connsiteX45" fmla="*/ 446617 w 5994400"/>
              <a:gd name="connsiteY45" fmla="*/ 4616450 h 4756150"/>
              <a:gd name="connsiteX46" fmla="*/ 383117 w 5994400"/>
              <a:gd name="connsiteY46" fmla="*/ 4552950 h 4756150"/>
              <a:gd name="connsiteX47" fmla="*/ 243417 w 5994400"/>
              <a:gd name="connsiteY47" fmla="*/ 4756150 h 4756150"/>
              <a:gd name="connsiteX48" fmla="*/ 529167 w 5994400"/>
              <a:gd name="connsiteY48" fmla="*/ 4730750 h 4756150"/>
              <a:gd name="connsiteX49" fmla="*/ 503767 w 5994400"/>
              <a:gd name="connsiteY49" fmla="*/ 4660900 h 4756150"/>
              <a:gd name="connsiteX50" fmla="*/ 554567 w 5994400"/>
              <a:gd name="connsiteY50" fmla="*/ 4610100 h 4756150"/>
              <a:gd name="connsiteX51" fmla="*/ 706967 w 5994400"/>
              <a:gd name="connsiteY51" fmla="*/ 4533900 h 4756150"/>
              <a:gd name="connsiteX52" fmla="*/ 859367 w 5994400"/>
              <a:gd name="connsiteY52" fmla="*/ 4381500 h 4756150"/>
              <a:gd name="connsiteX53" fmla="*/ 935567 w 5994400"/>
              <a:gd name="connsiteY53" fmla="*/ 4083050 h 4756150"/>
              <a:gd name="connsiteX54" fmla="*/ 929217 w 5994400"/>
              <a:gd name="connsiteY54" fmla="*/ 3854450 h 4756150"/>
              <a:gd name="connsiteX55" fmla="*/ 802217 w 5994400"/>
              <a:gd name="connsiteY55" fmla="*/ 3594100 h 4756150"/>
              <a:gd name="connsiteX56" fmla="*/ 554567 w 5994400"/>
              <a:gd name="connsiteY56" fmla="*/ 3314700 h 4756150"/>
              <a:gd name="connsiteX57" fmla="*/ 325967 w 5994400"/>
              <a:gd name="connsiteY57" fmla="*/ 2933700 h 4756150"/>
              <a:gd name="connsiteX58" fmla="*/ 325967 w 5994400"/>
              <a:gd name="connsiteY58" fmla="*/ 2552700 h 4756150"/>
              <a:gd name="connsiteX59" fmla="*/ 446617 w 5994400"/>
              <a:gd name="connsiteY59" fmla="*/ 2216150 h 4756150"/>
              <a:gd name="connsiteX60" fmla="*/ 878417 w 5994400"/>
              <a:gd name="connsiteY60" fmla="*/ 1993900 h 4756150"/>
              <a:gd name="connsiteX61" fmla="*/ 1564217 w 5994400"/>
              <a:gd name="connsiteY61" fmla="*/ 1841500 h 4756150"/>
              <a:gd name="connsiteX62" fmla="*/ 2764367 w 5994400"/>
              <a:gd name="connsiteY62" fmla="*/ 1943100 h 4756150"/>
              <a:gd name="connsiteX63" fmla="*/ 3450167 w 5994400"/>
              <a:gd name="connsiteY63" fmla="*/ 2019300 h 4756150"/>
              <a:gd name="connsiteX64" fmla="*/ 3983567 w 5994400"/>
              <a:gd name="connsiteY64" fmla="*/ 1943100 h 4756150"/>
              <a:gd name="connsiteX65" fmla="*/ 4212167 w 5994400"/>
              <a:gd name="connsiteY65" fmla="*/ 1714500 h 4756150"/>
              <a:gd name="connsiteX66" fmla="*/ 4669367 w 5994400"/>
              <a:gd name="connsiteY66" fmla="*/ 1485900 h 4756150"/>
              <a:gd name="connsiteX67" fmla="*/ 4897967 w 5994400"/>
              <a:gd name="connsiteY67" fmla="*/ 1485900 h 4756150"/>
              <a:gd name="connsiteX68" fmla="*/ 4974167 w 5994400"/>
              <a:gd name="connsiteY68" fmla="*/ 1638300 h 4756150"/>
              <a:gd name="connsiteX69" fmla="*/ 4897967 w 5994400"/>
              <a:gd name="connsiteY69" fmla="*/ 1790700 h 4756150"/>
              <a:gd name="connsiteX70" fmla="*/ 4745567 w 5994400"/>
              <a:gd name="connsiteY70" fmla="*/ 1866900 h 4756150"/>
              <a:gd name="connsiteX71" fmla="*/ 4702705 w 5994400"/>
              <a:gd name="connsiteY71" fmla="*/ 1995488 h 4756150"/>
              <a:gd name="connsiteX72" fmla="*/ 4643967 w 5994400"/>
              <a:gd name="connsiteY72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395817 w 5994400"/>
              <a:gd name="connsiteY30" fmla="*/ 1733550 h 4756150"/>
              <a:gd name="connsiteX31" fmla="*/ 249767 w 5994400"/>
              <a:gd name="connsiteY31" fmla="*/ 1943100 h 4756150"/>
              <a:gd name="connsiteX32" fmla="*/ 148167 w 5994400"/>
              <a:gd name="connsiteY32" fmla="*/ 2159000 h 4756150"/>
              <a:gd name="connsiteX33" fmla="*/ 21167 w 5994400"/>
              <a:gd name="connsiteY33" fmla="*/ 2705100 h 4756150"/>
              <a:gd name="connsiteX34" fmla="*/ 21167 w 5994400"/>
              <a:gd name="connsiteY34" fmla="*/ 2933700 h 4756150"/>
              <a:gd name="connsiteX35" fmla="*/ 78317 w 5994400"/>
              <a:gd name="connsiteY35" fmla="*/ 3117850 h 4756150"/>
              <a:gd name="connsiteX36" fmla="*/ 205317 w 5994400"/>
              <a:gd name="connsiteY36" fmla="*/ 3333750 h 4756150"/>
              <a:gd name="connsiteX37" fmla="*/ 313267 w 5994400"/>
              <a:gd name="connsiteY37" fmla="*/ 3473450 h 4756150"/>
              <a:gd name="connsiteX38" fmla="*/ 459317 w 5994400"/>
              <a:gd name="connsiteY38" fmla="*/ 3638550 h 4756150"/>
              <a:gd name="connsiteX39" fmla="*/ 618067 w 5994400"/>
              <a:gd name="connsiteY39" fmla="*/ 3803650 h 4756150"/>
              <a:gd name="connsiteX40" fmla="*/ 757767 w 5994400"/>
              <a:gd name="connsiteY40" fmla="*/ 3987800 h 4756150"/>
              <a:gd name="connsiteX41" fmla="*/ 808567 w 5994400"/>
              <a:gd name="connsiteY41" fmla="*/ 4121150 h 4756150"/>
              <a:gd name="connsiteX42" fmla="*/ 808567 w 5994400"/>
              <a:gd name="connsiteY42" fmla="*/ 4260850 h 4756150"/>
              <a:gd name="connsiteX43" fmla="*/ 713317 w 5994400"/>
              <a:gd name="connsiteY43" fmla="*/ 4400550 h 4756150"/>
              <a:gd name="connsiteX44" fmla="*/ 497417 w 5994400"/>
              <a:gd name="connsiteY44" fmla="*/ 4565650 h 4756150"/>
              <a:gd name="connsiteX45" fmla="*/ 446617 w 5994400"/>
              <a:gd name="connsiteY45" fmla="*/ 4616450 h 4756150"/>
              <a:gd name="connsiteX46" fmla="*/ 383117 w 5994400"/>
              <a:gd name="connsiteY46" fmla="*/ 4552950 h 4756150"/>
              <a:gd name="connsiteX47" fmla="*/ 243417 w 5994400"/>
              <a:gd name="connsiteY47" fmla="*/ 4756150 h 4756150"/>
              <a:gd name="connsiteX48" fmla="*/ 529167 w 5994400"/>
              <a:gd name="connsiteY48" fmla="*/ 4730750 h 4756150"/>
              <a:gd name="connsiteX49" fmla="*/ 503767 w 5994400"/>
              <a:gd name="connsiteY49" fmla="*/ 4660900 h 4756150"/>
              <a:gd name="connsiteX50" fmla="*/ 554567 w 5994400"/>
              <a:gd name="connsiteY50" fmla="*/ 4610100 h 4756150"/>
              <a:gd name="connsiteX51" fmla="*/ 706967 w 5994400"/>
              <a:gd name="connsiteY51" fmla="*/ 4533900 h 4756150"/>
              <a:gd name="connsiteX52" fmla="*/ 859367 w 5994400"/>
              <a:gd name="connsiteY52" fmla="*/ 4381500 h 4756150"/>
              <a:gd name="connsiteX53" fmla="*/ 935567 w 5994400"/>
              <a:gd name="connsiteY53" fmla="*/ 4083050 h 4756150"/>
              <a:gd name="connsiteX54" fmla="*/ 929217 w 5994400"/>
              <a:gd name="connsiteY54" fmla="*/ 3854450 h 4756150"/>
              <a:gd name="connsiteX55" fmla="*/ 802217 w 5994400"/>
              <a:gd name="connsiteY55" fmla="*/ 3594100 h 4756150"/>
              <a:gd name="connsiteX56" fmla="*/ 554567 w 5994400"/>
              <a:gd name="connsiteY56" fmla="*/ 3314700 h 4756150"/>
              <a:gd name="connsiteX57" fmla="*/ 325967 w 5994400"/>
              <a:gd name="connsiteY57" fmla="*/ 2933700 h 4756150"/>
              <a:gd name="connsiteX58" fmla="*/ 325967 w 5994400"/>
              <a:gd name="connsiteY58" fmla="*/ 2552700 h 4756150"/>
              <a:gd name="connsiteX59" fmla="*/ 446617 w 5994400"/>
              <a:gd name="connsiteY59" fmla="*/ 2216150 h 4756150"/>
              <a:gd name="connsiteX60" fmla="*/ 878417 w 5994400"/>
              <a:gd name="connsiteY60" fmla="*/ 1993900 h 4756150"/>
              <a:gd name="connsiteX61" fmla="*/ 1564217 w 5994400"/>
              <a:gd name="connsiteY61" fmla="*/ 1841500 h 4756150"/>
              <a:gd name="connsiteX62" fmla="*/ 2764367 w 5994400"/>
              <a:gd name="connsiteY62" fmla="*/ 1943100 h 4756150"/>
              <a:gd name="connsiteX63" fmla="*/ 3450167 w 5994400"/>
              <a:gd name="connsiteY63" fmla="*/ 2019300 h 4756150"/>
              <a:gd name="connsiteX64" fmla="*/ 3983567 w 5994400"/>
              <a:gd name="connsiteY64" fmla="*/ 1943100 h 4756150"/>
              <a:gd name="connsiteX65" fmla="*/ 4212167 w 5994400"/>
              <a:gd name="connsiteY65" fmla="*/ 1714500 h 4756150"/>
              <a:gd name="connsiteX66" fmla="*/ 4669367 w 5994400"/>
              <a:gd name="connsiteY66" fmla="*/ 1485900 h 4756150"/>
              <a:gd name="connsiteX67" fmla="*/ 4897967 w 5994400"/>
              <a:gd name="connsiteY67" fmla="*/ 1485900 h 4756150"/>
              <a:gd name="connsiteX68" fmla="*/ 4974167 w 5994400"/>
              <a:gd name="connsiteY68" fmla="*/ 1638300 h 4756150"/>
              <a:gd name="connsiteX69" fmla="*/ 4897967 w 5994400"/>
              <a:gd name="connsiteY69" fmla="*/ 1790700 h 4756150"/>
              <a:gd name="connsiteX70" fmla="*/ 4745567 w 5994400"/>
              <a:gd name="connsiteY70" fmla="*/ 1866900 h 4756150"/>
              <a:gd name="connsiteX71" fmla="*/ 4702705 w 5994400"/>
              <a:gd name="connsiteY71" fmla="*/ 1995488 h 4756150"/>
              <a:gd name="connsiteX72" fmla="*/ 4643967 w 5994400"/>
              <a:gd name="connsiteY72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395817 w 5994400"/>
              <a:gd name="connsiteY30" fmla="*/ 1733550 h 4756150"/>
              <a:gd name="connsiteX31" fmla="*/ 249767 w 5994400"/>
              <a:gd name="connsiteY31" fmla="*/ 1943100 h 4756150"/>
              <a:gd name="connsiteX32" fmla="*/ 148167 w 5994400"/>
              <a:gd name="connsiteY32" fmla="*/ 2159000 h 4756150"/>
              <a:gd name="connsiteX33" fmla="*/ 21167 w 5994400"/>
              <a:gd name="connsiteY33" fmla="*/ 2705100 h 4756150"/>
              <a:gd name="connsiteX34" fmla="*/ 21167 w 5994400"/>
              <a:gd name="connsiteY34" fmla="*/ 2933700 h 4756150"/>
              <a:gd name="connsiteX35" fmla="*/ 78317 w 5994400"/>
              <a:gd name="connsiteY35" fmla="*/ 3117850 h 4756150"/>
              <a:gd name="connsiteX36" fmla="*/ 205317 w 5994400"/>
              <a:gd name="connsiteY36" fmla="*/ 3333750 h 4756150"/>
              <a:gd name="connsiteX37" fmla="*/ 313267 w 5994400"/>
              <a:gd name="connsiteY37" fmla="*/ 3473450 h 4756150"/>
              <a:gd name="connsiteX38" fmla="*/ 459317 w 5994400"/>
              <a:gd name="connsiteY38" fmla="*/ 3638550 h 4756150"/>
              <a:gd name="connsiteX39" fmla="*/ 618067 w 5994400"/>
              <a:gd name="connsiteY39" fmla="*/ 3803650 h 4756150"/>
              <a:gd name="connsiteX40" fmla="*/ 757767 w 5994400"/>
              <a:gd name="connsiteY40" fmla="*/ 3987800 h 4756150"/>
              <a:gd name="connsiteX41" fmla="*/ 808567 w 5994400"/>
              <a:gd name="connsiteY41" fmla="*/ 4121150 h 4756150"/>
              <a:gd name="connsiteX42" fmla="*/ 808567 w 5994400"/>
              <a:gd name="connsiteY42" fmla="*/ 4260850 h 4756150"/>
              <a:gd name="connsiteX43" fmla="*/ 713317 w 5994400"/>
              <a:gd name="connsiteY43" fmla="*/ 4400550 h 4756150"/>
              <a:gd name="connsiteX44" fmla="*/ 497417 w 5994400"/>
              <a:gd name="connsiteY44" fmla="*/ 4565650 h 4756150"/>
              <a:gd name="connsiteX45" fmla="*/ 446617 w 5994400"/>
              <a:gd name="connsiteY45" fmla="*/ 4616450 h 4756150"/>
              <a:gd name="connsiteX46" fmla="*/ 383117 w 5994400"/>
              <a:gd name="connsiteY46" fmla="*/ 4552950 h 4756150"/>
              <a:gd name="connsiteX47" fmla="*/ 243417 w 5994400"/>
              <a:gd name="connsiteY47" fmla="*/ 4756150 h 4756150"/>
              <a:gd name="connsiteX48" fmla="*/ 529167 w 5994400"/>
              <a:gd name="connsiteY48" fmla="*/ 4730750 h 4756150"/>
              <a:gd name="connsiteX49" fmla="*/ 503767 w 5994400"/>
              <a:gd name="connsiteY49" fmla="*/ 4660900 h 4756150"/>
              <a:gd name="connsiteX50" fmla="*/ 630767 w 5994400"/>
              <a:gd name="connsiteY50" fmla="*/ 4610100 h 4756150"/>
              <a:gd name="connsiteX51" fmla="*/ 706967 w 5994400"/>
              <a:gd name="connsiteY51" fmla="*/ 4533900 h 4756150"/>
              <a:gd name="connsiteX52" fmla="*/ 859367 w 5994400"/>
              <a:gd name="connsiteY52" fmla="*/ 4381500 h 4756150"/>
              <a:gd name="connsiteX53" fmla="*/ 935567 w 5994400"/>
              <a:gd name="connsiteY53" fmla="*/ 4083050 h 4756150"/>
              <a:gd name="connsiteX54" fmla="*/ 929217 w 5994400"/>
              <a:gd name="connsiteY54" fmla="*/ 3854450 h 4756150"/>
              <a:gd name="connsiteX55" fmla="*/ 802217 w 5994400"/>
              <a:gd name="connsiteY55" fmla="*/ 3594100 h 4756150"/>
              <a:gd name="connsiteX56" fmla="*/ 554567 w 5994400"/>
              <a:gd name="connsiteY56" fmla="*/ 3314700 h 4756150"/>
              <a:gd name="connsiteX57" fmla="*/ 325967 w 5994400"/>
              <a:gd name="connsiteY57" fmla="*/ 2933700 h 4756150"/>
              <a:gd name="connsiteX58" fmla="*/ 325967 w 5994400"/>
              <a:gd name="connsiteY58" fmla="*/ 2552700 h 4756150"/>
              <a:gd name="connsiteX59" fmla="*/ 446617 w 5994400"/>
              <a:gd name="connsiteY59" fmla="*/ 2216150 h 4756150"/>
              <a:gd name="connsiteX60" fmla="*/ 878417 w 5994400"/>
              <a:gd name="connsiteY60" fmla="*/ 1993900 h 4756150"/>
              <a:gd name="connsiteX61" fmla="*/ 1564217 w 5994400"/>
              <a:gd name="connsiteY61" fmla="*/ 1841500 h 4756150"/>
              <a:gd name="connsiteX62" fmla="*/ 2764367 w 5994400"/>
              <a:gd name="connsiteY62" fmla="*/ 1943100 h 4756150"/>
              <a:gd name="connsiteX63" fmla="*/ 3450167 w 5994400"/>
              <a:gd name="connsiteY63" fmla="*/ 2019300 h 4756150"/>
              <a:gd name="connsiteX64" fmla="*/ 3983567 w 5994400"/>
              <a:gd name="connsiteY64" fmla="*/ 1943100 h 4756150"/>
              <a:gd name="connsiteX65" fmla="*/ 4212167 w 5994400"/>
              <a:gd name="connsiteY65" fmla="*/ 1714500 h 4756150"/>
              <a:gd name="connsiteX66" fmla="*/ 4669367 w 5994400"/>
              <a:gd name="connsiteY66" fmla="*/ 1485900 h 4756150"/>
              <a:gd name="connsiteX67" fmla="*/ 4897967 w 5994400"/>
              <a:gd name="connsiteY67" fmla="*/ 1485900 h 4756150"/>
              <a:gd name="connsiteX68" fmla="*/ 4974167 w 5994400"/>
              <a:gd name="connsiteY68" fmla="*/ 1638300 h 4756150"/>
              <a:gd name="connsiteX69" fmla="*/ 4897967 w 5994400"/>
              <a:gd name="connsiteY69" fmla="*/ 1790700 h 4756150"/>
              <a:gd name="connsiteX70" fmla="*/ 4745567 w 5994400"/>
              <a:gd name="connsiteY70" fmla="*/ 1866900 h 4756150"/>
              <a:gd name="connsiteX71" fmla="*/ 4702705 w 5994400"/>
              <a:gd name="connsiteY71" fmla="*/ 1995488 h 4756150"/>
              <a:gd name="connsiteX72" fmla="*/ 4643967 w 5994400"/>
              <a:gd name="connsiteY72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395817 w 5994400"/>
              <a:gd name="connsiteY30" fmla="*/ 1733550 h 4756150"/>
              <a:gd name="connsiteX31" fmla="*/ 249767 w 5994400"/>
              <a:gd name="connsiteY31" fmla="*/ 1943100 h 4756150"/>
              <a:gd name="connsiteX32" fmla="*/ 148167 w 5994400"/>
              <a:gd name="connsiteY32" fmla="*/ 2159000 h 4756150"/>
              <a:gd name="connsiteX33" fmla="*/ 21167 w 5994400"/>
              <a:gd name="connsiteY33" fmla="*/ 2705100 h 4756150"/>
              <a:gd name="connsiteX34" fmla="*/ 21167 w 5994400"/>
              <a:gd name="connsiteY34" fmla="*/ 2933700 h 4756150"/>
              <a:gd name="connsiteX35" fmla="*/ 78317 w 5994400"/>
              <a:gd name="connsiteY35" fmla="*/ 3117850 h 4756150"/>
              <a:gd name="connsiteX36" fmla="*/ 205317 w 5994400"/>
              <a:gd name="connsiteY36" fmla="*/ 3333750 h 4756150"/>
              <a:gd name="connsiteX37" fmla="*/ 313267 w 5994400"/>
              <a:gd name="connsiteY37" fmla="*/ 3473450 h 4756150"/>
              <a:gd name="connsiteX38" fmla="*/ 459317 w 5994400"/>
              <a:gd name="connsiteY38" fmla="*/ 3638550 h 4756150"/>
              <a:gd name="connsiteX39" fmla="*/ 618067 w 5994400"/>
              <a:gd name="connsiteY39" fmla="*/ 3803650 h 4756150"/>
              <a:gd name="connsiteX40" fmla="*/ 757767 w 5994400"/>
              <a:gd name="connsiteY40" fmla="*/ 3987800 h 4756150"/>
              <a:gd name="connsiteX41" fmla="*/ 808567 w 5994400"/>
              <a:gd name="connsiteY41" fmla="*/ 4121150 h 4756150"/>
              <a:gd name="connsiteX42" fmla="*/ 808567 w 5994400"/>
              <a:gd name="connsiteY42" fmla="*/ 4260850 h 4756150"/>
              <a:gd name="connsiteX43" fmla="*/ 713317 w 5994400"/>
              <a:gd name="connsiteY43" fmla="*/ 4400550 h 4756150"/>
              <a:gd name="connsiteX44" fmla="*/ 497417 w 5994400"/>
              <a:gd name="connsiteY44" fmla="*/ 4565650 h 4756150"/>
              <a:gd name="connsiteX45" fmla="*/ 446617 w 5994400"/>
              <a:gd name="connsiteY45" fmla="*/ 4616450 h 4756150"/>
              <a:gd name="connsiteX46" fmla="*/ 383117 w 5994400"/>
              <a:gd name="connsiteY46" fmla="*/ 4552950 h 4756150"/>
              <a:gd name="connsiteX47" fmla="*/ 243417 w 5994400"/>
              <a:gd name="connsiteY47" fmla="*/ 4756150 h 4756150"/>
              <a:gd name="connsiteX48" fmla="*/ 529167 w 5994400"/>
              <a:gd name="connsiteY48" fmla="*/ 4730750 h 4756150"/>
              <a:gd name="connsiteX49" fmla="*/ 503767 w 5994400"/>
              <a:gd name="connsiteY49" fmla="*/ 4660900 h 4756150"/>
              <a:gd name="connsiteX50" fmla="*/ 630767 w 5994400"/>
              <a:gd name="connsiteY50" fmla="*/ 4610100 h 4756150"/>
              <a:gd name="connsiteX51" fmla="*/ 859367 w 5994400"/>
              <a:gd name="connsiteY51" fmla="*/ 4381500 h 4756150"/>
              <a:gd name="connsiteX52" fmla="*/ 935567 w 5994400"/>
              <a:gd name="connsiteY52" fmla="*/ 4083050 h 4756150"/>
              <a:gd name="connsiteX53" fmla="*/ 929217 w 5994400"/>
              <a:gd name="connsiteY53" fmla="*/ 3854450 h 4756150"/>
              <a:gd name="connsiteX54" fmla="*/ 802217 w 5994400"/>
              <a:gd name="connsiteY54" fmla="*/ 3594100 h 4756150"/>
              <a:gd name="connsiteX55" fmla="*/ 554567 w 5994400"/>
              <a:gd name="connsiteY55" fmla="*/ 3314700 h 4756150"/>
              <a:gd name="connsiteX56" fmla="*/ 325967 w 5994400"/>
              <a:gd name="connsiteY56" fmla="*/ 2933700 h 4756150"/>
              <a:gd name="connsiteX57" fmla="*/ 325967 w 5994400"/>
              <a:gd name="connsiteY57" fmla="*/ 2552700 h 4756150"/>
              <a:gd name="connsiteX58" fmla="*/ 446617 w 5994400"/>
              <a:gd name="connsiteY58" fmla="*/ 2216150 h 4756150"/>
              <a:gd name="connsiteX59" fmla="*/ 878417 w 5994400"/>
              <a:gd name="connsiteY59" fmla="*/ 1993900 h 4756150"/>
              <a:gd name="connsiteX60" fmla="*/ 1564217 w 5994400"/>
              <a:gd name="connsiteY60" fmla="*/ 1841500 h 4756150"/>
              <a:gd name="connsiteX61" fmla="*/ 2764367 w 5994400"/>
              <a:gd name="connsiteY61" fmla="*/ 1943100 h 4756150"/>
              <a:gd name="connsiteX62" fmla="*/ 3450167 w 5994400"/>
              <a:gd name="connsiteY62" fmla="*/ 2019300 h 4756150"/>
              <a:gd name="connsiteX63" fmla="*/ 3983567 w 5994400"/>
              <a:gd name="connsiteY63" fmla="*/ 1943100 h 4756150"/>
              <a:gd name="connsiteX64" fmla="*/ 4212167 w 5994400"/>
              <a:gd name="connsiteY64" fmla="*/ 1714500 h 4756150"/>
              <a:gd name="connsiteX65" fmla="*/ 4669367 w 5994400"/>
              <a:gd name="connsiteY65" fmla="*/ 1485900 h 4756150"/>
              <a:gd name="connsiteX66" fmla="*/ 4897967 w 5994400"/>
              <a:gd name="connsiteY66" fmla="*/ 1485900 h 4756150"/>
              <a:gd name="connsiteX67" fmla="*/ 4974167 w 5994400"/>
              <a:gd name="connsiteY67" fmla="*/ 1638300 h 4756150"/>
              <a:gd name="connsiteX68" fmla="*/ 4897967 w 5994400"/>
              <a:gd name="connsiteY68" fmla="*/ 1790700 h 4756150"/>
              <a:gd name="connsiteX69" fmla="*/ 4745567 w 5994400"/>
              <a:gd name="connsiteY69" fmla="*/ 1866900 h 4756150"/>
              <a:gd name="connsiteX70" fmla="*/ 4702705 w 5994400"/>
              <a:gd name="connsiteY70" fmla="*/ 1995488 h 4756150"/>
              <a:gd name="connsiteX71" fmla="*/ 4643967 w 5994400"/>
              <a:gd name="connsiteY71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395817 w 5994400"/>
              <a:gd name="connsiteY30" fmla="*/ 1733550 h 4756150"/>
              <a:gd name="connsiteX31" fmla="*/ 249767 w 5994400"/>
              <a:gd name="connsiteY31" fmla="*/ 1943100 h 4756150"/>
              <a:gd name="connsiteX32" fmla="*/ 148167 w 5994400"/>
              <a:gd name="connsiteY32" fmla="*/ 2159000 h 4756150"/>
              <a:gd name="connsiteX33" fmla="*/ 21167 w 5994400"/>
              <a:gd name="connsiteY33" fmla="*/ 2705100 h 4756150"/>
              <a:gd name="connsiteX34" fmla="*/ 21167 w 5994400"/>
              <a:gd name="connsiteY34" fmla="*/ 2933700 h 4756150"/>
              <a:gd name="connsiteX35" fmla="*/ 78317 w 5994400"/>
              <a:gd name="connsiteY35" fmla="*/ 3117850 h 4756150"/>
              <a:gd name="connsiteX36" fmla="*/ 205317 w 5994400"/>
              <a:gd name="connsiteY36" fmla="*/ 3333750 h 4756150"/>
              <a:gd name="connsiteX37" fmla="*/ 313267 w 5994400"/>
              <a:gd name="connsiteY37" fmla="*/ 3473450 h 4756150"/>
              <a:gd name="connsiteX38" fmla="*/ 459317 w 5994400"/>
              <a:gd name="connsiteY38" fmla="*/ 3638550 h 4756150"/>
              <a:gd name="connsiteX39" fmla="*/ 618067 w 5994400"/>
              <a:gd name="connsiteY39" fmla="*/ 3803650 h 4756150"/>
              <a:gd name="connsiteX40" fmla="*/ 757767 w 5994400"/>
              <a:gd name="connsiteY40" fmla="*/ 3987800 h 4756150"/>
              <a:gd name="connsiteX41" fmla="*/ 808567 w 5994400"/>
              <a:gd name="connsiteY41" fmla="*/ 4121150 h 4756150"/>
              <a:gd name="connsiteX42" fmla="*/ 808567 w 5994400"/>
              <a:gd name="connsiteY42" fmla="*/ 4260850 h 4756150"/>
              <a:gd name="connsiteX43" fmla="*/ 713317 w 5994400"/>
              <a:gd name="connsiteY43" fmla="*/ 4400550 h 4756150"/>
              <a:gd name="connsiteX44" fmla="*/ 497417 w 5994400"/>
              <a:gd name="connsiteY44" fmla="*/ 4565650 h 4756150"/>
              <a:gd name="connsiteX45" fmla="*/ 446617 w 5994400"/>
              <a:gd name="connsiteY45" fmla="*/ 4616450 h 4756150"/>
              <a:gd name="connsiteX46" fmla="*/ 383117 w 5994400"/>
              <a:gd name="connsiteY46" fmla="*/ 4552950 h 4756150"/>
              <a:gd name="connsiteX47" fmla="*/ 243417 w 5994400"/>
              <a:gd name="connsiteY47" fmla="*/ 4756150 h 4756150"/>
              <a:gd name="connsiteX48" fmla="*/ 529167 w 5994400"/>
              <a:gd name="connsiteY48" fmla="*/ 4730750 h 4756150"/>
              <a:gd name="connsiteX49" fmla="*/ 503767 w 5994400"/>
              <a:gd name="connsiteY49" fmla="*/ 4660900 h 4756150"/>
              <a:gd name="connsiteX50" fmla="*/ 706967 w 5994400"/>
              <a:gd name="connsiteY50" fmla="*/ 4533900 h 4756150"/>
              <a:gd name="connsiteX51" fmla="*/ 859367 w 5994400"/>
              <a:gd name="connsiteY51" fmla="*/ 4381500 h 4756150"/>
              <a:gd name="connsiteX52" fmla="*/ 935567 w 5994400"/>
              <a:gd name="connsiteY52" fmla="*/ 4083050 h 4756150"/>
              <a:gd name="connsiteX53" fmla="*/ 929217 w 5994400"/>
              <a:gd name="connsiteY53" fmla="*/ 3854450 h 4756150"/>
              <a:gd name="connsiteX54" fmla="*/ 802217 w 5994400"/>
              <a:gd name="connsiteY54" fmla="*/ 3594100 h 4756150"/>
              <a:gd name="connsiteX55" fmla="*/ 554567 w 5994400"/>
              <a:gd name="connsiteY55" fmla="*/ 3314700 h 4756150"/>
              <a:gd name="connsiteX56" fmla="*/ 325967 w 5994400"/>
              <a:gd name="connsiteY56" fmla="*/ 2933700 h 4756150"/>
              <a:gd name="connsiteX57" fmla="*/ 325967 w 5994400"/>
              <a:gd name="connsiteY57" fmla="*/ 2552700 h 4756150"/>
              <a:gd name="connsiteX58" fmla="*/ 446617 w 5994400"/>
              <a:gd name="connsiteY58" fmla="*/ 2216150 h 4756150"/>
              <a:gd name="connsiteX59" fmla="*/ 878417 w 5994400"/>
              <a:gd name="connsiteY59" fmla="*/ 1993900 h 4756150"/>
              <a:gd name="connsiteX60" fmla="*/ 1564217 w 5994400"/>
              <a:gd name="connsiteY60" fmla="*/ 1841500 h 4756150"/>
              <a:gd name="connsiteX61" fmla="*/ 2764367 w 5994400"/>
              <a:gd name="connsiteY61" fmla="*/ 1943100 h 4756150"/>
              <a:gd name="connsiteX62" fmla="*/ 3450167 w 5994400"/>
              <a:gd name="connsiteY62" fmla="*/ 2019300 h 4756150"/>
              <a:gd name="connsiteX63" fmla="*/ 3983567 w 5994400"/>
              <a:gd name="connsiteY63" fmla="*/ 1943100 h 4756150"/>
              <a:gd name="connsiteX64" fmla="*/ 4212167 w 5994400"/>
              <a:gd name="connsiteY64" fmla="*/ 1714500 h 4756150"/>
              <a:gd name="connsiteX65" fmla="*/ 4669367 w 5994400"/>
              <a:gd name="connsiteY65" fmla="*/ 1485900 h 4756150"/>
              <a:gd name="connsiteX66" fmla="*/ 4897967 w 5994400"/>
              <a:gd name="connsiteY66" fmla="*/ 1485900 h 4756150"/>
              <a:gd name="connsiteX67" fmla="*/ 4974167 w 5994400"/>
              <a:gd name="connsiteY67" fmla="*/ 1638300 h 4756150"/>
              <a:gd name="connsiteX68" fmla="*/ 4897967 w 5994400"/>
              <a:gd name="connsiteY68" fmla="*/ 1790700 h 4756150"/>
              <a:gd name="connsiteX69" fmla="*/ 4745567 w 5994400"/>
              <a:gd name="connsiteY69" fmla="*/ 1866900 h 4756150"/>
              <a:gd name="connsiteX70" fmla="*/ 4702705 w 5994400"/>
              <a:gd name="connsiteY70" fmla="*/ 1995488 h 4756150"/>
              <a:gd name="connsiteX71" fmla="*/ 4643967 w 5994400"/>
              <a:gd name="connsiteY71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395817 w 5994400"/>
              <a:gd name="connsiteY30" fmla="*/ 1733550 h 4756150"/>
              <a:gd name="connsiteX31" fmla="*/ 249767 w 5994400"/>
              <a:gd name="connsiteY31" fmla="*/ 1943100 h 4756150"/>
              <a:gd name="connsiteX32" fmla="*/ 148167 w 5994400"/>
              <a:gd name="connsiteY32" fmla="*/ 2159000 h 4756150"/>
              <a:gd name="connsiteX33" fmla="*/ 21167 w 5994400"/>
              <a:gd name="connsiteY33" fmla="*/ 2705100 h 4756150"/>
              <a:gd name="connsiteX34" fmla="*/ 21167 w 5994400"/>
              <a:gd name="connsiteY34" fmla="*/ 2933700 h 4756150"/>
              <a:gd name="connsiteX35" fmla="*/ 78317 w 5994400"/>
              <a:gd name="connsiteY35" fmla="*/ 3117850 h 4756150"/>
              <a:gd name="connsiteX36" fmla="*/ 205317 w 5994400"/>
              <a:gd name="connsiteY36" fmla="*/ 3333750 h 4756150"/>
              <a:gd name="connsiteX37" fmla="*/ 313267 w 5994400"/>
              <a:gd name="connsiteY37" fmla="*/ 3473450 h 4756150"/>
              <a:gd name="connsiteX38" fmla="*/ 459317 w 5994400"/>
              <a:gd name="connsiteY38" fmla="*/ 3638550 h 4756150"/>
              <a:gd name="connsiteX39" fmla="*/ 618067 w 5994400"/>
              <a:gd name="connsiteY39" fmla="*/ 3803650 h 4756150"/>
              <a:gd name="connsiteX40" fmla="*/ 757767 w 5994400"/>
              <a:gd name="connsiteY40" fmla="*/ 3987800 h 4756150"/>
              <a:gd name="connsiteX41" fmla="*/ 808567 w 5994400"/>
              <a:gd name="connsiteY41" fmla="*/ 4121150 h 4756150"/>
              <a:gd name="connsiteX42" fmla="*/ 808567 w 5994400"/>
              <a:gd name="connsiteY42" fmla="*/ 4260850 h 4756150"/>
              <a:gd name="connsiteX43" fmla="*/ 713317 w 5994400"/>
              <a:gd name="connsiteY43" fmla="*/ 4400550 h 4756150"/>
              <a:gd name="connsiteX44" fmla="*/ 497417 w 5994400"/>
              <a:gd name="connsiteY44" fmla="*/ 4565650 h 4756150"/>
              <a:gd name="connsiteX45" fmla="*/ 402167 w 5994400"/>
              <a:gd name="connsiteY45" fmla="*/ 4610100 h 4756150"/>
              <a:gd name="connsiteX46" fmla="*/ 383117 w 5994400"/>
              <a:gd name="connsiteY46" fmla="*/ 4552950 h 4756150"/>
              <a:gd name="connsiteX47" fmla="*/ 243417 w 5994400"/>
              <a:gd name="connsiteY47" fmla="*/ 4756150 h 4756150"/>
              <a:gd name="connsiteX48" fmla="*/ 529167 w 5994400"/>
              <a:gd name="connsiteY48" fmla="*/ 4730750 h 4756150"/>
              <a:gd name="connsiteX49" fmla="*/ 503767 w 5994400"/>
              <a:gd name="connsiteY49" fmla="*/ 4660900 h 4756150"/>
              <a:gd name="connsiteX50" fmla="*/ 706967 w 5994400"/>
              <a:gd name="connsiteY50" fmla="*/ 4533900 h 4756150"/>
              <a:gd name="connsiteX51" fmla="*/ 859367 w 5994400"/>
              <a:gd name="connsiteY51" fmla="*/ 4381500 h 4756150"/>
              <a:gd name="connsiteX52" fmla="*/ 935567 w 5994400"/>
              <a:gd name="connsiteY52" fmla="*/ 4083050 h 4756150"/>
              <a:gd name="connsiteX53" fmla="*/ 929217 w 5994400"/>
              <a:gd name="connsiteY53" fmla="*/ 3854450 h 4756150"/>
              <a:gd name="connsiteX54" fmla="*/ 802217 w 5994400"/>
              <a:gd name="connsiteY54" fmla="*/ 3594100 h 4756150"/>
              <a:gd name="connsiteX55" fmla="*/ 554567 w 5994400"/>
              <a:gd name="connsiteY55" fmla="*/ 3314700 h 4756150"/>
              <a:gd name="connsiteX56" fmla="*/ 325967 w 5994400"/>
              <a:gd name="connsiteY56" fmla="*/ 2933700 h 4756150"/>
              <a:gd name="connsiteX57" fmla="*/ 325967 w 5994400"/>
              <a:gd name="connsiteY57" fmla="*/ 2552700 h 4756150"/>
              <a:gd name="connsiteX58" fmla="*/ 446617 w 5994400"/>
              <a:gd name="connsiteY58" fmla="*/ 2216150 h 4756150"/>
              <a:gd name="connsiteX59" fmla="*/ 878417 w 5994400"/>
              <a:gd name="connsiteY59" fmla="*/ 1993900 h 4756150"/>
              <a:gd name="connsiteX60" fmla="*/ 1564217 w 5994400"/>
              <a:gd name="connsiteY60" fmla="*/ 1841500 h 4756150"/>
              <a:gd name="connsiteX61" fmla="*/ 2764367 w 5994400"/>
              <a:gd name="connsiteY61" fmla="*/ 1943100 h 4756150"/>
              <a:gd name="connsiteX62" fmla="*/ 3450167 w 5994400"/>
              <a:gd name="connsiteY62" fmla="*/ 2019300 h 4756150"/>
              <a:gd name="connsiteX63" fmla="*/ 3983567 w 5994400"/>
              <a:gd name="connsiteY63" fmla="*/ 1943100 h 4756150"/>
              <a:gd name="connsiteX64" fmla="*/ 4212167 w 5994400"/>
              <a:gd name="connsiteY64" fmla="*/ 1714500 h 4756150"/>
              <a:gd name="connsiteX65" fmla="*/ 4669367 w 5994400"/>
              <a:gd name="connsiteY65" fmla="*/ 1485900 h 4756150"/>
              <a:gd name="connsiteX66" fmla="*/ 4897967 w 5994400"/>
              <a:gd name="connsiteY66" fmla="*/ 1485900 h 4756150"/>
              <a:gd name="connsiteX67" fmla="*/ 4974167 w 5994400"/>
              <a:gd name="connsiteY67" fmla="*/ 1638300 h 4756150"/>
              <a:gd name="connsiteX68" fmla="*/ 4897967 w 5994400"/>
              <a:gd name="connsiteY68" fmla="*/ 1790700 h 4756150"/>
              <a:gd name="connsiteX69" fmla="*/ 4745567 w 5994400"/>
              <a:gd name="connsiteY69" fmla="*/ 1866900 h 4756150"/>
              <a:gd name="connsiteX70" fmla="*/ 4702705 w 5994400"/>
              <a:gd name="connsiteY70" fmla="*/ 1995488 h 4756150"/>
              <a:gd name="connsiteX71" fmla="*/ 4643967 w 5994400"/>
              <a:gd name="connsiteY71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395817 w 5994400"/>
              <a:gd name="connsiteY30" fmla="*/ 1733550 h 4756150"/>
              <a:gd name="connsiteX31" fmla="*/ 249767 w 5994400"/>
              <a:gd name="connsiteY31" fmla="*/ 1943100 h 4756150"/>
              <a:gd name="connsiteX32" fmla="*/ 148167 w 5994400"/>
              <a:gd name="connsiteY32" fmla="*/ 2159000 h 4756150"/>
              <a:gd name="connsiteX33" fmla="*/ 21167 w 5994400"/>
              <a:gd name="connsiteY33" fmla="*/ 2705100 h 4756150"/>
              <a:gd name="connsiteX34" fmla="*/ 21167 w 5994400"/>
              <a:gd name="connsiteY34" fmla="*/ 2933700 h 4756150"/>
              <a:gd name="connsiteX35" fmla="*/ 78317 w 5994400"/>
              <a:gd name="connsiteY35" fmla="*/ 3117850 h 4756150"/>
              <a:gd name="connsiteX36" fmla="*/ 205317 w 5994400"/>
              <a:gd name="connsiteY36" fmla="*/ 3333750 h 4756150"/>
              <a:gd name="connsiteX37" fmla="*/ 313267 w 5994400"/>
              <a:gd name="connsiteY37" fmla="*/ 3473450 h 4756150"/>
              <a:gd name="connsiteX38" fmla="*/ 459317 w 5994400"/>
              <a:gd name="connsiteY38" fmla="*/ 3638550 h 4756150"/>
              <a:gd name="connsiteX39" fmla="*/ 618067 w 5994400"/>
              <a:gd name="connsiteY39" fmla="*/ 3803650 h 4756150"/>
              <a:gd name="connsiteX40" fmla="*/ 757767 w 5994400"/>
              <a:gd name="connsiteY40" fmla="*/ 3987800 h 4756150"/>
              <a:gd name="connsiteX41" fmla="*/ 808567 w 5994400"/>
              <a:gd name="connsiteY41" fmla="*/ 4121150 h 4756150"/>
              <a:gd name="connsiteX42" fmla="*/ 808567 w 5994400"/>
              <a:gd name="connsiteY42" fmla="*/ 4260850 h 4756150"/>
              <a:gd name="connsiteX43" fmla="*/ 713317 w 5994400"/>
              <a:gd name="connsiteY43" fmla="*/ 4400550 h 4756150"/>
              <a:gd name="connsiteX44" fmla="*/ 497417 w 5994400"/>
              <a:gd name="connsiteY44" fmla="*/ 4565650 h 4756150"/>
              <a:gd name="connsiteX45" fmla="*/ 402167 w 5994400"/>
              <a:gd name="connsiteY45" fmla="*/ 4610100 h 4756150"/>
              <a:gd name="connsiteX46" fmla="*/ 325967 w 5994400"/>
              <a:gd name="connsiteY46" fmla="*/ 4533900 h 4756150"/>
              <a:gd name="connsiteX47" fmla="*/ 243417 w 5994400"/>
              <a:gd name="connsiteY47" fmla="*/ 4756150 h 4756150"/>
              <a:gd name="connsiteX48" fmla="*/ 529167 w 5994400"/>
              <a:gd name="connsiteY48" fmla="*/ 4730750 h 4756150"/>
              <a:gd name="connsiteX49" fmla="*/ 503767 w 5994400"/>
              <a:gd name="connsiteY49" fmla="*/ 4660900 h 4756150"/>
              <a:gd name="connsiteX50" fmla="*/ 706967 w 5994400"/>
              <a:gd name="connsiteY50" fmla="*/ 4533900 h 4756150"/>
              <a:gd name="connsiteX51" fmla="*/ 859367 w 5994400"/>
              <a:gd name="connsiteY51" fmla="*/ 4381500 h 4756150"/>
              <a:gd name="connsiteX52" fmla="*/ 935567 w 5994400"/>
              <a:gd name="connsiteY52" fmla="*/ 4083050 h 4756150"/>
              <a:gd name="connsiteX53" fmla="*/ 929217 w 5994400"/>
              <a:gd name="connsiteY53" fmla="*/ 3854450 h 4756150"/>
              <a:gd name="connsiteX54" fmla="*/ 802217 w 5994400"/>
              <a:gd name="connsiteY54" fmla="*/ 3594100 h 4756150"/>
              <a:gd name="connsiteX55" fmla="*/ 554567 w 5994400"/>
              <a:gd name="connsiteY55" fmla="*/ 3314700 h 4756150"/>
              <a:gd name="connsiteX56" fmla="*/ 325967 w 5994400"/>
              <a:gd name="connsiteY56" fmla="*/ 2933700 h 4756150"/>
              <a:gd name="connsiteX57" fmla="*/ 325967 w 5994400"/>
              <a:gd name="connsiteY57" fmla="*/ 2552700 h 4756150"/>
              <a:gd name="connsiteX58" fmla="*/ 446617 w 5994400"/>
              <a:gd name="connsiteY58" fmla="*/ 2216150 h 4756150"/>
              <a:gd name="connsiteX59" fmla="*/ 878417 w 5994400"/>
              <a:gd name="connsiteY59" fmla="*/ 1993900 h 4756150"/>
              <a:gd name="connsiteX60" fmla="*/ 1564217 w 5994400"/>
              <a:gd name="connsiteY60" fmla="*/ 1841500 h 4756150"/>
              <a:gd name="connsiteX61" fmla="*/ 2764367 w 5994400"/>
              <a:gd name="connsiteY61" fmla="*/ 1943100 h 4756150"/>
              <a:gd name="connsiteX62" fmla="*/ 3450167 w 5994400"/>
              <a:gd name="connsiteY62" fmla="*/ 2019300 h 4756150"/>
              <a:gd name="connsiteX63" fmla="*/ 3983567 w 5994400"/>
              <a:gd name="connsiteY63" fmla="*/ 1943100 h 4756150"/>
              <a:gd name="connsiteX64" fmla="*/ 4212167 w 5994400"/>
              <a:gd name="connsiteY64" fmla="*/ 1714500 h 4756150"/>
              <a:gd name="connsiteX65" fmla="*/ 4669367 w 5994400"/>
              <a:gd name="connsiteY65" fmla="*/ 1485900 h 4756150"/>
              <a:gd name="connsiteX66" fmla="*/ 4897967 w 5994400"/>
              <a:gd name="connsiteY66" fmla="*/ 1485900 h 4756150"/>
              <a:gd name="connsiteX67" fmla="*/ 4974167 w 5994400"/>
              <a:gd name="connsiteY67" fmla="*/ 1638300 h 4756150"/>
              <a:gd name="connsiteX68" fmla="*/ 4897967 w 5994400"/>
              <a:gd name="connsiteY68" fmla="*/ 1790700 h 4756150"/>
              <a:gd name="connsiteX69" fmla="*/ 4745567 w 5994400"/>
              <a:gd name="connsiteY69" fmla="*/ 1866900 h 4756150"/>
              <a:gd name="connsiteX70" fmla="*/ 4702705 w 5994400"/>
              <a:gd name="connsiteY70" fmla="*/ 1995488 h 4756150"/>
              <a:gd name="connsiteX71" fmla="*/ 4643967 w 5994400"/>
              <a:gd name="connsiteY71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395817 w 5994400"/>
              <a:gd name="connsiteY30" fmla="*/ 1733550 h 4756150"/>
              <a:gd name="connsiteX31" fmla="*/ 249767 w 5994400"/>
              <a:gd name="connsiteY31" fmla="*/ 1943100 h 4756150"/>
              <a:gd name="connsiteX32" fmla="*/ 148167 w 5994400"/>
              <a:gd name="connsiteY32" fmla="*/ 2159000 h 4756150"/>
              <a:gd name="connsiteX33" fmla="*/ 21167 w 5994400"/>
              <a:gd name="connsiteY33" fmla="*/ 2705100 h 4756150"/>
              <a:gd name="connsiteX34" fmla="*/ 21167 w 5994400"/>
              <a:gd name="connsiteY34" fmla="*/ 2933700 h 4756150"/>
              <a:gd name="connsiteX35" fmla="*/ 78317 w 5994400"/>
              <a:gd name="connsiteY35" fmla="*/ 3117850 h 4756150"/>
              <a:gd name="connsiteX36" fmla="*/ 205317 w 5994400"/>
              <a:gd name="connsiteY36" fmla="*/ 3333750 h 4756150"/>
              <a:gd name="connsiteX37" fmla="*/ 313267 w 5994400"/>
              <a:gd name="connsiteY37" fmla="*/ 3473450 h 4756150"/>
              <a:gd name="connsiteX38" fmla="*/ 459317 w 5994400"/>
              <a:gd name="connsiteY38" fmla="*/ 3638550 h 4756150"/>
              <a:gd name="connsiteX39" fmla="*/ 618067 w 5994400"/>
              <a:gd name="connsiteY39" fmla="*/ 3803650 h 4756150"/>
              <a:gd name="connsiteX40" fmla="*/ 757767 w 5994400"/>
              <a:gd name="connsiteY40" fmla="*/ 3987800 h 4756150"/>
              <a:gd name="connsiteX41" fmla="*/ 808567 w 5994400"/>
              <a:gd name="connsiteY41" fmla="*/ 4121150 h 4756150"/>
              <a:gd name="connsiteX42" fmla="*/ 808567 w 5994400"/>
              <a:gd name="connsiteY42" fmla="*/ 4260850 h 4756150"/>
              <a:gd name="connsiteX43" fmla="*/ 713317 w 5994400"/>
              <a:gd name="connsiteY43" fmla="*/ 4400550 h 4756150"/>
              <a:gd name="connsiteX44" fmla="*/ 497417 w 5994400"/>
              <a:gd name="connsiteY44" fmla="*/ 4565650 h 4756150"/>
              <a:gd name="connsiteX45" fmla="*/ 402167 w 5994400"/>
              <a:gd name="connsiteY45" fmla="*/ 4610100 h 4756150"/>
              <a:gd name="connsiteX46" fmla="*/ 325967 w 5994400"/>
              <a:gd name="connsiteY46" fmla="*/ 4533900 h 4756150"/>
              <a:gd name="connsiteX47" fmla="*/ 243417 w 5994400"/>
              <a:gd name="connsiteY47" fmla="*/ 4756150 h 4756150"/>
              <a:gd name="connsiteX48" fmla="*/ 529167 w 5994400"/>
              <a:gd name="connsiteY48" fmla="*/ 4730750 h 4756150"/>
              <a:gd name="connsiteX49" fmla="*/ 503767 w 5994400"/>
              <a:gd name="connsiteY49" fmla="*/ 4660900 h 4756150"/>
              <a:gd name="connsiteX50" fmla="*/ 706967 w 5994400"/>
              <a:gd name="connsiteY50" fmla="*/ 4533900 h 4756150"/>
              <a:gd name="connsiteX51" fmla="*/ 859367 w 5994400"/>
              <a:gd name="connsiteY51" fmla="*/ 4381500 h 4756150"/>
              <a:gd name="connsiteX52" fmla="*/ 935567 w 5994400"/>
              <a:gd name="connsiteY52" fmla="*/ 4083050 h 4756150"/>
              <a:gd name="connsiteX53" fmla="*/ 929217 w 5994400"/>
              <a:gd name="connsiteY53" fmla="*/ 3854450 h 4756150"/>
              <a:gd name="connsiteX54" fmla="*/ 802217 w 5994400"/>
              <a:gd name="connsiteY54" fmla="*/ 3594100 h 4756150"/>
              <a:gd name="connsiteX55" fmla="*/ 554567 w 5994400"/>
              <a:gd name="connsiteY55" fmla="*/ 3314700 h 4756150"/>
              <a:gd name="connsiteX56" fmla="*/ 325967 w 5994400"/>
              <a:gd name="connsiteY56" fmla="*/ 2933700 h 4756150"/>
              <a:gd name="connsiteX57" fmla="*/ 325967 w 5994400"/>
              <a:gd name="connsiteY57" fmla="*/ 2552700 h 4756150"/>
              <a:gd name="connsiteX58" fmla="*/ 446617 w 5994400"/>
              <a:gd name="connsiteY58" fmla="*/ 2216150 h 4756150"/>
              <a:gd name="connsiteX59" fmla="*/ 878417 w 5994400"/>
              <a:gd name="connsiteY59" fmla="*/ 1993900 h 4756150"/>
              <a:gd name="connsiteX60" fmla="*/ 1564217 w 5994400"/>
              <a:gd name="connsiteY60" fmla="*/ 1841500 h 4756150"/>
              <a:gd name="connsiteX61" fmla="*/ 2764367 w 5994400"/>
              <a:gd name="connsiteY61" fmla="*/ 1943100 h 4756150"/>
              <a:gd name="connsiteX62" fmla="*/ 3450167 w 5994400"/>
              <a:gd name="connsiteY62" fmla="*/ 2019300 h 4756150"/>
              <a:gd name="connsiteX63" fmla="*/ 3983567 w 5994400"/>
              <a:gd name="connsiteY63" fmla="*/ 1943100 h 4756150"/>
              <a:gd name="connsiteX64" fmla="*/ 4212167 w 5994400"/>
              <a:gd name="connsiteY64" fmla="*/ 1714500 h 4756150"/>
              <a:gd name="connsiteX65" fmla="*/ 4669367 w 5994400"/>
              <a:gd name="connsiteY65" fmla="*/ 1485900 h 4756150"/>
              <a:gd name="connsiteX66" fmla="*/ 4897967 w 5994400"/>
              <a:gd name="connsiteY66" fmla="*/ 1485900 h 4756150"/>
              <a:gd name="connsiteX67" fmla="*/ 4974167 w 5994400"/>
              <a:gd name="connsiteY67" fmla="*/ 1638300 h 4756150"/>
              <a:gd name="connsiteX68" fmla="*/ 4897967 w 5994400"/>
              <a:gd name="connsiteY68" fmla="*/ 1790700 h 4756150"/>
              <a:gd name="connsiteX69" fmla="*/ 4745567 w 5994400"/>
              <a:gd name="connsiteY69" fmla="*/ 1866900 h 4756150"/>
              <a:gd name="connsiteX70" fmla="*/ 4702705 w 5994400"/>
              <a:gd name="connsiteY70" fmla="*/ 1995488 h 4756150"/>
              <a:gd name="connsiteX71" fmla="*/ 4643967 w 5994400"/>
              <a:gd name="connsiteY71" fmla="*/ 2222500 h 4756150"/>
              <a:gd name="connsiteX0" fmla="*/ 4643967 w 5994400"/>
              <a:gd name="connsiteY0" fmla="*/ 2222500 h 4756150"/>
              <a:gd name="connsiteX1" fmla="*/ 4720167 w 5994400"/>
              <a:gd name="connsiteY1" fmla="*/ 2101850 h 4756150"/>
              <a:gd name="connsiteX2" fmla="*/ 4809067 w 5994400"/>
              <a:gd name="connsiteY2" fmla="*/ 2019300 h 4756150"/>
              <a:gd name="connsiteX3" fmla="*/ 4936067 w 5994400"/>
              <a:gd name="connsiteY3" fmla="*/ 1943100 h 4756150"/>
              <a:gd name="connsiteX4" fmla="*/ 5139267 w 5994400"/>
              <a:gd name="connsiteY4" fmla="*/ 1847850 h 4756150"/>
              <a:gd name="connsiteX5" fmla="*/ 5278967 w 5994400"/>
              <a:gd name="connsiteY5" fmla="*/ 1790700 h 4756150"/>
              <a:gd name="connsiteX6" fmla="*/ 5520267 w 5994400"/>
              <a:gd name="connsiteY6" fmla="*/ 1733550 h 4756150"/>
              <a:gd name="connsiteX7" fmla="*/ 5717117 w 5994400"/>
              <a:gd name="connsiteY7" fmla="*/ 1663700 h 4756150"/>
              <a:gd name="connsiteX8" fmla="*/ 5933017 w 5994400"/>
              <a:gd name="connsiteY8" fmla="*/ 1581150 h 4756150"/>
              <a:gd name="connsiteX9" fmla="*/ 5990167 w 5994400"/>
              <a:gd name="connsiteY9" fmla="*/ 1428750 h 4756150"/>
              <a:gd name="connsiteX10" fmla="*/ 5907617 w 5994400"/>
              <a:gd name="connsiteY10" fmla="*/ 1327150 h 4756150"/>
              <a:gd name="connsiteX11" fmla="*/ 5507567 w 5994400"/>
              <a:gd name="connsiteY11" fmla="*/ 1104900 h 4756150"/>
              <a:gd name="connsiteX12" fmla="*/ 5355167 w 5994400"/>
              <a:gd name="connsiteY12" fmla="*/ 723900 h 4756150"/>
              <a:gd name="connsiteX13" fmla="*/ 5431367 w 5994400"/>
              <a:gd name="connsiteY13" fmla="*/ 419100 h 4756150"/>
              <a:gd name="connsiteX14" fmla="*/ 5659967 w 5994400"/>
              <a:gd name="connsiteY14" fmla="*/ 266700 h 4756150"/>
              <a:gd name="connsiteX15" fmla="*/ 5659967 w 5994400"/>
              <a:gd name="connsiteY15" fmla="*/ 38100 h 4756150"/>
              <a:gd name="connsiteX16" fmla="*/ 5386917 w 5994400"/>
              <a:gd name="connsiteY16" fmla="*/ 38100 h 4756150"/>
              <a:gd name="connsiteX17" fmla="*/ 5177367 w 5994400"/>
              <a:gd name="connsiteY17" fmla="*/ 114300 h 4756150"/>
              <a:gd name="connsiteX18" fmla="*/ 5075767 w 5994400"/>
              <a:gd name="connsiteY18" fmla="*/ 133350 h 4756150"/>
              <a:gd name="connsiteX19" fmla="*/ 4891617 w 5994400"/>
              <a:gd name="connsiteY19" fmla="*/ 177800 h 4756150"/>
              <a:gd name="connsiteX20" fmla="*/ 4364567 w 5994400"/>
              <a:gd name="connsiteY20" fmla="*/ 342900 h 4756150"/>
              <a:gd name="connsiteX21" fmla="*/ 4059767 w 5994400"/>
              <a:gd name="connsiteY21" fmla="*/ 342900 h 4756150"/>
              <a:gd name="connsiteX22" fmla="*/ 3621617 w 5994400"/>
              <a:gd name="connsiteY22" fmla="*/ 342900 h 4756150"/>
              <a:gd name="connsiteX23" fmla="*/ 3227917 w 5994400"/>
              <a:gd name="connsiteY23" fmla="*/ 361950 h 4756150"/>
              <a:gd name="connsiteX24" fmla="*/ 2853267 w 5994400"/>
              <a:gd name="connsiteY24" fmla="*/ 438150 h 4756150"/>
              <a:gd name="connsiteX25" fmla="*/ 2294467 w 5994400"/>
              <a:gd name="connsiteY25" fmla="*/ 539750 h 4756150"/>
              <a:gd name="connsiteX26" fmla="*/ 1913467 w 5994400"/>
              <a:gd name="connsiteY26" fmla="*/ 609600 h 4756150"/>
              <a:gd name="connsiteX27" fmla="*/ 1557867 w 5994400"/>
              <a:gd name="connsiteY27" fmla="*/ 755650 h 4756150"/>
              <a:gd name="connsiteX28" fmla="*/ 1164167 w 5994400"/>
              <a:gd name="connsiteY28" fmla="*/ 1003300 h 4756150"/>
              <a:gd name="connsiteX29" fmla="*/ 719667 w 5994400"/>
              <a:gd name="connsiteY29" fmla="*/ 1390650 h 4756150"/>
              <a:gd name="connsiteX30" fmla="*/ 395817 w 5994400"/>
              <a:gd name="connsiteY30" fmla="*/ 1733550 h 4756150"/>
              <a:gd name="connsiteX31" fmla="*/ 249767 w 5994400"/>
              <a:gd name="connsiteY31" fmla="*/ 1943100 h 4756150"/>
              <a:gd name="connsiteX32" fmla="*/ 148167 w 5994400"/>
              <a:gd name="connsiteY32" fmla="*/ 2159000 h 4756150"/>
              <a:gd name="connsiteX33" fmla="*/ 21167 w 5994400"/>
              <a:gd name="connsiteY33" fmla="*/ 2705100 h 4756150"/>
              <a:gd name="connsiteX34" fmla="*/ 21167 w 5994400"/>
              <a:gd name="connsiteY34" fmla="*/ 2933700 h 4756150"/>
              <a:gd name="connsiteX35" fmla="*/ 78317 w 5994400"/>
              <a:gd name="connsiteY35" fmla="*/ 3117850 h 4756150"/>
              <a:gd name="connsiteX36" fmla="*/ 205317 w 5994400"/>
              <a:gd name="connsiteY36" fmla="*/ 3333750 h 4756150"/>
              <a:gd name="connsiteX37" fmla="*/ 313267 w 5994400"/>
              <a:gd name="connsiteY37" fmla="*/ 3473450 h 4756150"/>
              <a:gd name="connsiteX38" fmla="*/ 459317 w 5994400"/>
              <a:gd name="connsiteY38" fmla="*/ 3638550 h 4756150"/>
              <a:gd name="connsiteX39" fmla="*/ 618067 w 5994400"/>
              <a:gd name="connsiteY39" fmla="*/ 3803650 h 4756150"/>
              <a:gd name="connsiteX40" fmla="*/ 757767 w 5994400"/>
              <a:gd name="connsiteY40" fmla="*/ 3987800 h 4756150"/>
              <a:gd name="connsiteX41" fmla="*/ 808567 w 5994400"/>
              <a:gd name="connsiteY41" fmla="*/ 4121150 h 4756150"/>
              <a:gd name="connsiteX42" fmla="*/ 808567 w 5994400"/>
              <a:gd name="connsiteY42" fmla="*/ 4260850 h 4756150"/>
              <a:gd name="connsiteX43" fmla="*/ 713317 w 5994400"/>
              <a:gd name="connsiteY43" fmla="*/ 4400550 h 4756150"/>
              <a:gd name="connsiteX44" fmla="*/ 497417 w 5994400"/>
              <a:gd name="connsiteY44" fmla="*/ 4565650 h 4756150"/>
              <a:gd name="connsiteX45" fmla="*/ 402167 w 5994400"/>
              <a:gd name="connsiteY45" fmla="*/ 4610100 h 4756150"/>
              <a:gd name="connsiteX46" fmla="*/ 325967 w 5994400"/>
              <a:gd name="connsiteY46" fmla="*/ 4533900 h 4756150"/>
              <a:gd name="connsiteX47" fmla="*/ 243417 w 5994400"/>
              <a:gd name="connsiteY47" fmla="*/ 4756150 h 4756150"/>
              <a:gd name="connsiteX48" fmla="*/ 529167 w 5994400"/>
              <a:gd name="connsiteY48" fmla="*/ 4730750 h 4756150"/>
              <a:gd name="connsiteX49" fmla="*/ 478367 w 5994400"/>
              <a:gd name="connsiteY49" fmla="*/ 4686300 h 4756150"/>
              <a:gd name="connsiteX50" fmla="*/ 706967 w 5994400"/>
              <a:gd name="connsiteY50" fmla="*/ 4533900 h 4756150"/>
              <a:gd name="connsiteX51" fmla="*/ 859367 w 5994400"/>
              <a:gd name="connsiteY51" fmla="*/ 4381500 h 4756150"/>
              <a:gd name="connsiteX52" fmla="*/ 935567 w 5994400"/>
              <a:gd name="connsiteY52" fmla="*/ 4083050 h 4756150"/>
              <a:gd name="connsiteX53" fmla="*/ 929217 w 5994400"/>
              <a:gd name="connsiteY53" fmla="*/ 3854450 h 4756150"/>
              <a:gd name="connsiteX54" fmla="*/ 802217 w 5994400"/>
              <a:gd name="connsiteY54" fmla="*/ 3594100 h 4756150"/>
              <a:gd name="connsiteX55" fmla="*/ 554567 w 5994400"/>
              <a:gd name="connsiteY55" fmla="*/ 3314700 h 4756150"/>
              <a:gd name="connsiteX56" fmla="*/ 325967 w 5994400"/>
              <a:gd name="connsiteY56" fmla="*/ 2933700 h 4756150"/>
              <a:gd name="connsiteX57" fmla="*/ 325967 w 5994400"/>
              <a:gd name="connsiteY57" fmla="*/ 2552700 h 4756150"/>
              <a:gd name="connsiteX58" fmla="*/ 446617 w 5994400"/>
              <a:gd name="connsiteY58" fmla="*/ 2216150 h 4756150"/>
              <a:gd name="connsiteX59" fmla="*/ 878417 w 5994400"/>
              <a:gd name="connsiteY59" fmla="*/ 1993900 h 4756150"/>
              <a:gd name="connsiteX60" fmla="*/ 1564217 w 5994400"/>
              <a:gd name="connsiteY60" fmla="*/ 1841500 h 4756150"/>
              <a:gd name="connsiteX61" fmla="*/ 2764367 w 5994400"/>
              <a:gd name="connsiteY61" fmla="*/ 1943100 h 4756150"/>
              <a:gd name="connsiteX62" fmla="*/ 3450167 w 5994400"/>
              <a:gd name="connsiteY62" fmla="*/ 2019300 h 4756150"/>
              <a:gd name="connsiteX63" fmla="*/ 3983567 w 5994400"/>
              <a:gd name="connsiteY63" fmla="*/ 1943100 h 4756150"/>
              <a:gd name="connsiteX64" fmla="*/ 4212167 w 5994400"/>
              <a:gd name="connsiteY64" fmla="*/ 1714500 h 4756150"/>
              <a:gd name="connsiteX65" fmla="*/ 4669367 w 5994400"/>
              <a:gd name="connsiteY65" fmla="*/ 1485900 h 4756150"/>
              <a:gd name="connsiteX66" fmla="*/ 4897967 w 5994400"/>
              <a:gd name="connsiteY66" fmla="*/ 1485900 h 4756150"/>
              <a:gd name="connsiteX67" fmla="*/ 4974167 w 5994400"/>
              <a:gd name="connsiteY67" fmla="*/ 1638300 h 4756150"/>
              <a:gd name="connsiteX68" fmla="*/ 4897967 w 5994400"/>
              <a:gd name="connsiteY68" fmla="*/ 1790700 h 4756150"/>
              <a:gd name="connsiteX69" fmla="*/ 4745567 w 5994400"/>
              <a:gd name="connsiteY69" fmla="*/ 1866900 h 4756150"/>
              <a:gd name="connsiteX70" fmla="*/ 4702705 w 5994400"/>
              <a:gd name="connsiteY70" fmla="*/ 1995488 h 4756150"/>
              <a:gd name="connsiteX71" fmla="*/ 4643967 w 5994400"/>
              <a:gd name="connsiteY71" fmla="*/ 2222500 h 4756150"/>
              <a:gd name="connsiteX0" fmla="*/ 4643967 w 5994400"/>
              <a:gd name="connsiteY0" fmla="*/ 2222500 h 4762500"/>
              <a:gd name="connsiteX1" fmla="*/ 4720167 w 5994400"/>
              <a:gd name="connsiteY1" fmla="*/ 2101850 h 4762500"/>
              <a:gd name="connsiteX2" fmla="*/ 4809067 w 5994400"/>
              <a:gd name="connsiteY2" fmla="*/ 2019300 h 4762500"/>
              <a:gd name="connsiteX3" fmla="*/ 4936067 w 5994400"/>
              <a:gd name="connsiteY3" fmla="*/ 1943100 h 4762500"/>
              <a:gd name="connsiteX4" fmla="*/ 5139267 w 5994400"/>
              <a:gd name="connsiteY4" fmla="*/ 1847850 h 4762500"/>
              <a:gd name="connsiteX5" fmla="*/ 5278967 w 5994400"/>
              <a:gd name="connsiteY5" fmla="*/ 1790700 h 4762500"/>
              <a:gd name="connsiteX6" fmla="*/ 5520267 w 5994400"/>
              <a:gd name="connsiteY6" fmla="*/ 1733550 h 4762500"/>
              <a:gd name="connsiteX7" fmla="*/ 5717117 w 5994400"/>
              <a:gd name="connsiteY7" fmla="*/ 1663700 h 4762500"/>
              <a:gd name="connsiteX8" fmla="*/ 5933017 w 5994400"/>
              <a:gd name="connsiteY8" fmla="*/ 1581150 h 4762500"/>
              <a:gd name="connsiteX9" fmla="*/ 5990167 w 5994400"/>
              <a:gd name="connsiteY9" fmla="*/ 1428750 h 4762500"/>
              <a:gd name="connsiteX10" fmla="*/ 5907617 w 5994400"/>
              <a:gd name="connsiteY10" fmla="*/ 1327150 h 4762500"/>
              <a:gd name="connsiteX11" fmla="*/ 5507567 w 5994400"/>
              <a:gd name="connsiteY11" fmla="*/ 1104900 h 4762500"/>
              <a:gd name="connsiteX12" fmla="*/ 5355167 w 5994400"/>
              <a:gd name="connsiteY12" fmla="*/ 723900 h 4762500"/>
              <a:gd name="connsiteX13" fmla="*/ 5431367 w 5994400"/>
              <a:gd name="connsiteY13" fmla="*/ 419100 h 4762500"/>
              <a:gd name="connsiteX14" fmla="*/ 5659967 w 5994400"/>
              <a:gd name="connsiteY14" fmla="*/ 266700 h 4762500"/>
              <a:gd name="connsiteX15" fmla="*/ 5659967 w 5994400"/>
              <a:gd name="connsiteY15" fmla="*/ 38100 h 4762500"/>
              <a:gd name="connsiteX16" fmla="*/ 5386917 w 5994400"/>
              <a:gd name="connsiteY16" fmla="*/ 38100 h 4762500"/>
              <a:gd name="connsiteX17" fmla="*/ 5177367 w 5994400"/>
              <a:gd name="connsiteY17" fmla="*/ 114300 h 4762500"/>
              <a:gd name="connsiteX18" fmla="*/ 5075767 w 5994400"/>
              <a:gd name="connsiteY18" fmla="*/ 133350 h 4762500"/>
              <a:gd name="connsiteX19" fmla="*/ 4891617 w 5994400"/>
              <a:gd name="connsiteY19" fmla="*/ 177800 h 4762500"/>
              <a:gd name="connsiteX20" fmla="*/ 4364567 w 5994400"/>
              <a:gd name="connsiteY20" fmla="*/ 342900 h 4762500"/>
              <a:gd name="connsiteX21" fmla="*/ 4059767 w 5994400"/>
              <a:gd name="connsiteY21" fmla="*/ 342900 h 4762500"/>
              <a:gd name="connsiteX22" fmla="*/ 3621617 w 5994400"/>
              <a:gd name="connsiteY22" fmla="*/ 342900 h 4762500"/>
              <a:gd name="connsiteX23" fmla="*/ 3227917 w 5994400"/>
              <a:gd name="connsiteY23" fmla="*/ 361950 h 4762500"/>
              <a:gd name="connsiteX24" fmla="*/ 2853267 w 5994400"/>
              <a:gd name="connsiteY24" fmla="*/ 438150 h 4762500"/>
              <a:gd name="connsiteX25" fmla="*/ 2294467 w 5994400"/>
              <a:gd name="connsiteY25" fmla="*/ 539750 h 4762500"/>
              <a:gd name="connsiteX26" fmla="*/ 1913467 w 5994400"/>
              <a:gd name="connsiteY26" fmla="*/ 609600 h 4762500"/>
              <a:gd name="connsiteX27" fmla="*/ 1557867 w 5994400"/>
              <a:gd name="connsiteY27" fmla="*/ 755650 h 4762500"/>
              <a:gd name="connsiteX28" fmla="*/ 1164167 w 5994400"/>
              <a:gd name="connsiteY28" fmla="*/ 1003300 h 4762500"/>
              <a:gd name="connsiteX29" fmla="*/ 719667 w 5994400"/>
              <a:gd name="connsiteY29" fmla="*/ 1390650 h 4762500"/>
              <a:gd name="connsiteX30" fmla="*/ 395817 w 5994400"/>
              <a:gd name="connsiteY30" fmla="*/ 1733550 h 4762500"/>
              <a:gd name="connsiteX31" fmla="*/ 249767 w 5994400"/>
              <a:gd name="connsiteY31" fmla="*/ 1943100 h 4762500"/>
              <a:gd name="connsiteX32" fmla="*/ 148167 w 5994400"/>
              <a:gd name="connsiteY32" fmla="*/ 2159000 h 4762500"/>
              <a:gd name="connsiteX33" fmla="*/ 21167 w 5994400"/>
              <a:gd name="connsiteY33" fmla="*/ 2705100 h 4762500"/>
              <a:gd name="connsiteX34" fmla="*/ 21167 w 5994400"/>
              <a:gd name="connsiteY34" fmla="*/ 2933700 h 4762500"/>
              <a:gd name="connsiteX35" fmla="*/ 78317 w 5994400"/>
              <a:gd name="connsiteY35" fmla="*/ 3117850 h 4762500"/>
              <a:gd name="connsiteX36" fmla="*/ 205317 w 5994400"/>
              <a:gd name="connsiteY36" fmla="*/ 3333750 h 4762500"/>
              <a:gd name="connsiteX37" fmla="*/ 313267 w 5994400"/>
              <a:gd name="connsiteY37" fmla="*/ 3473450 h 4762500"/>
              <a:gd name="connsiteX38" fmla="*/ 459317 w 5994400"/>
              <a:gd name="connsiteY38" fmla="*/ 3638550 h 4762500"/>
              <a:gd name="connsiteX39" fmla="*/ 618067 w 5994400"/>
              <a:gd name="connsiteY39" fmla="*/ 3803650 h 4762500"/>
              <a:gd name="connsiteX40" fmla="*/ 757767 w 5994400"/>
              <a:gd name="connsiteY40" fmla="*/ 3987800 h 4762500"/>
              <a:gd name="connsiteX41" fmla="*/ 808567 w 5994400"/>
              <a:gd name="connsiteY41" fmla="*/ 4121150 h 4762500"/>
              <a:gd name="connsiteX42" fmla="*/ 808567 w 5994400"/>
              <a:gd name="connsiteY42" fmla="*/ 4260850 h 4762500"/>
              <a:gd name="connsiteX43" fmla="*/ 713317 w 5994400"/>
              <a:gd name="connsiteY43" fmla="*/ 4400550 h 4762500"/>
              <a:gd name="connsiteX44" fmla="*/ 497417 w 5994400"/>
              <a:gd name="connsiteY44" fmla="*/ 4565650 h 4762500"/>
              <a:gd name="connsiteX45" fmla="*/ 402167 w 5994400"/>
              <a:gd name="connsiteY45" fmla="*/ 4610100 h 4762500"/>
              <a:gd name="connsiteX46" fmla="*/ 325967 w 5994400"/>
              <a:gd name="connsiteY46" fmla="*/ 4533900 h 4762500"/>
              <a:gd name="connsiteX47" fmla="*/ 243417 w 5994400"/>
              <a:gd name="connsiteY47" fmla="*/ 4756150 h 4762500"/>
              <a:gd name="connsiteX48" fmla="*/ 554567 w 5994400"/>
              <a:gd name="connsiteY48" fmla="*/ 4762500 h 4762500"/>
              <a:gd name="connsiteX49" fmla="*/ 478367 w 5994400"/>
              <a:gd name="connsiteY49" fmla="*/ 4686300 h 4762500"/>
              <a:gd name="connsiteX50" fmla="*/ 706967 w 5994400"/>
              <a:gd name="connsiteY50" fmla="*/ 4533900 h 4762500"/>
              <a:gd name="connsiteX51" fmla="*/ 859367 w 5994400"/>
              <a:gd name="connsiteY51" fmla="*/ 4381500 h 4762500"/>
              <a:gd name="connsiteX52" fmla="*/ 935567 w 5994400"/>
              <a:gd name="connsiteY52" fmla="*/ 4083050 h 4762500"/>
              <a:gd name="connsiteX53" fmla="*/ 929217 w 5994400"/>
              <a:gd name="connsiteY53" fmla="*/ 3854450 h 4762500"/>
              <a:gd name="connsiteX54" fmla="*/ 802217 w 5994400"/>
              <a:gd name="connsiteY54" fmla="*/ 3594100 h 4762500"/>
              <a:gd name="connsiteX55" fmla="*/ 554567 w 5994400"/>
              <a:gd name="connsiteY55" fmla="*/ 3314700 h 4762500"/>
              <a:gd name="connsiteX56" fmla="*/ 325967 w 5994400"/>
              <a:gd name="connsiteY56" fmla="*/ 2933700 h 4762500"/>
              <a:gd name="connsiteX57" fmla="*/ 325967 w 5994400"/>
              <a:gd name="connsiteY57" fmla="*/ 2552700 h 4762500"/>
              <a:gd name="connsiteX58" fmla="*/ 446617 w 5994400"/>
              <a:gd name="connsiteY58" fmla="*/ 2216150 h 4762500"/>
              <a:gd name="connsiteX59" fmla="*/ 878417 w 5994400"/>
              <a:gd name="connsiteY59" fmla="*/ 1993900 h 4762500"/>
              <a:gd name="connsiteX60" fmla="*/ 1564217 w 5994400"/>
              <a:gd name="connsiteY60" fmla="*/ 1841500 h 4762500"/>
              <a:gd name="connsiteX61" fmla="*/ 2764367 w 5994400"/>
              <a:gd name="connsiteY61" fmla="*/ 1943100 h 4762500"/>
              <a:gd name="connsiteX62" fmla="*/ 3450167 w 5994400"/>
              <a:gd name="connsiteY62" fmla="*/ 2019300 h 4762500"/>
              <a:gd name="connsiteX63" fmla="*/ 3983567 w 5994400"/>
              <a:gd name="connsiteY63" fmla="*/ 1943100 h 4762500"/>
              <a:gd name="connsiteX64" fmla="*/ 4212167 w 5994400"/>
              <a:gd name="connsiteY64" fmla="*/ 1714500 h 4762500"/>
              <a:gd name="connsiteX65" fmla="*/ 4669367 w 5994400"/>
              <a:gd name="connsiteY65" fmla="*/ 1485900 h 4762500"/>
              <a:gd name="connsiteX66" fmla="*/ 4897967 w 5994400"/>
              <a:gd name="connsiteY66" fmla="*/ 1485900 h 4762500"/>
              <a:gd name="connsiteX67" fmla="*/ 4974167 w 5994400"/>
              <a:gd name="connsiteY67" fmla="*/ 1638300 h 4762500"/>
              <a:gd name="connsiteX68" fmla="*/ 4897967 w 5994400"/>
              <a:gd name="connsiteY68" fmla="*/ 1790700 h 4762500"/>
              <a:gd name="connsiteX69" fmla="*/ 4745567 w 5994400"/>
              <a:gd name="connsiteY69" fmla="*/ 1866900 h 4762500"/>
              <a:gd name="connsiteX70" fmla="*/ 4702705 w 5994400"/>
              <a:gd name="connsiteY70" fmla="*/ 1995488 h 4762500"/>
              <a:gd name="connsiteX71" fmla="*/ 4643967 w 5994400"/>
              <a:gd name="connsiteY71" fmla="*/ 2222500 h 4762500"/>
              <a:gd name="connsiteX0" fmla="*/ 4593167 w 5994400"/>
              <a:gd name="connsiteY0" fmla="*/ 2324100 h 4762500"/>
              <a:gd name="connsiteX1" fmla="*/ 4720167 w 5994400"/>
              <a:gd name="connsiteY1" fmla="*/ 2101850 h 4762500"/>
              <a:gd name="connsiteX2" fmla="*/ 4809067 w 5994400"/>
              <a:gd name="connsiteY2" fmla="*/ 2019300 h 4762500"/>
              <a:gd name="connsiteX3" fmla="*/ 4936067 w 5994400"/>
              <a:gd name="connsiteY3" fmla="*/ 1943100 h 4762500"/>
              <a:gd name="connsiteX4" fmla="*/ 5139267 w 5994400"/>
              <a:gd name="connsiteY4" fmla="*/ 1847850 h 4762500"/>
              <a:gd name="connsiteX5" fmla="*/ 5278967 w 5994400"/>
              <a:gd name="connsiteY5" fmla="*/ 1790700 h 4762500"/>
              <a:gd name="connsiteX6" fmla="*/ 5520267 w 5994400"/>
              <a:gd name="connsiteY6" fmla="*/ 1733550 h 4762500"/>
              <a:gd name="connsiteX7" fmla="*/ 5717117 w 5994400"/>
              <a:gd name="connsiteY7" fmla="*/ 1663700 h 4762500"/>
              <a:gd name="connsiteX8" fmla="*/ 5933017 w 5994400"/>
              <a:gd name="connsiteY8" fmla="*/ 1581150 h 4762500"/>
              <a:gd name="connsiteX9" fmla="*/ 5990167 w 5994400"/>
              <a:gd name="connsiteY9" fmla="*/ 1428750 h 4762500"/>
              <a:gd name="connsiteX10" fmla="*/ 5907617 w 5994400"/>
              <a:gd name="connsiteY10" fmla="*/ 1327150 h 4762500"/>
              <a:gd name="connsiteX11" fmla="*/ 5507567 w 5994400"/>
              <a:gd name="connsiteY11" fmla="*/ 1104900 h 4762500"/>
              <a:gd name="connsiteX12" fmla="*/ 5355167 w 5994400"/>
              <a:gd name="connsiteY12" fmla="*/ 723900 h 4762500"/>
              <a:gd name="connsiteX13" fmla="*/ 5431367 w 5994400"/>
              <a:gd name="connsiteY13" fmla="*/ 419100 h 4762500"/>
              <a:gd name="connsiteX14" fmla="*/ 5659967 w 5994400"/>
              <a:gd name="connsiteY14" fmla="*/ 266700 h 4762500"/>
              <a:gd name="connsiteX15" fmla="*/ 5659967 w 5994400"/>
              <a:gd name="connsiteY15" fmla="*/ 38100 h 4762500"/>
              <a:gd name="connsiteX16" fmla="*/ 5386917 w 5994400"/>
              <a:gd name="connsiteY16" fmla="*/ 38100 h 4762500"/>
              <a:gd name="connsiteX17" fmla="*/ 5177367 w 5994400"/>
              <a:gd name="connsiteY17" fmla="*/ 114300 h 4762500"/>
              <a:gd name="connsiteX18" fmla="*/ 5075767 w 5994400"/>
              <a:gd name="connsiteY18" fmla="*/ 133350 h 4762500"/>
              <a:gd name="connsiteX19" fmla="*/ 4891617 w 5994400"/>
              <a:gd name="connsiteY19" fmla="*/ 177800 h 4762500"/>
              <a:gd name="connsiteX20" fmla="*/ 4364567 w 5994400"/>
              <a:gd name="connsiteY20" fmla="*/ 342900 h 4762500"/>
              <a:gd name="connsiteX21" fmla="*/ 4059767 w 5994400"/>
              <a:gd name="connsiteY21" fmla="*/ 342900 h 4762500"/>
              <a:gd name="connsiteX22" fmla="*/ 3621617 w 5994400"/>
              <a:gd name="connsiteY22" fmla="*/ 342900 h 4762500"/>
              <a:gd name="connsiteX23" fmla="*/ 3227917 w 5994400"/>
              <a:gd name="connsiteY23" fmla="*/ 361950 h 4762500"/>
              <a:gd name="connsiteX24" fmla="*/ 2853267 w 5994400"/>
              <a:gd name="connsiteY24" fmla="*/ 438150 h 4762500"/>
              <a:gd name="connsiteX25" fmla="*/ 2294467 w 5994400"/>
              <a:gd name="connsiteY25" fmla="*/ 539750 h 4762500"/>
              <a:gd name="connsiteX26" fmla="*/ 1913467 w 5994400"/>
              <a:gd name="connsiteY26" fmla="*/ 609600 h 4762500"/>
              <a:gd name="connsiteX27" fmla="*/ 1557867 w 5994400"/>
              <a:gd name="connsiteY27" fmla="*/ 755650 h 4762500"/>
              <a:gd name="connsiteX28" fmla="*/ 1164167 w 5994400"/>
              <a:gd name="connsiteY28" fmla="*/ 1003300 h 4762500"/>
              <a:gd name="connsiteX29" fmla="*/ 719667 w 5994400"/>
              <a:gd name="connsiteY29" fmla="*/ 1390650 h 4762500"/>
              <a:gd name="connsiteX30" fmla="*/ 395817 w 5994400"/>
              <a:gd name="connsiteY30" fmla="*/ 1733550 h 4762500"/>
              <a:gd name="connsiteX31" fmla="*/ 249767 w 5994400"/>
              <a:gd name="connsiteY31" fmla="*/ 1943100 h 4762500"/>
              <a:gd name="connsiteX32" fmla="*/ 148167 w 5994400"/>
              <a:gd name="connsiteY32" fmla="*/ 2159000 h 4762500"/>
              <a:gd name="connsiteX33" fmla="*/ 21167 w 5994400"/>
              <a:gd name="connsiteY33" fmla="*/ 2705100 h 4762500"/>
              <a:gd name="connsiteX34" fmla="*/ 21167 w 5994400"/>
              <a:gd name="connsiteY34" fmla="*/ 2933700 h 4762500"/>
              <a:gd name="connsiteX35" fmla="*/ 78317 w 5994400"/>
              <a:gd name="connsiteY35" fmla="*/ 3117850 h 4762500"/>
              <a:gd name="connsiteX36" fmla="*/ 205317 w 5994400"/>
              <a:gd name="connsiteY36" fmla="*/ 3333750 h 4762500"/>
              <a:gd name="connsiteX37" fmla="*/ 313267 w 5994400"/>
              <a:gd name="connsiteY37" fmla="*/ 3473450 h 4762500"/>
              <a:gd name="connsiteX38" fmla="*/ 459317 w 5994400"/>
              <a:gd name="connsiteY38" fmla="*/ 3638550 h 4762500"/>
              <a:gd name="connsiteX39" fmla="*/ 618067 w 5994400"/>
              <a:gd name="connsiteY39" fmla="*/ 3803650 h 4762500"/>
              <a:gd name="connsiteX40" fmla="*/ 757767 w 5994400"/>
              <a:gd name="connsiteY40" fmla="*/ 3987800 h 4762500"/>
              <a:gd name="connsiteX41" fmla="*/ 808567 w 5994400"/>
              <a:gd name="connsiteY41" fmla="*/ 4121150 h 4762500"/>
              <a:gd name="connsiteX42" fmla="*/ 808567 w 5994400"/>
              <a:gd name="connsiteY42" fmla="*/ 4260850 h 4762500"/>
              <a:gd name="connsiteX43" fmla="*/ 713317 w 5994400"/>
              <a:gd name="connsiteY43" fmla="*/ 4400550 h 4762500"/>
              <a:gd name="connsiteX44" fmla="*/ 497417 w 5994400"/>
              <a:gd name="connsiteY44" fmla="*/ 4565650 h 4762500"/>
              <a:gd name="connsiteX45" fmla="*/ 402167 w 5994400"/>
              <a:gd name="connsiteY45" fmla="*/ 4610100 h 4762500"/>
              <a:gd name="connsiteX46" fmla="*/ 325967 w 5994400"/>
              <a:gd name="connsiteY46" fmla="*/ 4533900 h 4762500"/>
              <a:gd name="connsiteX47" fmla="*/ 243417 w 5994400"/>
              <a:gd name="connsiteY47" fmla="*/ 4756150 h 4762500"/>
              <a:gd name="connsiteX48" fmla="*/ 554567 w 5994400"/>
              <a:gd name="connsiteY48" fmla="*/ 4762500 h 4762500"/>
              <a:gd name="connsiteX49" fmla="*/ 478367 w 5994400"/>
              <a:gd name="connsiteY49" fmla="*/ 4686300 h 4762500"/>
              <a:gd name="connsiteX50" fmla="*/ 706967 w 5994400"/>
              <a:gd name="connsiteY50" fmla="*/ 4533900 h 4762500"/>
              <a:gd name="connsiteX51" fmla="*/ 859367 w 5994400"/>
              <a:gd name="connsiteY51" fmla="*/ 4381500 h 4762500"/>
              <a:gd name="connsiteX52" fmla="*/ 935567 w 5994400"/>
              <a:gd name="connsiteY52" fmla="*/ 4083050 h 4762500"/>
              <a:gd name="connsiteX53" fmla="*/ 929217 w 5994400"/>
              <a:gd name="connsiteY53" fmla="*/ 3854450 h 4762500"/>
              <a:gd name="connsiteX54" fmla="*/ 802217 w 5994400"/>
              <a:gd name="connsiteY54" fmla="*/ 3594100 h 4762500"/>
              <a:gd name="connsiteX55" fmla="*/ 554567 w 5994400"/>
              <a:gd name="connsiteY55" fmla="*/ 3314700 h 4762500"/>
              <a:gd name="connsiteX56" fmla="*/ 325967 w 5994400"/>
              <a:gd name="connsiteY56" fmla="*/ 2933700 h 4762500"/>
              <a:gd name="connsiteX57" fmla="*/ 325967 w 5994400"/>
              <a:gd name="connsiteY57" fmla="*/ 2552700 h 4762500"/>
              <a:gd name="connsiteX58" fmla="*/ 446617 w 5994400"/>
              <a:gd name="connsiteY58" fmla="*/ 2216150 h 4762500"/>
              <a:gd name="connsiteX59" fmla="*/ 878417 w 5994400"/>
              <a:gd name="connsiteY59" fmla="*/ 1993900 h 4762500"/>
              <a:gd name="connsiteX60" fmla="*/ 1564217 w 5994400"/>
              <a:gd name="connsiteY60" fmla="*/ 1841500 h 4762500"/>
              <a:gd name="connsiteX61" fmla="*/ 2764367 w 5994400"/>
              <a:gd name="connsiteY61" fmla="*/ 1943100 h 4762500"/>
              <a:gd name="connsiteX62" fmla="*/ 3450167 w 5994400"/>
              <a:gd name="connsiteY62" fmla="*/ 2019300 h 4762500"/>
              <a:gd name="connsiteX63" fmla="*/ 3983567 w 5994400"/>
              <a:gd name="connsiteY63" fmla="*/ 1943100 h 4762500"/>
              <a:gd name="connsiteX64" fmla="*/ 4212167 w 5994400"/>
              <a:gd name="connsiteY64" fmla="*/ 1714500 h 4762500"/>
              <a:gd name="connsiteX65" fmla="*/ 4669367 w 5994400"/>
              <a:gd name="connsiteY65" fmla="*/ 1485900 h 4762500"/>
              <a:gd name="connsiteX66" fmla="*/ 4897967 w 5994400"/>
              <a:gd name="connsiteY66" fmla="*/ 1485900 h 4762500"/>
              <a:gd name="connsiteX67" fmla="*/ 4974167 w 5994400"/>
              <a:gd name="connsiteY67" fmla="*/ 1638300 h 4762500"/>
              <a:gd name="connsiteX68" fmla="*/ 4897967 w 5994400"/>
              <a:gd name="connsiteY68" fmla="*/ 1790700 h 4762500"/>
              <a:gd name="connsiteX69" fmla="*/ 4745567 w 5994400"/>
              <a:gd name="connsiteY69" fmla="*/ 1866900 h 4762500"/>
              <a:gd name="connsiteX70" fmla="*/ 4702705 w 5994400"/>
              <a:gd name="connsiteY70" fmla="*/ 1995488 h 4762500"/>
              <a:gd name="connsiteX71" fmla="*/ 4593167 w 5994400"/>
              <a:gd name="connsiteY71" fmla="*/ 2324100 h 4762500"/>
              <a:gd name="connsiteX0" fmla="*/ 4593167 w 5994400"/>
              <a:gd name="connsiteY0" fmla="*/ 2324100 h 4762500"/>
              <a:gd name="connsiteX1" fmla="*/ 4720167 w 5994400"/>
              <a:gd name="connsiteY1" fmla="*/ 2101850 h 4762500"/>
              <a:gd name="connsiteX2" fmla="*/ 4809067 w 5994400"/>
              <a:gd name="connsiteY2" fmla="*/ 2019300 h 4762500"/>
              <a:gd name="connsiteX3" fmla="*/ 4936067 w 5994400"/>
              <a:gd name="connsiteY3" fmla="*/ 1943100 h 4762500"/>
              <a:gd name="connsiteX4" fmla="*/ 5139267 w 5994400"/>
              <a:gd name="connsiteY4" fmla="*/ 1847850 h 4762500"/>
              <a:gd name="connsiteX5" fmla="*/ 5278967 w 5994400"/>
              <a:gd name="connsiteY5" fmla="*/ 1790700 h 4762500"/>
              <a:gd name="connsiteX6" fmla="*/ 5520267 w 5994400"/>
              <a:gd name="connsiteY6" fmla="*/ 1733550 h 4762500"/>
              <a:gd name="connsiteX7" fmla="*/ 5717117 w 5994400"/>
              <a:gd name="connsiteY7" fmla="*/ 1663700 h 4762500"/>
              <a:gd name="connsiteX8" fmla="*/ 5933017 w 5994400"/>
              <a:gd name="connsiteY8" fmla="*/ 1581150 h 4762500"/>
              <a:gd name="connsiteX9" fmla="*/ 5990167 w 5994400"/>
              <a:gd name="connsiteY9" fmla="*/ 1428750 h 4762500"/>
              <a:gd name="connsiteX10" fmla="*/ 5907617 w 5994400"/>
              <a:gd name="connsiteY10" fmla="*/ 1327150 h 4762500"/>
              <a:gd name="connsiteX11" fmla="*/ 5507567 w 5994400"/>
              <a:gd name="connsiteY11" fmla="*/ 1104900 h 4762500"/>
              <a:gd name="connsiteX12" fmla="*/ 5355167 w 5994400"/>
              <a:gd name="connsiteY12" fmla="*/ 723900 h 4762500"/>
              <a:gd name="connsiteX13" fmla="*/ 5431367 w 5994400"/>
              <a:gd name="connsiteY13" fmla="*/ 419100 h 4762500"/>
              <a:gd name="connsiteX14" fmla="*/ 5659967 w 5994400"/>
              <a:gd name="connsiteY14" fmla="*/ 266700 h 4762500"/>
              <a:gd name="connsiteX15" fmla="*/ 5659967 w 5994400"/>
              <a:gd name="connsiteY15" fmla="*/ 38100 h 4762500"/>
              <a:gd name="connsiteX16" fmla="*/ 5386917 w 5994400"/>
              <a:gd name="connsiteY16" fmla="*/ 38100 h 4762500"/>
              <a:gd name="connsiteX17" fmla="*/ 5177367 w 5994400"/>
              <a:gd name="connsiteY17" fmla="*/ 114300 h 4762500"/>
              <a:gd name="connsiteX18" fmla="*/ 5075767 w 5994400"/>
              <a:gd name="connsiteY18" fmla="*/ 133350 h 4762500"/>
              <a:gd name="connsiteX19" fmla="*/ 4891617 w 5994400"/>
              <a:gd name="connsiteY19" fmla="*/ 177800 h 4762500"/>
              <a:gd name="connsiteX20" fmla="*/ 4364567 w 5994400"/>
              <a:gd name="connsiteY20" fmla="*/ 342900 h 4762500"/>
              <a:gd name="connsiteX21" fmla="*/ 4059767 w 5994400"/>
              <a:gd name="connsiteY21" fmla="*/ 342900 h 4762500"/>
              <a:gd name="connsiteX22" fmla="*/ 3621617 w 5994400"/>
              <a:gd name="connsiteY22" fmla="*/ 342900 h 4762500"/>
              <a:gd name="connsiteX23" fmla="*/ 3227917 w 5994400"/>
              <a:gd name="connsiteY23" fmla="*/ 361950 h 4762500"/>
              <a:gd name="connsiteX24" fmla="*/ 2853267 w 5994400"/>
              <a:gd name="connsiteY24" fmla="*/ 438150 h 4762500"/>
              <a:gd name="connsiteX25" fmla="*/ 2294467 w 5994400"/>
              <a:gd name="connsiteY25" fmla="*/ 539750 h 4762500"/>
              <a:gd name="connsiteX26" fmla="*/ 1913467 w 5994400"/>
              <a:gd name="connsiteY26" fmla="*/ 609600 h 4762500"/>
              <a:gd name="connsiteX27" fmla="*/ 1557867 w 5994400"/>
              <a:gd name="connsiteY27" fmla="*/ 755650 h 4762500"/>
              <a:gd name="connsiteX28" fmla="*/ 1164167 w 5994400"/>
              <a:gd name="connsiteY28" fmla="*/ 1003300 h 4762500"/>
              <a:gd name="connsiteX29" fmla="*/ 719667 w 5994400"/>
              <a:gd name="connsiteY29" fmla="*/ 1390650 h 4762500"/>
              <a:gd name="connsiteX30" fmla="*/ 395817 w 5994400"/>
              <a:gd name="connsiteY30" fmla="*/ 1733550 h 4762500"/>
              <a:gd name="connsiteX31" fmla="*/ 249767 w 5994400"/>
              <a:gd name="connsiteY31" fmla="*/ 1943100 h 4762500"/>
              <a:gd name="connsiteX32" fmla="*/ 148167 w 5994400"/>
              <a:gd name="connsiteY32" fmla="*/ 2159000 h 4762500"/>
              <a:gd name="connsiteX33" fmla="*/ 21167 w 5994400"/>
              <a:gd name="connsiteY33" fmla="*/ 2705100 h 4762500"/>
              <a:gd name="connsiteX34" fmla="*/ 21167 w 5994400"/>
              <a:gd name="connsiteY34" fmla="*/ 2933700 h 4762500"/>
              <a:gd name="connsiteX35" fmla="*/ 78317 w 5994400"/>
              <a:gd name="connsiteY35" fmla="*/ 3117850 h 4762500"/>
              <a:gd name="connsiteX36" fmla="*/ 205317 w 5994400"/>
              <a:gd name="connsiteY36" fmla="*/ 3333750 h 4762500"/>
              <a:gd name="connsiteX37" fmla="*/ 313267 w 5994400"/>
              <a:gd name="connsiteY37" fmla="*/ 3473450 h 4762500"/>
              <a:gd name="connsiteX38" fmla="*/ 459317 w 5994400"/>
              <a:gd name="connsiteY38" fmla="*/ 3638550 h 4762500"/>
              <a:gd name="connsiteX39" fmla="*/ 618067 w 5994400"/>
              <a:gd name="connsiteY39" fmla="*/ 3803650 h 4762500"/>
              <a:gd name="connsiteX40" fmla="*/ 757767 w 5994400"/>
              <a:gd name="connsiteY40" fmla="*/ 3987800 h 4762500"/>
              <a:gd name="connsiteX41" fmla="*/ 808567 w 5994400"/>
              <a:gd name="connsiteY41" fmla="*/ 4121150 h 4762500"/>
              <a:gd name="connsiteX42" fmla="*/ 808567 w 5994400"/>
              <a:gd name="connsiteY42" fmla="*/ 4260850 h 4762500"/>
              <a:gd name="connsiteX43" fmla="*/ 713317 w 5994400"/>
              <a:gd name="connsiteY43" fmla="*/ 4400550 h 4762500"/>
              <a:gd name="connsiteX44" fmla="*/ 497417 w 5994400"/>
              <a:gd name="connsiteY44" fmla="*/ 4565650 h 4762500"/>
              <a:gd name="connsiteX45" fmla="*/ 402167 w 5994400"/>
              <a:gd name="connsiteY45" fmla="*/ 4610100 h 4762500"/>
              <a:gd name="connsiteX46" fmla="*/ 325967 w 5994400"/>
              <a:gd name="connsiteY46" fmla="*/ 4533900 h 4762500"/>
              <a:gd name="connsiteX47" fmla="*/ 243417 w 5994400"/>
              <a:gd name="connsiteY47" fmla="*/ 4756150 h 4762500"/>
              <a:gd name="connsiteX48" fmla="*/ 554567 w 5994400"/>
              <a:gd name="connsiteY48" fmla="*/ 4762500 h 4762500"/>
              <a:gd name="connsiteX49" fmla="*/ 478367 w 5994400"/>
              <a:gd name="connsiteY49" fmla="*/ 4686300 h 4762500"/>
              <a:gd name="connsiteX50" fmla="*/ 706967 w 5994400"/>
              <a:gd name="connsiteY50" fmla="*/ 4533900 h 4762500"/>
              <a:gd name="connsiteX51" fmla="*/ 859367 w 5994400"/>
              <a:gd name="connsiteY51" fmla="*/ 4381500 h 4762500"/>
              <a:gd name="connsiteX52" fmla="*/ 935567 w 5994400"/>
              <a:gd name="connsiteY52" fmla="*/ 4083050 h 4762500"/>
              <a:gd name="connsiteX53" fmla="*/ 929217 w 5994400"/>
              <a:gd name="connsiteY53" fmla="*/ 3854450 h 4762500"/>
              <a:gd name="connsiteX54" fmla="*/ 802217 w 5994400"/>
              <a:gd name="connsiteY54" fmla="*/ 3594100 h 4762500"/>
              <a:gd name="connsiteX55" fmla="*/ 554567 w 5994400"/>
              <a:gd name="connsiteY55" fmla="*/ 3314700 h 4762500"/>
              <a:gd name="connsiteX56" fmla="*/ 325967 w 5994400"/>
              <a:gd name="connsiteY56" fmla="*/ 2933700 h 4762500"/>
              <a:gd name="connsiteX57" fmla="*/ 325967 w 5994400"/>
              <a:gd name="connsiteY57" fmla="*/ 2552700 h 4762500"/>
              <a:gd name="connsiteX58" fmla="*/ 446617 w 5994400"/>
              <a:gd name="connsiteY58" fmla="*/ 2216150 h 4762500"/>
              <a:gd name="connsiteX59" fmla="*/ 878417 w 5994400"/>
              <a:gd name="connsiteY59" fmla="*/ 1993900 h 4762500"/>
              <a:gd name="connsiteX60" fmla="*/ 1564217 w 5994400"/>
              <a:gd name="connsiteY60" fmla="*/ 1841500 h 4762500"/>
              <a:gd name="connsiteX61" fmla="*/ 2764367 w 5994400"/>
              <a:gd name="connsiteY61" fmla="*/ 1943100 h 4762500"/>
              <a:gd name="connsiteX62" fmla="*/ 3450167 w 5994400"/>
              <a:gd name="connsiteY62" fmla="*/ 2019300 h 4762500"/>
              <a:gd name="connsiteX63" fmla="*/ 3983567 w 5994400"/>
              <a:gd name="connsiteY63" fmla="*/ 1943100 h 4762500"/>
              <a:gd name="connsiteX64" fmla="*/ 4212167 w 5994400"/>
              <a:gd name="connsiteY64" fmla="*/ 1714500 h 4762500"/>
              <a:gd name="connsiteX65" fmla="*/ 4669367 w 5994400"/>
              <a:gd name="connsiteY65" fmla="*/ 1485900 h 4762500"/>
              <a:gd name="connsiteX66" fmla="*/ 4897967 w 5994400"/>
              <a:gd name="connsiteY66" fmla="*/ 1485900 h 4762500"/>
              <a:gd name="connsiteX67" fmla="*/ 4974167 w 5994400"/>
              <a:gd name="connsiteY67" fmla="*/ 1638300 h 4762500"/>
              <a:gd name="connsiteX68" fmla="*/ 4745567 w 5994400"/>
              <a:gd name="connsiteY68" fmla="*/ 1866900 h 4762500"/>
              <a:gd name="connsiteX69" fmla="*/ 4702705 w 5994400"/>
              <a:gd name="connsiteY69" fmla="*/ 1995488 h 4762500"/>
              <a:gd name="connsiteX70" fmla="*/ 4593167 w 5994400"/>
              <a:gd name="connsiteY70" fmla="*/ 2324100 h 4762500"/>
              <a:gd name="connsiteX0" fmla="*/ 4593167 w 5994400"/>
              <a:gd name="connsiteY0" fmla="*/ 2324100 h 4762500"/>
              <a:gd name="connsiteX1" fmla="*/ 4720167 w 5994400"/>
              <a:gd name="connsiteY1" fmla="*/ 2101850 h 4762500"/>
              <a:gd name="connsiteX2" fmla="*/ 4809067 w 5994400"/>
              <a:gd name="connsiteY2" fmla="*/ 2019300 h 4762500"/>
              <a:gd name="connsiteX3" fmla="*/ 4936067 w 5994400"/>
              <a:gd name="connsiteY3" fmla="*/ 1943100 h 4762500"/>
              <a:gd name="connsiteX4" fmla="*/ 5139267 w 5994400"/>
              <a:gd name="connsiteY4" fmla="*/ 1847850 h 4762500"/>
              <a:gd name="connsiteX5" fmla="*/ 5278967 w 5994400"/>
              <a:gd name="connsiteY5" fmla="*/ 1790700 h 4762500"/>
              <a:gd name="connsiteX6" fmla="*/ 5520267 w 5994400"/>
              <a:gd name="connsiteY6" fmla="*/ 1733550 h 4762500"/>
              <a:gd name="connsiteX7" fmla="*/ 5717117 w 5994400"/>
              <a:gd name="connsiteY7" fmla="*/ 1663700 h 4762500"/>
              <a:gd name="connsiteX8" fmla="*/ 5933017 w 5994400"/>
              <a:gd name="connsiteY8" fmla="*/ 1581150 h 4762500"/>
              <a:gd name="connsiteX9" fmla="*/ 5990167 w 5994400"/>
              <a:gd name="connsiteY9" fmla="*/ 1428750 h 4762500"/>
              <a:gd name="connsiteX10" fmla="*/ 5907617 w 5994400"/>
              <a:gd name="connsiteY10" fmla="*/ 1327150 h 4762500"/>
              <a:gd name="connsiteX11" fmla="*/ 5507567 w 5994400"/>
              <a:gd name="connsiteY11" fmla="*/ 1104900 h 4762500"/>
              <a:gd name="connsiteX12" fmla="*/ 5355167 w 5994400"/>
              <a:gd name="connsiteY12" fmla="*/ 723900 h 4762500"/>
              <a:gd name="connsiteX13" fmla="*/ 5431367 w 5994400"/>
              <a:gd name="connsiteY13" fmla="*/ 419100 h 4762500"/>
              <a:gd name="connsiteX14" fmla="*/ 5659967 w 5994400"/>
              <a:gd name="connsiteY14" fmla="*/ 266700 h 4762500"/>
              <a:gd name="connsiteX15" fmla="*/ 5659967 w 5994400"/>
              <a:gd name="connsiteY15" fmla="*/ 38100 h 4762500"/>
              <a:gd name="connsiteX16" fmla="*/ 5386917 w 5994400"/>
              <a:gd name="connsiteY16" fmla="*/ 38100 h 4762500"/>
              <a:gd name="connsiteX17" fmla="*/ 5177367 w 5994400"/>
              <a:gd name="connsiteY17" fmla="*/ 114300 h 4762500"/>
              <a:gd name="connsiteX18" fmla="*/ 5075767 w 5994400"/>
              <a:gd name="connsiteY18" fmla="*/ 133350 h 4762500"/>
              <a:gd name="connsiteX19" fmla="*/ 4891617 w 5994400"/>
              <a:gd name="connsiteY19" fmla="*/ 177800 h 4762500"/>
              <a:gd name="connsiteX20" fmla="*/ 4364567 w 5994400"/>
              <a:gd name="connsiteY20" fmla="*/ 342900 h 4762500"/>
              <a:gd name="connsiteX21" fmla="*/ 4059767 w 5994400"/>
              <a:gd name="connsiteY21" fmla="*/ 342900 h 4762500"/>
              <a:gd name="connsiteX22" fmla="*/ 3621617 w 5994400"/>
              <a:gd name="connsiteY22" fmla="*/ 342900 h 4762500"/>
              <a:gd name="connsiteX23" fmla="*/ 3227917 w 5994400"/>
              <a:gd name="connsiteY23" fmla="*/ 361950 h 4762500"/>
              <a:gd name="connsiteX24" fmla="*/ 2853267 w 5994400"/>
              <a:gd name="connsiteY24" fmla="*/ 438150 h 4762500"/>
              <a:gd name="connsiteX25" fmla="*/ 2294467 w 5994400"/>
              <a:gd name="connsiteY25" fmla="*/ 539750 h 4762500"/>
              <a:gd name="connsiteX26" fmla="*/ 1913467 w 5994400"/>
              <a:gd name="connsiteY26" fmla="*/ 609600 h 4762500"/>
              <a:gd name="connsiteX27" fmla="*/ 1557867 w 5994400"/>
              <a:gd name="connsiteY27" fmla="*/ 755650 h 4762500"/>
              <a:gd name="connsiteX28" fmla="*/ 1164167 w 5994400"/>
              <a:gd name="connsiteY28" fmla="*/ 1003300 h 4762500"/>
              <a:gd name="connsiteX29" fmla="*/ 719667 w 5994400"/>
              <a:gd name="connsiteY29" fmla="*/ 1390650 h 4762500"/>
              <a:gd name="connsiteX30" fmla="*/ 395817 w 5994400"/>
              <a:gd name="connsiteY30" fmla="*/ 1733550 h 4762500"/>
              <a:gd name="connsiteX31" fmla="*/ 249767 w 5994400"/>
              <a:gd name="connsiteY31" fmla="*/ 1943100 h 4762500"/>
              <a:gd name="connsiteX32" fmla="*/ 148167 w 5994400"/>
              <a:gd name="connsiteY32" fmla="*/ 2159000 h 4762500"/>
              <a:gd name="connsiteX33" fmla="*/ 21167 w 5994400"/>
              <a:gd name="connsiteY33" fmla="*/ 2705100 h 4762500"/>
              <a:gd name="connsiteX34" fmla="*/ 21167 w 5994400"/>
              <a:gd name="connsiteY34" fmla="*/ 2933700 h 4762500"/>
              <a:gd name="connsiteX35" fmla="*/ 78317 w 5994400"/>
              <a:gd name="connsiteY35" fmla="*/ 3117850 h 4762500"/>
              <a:gd name="connsiteX36" fmla="*/ 205317 w 5994400"/>
              <a:gd name="connsiteY36" fmla="*/ 3333750 h 4762500"/>
              <a:gd name="connsiteX37" fmla="*/ 313267 w 5994400"/>
              <a:gd name="connsiteY37" fmla="*/ 3473450 h 4762500"/>
              <a:gd name="connsiteX38" fmla="*/ 459317 w 5994400"/>
              <a:gd name="connsiteY38" fmla="*/ 3638550 h 4762500"/>
              <a:gd name="connsiteX39" fmla="*/ 618067 w 5994400"/>
              <a:gd name="connsiteY39" fmla="*/ 3803650 h 4762500"/>
              <a:gd name="connsiteX40" fmla="*/ 757767 w 5994400"/>
              <a:gd name="connsiteY40" fmla="*/ 3987800 h 4762500"/>
              <a:gd name="connsiteX41" fmla="*/ 808567 w 5994400"/>
              <a:gd name="connsiteY41" fmla="*/ 4121150 h 4762500"/>
              <a:gd name="connsiteX42" fmla="*/ 808567 w 5994400"/>
              <a:gd name="connsiteY42" fmla="*/ 4260850 h 4762500"/>
              <a:gd name="connsiteX43" fmla="*/ 713317 w 5994400"/>
              <a:gd name="connsiteY43" fmla="*/ 4400550 h 4762500"/>
              <a:gd name="connsiteX44" fmla="*/ 497417 w 5994400"/>
              <a:gd name="connsiteY44" fmla="*/ 4565650 h 4762500"/>
              <a:gd name="connsiteX45" fmla="*/ 402167 w 5994400"/>
              <a:gd name="connsiteY45" fmla="*/ 4610100 h 4762500"/>
              <a:gd name="connsiteX46" fmla="*/ 325967 w 5994400"/>
              <a:gd name="connsiteY46" fmla="*/ 4533900 h 4762500"/>
              <a:gd name="connsiteX47" fmla="*/ 243417 w 5994400"/>
              <a:gd name="connsiteY47" fmla="*/ 4756150 h 4762500"/>
              <a:gd name="connsiteX48" fmla="*/ 554567 w 5994400"/>
              <a:gd name="connsiteY48" fmla="*/ 4762500 h 4762500"/>
              <a:gd name="connsiteX49" fmla="*/ 478367 w 5994400"/>
              <a:gd name="connsiteY49" fmla="*/ 4686300 h 4762500"/>
              <a:gd name="connsiteX50" fmla="*/ 706967 w 5994400"/>
              <a:gd name="connsiteY50" fmla="*/ 4533900 h 4762500"/>
              <a:gd name="connsiteX51" fmla="*/ 859367 w 5994400"/>
              <a:gd name="connsiteY51" fmla="*/ 4381500 h 4762500"/>
              <a:gd name="connsiteX52" fmla="*/ 935567 w 5994400"/>
              <a:gd name="connsiteY52" fmla="*/ 4083050 h 4762500"/>
              <a:gd name="connsiteX53" fmla="*/ 929217 w 5994400"/>
              <a:gd name="connsiteY53" fmla="*/ 3854450 h 4762500"/>
              <a:gd name="connsiteX54" fmla="*/ 802217 w 5994400"/>
              <a:gd name="connsiteY54" fmla="*/ 3594100 h 4762500"/>
              <a:gd name="connsiteX55" fmla="*/ 554567 w 5994400"/>
              <a:gd name="connsiteY55" fmla="*/ 3314700 h 4762500"/>
              <a:gd name="connsiteX56" fmla="*/ 325967 w 5994400"/>
              <a:gd name="connsiteY56" fmla="*/ 2933700 h 4762500"/>
              <a:gd name="connsiteX57" fmla="*/ 325967 w 5994400"/>
              <a:gd name="connsiteY57" fmla="*/ 2552700 h 4762500"/>
              <a:gd name="connsiteX58" fmla="*/ 446617 w 5994400"/>
              <a:gd name="connsiteY58" fmla="*/ 2216150 h 4762500"/>
              <a:gd name="connsiteX59" fmla="*/ 878417 w 5994400"/>
              <a:gd name="connsiteY59" fmla="*/ 1993900 h 4762500"/>
              <a:gd name="connsiteX60" fmla="*/ 1564217 w 5994400"/>
              <a:gd name="connsiteY60" fmla="*/ 1841500 h 4762500"/>
              <a:gd name="connsiteX61" fmla="*/ 2764367 w 5994400"/>
              <a:gd name="connsiteY61" fmla="*/ 1943100 h 4762500"/>
              <a:gd name="connsiteX62" fmla="*/ 3450167 w 5994400"/>
              <a:gd name="connsiteY62" fmla="*/ 2019300 h 4762500"/>
              <a:gd name="connsiteX63" fmla="*/ 3983567 w 5994400"/>
              <a:gd name="connsiteY63" fmla="*/ 1943100 h 4762500"/>
              <a:gd name="connsiteX64" fmla="*/ 4212167 w 5994400"/>
              <a:gd name="connsiteY64" fmla="*/ 1714500 h 4762500"/>
              <a:gd name="connsiteX65" fmla="*/ 4669367 w 5994400"/>
              <a:gd name="connsiteY65" fmla="*/ 1485900 h 4762500"/>
              <a:gd name="connsiteX66" fmla="*/ 4897967 w 5994400"/>
              <a:gd name="connsiteY66" fmla="*/ 1485900 h 4762500"/>
              <a:gd name="connsiteX67" fmla="*/ 4745567 w 5994400"/>
              <a:gd name="connsiteY67" fmla="*/ 1866900 h 4762500"/>
              <a:gd name="connsiteX68" fmla="*/ 4702705 w 5994400"/>
              <a:gd name="connsiteY68" fmla="*/ 1995488 h 4762500"/>
              <a:gd name="connsiteX69" fmla="*/ 4593167 w 5994400"/>
              <a:gd name="connsiteY69" fmla="*/ 2324100 h 4762500"/>
              <a:gd name="connsiteX0" fmla="*/ 4593167 w 5994400"/>
              <a:gd name="connsiteY0" fmla="*/ 2324100 h 4762500"/>
              <a:gd name="connsiteX1" fmla="*/ 4720167 w 5994400"/>
              <a:gd name="connsiteY1" fmla="*/ 2101850 h 4762500"/>
              <a:gd name="connsiteX2" fmla="*/ 4809067 w 5994400"/>
              <a:gd name="connsiteY2" fmla="*/ 2019300 h 4762500"/>
              <a:gd name="connsiteX3" fmla="*/ 4936067 w 5994400"/>
              <a:gd name="connsiteY3" fmla="*/ 1943100 h 4762500"/>
              <a:gd name="connsiteX4" fmla="*/ 5139267 w 5994400"/>
              <a:gd name="connsiteY4" fmla="*/ 1847850 h 4762500"/>
              <a:gd name="connsiteX5" fmla="*/ 5278967 w 5994400"/>
              <a:gd name="connsiteY5" fmla="*/ 1790700 h 4762500"/>
              <a:gd name="connsiteX6" fmla="*/ 5520267 w 5994400"/>
              <a:gd name="connsiteY6" fmla="*/ 1733550 h 4762500"/>
              <a:gd name="connsiteX7" fmla="*/ 5717117 w 5994400"/>
              <a:gd name="connsiteY7" fmla="*/ 1663700 h 4762500"/>
              <a:gd name="connsiteX8" fmla="*/ 5933017 w 5994400"/>
              <a:gd name="connsiteY8" fmla="*/ 1581150 h 4762500"/>
              <a:gd name="connsiteX9" fmla="*/ 5990167 w 5994400"/>
              <a:gd name="connsiteY9" fmla="*/ 1428750 h 4762500"/>
              <a:gd name="connsiteX10" fmla="*/ 5907617 w 5994400"/>
              <a:gd name="connsiteY10" fmla="*/ 1327150 h 4762500"/>
              <a:gd name="connsiteX11" fmla="*/ 5507567 w 5994400"/>
              <a:gd name="connsiteY11" fmla="*/ 1104900 h 4762500"/>
              <a:gd name="connsiteX12" fmla="*/ 5355167 w 5994400"/>
              <a:gd name="connsiteY12" fmla="*/ 723900 h 4762500"/>
              <a:gd name="connsiteX13" fmla="*/ 5431367 w 5994400"/>
              <a:gd name="connsiteY13" fmla="*/ 419100 h 4762500"/>
              <a:gd name="connsiteX14" fmla="*/ 5659967 w 5994400"/>
              <a:gd name="connsiteY14" fmla="*/ 266700 h 4762500"/>
              <a:gd name="connsiteX15" fmla="*/ 5659967 w 5994400"/>
              <a:gd name="connsiteY15" fmla="*/ 38100 h 4762500"/>
              <a:gd name="connsiteX16" fmla="*/ 5386917 w 5994400"/>
              <a:gd name="connsiteY16" fmla="*/ 38100 h 4762500"/>
              <a:gd name="connsiteX17" fmla="*/ 5177367 w 5994400"/>
              <a:gd name="connsiteY17" fmla="*/ 114300 h 4762500"/>
              <a:gd name="connsiteX18" fmla="*/ 5075767 w 5994400"/>
              <a:gd name="connsiteY18" fmla="*/ 133350 h 4762500"/>
              <a:gd name="connsiteX19" fmla="*/ 4891617 w 5994400"/>
              <a:gd name="connsiteY19" fmla="*/ 177800 h 4762500"/>
              <a:gd name="connsiteX20" fmla="*/ 4364567 w 5994400"/>
              <a:gd name="connsiteY20" fmla="*/ 342900 h 4762500"/>
              <a:gd name="connsiteX21" fmla="*/ 4059767 w 5994400"/>
              <a:gd name="connsiteY21" fmla="*/ 342900 h 4762500"/>
              <a:gd name="connsiteX22" fmla="*/ 3621617 w 5994400"/>
              <a:gd name="connsiteY22" fmla="*/ 342900 h 4762500"/>
              <a:gd name="connsiteX23" fmla="*/ 3227917 w 5994400"/>
              <a:gd name="connsiteY23" fmla="*/ 361950 h 4762500"/>
              <a:gd name="connsiteX24" fmla="*/ 2853267 w 5994400"/>
              <a:gd name="connsiteY24" fmla="*/ 438150 h 4762500"/>
              <a:gd name="connsiteX25" fmla="*/ 2294467 w 5994400"/>
              <a:gd name="connsiteY25" fmla="*/ 539750 h 4762500"/>
              <a:gd name="connsiteX26" fmla="*/ 1913467 w 5994400"/>
              <a:gd name="connsiteY26" fmla="*/ 609600 h 4762500"/>
              <a:gd name="connsiteX27" fmla="*/ 1557867 w 5994400"/>
              <a:gd name="connsiteY27" fmla="*/ 755650 h 4762500"/>
              <a:gd name="connsiteX28" fmla="*/ 1164167 w 5994400"/>
              <a:gd name="connsiteY28" fmla="*/ 1003300 h 4762500"/>
              <a:gd name="connsiteX29" fmla="*/ 719667 w 5994400"/>
              <a:gd name="connsiteY29" fmla="*/ 1390650 h 4762500"/>
              <a:gd name="connsiteX30" fmla="*/ 395817 w 5994400"/>
              <a:gd name="connsiteY30" fmla="*/ 1733550 h 4762500"/>
              <a:gd name="connsiteX31" fmla="*/ 249767 w 5994400"/>
              <a:gd name="connsiteY31" fmla="*/ 1943100 h 4762500"/>
              <a:gd name="connsiteX32" fmla="*/ 148167 w 5994400"/>
              <a:gd name="connsiteY32" fmla="*/ 2159000 h 4762500"/>
              <a:gd name="connsiteX33" fmla="*/ 21167 w 5994400"/>
              <a:gd name="connsiteY33" fmla="*/ 2705100 h 4762500"/>
              <a:gd name="connsiteX34" fmla="*/ 21167 w 5994400"/>
              <a:gd name="connsiteY34" fmla="*/ 2933700 h 4762500"/>
              <a:gd name="connsiteX35" fmla="*/ 78317 w 5994400"/>
              <a:gd name="connsiteY35" fmla="*/ 3117850 h 4762500"/>
              <a:gd name="connsiteX36" fmla="*/ 205317 w 5994400"/>
              <a:gd name="connsiteY36" fmla="*/ 3333750 h 4762500"/>
              <a:gd name="connsiteX37" fmla="*/ 313267 w 5994400"/>
              <a:gd name="connsiteY37" fmla="*/ 3473450 h 4762500"/>
              <a:gd name="connsiteX38" fmla="*/ 459317 w 5994400"/>
              <a:gd name="connsiteY38" fmla="*/ 3638550 h 4762500"/>
              <a:gd name="connsiteX39" fmla="*/ 618067 w 5994400"/>
              <a:gd name="connsiteY39" fmla="*/ 3803650 h 4762500"/>
              <a:gd name="connsiteX40" fmla="*/ 757767 w 5994400"/>
              <a:gd name="connsiteY40" fmla="*/ 3987800 h 4762500"/>
              <a:gd name="connsiteX41" fmla="*/ 808567 w 5994400"/>
              <a:gd name="connsiteY41" fmla="*/ 4121150 h 4762500"/>
              <a:gd name="connsiteX42" fmla="*/ 808567 w 5994400"/>
              <a:gd name="connsiteY42" fmla="*/ 4260850 h 4762500"/>
              <a:gd name="connsiteX43" fmla="*/ 713317 w 5994400"/>
              <a:gd name="connsiteY43" fmla="*/ 4400550 h 4762500"/>
              <a:gd name="connsiteX44" fmla="*/ 497417 w 5994400"/>
              <a:gd name="connsiteY44" fmla="*/ 4565650 h 4762500"/>
              <a:gd name="connsiteX45" fmla="*/ 402167 w 5994400"/>
              <a:gd name="connsiteY45" fmla="*/ 4610100 h 4762500"/>
              <a:gd name="connsiteX46" fmla="*/ 325967 w 5994400"/>
              <a:gd name="connsiteY46" fmla="*/ 4533900 h 4762500"/>
              <a:gd name="connsiteX47" fmla="*/ 243417 w 5994400"/>
              <a:gd name="connsiteY47" fmla="*/ 4756150 h 4762500"/>
              <a:gd name="connsiteX48" fmla="*/ 554567 w 5994400"/>
              <a:gd name="connsiteY48" fmla="*/ 4762500 h 4762500"/>
              <a:gd name="connsiteX49" fmla="*/ 478367 w 5994400"/>
              <a:gd name="connsiteY49" fmla="*/ 4686300 h 4762500"/>
              <a:gd name="connsiteX50" fmla="*/ 706967 w 5994400"/>
              <a:gd name="connsiteY50" fmla="*/ 4533900 h 4762500"/>
              <a:gd name="connsiteX51" fmla="*/ 859367 w 5994400"/>
              <a:gd name="connsiteY51" fmla="*/ 4381500 h 4762500"/>
              <a:gd name="connsiteX52" fmla="*/ 935567 w 5994400"/>
              <a:gd name="connsiteY52" fmla="*/ 4083050 h 4762500"/>
              <a:gd name="connsiteX53" fmla="*/ 929217 w 5994400"/>
              <a:gd name="connsiteY53" fmla="*/ 3854450 h 4762500"/>
              <a:gd name="connsiteX54" fmla="*/ 802217 w 5994400"/>
              <a:gd name="connsiteY54" fmla="*/ 3594100 h 4762500"/>
              <a:gd name="connsiteX55" fmla="*/ 554567 w 5994400"/>
              <a:gd name="connsiteY55" fmla="*/ 3314700 h 4762500"/>
              <a:gd name="connsiteX56" fmla="*/ 325967 w 5994400"/>
              <a:gd name="connsiteY56" fmla="*/ 2933700 h 4762500"/>
              <a:gd name="connsiteX57" fmla="*/ 325967 w 5994400"/>
              <a:gd name="connsiteY57" fmla="*/ 2552700 h 4762500"/>
              <a:gd name="connsiteX58" fmla="*/ 446617 w 5994400"/>
              <a:gd name="connsiteY58" fmla="*/ 2216150 h 4762500"/>
              <a:gd name="connsiteX59" fmla="*/ 878417 w 5994400"/>
              <a:gd name="connsiteY59" fmla="*/ 1993900 h 4762500"/>
              <a:gd name="connsiteX60" fmla="*/ 1564217 w 5994400"/>
              <a:gd name="connsiteY60" fmla="*/ 1841500 h 4762500"/>
              <a:gd name="connsiteX61" fmla="*/ 2764367 w 5994400"/>
              <a:gd name="connsiteY61" fmla="*/ 1943100 h 4762500"/>
              <a:gd name="connsiteX62" fmla="*/ 3450167 w 5994400"/>
              <a:gd name="connsiteY62" fmla="*/ 2019300 h 4762500"/>
              <a:gd name="connsiteX63" fmla="*/ 3983567 w 5994400"/>
              <a:gd name="connsiteY63" fmla="*/ 1943100 h 4762500"/>
              <a:gd name="connsiteX64" fmla="*/ 4212167 w 5994400"/>
              <a:gd name="connsiteY64" fmla="*/ 1714500 h 4762500"/>
              <a:gd name="connsiteX65" fmla="*/ 4669367 w 5994400"/>
              <a:gd name="connsiteY65" fmla="*/ 1485900 h 4762500"/>
              <a:gd name="connsiteX66" fmla="*/ 4745567 w 5994400"/>
              <a:gd name="connsiteY66" fmla="*/ 1866900 h 4762500"/>
              <a:gd name="connsiteX67" fmla="*/ 4702705 w 5994400"/>
              <a:gd name="connsiteY67" fmla="*/ 1995488 h 4762500"/>
              <a:gd name="connsiteX68" fmla="*/ 4593167 w 5994400"/>
              <a:gd name="connsiteY68" fmla="*/ 2324100 h 4762500"/>
              <a:gd name="connsiteX0" fmla="*/ 4593167 w 5994400"/>
              <a:gd name="connsiteY0" fmla="*/ 2324100 h 4762500"/>
              <a:gd name="connsiteX1" fmla="*/ 4720167 w 5994400"/>
              <a:gd name="connsiteY1" fmla="*/ 2101850 h 4762500"/>
              <a:gd name="connsiteX2" fmla="*/ 4809067 w 5994400"/>
              <a:gd name="connsiteY2" fmla="*/ 2019300 h 4762500"/>
              <a:gd name="connsiteX3" fmla="*/ 4936067 w 5994400"/>
              <a:gd name="connsiteY3" fmla="*/ 1943100 h 4762500"/>
              <a:gd name="connsiteX4" fmla="*/ 5139267 w 5994400"/>
              <a:gd name="connsiteY4" fmla="*/ 1847850 h 4762500"/>
              <a:gd name="connsiteX5" fmla="*/ 5278967 w 5994400"/>
              <a:gd name="connsiteY5" fmla="*/ 1790700 h 4762500"/>
              <a:gd name="connsiteX6" fmla="*/ 5520267 w 5994400"/>
              <a:gd name="connsiteY6" fmla="*/ 1733550 h 4762500"/>
              <a:gd name="connsiteX7" fmla="*/ 5717117 w 5994400"/>
              <a:gd name="connsiteY7" fmla="*/ 1663700 h 4762500"/>
              <a:gd name="connsiteX8" fmla="*/ 5933017 w 5994400"/>
              <a:gd name="connsiteY8" fmla="*/ 1581150 h 4762500"/>
              <a:gd name="connsiteX9" fmla="*/ 5990167 w 5994400"/>
              <a:gd name="connsiteY9" fmla="*/ 1428750 h 4762500"/>
              <a:gd name="connsiteX10" fmla="*/ 5907617 w 5994400"/>
              <a:gd name="connsiteY10" fmla="*/ 1327150 h 4762500"/>
              <a:gd name="connsiteX11" fmla="*/ 5507567 w 5994400"/>
              <a:gd name="connsiteY11" fmla="*/ 1104900 h 4762500"/>
              <a:gd name="connsiteX12" fmla="*/ 5355167 w 5994400"/>
              <a:gd name="connsiteY12" fmla="*/ 723900 h 4762500"/>
              <a:gd name="connsiteX13" fmla="*/ 5431367 w 5994400"/>
              <a:gd name="connsiteY13" fmla="*/ 419100 h 4762500"/>
              <a:gd name="connsiteX14" fmla="*/ 5659967 w 5994400"/>
              <a:gd name="connsiteY14" fmla="*/ 266700 h 4762500"/>
              <a:gd name="connsiteX15" fmla="*/ 5659967 w 5994400"/>
              <a:gd name="connsiteY15" fmla="*/ 38100 h 4762500"/>
              <a:gd name="connsiteX16" fmla="*/ 5386917 w 5994400"/>
              <a:gd name="connsiteY16" fmla="*/ 38100 h 4762500"/>
              <a:gd name="connsiteX17" fmla="*/ 5177367 w 5994400"/>
              <a:gd name="connsiteY17" fmla="*/ 114300 h 4762500"/>
              <a:gd name="connsiteX18" fmla="*/ 5075767 w 5994400"/>
              <a:gd name="connsiteY18" fmla="*/ 133350 h 4762500"/>
              <a:gd name="connsiteX19" fmla="*/ 4891617 w 5994400"/>
              <a:gd name="connsiteY19" fmla="*/ 177800 h 4762500"/>
              <a:gd name="connsiteX20" fmla="*/ 4364567 w 5994400"/>
              <a:gd name="connsiteY20" fmla="*/ 342900 h 4762500"/>
              <a:gd name="connsiteX21" fmla="*/ 4059767 w 5994400"/>
              <a:gd name="connsiteY21" fmla="*/ 342900 h 4762500"/>
              <a:gd name="connsiteX22" fmla="*/ 3621617 w 5994400"/>
              <a:gd name="connsiteY22" fmla="*/ 342900 h 4762500"/>
              <a:gd name="connsiteX23" fmla="*/ 3227917 w 5994400"/>
              <a:gd name="connsiteY23" fmla="*/ 361950 h 4762500"/>
              <a:gd name="connsiteX24" fmla="*/ 2853267 w 5994400"/>
              <a:gd name="connsiteY24" fmla="*/ 438150 h 4762500"/>
              <a:gd name="connsiteX25" fmla="*/ 2294467 w 5994400"/>
              <a:gd name="connsiteY25" fmla="*/ 539750 h 4762500"/>
              <a:gd name="connsiteX26" fmla="*/ 1913467 w 5994400"/>
              <a:gd name="connsiteY26" fmla="*/ 609600 h 4762500"/>
              <a:gd name="connsiteX27" fmla="*/ 1557867 w 5994400"/>
              <a:gd name="connsiteY27" fmla="*/ 755650 h 4762500"/>
              <a:gd name="connsiteX28" fmla="*/ 1164167 w 5994400"/>
              <a:gd name="connsiteY28" fmla="*/ 1003300 h 4762500"/>
              <a:gd name="connsiteX29" fmla="*/ 719667 w 5994400"/>
              <a:gd name="connsiteY29" fmla="*/ 1390650 h 4762500"/>
              <a:gd name="connsiteX30" fmla="*/ 395817 w 5994400"/>
              <a:gd name="connsiteY30" fmla="*/ 1733550 h 4762500"/>
              <a:gd name="connsiteX31" fmla="*/ 249767 w 5994400"/>
              <a:gd name="connsiteY31" fmla="*/ 1943100 h 4762500"/>
              <a:gd name="connsiteX32" fmla="*/ 148167 w 5994400"/>
              <a:gd name="connsiteY32" fmla="*/ 2159000 h 4762500"/>
              <a:gd name="connsiteX33" fmla="*/ 21167 w 5994400"/>
              <a:gd name="connsiteY33" fmla="*/ 2705100 h 4762500"/>
              <a:gd name="connsiteX34" fmla="*/ 21167 w 5994400"/>
              <a:gd name="connsiteY34" fmla="*/ 2933700 h 4762500"/>
              <a:gd name="connsiteX35" fmla="*/ 78317 w 5994400"/>
              <a:gd name="connsiteY35" fmla="*/ 3117850 h 4762500"/>
              <a:gd name="connsiteX36" fmla="*/ 205317 w 5994400"/>
              <a:gd name="connsiteY36" fmla="*/ 3333750 h 4762500"/>
              <a:gd name="connsiteX37" fmla="*/ 313267 w 5994400"/>
              <a:gd name="connsiteY37" fmla="*/ 3473450 h 4762500"/>
              <a:gd name="connsiteX38" fmla="*/ 459317 w 5994400"/>
              <a:gd name="connsiteY38" fmla="*/ 3638550 h 4762500"/>
              <a:gd name="connsiteX39" fmla="*/ 618067 w 5994400"/>
              <a:gd name="connsiteY39" fmla="*/ 3803650 h 4762500"/>
              <a:gd name="connsiteX40" fmla="*/ 757767 w 5994400"/>
              <a:gd name="connsiteY40" fmla="*/ 3987800 h 4762500"/>
              <a:gd name="connsiteX41" fmla="*/ 808567 w 5994400"/>
              <a:gd name="connsiteY41" fmla="*/ 4121150 h 4762500"/>
              <a:gd name="connsiteX42" fmla="*/ 808567 w 5994400"/>
              <a:gd name="connsiteY42" fmla="*/ 4260850 h 4762500"/>
              <a:gd name="connsiteX43" fmla="*/ 713317 w 5994400"/>
              <a:gd name="connsiteY43" fmla="*/ 4400550 h 4762500"/>
              <a:gd name="connsiteX44" fmla="*/ 497417 w 5994400"/>
              <a:gd name="connsiteY44" fmla="*/ 4565650 h 4762500"/>
              <a:gd name="connsiteX45" fmla="*/ 402167 w 5994400"/>
              <a:gd name="connsiteY45" fmla="*/ 4610100 h 4762500"/>
              <a:gd name="connsiteX46" fmla="*/ 325967 w 5994400"/>
              <a:gd name="connsiteY46" fmla="*/ 4533900 h 4762500"/>
              <a:gd name="connsiteX47" fmla="*/ 243417 w 5994400"/>
              <a:gd name="connsiteY47" fmla="*/ 4756150 h 4762500"/>
              <a:gd name="connsiteX48" fmla="*/ 554567 w 5994400"/>
              <a:gd name="connsiteY48" fmla="*/ 4762500 h 4762500"/>
              <a:gd name="connsiteX49" fmla="*/ 478367 w 5994400"/>
              <a:gd name="connsiteY49" fmla="*/ 4686300 h 4762500"/>
              <a:gd name="connsiteX50" fmla="*/ 706967 w 5994400"/>
              <a:gd name="connsiteY50" fmla="*/ 4533900 h 4762500"/>
              <a:gd name="connsiteX51" fmla="*/ 859367 w 5994400"/>
              <a:gd name="connsiteY51" fmla="*/ 4381500 h 4762500"/>
              <a:gd name="connsiteX52" fmla="*/ 935567 w 5994400"/>
              <a:gd name="connsiteY52" fmla="*/ 4083050 h 4762500"/>
              <a:gd name="connsiteX53" fmla="*/ 929217 w 5994400"/>
              <a:gd name="connsiteY53" fmla="*/ 3854450 h 4762500"/>
              <a:gd name="connsiteX54" fmla="*/ 802217 w 5994400"/>
              <a:gd name="connsiteY54" fmla="*/ 3594100 h 4762500"/>
              <a:gd name="connsiteX55" fmla="*/ 554567 w 5994400"/>
              <a:gd name="connsiteY55" fmla="*/ 3314700 h 4762500"/>
              <a:gd name="connsiteX56" fmla="*/ 325967 w 5994400"/>
              <a:gd name="connsiteY56" fmla="*/ 2933700 h 4762500"/>
              <a:gd name="connsiteX57" fmla="*/ 325967 w 5994400"/>
              <a:gd name="connsiteY57" fmla="*/ 2552700 h 4762500"/>
              <a:gd name="connsiteX58" fmla="*/ 446617 w 5994400"/>
              <a:gd name="connsiteY58" fmla="*/ 2216150 h 4762500"/>
              <a:gd name="connsiteX59" fmla="*/ 878417 w 5994400"/>
              <a:gd name="connsiteY59" fmla="*/ 1993900 h 4762500"/>
              <a:gd name="connsiteX60" fmla="*/ 1564217 w 5994400"/>
              <a:gd name="connsiteY60" fmla="*/ 1841500 h 4762500"/>
              <a:gd name="connsiteX61" fmla="*/ 2764367 w 5994400"/>
              <a:gd name="connsiteY61" fmla="*/ 1943100 h 4762500"/>
              <a:gd name="connsiteX62" fmla="*/ 3450167 w 5994400"/>
              <a:gd name="connsiteY62" fmla="*/ 2019300 h 4762500"/>
              <a:gd name="connsiteX63" fmla="*/ 3983567 w 5994400"/>
              <a:gd name="connsiteY63" fmla="*/ 1943100 h 4762500"/>
              <a:gd name="connsiteX64" fmla="*/ 4212167 w 5994400"/>
              <a:gd name="connsiteY64" fmla="*/ 1714500 h 4762500"/>
              <a:gd name="connsiteX65" fmla="*/ 4745567 w 5994400"/>
              <a:gd name="connsiteY65" fmla="*/ 1866900 h 4762500"/>
              <a:gd name="connsiteX66" fmla="*/ 4702705 w 5994400"/>
              <a:gd name="connsiteY66" fmla="*/ 1995488 h 4762500"/>
              <a:gd name="connsiteX67" fmla="*/ 4593167 w 5994400"/>
              <a:gd name="connsiteY67" fmla="*/ 2324100 h 4762500"/>
              <a:gd name="connsiteX0" fmla="*/ 4593167 w 5994400"/>
              <a:gd name="connsiteY0" fmla="*/ 2324100 h 4762500"/>
              <a:gd name="connsiteX1" fmla="*/ 4720167 w 5994400"/>
              <a:gd name="connsiteY1" fmla="*/ 2101850 h 4762500"/>
              <a:gd name="connsiteX2" fmla="*/ 4809067 w 5994400"/>
              <a:gd name="connsiteY2" fmla="*/ 2019300 h 4762500"/>
              <a:gd name="connsiteX3" fmla="*/ 4936067 w 5994400"/>
              <a:gd name="connsiteY3" fmla="*/ 1943100 h 4762500"/>
              <a:gd name="connsiteX4" fmla="*/ 5139267 w 5994400"/>
              <a:gd name="connsiteY4" fmla="*/ 1847850 h 4762500"/>
              <a:gd name="connsiteX5" fmla="*/ 5278967 w 5994400"/>
              <a:gd name="connsiteY5" fmla="*/ 1790700 h 4762500"/>
              <a:gd name="connsiteX6" fmla="*/ 5520267 w 5994400"/>
              <a:gd name="connsiteY6" fmla="*/ 1733550 h 4762500"/>
              <a:gd name="connsiteX7" fmla="*/ 5717117 w 5994400"/>
              <a:gd name="connsiteY7" fmla="*/ 1663700 h 4762500"/>
              <a:gd name="connsiteX8" fmla="*/ 5933017 w 5994400"/>
              <a:gd name="connsiteY8" fmla="*/ 1581150 h 4762500"/>
              <a:gd name="connsiteX9" fmla="*/ 5990167 w 5994400"/>
              <a:gd name="connsiteY9" fmla="*/ 1428750 h 4762500"/>
              <a:gd name="connsiteX10" fmla="*/ 5907617 w 5994400"/>
              <a:gd name="connsiteY10" fmla="*/ 1327150 h 4762500"/>
              <a:gd name="connsiteX11" fmla="*/ 5507567 w 5994400"/>
              <a:gd name="connsiteY11" fmla="*/ 1104900 h 4762500"/>
              <a:gd name="connsiteX12" fmla="*/ 5355167 w 5994400"/>
              <a:gd name="connsiteY12" fmla="*/ 723900 h 4762500"/>
              <a:gd name="connsiteX13" fmla="*/ 5431367 w 5994400"/>
              <a:gd name="connsiteY13" fmla="*/ 419100 h 4762500"/>
              <a:gd name="connsiteX14" fmla="*/ 5659967 w 5994400"/>
              <a:gd name="connsiteY14" fmla="*/ 266700 h 4762500"/>
              <a:gd name="connsiteX15" fmla="*/ 5659967 w 5994400"/>
              <a:gd name="connsiteY15" fmla="*/ 38100 h 4762500"/>
              <a:gd name="connsiteX16" fmla="*/ 5386917 w 5994400"/>
              <a:gd name="connsiteY16" fmla="*/ 38100 h 4762500"/>
              <a:gd name="connsiteX17" fmla="*/ 5177367 w 5994400"/>
              <a:gd name="connsiteY17" fmla="*/ 114300 h 4762500"/>
              <a:gd name="connsiteX18" fmla="*/ 5075767 w 5994400"/>
              <a:gd name="connsiteY18" fmla="*/ 133350 h 4762500"/>
              <a:gd name="connsiteX19" fmla="*/ 4891617 w 5994400"/>
              <a:gd name="connsiteY19" fmla="*/ 177800 h 4762500"/>
              <a:gd name="connsiteX20" fmla="*/ 4364567 w 5994400"/>
              <a:gd name="connsiteY20" fmla="*/ 342900 h 4762500"/>
              <a:gd name="connsiteX21" fmla="*/ 4059767 w 5994400"/>
              <a:gd name="connsiteY21" fmla="*/ 342900 h 4762500"/>
              <a:gd name="connsiteX22" fmla="*/ 3621617 w 5994400"/>
              <a:gd name="connsiteY22" fmla="*/ 342900 h 4762500"/>
              <a:gd name="connsiteX23" fmla="*/ 3227917 w 5994400"/>
              <a:gd name="connsiteY23" fmla="*/ 361950 h 4762500"/>
              <a:gd name="connsiteX24" fmla="*/ 2853267 w 5994400"/>
              <a:gd name="connsiteY24" fmla="*/ 438150 h 4762500"/>
              <a:gd name="connsiteX25" fmla="*/ 2294467 w 5994400"/>
              <a:gd name="connsiteY25" fmla="*/ 539750 h 4762500"/>
              <a:gd name="connsiteX26" fmla="*/ 1913467 w 5994400"/>
              <a:gd name="connsiteY26" fmla="*/ 609600 h 4762500"/>
              <a:gd name="connsiteX27" fmla="*/ 1557867 w 5994400"/>
              <a:gd name="connsiteY27" fmla="*/ 755650 h 4762500"/>
              <a:gd name="connsiteX28" fmla="*/ 1164167 w 5994400"/>
              <a:gd name="connsiteY28" fmla="*/ 1003300 h 4762500"/>
              <a:gd name="connsiteX29" fmla="*/ 719667 w 5994400"/>
              <a:gd name="connsiteY29" fmla="*/ 1390650 h 4762500"/>
              <a:gd name="connsiteX30" fmla="*/ 395817 w 5994400"/>
              <a:gd name="connsiteY30" fmla="*/ 1733550 h 4762500"/>
              <a:gd name="connsiteX31" fmla="*/ 249767 w 5994400"/>
              <a:gd name="connsiteY31" fmla="*/ 1943100 h 4762500"/>
              <a:gd name="connsiteX32" fmla="*/ 148167 w 5994400"/>
              <a:gd name="connsiteY32" fmla="*/ 2159000 h 4762500"/>
              <a:gd name="connsiteX33" fmla="*/ 21167 w 5994400"/>
              <a:gd name="connsiteY33" fmla="*/ 2705100 h 4762500"/>
              <a:gd name="connsiteX34" fmla="*/ 21167 w 5994400"/>
              <a:gd name="connsiteY34" fmla="*/ 2933700 h 4762500"/>
              <a:gd name="connsiteX35" fmla="*/ 78317 w 5994400"/>
              <a:gd name="connsiteY35" fmla="*/ 3117850 h 4762500"/>
              <a:gd name="connsiteX36" fmla="*/ 205317 w 5994400"/>
              <a:gd name="connsiteY36" fmla="*/ 3333750 h 4762500"/>
              <a:gd name="connsiteX37" fmla="*/ 313267 w 5994400"/>
              <a:gd name="connsiteY37" fmla="*/ 3473450 h 4762500"/>
              <a:gd name="connsiteX38" fmla="*/ 459317 w 5994400"/>
              <a:gd name="connsiteY38" fmla="*/ 3638550 h 4762500"/>
              <a:gd name="connsiteX39" fmla="*/ 618067 w 5994400"/>
              <a:gd name="connsiteY39" fmla="*/ 3803650 h 4762500"/>
              <a:gd name="connsiteX40" fmla="*/ 757767 w 5994400"/>
              <a:gd name="connsiteY40" fmla="*/ 3987800 h 4762500"/>
              <a:gd name="connsiteX41" fmla="*/ 808567 w 5994400"/>
              <a:gd name="connsiteY41" fmla="*/ 4121150 h 4762500"/>
              <a:gd name="connsiteX42" fmla="*/ 808567 w 5994400"/>
              <a:gd name="connsiteY42" fmla="*/ 4260850 h 4762500"/>
              <a:gd name="connsiteX43" fmla="*/ 713317 w 5994400"/>
              <a:gd name="connsiteY43" fmla="*/ 4400550 h 4762500"/>
              <a:gd name="connsiteX44" fmla="*/ 497417 w 5994400"/>
              <a:gd name="connsiteY44" fmla="*/ 4565650 h 4762500"/>
              <a:gd name="connsiteX45" fmla="*/ 402167 w 5994400"/>
              <a:gd name="connsiteY45" fmla="*/ 4610100 h 4762500"/>
              <a:gd name="connsiteX46" fmla="*/ 325967 w 5994400"/>
              <a:gd name="connsiteY46" fmla="*/ 4533900 h 4762500"/>
              <a:gd name="connsiteX47" fmla="*/ 243417 w 5994400"/>
              <a:gd name="connsiteY47" fmla="*/ 4756150 h 4762500"/>
              <a:gd name="connsiteX48" fmla="*/ 554567 w 5994400"/>
              <a:gd name="connsiteY48" fmla="*/ 4762500 h 4762500"/>
              <a:gd name="connsiteX49" fmla="*/ 478367 w 5994400"/>
              <a:gd name="connsiteY49" fmla="*/ 4686300 h 4762500"/>
              <a:gd name="connsiteX50" fmla="*/ 706967 w 5994400"/>
              <a:gd name="connsiteY50" fmla="*/ 4533900 h 4762500"/>
              <a:gd name="connsiteX51" fmla="*/ 859367 w 5994400"/>
              <a:gd name="connsiteY51" fmla="*/ 4381500 h 4762500"/>
              <a:gd name="connsiteX52" fmla="*/ 935567 w 5994400"/>
              <a:gd name="connsiteY52" fmla="*/ 4083050 h 4762500"/>
              <a:gd name="connsiteX53" fmla="*/ 929217 w 5994400"/>
              <a:gd name="connsiteY53" fmla="*/ 3854450 h 4762500"/>
              <a:gd name="connsiteX54" fmla="*/ 802217 w 5994400"/>
              <a:gd name="connsiteY54" fmla="*/ 3594100 h 4762500"/>
              <a:gd name="connsiteX55" fmla="*/ 554567 w 5994400"/>
              <a:gd name="connsiteY55" fmla="*/ 3314700 h 4762500"/>
              <a:gd name="connsiteX56" fmla="*/ 325967 w 5994400"/>
              <a:gd name="connsiteY56" fmla="*/ 2933700 h 4762500"/>
              <a:gd name="connsiteX57" fmla="*/ 325967 w 5994400"/>
              <a:gd name="connsiteY57" fmla="*/ 2552700 h 4762500"/>
              <a:gd name="connsiteX58" fmla="*/ 446617 w 5994400"/>
              <a:gd name="connsiteY58" fmla="*/ 2216150 h 4762500"/>
              <a:gd name="connsiteX59" fmla="*/ 878417 w 5994400"/>
              <a:gd name="connsiteY59" fmla="*/ 1993900 h 4762500"/>
              <a:gd name="connsiteX60" fmla="*/ 1564217 w 5994400"/>
              <a:gd name="connsiteY60" fmla="*/ 1841500 h 4762500"/>
              <a:gd name="connsiteX61" fmla="*/ 2764367 w 5994400"/>
              <a:gd name="connsiteY61" fmla="*/ 1943100 h 4762500"/>
              <a:gd name="connsiteX62" fmla="*/ 3450167 w 5994400"/>
              <a:gd name="connsiteY62" fmla="*/ 2019300 h 4762500"/>
              <a:gd name="connsiteX63" fmla="*/ 3983567 w 5994400"/>
              <a:gd name="connsiteY63" fmla="*/ 1943100 h 4762500"/>
              <a:gd name="connsiteX64" fmla="*/ 4440767 w 5994400"/>
              <a:gd name="connsiteY64" fmla="*/ 1714500 h 4762500"/>
              <a:gd name="connsiteX65" fmla="*/ 4745567 w 5994400"/>
              <a:gd name="connsiteY65" fmla="*/ 1866900 h 4762500"/>
              <a:gd name="connsiteX66" fmla="*/ 4702705 w 5994400"/>
              <a:gd name="connsiteY66" fmla="*/ 1995488 h 4762500"/>
              <a:gd name="connsiteX67" fmla="*/ 4593167 w 5994400"/>
              <a:gd name="connsiteY67" fmla="*/ 2324100 h 4762500"/>
              <a:gd name="connsiteX0" fmla="*/ 4593167 w 5994400"/>
              <a:gd name="connsiteY0" fmla="*/ 2324100 h 4762500"/>
              <a:gd name="connsiteX1" fmla="*/ 4720167 w 5994400"/>
              <a:gd name="connsiteY1" fmla="*/ 2101850 h 4762500"/>
              <a:gd name="connsiteX2" fmla="*/ 4809067 w 5994400"/>
              <a:gd name="connsiteY2" fmla="*/ 2019300 h 4762500"/>
              <a:gd name="connsiteX3" fmla="*/ 4936067 w 5994400"/>
              <a:gd name="connsiteY3" fmla="*/ 1943100 h 4762500"/>
              <a:gd name="connsiteX4" fmla="*/ 5139267 w 5994400"/>
              <a:gd name="connsiteY4" fmla="*/ 1847850 h 4762500"/>
              <a:gd name="connsiteX5" fmla="*/ 5278967 w 5994400"/>
              <a:gd name="connsiteY5" fmla="*/ 1790700 h 4762500"/>
              <a:gd name="connsiteX6" fmla="*/ 5520267 w 5994400"/>
              <a:gd name="connsiteY6" fmla="*/ 1733550 h 4762500"/>
              <a:gd name="connsiteX7" fmla="*/ 5717117 w 5994400"/>
              <a:gd name="connsiteY7" fmla="*/ 1663700 h 4762500"/>
              <a:gd name="connsiteX8" fmla="*/ 5933017 w 5994400"/>
              <a:gd name="connsiteY8" fmla="*/ 1581150 h 4762500"/>
              <a:gd name="connsiteX9" fmla="*/ 5990167 w 5994400"/>
              <a:gd name="connsiteY9" fmla="*/ 1428750 h 4762500"/>
              <a:gd name="connsiteX10" fmla="*/ 5907617 w 5994400"/>
              <a:gd name="connsiteY10" fmla="*/ 1327150 h 4762500"/>
              <a:gd name="connsiteX11" fmla="*/ 5507567 w 5994400"/>
              <a:gd name="connsiteY11" fmla="*/ 1104900 h 4762500"/>
              <a:gd name="connsiteX12" fmla="*/ 5355167 w 5994400"/>
              <a:gd name="connsiteY12" fmla="*/ 723900 h 4762500"/>
              <a:gd name="connsiteX13" fmla="*/ 5431367 w 5994400"/>
              <a:gd name="connsiteY13" fmla="*/ 419100 h 4762500"/>
              <a:gd name="connsiteX14" fmla="*/ 5659967 w 5994400"/>
              <a:gd name="connsiteY14" fmla="*/ 266700 h 4762500"/>
              <a:gd name="connsiteX15" fmla="*/ 5659967 w 5994400"/>
              <a:gd name="connsiteY15" fmla="*/ 38100 h 4762500"/>
              <a:gd name="connsiteX16" fmla="*/ 5386917 w 5994400"/>
              <a:gd name="connsiteY16" fmla="*/ 38100 h 4762500"/>
              <a:gd name="connsiteX17" fmla="*/ 5177367 w 5994400"/>
              <a:gd name="connsiteY17" fmla="*/ 114300 h 4762500"/>
              <a:gd name="connsiteX18" fmla="*/ 5075767 w 5994400"/>
              <a:gd name="connsiteY18" fmla="*/ 133350 h 4762500"/>
              <a:gd name="connsiteX19" fmla="*/ 4891617 w 5994400"/>
              <a:gd name="connsiteY19" fmla="*/ 177800 h 4762500"/>
              <a:gd name="connsiteX20" fmla="*/ 4364567 w 5994400"/>
              <a:gd name="connsiteY20" fmla="*/ 342900 h 4762500"/>
              <a:gd name="connsiteX21" fmla="*/ 4059767 w 5994400"/>
              <a:gd name="connsiteY21" fmla="*/ 342900 h 4762500"/>
              <a:gd name="connsiteX22" fmla="*/ 3621617 w 5994400"/>
              <a:gd name="connsiteY22" fmla="*/ 342900 h 4762500"/>
              <a:gd name="connsiteX23" fmla="*/ 3227917 w 5994400"/>
              <a:gd name="connsiteY23" fmla="*/ 361950 h 4762500"/>
              <a:gd name="connsiteX24" fmla="*/ 2853267 w 5994400"/>
              <a:gd name="connsiteY24" fmla="*/ 438150 h 4762500"/>
              <a:gd name="connsiteX25" fmla="*/ 2294467 w 5994400"/>
              <a:gd name="connsiteY25" fmla="*/ 539750 h 4762500"/>
              <a:gd name="connsiteX26" fmla="*/ 1913467 w 5994400"/>
              <a:gd name="connsiteY26" fmla="*/ 609600 h 4762500"/>
              <a:gd name="connsiteX27" fmla="*/ 1557867 w 5994400"/>
              <a:gd name="connsiteY27" fmla="*/ 755650 h 4762500"/>
              <a:gd name="connsiteX28" fmla="*/ 1164167 w 5994400"/>
              <a:gd name="connsiteY28" fmla="*/ 1003300 h 4762500"/>
              <a:gd name="connsiteX29" fmla="*/ 719667 w 5994400"/>
              <a:gd name="connsiteY29" fmla="*/ 1390650 h 4762500"/>
              <a:gd name="connsiteX30" fmla="*/ 395817 w 5994400"/>
              <a:gd name="connsiteY30" fmla="*/ 1733550 h 4762500"/>
              <a:gd name="connsiteX31" fmla="*/ 249767 w 5994400"/>
              <a:gd name="connsiteY31" fmla="*/ 1943100 h 4762500"/>
              <a:gd name="connsiteX32" fmla="*/ 148167 w 5994400"/>
              <a:gd name="connsiteY32" fmla="*/ 2159000 h 4762500"/>
              <a:gd name="connsiteX33" fmla="*/ 21167 w 5994400"/>
              <a:gd name="connsiteY33" fmla="*/ 2705100 h 4762500"/>
              <a:gd name="connsiteX34" fmla="*/ 21167 w 5994400"/>
              <a:gd name="connsiteY34" fmla="*/ 2933700 h 4762500"/>
              <a:gd name="connsiteX35" fmla="*/ 78317 w 5994400"/>
              <a:gd name="connsiteY35" fmla="*/ 3117850 h 4762500"/>
              <a:gd name="connsiteX36" fmla="*/ 205317 w 5994400"/>
              <a:gd name="connsiteY36" fmla="*/ 3333750 h 4762500"/>
              <a:gd name="connsiteX37" fmla="*/ 313267 w 5994400"/>
              <a:gd name="connsiteY37" fmla="*/ 3473450 h 4762500"/>
              <a:gd name="connsiteX38" fmla="*/ 459317 w 5994400"/>
              <a:gd name="connsiteY38" fmla="*/ 3638550 h 4762500"/>
              <a:gd name="connsiteX39" fmla="*/ 618067 w 5994400"/>
              <a:gd name="connsiteY39" fmla="*/ 3803650 h 4762500"/>
              <a:gd name="connsiteX40" fmla="*/ 757767 w 5994400"/>
              <a:gd name="connsiteY40" fmla="*/ 3987800 h 4762500"/>
              <a:gd name="connsiteX41" fmla="*/ 808567 w 5994400"/>
              <a:gd name="connsiteY41" fmla="*/ 4121150 h 4762500"/>
              <a:gd name="connsiteX42" fmla="*/ 808567 w 5994400"/>
              <a:gd name="connsiteY42" fmla="*/ 4260850 h 4762500"/>
              <a:gd name="connsiteX43" fmla="*/ 713317 w 5994400"/>
              <a:gd name="connsiteY43" fmla="*/ 4400550 h 4762500"/>
              <a:gd name="connsiteX44" fmla="*/ 497417 w 5994400"/>
              <a:gd name="connsiteY44" fmla="*/ 4565650 h 4762500"/>
              <a:gd name="connsiteX45" fmla="*/ 402167 w 5994400"/>
              <a:gd name="connsiteY45" fmla="*/ 4610100 h 4762500"/>
              <a:gd name="connsiteX46" fmla="*/ 325967 w 5994400"/>
              <a:gd name="connsiteY46" fmla="*/ 4533900 h 4762500"/>
              <a:gd name="connsiteX47" fmla="*/ 243417 w 5994400"/>
              <a:gd name="connsiteY47" fmla="*/ 4756150 h 4762500"/>
              <a:gd name="connsiteX48" fmla="*/ 554567 w 5994400"/>
              <a:gd name="connsiteY48" fmla="*/ 4762500 h 4762500"/>
              <a:gd name="connsiteX49" fmla="*/ 478367 w 5994400"/>
              <a:gd name="connsiteY49" fmla="*/ 4686300 h 4762500"/>
              <a:gd name="connsiteX50" fmla="*/ 706967 w 5994400"/>
              <a:gd name="connsiteY50" fmla="*/ 4533900 h 4762500"/>
              <a:gd name="connsiteX51" fmla="*/ 859367 w 5994400"/>
              <a:gd name="connsiteY51" fmla="*/ 4381500 h 4762500"/>
              <a:gd name="connsiteX52" fmla="*/ 935567 w 5994400"/>
              <a:gd name="connsiteY52" fmla="*/ 4083050 h 4762500"/>
              <a:gd name="connsiteX53" fmla="*/ 929217 w 5994400"/>
              <a:gd name="connsiteY53" fmla="*/ 3854450 h 4762500"/>
              <a:gd name="connsiteX54" fmla="*/ 802217 w 5994400"/>
              <a:gd name="connsiteY54" fmla="*/ 3594100 h 4762500"/>
              <a:gd name="connsiteX55" fmla="*/ 554567 w 5994400"/>
              <a:gd name="connsiteY55" fmla="*/ 3314700 h 4762500"/>
              <a:gd name="connsiteX56" fmla="*/ 325967 w 5994400"/>
              <a:gd name="connsiteY56" fmla="*/ 2933700 h 4762500"/>
              <a:gd name="connsiteX57" fmla="*/ 325967 w 5994400"/>
              <a:gd name="connsiteY57" fmla="*/ 2552700 h 4762500"/>
              <a:gd name="connsiteX58" fmla="*/ 446617 w 5994400"/>
              <a:gd name="connsiteY58" fmla="*/ 2216150 h 4762500"/>
              <a:gd name="connsiteX59" fmla="*/ 878417 w 5994400"/>
              <a:gd name="connsiteY59" fmla="*/ 1993900 h 4762500"/>
              <a:gd name="connsiteX60" fmla="*/ 1564217 w 5994400"/>
              <a:gd name="connsiteY60" fmla="*/ 1841500 h 4762500"/>
              <a:gd name="connsiteX61" fmla="*/ 2764367 w 5994400"/>
              <a:gd name="connsiteY61" fmla="*/ 1943100 h 4762500"/>
              <a:gd name="connsiteX62" fmla="*/ 3450167 w 5994400"/>
              <a:gd name="connsiteY62" fmla="*/ 2019300 h 4762500"/>
              <a:gd name="connsiteX63" fmla="*/ 3983567 w 5994400"/>
              <a:gd name="connsiteY63" fmla="*/ 1943100 h 4762500"/>
              <a:gd name="connsiteX64" fmla="*/ 4440767 w 5994400"/>
              <a:gd name="connsiteY64" fmla="*/ 1714500 h 4762500"/>
              <a:gd name="connsiteX65" fmla="*/ 4669367 w 5994400"/>
              <a:gd name="connsiteY65" fmla="*/ 1866900 h 4762500"/>
              <a:gd name="connsiteX66" fmla="*/ 4702705 w 5994400"/>
              <a:gd name="connsiteY66" fmla="*/ 1995488 h 4762500"/>
              <a:gd name="connsiteX67" fmla="*/ 4593167 w 5994400"/>
              <a:gd name="connsiteY67" fmla="*/ 2324100 h 4762500"/>
              <a:gd name="connsiteX0" fmla="*/ 4593167 w 5994400"/>
              <a:gd name="connsiteY0" fmla="*/ 2324100 h 4762500"/>
              <a:gd name="connsiteX1" fmla="*/ 4720167 w 5994400"/>
              <a:gd name="connsiteY1" fmla="*/ 2101850 h 4762500"/>
              <a:gd name="connsiteX2" fmla="*/ 4809067 w 5994400"/>
              <a:gd name="connsiteY2" fmla="*/ 2019300 h 4762500"/>
              <a:gd name="connsiteX3" fmla="*/ 4936067 w 5994400"/>
              <a:gd name="connsiteY3" fmla="*/ 1943100 h 4762500"/>
              <a:gd name="connsiteX4" fmla="*/ 5139267 w 5994400"/>
              <a:gd name="connsiteY4" fmla="*/ 1847850 h 4762500"/>
              <a:gd name="connsiteX5" fmla="*/ 5278967 w 5994400"/>
              <a:gd name="connsiteY5" fmla="*/ 1790700 h 4762500"/>
              <a:gd name="connsiteX6" fmla="*/ 5520267 w 5994400"/>
              <a:gd name="connsiteY6" fmla="*/ 1733550 h 4762500"/>
              <a:gd name="connsiteX7" fmla="*/ 5717117 w 5994400"/>
              <a:gd name="connsiteY7" fmla="*/ 1663700 h 4762500"/>
              <a:gd name="connsiteX8" fmla="*/ 5933017 w 5994400"/>
              <a:gd name="connsiteY8" fmla="*/ 1581150 h 4762500"/>
              <a:gd name="connsiteX9" fmla="*/ 5990167 w 5994400"/>
              <a:gd name="connsiteY9" fmla="*/ 1428750 h 4762500"/>
              <a:gd name="connsiteX10" fmla="*/ 5907617 w 5994400"/>
              <a:gd name="connsiteY10" fmla="*/ 1327150 h 4762500"/>
              <a:gd name="connsiteX11" fmla="*/ 5507567 w 5994400"/>
              <a:gd name="connsiteY11" fmla="*/ 1104900 h 4762500"/>
              <a:gd name="connsiteX12" fmla="*/ 5355167 w 5994400"/>
              <a:gd name="connsiteY12" fmla="*/ 723900 h 4762500"/>
              <a:gd name="connsiteX13" fmla="*/ 5431367 w 5994400"/>
              <a:gd name="connsiteY13" fmla="*/ 419100 h 4762500"/>
              <a:gd name="connsiteX14" fmla="*/ 5659967 w 5994400"/>
              <a:gd name="connsiteY14" fmla="*/ 266700 h 4762500"/>
              <a:gd name="connsiteX15" fmla="*/ 5659967 w 5994400"/>
              <a:gd name="connsiteY15" fmla="*/ 38100 h 4762500"/>
              <a:gd name="connsiteX16" fmla="*/ 5386917 w 5994400"/>
              <a:gd name="connsiteY16" fmla="*/ 38100 h 4762500"/>
              <a:gd name="connsiteX17" fmla="*/ 5177367 w 5994400"/>
              <a:gd name="connsiteY17" fmla="*/ 114300 h 4762500"/>
              <a:gd name="connsiteX18" fmla="*/ 5075767 w 5994400"/>
              <a:gd name="connsiteY18" fmla="*/ 133350 h 4762500"/>
              <a:gd name="connsiteX19" fmla="*/ 4891617 w 5994400"/>
              <a:gd name="connsiteY19" fmla="*/ 177800 h 4762500"/>
              <a:gd name="connsiteX20" fmla="*/ 4364567 w 5994400"/>
              <a:gd name="connsiteY20" fmla="*/ 342900 h 4762500"/>
              <a:gd name="connsiteX21" fmla="*/ 4059767 w 5994400"/>
              <a:gd name="connsiteY21" fmla="*/ 342900 h 4762500"/>
              <a:gd name="connsiteX22" fmla="*/ 3621617 w 5994400"/>
              <a:gd name="connsiteY22" fmla="*/ 342900 h 4762500"/>
              <a:gd name="connsiteX23" fmla="*/ 3227917 w 5994400"/>
              <a:gd name="connsiteY23" fmla="*/ 361950 h 4762500"/>
              <a:gd name="connsiteX24" fmla="*/ 2853267 w 5994400"/>
              <a:gd name="connsiteY24" fmla="*/ 438150 h 4762500"/>
              <a:gd name="connsiteX25" fmla="*/ 2294467 w 5994400"/>
              <a:gd name="connsiteY25" fmla="*/ 539750 h 4762500"/>
              <a:gd name="connsiteX26" fmla="*/ 1913467 w 5994400"/>
              <a:gd name="connsiteY26" fmla="*/ 609600 h 4762500"/>
              <a:gd name="connsiteX27" fmla="*/ 1557867 w 5994400"/>
              <a:gd name="connsiteY27" fmla="*/ 755650 h 4762500"/>
              <a:gd name="connsiteX28" fmla="*/ 1164167 w 5994400"/>
              <a:gd name="connsiteY28" fmla="*/ 1003300 h 4762500"/>
              <a:gd name="connsiteX29" fmla="*/ 719667 w 5994400"/>
              <a:gd name="connsiteY29" fmla="*/ 1390650 h 4762500"/>
              <a:gd name="connsiteX30" fmla="*/ 395817 w 5994400"/>
              <a:gd name="connsiteY30" fmla="*/ 1733550 h 4762500"/>
              <a:gd name="connsiteX31" fmla="*/ 249767 w 5994400"/>
              <a:gd name="connsiteY31" fmla="*/ 1943100 h 4762500"/>
              <a:gd name="connsiteX32" fmla="*/ 148167 w 5994400"/>
              <a:gd name="connsiteY32" fmla="*/ 2159000 h 4762500"/>
              <a:gd name="connsiteX33" fmla="*/ 21167 w 5994400"/>
              <a:gd name="connsiteY33" fmla="*/ 2705100 h 4762500"/>
              <a:gd name="connsiteX34" fmla="*/ 21167 w 5994400"/>
              <a:gd name="connsiteY34" fmla="*/ 2933700 h 4762500"/>
              <a:gd name="connsiteX35" fmla="*/ 78317 w 5994400"/>
              <a:gd name="connsiteY35" fmla="*/ 3117850 h 4762500"/>
              <a:gd name="connsiteX36" fmla="*/ 205317 w 5994400"/>
              <a:gd name="connsiteY36" fmla="*/ 3333750 h 4762500"/>
              <a:gd name="connsiteX37" fmla="*/ 313267 w 5994400"/>
              <a:gd name="connsiteY37" fmla="*/ 3473450 h 4762500"/>
              <a:gd name="connsiteX38" fmla="*/ 459317 w 5994400"/>
              <a:gd name="connsiteY38" fmla="*/ 3638550 h 4762500"/>
              <a:gd name="connsiteX39" fmla="*/ 618067 w 5994400"/>
              <a:gd name="connsiteY39" fmla="*/ 3803650 h 4762500"/>
              <a:gd name="connsiteX40" fmla="*/ 757767 w 5994400"/>
              <a:gd name="connsiteY40" fmla="*/ 3987800 h 4762500"/>
              <a:gd name="connsiteX41" fmla="*/ 808567 w 5994400"/>
              <a:gd name="connsiteY41" fmla="*/ 4121150 h 4762500"/>
              <a:gd name="connsiteX42" fmla="*/ 808567 w 5994400"/>
              <a:gd name="connsiteY42" fmla="*/ 4260850 h 4762500"/>
              <a:gd name="connsiteX43" fmla="*/ 713317 w 5994400"/>
              <a:gd name="connsiteY43" fmla="*/ 4400550 h 4762500"/>
              <a:gd name="connsiteX44" fmla="*/ 497417 w 5994400"/>
              <a:gd name="connsiteY44" fmla="*/ 4565650 h 4762500"/>
              <a:gd name="connsiteX45" fmla="*/ 402167 w 5994400"/>
              <a:gd name="connsiteY45" fmla="*/ 4610100 h 4762500"/>
              <a:gd name="connsiteX46" fmla="*/ 325967 w 5994400"/>
              <a:gd name="connsiteY46" fmla="*/ 4533900 h 4762500"/>
              <a:gd name="connsiteX47" fmla="*/ 243417 w 5994400"/>
              <a:gd name="connsiteY47" fmla="*/ 4756150 h 4762500"/>
              <a:gd name="connsiteX48" fmla="*/ 554567 w 5994400"/>
              <a:gd name="connsiteY48" fmla="*/ 4762500 h 4762500"/>
              <a:gd name="connsiteX49" fmla="*/ 478367 w 5994400"/>
              <a:gd name="connsiteY49" fmla="*/ 4686300 h 4762500"/>
              <a:gd name="connsiteX50" fmla="*/ 706967 w 5994400"/>
              <a:gd name="connsiteY50" fmla="*/ 4533900 h 4762500"/>
              <a:gd name="connsiteX51" fmla="*/ 859367 w 5994400"/>
              <a:gd name="connsiteY51" fmla="*/ 4381500 h 4762500"/>
              <a:gd name="connsiteX52" fmla="*/ 935567 w 5994400"/>
              <a:gd name="connsiteY52" fmla="*/ 4083050 h 4762500"/>
              <a:gd name="connsiteX53" fmla="*/ 929217 w 5994400"/>
              <a:gd name="connsiteY53" fmla="*/ 3854450 h 4762500"/>
              <a:gd name="connsiteX54" fmla="*/ 802217 w 5994400"/>
              <a:gd name="connsiteY54" fmla="*/ 3594100 h 4762500"/>
              <a:gd name="connsiteX55" fmla="*/ 554567 w 5994400"/>
              <a:gd name="connsiteY55" fmla="*/ 3314700 h 4762500"/>
              <a:gd name="connsiteX56" fmla="*/ 325967 w 5994400"/>
              <a:gd name="connsiteY56" fmla="*/ 2933700 h 4762500"/>
              <a:gd name="connsiteX57" fmla="*/ 325967 w 5994400"/>
              <a:gd name="connsiteY57" fmla="*/ 2552700 h 4762500"/>
              <a:gd name="connsiteX58" fmla="*/ 446617 w 5994400"/>
              <a:gd name="connsiteY58" fmla="*/ 2216150 h 4762500"/>
              <a:gd name="connsiteX59" fmla="*/ 878417 w 5994400"/>
              <a:gd name="connsiteY59" fmla="*/ 1993900 h 4762500"/>
              <a:gd name="connsiteX60" fmla="*/ 1564217 w 5994400"/>
              <a:gd name="connsiteY60" fmla="*/ 1841500 h 4762500"/>
              <a:gd name="connsiteX61" fmla="*/ 2764367 w 5994400"/>
              <a:gd name="connsiteY61" fmla="*/ 1943100 h 4762500"/>
              <a:gd name="connsiteX62" fmla="*/ 3450167 w 5994400"/>
              <a:gd name="connsiteY62" fmla="*/ 2019300 h 4762500"/>
              <a:gd name="connsiteX63" fmla="*/ 3983567 w 5994400"/>
              <a:gd name="connsiteY63" fmla="*/ 1943100 h 4762500"/>
              <a:gd name="connsiteX64" fmla="*/ 4440767 w 5994400"/>
              <a:gd name="connsiteY64" fmla="*/ 1714500 h 4762500"/>
              <a:gd name="connsiteX65" fmla="*/ 4669367 w 5994400"/>
              <a:gd name="connsiteY65" fmla="*/ 1866900 h 4762500"/>
              <a:gd name="connsiteX66" fmla="*/ 4702705 w 5994400"/>
              <a:gd name="connsiteY66" fmla="*/ 1995488 h 4762500"/>
              <a:gd name="connsiteX67" fmla="*/ 4593167 w 5994400"/>
              <a:gd name="connsiteY67" fmla="*/ 2324100 h 4762500"/>
              <a:gd name="connsiteX0" fmla="*/ 4593167 w 5994400"/>
              <a:gd name="connsiteY0" fmla="*/ 2324100 h 4762500"/>
              <a:gd name="connsiteX1" fmla="*/ 4720167 w 5994400"/>
              <a:gd name="connsiteY1" fmla="*/ 2101850 h 4762500"/>
              <a:gd name="connsiteX2" fmla="*/ 4809067 w 5994400"/>
              <a:gd name="connsiteY2" fmla="*/ 2019300 h 4762500"/>
              <a:gd name="connsiteX3" fmla="*/ 4936067 w 5994400"/>
              <a:gd name="connsiteY3" fmla="*/ 1943100 h 4762500"/>
              <a:gd name="connsiteX4" fmla="*/ 5139267 w 5994400"/>
              <a:gd name="connsiteY4" fmla="*/ 1847850 h 4762500"/>
              <a:gd name="connsiteX5" fmla="*/ 5278967 w 5994400"/>
              <a:gd name="connsiteY5" fmla="*/ 1790700 h 4762500"/>
              <a:gd name="connsiteX6" fmla="*/ 5520267 w 5994400"/>
              <a:gd name="connsiteY6" fmla="*/ 1733550 h 4762500"/>
              <a:gd name="connsiteX7" fmla="*/ 5717117 w 5994400"/>
              <a:gd name="connsiteY7" fmla="*/ 1663700 h 4762500"/>
              <a:gd name="connsiteX8" fmla="*/ 5933017 w 5994400"/>
              <a:gd name="connsiteY8" fmla="*/ 1581150 h 4762500"/>
              <a:gd name="connsiteX9" fmla="*/ 5990167 w 5994400"/>
              <a:gd name="connsiteY9" fmla="*/ 1428750 h 4762500"/>
              <a:gd name="connsiteX10" fmla="*/ 5907617 w 5994400"/>
              <a:gd name="connsiteY10" fmla="*/ 1327150 h 4762500"/>
              <a:gd name="connsiteX11" fmla="*/ 5507567 w 5994400"/>
              <a:gd name="connsiteY11" fmla="*/ 1104900 h 4762500"/>
              <a:gd name="connsiteX12" fmla="*/ 5355167 w 5994400"/>
              <a:gd name="connsiteY12" fmla="*/ 723900 h 4762500"/>
              <a:gd name="connsiteX13" fmla="*/ 5431367 w 5994400"/>
              <a:gd name="connsiteY13" fmla="*/ 419100 h 4762500"/>
              <a:gd name="connsiteX14" fmla="*/ 5659967 w 5994400"/>
              <a:gd name="connsiteY14" fmla="*/ 266700 h 4762500"/>
              <a:gd name="connsiteX15" fmla="*/ 5659967 w 5994400"/>
              <a:gd name="connsiteY15" fmla="*/ 38100 h 4762500"/>
              <a:gd name="connsiteX16" fmla="*/ 5386917 w 5994400"/>
              <a:gd name="connsiteY16" fmla="*/ 38100 h 4762500"/>
              <a:gd name="connsiteX17" fmla="*/ 5177367 w 5994400"/>
              <a:gd name="connsiteY17" fmla="*/ 114300 h 4762500"/>
              <a:gd name="connsiteX18" fmla="*/ 5075767 w 5994400"/>
              <a:gd name="connsiteY18" fmla="*/ 133350 h 4762500"/>
              <a:gd name="connsiteX19" fmla="*/ 4891617 w 5994400"/>
              <a:gd name="connsiteY19" fmla="*/ 177800 h 4762500"/>
              <a:gd name="connsiteX20" fmla="*/ 4364567 w 5994400"/>
              <a:gd name="connsiteY20" fmla="*/ 342900 h 4762500"/>
              <a:gd name="connsiteX21" fmla="*/ 4059767 w 5994400"/>
              <a:gd name="connsiteY21" fmla="*/ 342900 h 4762500"/>
              <a:gd name="connsiteX22" fmla="*/ 3621617 w 5994400"/>
              <a:gd name="connsiteY22" fmla="*/ 342900 h 4762500"/>
              <a:gd name="connsiteX23" fmla="*/ 3227917 w 5994400"/>
              <a:gd name="connsiteY23" fmla="*/ 361950 h 4762500"/>
              <a:gd name="connsiteX24" fmla="*/ 2853267 w 5994400"/>
              <a:gd name="connsiteY24" fmla="*/ 438150 h 4762500"/>
              <a:gd name="connsiteX25" fmla="*/ 2294467 w 5994400"/>
              <a:gd name="connsiteY25" fmla="*/ 539750 h 4762500"/>
              <a:gd name="connsiteX26" fmla="*/ 1913467 w 5994400"/>
              <a:gd name="connsiteY26" fmla="*/ 609600 h 4762500"/>
              <a:gd name="connsiteX27" fmla="*/ 1557867 w 5994400"/>
              <a:gd name="connsiteY27" fmla="*/ 755650 h 4762500"/>
              <a:gd name="connsiteX28" fmla="*/ 1164167 w 5994400"/>
              <a:gd name="connsiteY28" fmla="*/ 1003300 h 4762500"/>
              <a:gd name="connsiteX29" fmla="*/ 719667 w 5994400"/>
              <a:gd name="connsiteY29" fmla="*/ 1390650 h 4762500"/>
              <a:gd name="connsiteX30" fmla="*/ 395817 w 5994400"/>
              <a:gd name="connsiteY30" fmla="*/ 1733550 h 4762500"/>
              <a:gd name="connsiteX31" fmla="*/ 249767 w 5994400"/>
              <a:gd name="connsiteY31" fmla="*/ 1943100 h 4762500"/>
              <a:gd name="connsiteX32" fmla="*/ 148167 w 5994400"/>
              <a:gd name="connsiteY32" fmla="*/ 2159000 h 4762500"/>
              <a:gd name="connsiteX33" fmla="*/ 21167 w 5994400"/>
              <a:gd name="connsiteY33" fmla="*/ 2705100 h 4762500"/>
              <a:gd name="connsiteX34" fmla="*/ 21167 w 5994400"/>
              <a:gd name="connsiteY34" fmla="*/ 2933700 h 4762500"/>
              <a:gd name="connsiteX35" fmla="*/ 78317 w 5994400"/>
              <a:gd name="connsiteY35" fmla="*/ 3117850 h 4762500"/>
              <a:gd name="connsiteX36" fmla="*/ 205317 w 5994400"/>
              <a:gd name="connsiteY36" fmla="*/ 3333750 h 4762500"/>
              <a:gd name="connsiteX37" fmla="*/ 313267 w 5994400"/>
              <a:gd name="connsiteY37" fmla="*/ 3473450 h 4762500"/>
              <a:gd name="connsiteX38" fmla="*/ 459317 w 5994400"/>
              <a:gd name="connsiteY38" fmla="*/ 3638550 h 4762500"/>
              <a:gd name="connsiteX39" fmla="*/ 618067 w 5994400"/>
              <a:gd name="connsiteY39" fmla="*/ 3803650 h 4762500"/>
              <a:gd name="connsiteX40" fmla="*/ 757767 w 5994400"/>
              <a:gd name="connsiteY40" fmla="*/ 3987800 h 4762500"/>
              <a:gd name="connsiteX41" fmla="*/ 808567 w 5994400"/>
              <a:gd name="connsiteY41" fmla="*/ 4121150 h 4762500"/>
              <a:gd name="connsiteX42" fmla="*/ 808567 w 5994400"/>
              <a:gd name="connsiteY42" fmla="*/ 4260850 h 4762500"/>
              <a:gd name="connsiteX43" fmla="*/ 713317 w 5994400"/>
              <a:gd name="connsiteY43" fmla="*/ 4400550 h 4762500"/>
              <a:gd name="connsiteX44" fmla="*/ 497417 w 5994400"/>
              <a:gd name="connsiteY44" fmla="*/ 4565650 h 4762500"/>
              <a:gd name="connsiteX45" fmla="*/ 402167 w 5994400"/>
              <a:gd name="connsiteY45" fmla="*/ 4610100 h 4762500"/>
              <a:gd name="connsiteX46" fmla="*/ 325967 w 5994400"/>
              <a:gd name="connsiteY46" fmla="*/ 4533900 h 4762500"/>
              <a:gd name="connsiteX47" fmla="*/ 243417 w 5994400"/>
              <a:gd name="connsiteY47" fmla="*/ 4756150 h 4762500"/>
              <a:gd name="connsiteX48" fmla="*/ 554567 w 5994400"/>
              <a:gd name="connsiteY48" fmla="*/ 4762500 h 4762500"/>
              <a:gd name="connsiteX49" fmla="*/ 478367 w 5994400"/>
              <a:gd name="connsiteY49" fmla="*/ 4686300 h 4762500"/>
              <a:gd name="connsiteX50" fmla="*/ 706967 w 5994400"/>
              <a:gd name="connsiteY50" fmla="*/ 4533900 h 4762500"/>
              <a:gd name="connsiteX51" fmla="*/ 859367 w 5994400"/>
              <a:gd name="connsiteY51" fmla="*/ 4381500 h 4762500"/>
              <a:gd name="connsiteX52" fmla="*/ 935567 w 5994400"/>
              <a:gd name="connsiteY52" fmla="*/ 4083050 h 4762500"/>
              <a:gd name="connsiteX53" fmla="*/ 929217 w 5994400"/>
              <a:gd name="connsiteY53" fmla="*/ 3854450 h 4762500"/>
              <a:gd name="connsiteX54" fmla="*/ 802217 w 5994400"/>
              <a:gd name="connsiteY54" fmla="*/ 3594100 h 4762500"/>
              <a:gd name="connsiteX55" fmla="*/ 554567 w 5994400"/>
              <a:gd name="connsiteY55" fmla="*/ 3314700 h 4762500"/>
              <a:gd name="connsiteX56" fmla="*/ 325967 w 5994400"/>
              <a:gd name="connsiteY56" fmla="*/ 2933700 h 4762500"/>
              <a:gd name="connsiteX57" fmla="*/ 325967 w 5994400"/>
              <a:gd name="connsiteY57" fmla="*/ 2552700 h 4762500"/>
              <a:gd name="connsiteX58" fmla="*/ 446617 w 5994400"/>
              <a:gd name="connsiteY58" fmla="*/ 2216150 h 4762500"/>
              <a:gd name="connsiteX59" fmla="*/ 878417 w 5994400"/>
              <a:gd name="connsiteY59" fmla="*/ 1993900 h 4762500"/>
              <a:gd name="connsiteX60" fmla="*/ 1564217 w 5994400"/>
              <a:gd name="connsiteY60" fmla="*/ 1841500 h 4762500"/>
              <a:gd name="connsiteX61" fmla="*/ 2764367 w 5994400"/>
              <a:gd name="connsiteY61" fmla="*/ 1943100 h 4762500"/>
              <a:gd name="connsiteX62" fmla="*/ 3450167 w 5994400"/>
              <a:gd name="connsiteY62" fmla="*/ 2019300 h 4762500"/>
              <a:gd name="connsiteX63" fmla="*/ 3983567 w 5994400"/>
              <a:gd name="connsiteY63" fmla="*/ 1943100 h 4762500"/>
              <a:gd name="connsiteX64" fmla="*/ 4440767 w 5994400"/>
              <a:gd name="connsiteY64" fmla="*/ 1714500 h 4762500"/>
              <a:gd name="connsiteX65" fmla="*/ 4669367 w 5994400"/>
              <a:gd name="connsiteY65" fmla="*/ 1866900 h 4762500"/>
              <a:gd name="connsiteX66" fmla="*/ 4702705 w 5994400"/>
              <a:gd name="connsiteY66" fmla="*/ 1995488 h 4762500"/>
              <a:gd name="connsiteX67" fmla="*/ 4593167 w 5994400"/>
              <a:gd name="connsiteY67" fmla="*/ 2324100 h 4762500"/>
              <a:gd name="connsiteX0" fmla="*/ 4593167 w 5994400"/>
              <a:gd name="connsiteY0" fmla="*/ 2324100 h 4762500"/>
              <a:gd name="connsiteX1" fmla="*/ 4720167 w 5994400"/>
              <a:gd name="connsiteY1" fmla="*/ 2101850 h 4762500"/>
              <a:gd name="connsiteX2" fmla="*/ 4809067 w 5994400"/>
              <a:gd name="connsiteY2" fmla="*/ 2019300 h 4762500"/>
              <a:gd name="connsiteX3" fmla="*/ 4936067 w 5994400"/>
              <a:gd name="connsiteY3" fmla="*/ 1943100 h 4762500"/>
              <a:gd name="connsiteX4" fmla="*/ 5139267 w 5994400"/>
              <a:gd name="connsiteY4" fmla="*/ 1847850 h 4762500"/>
              <a:gd name="connsiteX5" fmla="*/ 5278967 w 5994400"/>
              <a:gd name="connsiteY5" fmla="*/ 1790700 h 4762500"/>
              <a:gd name="connsiteX6" fmla="*/ 5520267 w 5994400"/>
              <a:gd name="connsiteY6" fmla="*/ 1733550 h 4762500"/>
              <a:gd name="connsiteX7" fmla="*/ 5717117 w 5994400"/>
              <a:gd name="connsiteY7" fmla="*/ 1663700 h 4762500"/>
              <a:gd name="connsiteX8" fmla="*/ 5933017 w 5994400"/>
              <a:gd name="connsiteY8" fmla="*/ 1581150 h 4762500"/>
              <a:gd name="connsiteX9" fmla="*/ 5990167 w 5994400"/>
              <a:gd name="connsiteY9" fmla="*/ 1428750 h 4762500"/>
              <a:gd name="connsiteX10" fmla="*/ 5907617 w 5994400"/>
              <a:gd name="connsiteY10" fmla="*/ 1327150 h 4762500"/>
              <a:gd name="connsiteX11" fmla="*/ 5507567 w 5994400"/>
              <a:gd name="connsiteY11" fmla="*/ 1104900 h 4762500"/>
              <a:gd name="connsiteX12" fmla="*/ 5355167 w 5994400"/>
              <a:gd name="connsiteY12" fmla="*/ 723900 h 4762500"/>
              <a:gd name="connsiteX13" fmla="*/ 5431367 w 5994400"/>
              <a:gd name="connsiteY13" fmla="*/ 419100 h 4762500"/>
              <a:gd name="connsiteX14" fmla="*/ 5659967 w 5994400"/>
              <a:gd name="connsiteY14" fmla="*/ 266700 h 4762500"/>
              <a:gd name="connsiteX15" fmla="*/ 5659967 w 5994400"/>
              <a:gd name="connsiteY15" fmla="*/ 38100 h 4762500"/>
              <a:gd name="connsiteX16" fmla="*/ 5386917 w 5994400"/>
              <a:gd name="connsiteY16" fmla="*/ 38100 h 4762500"/>
              <a:gd name="connsiteX17" fmla="*/ 5177367 w 5994400"/>
              <a:gd name="connsiteY17" fmla="*/ 114300 h 4762500"/>
              <a:gd name="connsiteX18" fmla="*/ 5075767 w 5994400"/>
              <a:gd name="connsiteY18" fmla="*/ 133350 h 4762500"/>
              <a:gd name="connsiteX19" fmla="*/ 4891617 w 5994400"/>
              <a:gd name="connsiteY19" fmla="*/ 177800 h 4762500"/>
              <a:gd name="connsiteX20" fmla="*/ 4364567 w 5994400"/>
              <a:gd name="connsiteY20" fmla="*/ 342900 h 4762500"/>
              <a:gd name="connsiteX21" fmla="*/ 4059767 w 5994400"/>
              <a:gd name="connsiteY21" fmla="*/ 342900 h 4762500"/>
              <a:gd name="connsiteX22" fmla="*/ 3621617 w 5994400"/>
              <a:gd name="connsiteY22" fmla="*/ 342900 h 4762500"/>
              <a:gd name="connsiteX23" fmla="*/ 3227917 w 5994400"/>
              <a:gd name="connsiteY23" fmla="*/ 361950 h 4762500"/>
              <a:gd name="connsiteX24" fmla="*/ 2853267 w 5994400"/>
              <a:gd name="connsiteY24" fmla="*/ 438150 h 4762500"/>
              <a:gd name="connsiteX25" fmla="*/ 2294467 w 5994400"/>
              <a:gd name="connsiteY25" fmla="*/ 539750 h 4762500"/>
              <a:gd name="connsiteX26" fmla="*/ 1913467 w 5994400"/>
              <a:gd name="connsiteY26" fmla="*/ 609600 h 4762500"/>
              <a:gd name="connsiteX27" fmla="*/ 1557867 w 5994400"/>
              <a:gd name="connsiteY27" fmla="*/ 755650 h 4762500"/>
              <a:gd name="connsiteX28" fmla="*/ 1164167 w 5994400"/>
              <a:gd name="connsiteY28" fmla="*/ 1003300 h 4762500"/>
              <a:gd name="connsiteX29" fmla="*/ 719667 w 5994400"/>
              <a:gd name="connsiteY29" fmla="*/ 1390650 h 4762500"/>
              <a:gd name="connsiteX30" fmla="*/ 395817 w 5994400"/>
              <a:gd name="connsiteY30" fmla="*/ 1733550 h 4762500"/>
              <a:gd name="connsiteX31" fmla="*/ 249767 w 5994400"/>
              <a:gd name="connsiteY31" fmla="*/ 1943100 h 4762500"/>
              <a:gd name="connsiteX32" fmla="*/ 148167 w 5994400"/>
              <a:gd name="connsiteY32" fmla="*/ 2159000 h 4762500"/>
              <a:gd name="connsiteX33" fmla="*/ 21167 w 5994400"/>
              <a:gd name="connsiteY33" fmla="*/ 2705100 h 4762500"/>
              <a:gd name="connsiteX34" fmla="*/ 21167 w 5994400"/>
              <a:gd name="connsiteY34" fmla="*/ 2933700 h 4762500"/>
              <a:gd name="connsiteX35" fmla="*/ 78317 w 5994400"/>
              <a:gd name="connsiteY35" fmla="*/ 3117850 h 4762500"/>
              <a:gd name="connsiteX36" fmla="*/ 205317 w 5994400"/>
              <a:gd name="connsiteY36" fmla="*/ 3333750 h 4762500"/>
              <a:gd name="connsiteX37" fmla="*/ 313267 w 5994400"/>
              <a:gd name="connsiteY37" fmla="*/ 3473450 h 4762500"/>
              <a:gd name="connsiteX38" fmla="*/ 459317 w 5994400"/>
              <a:gd name="connsiteY38" fmla="*/ 3638550 h 4762500"/>
              <a:gd name="connsiteX39" fmla="*/ 618067 w 5994400"/>
              <a:gd name="connsiteY39" fmla="*/ 3803650 h 4762500"/>
              <a:gd name="connsiteX40" fmla="*/ 757767 w 5994400"/>
              <a:gd name="connsiteY40" fmla="*/ 3987800 h 4762500"/>
              <a:gd name="connsiteX41" fmla="*/ 808567 w 5994400"/>
              <a:gd name="connsiteY41" fmla="*/ 4121150 h 4762500"/>
              <a:gd name="connsiteX42" fmla="*/ 808567 w 5994400"/>
              <a:gd name="connsiteY42" fmla="*/ 4260850 h 4762500"/>
              <a:gd name="connsiteX43" fmla="*/ 713317 w 5994400"/>
              <a:gd name="connsiteY43" fmla="*/ 4400550 h 4762500"/>
              <a:gd name="connsiteX44" fmla="*/ 497417 w 5994400"/>
              <a:gd name="connsiteY44" fmla="*/ 4565650 h 4762500"/>
              <a:gd name="connsiteX45" fmla="*/ 402167 w 5994400"/>
              <a:gd name="connsiteY45" fmla="*/ 4610100 h 4762500"/>
              <a:gd name="connsiteX46" fmla="*/ 325967 w 5994400"/>
              <a:gd name="connsiteY46" fmla="*/ 4533900 h 4762500"/>
              <a:gd name="connsiteX47" fmla="*/ 243417 w 5994400"/>
              <a:gd name="connsiteY47" fmla="*/ 4756150 h 4762500"/>
              <a:gd name="connsiteX48" fmla="*/ 554567 w 5994400"/>
              <a:gd name="connsiteY48" fmla="*/ 4762500 h 4762500"/>
              <a:gd name="connsiteX49" fmla="*/ 478367 w 5994400"/>
              <a:gd name="connsiteY49" fmla="*/ 4686300 h 4762500"/>
              <a:gd name="connsiteX50" fmla="*/ 706967 w 5994400"/>
              <a:gd name="connsiteY50" fmla="*/ 4533900 h 4762500"/>
              <a:gd name="connsiteX51" fmla="*/ 859367 w 5994400"/>
              <a:gd name="connsiteY51" fmla="*/ 4381500 h 4762500"/>
              <a:gd name="connsiteX52" fmla="*/ 935567 w 5994400"/>
              <a:gd name="connsiteY52" fmla="*/ 4083050 h 4762500"/>
              <a:gd name="connsiteX53" fmla="*/ 929217 w 5994400"/>
              <a:gd name="connsiteY53" fmla="*/ 3854450 h 4762500"/>
              <a:gd name="connsiteX54" fmla="*/ 802217 w 5994400"/>
              <a:gd name="connsiteY54" fmla="*/ 3594100 h 4762500"/>
              <a:gd name="connsiteX55" fmla="*/ 554567 w 5994400"/>
              <a:gd name="connsiteY55" fmla="*/ 3314700 h 4762500"/>
              <a:gd name="connsiteX56" fmla="*/ 325967 w 5994400"/>
              <a:gd name="connsiteY56" fmla="*/ 2933700 h 4762500"/>
              <a:gd name="connsiteX57" fmla="*/ 325967 w 5994400"/>
              <a:gd name="connsiteY57" fmla="*/ 2552700 h 4762500"/>
              <a:gd name="connsiteX58" fmla="*/ 446617 w 5994400"/>
              <a:gd name="connsiteY58" fmla="*/ 2216150 h 4762500"/>
              <a:gd name="connsiteX59" fmla="*/ 878417 w 5994400"/>
              <a:gd name="connsiteY59" fmla="*/ 1993900 h 4762500"/>
              <a:gd name="connsiteX60" fmla="*/ 1564217 w 5994400"/>
              <a:gd name="connsiteY60" fmla="*/ 1841500 h 4762500"/>
              <a:gd name="connsiteX61" fmla="*/ 2764367 w 5994400"/>
              <a:gd name="connsiteY61" fmla="*/ 1943100 h 4762500"/>
              <a:gd name="connsiteX62" fmla="*/ 3450167 w 5994400"/>
              <a:gd name="connsiteY62" fmla="*/ 2019300 h 4762500"/>
              <a:gd name="connsiteX63" fmla="*/ 3983567 w 5994400"/>
              <a:gd name="connsiteY63" fmla="*/ 1943100 h 4762500"/>
              <a:gd name="connsiteX64" fmla="*/ 4440767 w 5994400"/>
              <a:gd name="connsiteY64" fmla="*/ 1714500 h 4762500"/>
              <a:gd name="connsiteX65" fmla="*/ 4669367 w 5994400"/>
              <a:gd name="connsiteY65" fmla="*/ 1866900 h 4762500"/>
              <a:gd name="connsiteX66" fmla="*/ 4702705 w 5994400"/>
              <a:gd name="connsiteY66" fmla="*/ 1995488 h 4762500"/>
              <a:gd name="connsiteX67" fmla="*/ 4593167 w 5994400"/>
              <a:gd name="connsiteY67" fmla="*/ 2324100 h 4762500"/>
              <a:gd name="connsiteX0" fmla="*/ 4593167 w 5994400"/>
              <a:gd name="connsiteY0" fmla="*/ 2324100 h 4762500"/>
              <a:gd name="connsiteX1" fmla="*/ 4720167 w 5994400"/>
              <a:gd name="connsiteY1" fmla="*/ 2101850 h 4762500"/>
              <a:gd name="connsiteX2" fmla="*/ 4809067 w 5994400"/>
              <a:gd name="connsiteY2" fmla="*/ 2019300 h 4762500"/>
              <a:gd name="connsiteX3" fmla="*/ 4936067 w 5994400"/>
              <a:gd name="connsiteY3" fmla="*/ 1943100 h 4762500"/>
              <a:gd name="connsiteX4" fmla="*/ 5139267 w 5994400"/>
              <a:gd name="connsiteY4" fmla="*/ 1847850 h 4762500"/>
              <a:gd name="connsiteX5" fmla="*/ 5278967 w 5994400"/>
              <a:gd name="connsiteY5" fmla="*/ 1790700 h 4762500"/>
              <a:gd name="connsiteX6" fmla="*/ 5520267 w 5994400"/>
              <a:gd name="connsiteY6" fmla="*/ 1733550 h 4762500"/>
              <a:gd name="connsiteX7" fmla="*/ 5717117 w 5994400"/>
              <a:gd name="connsiteY7" fmla="*/ 1663700 h 4762500"/>
              <a:gd name="connsiteX8" fmla="*/ 5933017 w 5994400"/>
              <a:gd name="connsiteY8" fmla="*/ 1581150 h 4762500"/>
              <a:gd name="connsiteX9" fmla="*/ 5990167 w 5994400"/>
              <a:gd name="connsiteY9" fmla="*/ 1428750 h 4762500"/>
              <a:gd name="connsiteX10" fmla="*/ 5907617 w 5994400"/>
              <a:gd name="connsiteY10" fmla="*/ 1327150 h 4762500"/>
              <a:gd name="connsiteX11" fmla="*/ 5507567 w 5994400"/>
              <a:gd name="connsiteY11" fmla="*/ 1104900 h 4762500"/>
              <a:gd name="connsiteX12" fmla="*/ 5355167 w 5994400"/>
              <a:gd name="connsiteY12" fmla="*/ 723900 h 4762500"/>
              <a:gd name="connsiteX13" fmla="*/ 5431367 w 5994400"/>
              <a:gd name="connsiteY13" fmla="*/ 419100 h 4762500"/>
              <a:gd name="connsiteX14" fmla="*/ 5659967 w 5994400"/>
              <a:gd name="connsiteY14" fmla="*/ 266700 h 4762500"/>
              <a:gd name="connsiteX15" fmla="*/ 5659967 w 5994400"/>
              <a:gd name="connsiteY15" fmla="*/ 38100 h 4762500"/>
              <a:gd name="connsiteX16" fmla="*/ 5386917 w 5994400"/>
              <a:gd name="connsiteY16" fmla="*/ 38100 h 4762500"/>
              <a:gd name="connsiteX17" fmla="*/ 5177367 w 5994400"/>
              <a:gd name="connsiteY17" fmla="*/ 114300 h 4762500"/>
              <a:gd name="connsiteX18" fmla="*/ 5075767 w 5994400"/>
              <a:gd name="connsiteY18" fmla="*/ 133350 h 4762500"/>
              <a:gd name="connsiteX19" fmla="*/ 4891617 w 5994400"/>
              <a:gd name="connsiteY19" fmla="*/ 177800 h 4762500"/>
              <a:gd name="connsiteX20" fmla="*/ 4364567 w 5994400"/>
              <a:gd name="connsiteY20" fmla="*/ 342900 h 4762500"/>
              <a:gd name="connsiteX21" fmla="*/ 4059767 w 5994400"/>
              <a:gd name="connsiteY21" fmla="*/ 342900 h 4762500"/>
              <a:gd name="connsiteX22" fmla="*/ 3621617 w 5994400"/>
              <a:gd name="connsiteY22" fmla="*/ 342900 h 4762500"/>
              <a:gd name="connsiteX23" fmla="*/ 3227917 w 5994400"/>
              <a:gd name="connsiteY23" fmla="*/ 361950 h 4762500"/>
              <a:gd name="connsiteX24" fmla="*/ 2853267 w 5994400"/>
              <a:gd name="connsiteY24" fmla="*/ 438150 h 4762500"/>
              <a:gd name="connsiteX25" fmla="*/ 2294467 w 5994400"/>
              <a:gd name="connsiteY25" fmla="*/ 539750 h 4762500"/>
              <a:gd name="connsiteX26" fmla="*/ 1913467 w 5994400"/>
              <a:gd name="connsiteY26" fmla="*/ 609600 h 4762500"/>
              <a:gd name="connsiteX27" fmla="*/ 1557867 w 5994400"/>
              <a:gd name="connsiteY27" fmla="*/ 755650 h 4762500"/>
              <a:gd name="connsiteX28" fmla="*/ 1164167 w 5994400"/>
              <a:gd name="connsiteY28" fmla="*/ 1003300 h 4762500"/>
              <a:gd name="connsiteX29" fmla="*/ 719667 w 5994400"/>
              <a:gd name="connsiteY29" fmla="*/ 1390650 h 4762500"/>
              <a:gd name="connsiteX30" fmla="*/ 395817 w 5994400"/>
              <a:gd name="connsiteY30" fmla="*/ 1733550 h 4762500"/>
              <a:gd name="connsiteX31" fmla="*/ 249767 w 5994400"/>
              <a:gd name="connsiteY31" fmla="*/ 1943100 h 4762500"/>
              <a:gd name="connsiteX32" fmla="*/ 148167 w 5994400"/>
              <a:gd name="connsiteY32" fmla="*/ 2159000 h 4762500"/>
              <a:gd name="connsiteX33" fmla="*/ 21167 w 5994400"/>
              <a:gd name="connsiteY33" fmla="*/ 2705100 h 4762500"/>
              <a:gd name="connsiteX34" fmla="*/ 21167 w 5994400"/>
              <a:gd name="connsiteY34" fmla="*/ 2933700 h 4762500"/>
              <a:gd name="connsiteX35" fmla="*/ 78317 w 5994400"/>
              <a:gd name="connsiteY35" fmla="*/ 3117850 h 4762500"/>
              <a:gd name="connsiteX36" fmla="*/ 205317 w 5994400"/>
              <a:gd name="connsiteY36" fmla="*/ 3333750 h 4762500"/>
              <a:gd name="connsiteX37" fmla="*/ 313267 w 5994400"/>
              <a:gd name="connsiteY37" fmla="*/ 3473450 h 4762500"/>
              <a:gd name="connsiteX38" fmla="*/ 459317 w 5994400"/>
              <a:gd name="connsiteY38" fmla="*/ 3638550 h 4762500"/>
              <a:gd name="connsiteX39" fmla="*/ 618067 w 5994400"/>
              <a:gd name="connsiteY39" fmla="*/ 3803650 h 4762500"/>
              <a:gd name="connsiteX40" fmla="*/ 757767 w 5994400"/>
              <a:gd name="connsiteY40" fmla="*/ 3987800 h 4762500"/>
              <a:gd name="connsiteX41" fmla="*/ 808567 w 5994400"/>
              <a:gd name="connsiteY41" fmla="*/ 4121150 h 4762500"/>
              <a:gd name="connsiteX42" fmla="*/ 808567 w 5994400"/>
              <a:gd name="connsiteY42" fmla="*/ 4260850 h 4762500"/>
              <a:gd name="connsiteX43" fmla="*/ 713317 w 5994400"/>
              <a:gd name="connsiteY43" fmla="*/ 4400550 h 4762500"/>
              <a:gd name="connsiteX44" fmla="*/ 497417 w 5994400"/>
              <a:gd name="connsiteY44" fmla="*/ 4565650 h 4762500"/>
              <a:gd name="connsiteX45" fmla="*/ 402167 w 5994400"/>
              <a:gd name="connsiteY45" fmla="*/ 4610100 h 4762500"/>
              <a:gd name="connsiteX46" fmla="*/ 325967 w 5994400"/>
              <a:gd name="connsiteY46" fmla="*/ 4533900 h 4762500"/>
              <a:gd name="connsiteX47" fmla="*/ 243417 w 5994400"/>
              <a:gd name="connsiteY47" fmla="*/ 4756150 h 4762500"/>
              <a:gd name="connsiteX48" fmla="*/ 554567 w 5994400"/>
              <a:gd name="connsiteY48" fmla="*/ 4762500 h 4762500"/>
              <a:gd name="connsiteX49" fmla="*/ 478367 w 5994400"/>
              <a:gd name="connsiteY49" fmla="*/ 4686300 h 4762500"/>
              <a:gd name="connsiteX50" fmla="*/ 706967 w 5994400"/>
              <a:gd name="connsiteY50" fmla="*/ 4533900 h 4762500"/>
              <a:gd name="connsiteX51" fmla="*/ 859367 w 5994400"/>
              <a:gd name="connsiteY51" fmla="*/ 4381500 h 4762500"/>
              <a:gd name="connsiteX52" fmla="*/ 935567 w 5994400"/>
              <a:gd name="connsiteY52" fmla="*/ 4083050 h 4762500"/>
              <a:gd name="connsiteX53" fmla="*/ 929217 w 5994400"/>
              <a:gd name="connsiteY53" fmla="*/ 3854450 h 4762500"/>
              <a:gd name="connsiteX54" fmla="*/ 802217 w 5994400"/>
              <a:gd name="connsiteY54" fmla="*/ 3594100 h 4762500"/>
              <a:gd name="connsiteX55" fmla="*/ 554567 w 5994400"/>
              <a:gd name="connsiteY55" fmla="*/ 3314700 h 4762500"/>
              <a:gd name="connsiteX56" fmla="*/ 325967 w 5994400"/>
              <a:gd name="connsiteY56" fmla="*/ 2933700 h 4762500"/>
              <a:gd name="connsiteX57" fmla="*/ 325967 w 5994400"/>
              <a:gd name="connsiteY57" fmla="*/ 2552700 h 4762500"/>
              <a:gd name="connsiteX58" fmla="*/ 446617 w 5994400"/>
              <a:gd name="connsiteY58" fmla="*/ 2216150 h 4762500"/>
              <a:gd name="connsiteX59" fmla="*/ 878417 w 5994400"/>
              <a:gd name="connsiteY59" fmla="*/ 1993900 h 4762500"/>
              <a:gd name="connsiteX60" fmla="*/ 1564217 w 5994400"/>
              <a:gd name="connsiteY60" fmla="*/ 1841500 h 4762500"/>
              <a:gd name="connsiteX61" fmla="*/ 2764367 w 5994400"/>
              <a:gd name="connsiteY61" fmla="*/ 1943100 h 4762500"/>
              <a:gd name="connsiteX62" fmla="*/ 3373967 w 5994400"/>
              <a:gd name="connsiteY62" fmla="*/ 2247900 h 4762500"/>
              <a:gd name="connsiteX63" fmla="*/ 3983567 w 5994400"/>
              <a:gd name="connsiteY63" fmla="*/ 1943100 h 4762500"/>
              <a:gd name="connsiteX64" fmla="*/ 4440767 w 5994400"/>
              <a:gd name="connsiteY64" fmla="*/ 1714500 h 4762500"/>
              <a:gd name="connsiteX65" fmla="*/ 4669367 w 5994400"/>
              <a:gd name="connsiteY65" fmla="*/ 1866900 h 4762500"/>
              <a:gd name="connsiteX66" fmla="*/ 4702705 w 5994400"/>
              <a:gd name="connsiteY66" fmla="*/ 1995488 h 4762500"/>
              <a:gd name="connsiteX67" fmla="*/ 4593167 w 5994400"/>
              <a:gd name="connsiteY67" fmla="*/ 2324100 h 4762500"/>
              <a:gd name="connsiteX0" fmla="*/ 4593167 w 5994400"/>
              <a:gd name="connsiteY0" fmla="*/ 2324100 h 4762500"/>
              <a:gd name="connsiteX1" fmla="*/ 4720167 w 5994400"/>
              <a:gd name="connsiteY1" fmla="*/ 2101850 h 4762500"/>
              <a:gd name="connsiteX2" fmla="*/ 4809067 w 5994400"/>
              <a:gd name="connsiteY2" fmla="*/ 2019300 h 4762500"/>
              <a:gd name="connsiteX3" fmla="*/ 4936067 w 5994400"/>
              <a:gd name="connsiteY3" fmla="*/ 1943100 h 4762500"/>
              <a:gd name="connsiteX4" fmla="*/ 5139267 w 5994400"/>
              <a:gd name="connsiteY4" fmla="*/ 1847850 h 4762500"/>
              <a:gd name="connsiteX5" fmla="*/ 5278967 w 5994400"/>
              <a:gd name="connsiteY5" fmla="*/ 1790700 h 4762500"/>
              <a:gd name="connsiteX6" fmla="*/ 5520267 w 5994400"/>
              <a:gd name="connsiteY6" fmla="*/ 1733550 h 4762500"/>
              <a:gd name="connsiteX7" fmla="*/ 5717117 w 5994400"/>
              <a:gd name="connsiteY7" fmla="*/ 1663700 h 4762500"/>
              <a:gd name="connsiteX8" fmla="*/ 5933017 w 5994400"/>
              <a:gd name="connsiteY8" fmla="*/ 1581150 h 4762500"/>
              <a:gd name="connsiteX9" fmla="*/ 5990167 w 5994400"/>
              <a:gd name="connsiteY9" fmla="*/ 1428750 h 4762500"/>
              <a:gd name="connsiteX10" fmla="*/ 5907617 w 5994400"/>
              <a:gd name="connsiteY10" fmla="*/ 1327150 h 4762500"/>
              <a:gd name="connsiteX11" fmla="*/ 5507567 w 5994400"/>
              <a:gd name="connsiteY11" fmla="*/ 1104900 h 4762500"/>
              <a:gd name="connsiteX12" fmla="*/ 5355167 w 5994400"/>
              <a:gd name="connsiteY12" fmla="*/ 723900 h 4762500"/>
              <a:gd name="connsiteX13" fmla="*/ 5431367 w 5994400"/>
              <a:gd name="connsiteY13" fmla="*/ 419100 h 4762500"/>
              <a:gd name="connsiteX14" fmla="*/ 5659967 w 5994400"/>
              <a:gd name="connsiteY14" fmla="*/ 266700 h 4762500"/>
              <a:gd name="connsiteX15" fmla="*/ 5659967 w 5994400"/>
              <a:gd name="connsiteY15" fmla="*/ 38100 h 4762500"/>
              <a:gd name="connsiteX16" fmla="*/ 5386917 w 5994400"/>
              <a:gd name="connsiteY16" fmla="*/ 38100 h 4762500"/>
              <a:gd name="connsiteX17" fmla="*/ 5177367 w 5994400"/>
              <a:gd name="connsiteY17" fmla="*/ 114300 h 4762500"/>
              <a:gd name="connsiteX18" fmla="*/ 5075767 w 5994400"/>
              <a:gd name="connsiteY18" fmla="*/ 133350 h 4762500"/>
              <a:gd name="connsiteX19" fmla="*/ 4891617 w 5994400"/>
              <a:gd name="connsiteY19" fmla="*/ 177800 h 4762500"/>
              <a:gd name="connsiteX20" fmla="*/ 4364567 w 5994400"/>
              <a:gd name="connsiteY20" fmla="*/ 342900 h 4762500"/>
              <a:gd name="connsiteX21" fmla="*/ 4059767 w 5994400"/>
              <a:gd name="connsiteY21" fmla="*/ 342900 h 4762500"/>
              <a:gd name="connsiteX22" fmla="*/ 3621617 w 5994400"/>
              <a:gd name="connsiteY22" fmla="*/ 342900 h 4762500"/>
              <a:gd name="connsiteX23" fmla="*/ 3227917 w 5994400"/>
              <a:gd name="connsiteY23" fmla="*/ 361950 h 4762500"/>
              <a:gd name="connsiteX24" fmla="*/ 2853267 w 5994400"/>
              <a:gd name="connsiteY24" fmla="*/ 438150 h 4762500"/>
              <a:gd name="connsiteX25" fmla="*/ 2294467 w 5994400"/>
              <a:gd name="connsiteY25" fmla="*/ 539750 h 4762500"/>
              <a:gd name="connsiteX26" fmla="*/ 1913467 w 5994400"/>
              <a:gd name="connsiteY26" fmla="*/ 609600 h 4762500"/>
              <a:gd name="connsiteX27" fmla="*/ 1557867 w 5994400"/>
              <a:gd name="connsiteY27" fmla="*/ 755650 h 4762500"/>
              <a:gd name="connsiteX28" fmla="*/ 1164167 w 5994400"/>
              <a:gd name="connsiteY28" fmla="*/ 1003300 h 4762500"/>
              <a:gd name="connsiteX29" fmla="*/ 719667 w 5994400"/>
              <a:gd name="connsiteY29" fmla="*/ 1390650 h 4762500"/>
              <a:gd name="connsiteX30" fmla="*/ 395817 w 5994400"/>
              <a:gd name="connsiteY30" fmla="*/ 1733550 h 4762500"/>
              <a:gd name="connsiteX31" fmla="*/ 249767 w 5994400"/>
              <a:gd name="connsiteY31" fmla="*/ 1943100 h 4762500"/>
              <a:gd name="connsiteX32" fmla="*/ 148167 w 5994400"/>
              <a:gd name="connsiteY32" fmla="*/ 2159000 h 4762500"/>
              <a:gd name="connsiteX33" fmla="*/ 21167 w 5994400"/>
              <a:gd name="connsiteY33" fmla="*/ 2705100 h 4762500"/>
              <a:gd name="connsiteX34" fmla="*/ 21167 w 5994400"/>
              <a:gd name="connsiteY34" fmla="*/ 2933700 h 4762500"/>
              <a:gd name="connsiteX35" fmla="*/ 78317 w 5994400"/>
              <a:gd name="connsiteY35" fmla="*/ 3117850 h 4762500"/>
              <a:gd name="connsiteX36" fmla="*/ 205317 w 5994400"/>
              <a:gd name="connsiteY36" fmla="*/ 3333750 h 4762500"/>
              <a:gd name="connsiteX37" fmla="*/ 313267 w 5994400"/>
              <a:gd name="connsiteY37" fmla="*/ 3473450 h 4762500"/>
              <a:gd name="connsiteX38" fmla="*/ 459317 w 5994400"/>
              <a:gd name="connsiteY38" fmla="*/ 3638550 h 4762500"/>
              <a:gd name="connsiteX39" fmla="*/ 618067 w 5994400"/>
              <a:gd name="connsiteY39" fmla="*/ 3803650 h 4762500"/>
              <a:gd name="connsiteX40" fmla="*/ 757767 w 5994400"/>
              <a:gd name="connsiteY40" fmla="*/ 3987800 h 4762500"/>
              <a:gd name="connsiteX41" fmla="*/ 808567 w 5994400"/>
              <a:gd name="connsiteY41" fmla="*/ 4121150 h 4762500"/>
              <a:gd name="connsiteX42" fmla="*/ 808567 w 5994400"/>
              <a:gd name="connsiteY42" fmla="*/ 4260850 h 4762500"/>
              <a:gd name="connsiteX43" fmla="*/ 713317 w 5994400"/>
              <a:gd name="connsiteY43" fmla="*/ 4400550 h 4762500"/>
              <a:gd name="connsiteX44" fmla="*/ 497417 w 5994400"/>
              <a:gd name="connsiteY44" fmla="*/ 4565650 h 4762500"/>
              <a:gd name="connsiteX45" fmla="*/ 402167 w 5994400"/>
              <a:gd name="connsiteY45" fmla="*/ 4610100 h 4762500"/>
              <a:gd name="connsiteX46" fmla="*/ 325967 w 5994400"/>
              <a:gd name="connsiteY46" fmla="*/ 4533900 h 4762500"/>
              <a:gd name="connsiteX47" fmla="*/ 243417 w 5994400"/>
              <a:gd name="connsiteY47" fmla="*/ 4756150 h 4762500"/>
              <a:gd name="connsiteX48" fmla="*/ 554567 w 5994400"/>
              <a:gd name="connsiteY48" fmla="*/ 4762500 h 4762500"/>
              <a:gd name="connsiteX49" fmla="*/ 478367 w 5994400"/>
              <a:gd name="connsiteY49" fmla="*/ 4686300 h 4762500"/>
              <a:gd name="connsiteX50" fmla="*/ 706967 w 5994400"/>
              <a:gd name="connsiteY50" fmla="*/ 4533900 h 4762500"/>
              <a:gd name="connsiteX51" fmla="*/ 859367 w 5994400"/>
              <a:gd name="connsiteY51" fmla="*/ 4381500 h 4762500"/>
              <a:gd name="connsiteX52" fmla="*/ 935567 w 5994400"/>
              <a:gd name="connsiteY52" fmla="*/ 4083050 h 4762500"/>
              <a:gd name="connsiteX53" fmla="*/ 929217 w 5994400"/>
              <a:gd name="connsiteY53" fmla="*/ 3854450 h 4762500"/>
              <a:gd name="connsiteX54" fmla="*/ 802217 w 5994400"/>
              <a:gd name="connsiteY54" fmla="*/ 3594100 h 4762500"/>
              <a:gd name="connsiteX55" fmla="*/ 554567 w 5994400"/>
              <a:gd name="connsiteY55" fmla="*/ 3314700 h 4762500"/>
              <a:gd name="connsiteX56" fmla="*/ 325967 w 5994400"/>
              <a:gd name="connsiteY56" fmla="*/ 2933700 h 4762500"/>
              <a:gd name="connsiteX57" fmla="*/ 325967 w 5994400"/>
              <a:gd name="connsiteY57" fmla="*/ 2552700 h 4762500"/>
              <a:gd name="connsiteX58" fmla="*/ 446617 w 5994400"/>
              <a:gd name="connsiteY58" fmla="*/ 2216150 h 4762500"/>
              <a:gd name="connsiteX59" fmla="*/ 878417 w 5994400"/>
              <a:gd name="connsiteY59" fmla="*/ 1993900 h 4762500"/>
              <a:gd name="connsiteX60" fmla="*/ 1564217 w 5994400"/>
              <a:gd name="connsiteY60" fmla="*/ 1841500 h 4762500"/>
              <a:gd name="connsiteX61" fmla="*/ 2535767 w 5994400"/>
              <a:gd name="connsiteY61" fmla="*/ 2324100 h 4762500"/>
              <a:gd name="connsiteX62" fmla="*/ 3373967 w 5994400"/>
              <a:gd name="connsiteY62" fmla="*/ 2247900 h 4762500"/>
              <a:gd name="connsiteX63" fmla="*/ 3983567 w 5994400"/>
              <a:gd name="connsiteY63" fmla="*/ 1943100 h 4762500"/>
              <a:gd name="connsiteX64" fmla="*/ 4440767 w 5994400"/>
              <a:gd name="connsiteY64" fmla="*/ 1714500 h 4762500"/>
              <a:gd name="connsiteX65" fmla="*/ 4669367 w 5994400"/>
              <a:gd name="connsiteY65" fmla="*/ 1866900 h 4762500"/>
              <a:gd name="connsiteX66" fmla="*/ 4702705 w 5994400"/>
              <a:gd name="connsiteY66" fmla="*/ 1995488 h 4762500"/>
              <a:gd name="connsiteX67" fmla="*/ 4593167 w 5994400"/>
              <a:gd name="connsiteY67" fmla="*/ 2324100 h 4762500"/>
              <a:gd name="connsiteX0" fmla="*/ 4593167 w 5994400"/>
              <a:gd name="connsiteY0" fmla="*/ 2324100 h 4762500"/>
              <a:gd name="connsiteX1" fmla="*/ 4720167 w 5994400"/>
              <a:gd name="connsiteY1" fmla="*/ 2101850 h 4762500"/>
              <a:gd name="connsiteX2" fmla="*/ 4809067 w 5994400"/>
              <a:gd name="connsiteY2" fmla="*/ 2019300 h 4762500"/>
              <a:gd name="connsiteX3" fmla="*/ 4936067 w 5994400"/>
              <a:gd name="connsiteY3" fmla="*/ 1943100 h 4762500"/>
              <a:gd name="connsiteX4" fmla="*/ 5139267 w 5994400"/>
              <a:gd name="connsiteY4" fmla="*/ 1847850 h 4762500"/>
              <a:gd name="connsiteX5" fmla="*/ 5278967 w 5994400"/>
              <a:gd name="connsiteY5" fmla="*/ 1790700 h 4762500"/>
              <a:gd name="connsiteX6" fmla="*/ 5520267 w 5994400"/>
              <a:gd name="connsiteY6" fmla="*/ 1733550 h 4762500"/>
              <a:gd name="connsiteX7" fmla="*/ 5717117 w 5994400"/>
              <a:gd name="connsiteY7" fmla="*/ 1663700 h 4762500"/>
              <a:gd name="connsiteX8" fmla="*/ 5933017 w 5994400"/>
              <a:gd name="connsiteY8" fmla="*/ 1581150 h 4762500"/>
              <a:gd name="connsiteX9" fmla="*/ 5990167 w 5994400"/>
              <a:gd name="connsiteY9" fmla="*/ 1428750 h 4762500"/>
              <a:gd name="connsiteX10" fmla="*/ 5907617 w 5994400"/>
              <a:gd name="connsiteY10" fmla="*/ 1327150 h 4762500"/>
              <a:gd name="connsiteX11" fmla="*/ 5507567 w 5994400"/>
              <a:gd name="connsiteY11" fmla="*/ 1104900 h 4762500"/>
              <a:gd name="connsiteX12" fmla="*/ 5355167 w 5994400"/>
              <a:gd name="connsiteY12" fmla="*/ 723900 h 4762500"/>
              <a:gd name="connsiteX13" fmla="*/ 5431367 w 5994400"/>
              <a:gd name="connsiteY13" fmla="*/ 419100 h 4762500"/>
              <a:gd name="connsiteX14" fmla="*/ 5659967 w 5994400"/>
              <a:gd name="connsiteY14" fmla="*/ 266700 h 4762500"/>
              <a:gd name="connsiteX15" fmla="*/ 5659967 w 5994400"/>
              <a:gd name="connsiteY15" fmla="*/ 38100 h 4762500"/>
              <a:gd name="connsiteX16" fmla="*/ 5386917 w 5994400"/>
              <a:gd name="connsiteY16" fmla="*/ 38100 h 4762500"/>
              <a:gd name="connsiteX17" fmla="*/ 5177367 w 5994400"/>
              <a:gd name="connsiteY17" fmla="*/ 114300 h 4762500"/>
              <a:gd name="connsiteX18" fmla="*/ 5075767 w 5994400"/>
              <a:gd name="connsiteY18" fmla="*/ 133350 h 4762500"/>
              <a:gd name="connsiteX19" fmla="*/ 4891617 w 5994400"/>
              <a:gd name="connsiteY19" fmla="*/ 177800 h 4762500"/>
              <a:gd name="connsiteX20" fmla="*/ 4364567 w 5994400"/>
              <a:gd name="connsiteY20" fmla="*/ 342900 h 4762500"/>
              <a:gd name="connsiteX21" fmla="*/ 4059767 w 5994400"/>
              <a:gd name="connsiteY21" fmla="*/ 342900 h 4762500"/>
              <a:gd name="connsiteX22" fmla="*/ 3621617 w 5994400"/>
              <a:gd name="connsiteY22" fmla="*/ 342900 h 4762500"/>
              <a:gd name="connsiteX23" fmla="*/ 3227917 w 5994400"/>
              <a:gd name="connsiteY23" fmla="*/ 361950 h 4762500"/>
              <a:gd name="connsiteX24" fmla="*/ 2853267 w 5994400"/>
              <a:gd name="connsiteY24" fmla="*/ 438150 h 4762500"/>
              <a:gd name="connsiteX25" fmla="*/ 2294467 w 5994400"/>
              <a:gd name="connsiteY25" fmla="*/ 539750 h 4762500"/>
              <a:gd name="connsiteX26" fmla="*/ 1913467 w 5994400"/>
              <a:gd name="connsiteY26" fmla="*/ 609600 h 4762500"/>
              <a:gd name="connsiteX27" fmla="*/ 1557867 w 5994400"/>
              <a:gd name="connsiteY27" fmla="*/ 755650 h 4762500"/>
              <a:gd name="connsiteX28" fmla="*/ 1164167 w 5994400"/>
              <a:gd name="connsiteY28" fmla="*/ 1003300 h 4762500"/>
              <a:gd name="connsiteX29" fmla="*/ 719667 w 5994400"/>
              <a:gd name="connsiteY29" fmla="*/ 1390650 h 4762500"/>
              <a:gd name="connsiteX30" fmla="*/ 395817 w 5994400"/>
              <a:gd name="connsiteY30" fmla="*/ 1733550 h 4762500"/>
              <a:gd name="connsiteX31" fmla="*/ 249767 w 5994400"/>
              <a:gd name="connsiteY31" fmla="*/ 1943100 h 4762500"/>
              <a:gd name="connsiteX32" fmla="*/ 148167 w 5994400"/>
              <a:gd name="connsiteY32" fmla="*/ 2159000 h 4762500"/>
              <a:gd name="connsiteX33" fmla="*/ 21167 w 5994400"/>
              <a:gd name="connsiteY33" fmla="*/ 2705100 h 4762500"/>
              <a:gd name="connsiteX34" fmla="*/ 21167 w 5994400"/>
              <a:gd name="connsiteY34" fmla="*/ 2933700 h 4762500"/>
              <a:gd name="connsiteX35" fmla="*/ 78317 w 5994400"/>
              <a:gd name="connsiteY35" fmla="*/ 3117850 h 4762500"/>
              <a:gd name="connsiteX36" fmla="*/ 205317 w 5994400"/>
              <a:gd name="connsiteY36" fmla="*/ 3333750 h 4762500"/>
              <a:gd name="connsiteX37" fmla="*/ 313267 w 5994400"/>
              <a:gd name="connsiteY37" fmla="*/ 3473450 h 4762500"/>
              <a:gd name="connsiteX38" fmla="*/ 459317 w 5994400"/>
              <a:gd name="connsiteY38" fmla="*/ 3638550 h 4762500"/>
              <a:gd name="connsiteX39" fmla="*/ 618067 w 5994400"/>
              <a:gd name="connsiteY39" fmla="*/ 3803650 h 4762500"/>
              <a:gd name="connsiteX40" fmla="*/ 757767 w 5994400"/>
              <a:gd name="connsiteY40" fmla="*/ 3987800 h 4762500"/>
              <a:gd name="connsiteX41" fmla="*/ 808567 w 5994400"/>
              <a:gd name="connsiteY41" fmla="*/ 4121150 h 4762500"/>
              <a:gd name="connsiteX42" fmla="*/ 808567 w 5994400"/>
              <a:gd name="connsiteY42" fmla="*/ 4260850 h 4762500"/>
              <a:gd name="connsiteX43" fmla="*/ 713317 w 5994400"/>
              <a:gd name="connsiteY43" fmla="*/ 4400550 h 4762500"/>
              <a:gd name="connsiteX44" fmla="*/ 497417 w 5994400"/>
              <a:gd name="connsiteY44" fmla="*/ 4565650 h 4762500"/>
              <a:gd name="connsiteX45" fmla="*/ 402167 w 5994400"/>
              <a:gd name="connsiteY45" fmla="*/ 4610100 h 4762500"/>
              <a:gd name="connsiteX46" fmla="*/ 325967 w 5994400"/>
              <a:gd name="connsiteY46" fmla="*/ 4533900 h 4762500"/>
              <a:gd name="connsiteX47" fmla="*/ 243417 w 5994400"/>
              <a:gd name="connsiteY47" fmla="*/ 4756150 h 4762500"/>
              <a:gd name="connsiteX48" fmla="*/ 554567 w 5994400"/>
              <a:gd name="connsiteY48" fmla="*/ 4762500 h 4762500"/>
              <a:gd name="connsiteX49" fmla="*/ 478367 w 5994400"/>
              <a:gd name="connsiteY49" fmla="*/ 4686300 h 4762500"/>
              <a:gd name="connsiteX50" fmla="*/ 706967 w 5994400"/>
              <a:gd name="connsiteY50" fmla="*/ 4533900 h 4762500"/>
              <a:gd name="connsiteX51" fmla="*/ 859367 w 5994400"/>
              <a:gd name="connsiteY51" fmla="*/ 4381500 h 4762500"/>
              <a:gd name="connsiteX52" fmla="*/ 935567 w 5994400"/>
              <a:gd name="connsiteY52" fmla="*/ 4083050 h 4762500"/>
              <a:gd name="connsiteX53" fmla="*/ 929217 w 5994400"/>
              <a:gd name="connsiteY53" fmla="*/ 3854450 h 4762500"/>
              <a:gd name="connsiteX54" fmla="*/ 802217 w 5994400"/>
              <a:gd name="connsiteY54" fmla="*/ 3594100 h 4762500"/>
              <a:gd name="connsiteX55" fmla="*/ 554567 w 5994400"/>
              <a:gd name="connsiteY55" fmla="*/ 3314700 h 4762500"/>
              <a:gd name="connsiteX56" fmla="*/ 325967 w 5994400"/>
              <a:gd name="connsiteY56" fmla="*/ 2933700 h 4762500"/>
              <a:gd name="connsiteX57" fmla="*/ 325967 w 5994400"/>
              <a:gd name="connsiteY57" fmla="*/ 2552700 h 4762500"/>
              <a:gd name="connsiteX58" fmla="*/ 446617 w 5994400"/>
              <a:gd name="connsiteY58" fmla="*/ 2216150 h 4762500"/>
              <a:gd name="connsiteX59" fmla="*/ 878417 w 5994400"/>
              <a:gd name="connsiteY59" fmla="*/ 1993900 h 4762500"/>
              <a:gd name="connsiteX60" fmla="*/ 1564217 w 5994400"/>
              <a:gd name="connsiteY60" fmla="*/ 1841500 h 4762500"/>
              <a:gd name="connsiteX61" fmla="*/ 2535767 w 5994400"/>
              <a:gd name="connsiteY61" fmla="*/ 2324100 h 4762500"/>
              <a:gd name="connsiteX62" fmla="*/ 3373967 w 5994400"/>
              <a:gd name="connsiteY62" fmla="*/ 2400300 h 4762500"/>
              <a:gd name="connsiteX63" fmla="*/ 3983567 w 5994400"/>
              <a:gd name="connsiteY63" fmla="*/ 1943100 h 4762500"/>
              <a:gd name="connsiteX64" fmla="*/ 4440767 w 5994400"/>
              <a:gd name="connsiteY64" fmla="*/ 1714500 h 4762500"/>
              <a:gd name="connsiteX65" fmla="*/ 4669367 w 5994400"/>
              <a:gd name="connsiteY65" fmla="*/ 1866900 h 4762500"/>
              <a:gd name="connsiteX66" fmla="*/ 4702705 w 5994400"/>
              <a:gd name="connsiteY66" fmla="*/ 1995488 h 4762500"/>
              <a:gd name="connsiteX67" fmla="*/ 4593167 w 5994400"/>
              <a:gd name="connsiteY67" fmla="*/ 2324100 h 4762500"/>
              <a:gd name="connsiteX0" fmla="*/ 4593167 w 5994400"/>
              <a:gd name="connsiteY0" fmla="*/ 2324100 h 4762500"/>
              <a:gd name="connsiteX1" fmla="*/ 4720167 w 5994400"/>
              <a:gd name="connsiteY1" fmla="*/ 2101850 h 4762500"/>
              <a:gd name="connsiteX2" fmla="*/ 4809067 w 5994400"/>
              <a:gd name="connsiteY2" fmla="*/ 2019300 h 4762500"/>
              <a:gd name="connsiteX3" fmla="*/ 4936067 w 5994400"/>
              <a:gd name="connsiteY3" fmla="*/ 1943100 h 4762500"/>
              <a:gd name="connsiteX4" fmla="*/ 5139267 w 5994400"/>
              <a:gd name="connsiteY4" fmla="*/ 1847850 h 4762500"/>
              <a:gd name="connsiteX5" fmla="*/ 5278967 w 5994400"/>
              <a:gd name="connsiteY5" fmla="*/ 1790700 h 4762500"/>
              <a:gd name="connsiteX6" fmla="*/ 5520267 w 5994400"/>
              <a:gd name="connsiteY6" fmla="*/ 1733550 h 4762500"/>
              <a:gd name="connsiteX7" fmla="*/ 5717117 w 5994400"/>
              <a:gd name="connsiteY7" fmla="*/ 1663700 h 4762500"/>
              <a:gd name="connsiteX8" fmla="*/ 5933017 w 5994400"/>
              <a:gd name="connsiteY8" fmla="*/ 1581150 h 4762500"/>
              <a:gd name="connsiteX9" fmla="*/ 5990167 w 5994400"/>
              <a:gd name="connsiteY9" fmla="*/ 1428750 h 4762500"/>
              <a:gd name="connsiteX10" fmla="*/ 5907617 w 5994400"/>
              <a:gd name="connsiteY10" fmla="*/ 1327150 h 4762500"/>
              <a:gd name="connsiteX11" fmla="*/ 5507567 w 5994400"/>
              <a:gd name="connsiteY11" fmla="*/ 1104900 h 4762500"/>
              <a:gd name="connsiteX12" fmla="*/ 5355167 w 5994400"/>
              <a:gd name="connsiteY12" fmla="*/ 723900 h 4762500"/>
              <a:gd name="connsiteX13" fmla="*/ 5431367 w 5994400"/>
              <a:gd name="connsiteY13" fmla="*/ 419100 h 4762500"/>
              <a:gd name="connsiteX14" fmla="*/ 5659967 w 5994400"/>
              <a:gd name="connsiteY14" fmla="*/ 266700 h 4762500"/>
              <a:gd name="connsiteX15" fmla="*/ 5659967 w 5994400"/>
              <a:gd name="connsiteY15" fmla="*/ 38100 h 4762500"/>
              <a:gd name="connsiteX16" fmla="*/ 5386917 w 5994400"/>
              <a:gd name="connsiteY16" fmla="*/ 38100 h 4762500"/>
              <a:gd name="connsiteX17" fmla="*/ 5177367 w 5994400"/>
              <a:gd name="connsiteY17" fmla="*/ 114300 h 4762500"/>
              <a:gd name="connsiteX18" fmla="*/ 5075767 w 5994400"/>
              <a:gd name="connsiteY18" fmla="*/ 133350 h 4762500"/>
              <a:gd name="connsiteX19" fmla="*/ 4891617 w 5994400"/>
              <a:gd name="connsiteY19" fmla="*/ 177800 h 4762500"/>
              <a:gd name="connsiteX20" fmla="*/ 4364567 w 5994400"/>
              <a:gd name="connsiteY20" fmla="*/ 342900 h 4762500"/>
              <a:gd name="connsiteX21" fmla="*/ 4059767 w 5994400"/>
              <a:gd name="connsiteY21" fmla="*/ 342900 h 4762500"/>
              <a:gd name="connsiteX22" fmla="*/ 3621617 w 5994400"/>
              <a:gd name="connsiteY22" fmla="*/ 342900 h 4762500"/>
              <a:gd name="connsiteX23" fmla="*/ 3227917 w 5994400"/>
              <a:gd name="connsiteY23" fmla="*/ 361950 h 4762500"/>
              <a:gd name="connsiteX24" fmla="*/ 2853267 w 5994400"/>
              <a:gd name="connsiteY24" fmla="*/ 438150 h 4762500"/>
              <a:gd name="connsiteX25" fmla="*/ 2294467 w 5994400"/>
              <a:gd name="connsiteY25" fmla="*/ 539750 h 4762500"/>
              <a:gd name="connsiteX26" fmla="*/ 1913467 w 5994400"/>
              <a:gd name="connsiteY26" fmla="*/ 609600 h 4762500"/>
              <a:gd name="connsiteX27" fmla="*/ 1557867 w 5994400"/>
              <a:gd name="connsiteY27" fmla="*/ 755650 h 4762500"/>
              <a:gd name="connsiteX28" fmla="*/ 1164167 w 5994400"/>
              <a:gd name="connsiteY28" fmla="*/ 1003300 h 4762500"/>
              <a:gd name="connsiteX29" fmla="*/ 719667 w 5994400"/>
              <a:gd name="connsiteY29" fmla="*/ 1390650 h 4762500"/>
              <a:gd name="connsiteX30" fmla="*/ 395817 w 5994400"/>
              <a:gd name="connsiteY30" fmla="*/ 1733550 h 4762500"/>
              <a:gd name="connsiteX31" fmla="*/ 249767 w 5994400"/>
              <a:gd name="connsiteY31" fmla="*/ 1943100 h 4762500"/>
              <a:gd name="connsiteX32" fmla="*/ 148167 w 5994400"/>
              <a:gd name="connsiteY32" fmla="*/ 2159000 h 4762500"/>
              <a:gd name="connsiteX33" fmla="*/ 21167 w 5994400"/>
              <a:gd name="connsiteY33" fmla="*/ 2705100 h 4762500"/>
              <a:gd name="connsiteX34" fmla="*/ 21167 w 5994400"/>
              <a:gd name="connsiteY34" fmla="*/ 2933700 h 4762500"/>
              <a:gd name="connsiteX35" fmla="*/ 78317 w 5994400"/>
              <a:gd name="connsiteY35" fmla="*/ 3117850 h 4762500"/>
              <a:gd name="connsiteX36" fmla="*/ 205317 w 5994400"/>
              <a:gd name="connsiteY36" fmla="*/ 3333750 h 4762500"/>
              <a:gd name="connsiteX37" fmla="*/ 313267 w 5994400"/>
              <a:gd name="connsiteY37" fmla="*/ 3473450 h 4762500"/>
              <a:gd name="connsiteX38" fmla="*/ 459317 w 5994400"/>
              <a:gd name="connsiteY38" fmla="*/ 3638550 h 4762500"/>
              <a:gd name="connsiteX39" fmla="*/ 618067 w 5994400"/>
              <a:gd name="connsiteY39" fmla="*/ 3803650 h 4762500"/>
              <a:gd name="connsiteX40" fmla="*/ 757767 w 5994400"/>
              <a:gd name="connsiteY40" fmla="*/ 3987800 h 4762500"/>
              <a:gd name="connsiteX41" fmla="*/ 808567 w 5994400"/>
              <a:gd name="connsiteY41" fmla="*/ 4121150 h 4762500"/>
              <a:gd name="connsiteX42" fmla="*/ 808567 w 5994400"/>
              <a:gd name="connsiteY42" fmla="*/ 4260850 h 4762500"/>
              <a:gd name="connsiteX43" fmla="*/ 713317 w 5994400"/>
              <a:gd name="connsiteY43" fmla="*/ 4400550 h 4762500"/>
              <a:gd name="connsiteX44" fmla="*/ 497417 w 5994400"/>
              <a:gd name="connsiteY44" fmla="*/ 4565650 h 4762500"/>
              <a:gd name="connsiteX45" fmla="*/ 402167 w 5994400"/>
              <a:gd name="connsiteY45" fmla="*/ 4610100 h 4762500"/>
              <a:gd name="connsiteX46" fmla="*/ 325967 w 5994400"/>
              <a:gd name="connsiteY46" fmla="*/ 4533900 h 4762500"/>
              <a:gd name="connsiteX47" fmla="*/ 243417 w 5994400"/>
              <a:gd name="connsiteY47" fmla="*/ 4756150 h 4762500"/>
              <a:gd name="connsiteX48" fmla="*/ 554567 w 5994400"/>
              <a:gd name="connsiteY48" fmla="*/ 4762500 h 4762500"/>
              <a:gd name="connsiteX49" fmla="*/ 478367 w 5994400"/>
              <a:gd name="connsiteY49" fmla="*/ 4686300 h 4762500"/>
              <a:gd name="connsiteX50" fmla="*/ 706967 w 5994400"/>
              <a:gd name="connsiteY50" fmla="*/ 4533900 h 4762500"/>
              <a:gd name="connsiteX51" fmla="*/ 859367 w 5994400"/>
              <a:gd name="connsiteY51" fmla="*/ 4381500 h 4762500"/>
              <a:gd name="connsiteX52" fmla="*/ 935567 w 5994400"/>
              <a:gd name="connsiteY52" fmla="*/ 4083050 h 4762500"/>
              <a:gd name="connsiteX53" fmla="*/ 929217 w 5994400"/>
              <a:gd name="connsiteY53" fmla="*/ 3854450 h 4762500"/>
              <a:gd name="connsiteX54" fmla="*/ 802217 w 5994400"/>
              <a:gd name="connsiteY54" fmla="*/ 3594100 h 4762500"/>
              <a:gd name="connsiteX55" fmla="*/ 554567 w 5994400"/>
              <a:gd name="connsiteY55" fmla="*/ 3314700 h 4762500"/>
              <a:gd name="connsiteX56" fmla="*/ 325967 w 5994400"/>
              <a:gd name="connsiteY56" fmla="*/ 2933700 h 4762500"/>
              <a:gd name="connsiteX57" fmla="*/ 325967 w 5994400"/>
              <a:gd name="connsiteY57" fmla="*/ 2552700 h 4762500"/>
              <a:gd name="connsiteX58" fmla="*/ 446617 w 5994400"/>
              <a:gd name="connsiteY58" fmla="*/ 2216150 h 4762500"/>
              <a:gd name="connsiteX59" fmla="*/ 878417 w 5994400"/>
              <a:gd name="connsiteY59" fmla="*/ 1993900 h 4762500"/>
              <a:gd name="connsiteX60" fmla="*/ 1564217 w 5994400"/>
              <a:gd name="connsiteY60" fmla="*/ 1841500 h 4762500"/>
              <a:gd name="connsiteX61" fmla="*/ 2535767 w 5994400"/>
              <a:gd name="connsiteY61" fmla="*/ 2324100 h 4762500"/>
              <a:gd name="connsiteX62" fmla="*/ 3073930 w 5994400"/>
              <a:gd name="connsiteY62" fmla="*/ 2362200 h 4762500"/>
              <a:gd name="connsiteX63" fmla="*/ 3373967 w 5994400"/>
              <a:gd name="connsiteY63" fmla="*/ 2400300 h 4762500"/>
              <a:gd name="connsiteX64" fmla="*/ 3983567 w 5994400"/>
              <a:gd name="connsiteY64" fmla="*/ 1943100 h 4762500"/>
              <a:gd name="connsiteX65" fmla="*/ 4440767 w 5994400"/>
              <a:gd name="connsiteY65" fmla="*/ 1714500 h 4762500"/>
              <a:gd name="connsiteX66" fmla="*/ 4669367 w 5994400"/>
              <a:gd name="connsiteY66" fmla="*/ 1866900 h 4762500"/>
              <a:gd name="connsiteX67" fmla="*/ 4702705 w 5994400"/>
              <a:gd name="connsiteY67" fmla="*/ 1995488 h 4762500"/>
              <a:gd name="connsiteX68" fmla="*/ 4593167 w 5994400"/>
              <a:gd name="connsiteY68" fmla="*/ 2324100 h 4762500"/>
              <a:gd name="connsiteX0" fmla="*/ 4593167 w 5994400"/>
              <a:gd name="connsiteY0" fmla="*/ 2324100 h 4762500"/>
              <a:gd name="connsiteX1" fmla="*/ 4720167 w 5994400"/>
              <a:gd name="connsiteY1" fmla="*/ 2101850 h 4762500"/>
              <a:gd name="connsiteX2" fmla="*/ 4809067 w 5994400"/>
              <a:gd name="connsiteY2" fmla="*/ 2019300 h 4762500"/>
              <a:gd name="connsiteX3" fmla="*/ 4936067 w 5994400"/>
              <a:gd name="connsiteY3" fmla="*/ 1943100 h 4762500"/>
              <a:gd name="connsiteX4" fmla="*/ 5139267 w 5994400"/>
              <a:gd name="connsiteY4" fmla="*/ 1847850 h 4762500"/>
              <a:gd name="connsiteX5" fmla="*/ 5278967 w 5994400"/>
              <a:gd name="connsiteY5" fmla="*/ 1790700 h 4762500"/>
              <a:gd name="connsiteX6" fmla="*/ 5520267 w 5994400"/>
              <a:gd name="connsiteY6" fmla="*/ 1733550 h 4762500"/>
              <a:gd name="connsiteX7" fmla="*/ 5717117 w 5994400"/>
              <a:gd name="connsiteY7" fmla="*/ 1663700 h 4762500"/>
              <a:gd name="connsiteX8" fmla="*/ 5933017 w 5994400"/>
              <a:gd name="connsiteY8" fmla="*/ 1581150 h 4762500"/>
              <a:gd name="connsiteX9" fmla="*/ 5990167 w 5994400"/>
              <a:gd name="connsiteY9" fmla="*/ 1428750 h 4762500"/>
              <a:gd name="connsiteX10" fmla="*/ 5907617 w 5994400"/>
              <a:gd name="connsiteY10" fmla="*/ 1327150 h 4762500"/>
              <a:gd name="connsiteX11" fmla="*/ 5507567 w 5994400"/>
              <a:gd name="connsiteY11" fmla="*/ 1104900 h 4762500"/>
              <a:gd name="connsiteX12" fmla="*/ 5355167 w 5994400"/>
              <a:gd name="connsiteY12" fmla="*/ 723900 h 4762500"/>
              <a:gd name="connsiteX13" fmla="*/ 5431367 w 5994400"/>
              <a:gd name="connsiteY13" fmla="*/ 419100 h 4762500"/>
              <a:gd name="connsiteX14" fmla="*/ 5659967 w 5994400"/>
              <a:gd name="connsiteY14" fmla="*/ 266700 h 4762500"/>
              <a:gd name="connsiteX15" fmla="*/ 5659967 w 5994400"/>
              <a:gd name="connsiteY15" fmla="*/ 38100 h 4762500"/>
              <a:gd name="connsiteX16" fmla="*/ 5386917 w 5994400"/>
              <a:gd name="connsiteY16" fmla="*/ 38100 h 4762500"/>
              <a:gd name="connsiteX17" fmla="*/ 5177367 w 5994400"/>
              <a:gd name="connsiteY17" fmla="*/ 114300 h 4762500"/>
              <a:gd name="connsiteX18" fmla="*/ 5075767 w 5994400"/>
              <a:gd name="connsiteY18" fmla="*/ 133350 h 4762500"/>
              <a:gd name="connsiteX19" fmla="*/ 4891617 w 5994400"/>
              <a:gd name="connsiteY19" fmla="*/ 177800 h 4762500"/>
              <a:gd name="connsiteX20" fmla="*/ 4364567 w 5994400"/>
              <a:gd name="connsiteY20" fmla="*/ 342900 h 4762500"/>
              <a:gd name="connsiteX21" fmla="*/ 4059767 w 5994400"/>
              <a:gd name="connsiteY21" fmla="*/ 342900 h 4762500"/>
              <a:gd name="connsiteX22" fmla="*/ 3621617 w 5994400"/>
              <a:gd name="connsiteY22" fmla="*/ 342900 h 4762500"/>
              <a:gd name="connsiteX23" fmla="*/ 3227917 w 5994400"/>
              <a:gd name="connsiteY23" fmla="*/ 361950 h 4762500"/>
              <a:gd name="connsiteX24" fmla="*/ 2853267 w 5994400"/>
              <a:gd name="connsiteY24" fmla="*/ 438150 h 4762500"/>
              <a:gd name="connsiteX25" fmla="*/ 2294467 w 5994400"/>
              <a:gd name="connsiteY25" fmla="*/ 539750 h 4762500"/>
              <a:gd name="connsiteX26" fmla="*/ 1913467 w 5994400"/>
              <a:gd name="connsiteY26" fmla="*/ 609600 h 4762500"/>
              <a:gd name="connsiteX27" fmla="*/ 1557867 w 5994400"/>
              <a:gd name="connsiteY27" fmla="*/ 755650 h 4762500"/>
              <a:gd name="connsiteX28" fmla="*/ 1164167 w 5994400"/>
              <a:gd name="connsiteY28" fmla="*/ 1003300 h 4762500"/>
              <a:gd name="connsiteX29" fmla="*/ 719667 w 5994400"/>
              <a:gd name="connsiteY29" fmla="*/ 1390650 h 4762500"/>
              <a:gd name="connsiteX30" fmla="*/ 395817 w 5994400"/>
              <a:gd name="connsiteY30" fmla="*/ 1733550 h 4762500"/>
              <a:gd name="connsiteX31" fmla="*/ 249767 w 5994400"/>
              <a:gd name="connsiteY31" fmla="*/ 1943100 h 4762500"/>
              <a:gd name="connsiteX32" fmla="*/ 148167 w 5994400"/>
              <a:gd name="connsiteY32" fmla="*/ 2159000 h 4762500"/>
              <a:gd name="connsiteX33" fmla="*/ 21167 w 5994400"/>
              <a:gd name="connsiteY33" fmla="*/ 2705100 h 4762500"/>
              <a:gd name="connsiteX34" fmla="*/ 21167 w 5994400"/>
              <a:gd name="connsiteY34" fmla="*/ 2933700 h 4762500"/>
              <a:gd name="connsiteX35" fmla="*/ 78317 w 5994400"/>
              <a:gd name="connsiteY35" fmla="*/ 3117850 h 4762500"/>
              <a:gd name="connsiteX36" fmla="*/ 205317 w 5994400"/>
              <a:gd name="connsiteY36" fmla="*/ 3333750 h 4762500"/>
              <a:gd name="connsiteX37" fmla="*/ 313267 w 5994400"/>
              <a:gd name="connsiteY37" fmla="*/ 3473450 h 4762500"/>
              <a:gd name="connsiteX38" fmla="*/ 459317 w 5994400"/>
              <a:gd name="connsiteY38" fmla="*/ 3638550 h 4762500"/>
              <a:gd name="connsiteX39" fmla="*/ 618067 w 5994400"/>
              <a:gd name="connsiteY39" fmla="*/ 3803650 h 4762500"/>
              <a:gd name="connsiteX40" fmla="*/ 757767 w 5994400"/>
              <a:gd name="connsiteY40" fmla="*/ 3987800 h 4762500"/>
              <a:gd name="connsiteX41" fmla="*/ 808567 w 5994400"/>
              <a:gd name="connsiteY41" fmla="*/ 4121150 h 4762500"/>
              <a:gd name="connsiteX42" fmla="*/ 808567 w 5994400"/>
              <a:gd name="connsiteY42" fmla="*/ 4260850 h 4762500"/>
              <a:gd name="connsiteX43" fmla="*/ 713317 w 5994400"/>
              <a:gd name="connsiteY43" fmla="*/ 4400550 h 4762500"/>
              <a:gd name="connsiteX44" fmla="*/ 497417 w 5994400"/>
              <a:gd name="connsiteY44" fmla="*/ 4565650 h 4762500"/>
              <a:gd name="connsiteX45" fmla="*/ 402167 w 5994400"/>
              <a:gd name="connsiteY45" fmla="*/ 4610100 h 4762500"/>
              <a:gd name="connsiteX46" fmla="*/ 325967 w 5994400"/>
              <a:gd name="connsiteY46" fmla="*/ 4533900 h 4762500"/>
              <a:gd name="connsiteX47" fmla="*/ 243417 w 5994400"/>
              <a:gd name="connsiteY47" fmla="*/ 4756150 h 4762500"/>
              <a:gd name="connsiteX48" fmla="*/ 554567 w 5994400"/>
              <a:gd name="connsiteY48" fmla="*/ 4762500 h 4762500"/>
              <a:gd name="connsiteX49" fmla="*/ 478367 w 5994400"/>
              <a:gd name="connsiteY49" fmla="*/ 4686300 h 4762500"/>
              <a:gd name="connsiteX50" fmla="*/ 706967 w 5994400"/>
              <a:gd name="connsiteY50" fmla="*/ 4533900 h 4762500"/>
              <a:gd name="connsiteX51" fmla="*/ 859367 w 5994400"/>
              <a:gd name="connsiteY51" fmla="*/ 4381500 h 4762500"/>
              <a:gd name="connsiteX52" fmla="*/ 935567 w 5994400"/>
              <a:gd name="connsiteY52" fmla="*/ 4083050 h 4762500"/>
              <a:gd name="connsiteX53" fmla="*/ 929217 w 5994400"/>
              <a:gd name="connsiteY53" fmla="*/ 3854450 h 4762500"/>
              <a:gd name="connsiteX54" fmla="*/ 802217 w 5994400"/>
              <a:gd name="connsiteY54" fmla="*/ 3594100 h 4762500"/>
              <a:gd name="connsiteX55" fmla="*/ 554567 w 5994400"/>
              <a:gd name="connsiteY55" fmla="*/ 3314700 h 4762500"/>
              <a:gd name="connsiteX56" fmla="*/ 325967 w 5994400"/>
              <a:gd name="connsiteY56" fmla="*/ 2933700 h 4762500"/>
              <a:gd name="connsiteX57" fmla="*/ 325967 w 5994400"/>
              <a:gd name="connsiteY57" fmla="*/ 2552700 h 4762500"/>
              <a:gd name="connsiteX58" fmla="*/ 446617 w 5994400"/>
              <a:gd name="connsiteY58" fmla="*/ 2216150 h 4762500"/>
              <a:gd name="connsiteX59" fmla="*/ 878417 w 5994400"/>
              <a:gd name="connsiteY59" fmla="*/ 1993900 h 4762500"/>
              <a:gd name="connsiteX60" fmla="*/ 1564217 w 5994400"/>
              <a:gd name="connsiteY60" fmla="*/ 1841500 h 4762500"/>
              <a:gd name="connsiteX61" fmla="*/ 2535767 w 5994400"/>
              <a:gd name="connsiteY61" fmla="*/ 2324100 h 4762500"/>
              <a:gd name="connsiteX62" fmla="*/ 3069167 w 5994400"/>
              <a:gd name="connsiteY62" fmla="*/ 2476500 h 4762500"/>
              <a:gd name="connsiteX63" fmla="*/ 3373967 w 5994400"/>
              <a:gd name="connsiteY63" fmla="*/ 2400300 h 4762500"/>
              <a:gd name="connsiteX64" fmla="*/ 3983567 w 5994400"/>
              <a:gd name="connsiteY64" fmla="*/ 1943100 h 4762500"/>
              <a:gd name="connsiteX65" fmla="*/ 4440767 w 5994400"/>
              <a:gd name="connsiteY65" fmla="*/ 1714500 h 4762500"/>
              <a:gd name="connsiteX66" fmla="*/ 4669367 w 5994400"/>
              <a:gd name="connsiteY66" fmla="*/ 1866900 h 4762500"/>
              <a:gd name="connsiteX67" fmla="*/ 4702705 w 5994400"/>
              <a:gd name="connsiteY67" fmla="*/ 1995488 h 4762500"/>
              <a:gd name="connsiteX68" fmla="*/ 4593167 w 5994400"/>
              <a:gd name="connsiteY68" fmla="*/ 2324100 h 4762500"/>
              <a:gd name="connsiteX0" fmla="*/ 4593167 w 5994400"/>
              <a:gd name="connsiteY0" fmla="*/ 2324100 h 4762500"/>
              <a:gd name="connsiteX1" fmla="*/ 4720167 w 5994400"/>
              <a:gd name="connsiteY1" fmla="*/ 2101850 h 4762500"/>
              <a:gd name="connsiteX2" fmla="*/ 4809067 w 5994400"/>
              <a:gd name="connsiteY2" fmla="*/ 2019300 h 4762500"/>
              <a:gd name="connsiteX3" fmla="*/ 4936067 w 5994400"/>
              <a:gd name="connsiteY3" fmla="*/ 1943100 h 4762500"/>
              <a:gd name="connsiteX4" fmla="*/ 5139267 w 5994400"/>
              <a:gd name="connsiteY4" fmla="*/ 1847850 h 4762500"/>
              <a:gd name="connsiteX5" fmla="*/ 5278967 w 5994400"/>
              <a:gd name="connsiteY5" fmla="*/ 1790700 h 4762500"/>
              <a:gd name="connsiteX6" fmla="*/ 5520267 w 5994400"/>
              <a:gd name="connsiteY6" fmla="*/ 1733550 h 4762500"/>
              <a:gd name="connsiteX7" fmla="*/ 5717117 w 5994400"/>
              <a:gd name="connsiteY7" fmla="*/ 1663700 h 4762500"/>
              <a:gd name="connsiteX8" fmla="*/ 5933017 w 5994400"/>
              <a:gd name="connsiteY8" fmla="*/ 1581150 h 4762500"/>
              <a:gd name="connsiteX9" fmla="*/ 5990167 w 5994400"/>
              <a:gd name="connsiteY9" fmla="*/ 1428750 h 4762500"/>
              <a:gd name="connsiteX10" fmla="*/ 5907617 w 5994400"/>
              <a:gd name="connsiteY10" fmla="*/ 1327150 h 4762500"/>
              <a:gd name="connsiteX11" fmla="*/ 5507567 w 5994400"/>
              <a:gd name="connsiteY11" fmla="*/ 1104900 h 4762500"/>
              <a:gd name="connsiteX12" fmla="*/ 5355167 w 5994400"/>
              <a:gd name="connsiteY12" fmla="*/ 723900 h 4762500"/>
              <a:gd name="connsiteX13" fmla="*/ 5431367 w 5994400"/>
              <a:gd name="connsiteY13" fmla="*/ 419100 h 4762500"/>
              <a:gd name="connsiteX14" fmla="*/ 5659967 w 5994400"/>
              <a:gd name="connsiteY14" fmla="*/ 266700 h 4762500"/>
              <a:gd name="connsiteX15" fmla="*/ 5659967 w 5994400"/>
              <a:gd name="connsiteY15" fmla="*/ 38100 h 4762500"/>
              <a:gd name="connsiteX16" fmla="*/ 5386917 w 5994400"/>
              <a:gd name="connsiteY16" fmla="*/ 38100 h 4762500"/>
              <a:gd name="connsiteX17" fmla="*/ 5177367 w 5994400"/>
              <a:gd name="connsiteY17" fmla="*/ 114300 h 4762500"/>
              <a:gd name="connsiteX18" fmla="*/ 5075767 w 5994400"/>
              <a:gd name="connsiteY18" fmla="*/ 133350 h 4762500"/>
              <a:gd name="connsiteX19" fmla="*/ 4891617 w 5994400"/>
              <a:gd name="connsiteY19" fmla="*/ 177800 h 4762500"/>
              <a:gd name="connsiteX20" fmla="*/ 4364567 w 5994400"/>
              <a:gd name="connsiteY20" fmla="*/ 342900 h 4762500"/>
              <a:gd name="connsiteX21" fmla="*/ 4059767 w 5994400"/>
              <a:gd name="connsiteY21" fmla="*/ 342900 h 4762500"/>
              <a:gd name="connsiteX22" fmla="*/ 3621617 w 5994400"/>
              <a:gd name="connsiteY22" fmla="*/ 342900 h 4762500"/>
              <a:gd name="connsiteX23" fmla="*/ 3227917 w 5994400"/>
              <a:gd name="connsiteY23" fmla="*/ 361950 h 4762500"/>
              <a:gd name="connsiteX24" fmla="*/ 2853267 w 5994400"/>
              <a:gd name="connsiteY24" fmla="*/ 438150 h 4762500"/>
              <a:gd name="connsiteX25" fmla="*/ 2294467 w 5994400"/>
              <a:gd name="connsiteY25" fmla="*/ 539750 h 4762500"/>
              <a:gd name="connsiteX26" fmla="*/ 1913467 w 5994400"/>
              <a:gd name="connsiteY26" fmla="*/ 609600 h 4762500"/>
              <a:gd name="connsiteX27" fmla="*/ 1557867 w 5994400"/>
              <a:gd name="connsiteY27" fmla="*/ 755650 h 4762500"/>
              <a:gd name="connsiteX28" fmla="*/ 1164167 w 5994400"/>
              <a:gd name="connsiteY28" fmla="*/ 1003300 h 4762500"/>
              <a:gd name="connsiteX29" fmla="*/ 719667 w 5994400"/>
              <a:gd name="connsiteY29" fmla="*/ 1390650 h 4762500"/>
              <a:gd name="connsiteX30" fmla="*/ 395817 w 5994400"/>
              <a:gd name="connsiteY30" fmla="*/ 1733550 h 4762500"/>
              <a:gd name="connsiteX31" fmla="*/ 249767 w 5994400"/>
              <a:gd name="connsiteY31" fmla="*/ 1943100 h 4762500"/>
              <a:gd name="connsiteX32" fmla="*/ 148167 w 5994400"/>
              <a:gd name="connsiteY32" fmla="*/ 2159000 h 4762500"/>
              <a:gd name="connsiteX33" fmla="*/ 21167 w 5994400"/>
              <a:gd name="connsiteY33" fmla="*/ 2705100 h 4762500"/>
              <a:gd name="connsiteX34" fmla="*/ 21167 w 5994400"/>
              <a:gd name="connsiteY34" fmla="*/ 2933700 h 4762500"/>
              <a:gd name="connsiteX35" fmla="*/ 78317 w 5994400"/>
              <a:gd name="connsiteY35" fmla="*/ 3117850 h 4762500"/>
              <a:gd name="connsiteX36" fmla="*/ 205317 w 5994400"/>
              <a:gd name="connsiteY36" fmla="*/ 3333750 h 4762500"/>
              <a:gd name="connsiteX37" fmla="*/ 313267 w 5994400"/>
              <a:gd name="connsiteY37" fmla="*/ 3473450 h 4762500"/>
              <a:gd name="connsiteX38" fmla="*/ 459317 w 5994400"/>
              <a:gd name="connsiteY38" fmla="*/ 3638550 h 4762500"/>
              <a:gd name="connsiteX39" fmla="*/ 618067 w 5994400"/>
              <a:gd name="connsiteY39" fmla="*/ 3803650 h 4762500"/>
              <a:gd name="connsiteX40" fmla="*/ 757767 w 5994400"/>
              <a:gd name="connsiteY40" fmla="*/ 3987800 h 4762500"/>
              <a:gd name="connsiteX41" fmla="*/ 808567 w 5994400"/>
              <a:gd name="connsiteY41" fmla="*/ 4121150 h 4762500"/>
              <a:gd name="connsiteX42" fmla="*/ 808567 w 5994400"/>
              <a:gd name="connsiteY42" fmla="*/ 4260850 h 4762500"/>
              <a:gd name="connsiteX43" fmla="*/ 713317 w 5994400"/>
              <a:gd name="connsiteY43" fmla="*/ 4400550 h 4762500"/>
              <a:gd name="connsiteX44" fmla="*/ 497417 w 5994400"/>
              <a:gd name="connsiteY44" fmla="*/ 4565650 h 4762500"/>
              <a:gd name="connsiteX45" fmla="*/ 402167 w 5994400"/>
              <a:gd name="connsiteY45" fmla="*/ 4610100 h 4762500"/>
              <a:gd name="connsiteX46" fmla="*/ 325967 w 5994400"/>
              <a:gd name="connsiteY46" fmla="*/ 4533900 h 4762500"/>
              <a:gd name="connsiteX47" fmla="*/ 243417 w 5994400"/>
              <a:gd name="connsiteY47" fmla="*/ 4756150 h 4762500"/>
              <a:gd name="connsiteX48" fmla="*/ 554567 w 5994400"/>
              <a:gd name="connsiteY48" fmla="*/ 4762500 h 4762500"/>
              <a:gd name="connsiteX49" fmla="*/ 478367 w 5994400"/>
              <a:gd name="connsiteY49" fmla="*/ 4686300 h 4762500"/>
              <a:gd name="connsiteX50" fmla="*/ 706967 w 5994400"/>
              <a:gd name="connsiteY50" fmla="*/ 4533900 h 4762500"/>
              <a:gd name="connsiteX51" fmla="*/ 859367 w 5994400"/>
              <a:gd name="connsiteY51" fmla="*/ 4381500 h 4762500"/>
              <a:gd name="connsiteX52" fmla="*/ 935567 w 5994400"/>
              <a:gd name="connsiteY52" fmla="*/ 4083050 h 4762500"/>
              <a:gd name="connsiteX53" fmla="*/ 929217 w 5994400"/>
              <a:gd name="connsiteY53" fmla="*/ 3854450 h 4762500"/>
              <a:gd name="connsiteX54" fmla="*/ 802217 w 5994400"/>
              <a:gd name="connsiteY54" fmla="*/ 3594100 h 4762500"/>
              <a:gd name="connsiteX55" fmla="*/ 554567 w 5994400"/>
              <a:gd name="connsiteY55" fmla="*/ 3314700 h 4762500"/>
              <a:gd name="connsiteX56" fmla="*/ 325967 w 5994400"/>
              <a:gd name="connsiteY56" fmla="*/ 2933700 h 4762500"/>
              <a:gd name="connsiteX57" fmla="*/ 325967 w 5994400"/>
              <a:gd name="connsiteY57" fmla="*/ 2552700 h 4762500"/>
              <a:gd name="connsiteX58" fmla="*/ 446617 w 5994400"/>
              <a:gd name="connsiteY58" fmla="*/ 2216150 h 4762500"/>
              <a:gd name="connsiteX59" fmla="*/ 878417 w 5994400"/>
              <a:gd name="connsiteY59" fmla="*/ 1993900 h 4762500"/>
              <a:gd name="connsiteX60" fmla="*/ 1564217 w 5994400"/>
              <a:gd name="connsiteY60" fmla="*/ 1841500 h 4762500"/>
              <a:gd name="connsiteX61" fmla="*/ 2535767 w 5994400"/>
              <a:gd name="connsiteY61" fmla="*/ 2324100 h 4762500"/>
              <a:gd name="connsiteX62" fmla="*/ 3069167 w 5994400"/>
              <a:gd name="connsiteY62" fmla="*/ 2476500 h 4762500"/>
              <a:gd name="connsiteX63" fmla="*/ 3373967 w 5994400"/>
              <a:gd name="connsiteY63" fmla="*/ 2400300 h 4762500"/>
              <a:gd name="connsiteX64" fmla="*/ 3983567 w 5994400"/>
              <a:gd name="connsiteY64" fmla="*/ 1943100 h 4762500"/>
              <a:gd name="connsiteX65" fmla="*/ 4440767 w 5994400"/>
              <a:gd name="connsiteY65" fmla="*/ 1714500 h 4762500"/>
              <a:gd name="connsiteX66" fmla="*/ 4669367 w 5994400"/>
              <a:gd name="connsiteY66" fmla="*/ 1866900 h 4762500"/>
              <a:gd name="connsiteX67" fmla="*/ 4702705 w 5994400"/>
              <a:gd name="connsiteY67" fmla="*/ 1995488 h 4762500"/>
              <a:gd name="connsiteX68" fmla="*/ 4593167 w 5994400"/>
              <a:gd name="connsiteY68" fmla="*/ 2324100 h 4762500"/>
              <a:gd name="connsiteX0" fmla="*/ 4593167 w 5994400"/>
              <a:gd name="connsiteY0" fmla="*/ 2324100 h 4762500"/>
              <a:gd name="connsiteX1" fmla="*/ 4720167 w 5994400"/>
              <a:gd name="connsiteY1" fmla="*/ 2101850 h 4762500"/>
              <a:gd name="connsiteX2" fmla="*/ 4809067 w 5994400"/>
              <a:gd name="connsiteY2" fmla="*/ 2019300 h 4762500"/>
              <a:gd name="connsiteX3" fmla="*/ 4936067 w 5994400"/>
              <a:gd name="connsiteY3" fmla="*/ 1943100 h 4762500"/>
              <a:gd name="connsiteX4" fmla="*/ 5139267 w 5994400"/>
              <a:gd name="connsiteY4" fmla="*/ 1847850 h 4762500"/>
              <a:gd name="connsiteX5" fmla="*/ 5278967 w 5994400"/>
              <a:gd name="connsiteY5" fmla="*/ 1790700 h 4762500"/>
              <a:gd name="connsiteX6" fmla="*/ 5520267 w 5994400"/>
              <a:gd name="connsiteY6" fmla="*/ 1733550 h 4762500"/>
              <a:gd name="connsiteX7" fmla="*/ 5717117 w 5994400"/>
              <a:gd name="connsiteY7" fmla="*/ 1663700 h 4762500"/>
              <a:gd name="connsiteX8" fmla="*/ 5933017 w 5994400"/>
              <a:gd name="connsiteY8" fmla="*/ 1581150 h 4762500"/>
              <a:gd name="connsiteX9" fmla="*/ 5990167 w 5994400"/>
              <a:gd name="connsiteY9" fmla="*/ 1428750 h 4762500"/>
              <a:gd name="connsiteX10" fmla="*/ 5907617 w 5994400"/>
              <a:gd name="connsiteY10" fmla="*/ 1327150 h 4762500"/>
              <a:gd name="connsiteX11" fmla="*/ 5507567 w 5994400"/>
              <a:gd name="connsiteY11" fmla="*/ 1104900 h 4762500"/>
              <a:gd name="connsiteX12" fmla="*/ 5355167 w 5994400"/>
              <a:gd name="connsiteY12" fmla="*/ 723900 h 4762500"/>
              <a:gd name="connsiteX13" fmla="*/ 5431367 w 5994400"/>
              <a:gd name="connsiteY13" fmla="*/ 419100 h 4762500"/>
              <a:gd name="connsiteX14" fmla="*/ 5659967 w 5994400"/>
              <a:gd name="connsiteY14" fmla="*/ 266700 h 4762500"/>
              <a:gd name="connsiteX15" fmla="*/ 5659967 w 5994400"/>
              <a:gd name="connsiteY15" fmla="*/ 38100 h 4762500"/>
              <a:gd name="connsiteX16" fmla="*/ 5386917 w 5994400"/>
              <a:gd name="connsiteY16" fmla="*/ 38100 h 4762500"/>
              <a:gd name="connsiteX17" fmla="*/ 5177367 w 5994400"/>
              <a:gd name="connsiteY17" fmla="*/ 114300 h 4762500"/>
              <a:gd name="connsiteX18" fmla="*/ 5075767 w 5994400"/>
              <a:gd name="connsiteY18" fmla="*/ 133350 h 4762500"/>
              <a:gd name="connsiteX19" fmla="*/ 4891617 w 5994400"/>
              <a:gd name="connsiteY19" fmla="*/ 177800 h 4762500"/>
              <a:gd name="connsiteX20" fmla="*/ 4364567 w 5994400"/>
              <a:gd name="connsiteY20" fmla="*/ 342900 h 4762500"/>
              <a:gd name="connsiteX21" fmla="*/ 4059767 w 5994400"/>
              <a:gd name="connsiteY21" fmla="*/ 342900 h 4762500"/>
              <a:gd name="connsiteX22" fmla="*/ 3621617 w 5994400"/>
              <a:gd name="connsiteY22" fmla="*/ 342900 h 4762500"/>
              <a:gd name="connsiteX23" fmla="*/ 3227917 w 5994400"/>
              <a:gd name="connsiteY23" fmla="*/ 361950 h 4762500"/>
              <a:gd name="connsiteX24" fmla="*/ 2853267 w 5994400"/>
              <a:gd name="connsiteY24" fmla="*/ 438150 h 4762500"/>
              <a:gd name="connsiteX25" fmla="*/ 2294467 w 5994400"/>
              <a:gd name="connsiteY25" fmla="*/ 539750 h 4762500"/>
              <a:gd name="connsiteX26" fmla="*/ 1913467 w 5994400"/>
              <a:gd name="connsiteY26" fmla="*/ 609600 h 4762500"/>
              <a:gd name="connsiteX27" fmla="*/ 1557867 w 5994400"/>
              <a:gd name="connsiteY27" fmla="*/ 755650 h 4762500"/>
              <a:gd name="connsiteX28" fmla="*/ 1164167 w 5994400"/>
              <a:gd name="connsiteY28" fmla="*/ 1003300 h 4762500"/>
              <a:gd name="connsiteX29" fmla="*/ 719667 w 5994400"/>
              <a:gd name="connsiteY29" fmla="*/ 1390650 h 4762500"/>
              <a:gd name="connsiteX30" fmla="*/ 395817 w 5994400"/>
              <a:gd name="connsiteY30" fmla="*/ 1733550 h 4762500"/>
              <a:gd name="connsiteX31" fmla="*/ 249767 w 5994400"/>
              <a:gd name="connsiteY31" fmla="*/ 1943100 h 4762500"/>
              <a:gd name="connsiteX32" fmla="*/ 148167 w 5994400"/>
              <a:gd name="connsiteY32" fmla="*/ 2159000 h 4762500"/>
              <a:gd name="connsiteX33" fmla="*/ 21167 w 5994400"/>
              <a:gd name="connsiteY33" fmla="*/ 2705100 h 4762500"/>
              <a:gd name="connsiteX34" fmla="*/ 21167 w 5994400"/>
              <a:gd name="connsiteY34" fmla="*/ 2933700 h 4762500"/>
              <a:gd name="connsiteX35" fmla="*/ 78317 w 5994400"/>
              <a:gd name="connsiteY35" fmla="*/ 3117850 h 4762500"/>
              <a:gd name="connsiteX36" fmla="*/ 205317 w 5994400"/>
              <a:gd name="connsiteY36" fmla="*/ 3333750 h 4762500"/>
              <a:gd name="connsiteX37" fmla="*/ 313267 w 5994400"/>
              <a:gd name="connsiteY37" fmla="*/ 3473450 h 4762500"/>
              <a:gd name="connsiteX38" fmla="*/ 459317 w 5994400"/>
              <a:gd name="connsiteY38" fmla="*/ 3638550 h 4762500"/>
              <a:gd name="connsiteX39" fmla="*/ 618067 w 5994400"/>
              <a:gd name="connsiteY39" fmla="*/ 3803650 h 4762500"/>
              <a:gd name="connsiteX40" fmla="*/ 757767 w 5994400"/>
              <a:gd name="connsiteY40" fmla="*/ 3987800 h 4762500"/>
              <a:gd name="connsiteX41" fmla="*/ 808567 w 5994400"/>
              <a:gd name="connsiteY41" fmla="*/ 4121150 h 4762500"/>
              <a:gd name="connsiteX42" fmla="*/ 808567 w 5994400"/>
              <a:gd name="connsiteY42" fmla="*/ 4260850 h 4762500"/>
              <a:gd name="connsiteX43" fmla="*/ 713317 w 5994400"/>
              <a:gd name="connsiteY43" fmla="*/ 4400550 h 4762500"/>
              <a:gd name="connsiteX44" fmla="*/ 497417 w 5994400"/>
              <a:gd name="connsiteY44" fmla="*/ 4565650 h 4762500"/>
              <a:gd name="connsiteX45" fmla="*/ 402167 w 5994400"/>
              <a:gd name="connsiteY45" fmla="*/ 4610100 h 4762500"/>
              <a:gd name="connsiteX46" fmla="*/ 325967 w 5994400"/>
              <a:gd name="connsiteY46" fmla="*/ 4533900 h 4762500"/>
              <a:gd name="connsiteX47" fmla="*/ 243417 w 5994400"/>
              <a:gd name="connsiteY47" fmla="*/ 4756150 h 4762500"/>
              <a:gd name="connsiteX48" fmla="*/ 554567 w 5994400"/>
              <a:gd name="connsiteY48" fmla="*/ 4762500 h 4762500"/>
              <a:gd name="connsiteX49" fmla="*/ 478367 w 5994400"/>
              <a:gd name="connsiteY49" fmla="*/ 4686300 h 4762500"/>
              <a:gd name="connsiteX50" fmla="*/ 706967 w 5994400"/>
              <a:gd name="connsiteY50" fmla="*/ 4533900 h 4762500"/>
              <a:gd name="connsiteX51" fmla="*/ 859367 w 5994400"/>
              <a:gd name="connsiteY51" fmla="*/ 4381500 h 4762500"/>
              <a:gd name="connsiteX52" fmla="*/ 935567 w 5994400"/>
              <a:gd name="connsiteY52" fmla="*/ 4083050 h 4762500"/>
              <a:gd name="connsiteX53" fmla="*/ 929217 w 5994400"/>
              <a:gd name="connsiteY53" fmla="*/ 3854450 h 4762500"/>
              <a:gd name="connsiteX54" fmla="*/ 802217 w 5994400"/>
              <a:gd name="connsiteY54" fmla="*/ 3594100 h 4762500"/>
              <a:gd name="connsiteX55" fmla="*/ 554567 w 5994400"/>
              <a:gd name="connsiteY55" fmla="*/ 3314700 h 4762500"/>
              <a:gd name="connsiteX56" fmla="*/ 325967 w 5994400"/>
              <a:gd name="connsiteY56" fmla="*/ 2933700 h 4762500"/>
              <a:gd name="connsiteX57" fmla="*/ 325967 w 5994400"/>
              <a:gd name="connsiteY57" fmla="*/ 2552700 h 4762500"/>
              <a:gd name="connsiteX58" fmla="*/ 446617 w 5994400"/>
              <a:gd name="connsiteY58" fmla="*/ 2216150 h 4762500"/>
              <a:gd name="connsiteX59" fmla="*/ 878417 w 5994400"/>
              <a:gd name="connsiteY59" fmla="*/ 1993900 h 4762500"/>
              <a:gd name="connsiteX60" fmla="*/ 1564217 w 5994400"/>
              <a:gd name="connsiteY60" fmla="*/ 1841500 h 4762500"/>
              <a:gd name="connsiteX61" fmla="*/ 2535767 w 5994400"/>
              <a:gd name="connsiteY61" fmla="*/ 2324100 h 4762500"/>
              <a:gd name="connsiteX62" fmla="*/ 3069167 w 5994400"/>
              <a:gd name="connsiteY62" fmla="*/ 2476500 h 4762500"/>
              <a:gd name="connsiteX63" fmla="*/ 3373967 w 5994400"/>
              <a:gd name="connsiteY63" fmla="*/ 2400300 h 4762500"/>
              <a:gd name="connsiteX64" fmla="*/ 3983567 w 5994400"/>
              <a:gd name="connsiteY64" fmla="*/ 1943100 h 4762500"/>
              <a:gd name="connsiteX65" fmla="*/ 4440767 w 5994400"/>
              <a:gd name="connsiteY65" fmla="*/ 1714500 h 4762500"/>
              <a:gd name="connsiteX66" fmla="*/ 4669367 w 5994400"/>
              <a:gd name="connsiteY66" fmla="*/ 1866900 h 4762500"/>
              <a:gd name="connsiteX67" fmla="*/ 4702705 w 5994400"/>
              <a:gd name="connsiteY67" fmla="*/ 1995488 h 4762500"/>
              <a:gd name="connsiteX68" fmla="*/ 4593167 w 5994400"/>
              <a:gd name="connsiteY68" fmla="*/ 2324100 h 4762500"/>
              <a:gd name="connsiteX0" fmla="*/ 4593167 w 5994400"/>
              <a:gd name="connsiteY0" fmla="*/ 2324100 h 4762500"/>
              <a:gd name="connsiteX1" fmla="*/ 4720167 w 5994400"/>
              <a:gd name="connsiteY1" fmla="*/ 2101850 h 4762500"/>
              <a:gd name="connsiteX2" fmla="*/ 4809067 w 5994400"/>
              <a:gd name="connsiteY2" fmla="*/ 2019300 h 4762500"/>
              <a:gd name="connsiteX3" fmla="*/ 4936067 w 5994400"/>
              <a:gd name="connsiteY3" fmla="*/ 1943100 h 4762500"/>
              <a:gd name="connsiteX4" fmla="*/ 5139267 w 5994400"/>
              <a:gd name="connsiteY4" fmla="*/ 1847850 h 4762500"/>
              <a:gd name="connsiteX5" fmla="*/ 5278967 w 5994400"/>
              <a:gd name="connsiteY5" fmla="*/ 1790700 h 4762500"/>
              <a:gd name="connsiteX6" fmla="*/ 5520267 w 5994400"/>
              <a:gd name="connsiteY6" fmla="*/ 1733550 h 4762500"/>
              <a:gd name="connsiteX7" fmla="*/ 5717117 w 5994400"/>
              <a:gd name="connsiteY7" fmla="*/ 1663700 h 4762500"/>
              <a:gd name="connsiteX8" fmla="*/ 5933017 w 5994400"/>
              <a:gd name="connsiteY8" fmla="*/ 1581150 h 4762500"/>
              <a:gd name="connsiteX9" fmla="*/ 5990167 w 5994400"/>
              <a:gd name="connsiteY9" fmla="*/ 1428750 h 4762500"/>
              <a:gd name="connsiteX10" fmla="*/ 5907617 w 5994400"/>
              <a:gd name="connsiteY10" fmla="*/ 1327150 h 4762500"/>
              <a:gd name="connsiteX11" fmla="*/ 5507567 w 5994400"/>
              <a:gd name="connsiteY11" fmla="*/ 1104900 h 4762500"/>
              <a:gd name="connsiteX12" fmla="*/ 5355167 w 5994400"/>
              <a:gd name="connsiteY12" fmla="*/ 723900 h 4762500"/>
              <a:gd name="connsiteX13" fmla="*/ 5431367 w 5994400"/>
              <a:gd name="connsiteY13" fmla="*/ 419100 h 4762500"/>
              <a:gd name="connsiteX14" fmla="*/ 5659967 w 5994400"/>
              <a:gd name="connsiteY14" fmla="*/ 266700 h 4762500"/>
              <a:gd name="connsiteX15" fmla="*/ 5659967 w 5994400"/>
              <a:gd name="connsiteY15" fmla="*/ 38100 h 4762500"/>
              <a:gd name="connsiteX16" fmla="*/ 5386917 w 5994400"/>
              <a:gd name="connsiteY16" fmla="*/ 38100 h 4762500"/>
              <a:gd name="connsiteX17" fmla="*/ 5177367 w 5994400"/>
              <a:gd name="connsiteY17" fmla="*/ 114300 h 4762500"/>
              <a:gd name="connsiteX18" fmla="*/ 5075767 w 5994400"/>
              <a:gd name="connsiteY18" fmla="*/ 133350 h 4762500"/>
              <a:gd name="connsiteX19" fmla="*/ 4891617 w 5994400"/>
              <a:gd name="connsiteY19" fmla="*/ 177800 h 4762500"/>
              <a:gd name="connsiteX20" fmla="*/ 4364567 w 5994400"/>
              <a:gd name="connsiteY20" fmla="*/ 342900 h 4762500"/>
              <a:gd name="connsiteX21" fmla="*/ 4059767 w 5994400"/>
              <a:gd name="connsiteY21" fmla="*/ 342900 h 4762500"/>
              <a:gd name="connsiteX22" fmla="*/ 3621617 w 5994400"/>
              <a:gd name="connsiteY22" fmla="*/ 342900 h 4762500"/>
              <a:gd name="connsiteX23" fmla="*/ 3227917 w 5994400"/>
              <a:gd name="connsiteY23" fmla="*/ 361950 h 4762500"/>
              <a:gd name="connsiteX24" fmla="*/ 2853267 w 5994400"/>
              <a:gd name="connsiteY24" fmla="*/ 438150 h 4762500"/>
              <a:gd name="connsiteX25" fmla="*/ 2294467 w 5994400"/>
              <a:gd name="connsiteY25" fmla="*/ 539750 h 4762500"/>
              <a:gd name="connsiteX26" fmla="*/ 1913467 w 5994400"/>
              <a:gd name="connsiteY26" fmla="*/ 609600 h 4762500"/>
              <a:gd name="connsiteX27" fmla="*/ 1557867 w 5994400"/>
              <a:gd name="connsiteY27" fmla="*/ 755650 h 4762500"/>
              <a:gd name="connsiteX28" fmla="*/ 1164167 w 5994400"/>
              <a:gd name="connsiteY28" fmla="*/ 1003300 h 4762500"/>
              <a:gd name="connsiteX29" fmla="*/ 719667 w 5994400"/>
              <a:gd name="connsiteY29" fmla="*/ 1390650 h 4762500"/>
              <a:gd name="connsiteX30" fmla="*/ 395817 w 5994400"/>
              <a:gd name="connsiteY30" fmla="*/ 1733550 h 4762500"/>
              <a:gd name="connsiteX31" fmla="*/ 249767 w 5994400"/>
              <a:gd name="connsiteY31" fmla="*/ 1943100 h 4762500"/>
              <a:gd name="connsiteX32" fmla="*/ 148167 w 5994400"/>
              <a:gd name="connsiteY32" fmla="*/ 2159000 h 4762500"/>
              <a:gd name="connsiteX33" fmla="*/ 21167 w 5994400"/>
              <a:gd name="connsiteY33" fmla="*/ 2705100 h 4762500"/>
              <a:gd name="connsiteX34" fmla="*/ 21167 w 5994400"/>
              <a:gd name="connsiteY34" fmla="*/ 2933700 h 4762500"/>
              <a:gd name="connsiteX35" fmla="*/ 78317 w 5994400"/>
              <a:gd name="connsiteY35" fmla="*/ 3117850 h 4762500"/>
              <a:gd name="connsiteX36" fmla="*/ 205317 w 5994400"/>
              <a:gd name="connsiteY36" fmla="*/ 3333750 h 4762500"/>
              <a:gd name="connsiteX37" fmla="*/ 313267 w 5994400"/>
              <a:gd name="connsiteY37" fmla="*/ 3473450 h 4762500"/>
              <a:gd name="connsiteX38" fmla="*/ 459317 w 5994400"/>
              <a:gd name="connsiteY38" fmla="*/ 3638550 h 4762500"/>
              <a:gd name="connsiteX39" fmla="*/ 618067 w 5994400"/>
              <a:gd name="connsiteY39" fmla="*/ 3803650 h 4762500"/>
              <a:gd name="connsiteX40" fmla="*/ 757767 w 5994400"/>
              <a:gd name="connsiteY40" fmla="*/ 3987800 h 4762500"/>
              <a:gd name="connsiteX41" fmla="*/ 808567 w 5994400"/>
              <a:gd name="connsiteY41" fmla="*/ 4121150 h 4762500"/>
              <a:gd name="connsiteX42" fmla="*/ 808567 w 5994400"/>
              <a:gd name="connsiteY42" fmla="*/ 4260850 h 4762500"/>
              <a:gd name="connsiteX43" fmla="*/ 713317 w 5994400"/>
              <a:gd name="connsiteY43" fmla="*/ 4400550 h 4762500"/>
              <a:gd name="connsiteX44" fmla="*/ 497417 w 5994400"/>
              <a:gd name="connsiteY44" fmla="*/ 4565650 h 4762500"/>
              <a:gd name="connsiteX45" fmla="*/ 402167 w 5994400"/>
              <a:gd name="connsiteY45" fmla="*/ 4610100 h 4762500"/>
              <a:gd name="connsiteX46" fmla="*/ 325967 w 5994400"/>
              <a:gd name="connsiteY46" fmla="*/ 4533900 h 4762500"/>
              <a:gd name="connsiteX47" fmla="*/ 243417 w 5994400"/>
              <a:gd name="connsiteY47" fmla="*/ 4756150 h 4762500"/>
              <a:gd name="connsiteX48" fmla="*/ 554567 w 5994400"/>
              <a:gd name="connsiteY48" fmla="*/ 4762500 h 4762500"/>
              <a:gd name="connsiteX49" fmla="*/ 478367 w 5994400"/>
              <a:gd name="connsiteY49" fmla="*/ 4686300 h 4762500"/>
              <a:gd name="connsiteX50" fmla="*/ 706967 w 5994400"/>
              <a:gd name="connsiteY50" fmla="*/ 4533900 h 4762500"/>
              <a:gd name="connsiteX51" fmla="*/ 859367 w 5994400"/>
              <a:gd name="connsiteY51" fmla="*/ 4381500 h 4762500"/>
              <a:gd name="connsiteX52" fmla="*/ 935567 w 5994400"/>
              <a:gd name="connsiteY52" fmla="*/ 4083050 h 4762500"/>
              <a:gd name="connsiteX53" fmla="*/ 929217 w 5994400"/>
              <a:gd name="connsiteY53" fmla="*/ 3854450 h 4762500"/>
              <a:gd name="connsiteX54" fmla="*/ 802217 w 5994400"/>
              <a:gd name="connsiteY54" fmla="*/ 3594100 h 4762500"/>
              <a:gd name="connsiteX55" fmla="*/ 554567 w 5994400"/>
              <a:gd name="connsiteY55" fmla="*/ 3314700 h 4762500"/>
              <a:gd name="connsiteX56" fmla="*/ 325967 w 5994400"/>
              <a:gd name="connsiteY56" fmla="*/ 2933700 h 4762500"/>
              <a:gd name="connsiteX57" fmla="*/ 325967 w 5994400"/>
              <a:gd name="connsiteY57" fmla="*/ 2552700 h 4762500"/>
              <a:gd name="connsiteX58" fmla="*/ 446617 w 5994400"/>
              <a:gd name="connsiteY58" fmla="*/ 2216150 h 4762500"/>
              <a:gd name="connsiteX59" fmla="*/ 878417 w 5994400"/>
              <a:gd name="connsiteY59" fmla="*/ 1993900 h 4762500"/>
              <a:gd name="connsiteX60" fmla="*/ 1564217 w 5994400"/>
              <a:gd name="connsiteY60" fmla="*/ 1841500 h 4762500"/>
              <a:gd name="connsiteX61" fmla="*/ 2535767 w 5994400"/>
              <a:gd name="connsiteY61" fmla="*/ 2324100 h 4762500"/>
              <a:gd name="connsiteX62" fmla="*/ 3069167 w 5994400"/>
              <a:gd name="connsiteY62" fmla="*/ 2476500 h 4762500"/>
              <a:gd name="connsiteX63" fmla="*/ 3373967 w 5994400"/>
              <a:gd name="connsiteY63" fmla="*/ 2400300 h 4762500"/>
              <a:gd name="connsiteX64" fmla="*/ 3983567 w 5994400"/>
              <a:gd name="connsiteY64" fmla="*/ 1943100 h 4762500"/>
              <a:gd name="connsiteX65" fmla="*/ 4440767 w 5994400"/>
              <a:gd name="connsiteY65" fmla="*/ 1714500 h 4762500"/>
              <a:gd name="connsiteX66" fmla="*/ 4669367 w 5994400"/>
              <a:gd name="connsiteY66" fmla="*/ 1866900 h 4762500"/>
              <a:gd name="connsiteX67" fmla="*/ 4702705 w 5994400"/>
              <a:gd name="connsiteY67" fmla="*/ 1995488 h 4762500"/>
              <a:gd name="connsiteX68" fmla="*/ 4593167 w 5994400"/>
              <a:gd name="connsiteY68" fmla="*/ 2324100 h 4762500"/>
              <a:gd name="connsiteX0" fmla="*/ 4593167 w 5994400"/>
              <a:gd name="connsiteY0" fmla="*/ 2324100 h 4762500"/>
              <a:gd name="connsiteX1" fmla="*/ 4720167 w 5994400"/>
              <a:gd name="connsiteY1" fmla="*/ 2101850 h 4762500"/>
              <a:gd name="connsiteX2" fmla="*/ 4809067 w 5994400"/>
              <a:gd name="connsiteY2" fmla="*/ 2019300 h 4762500"/>
              <a:gd name="connsiteX3" fmla="*/ 4936067 w 5994400"/>
              <a:gd name="connsiteY3" fmla="*/ 1943100 h 4762500"/>
              <a:gd name="connsiteX4" fmla="*/ 5139267 w 5994400"/>
              <a:gd name="connsiteY4" fmla="*/ 1847850 h 4762500"/>
              <a:gd name="connsiteX5" fmla="*/ 5278967 w 5994400"/>
              <a:gd name="connsiteY5" fmla="*/ 1790700 h 4762500"/>
              <a:gd name="connsiteX6" fmla="*/ 5520267 w 5994400"/>
              <a:gd name="connsiteY6" fmla="*/ 1733550 h 4762500"/>
              <a:gd name="connsiteX7" fmla="*/ 5717117 w 5994400"/>
              <a:gd name="connsiteY7" fmla="*/ 1663700 h 4762500"/>
              <a:gd name="connsiteX8" fmla="*/ 5933017 w 5994400"/>
              <a:gd name="connsiteY8" fmla="*/ 1581150 h 4762500"/>
              <a:gd name="connsiteX9" fmla="*/ 5990167 w 5994400"/>
              <a:gd name="connsiteY9" fmla="*/ 1428750 h 4762500"/>
              <a:gd name="connsiteX10" fmla="*/ 5907617 w 5994400"/>
              <a:gd name="connsiteY10" fmla="*/ 1327150 h 4762500"/>
              <a:gd name="connsiteX11" fmla="*/ 5507567 w 5994400"/>
              <a:gd name="connsiteY11" fmla="*/ 1104900 h 4762500"/>
              <a:gd name="connsiteX12" fmla="*/ 5355167 w 5994400"/>
              <a:gd name="connsiteY12" fmla="*/ 723900 h 4762500"/>
              <a:gd name="connsiteX13" fmla="*/ 5431367 w 5994400"/>
              <a:gd name="connsiteY13" fmla="*/ 419100 h 4762500"/>
              <a:gd name="connsiteX14" fmla="*/ 5659967 w 5994400"/>
              <a:gd name="connsiteY14" fmla="*/ 266700 h 4762500"/>
              <a:gd name="connsiteX15" fmla="*/ 5659967 w 5994400"/>
              <a:gd name="connsiteY15" fmla="*/ 38100 h 4762500"/>
              <a:gd name="connsiteX16" fmla="*/ 5386917 w 5994400"/>
              <a:gd name="connsiteY16" fmla="*/ 38100 h 4762500"/>
              <a:gd name="connsiteX17" fmla="*/ 5177367 w 5994400"/>
              <a:gd name="connsiteY17" fmla="*/ 114300 h 4762500"/>
              <a:gd name="connsiteX18" fmla="*/ 5075767 w 5994400"/>
              <a:gd name="connsiteY18" fmla="*/ 133350 h 4762500"/>
              <a:gd name="connsiteX19" fmla="*/ 4891617 w 5994400"/>
              <a:gd name="connsiteY19" fmla="*/ 177800 h 4762500"/>
              <a:gd name="connsiteX20" fmla="*/ 4364567 w 5994400"/>
              <a:gd name="connsiteY20" fmla="*/ 342900 h 4762500"/>
              <a:gd name="connsiteX21" fmla="*/ 4059767 w 5994400"/>
              <a:gd name="connsiteY21" fmla="*/ 342900 h 4762500"/>
              <a:gd name="connsiteX22" fmla="*/ 3621617 w 5994400"/>
              <a:gd name="connsiteY22" fmla="*/ 342900 h 4762500"/>
              <a:gd name="connsiteX23" fmla="*/ 3227917 w 5994400"/>
              <a:gd name="connsiteY23" fmla="*/ 361950 h 4762500"/>
              <a:gd name="connsiteX24" fmla="*/ 2853267 w 5994400"/>
              <a:gd name="connsiteY24" fmla="*/ 438150 h 4762500"/>
              <a:gd name="connsiteX25" fmla="*/ 2294467 w 5994400"/>
              <a:gd name="connsiteY25" fmla="*/ 539750 h 4762500"/>
              <a:gd name="connsiteX26" fmla="*/ 1913467 w 5994400"/>
              <a:gd name="connsiteY26" fmla="*/ 609600 h 4762500"/>
              <a:gd name="connsiteX27" fmla="*/ 1557867 w 5994400"/>
              <a:gd name="connsiteY27" fmla="*/ 755650 h 4762500"/>
              <a:gd name="connsiteX28" fmla="*/ 1164167 w 5994400"/>
              <a:gd name="connsiteY28" fmla="*/ 1003300 h 4762500"/>
              <a:gd name="connsiteX29" fmla="*/ 719667 w 5994400"/>
              <a:gd name="connsiteY29" fmla="*/ 1390650 h 4762500"/>
              <a:gd name="connsiteX30" fmla="*/ 395817 w 5994400"/>
              <a:gd name="connsiteY30" fmla="*/ 1733550 h 4762500"/>
              <a:gd name="connsiteX31" fmla="*/ 249767 w 5994400"/>
              <a:gd name="connsiteY31" fmla="*/ 1943100 h 4762500"/>
              <a:gd name="connsiteX32" fmla="*/ 148167 w 5994400"/>
              <a:gd name="connsiteY32" fmla="*/ 2159000 h 4762500"/>
              <a:gd name="connsiteX33" fmla="*/ 21167 w 5994400"/>
              <a:gd name="connsiteY33" fmla="*/ 2705100 h 4762500"/>
              <a:gd name="connsiteX34" fmla="*/ 21167 w 5994400"/>
              <a:gd name="connsiteY34" fmla="*/ 2933700 h 4762500"/>
              <a:gd name="connsiteX35" fmla="*/ 78317 w 5994400"/>
              <a:gd name="connsiteY35" fmla="*/ 3117850 h 4762500"/>
              <a:gd name="connsiteX36" fmla="*/ 205317 w 5994400"/>
              <a:gd name="connsiteY36" fmla="*/ 3333750 h 4762500"/>
              <a:gd name="connsiteX37" fmla="*/ 313267 w 5994400"/>
              <a:gd name="connsiteY37" fmla="*/ 3473450 h 4762500"/>
              <a:gd name="connsiteX38" fmla="*/ 459317 w 5994400"/>
              <a:gd name="connsiteY38" fmla="*/ 3638550 h 4762500"/>
              <a:gd name="connsiteX39" fmla="*/ 618067 w 5994400"/>
              <a:gd name="connsiteY39" fmla="*/ 3803650 h 4762500"/>
              <a:gd name="connsiteX40" fmla="*/ 757767 w 5994400"/>
              <a:gd name="connsiteY40" fmla="*/ 3987800 h 4762500"/>
              <a:gd name="connsiteX41" fmla="*/ 808567 w 5994400"/>
              <a:gd name="connsiteY41" fmla="*/ 4121150 h 4762500"/>
              <a:gd name="connsiteX42" fmla="*/ 808567 w 5994400"/>
              <a:gd name="connsiteY42" fmla="*/ 4260850 h 4762500"/>
              <a:gd name="connsiteX43" fmla="*/ 713317 w 5994400"/>
              <a:gd name="connsiteY43" fmla="*/ 4400550 h 4762500"/>
              <a:gd name="connsiteX44" fmla="*/ 497417 w 5994400"/>
              <a:gd name="connsiteY44" fmla="*/ 4565650 h 4762500"/>
              <a:gd name="connsiteX45" fmla="*/ 402167 w 5994400"/>
              <a:gd name="connsiteY45" fmla="*/ 4610100 h 4762500"/>
              <a:gd name="connsiteX46" fmla="*/ 325967 w 5994400"/>
              <a:gd name="connsiteY46" fmla="*/ 4533900 h 4762500"/>
              <a:gd name="connsiteX47" fmla="*/ 243417 w 5994400"/>
              <a:gd name="connsiteY47" fmla="*/ 4756150 h 4762500"/>
              <a:gd name="connsiteX48" fmla="*/ 554567 w 5994400"/>
              <a:gd name="connsiteY48" fmla="*/ 4762500 h 4762500"/>
              <a:gd name="connsiteX49" fmla="*/ 478367 w 5994400"/>
              <a:gd name="connsiteY49" fmla="*/ 4686300 h 4762500"/>
              <a:gd name="connsiteX50" fmla="*/ 706967 w 5994400"/>
              <a:gd name="connsiteY50" fmla="*/ 4533900 h 4762500"/>
              <a:gd name="connsiteX51" fmla="*/ 935567 w 5994400"/>
              <a:gd name="connsiteY51" fmla="*/ 4305300 h 4762500"/>
              <a:gd name="connsiteX52" fmla="*/ 935567 w 5994400"/>
              <a:gd name="connsiteY52" fmla="*/ 4083050 h 4762500"/>
              <a:gd name="connsiteX53" fmla="*/ 929217 w 5994400"/>
              <a:gd name="connsiteY53" fmla="*/ 3854450 h 4762500"/>
              <a:gd name="connsiteX54" fmla="*/ 802217 w 5994400"/>
              <a:gd name="connsiteY54" fmla="*/ 3594100 h 4762500"/>
              <a:gd name="connsiteX55" fmla="*/ 554567 w 5994400"/>
              <a:gd name="connsiteY55" fmla="*/ 3314700 h 4762500"/>
              <a:gd name="connsiteX56" fmla="*/ 325967 w 5994400"/>
              <a:gd name="connsiteY56" fmla="*/ 2933700 h 4762500"/>
              <a:gd name="connsiteX57" fmla="*/ 325967 w 5994400"/>
              <a:gd name="connsiteY57" fmla="*/ 2552700 h 4762500"/>
              <a:gd name="connsiteX58" fmla="*/ 446617 w 5994400"/>
              <a:gd name="connsiteY58" fmla="*/ 2216150 h 4762500"/>
              <a:gd name="connsiteX59" fmla="*/ 878417 w 5994400"/>
              <a:gd name="connsiteY59" fmla="*/ 1993900 h 4762500"/>
              <a:gd name="connsiteX60" fmla="*/ 1564217 w 5994400"/>
              <a:gd name="connsiteY60" fmla="*/ 1841500 h 4762500"/>
              <a:gd name="connsiteX61" fmla="*/ 2535767 w 5994400"/>
              <a:gd name="connsiteY61" fmla="*/ 2324100 h 4762500"/>
              <a:gd name="connsiteX62" fmla="*/ 3069167 w 5994400"/>
              <a:gd name="connsiteY62" fmla="*/ 2476500 h 4762500"/>
              <a:gd name="connsiteX63" fmla="*/ 3373967 w 5994400"/>
              <a:gd name="connsiteY63" fmla="*/ 2400300 h 4762500"/>
              <a:gd name="connsiteX64" fmla="*/ 3983567 w 5994400"/>
              <a:gd name="connsiteY64" fmla="*/ 1943100 h 4762500"/>
              <a:gd name="connsiteX65" fmla="*/ 4440767 w 5994400"/>
              <a:gd name="connsiteY65" fmla="*/ 1714500 h 4762500"/>
              <a:gd name="connsiteX66" fmla="*/ 4669367 w 5994400"/>
              <a:gd name="connsiteY66" fmla="*/ 1866900 h 4762500"/>
              <a:gd name="connsiteX67" fmla="*/ 4702705 w 5994400"/>
              <a:gd name="connsiteY67" fmla="*/ 1995488 h 4762500"/>
              <a:gd name="connsiteX68" fmla="*/ 4593167 w 5994400"/>
              <a:gd name="connsiteY68" fmla="*/ 2324100 h 4762500"/>
              <a:gd name="connsiteX0" fmla="*/ 4593167 w 5994400"/>
              <a:gd name="connsiteY0" fmla="*/ 2324100 h 4762500"/>
              <a:gd name="connsiteX1" fmla="*/ 4720167 w 5994400"/>
              <a:gd name="connsiteY1" fmla="*/ 2101850 h 4762500"/>
              <a:gd name="connsiteX2" fmla="*/ 4809067 w 5994400"/>
              <a:gd name="connsiteY2" fmla="*/ 2019300 h 4762500"/>
              <a:gd name="connsiteX3" fmla="*/ 4936067 w 5994400"/>
              <a:gd name="connsiteY3" fmla="*/ 1943100 h 4762500"/>
              <a:gd name="connsiteX4" fmla="*/ 5139267 w 5994400"/>
              <a:gd name="connsiteY4" fmla="*/ 1847850 h 4762500"/>
              <a:gd name="connsiteX5" fmla="*/ 5278967 w 5994400"/>
              <a:gd name="connsiteY5" fmla="*/ 1790700 h 4762500"/>
              <a:gd name="connsiteX6" fmla="*/ 5520267 w 5994400"/>
              <a:gd name="connsiteY6" fmla="*/ 1733550 h 4762500"/>
              <a:gd name="connsiteX7" fmla="*/ 5717117 w 5994400"/>
              <a:gd name="connsiteY7" fmla="*/ 1663700 h 4762500"/>
              <a:gd name="connsiteX8" fmla="*/ 5933017 w 5994400"/>
              <a:gd name="connsiteY8" fmla="*/ 1581150 h 4762500"/>
              <a:gd name="connsiteX9" fmla="*/ 5990167 w 5994400"/>
              <a:gd name="connsiteY9" fmla="*/ 1428750 h 4762500"/>
              <a:gd name="connsiteX10" fmla="*/ 5907617 w 5994400"/>
              <a:gd name="connsiteY10" fmla="*/ 1327150 h 4762500"/>
              <a:gd name="connsiteX11" fmla="*/ 5507567 w 5994400"/>
              <a:gd name="connsiteY11" fmla="*/ 1104900 h 4762500"/>
              <a:gd name="connsiteX12" fmla="*/ 5355167 w 5994400"/>
              <a:gd name="connsiteY12" fmla="*/ 723900 h 4762500"/>
              <a:gd name="connsiteX13" fmla="*/ 5431367 w 5994400"/>
              <a:gd name="connsiteY13" fmla="*/ 419100 h 4762500"/>
              <a:gd name="connsiteX14" fmla="*/ 5659967 w 5994400"/>
              <a:gd name="connsiteY14" fmla="*/ 266700 h 4762500"/>
              <a:gd name="connsiteX15" fmla="*/ 5659967 w 5994400"/>
              <a:gd name="connsiteY15" fmla="*/ 38100 h 4762500"/>
              <a:gd name="connsiteX16" fmla="*/ 5386917 w 5994400"/>
              <a:gd name="connsiteY16" fmla="*/ 38100 h 4762500"/>
              <a:gd name="connsiteX17" fmla="*/ 5177367 w 5994400"/>
              <a:gd name="connsiteY17" fmla="*/ 114300 h 4762500"/>
              <a:gd name="connsiteX18" fmla="*/ 5075767 w 5994400"/>
              <a:gd name="connsiteY18" fmla="*/ 133350 h 4762500"/>
              <a:gd name="connsiteX19" fmla="*/ 4891617 w 5994400"/>
              <a:gd name="connsiteY19" fmla="*/ 177800 h 4762500"/>
              <a:gd name="connsiteX20" fmla="*/ 4364567 w 5994400"/>
              <a:gd name="connsiteY20" fmla="*/ 342900 h 4762500"/>
              <a:gd name="connsiteX21" fmla="*/ 4059767 w 5994400"/>
              <a:gd name="connsiteY21" fmla="*/ 342900 h 4762500"/>
              <a:gd name="connsiteX22" fmla="*/ 3621617 w 5994400"/>
              <a:gd name="connsiteY22" fmla="*/ 342900 h 4762500"/>
              <a:gd name="connsiteX23" fmla="*/ 3227917 w 5994400"/>
              <a:gd name="connsiteY23" fmla="*/ 361950 h 4762500"/>
              <a:gd name="connsiteX24" fmla="*/ 2853267 w 5994400"/>
              <a:gd name="connsiteY24" fmla="*/ 438150 h 4762500"/>
              <a:gd name="connsiteX25" fmla="*/ 2294467 w 5994400"/>
              <a:gd name="connsiteY25" fmla="*/ 539750 h 4762500"/>
              <a:gd name="connsiteX26" fmla="*/ 1913467 w 5994400"/>
              <a:gd name="connsiteY26" fmla="*/ 609600 h 4762500"/>
              <a:gd name="connsiteX27" fmla="*/ 1557867 w 5994400"/>
              <a:gd name="connsiteY27" fmla="*/ 755650 h 4762500"/>
              <a:gd name="connsiteX28" fmla="*/ 1164167 w 5994400"/>
              <a:gd name="connsiteY28" fmla="*/ 1003300 h 4762500"/>
              <a:gd name="connsiteX29" fmla="*/ 719667 w 5994400"/>
              <a:gd name="connsiteY29" fmla="*/ 1390650 h 4762500"/>
              <a:gd name="connsiteX30" fmla="*/ 395817 w 5994400"/>
              <a:gd name="connsiteY30" fmla="*/ 1733550 h 4762500"/>
              <a:gd name="connsiteX31" fmla="*/ 249767 w 5994400"/>
              <a:gd name="connsiteY31" fmla="*/ 1943100 h 4762500"/>
              <a:gd name="connsiteX32" fmla="*/ 148167 w 5994400"/>
              <a:gd name="connsiteY32" fmla="*/ 2159000 h 4762500"/>
              <a:gd name="connsiteX33" fmla="*/ 21167 w 5994400"/>
              <a:gd name="connsiteY33" fmla="*/ 2705100 h 4762500"/>
              <a:gd name="connsiteX34" fmla="*/ 21167 w 5994400"/>
              <a:gd name="connsiteY34" fmla="*/ 2933700 h 4762500"/>
              <a:gd name="connsiteX35" fmla="*/ 78317 w 5994400"/>
              <a:gd name="connsiteY35" fmla="*/ 3117850 h 4762500"/>
              <a:gd name="connsiteX36" fmla="*/ 205317 w 5994400"/>
              <a:gd name="connsiteY36" fmla="*/ 3333750 h 4762500"/>
              <a:gd name="connsiteX37" fmla="*/ 313267 w 5994400"/>
              <a:gd name="connsiteY37" fmla="*/ 3473450 h 4762500"/>
              <a:gd name="connsiteX38" fmla="*/ 459317 w 5994400"/>
              <a:gd name="connsiteY38" fmla="*/ 3638550 h 4762500"/>
              <a:gd name="connsiteX39" fmla="*/ 618067 w 5994400"/>
              <a:gd name="connsiteY39" fmla="*/ 3803650 h 4762500"/>
              <a:gd name="connsiteX40" fmla="*/ 757767 w 5994400"/>
              <a:gd name="connsiteY40" fmla="*/ 3987800 h 4762500"/>
              <a:gd name="connsiteX41" fmla="*/ 808567 w 5994400"/>
              <a:gd name="connsiteY41" fmla="*/ 4121150 h 4762500"/>
              <a:gd name="connsiteX42" fmla="*/ 808567 w 5994400"/>
              <a:gd name="connsiteY42" fmla="*/ 4260850 h 4762500"/>
              <a:gd name="connsiteX43" fmla="*/ 713317 w 5994400"/>
              <a:gd name="connsiteY43" fmla="*/ 4400550 h 4762500"/>
              <a:gd name="connsiteX44" fmla="*/ 497417 w 5994400"/>
              <a:gd name="connsiteY44" fmla="*/ 4565650 h 4762500"/>
              <a:gd name="connsiteX45" fmla="*/ 402167 w 5994400"/>
              <a:gd name="connsiteY45" fmla="*/ 4610100 h 4762500"/>
              <a:gd name="connsiteX46" fmla="*/ 325967 w 5994400"/>
              <a:gd name="connsiteY46" fmla="*/ 4533900 h 4762500"/>
              <a:gd name="connsiteX47" fmla="*/ 243417 w 5994400"/>
              <a:gd name="connsiteY47" fmla="*/ 4756150 h 4762500"/>
              <a:gd name="connsiteX48" fmla="*/ 554567 w 5994400"/>
              <a:gd name="connsiteY48" fmla="*/ 4762500 h 4762500"/>
              <a:gd name="connsiteX49" fmla="*/ 478367 w 5994400"/>
              <a:gd name="connsiteY49" fmla="*/ 4686300 h 4762500"/>
              <a:gd name="connsiteX50" fmla="*/ 706967 w 5994400"/>
              <a:gd name="connsiteY50" fmla="*/ 4533900 h 4762500"/>
              <a:gd name="connsiteX51" fmla="*/ 935567 w 5994400"/>
              <a:gd name="connsiteY51" fmla="*/ 4305300 h 4762500"/>
              <a:gd name="connsiteX52" fmla="*/ 935567 w 5994400"/>
              <a:gd name="connsiteY52" fmla="*/ 4083050 h 4762500"/>
              <a:gd name="connsiteX53" fmla="*/ 859367 w 5994400"/>
              <a:gd name="connsiteY53" fmla="*/ 3848100 h 4762500"/>
              <a:gd name="connsiteX54" fmla="*/ 802217 w 5994400"/>
              <a:gd name="connsiteY54" fmla="*/ 3594100 h 4762500"/>
              <a:gd name="connsiteX55" fmla="*/ 554567 w 5994400"/>
              <a:gd name="connsiteY55" fmla="*/ 3314700 h 4762500"/>
              <a:gd name="connsiteX56" fmla="*/ 325967 w 5994400"/>
              <a:gd name="connsiteY56" fmla="*/ 2933700 h 4762500"/>
              <a:gd name="connsiteX57" fmla="*/ 325967 w 5994400"/>
              <a:gd name="connsiteY57" fmla="*/ 2552700 h 4762500"/>
              <a:gd name="connsiteX58" fmla="*/ 446617 w 5994400"/>
              <a:gd name="connsiteY58" fmla="*/ 2216150 h 4762500"/>
              <a:gd name="connsiteX59" fmla="*/ 878417 w 5994400"/>
              <a:gd name="connsiteY59" fmla="*/ 1993900 h 4762500"/>
              <a:gd name="connsiteX60" fmla="*/ 1564217 w 5994400"/>
              <a:gd name="connsiteY60" fmla="*/ 1841500 h 4762500"/>
              <a:gd name="connsiteX61" fmla="*/ 2535767 w 5994400"/>
              <a:gd name="connsiteY61" fmla="*/ 2324100 h 4762500"/>
              <a:gd name="connsiteX62" fmla="*/ 3069167 w 5994400"/>
              <a:gd name="connsiteY62" fmla="*/ 2476500 h 4762500"/>
              <a:gd name="connsiteX63" fmla="*/ 3373967 w 5994400"/>
              <a:gd name="connsiteY63" fmla="*/ 2400300 h 4762500"/>
              <a:gd name="connsiteX64" fmla="*/ 3983567 w 5994400"/>
              <a:gd name="connsiteY64" fmla="*/ 1943100 h 4762500"/>
              <a:gd name="connsiteX65" fmla="*/ 4440767 w 5994400"/>
              <a:gd name="connsiteY65" fmla="*/ 1714500 h 4762500"/>
              <a:gd name="connsiteX66" fmla="*/ 4669367 w 5994400"/>
              <a:gd name="connsiteY66" fmla="*/ 1866900 h 4762500"/>
              <a:gd name="connsiteX67" fmla="*/ 4702705 w 5994400"/>
              <a:gd name="connsiteY67" fmla="*/ 1995488 h 4762500"/>
              <a:gd name="connsiteX68" fmla="*/ 4593167 w 5994400"/>
              <a:gd name="connsiteY68" fmla="*/ 2324100 h 4762500"/>
              <a:gd name="connsiteX0" fmla="*/ 4593167 w 5994400"/>
              <a:gd name="connsiteY0" fmla="*/ 2324100 h 4762500"/>
              <a:gd name="connsiteX1" fmla="*/ 4720167 w 5994400"/>
              <a:gd name="connsiteY1" fmla="*/ 2101850 h 4762500"/>
              <a:gd name="connsiteX2" fmla="*/ 4809067 w 5994400"/>
              <a:gd name="connsiteY2" fmla="*/ 2019300 h 4762500"/>
              <a:gd name="connsiteX3" fmla="*/ 4936067 w 5994400"/>
              <a:gd name="connsiteY3" fmla="*/ 1943100 h 4762500"/>
              <a:gd name="connsiteX4" fmla="*/ 5139267 w 5994400"/>
              <a:gd name="connsiteY4" fmla="*/ 1847850 h 4762500"/>
              <a:gd name="connsiteX5" fmla="*/ 5278967 w 5994400"/>
              <a:gd name="connsiteY5" fmla="*/ 1790700 h 4762500"/>
              <a:gd name="connsiteX6" fmla="*/ 5520267 w 5994400"/>
              <a:gd name="connsiteY6" fmla="*/ 1733550 h 4762500"/>
              <a:gd name="connsiteX7" fmla="*/ 5717117 w 5994400"/>
              <a:gd name="connsiteY7" fmla="*/ 1663700 h 4762500"/>
              <a:gd name="connsiteX8" fmla="*/ 5933017 w 5994400"/>
              <a:gd name="connsiteY8" fmla="*/ 1581150 h 4762500"/>
              <a:gd name="connsiteX9" fmla="*/ 5990167 w 5994400"/>
              <a:gd name="connsiteY9" fmla="*/ 1428750 h 4762500"/>
              <a:gd name="connsiteX10" fmla="*/ 5907617 w 5994400"/>
              <a:gd name="connsiteY10" fmla="*/ 1327150 h 4762500"/>
              <a:gd name="connsiteX11" fmla="*/ 5507567 w 5994400"/>
              <a:gd name="connsiteY11" fmla="*/ 1104900 h 4762500"/>
              <a:gd name="connsiteX12" fmla="*/ 5355167 w 5994400"/>
              <a:gd name="connsiteY12" fmla="*/ 723900 h 4762500"/>
              <a:gd name="connsiteX13" fmla="*/ 5431367 w 5994400"/>
              <a:gd name="connsiteY13" fmla="*/ 419100 h 4762500"/>
              <a:gd name="connsiteX14" fmla="*/ 5659967 w 5994400"/>
              <a:gd name="connsiteY14" fmla="*/ 266700 h 4762500"/>
              <a:gd name="connsiteX15" fmla="*/ 5659967 w 5994400"/>
              <a:gd name="connsiteY15" fmla="*/ 38100 h 4762500"/>
              <a:gd name="connsiteX16" fmla="*/ 5386917 w 5994400"/>
              <a:gd name="connsiteY16" fmla="*/ 38100 h 4762500"/>
              <a:gd name="connsiteX17" fmla="*/ 5177367 w 5994400"/>
              <a:gd name="connsiteY17" fmla="*/ 114300 h 4762500"/>
              <a:gd name="connsiteX18" fmla="*/ 5075767 w 5994400"/>
              <a:gd name="connsiteY18" fmla="*/ 133350 h 4762500"/>
              <a:gd name="connsiteX19" fmla="*/ 4891617 w 5994400"/>
              <a:gd name="connsiteY19" fmla="*/ 177800 h 4762500"/>
              <a:gd name="connsiteX20" fmla="*/ 4364567 w 5994400"/>
              <a:gd name="connsiteY20" fmla="*/ 342900 h 4762500"/>
              <a:gd name="connsiteX21" fmla="*/ 4059767 w 5994400"/>
              <a:gd name="connsiteY21" fmla="*/ 342900 h 4762500"/>
              <a:gd name="connsiteX22" fmla="*/ 3621617 w 5994400"/>
              <a:gd name="connsiteY22" fmla="*/ 342900 h 4762500"/>
              <a:gd name="connsiteX23" fmla="*/ 3227917 w 5994400"/>
              <a:gd name="connsiteY23" fmla="*/ 361950 h 4762500"/>
              <a:gd name="connsiteX24" fmla="*/ 2853267 w 5994400"/>
              <a:gd name="connsiteY24" fmla="*/ 438150 h 4762500"/>
              <a:gd name="connsiteX25" fmla="*/ 2294467 w 5994400"/>
              <a:gd name="connsiteY25" fmla="*/ 539750 h 4762500"/>
              <a:gd name="connsiteX26" fmla="*/ 1913467 w 5994400"/>
              <a:gd name="connsiteY26" fmla="*/ 609600 h 4762500"/>
              <a:gd name="connsiteX27" fmla="*/ 1557867 w 5994400"/>
              <a:gd name="connsiteY27" fmla="*/ 755650 h 4762500"/>
              <a:gd name="connsiteX28" fmla="*/ 1164167 w 5994400"/>
              <a:gd name="connsiteY28" fmla="*/ 1003300 h 4762500"/>
              <a:gd name="connsiteX29" fmla="*/ 719667 w 5994400"/>
              <a:gd name="connsiteY29" fmla="*/ 1390650 h 4762500"/>
              <a:gd name="connsiteX30" fmla="*/ 395817 w 5994400"/>
              <a:gd name="connsiteY30" fmla="*/ 1733550 h 4762500"/>
              <a:gd name="connsiteX31" fmla="*/ 249767 w 5994400"/>
              <a:gd name="connsiteY31" fmla="*/ 1943100 h 4762500"/>
              <a:gd name="connsiteX32" fmla="*/ 148167 w 5994400"/>
              <a:gd name="connsiteY32" fmla="*/ 2159000 h 4762500"/>
              <a:gd name="connsiteX33" fmla="*/ 21167 w 5994400"/>
              <a:gd name="connsiteY33" fmla="*/ 2705100 h 4762500"/>
              <a:gd name="connsiteX34" fmla="*/ 21167 w 5994400"/>
              <a:gd name="connsiteY34" fmla="*/ 2933700 h 4762500"/>
              <a:gd name="connsiteX35" fmla="*/ 78317 w 5994400"/>
              <a:gd name="connsiteY35" fmla="*/ 3117850 h 4762500"/>
              <a:gd name="connsiteX36" fmla="*/ 205317 w 5994400"/>
              <a:gd name="connsiteY36" fmla="*/ 3333750 h 4762500"/>
              <a:gd name="connsiteX37" fmla="*/ 313267 w 5994400"/>
              <a:gd name="connsiteY37" fmla="*/ 3473450 h 4762500"/>
              <a:gd name="connsiteX38" fmla="*/ 459317 w 5994400"/>
              <a:gd name="connsiteY38" fmla="*/ 3638550 h 4762500"/>
              <a:gd name="connsiteX39" fmla="*/ 618067 w 5994400"/>
              <a:gd name="connsiteY39" fmla="*/ 3803650 h 4762500"/>
              <a:gd name="connsiteX40" fmla="*/ 757767 w 5994400"/>
              <a:gd name="connsiteY40" fmla="*/ 3987800 h 4762500"/>
              <a:gd name="connsiteX41" fmla="*/ 808567 w 5994400"/>
              <a:gd name="connsiteY41" fmla="*/ 4121150 h 4762500"/>
              <a:gd name="connsiteX42" fmla="*/ 808567 w 5994400"/>
              <a:gd name="connsiteY42" fmla="*/ 4260850 h 4762500"/>
              <a:gd name="connsiteX43" fmla="*/ 713317 w 5994400"/>
              <a:gd name="connsiteY43" fmla="*/ 4400550 h 4762500"/>
              <a:gd name="connsiteX44" fmla="*/ 497417 w 5994400"/>
              <a:gd name="connsiteY44" fmla="*/ 4565650 h 4762500"/>
              <a:gd name="connsiteX45" fmla="*/ 402167 w 5994400"/>
              <a:gd name="connsiteY45" fmla="*/ 4610100 h 4762500"/>
              <a:gd name="connsiteX46" fmla="*/ 325967 w 5994400"/>
              <a:gd name="connsiteY46" fmla="*/ 4533900 h 4762500"/>
              <a:gd name="connsiteX47" fmla="*/ 243417 w 5994400"/>
              <a:gd name="connsiteY47" fmla="*/ 4756150 h 4762500"/>
              <a:gd name="connsiteX48" fmla="*/ 554567 w 5994400"/>
              <a:gd name="connsiteY48" fmla="*/ 4762500 h 4762500"/>
              <a:gd name="connsiteX49" fmla="*/ 478367 w 5994400"/>
              <a:gd name="connsiteY49" fmla="*/ 4686300 h 4762500"/>
              <a:gd name="connsiteX50" fmla="*/ 706967 w 5994400"/>
              <a:gd name="connsiteY50" fmla="*/ 4533900 h 4762500"/>
              <a:gd name="connsiteX51" fmla="*/ 935567 w 5994400"/>
              <a:gd name="connsiteY51" fmla="*/ 4305300 h 4762500"/>
              <a:gd name="connsiteX52" fmla="*/ 935567 w 5994400"/>
              <a:gd name="connsiteY52" fmla="*/ 4083050 h 4762500"/>
              <a:gd name="connsiteX53" fmla="*/ 859367 w 5994400"/>
              <a:gd name="connsiteY53" fmla="*/ 3848100 h 4762500"/>
              <a:gd name="connsiteX54" fmla="*/ 706967 w 5994400"/>
              <a:gd name="connsiteY54" fmla="*/ 3543300 h 4762500"/>
              <a:gd name="connsiteX55" fmla="*/ 554567 w 5994400"/>
              <a:gd name="connsiteY55" fmla="*/ 3314700 h 4762500"/>
              <a:gd name="connsiteX56" fmla="*/ 325967 w 5994400"/>
              <a:gd name="connsiteY56" fmla="*/ 2933700 h 4762500"/>
              <a:gd name="connsiteX57" fmla="*/ 325967 w 5994400"/>
              <a:gd name="connsiteY57" fmla="*/ 2552700 h 4762500"/>
              <a:gd name="connsiteX58" fmla="*/ 446617 w 5994400"/>
              <a:gd name="connsiteY58" fmla="*/ 2216150 h 4762500"/>
              <a:gd name="connsiteX59" fmla="*/ 878417 w 5994400"/>
              <a:gd name="connsiteY59" fmla="*/ 1993900 h 4762500"/>
              <a:gd name="connsiteX60" fmla="*/ 1564217 w 5994400"/>
              <a:gd name="connsiteY60" fmla="*/ 1841500 h 4762500"/>
              <a:gd name="connsiteX61" fmla="*/ 2535767 w 5994400"/>
              <a:gd name="connsiteY61" fmla="*/ 2324100 h 4762500"/>
              <a:gd name="connsiteX62" fmla="*/ 3069167 w 5994400"/>
              <a:gd name="connsiteY62" fmla="*/ 2476500 h 4762500"/>
              <a:gd name="connsiteX63" fmla="*/ 3373967 w 5994400"/>
              <a:gd name="connsiteY63" fmla="*/ 2400300 h 4762500"/>
              <a:gd name="connsiteX64" fmla="*/ 3983567 w 5994400"/>
              <a:gd name="connsiteY64" fmla="*/ 1943100 h 4762500"/>
              <a:gd name="connsiteX65" fmla="*/ 4440767 w 5994400"/>
              <a:gd name="connsiteY65" fmla="*/ 1714500 h 4762500"/>
              <a:gd name="connsiteX66" fmla="*/ 4669367 w 5994400"/>
              <a:gd name="connsiteY66" fmla="*/ 1866900 h 4762500"/>
              <a:gd name="connsiteX67" fmla="*/ 4702705 w 5994400"/>
              <a:gd name="connsiteY67" fmla="*/ 1995488 h 4762500"/>
              <a:gd name="connsiteX68" fmla="*/ 4593167 w 5994400"/>
              <a:gd name="connsiteY68" fmla="*/ 232410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994400" h="4762500">
                <a:moveTo>
                  <a:pt x="4593167" y="2324100"/>
                </a:moveTo>
                <a:lnTo>
                  <a:pt x="4720167" y="2101850"/>
                </a:lnTo>
                <a:lnTo>
                  <a:pt x="4809067" y="2019300"/>
                </a:lnTo>
                <a:lnTo>
                  <a:pt x="4936067" y="1943100"/>
                </a:lnTo>
                <a:lnTo>
                  <a:pt x="5139267" y="1847850"/>
                </a:lnTo>
                <a:cubicBezTo>
                  <a:pt x="5203825" y="1825625"/>
                  <a:pt x="5215467" y="1809750"/>
                  <a:pt x="5278967" y="1790700"/>
                </a:cubicBezTo>
                <a:cubicBezTo>
                  <a:pt x="5342467" y="1771650"/>
                  <a:pt x="5454650" y="1757892"/>
                  <a:pt x="5520267" y="1733550"/>
                </a:cubicBezTo>
                <a:lnTo>
                  <a:pt x="5717117" y="1663700"/>
                </a:lnTo>
                <a:cubicBezTo>
                  <a:pt x="5785909" y="1638300"/>
                  <a:pt x="5887509" y="1620308"/>
                  <a:pt x="5933017" y="1581150"/>
                </a:cubicBezTo>
                <a:cubicBezTo>
                  <a:pt x="5978525" y="1541992"/>
                  <a:pt x="5994400" y="1471083"/>
                  <a:pt x="5990167" y="1428750"/>
                </a:cubicBezTo>
                <a:cubicBezTo>
                  <a:pt x="5985934" y="1386417"/>
                  <a:pt x="5988050" y="1381125"/>
                  <a:pt x="5907617" y="1327150"/>
                </a:cubicBezTo>
                <a:cubicBezTo>
                  <a:pt x="5827184" y="1273175"/>
                  <a:pt x="5599642" y="1205442"/>
                  <a:pt x="5507567" y="1104900"/>
                </a:cubicBezTo>
                <a:cubicBezTo>
                  <a:pt x="5415492" y="1004358"/>
                  <a:pt x="5367867" y="838200"/>
                  <a:pt x="5355167" y="723900"/>
                </a:cubicBezTo>
                <a:cubicBezTo>
                  <a:pt x="5342467" y="609600"/>
                  <a:pt x="5380567" y="495300"/>
                  <a:pt x="5431367" y="419100"/>
                </a:cubicBezTo>
                <a:cubicBezTo>
                  <a:pt x="5482167" y="342900"/>
                  <a:pt x="5621867" y="330200"/>
                  <a:pt x="5659967" y="266700"/>
                </a:cubicBezTo>
                <a:cubicBezTo>
                  <a:pt x="5698067" y="203200"/>
                  <a:pt x="5705475" y="76200"/>
                  <a:pt x="5659967" y="38100"/>
                </a:cubicBezTo>
                <a:cubicBezTo>
                  <a:pt x="5614459" y="0"/>
                  <a:pt x="5467350" y="25400"/>
                  <a:pt x="5386917" y="38100"/>
                </a:cubicBezTo>
                <a:cubicBezTo>
                  <a:pt x="5306484" y="50800"/>
                  <a:pt x="5229225" y="98425"/>
                  <a:pt x="5177367" y="114300"/>
                </a:cubicBezTo>
                <a:lnTo>
                  <a:pt x="5075767" y="133350"/>
                </a:lnTo>
                <a:lnTo>
                  <a:pt x="4891617" y="177800"/>
                </a:lnTo>
                <a:cubicBezTo>
                  <a:pt x="4773084" y="212725"/>
                  <a:pt x="4503209" y="315383"/>
                  <a:pt x="4364567" y="342900"/>
                </a:cubicBezTo>
                <a:cubicBezTo>
                  <a:pt x="4225925" y="370417"/>
                  <a:pt x="4112684" y="342900"/>
                  <a:pt x="4059767" y="342900"/>
                </a:cubicBezTo>
                <a:lnTo>
                  <a:pt x="3621617" y="342900"/>
                </a:lnTo>
                <a:cubicBezTo>
                  <a:pt x="3526367" y="346075"/>
                  <a:pt x="3355975" y="346075"/>
                  <a:pt x="3227917" y="361950"/>
                </a:cubicBezTo>
                <a:lnTo>
                  <a:pt x="2853267" y="438150"/>
                </a:lnTo>
                <a:lnTo>
                  <a:pt x="2294467" y="539750"/>
                </a:lnTo>
                <a:lnTo>
                  <a:pt x="1913467" y="609600"/>
                </a:lnTo>
                <a:lnTo>
                  <a:pt x="1557867" y="755650"/>
                </a:lnTo>
                <a:lnTo>
                  <a:pt x="1164167" y="1003300"/>
                </a:lnTo>
                <a:lnTo>
                  <a:pt x="719667" y="1390650"/>
                </a:lnTo>
                <a:lnTo>
                  <a:pt x="395817" y="1733550"/>
                </a:lnTo>
                <a:cubicBezTo>
                  <a:pt x="313267" y="1826683"/>
                  <a:pt x="291042" y="1872192"/>
                  <a:pt x="249767" y="1943100"/>
                </a:cubicBezTo>
                <a:cubicBezTo>
                  <a:pt x="208492" y="2014008"/>
                  <a:pt x="172509" y="2079625"/>
                  <a:pt x="148167" y="2159000"/>
                </a:cubicBezTo>
                <a:cubicBezTo>
                  <a:pt x="71438" y="2409825"/>
                  <a:pt x="42334" y="2575983"/>
                  <a:pt x="21167" y="2705100"/>
                </a:cubicBezTo>
                <a:cubicBezTo>
                  <a:pt x="0" y="2834217"/>
                  <a:pt x="11642" y="2839508"/>
                  <a:pt x="21167" y="2933700"/>
                </a:cubicBezTo>
                <a:lnTo>
                  <a:pt x="78317" y="3117850"/>
                </a:lnTo>
                <a:lnTo>
                  <a:pt x="205317" y="3333750"/>
                </a:lnTo>
                <a:lnTo>
                  <a:pt x="313267" y="3473450"/>
                </a:lnTo>
                <a:lnTo>
                  <a:pt x="459317" y="3638550"/>
                </a:lnTo>
                <a:lnTo>
                  <a:pt x="618067" y="3803650"/>
                </a:lnTo>
                <a:cubicBezTo>
                  <a:pt x="667809" y="3861858"/>
                  <a:pt x="726017" y="3934883"/>
                  <a:pt x="757767" y="3987800"/>
                </a:cubicBezTo>
                <a:cubicBezTo>
                  <a:pt x="789517" y="4040717"/>
                  <a:pt x="800100" y="4075642"/>
                  <a:pt x="808567" y="4121150"/>
                </a:cubicBezTo>
                <a:cubicBezTo>
                  <a:pt x="817034" y="4166658"/>
                  <a:pt x="824442" y="4214283"/>
                  <a:pt x="808567" y="4260850"/>
                </a:cubicBezTo>
                <a:cubicBezTo>
                  <a:pt x="792692" y="4307417"/>
                  <a:pt x="765175" y="4349750"/>
                  <a:pt x="713317" y="4400550"/>
                </a:cubicBezTo>
                <a:lnTo>
                  <a:pt x="497417" y="4565650"/>
                </a:lnTo>
                <a:lnTo>
                  <a:pt x="402167" y="4610100"/>
                </a:lnTo>
                <a:lnTo>
                  <a:pt x="325967" y="4533900"/>
                </a:lnTo>
                <a:lnTo>
                  <a:pt x="243417" y="4756150"/>
                </a:lnTo>
                <a:lnTo>
                  <a:pt x="554567" y="4762500"/>
                </a:lnTo>
                <a:lnTo>
                  <a:pt x="478367" y="4686300"/>
                </a:lnTo>
                <a:lnTo>
                  <a:pt x="706967" y="4533900"/>
                </a:lnTo>
                <a:cubicBezTo>
                  <a:pt x="766234" y="4487333"/>
                  <a:pt x="897467" y="4380442"/>
                  <a:pt x="935567" y="4305300"/>
                </a:cubicBezTo>
                <a:cubicBezTo>
                  <a:pt x="973667" y="4230158"/>
                  <a:pt x="948267" y="4159250"/>
                  <a:pt x="935567" y="4083050"/>
                </a:cubicBezTo>
                <a:cubicBezTo>
                  <a:pt x="922867" y="4006850"/>
                  <a:pt x="897467" y="3938058"/>
                  <a:pt x="859367" y="3848100"/>
                </a:cubicBezTo>
                <a:cubicBezTo>
                  <a:pt x="821267" y="3758142"/>
                  <a:pt x="757767" y="3632200"/>
                  <a:pt x="706967" y="3543300"/>
                </a:cubicBezTo>
                <a:cubicBezTo>
                  <a:pt x="656167" y="3454400"/>
                  <a:pt x="618067" y="3416300"/>
                  <a:pt x="554567" y="3314700"/>
                </a:cubicBezTo>
                <a:cubicBezTo>
                  <a:pt x="491067" y="3213100"/>
                  <a:pt x="364067" y="3060700"/>
                  <a:pt x="325967" y="2933700"/>
                </a:cubicBezTo>
                <a:cubicBezTo>
                  <a:pt x="287867" y="2806700"/>
                  <a:pt x="305859" y="2672292"/>
                  <a:pt x="325967" y="2552700"/>
                </a:cubicBezTo>
                <a:cubicBezTo>
                  <a:pt x="346075" y="2433108"/>
                  <a:pt x="354542" y="2309283"/>
                  <a:pt x="446617" y="2216150"/>
                </a:cubicBezTo>
                <a:cubicBezTo>
                  <a:pt x="538692" y="2123017"/>
                  <a:pt x="692150" y="2056342"/>
                  <a:pt x="878417" y="1993900"/>
                </a:cubicBezTo>
                <a:cubicBezTo>
                  <a:pt x="1064684" y="1931458"/>
                  <a:pt x="1287992" y="1786467"/>
                  <a:pt x="1564217" y="1841500"/>
                </a:cubicBezTo>
                <a:cubicBezTo>
                  <a:pt x="1840442" y="1896533"/>
                  <a:pt x="2284942" y="2218267"/>
                  <a:pt x="2535767" y="2324100"/>
                </a:cubicBezTo>
                <a:cubicBezTo>
                  <a:pt x="2786592" y="2429933"/>
                  <a:pt x="2929467" y="2463800"/>
                  <a:pt x="3069167" y="2476500"/>
                </a:cubicBezTo>
                <a:cubicBezTo>
                  <a:pt x="3208867" y="2489200"/>
                  <a:pt x="3185054" y="2468562"/>
                  <a:pt x="3373967" y="2400300"/>
                </a:cubicBezTo>
                <a:cubicBezTo>
                  <a:pt x="3643843" y="2284414"/>
                  <a:pt x="3805767" y="2057400"/>
                  <a:pt x="3983567" y="1943100"/>
                </a:cubicBezTo>
                <a:cubicBezTo>
                  <a:pt x="4161367" y="1828800"/>
                  <a:pt x="4289954" y="1689100"/>
                  <a:pt x="4440767" y="1714500"/>
                </a:cubicBezTo>
                <a:cubicBezTo>
                  <a:pt x="4591580" y="1739900"/>
                  <a:pt x="4625711" y="1820069"/>
                  <a:pt x="4669367" y="1866900"/>
                </a:cubicBezTo>
                <a:cubicBezTo>
                  <a:pt x="4713023" y="1913731"/>
                  <a:pt x="4715405" y="1919288"/>
                  <a:pt x="4702705" y="1995488"/>
                </a:cubicBezTo>
                <a:cubicBezTo>
                  <a:pt x="4690005" y="2071688"/>
                  <a:pt x="4590257" y="2306373"/>
                  <a:pt x="4593167" y="2324100"/>
                </a:cubicBez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7239000" y="3581400"/>
            <a:ext cx="76200" cy="76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2876551" y="2743200"/>
            <a:ext cx="5124449" cy="2843212"/>
          </a:xfrm>
          <a:custGeom>
            <a:avLst/>
            <a:gdLst>
              <a:gd name="connsiteX0" fmla="*/ 0 w 4011613"/>
              <a:gd name="connsiteY0" fmla="*/ 2139950 h 2139950"/>
              <a:gd name="connsiteX1" fmla="*/ 157163 w 4011613"/>
              <a:gd name="connsiteY1" fmla="*/ 2125662 h 2139950"/>
              <a:gd name="connsiteX2" fmla="*/ 261938 w 4011613"/>
              <a:gd name="connsiteY2" fmla="*/ 2063750 h 2139950"/>
              <a:gd name="connsiteX3" fmla="*/ 371475 w 4011613"/>
              <a:gd name="connsiteY3" fmla="*/ 1939925 h 2139950"/>
              <a:gd name="connsiteX4" fmla="*/ 476250 w 4011613"/>
              <a:gd name="connsiteY4" fmla="*/ 1820862 h 2139950"/>
              <a:gd name="connsiteX5" fmla="*/ 609600 w 4011613"/>
              <a:gd name="connsiteY5" fmla="*/ 1658937 h 2139950"/>
              <a:gd name="connsiteX6" fmla="*/ 700088 w 4011613"/>
              <a:gd name="connsiteY6" fmla="*/ 1501775 h 2139950"/>
              <a:gd name="connsiteX7" fmla="*/ 757238 w 4011613"/>
              <a:gd name="connsiteY7" fmla="*/ 1325562 h 2139950"/>
              <a:gd name="connsiteX8" fmla="*/ 781050 w 4011613"/>
              <a:gd name="connsiteY8" fmla="*/ 1187450 h 2139950"/>
              <a:gd name="connsiteX9" fmla="*/ 823913 w 4011613"/>
              <a:gd name="connsiteY9" fmla="*/ 968375 h 2139950"/>
              <a:gd name="connsiteX10" fmla="*/ 881063 w 4011613"/>
              <a:gd name="connsiteY10" fmla="*/ 849312 h 2139950"/>
              <a:gd name="connsiteX11" fmla="*/ 971550 w 4011613"/>
              <a:gd name="connsiteY11" fmla="*/ 730250 h 2139950"/>
              <a:gd name="connsiteX12" fmla="*/ 1090613 w 4011613"/>
              <a:gd name="connsiteY12" fmla="*/ 582612 h 2139950"/>
              <a:gd name="connsiteX13" fmla="*/ 1357313 w 4011613"/>
              <a:gd name="connsiteY13" fmla="*/ 334962 h 2139950"/>
              <a:gd name="connsiteX14" fmla="*/ 1581150 w 4011613"/>
              <a:gd name="connsiteY14" fmla="*/ 187325 h 2139950"/>
              <a:gd name="connsiteX15" fmla="*/ 1943100 w 4011613"/>
              <a:gd name="connsiteY15" fmla="*/ 30162 h 2139950"/>
              <a:gd name="connsiteX16" fmla="*/ 2195513 w 4011613"/>
              <a:gd name="connsiteY16" fmla="*/ 6350 h 2139950"/>
              <a:gd name="connsiteX17" fmla="*/ 2452688 w 4011613"/>
              <a:gd name="connsiteY17" fmla="*/ 15875 h 2139950"/>
              <a:gd name="connsiteX18" fmla="*/ 2947988 w 4011613"/>
              <a:gd name="connsiteY18" fmla="*/ 34925 h 2139950"/>
              <a:gd name="connsiteX19" fmla="*/ 3309938 w 4011613"/>
              <a:gd name="connsiteY19" fmla="*/ 20637 h 2139950"/>
              <a:gd name="connsiteX20" fmla="*/ 3509963 w 4011613"/>
              <a:gd name="connsiteY20" fmla="*/ 39687 h 2139950"/>
              <a:gd name="connsiteX21" fmla="*/ 3743325 w 4011613"/>
              <a:gd name="connsiteY21" fmla="*/ 87312 h 2139950"/>
              <a:gd name="connsiteX22" fmla="*/ 3967163 w 4011613"/>
              <a:gd name="connsiteY22" fmla="*/ 87312 h 2139950"/>
              <a:gd name="connsiteX23" fmla="*/ 4010025 w 4011613"/>
              <a:gd name="connsiteY23" fmla="*/ 77787 h 2139950"/>
              <a:gd name="connsiteX24" fmla="*/ 4010025 w 4011613"/>
              <a:gd name="connsiteY24" fmla="*/ 77787 h 2139950"/>
              <a:gd name="connsiteX0" fmla="*/ 0 w 4133850"/>
              <a:gd name="connsiteY0" fmla="*/ 2157413 h 2157413"/>
              <a:gd name="connsiteX1" fmla="*/ 157163 w 4133850"/>
              <a:gd name="connsiteY1" fmla="*/ 2143125 h 2157413"/>
              <a:gd name="connsiteX2" fmla="*/ 261938 w 4133850"/>
              <a:gd name="connsiteY2" fmla="*/ 2081213 h 2157413"/>
              <a:gd name="connsiteX3" fmla="*/ 371475 w 4133850"/>
              <a:gd name="connsiteY3" fmla="*/ 1957388 h 2157413"/>
              <a:gd name="connsiteX4" fmla="*/ 476250 w 4133850"/>
              <a:gd name="connsiteY4" fmla="*/ 1838325 h 2157413"/>
              <a:gd name="connsiteX5" fmla="*/ 609600 w 4133850"/>
              <a:gd name="connsiteY5" fmla="*/ 1676400 h 2157413"/>
              <a:gd name="connsiteX6" fmla="*/ 700088 w 4133850"/>
              <a:gd name="connsiteY6" fmla="*/ 1519238 h 2157413"/>
              <a:gd name="connsiteX7" fmla="*/ 757238 w 4133850"/>
              <a:gd name="connsiteY7" fmla="*/ 1343025 h 2157413"/>
              <a:gd name="connsiteX8" fmla="*/ 781050 w 4133850"/>
              <a:gd name="connsiteY8" fmla="*/ 1204913 h 2157413"/>
              <a:gd name="connsiteX9" fmla="*/ 823913 w 4133850"/>
              <a:gd name="connsiteY9" fmla="*/ 985838 h 2157413"/>
              <a:gd name="connsiteX10" fmla="*/ 881063 w 4133850"/>
              <a:gd name="connsiteY10" fmla="*/ 866775 h 2157413"/>
              <a:gd name="connsiteX11" fmla="*/ 971550 w 4133850"/>
              <a:gd name="connsiteY11" fmla="*/ 747713 h 2157413"/>
              <a:gd name="connsiteX12" fmla="*/ 1090613 w 4133850"/>
              <a:gd name="connsiteY12" fmla="*/ 600075 h 2157413"/>
              <a:gd name="connsiteX13" fmla="*/ 1357313 w 4133850"/>
              <a:gd name="connsiteY13" fmla="*/ 352425 h 2157413"/>
              <a:gd name="connsiteX14" fmla="*/ 1581150 w 4133850"/>
              <a:gd name="connsiteY14" fmla="*/ 204788 h 2157413"/>
              <a:gd name="connsiteX15" fmla="*/ 1943100 w 4133850"/>
              <a:gd name="connsiteY15" fmla="*/ 47625 h 2157413"/>
              <a:gd name="connsiteX16" fmla="*/ 2195513 w 4133850"/>
              <a:gd name="connsiteY16" fmla="*/ 23813 h 2157413"/>
              <a:gd name="connsiteX17" fmla="*/ 2452688 w 4133850"/>
              <a:gd name="connsiteY17" fmla="*/ 33338 h 2157413"/>
              <a:gd name="connsiteX18" fmla="*/ 2947988 w 4133850"/>
              <a:gd name="connsiteY18" fmla="*/ 52388 h 2157413"/>
              <a:gd name="connsiteX19" fmla="*/ 3309938 w 4133850"/>
              <a:gd name="connsiteY19" fmla="*/ 38100 h 2157413"/>
              <a:gd name="connsiteX20" fmla="*/ 3509963 w 4133850"/>
              <a:gd name="connsiteY20" fmla="*/ 57150 h 2157413"/>
              <a:gd name="connsiteX21" fmla="*/ 3743325 w 4133850"/>
              <a:gd name="connsiteY21" fmla="*/ 104775 h 2157413"/>
              <a:gd name="connsiteX22" fmla="*/ 3967163 w 4133850"/>
              <a:gd name="connsiteY22" fmla="*/ 104775 h 2157413"/>
              <a:gd name="connsiteX23" fmla="*/ 4010025 w 4133850"/>
              <a:gd name="connsiteY23" fmla="*/ 95250 h 2157413"/>
              <a:gd name="connsiteX24" fmla="*/ 4133850 w 4133850"/>
              <a:gd name="connsiteY24" fmla="*/ 0 h 2157413"/>
              <a:gd name="connsiteX0" fmla="*/ 0 w 4210049"/>
              <a:gd name="connsiteY0" fmla="*/ 2309812 h 2309812"/>
              <a:gd name="connsiteX1" fmla="*/ 157163 w 4210049"/>
              <a:gd name="connsiteY1" fmla="*/ 2295524 h 2309812"/>
              <a:gd name="connsiteX2" fmla="*/ 261938 w 4210049"/>
              <a:gd name="connsiteY2" fmla="*/ 2233612 h 2309812"/>
              <a:gd name="connsiteX3" fmla="*/ 371475 w 4210049"/>
              <a:gd name="connsiteY3" fmla="*/ 2109787 h 2309812"/>
              <a:gd name="connsiteX4" fmla="*/ 476250 w 4210049"/>
              <a:gd name="connsiteY4" fmla="*/ 1990724 h 2309812"/>
              <a:gd name="connsiteX5" fmla="*/ 609600 w 4210049"/>
              <a:gd name="connsiteY5" fmla="*/ 1828799 h 2309812"/>
              <a:gd name="connsiteX6" fmla="*/ 700088 w 4210049"/>
              <a:gd name="connsiteY6" fmla="*/ 1671637 h 2309812"/>
              <a:gd name="connsiteX7" fmla="*/ 757238 w 4210049"/>
              <a:gd name="connsiteY7" fmla="*/ 1495424 h 2309812"/>
              <a:gd name="connsiteX8" fmla="*/ 781050 w 4210049"/>
              <a:gd name="connsiteY8" fmla="*/ 1357312 h 2309812"/>
              <a:gd name="connsiteX9" fmla="*/ 823913 w 4210049"/>
              <a:gd name="connsiteY9" fmla="*/ 1138237 h 2309812"/>
              <a:gd name="connsiteX10" fmla="*/ 881063 w 4210049"/>
              <a:gd name="connsiteY10" fmla="*/ 1019174 h 2309812"/>
              <a:gd name="connsiteX11" fmla="*/ 971550 w 4210049"/>
              <a:gd name="connsiteY11" fmla="*/ 900112 h 2309812"/>
              <a:gd name="connsiteX12" fmla="*/ 1090613 w 4210049"/>
              <a:gd name="connsiteY12" fmla="*/ 752474 h 2309812"/>
              <a:gd name="connsiteX13" fmla="*/ 1357313 w 4210049"/>
              <a:gd name="connsiteY13" fmla="*/ 504824 h 2309812"/>
              <a:gd name="connsiteX14" fmla="*/ 1581150 w 4210049"/>
              <a:gd name="connsiteY14" fmla="*/ 357187 h 2309812"/>
              <a:gd name="connsiteX15" fmla="*/ 1943100 w 4210049"/>
              <a:gd name="connsiteY15" fmla="*/ 200024 h 2309812"/>
              <a:gd name="connsiteX16" fmla="*/ 2195513 w 4210049"/>
              <a:gd name="connsiteY16" fmla="*/ 176212 h 2309812"/>
              <a:gd name="connsiteX17" fmla="*/ 2452688 w 4210049"/>
              <a:gd name="connsiteY17" fmla="*/ 185737 h 2309812"/>
              <a:gd name="connsiteX18" fmla="*/ 2947988 w 4210049"/>
              <a:gd name="connsiteY18" fmla="*/ 204787 h 2309812"/>
              <a:gd name="connsiteX19" fmla="*/ 3309938 w 4210049"/>
              <a:gd name="connsiteY19" fmla="*/ 190499 h 2309812"/>
              <a:gd name="connsiteX20" fmla="*/ 3509963 w 4210049"/>
              <a:gd name="connsiteY20" fmla="*/ 209549 h 2309812"/>
              <a:gd name="connsiteX21" fmla="*/ 3743325 w 4210049"/>
              <a:gd name="connsiteY21" fmla="*/ 257174 h 2309812"/>
              <a:gd name="connsiteX22" fmla="*/ 3967163 w 4210049"/>
              <a:gd name="connsiteY22" fmla="*/ 257174 h 2309812"/>
              <a:gd name="connsiteX23" fmla="*/ 4010025 w 4210049"/>
              <a:gd name="connsiteY23" fmla="*/ 247649 h 2309812"/>
              <a:gd name="connsiteX24" fmla="*/ 4210049 w 4210049"/>
              <a:gd name="connsiteY24" fmla="*/ 0 h 2309812"/>
              <a:gd name="connsiteX0" fmla="*/ 0 w 4362449"/>
              <a:gd name="connsiteY0" fmla="*/ 2462212 h 2462212"/>
              <a:gd name="connsiteX1" fmla="*/ 157163 w 4362449"/>
              <a:gd name="connsiteY1" fmla="*/ 2447924 h 2462212"/>
              <a:gd name="connsiteX2" fmla="*/ 261938 w 4362449"/>
              <a:gd name="connsiteY2" fmla="*/ 2386012 h 2462212"/>
              <a:gd name="connsiteX3" fmla="*/ 371475 w 4362449"/>
              <a:gd name="connsiteY3" fmla="*/ 2262187 h 2462212"/>
              <a:gd name="connsiteX4" fmla="*/ 476250 w 4362449"/>
              <a:gd name="connsiteY4" fmla="*/ 2143124 h 2462212"/>
              <a:gd name="connsiteX5" fmla="*/ 609600 w 4362449"/>
              <a:gd name="connsiteY5" fmla="*/ 1981199 h 2462212"/>
              <a:gd name="connsiteX6" fmla="*/ 700088 w 4362449"/>
              <a:gd name="connsiteY6" fmla="*/ 1824037 h 2462212"/>
              <a:gd name="connsiteX7" fmla="*/ 757238 w 4362449"/>
              <a:gd name="connsiteY7" fmla="*/ 1647824 h 2462212"/>
              <a:gd name="connsiteX8" fmla="*/ 781050 w 4362449"/>
              <a:gd name="connsiteY8" fmla="*/ 1509712 h 2462212"/>
              <a:gd name="connsiteX9" fmla="*/ 823913 w 4362449"/>
              <a:gd name="connsiteY9" fmla="*/ 1290637 h 2462212"/>
              <a:gd name="connsiteX10" fmla="*/ 881063 w 4362449"/>
              <a:gd name="connsiteY10" fmla="*/ 1171574 h 2462212"/>
              <a:gd name="connsiteX11" fmla="*/ 971550 w 4362449"/>
              <a:gd name="connsiteY11" fmla="*/ 1052512 h 2462212"/>
              <a:gd name="connsiteX12" fmla="*/ 1090613 w 4362449"/>
              <a:gd name="connsiteY12" fmla="*/ 904874 h 2462212"/>
              <a:gd name="connsiteX13" fmla="*/ 1357313 w 4362449"/>
              <a:gd name="connsiteY13" fmla="*/ 657224 h 2462212"/>
              <a:gd name="connsiteX14" fmla="*/ 1581150 w 4362449"/>
              <a:gd name="connsiteY14" fmla="*/ 509587 h 2462212"/>
              <a:gd name="connsiteX15" fmla="*/ 1943100 w 4362449"/>
              <a:gd name="connsiteY15" fmla="*/ 352424 h 2462212"/>
              <a:gd name="connsiteX16" fmla="*/ 2195513 w 4362449"/>
              <a:gd name="connsiteY16" fmla="*/ 328612 h 2462212"/>
              <a:gd name="connsiteX17" fmla="*/ 2452688 w 4362449"/>
              <a:gd name="connsiteY17" fmla="*/ 338137 h 2462212"/>
              <a:gd name="connsiteX18" fmla="*/ 2947988 w 4362449"/>
              <a:gd name="connsiteY18" fmla="*/ 357187 h 2462212"/>
              <a:gd name="connsiteX19" fmla="*/ 3309938 w 4362449"/>
              <a:gd name="connsiteY19" fmla="*/ 342899 h 2462212"/>
              <a:gd name="connsiteX20" fmla="*/ 3509963 w 4362449"/>
              <a:gd name="connsiteY20" fmla="*/ 361949 h 2462212"/>
              <a:gd name="connsiteX21" fmla="*/ 3743325 w 4362449"/>
              <a:gd name="connsiteY21" fmla="*/ 409574 h 2462212"/>
              <a:gd name="connsiteX22" fmla="*/ 3967163 w 4362449"/>
              <a:gd name="connsiteY22" fmla="*/ 409574 h 2462212"/>
              <a:gd name="connsiteX23" fmla="*/ 4010025 w 4362449"/>
              <a:gd name="connsiteY23" fmla="*/ 400049 h 2462212"/>
              <a:gd name="connsiteX24" fmla="*/ 4362449 w 4362449"/>
              <a:gd name="connsiteY24" fmla="*/ 0 h 2462212"/>
              <a:gd name="connsiteX0" fmla="*/ 0 w 4514849"/>
              <a:gd name="connsiteY0" fmla="*/ 2614612 h 2614612"/>
              <a:gd name="connsiteX1" fmla="*/ 157163 w 4514849"/>
              <a:gd name="connsiteY1" fmla="*/ 2600324 h 2614612"/>
              <a:gd name="connsiteX2" fmla="*/ 261938 w 4514849"/>
              <a:gd name="connsiteY2" fmla="*/ 2538412 h 2614612"/>
              <a:gd name="connsiteX3" fmla="*/ 371475 w 4514849"/>
              <a:gd name="connsiteY3" fmla="*/ 2414587 h 2614612"/>
              <a:gd name="connsiteX4" fmla="*/ 476250 w 4514849"/>
              <a:gd name="connsiteY4" fmla="*/ 2295524 h 2614612"/>
              <a:gd name="connsiteX5" fmla="*/ 609600 w 4514849"/>
              <a:gd name="connsiteY5" fmla="*/ 2133599 h 2614612"/>
              <a:gd name="connsiteX6" fmla="*/ 700088 w 4514849"/>
              <a:gd name="connsiteY6" fmla="*/ 1976437 h 2614612"/>
              <a:gd name="connsiteX7" fmla="*/ 757238 w 4514849"/>
              <a:gd name="connsiteY7" fmla="*/ 1800224 h 2614612"/>
              <a:gd name="connsiteX8" fmla="*/ 781050 w 4514849"/>
              <a:gd name="connsiteY8" fmla="*/ 1662112 h 2614612"/>
              <a:gd name="connsiteX9" fmla="*/ 823913 w 4514849"/>
              <a:gd name="connsiteY9" fmla="*/ 1443037 h 2614612"/>
              <a:gd name="connsiteX10" fmla="*/ 881063 w 4514849"/>
              <a:gd name="connsiteY10" fmla="*/ 1323974 h 2614612"/>
              <a:gd name="connsiteX11" fmla="*/ 971550 w 4514849"/>
              <a:gd name="connsiteY11" fmla="*/ 1204912 h 2614612"/>
              <a:gd name="connsiteX12" fmla="*/ 1090613 w 4514849"/>
              <a:gd name="connsiteY12" fmla="*/ 1057274 h 2614612"/>
              <a:gd name="connsiteX13" fmla="*/ 1357313 w 4514849"/>
              <a:gd name="connsiteY13" fmla="*/ 809624 h 2614612"/>
              <a:gd name="connsiteX14" fmla="*/ 1581150 w 4514849"/>
              <a:gd name="connsiteY14" fmla="*/ 661987 h 2614612"/>
              <a:gd name="connsiteX15" fmla="*/ 1943100 w 4514849"/>
              <a:gd name="connsiteY15" fmla="*/ 504824 h 2614612"/>
              <a:gd name="connsiteX16" fmla="*/ 2195513 w 4514849"/>
              <a:gd name="connsiteY16" fmla="*/ 481012 h 2614612"/>
              <a:gd name="connsiteX17" fmla="*/ 2452688 w 4514849"/>
              <a:gd name="connsiteY17" fmla="*/ 490537 h 2614612"/>
              <a:gd name="connsiteX18" fmla="*/ 2947988 w 4514849"/>
              <a:gd name="connsiteY18" fmla="*/ 509587 h 2614612"/>
              <a:gd name="connsiteX19" fmla="*/ 3309938 w 4514849"/>
              <a:gd name="connsiteY19" fmla="*/ 495299 h 2614612"/>
              <a:gd name="connsiteX20" fmla="*/ 3509963 w 4514849"/>
              <a:gd name="connsiteY20" fmla="*/ 514349 h 2614612"/>
              <a:gd name="connsiteX21" fmla="*/ 3743325 w 4514849"/>
              <a:gd name="connsiteY21" fmla="*/ 561974 h 2614612"/>
              <a:gd name="connsiteX22" fmla="*/ 3967163 w 4514849"/>
              <a:gd name="connsiteY22" fmla="*/ 561974 h 2614612"/>
              <a:gd name="connsiteX23" fmla="*/ 4010025 w 4514849"/>
              <a:gd name="connsiteY23" fmla="*/ 552449 h 2614612"/>
              <a:gd name="connsiteX24" fmla="*/ 4514849 w 4514849"/>
              <a:gd name="connsiteY24" fmla="*/ 0 h 2614612"/>
              <a:gd name="connsiteX0" fmla="*/ 0 w 4591049"/>
              <a:gd name="connsiteY0" fmla="*/ 2767012 h 2767012"/>
              <a:gd name="connsiteX1" fmla="*/ 157163 w 4591049"/>
              <a:gd name="connsiteY1" fmla="*/ 2752724 h 2767012"/>
              <a:gd name="connsiteX2" fmla="*/ 261938 w 4591049"/>
              <a:gd name="connsiteY2" fmla="*/ 2690812 h 2767012"/>
              <a:gd name="connsiteX3" fmla="*/ 371475 w 4591049"/>
              <a:gd name="connsiteY3" fmla="*/ 2566987 h 2767012"/>
              <a:gd name="connsiteX4" fmla="*/ 476250 w 4591049"/>
              <a:gd name="connsiteY4" fmla="*/ 2447924 h 2767012"/>
              <a:gd name="connsiteX5" fmla="*/ 609600 w 4591049"/>
              <a:gd name="connsiteY5" fmla="*/ 2285999 h 2767012"/>
              <a:gd name="connsiteX6" fmla="*/ 700088 w 4591049"/>
              <a:gd name="connsiteY6" fmla="*/ 2128837 h 2767012"/>
              <a:gd name="connsiteX7" fmla="*/ 757238 w 4591049"/>
              <a:gd name="connsiteY7" fmla="*/ 1952624 h 2767012"/>
              <a:gd name="connsiteX8" fmla="*/ 781050 w 4591049"/>
              <a:gd name="connsiteY8" fmla="*/ 1814512 h 2767012"/>
              <a:gd name="connsiteX9" fmla="*/ 823913 w 4591049"/>
              <a:gd name="connsiteY9" fmla="*/ 1595437 h 2767012"/>
              <a:gd name="connsiteX10" fmla="*/ 881063 w 4591049"/>
              <a:gd name="connsiteY10" fmla="*/ 1476374 h 2767012"/>
              <a:gd name="connsiteX11" fmla="*/ 971550 w 4591049"/>
              <a:gd name="connsiteY11" fmla="*/ 1357312 h 2767012"/>
              <a:gd name="connsiteX12" fmla="*/ 1090613 w 4591049"/>
              <a:gd name="connsiteY12" fmla="*/ 1209674 h 2767012"/>
              <a:gd name="connsiteX13" fmla="*/ 1357313 w 4591049"/>
              <a:gd name="connsiteY13" fmla="*/ 962024 h 2767012"/>
              <a:gd name="connsiteX14" fmla="*/ 1581150 w 4591049"/>
              <a:gd name="connsiteY14" fmla="*/ 814387 h 2767012"/>
              <a:gd name="connsiteX15" fmla="*/ 1943100 w 4591049"/>
              <a:gd name="connsiteY15" fmla="*/ 657224 h 2767012"/>
              <a:gd name="connsiteX16" fmla="*/ 2195513 w 4591049"/>
              <a:gd name="connsiteY16" fmla="*/ 633412 h 2767012"/>
              <a:gd name="connsiteX17" fmla="*/ 2452688 w 4591049"/>
              <a:gd name="connsiteY17" fmla="*/ 642937 h 2767012"/>
              <a:gd name="connsiteX18" fmla="*/ 2947988 w 4591049"/>
              <a:gd name="connsiteY18" fmla="*/ 661987 h 2767012"/>
              <a:gd name="connsiteX19" fmla="*/ 3309938 w 4591049"/>
              <a:gd name="connsiteY19" fmla="*/ 647699 h 2767012"/>
              <a:gd name="connsiteX20" fmla="*/ 3509963 w 4591049"/>
              <a:gd name="connsiteY20" fmla="*/ 666749 h 2767012"/>
              <a:gd name="connsiteX21" fmla="*/ 3743325 w 4591049"/>
              <a:gd name="connsiteY21" fmla="*/ 714374 h 2767012"/>
              <a:gd name="connsiteX22" fmla="*/ 3967163 w 4591049"/>
              <a:gd name="connsiteY22" fmla="*/ 714374 h 2767012"/>
              <a:gd name="connsiteX23" fmla="*/ 4010025 w 4591049"/>
              <a:gd name="connsiteY23" fmla="*/ 704849 h 2767012"/>
              <a:gd name="connsiteX24" fmla="*/ 4591049 w 4591049"/>
              <a:gd name="connsiteY24" fmla="*/ 0 h 2767012"/>
              <a:gd name="connsiteX0" fmla="*/ 0 w 4591049"/>
              <a:gd name="connsiteY0" fmla="*/ 2767012 h 2767012"/>
              <a:gd name="connsiteX1" fmla="*/ 157163 w 4591049"/>
              <a:gd name="connsiteY1" fmla="*/ 2752724 h 2767012"/>
              <a:gd name="connsiteX2" fmla="*/ 261938 w 4591049"/>
              <a:gd name="connsiteY2" fmla="*/ 2690812 h 2767012"/>
              <a:gd name="connsiteX3" fmla="*/ 371475 w 4591049"/>
              <a:gd name="connsiteY3" fmla="*/ 2566987 h 2767012"/>
              <a:gd name="connsiteX4" fmla="*/ 476250 w 4591049"/>
              <a:gd name="connsiteY4" fmla="*/ 2447924 h 2767012"/>
              <a:gd name="connsiteX5" fmla="*/ 609600 w 4591049"/>
              <a:gd name="connsiteY5" fmla="*/ 2285999 h 2767012"/>
              <a:gd name="connsiteX6" fmla="*/ 700088 w 4591049"/>
              <a:gd name="connsiteY6" fmla="*/ 2128837 h 2767012"/>
              <a:gd name="connsiteX7" fmla="*/ 757238 w 4591049"/>
              <a:gd name="connsiteY7" fmla="*/ 1952624 h 2767012"/>
              <a:gd name="connsiteX8" fmla="*/ 781050 w 4591049"/>
              <a:gd name="connsiteY8" fmla="*/ 1814512 h 2767012"/>
              <a:gd name="connsiteX9" fmla="*/ 823913 w 4591049"/>
              <a:gd name="connsiteY9" fmla="*/ 1595437 h 2767012"/>
              <a:gd name="connsiteX10" fmla="*/ 881063 w 4591049"/>
              <a:gd name="connsiteY10" fmla="*/ 1476374 h 2767012"/>
              <a:gd name="connsiteX11" fmla="*/ 971550 w 4591049"/>
              <a:gd name="connsiteY11" fmla="*/ 1357312 h 2767012"/>
              <a:gd name="connsiteX12" fmla="*/ 1090613 w 4591049"/>
              <a:gd name="connsiteY12" fmla="*/ 1209674 h 2767012"/>
              <a:gd name="connsiteX13" fmla="*/ 1357313 w 4591049"/>
              <a:gd name="connsiteY13" fmla="*/ 962024 h 2767012"/>
              <a:gd name="connsiteX14" fmla="*/ 1581150 w 4591049"/>
              <a:gd name="connsiteY14" fmla="*/ 814387 h 2767012"/>
              <a:gd name="connsiteX15" fmla="*/ 1943100 w 4591049"/>
              <a:gd name="connsiteY15" fmla="*/ 657224 h 2767012"/>
              <a:gd name="connsiteX16" fmla="*/ 2195513 w 4591049"/>
              <a:gd name="connsiteY16" fmla="*/ 633412 h 2767012"/>
              <a:gd name="connsiteX17" fmla="*/ 2452688 w 4591049"/>
              <a:gd name="connsiteY17" fmla="*/ 642937 h 2767012"/>
              <a:gd name="connsiteX18" fmla="*/ 2947988 w 4591049"/>
              <a:gd name="connsiteY18" fmla="*/ 661987 h 2767012"/>
              <a:gd name="connsiteX19" fmla="*/ 3309938 w 4591049"/>
              <a:gd name="connsiteY19" fmla="*/ 647699 h 2767012"/>
              <a:gd name="connsiteX20" fmla="*/ 3509963 w 4591049"/>
              <a:gd name="connsiteY20" fmla="*/ 666749 h 2767012"/>
              <a:gd name="connsiteX21" fmla="*/ 3743325 w 4591049"/>
              <a:gd name="connsiteY21" fmla="*/ 714374 h 2767012"/>
              <a:gd name="connsiteX22" fmla="*/ 3967163 w 4591049"/>
              <a:gd name="connsiteY22" fmla="*/ 714374 h 2767012"/>
              <a:gd name="connsiteX23" fmla="*/ 4010025 w 4591049"/>
              <a:gd name="connsiteY23" fmla="*/ 704849 h 2767012"/>
              <a:gd name="connsiteX24" fmla="*/ 4405312 w 4591049"/>
              <a:gd name="connsiteY24" fmla="*/ 219075 h 2767012"/>
              <a:gd name="connsiteX25" fmla="*/ 4591049 w 4591049"/>
              <a:gd name="connsiteY25" fmla="*/ 0 h 2767012"/>
              <a:gd name="connsiteX0" fmla="*/ 0 w 4591049"/>
              <a:gd name="connsiteY0" fmla="*/ 2767012 h 2767012"/>
              <a:gd name="connsiteX1" fmla="*/ 157163 w 4591049"/>
              <a:gd name="connsiteY1" fmla="*/ 2752724 h 2767012"/>
              <a:gd name="connsiteX2" fmla="*/ 261938 w 4591049"/>
              <a:gd name="connsiteY2" fmla="*/ 2690812 h 2767012"/>
              <a:gd name="connsiteX3" fmla="*/ 371475 w 4591049"/>
              <a:gd name="connsiteY3" fmla="*/ 2566987 h 2767012"/>
              <a:gd name="connsiteX4" fmla="*/ 476250 w 4591049"/>
              <a:gd name="connsiteY4" fmla="*/ 2447924 h 2767012"/>
              <a:gd name="connsiteX5" fmla="*/ 609600 w 4591049"/>
              <a:gd name="connsiteY5" fmla="*/ 2285999 h 2767012"/>
              <a:gd name="connsiteX6" fmla="*/ 700088 w 4591049"/>
              <a:gd name="connsiteY6" fmla="*/ 2128837 h 2767012"/>
              <a:gd name="connsiteX7" fmla="*/ 757238 w 4591049"/>
              <a:gd name="connsiteY7" fmla="*/ 1952624 h 2767012"/>
              <a:gd name="connsiteX8" fmla="*/ 781050 w 4591049"/>
              <a:gd name="connsiteY8" fmla="*/ 1814512 h 2767012"/>
              <a:gd name="connsiteX9" fmla="*/ 823913 w 4591049"/>
              <a:gd name="connsiteY9" fmla="*/ 1595437 h 2767012"/>
              <a:gd name="connsiteX10" fmla="*/ 881063 w 4591049"/>
              <a:gd name="connsiteY10" fmla="*/ 1476374 h 2767012"/>
              <a:gd name="connsiteX11" fmla="*/ 971550 w 4591049"/>
              <a:gd name="connsiteY11" fmla="*/ 1357312 h 2767012"/>
              <a:gd name="connsiteX12" fmla="*/ 1090613 w 4591049"/>
              <a:gd name="connsiteY12" fmla="*/ 1209674 h 2767012"/>
              <a:gd name="connsiteX13" fmla="*/ 1357313 w 4591049"/>
              <a:gd name="connsiteY13" fmla="*/ 962024 h 2767012"/>
              <a:gd name="connsiteX14" fmla="*/ 1581150 w 4591049"/>
              <a:gd name="connsiteY14" fmla="*/ 814387 h 2767012"/>
              <a:gd name="connsiteX15" fmla="*/ 1943100 w 4591049"/>
              <a:gd name="connsiteY15" fmla="*/ 657224 h 2767012"/>
              <a:gd name="connsiteX16" fmla="*/ 2195513 w 4591049"/>
              <a:gd name="connsiteY16" fmla="*/ 633412 h 2767012"/>
              <a:gd name="connsiteX17" fmla="*/ 2452688 w 4591049"/>
              <a:gd name="connsiteY17" fmla="*/ 642937 h 2767012"/>
              <a:gd name="connsiteX18" fmla="*/ 2947988 w 4591049"/>
              <a:gd name="connsiteY18" fmla="*/ 661987 h 2767012"/>
              <a:gd name="connsiteX19" fmla="*/ 3309938 w 4591049"/>
              <a:gd name="connsiteY19" fmla="*/ 647699 h 2767012"/>
              <a:gd name="connsiteX20" fmla="*/ 3509963 w 4591049"/>
              <a:gd name="connsiteY20" fmla="*/ 666749 h 2767012"/>
              <a:gd name="connsiteX21" fmla="*/ 3743325 w 4591049"/>
              <a:gd name="connsiteY21" fmla="*/ 714374 h 2767012"/>
              <a:gd name="connsiteX22" fmla="*/ 3967163 w 4591049"/>
              <a:gd name="connsiteY22" fmla="*/ 714374 h 2767012"/>
              <a:gd name="connsiteX23" fmla="*/ 4010025 w 4591049"/>
              <a:gd name="connsiteY23" fmla="*/ 704849 h 2767012"/>
              <a:gd name="connsiteX24" fmla="*/ 4362449 w 4591049"/>
              <a:gd name="connsiteY24" fmla="*/ 152400 h 2767012"/>
              <a:gd name="connsiteX25" fmla="*/ 4591049 w 4591049"/>
              <a:gd name="connsiteY25" fmla="*/ 0 h 2767012"/>
              <a:gd name="connsiteX0" fmla="*/ 0 w 4591049"/>
              <a:gd name="connsiteY0" fmla="*/ 2767012 h 2767012"/>
              <a:gd name="connsiteX1" fmla="*/ 157163 w 4591049"/>
              <a:gd name="connsiteY1" fmla="*/ 2752724 h 2767012"/>
              <a:gd name="connsiteX2" fmla="*/ 261938 w 4591049"/>
              <a:gd name="connsiteY2" fmla="*/ 2690812 h 2767012"/>
              <a:gd name="connsiteX3" fmla="*/ 371475 w 4591049"/>
              <a:gd name="connsiteY3" fmla="*/ 2566987 h 2767012"/>
              <a:gd name="connsiteX4" fmla="*/ 476250 w 4591049"/>
              <a:gd name="connsiteY4" fmla="*/ 2447924 h 2767012"/>
              <a:gd name="connsiteX5" fmla="*/ 609600 w 4591049"/>
              <a:gd name="connsiteY5" fmla="*/ 2285999 h 2767012"/>
              <a:gd name="connsiteX6" fmla="*/ 700088 w 4591049"/>
              <a:gd name="connsiteY6" fmla="*/ 2128837 h 2767012"/>
              <a:gd name="connsiteX7" fmla="*/ 757238 w 4591049"/>
              <a:gd name="connsiteY7" fmla="*/ 1952624 h 2767012"/>
              <a:gd name="connsiteX8" fmla="*/ 781050 w 4591049"/>
              <a:gd name="connsiteY8" fmla="*/ 1814512 h 2767012"/>
              <a:gd name="connsiteX9" fmla="*/ 823913 w 4591049"/>
              <a:gd name="connsiteY9" fmla="*/ 1595437 h 2767012"/>
              <a:gd name="connsiteX10" fmla="*/ 881063 w 4591049"/>
              <a:gd name="connsiteY10" fmla="*/ 1476374 h 2767012"/>
              <a:gd name="connsiteX11" fmla="*/ 971550 w 4591049"/>
              <a:gd name="connsiteY11" fmla="*/ 1357312 h 2767012"/>
              <a:gd name="connsiteX12" fmla="*/ 1090613 w 4591049"/>
              <a:gd name="connsiteY12" fmla="*/ 1209674 h 2767012"/>
              <a:gd name="connsiteX13" fmla="*/ 1357313 w 4591049"/>
              <a:gd name="connsiteY13" fmla="*/ 962024 h 2767012"/>
              <a:gd name="connsiteX14" fmla="*/ 1581150 w 4591049"/>
              <a:gd name="connsiteY14" fmla="*/ 814387 h 2767012"/>
              <a:gd name="connsiteX15" fmla="*/ 1943100 w 4591049"/>
              <a:gd name="connsiteY15" fmla="*/ 657224 h 2767012"/>
              <a:gd name="connsiteX16" fmla="*/ 2195513 w 4591049"/>
              <a:gd name="connsiteY16" fmla="*/ 633412 h 2767012"/>
              <a:gd name="connsiteX17" fmla="*/ 2452688 w 4591049"/>
              <a:gd name="connsiteY17" fmla="*/ 642937 h 2767012"/>
              <a:gd name="connsiteX18" fmla="*/ 2947988 w 4591049"/>
              <a:gd name="connsiteY18" fmla="*/ 661987 h 2767012"/>
              <a:gd name="connsiteX19" fmla="*/ 3309938 w 4591049"/>
              <a:gd name="connsiteY19" fmla="*/ 647699 h 2767012"/>
              <a:gd name="connsiteX20" fmla="*/ 3509963 w 4591049"/>
              <a:gd name="connsiteY20" fmla="*/ 666749 h 2767012"/>
              <a:gd name="connsiteX21" fmla="*/ 3743325 w 4591049"/>
              <a:gd name="connsiteY21" fmla="*/ 714374 h 2767012"/>
              <a:gd name="connsiteX22" fmla="*/ 3905249 w 4591049"/>
              <a:gd name="connsiteY22" fmla="*/ 762000 h 2767012"/>
              <a:gd name="connsiteX23" fmla="*/ 4010025 w 4591049"/>
              <a:gd name="connsiteY23" fmla="*/ 704849 h 2767012"/>
              <a:gd name="connsiteX24" fmla="*/ 4362449 w 4591049"/>
              <a:gd name="connsiteY24" fmla="*/ 152400 h 2767012"/>
              <a:gd name="connsiteX25" fmla="*/ 4591049 w 4591049"/>
              <a:gd name="connsiteY25" fmla="*/ 0 h 2767012"/>
              <a:gd name="connsiteX0" fmla="*/ 0 w 4591049"/>
              <a:gd name="connsiteY0" fmla="*/ 2767012 h 2767012"/>
              <a:gd name="connsiteX1" fmla="*/ 157163 w 4591049"/>
              <a:gd name="connsiteY1" fmla="*/ 2752724 h 2767012"/>
              <a:gd name="connsiteX2" fmla="*/ 261938 w 4591049"/>
              <a:gd name="connsiteY2" fmla="*/ 2690812 h 2767012"/>
              <a:gd name="connsiteX3" fmla="*/ 371475 w 4591049"/>
              <a:gd name="connsiteY3" fmla="*/ 2566987 h 2767012"/>
              <a:gd name="connsiteX4" fmla="*/ 476250 w 4591049"/>
              <a:gd name="connsiteY4" fmla="*/ 2447924 h 2767012"/>
              <a:gd name="connsiteX5" fmla="*/ 609600 w 4591049"/>
              <a:gd name="connsiteY5" fmla="*/ 2285999 h 2767012"/>
              <a:gd name="connsiteX6" fmla="*/ 700088 w 4591049"/>
              <a:gd name="connsiteY6" fmla="*/ 2128837 h 2767012"/>
              <a:gd name="connsiteX7" fmla="*/ 757238 w 4591049"/>
              <a:gd name="connsiteY7" fmla="*/ 1952624 h 2767012"/>
              <a:gd name="connsiteX8" fmla="*/ 781050 w 4591049"/>
              <a:gd name="connsiteY8" fmla="*/ 1814512 h 2767012"/>
              <a:gd name="connsiteX9" fmla="*/ 823913 w 4591049"/>
              <a:gd name="connsiteY9" fmla="*/ 1595437 h 2767012"/>
              <a:gd name="connsiteX10" fmla="*/ 881063 w 4591049"/>
              <a:gd name="connsiteY10" fmla="*/ 1476374 h 2767012"/>
              <a:gd name="connsiteX11" fmla="*/ 971550 w 4591049"/>
              <a:gd name="connsiteY11" fmla="*/ 1357312 h 2767012"/>
              <a:gd name="connsiteX12" fmla="*/ 1090613 w 4591049"/>
              <a:gd name="connsiteY12" fmla="*/ 1209674 h 2767012"/>
              <a:gd name="connsiteX13" fmla="*/ 1357313 w 4591049"/>
              <a:gd name="connsiteY13" fmla="*/ 962024 h 2767012"/>
              <a:gd name="connsiteX14" fmla="*/ 1581150 w 4591049"/>
              <a:gd name="connsiteY14" fmla="*/ 814387 h 2767012"/>
              <a:gd name="connsiteX15" fmla="*/ 1943100 w 4591049"/>
              <a:gd name="connsiteY15" fmla="*/ 657224 h 2767012"/>
              <a:gd name="connsiteX16" fmla="*/ 2195513 w 4591049"/>
              <a:gd name="connsiteY16" fmla="*/ 633412 h 2767012"/>
              <a:gd name="connsiteX17" fmla="*/ 2452688 w 4591049"/>
              <a:gd name="connsiteY17" fmla="*/ 642937 h 2767012"/>
              <a:gd name="connsiteX18" fmla="*/ 2947988 w 4591049"/>
              <a:gd name="connsiteY18" fmla="*/ 661987 h 2767012"/>
              <a:gd name="connsiteX19" fmla="*/ 3309938 w 4591049"/>
              <a:gd name="connsiteY19" fmla="*/ 647699 h 2767012"/>
              <a:gd name="connsiteX20" fmla="*/ 3509963 w 4591049"/>
              <a:gd name="connsiteY20" fmla="*/ 666749 h 2767012"/>
              <a:gd name="connsiteX21" fmla="*/ 3743325 w 4591049"/>
              <a:gd name="connsiteY21" fmla="*/ 714374 h 2767012"/>
              <a:gd name="connsiteX22" fmla="*/ 3905249 w 4591049"/>
              <a:gd name="connsiteY22" fmla="*/ 762000 h 2767012"/>
              <a:gd name="connsiteX23" fmla="*/ 4057649 w 4591049"/>
              <a:gd name="connsiteY23" fmla="*/ 533400 h 2767012"/>
              <a:gd name="connsiteX24" fmla="*/ 4362449 w 4591049"/>
              <a:gd name="connsiteY24" fmla="*/ 152400 h 2767012"/>
              <a:gd name="connsiteX25" fmla="*/ 4591049 w 4591049"/>
              <a:gd name="connsiteY25" fmla="*/ 0 h 2767012"/>
              <a:gd name="connsiteX0" fmla="*/ 0 w 4591049"/>
              <a:gd name="connsiteY0" fmla="*/ 2767012 h 2767012"/>
              <a:gd name="connsiteX1" fmla="*/ 157163 w 4591049"/>
              <a:gd name="connsiteY1" fmla="*/ 2752724 h 2767012"/>
              <a:gd name="connsiteX2" fmla="*/ 261938 w 4591049"/>
              <a:gd name="connsiteY2" fmla="*/ 2690812 h 2767012"/>
              <a:gd name="connsiteX3" fmla="*/ 371475 w 4591049"/>
              <a:gd name="connsiteY3" fmla="*/ 2566987 h 2767012"/>
              <a:gd name="connsiteX4" fmla="*/ 476250 w 4591049"/>
              <a:gd name="connsiteY4" fmla="*/ 2447924 h 2767012"/>
              <a:gd name="connsiteX5" fmla="*/ 609600 w 4591049"/>
              <a:gd name="connsiteY5" fmla="*/ 2285999 h 2767012"/>
              <a:gd name="connsiteX6" fmla="*/ 700088 w 4591049"/>
              <a:gd name="connsiteY6" fmla="*/ 2128837 h 2767012"/>
              <a:gd name="connsiteX7" fmla="*/ 757238 w 4591049"/>
              <a:gd name="connsiteY7" fmla="*/ 1952624 h 2767012"/>
              <a:gd name="connsiteX8" fmla="*/ 781050 w 4591049"/>
              <a:gd name="connsiteY8" fmla="*/ 1814512 h 2767012"/>
              <a:gd name="connsiteX9" fmla="*/ 823913 w 4591049"/>
              <a:gd name="connsiteY9" fmla="*/ 1595437 h 2767012"/>
              <a:gd name="connsiteX10" fmla="*/ 881063 w 4591049"/>
              <a:gd name="connsiteY10" fmla="*/ 1476374 h 2767012"/>
              <a:gd name="connsiteX11" fmla="*/ 971550 w 4591049"/>
              <a:gd name="connsiteY11" fmla="*/ 1357312 h 2767012"/>
              <a:gd name="connsiteX12" fmla="*/ 1090613 w 4591049"/>
              <a:gd name="connsiteY12" fmla="*/ 1209674 h 2767012"/>
              <a:gd name="connsiteX13" fmla="*/ 1357313 w 4591049"/>
              <a:gd name="connsiteY13" fmla="*/ 962024 h 2767012"/>
              <a:gd name="connsiteX14" fmla="*/ 1581150 w 4591049"/>
              <a:gd name="connsiteY14" fmla="*/ 814387 h 2767012"/>
              <a:gd name="connsiteX15" fmla="*/ 1943100 w 4591049"/>
              <a:gd name="connsiteY15" fmla="*/ 657224 h 2767012"/>
              <a:gd name="connsiteX16" fmla="*/ 2195513 w 4591049"/>
              <a:gd name="connsiteY16" fmla="*/ 633412 h 2767012"/>
              <a:gd name="connsiteX17" fmla="*/ 2452688 w 4591049"/>
              <a:gd name="connsiteY17" fmla="*/ 642937 h 2767012"/>
              <a:gd name="connsiteX18" fmla="*/ 2947988 w 4591049"/>
              <a:gd name="connsiteY18" fmla="*/ 661987 h 2767012"/>
              <a:gd name="connsiteX19" fmla="*/ 3309938 w 4591049"/>
              <a:gd name="connsiteY19" fmla="*/ 647699 h 2767012"/>
              <a:gd name="connsiteX20" fmla="*/ 3509963 w 4591049"/>
              <a:gd name="connsiteY20" fmla="*/ 666749 h 2767012"/>
              <a:gd name="connsiteX21" fmla="*/ 3743325 w 4591049"/>
              <a:gd name="connsiteY21" fmla="*/ 714374 h 2767012"/>
              <a:gd name="connsiteX22" fmla="*/ 3981449 w 4591049"/>
              <a:gd name="connsiteY22" fmla="*/ 685800 h 2767012"/>
              <a:gd name="connsiteX23" fmla="*/ 4057649 w 4591049"/>
              <a:gd name="connsiteY23" fmla="*/ 533400 h 2767012"/>
              <a:gd name="connsiteX24" fmla="*/ 4362449 w 4591049"/>
              <a:gd name="connsiteY24" fmla="*/ 152400 h 2767012"/>
              <a:gd name="connsiteX25" fmla="*/ 4591049 w 4591049"/>
              <a:gd name="connsiteY25" fmla="*/ 0 h 2767012"/>
              <a:gd name="connsiteX0" fmla="*/ 0 w 4591049"/>
              <a:gd name="connsiteY0" fmla="*/ 2767012 h 2767012"/>
              <a:gd name="connsiteX1" fmla="*/ 157163 w 4591049"/>
              <a:gd name="connsiteY1" fmla="*/ 2752724 h 2767012"/>
              <a:gd name="connsiteX2" fmla="*/ 261938 w 4591049"/>
              <a:gd name="connsiteY2" fmla="*/ 2690812 h 2767012"/>
              <a:gd name="connsiteX3" fmla="*/ 371475 w 4591049"/>
              <a:gd name="connsiteY3" fmla="*/ 2566987 h 2767012"/>
              <a:gd name="connsiteX4" fmla="*/ 476250 w 4591049"/>
              <a:gd name="connsiteY4" fmla="*/ 2447924 h 2767012"/>
              <a:gd name="connsiteX5" fmla="*/ 609600 w 4591049"/>
              <a:gd name="connsiteY5" fmla="*/ 2285999 h 2767012"/>
              <a:gd name="connsiteX6" fmla="*/ 700088 w 4591049"/>
              <a:gd name="connsiteY6" fmla="*/ 2128837 h 2767012"/>
              <a:gd name="connsiteX7" fmla="*/ 757238 w 4591049"/>
              <a:gd name="connsiteY7" fmla="*/ 1952624 h 2767012"/>
              <a:gd name="connsiteX8" fmla="*/ 781050 w 4591049"/>
              <a:gd name="connsiteY8" fmla="*/ 1814512 h 2767012"/>
              <a:gd name="connsiteX9" fmla="*/ 823913 w 4591049"/>
              <a:gd name="connsiteY9" fmla="*/ 1595437 h 2767012"/>
              <a:gd name="connsiteX10" fmla="*/ 881063 w 4591049"/>
              <a:gd name="connsiteY10" fmla="*/ 1476374 h 2767012"/>
              <a:gd name="connsiteX11" fmla="*/ 971550 w 4591049"/>
              <a:gd name="connsiteY11" fmla="*/ 1357312 h 2767012"/>
              <a:gd name="connsiteX12" fmla="*/ 1090613 w 4591049"/>
              <a:gd name="connsiteY12" fmla="*/ 1209674 h 2767012"/>
              <a:gd name="connsiteX13" fmla="*/ 1357313 w 4591049"/>
              <a:gd name="connsiteY13" fmla="*/ 962024 h 2767012"/>
              <a:gd name="connsiteX14" fmla="*/ 1581150 w 4591049"/>
              <a:gd name="connsiteY14" fmla="*/ 814387 h 2767012"/>
              <a:gd name="connsiteX15" fmla="*/ 1943100 w 4591049"/>
              <a:gd name="connsiteY15" fmla="*/ 657224 h 2767012"/>
              <a:gd name="connsiteX16" fmla="*/ 2195513 w 4591049"/>
              <a:gd name="connsiteY16" fmla="*/ 633412 h 2767012"/>
              <a:gd name="connsiteX17" fmla="*/ 2452688 w 4591049"/>
              <a:gd name="connsiteY17" fmla="*/ 642937 h 2767012"/>
              <a:gd name="connsiteX18" fmla="*/ 2947988 w 4591049"/>
              <a:gd name="connsiteY18" fmla="*/ 661987 h 2767012"/>
              <a:gd name="connsiteX19" fmla="*/ 3309938 w 4591049"/>
              <a:gd name="connsiteY19" fmla="*/ 647699 h 2767012"/>
              <a:gd name="connsiteX20" fmla="*/ 3509963 w 4591049"/>
              <a:gd name="connsiteY20" fmla="*/ 666749 h 2767012"/>
              <a:gd name="connsiteX21" fmla="*/ 3743325 w 4591049"/>
              <a:gd name="connsiteY21" fmla="*/ 714374 h 2767012"/>
              <a:gd name="connsiteX22" fmla="*/ 3981449 w 4591049"/>
              <a:gd name="connsiteY22" fmla="*/ 685800 h 2767012"/>
              <a:gd name="connsiteX23" fmla="*/ 4133849 w 4591049"/>
              <a:gd name="connsiteY23" fmla="*/ 381000 h 2767012"/>
              <a:gd name="connsiteX24" fmla="*/ 4362449 w 4591049"/>
              <a:gd name="connsiteY24" fmla="*/ 152400 h 2767012"/>
              <a:gd name="connsiteX25" fmla="*/ 4591049 w 4591049"/>
              <a:gd name="connsiteY25" fmla="*/ 0 h 2767012"/>
              <a:gd name="connsiteX0" fmla="*/ 0 w 5124449"/>
              <a:gd name="connsiteY0" fmla="*/ 2843212 h 2843212"/>
              <a:gd name="connsiteX1" fmla="*/ 157163 w 5124449"/>
              <a:gd name="connsiteY1" fmla="*/ 2828924 h 2843212"/>
              <a:gd name="connsiteX2" fmla="*/ 261938 w 5124449"/>
              <a:gd name="connsiteY2" fmla="*/ 2767012 h 2843212"/>
              <a:gd name="connsiteX3" fmla="*/ 371475 w 5124449"/>
              <a:gd name="connsiteY3" fmla="*/ 2643187 h 2843212"/>
              <a:gd name="connsiteX4" fmla="*/ 476250 w 5124449"/>
              <a:gd name="connsiteY4" fmla="*/ 2524124 h 2843212"/>
              <a:gd name="connsiteX5" fmla="*/ 609600 w 5124449"/>
              <a:gd name="connsiteY5" fmla="*/ 2362199 h 2843212"/>
              <a:gd name="connsiteX6" fmla="*/ 700088 w 5124449"/>
              <a:gd name="connsiteY6" fmla="*/ 2205037 h 2843212"/>
              <a:gd name="connsiteX7" fmla="*/ 757238 w 5124449"/>
              <a:gd name="connsiteY7" fmla="*/ 2028824 h 2843212"/>
              <a:gd name="connsiteX8" fmla="*/ 781050 w 5124449"/>
              <a:gd name="connsiteY8" fmla="*/ 1890712 h 2843212"/>
              <a:gd name="connsiteX9" fmla="*/ 823913 w 5124449"/>
              <a:gd name="connsiteY9" fmla="*/ 1671637 h 2843212"/>
              <a:gd name="connsiteX10" fmla="*/ 881063 w 5124449"/>
              <a:gd name="connsiteY10" fmla="*/ 1552574 h 2843212"/>
              <a:gd name="connsiteX11" fmla="*/ 971550 w 5124449"/>
              <a:gd name="connsiteY11" fmla="*/ 1433512 h 2843212"/>
              <a:gd name="connsiteX12" fmla="*/ 1090613 w 5124449"/>
              <a:gd name="connsiteY12" fmla="*/ 1285874 h 2843212"/>
              <a:gd name="connsiteX13" fmla="*/ 1357313 w 5124449"/>
              <a:gd name="connsiteY13" fmla="*/ 1038224 h 2843212"/>
              <a:gd name="connsiteX14" fmla="*/ 1581150 w 5124449"/>
              <a:gd name="connsiteY14" fmla="*/ 890587 h 2843212"/>
              <a:gd name="connsiteX15" fmla="*/ 1943100 w 5124449"/>
              <a:gd name="connsiteY15" fmla="*/ 733424 h 2843212"/>
              <a:gd name="connsiteX16" fmla="*/ 2195513 w 5124449"/>
              <a:gd name="connsiteY16" fmla="*/ 709612 h 2843212"/>
              <a:gd name="connsiteX17" fmla="*/ 2452688 w 5124449"/>
              <a:gd name="connsiteY17" fmla="*/ 719137 h 2843212"/>
              <a:gd name="connsiteX18" fmla="*/ 2947988 w 5124449"/>
              <a:gd name="connsiteY18" fmla="*/ 738187 h 2843212"/>
              <a:gd name="connsiteX19" fmla="*/ 3309938 w 5124449"/>
              <a:gd name="connsiteY19" fmla="*/ 723899 h 2843212"/>
              <a:gd name="connsiteX20" fmla="*/ 3509963 w 5124449"/>
              <a:gd name="connsiteY20" fmla="*/ 742949 h 2843212"/>
              <a:gd name="connsiteX21" fmla="*/ 3743325 w 5124449"/>
              <a:gd name="connsiteY21" fmla="*/ 790574 h 2843212"/>
              <a:gd name="connsiteX22" fmla="*/ 3981449 w 5124449"/>
              <a:gd name="connsiteY22" fmla="*/ 762000 h 2843212"/>
              <a:gd name="connsiteX23" fmla="*/ 4133849 w 5124449"/>
              <a:gd name="connsiteY23" fmla="*/ 457200 h 2843212"/>
              <a:gd name="connsiteX24" fmla="*/ 4362449 w 5124449"/>
              <a:gd name="connsiteY24" fmla="*/ 228600 h 2843212"/>
              <a:gd name="connsiteX25" fmla="*/ 5124449 w 5124449"/>
              <a:gd name="connsiteY25" fmla="*/ 0 h 2843212"/>
              <a:gd name="connsiteX0" fmla="*/ 0 w 5124449"/>
              <a:gd name="connsiteY0" fmla="*/ 2843212 h 2843212"/>
              <a:gd name="connsiteX1" fmla="*/ 157163 w 5124449"/>
              <a:gd name="connsiteY1" fmla="*/ 2828924 h 2843212"/>
              <a:gd name="connsiteX2" fmla="*/ 261938 w 5124449"/>
              <a:gd name="connsiteY2" fmla="*/ 2767012 h 2843212"/>
              <a:gd name="connsiteX3" fmla="*/ 371475 w 5124449"/>
              <a:gd name="connsiteY3" fmla="*/ 2643187 h 2843212"/>
              <a:gd name="connsiteX4" fmla="*/ 476250 w 5124449"/>
              <a:gd name="connsiteY4" fmla="*/ 2524124 h 2843212"/>
              <a:gd name="connsiteX5" fmla="*/ 609600 w 5124449"/>
              <a:gd name="connsiteY5" fmla="*/ 2362199 h 2843212"/>
              <a:gd name="connsiteX6" fmla="*/ 700088 w 5124449"/>
              <a:gd name="connsiteY6" fmla="*/ 2205037 h 2843212"/>
              <a:gd name="connsiteX7" fmla="*/ 757238 w 5124449"/>
              <a:gd name="connsiteY7" fmla="*/ 2028824 h 2843212"/>
              <a:gd name="connsiteX8" fmla="*/ 781050 w 5124449"/>
              <a:gd name="connsiteY8" fmla="*/ 1890712 h 2843212"/>
              <a:gd name="connsiteX9" fmla="*/ 823913 w 5124449"/>
              <a:gd name="connsiteY9" fmla="*/ 1671637 h 2843212"/>
              <a:gd name="connsiteX10" fmla="*/ 881063 w 5124449"/>
              <a:gd name="connsiteY10" fmla="*/ 1552574 h 2843212"/>
              <a:gd name="connsiteX11" fmla="*/ 971550 w 5124449"/>
              <a:gd name="connsiteY11" fmla="*/ 1433512 h 2843212"/>
              <a:gd name="connsiteX12" fmla="*/ 1090613 w 5124449"/>
              <a:gd name="connsiteY12" fmla="*/ 1285874 h 2843212"/>
              <a:gd name="connsiteX13" fmla="*/ 1357313 w 5124449"/>
              <a:gd name="connsiteY13" fmla="*/ 1038224 h 2843212"/>
              <a:gd name="connsiteX14" fmla="*/ 1581150 w 5124449"/>
              <a:gd name="connsiteY14" fmla="*/ 890587 h 2843212"/>
              <a:gd name="connsiteX15" fmla="*/ 1943100 w 5124449"/>
              <a:gd name="connsiteY15" fmla="*/ 733424 h 2843212"/>
              <a:gd name="connsiteX16" fmla="*/ 2195513 w 5124449"/>
              <a:gd name="connsiteY16" fmla="*/ 709612 h 2843212"/>
              <a:gd name="connsiteX17" fmla="*/ 2452688 w 5124449"/>
              <a:gd name="connsiteY17" fmla="*/ 719137 h 2843212"/>
              <a:gd name="connsiteX18" fmla="*/ 2947988 w 5124449"/>
              <a:gd name="connsiteY18" fmla="*/ 738187 h 2843212"/>
              <a:gd name="connsiteX19" fmla="*/ 3309938 w 5124449"/>
              <a:gd name="connsiteY19" fmla="*/ 723899 h 2843212"/>
              <a:gd name="connsiteX20" fmla="*/ 3509963 w 5124449"/>
              <a:gd name="connsiteY20" fmla="*/ 742949 h 2843212"/>
              <a:gd name="connsiteX21" fmla="*/ 3743325 w 5124449"/>
              <a:gd name="connsiteY21" fmla="*/ 790574 h 2843212"/>
              <a:gd name="connsiteX22" fmla="*/ 3981449 w 5124449"/>
              <a:gd name="connsiteY22" fmla="*/ 762000 h 2843212"/>
              <a:gd name="connsiteX23" fmla="*/ 4133849 w 5124449"/>
              <a:gd name="connsiteY23" fmla="*/ 457200 h 2843212"/>
              <a:gd name="connsiteX24" fmla="*/ 4362449 w 5124449"/>
              <a:gd name="connsiteY24" fmla="*/ 228600 h 2843212"/>
              <a:gd name="connsiteX25" fmla="*/ 4743449 w 5124449"/>
              <a:gd name="connsiteY25" fmla="*/ 109538 h 2843212"/>
              <a:gd name="connsiteX26" fmla="*/ 5124449 w 5124449"/>
              <a:gd name="connsiteY26" fmla="*/ 0 h 2843212"/>
              <a:gd name="connsiteX0" fmla="*/ 0 w 5124449"/>
              <a:gd name="connsiteY0" fmla="*/ 2843212 h 2843212"/>
              <a:gd name="connsiteX1" fmla="*/ 157163 w 5124449"/>
              <a:gd name="connsiteY1" fmla="*/ 2828924 h 2843212"/>
              <a:gd name="connsiteX2" fmla="*/ 261938 w 5124449"/>
              <a:gd name="connsiteY2" fmla="*/ 2767012 h 2843212"/>
              <a:gd name="connsiteX3" fmla="*/ 371475 w 5124449"/>
              <a:gd name="connsiteY3" fmla="*/ 2643187 h 2843212"/>
              <a:gd name="connsiteX4" fmla="*/ 476250 w 5124449"/>
              <a:gd name="connsiteY4" fmla="*/ 2524124 h 2843212"/>
              <a:gd name="connsiteX5" fmla="*/ 609600 w 5124449"/>
              <a:gd name="connsiteY5" fmla="*/ 2362199 h 2843212"/>
              <a:gd name="connsiteX6" fmla="*/ 700088 w 5124449"/>
              <a:gd name="connsiteY6" fmla="*/ 2205037 h 2843212"/>
              <a:gd name="connsiteX7" fmla="*/ 757238 w 5124449"/>
              <a:gd name="connsiteY7" fmla="*/ 2028824 h 2843212"/>
              <a:gd name="connsiteX8" fmla="*/ 781050 w 5124449"/>
              <a:gd name="connsiteY8" fmla="*/ 1890712 h 2843212"/>
              <a:gd name="connsiteX9" fmla="*/ 823913 w 5124449"/>
              <a:gd name="connsiteY9" fmla="*/ 1671637 h 2843212"/>
              <a:gd name="connsiteX10" fmla="*/ 881063 w 5124449"/>
              <a:gd name="connsiteY10" fmla="*/ 1552574 h 2843212"/>
              <a:gd name="connsiteX11" fmla="*/ 971550 w 5124449"/>
              <a:gd name="connsiteY11" fmla="*/ 1433512 h 2843212"/>
              <a:gd name="connsiteX12" fmla="*/ 1090613 w 5124449"/>
              <a:gd name="connsiteY12" fmla="*/ 1285874 h 2843212"/>
              <a:gd name="connsiteX13" fmla="*/ 1357313 w 5124449"/>
              <a:gd name="connsiteY13" fmla="*/ 1038224 h 2843212"/>
              <a:gd name="connsiteX14" fmla="*/ 1581150 w 5124449"/>
              <a:gd name="connsiteY14" fmla="*/ 890587 h 2843212"/>
              <a:gd name="connsiteX15" fmla="*/ 1943100 w 5124449"/>
              <a:gd name="connsiteY15" fmla="*/ 733424 h 2843212"/>
              <a:gd name="connsiteX16" fmla="*/ 2195513 w 5124449"/>
              <a:gd name="connsiteY16" fmla="*/ 709612 h 2843212"/>
              <a:gd name="connsiteX17" fmla="*/ 2452688 w 5124449"/>
              <a:gd name="connsiteY17" fmla="*/ 719137 h 2843212"/>
              <a:gd name="connsiteX18" fmla="*/ 2947988 w 5124449"/>
              <a:gd name="connsiteY18" fmla="*/ 738187 h 2843212"/>
              <a:gd name="connsiteX19" fmla="*/ 3309938 w 5124449"/>
              <a:gd name="connsiteY19" fmla="*/ 723899 h 2843212"/>
              <a:gd name="connsiteX20" fmla="*/ 3509963 w 5124449"/>
              <a:gd name="connsiteY20" fmla="*/ 742949 h 2843212"/>
              <a:gd name="connsiteX21" fmla="*/ 3743325 w 5124449"/>
              <a:gd name="connsiteY21" fmla="*/ 790574 h 2843212"/>
              <a:gd name="connsiteX22" fmla="*/ 3981449 w 5124449"/>
              <a:gd name="connsiteY22" fmla="*/ 762000 h 2843212"/>
              <a:gd name="connsiteX23" fmla="*/ 4133849 w 5124449"/>
              <a:gd name="connsiteY23" fmla="*/ 457200 h 2843212"/>
              <a:gd name="connsiteX24" fmla="*/ 4362449 w 5124449"/>
              <a:gd name="connsiteY24" fmla="*/ 228600 h 2843212"/>
              <a:gd name="connsiteX25" fmla="*/ 4667249 w 5124449"/>
              <a:gd name="connsiteY25" fmla="*/ 76200 h 2843212"/>
              <a:gd name="connsiteX26" fmla="*/ 5124449 w 5124449"/>
              <a:gd name="connsiteY26" fmla="*/ 0 h 2843212"/>
              <a:gd name="connsiteX0" fmla="*/ 0 w 5124449"/>
              <a:gd name="connsiteY0" fmla="*/ 2843212 h 2843212"/>
              <a:gd name="connsiteX1" fmla="*/ 157163 w 5124449"/>
              <a:gd name="connsiteY1" fmla="*/ 2828924 h 2843212"/>
              <a:gd name="connsiteX2" fmla="*/ 261938 w 5124449"/>
              <a:gd name="connsiteY2" fmla="*/ 2767012 h 2843212"/>
              <a:gd name="connsiteX3" fmla="*/ 371475 w 5124449"/>
              <a:gd name="connsiteY3" fmla="*/ 2643187 h 2843212"/>
              <a:gd name="connsiteX4" fmla="*/ 476250 w 5124449"/>
              <a:gd name="connsiteY4" fmla="*/ 2524124 h 2843212"/>
              <a:gd name="connsiteX5" fmla="*/ 609600 w 5124449"/>
              <a:gd name="connsiteY5" fmla="*/ 2362199 h 2843212"/>
              <a:gd name="connsiteX6" fmla="*/ 700088 w 5124449"/>
              <a:gd name="connsiteY6" fmla="*/ 2205037 h 2843212"/>
              <a:gd name="connsiteX7" fmla="*/ 757238 w 5124449"/>
              <a:gd name="connsiteY7" fmla="*/ 2028824 h 2843212"/>
              <a:gd name="connsiteX8" fmla="*/ 781050 w 5124449"/>
              <a:gd name="connsiteY8" fmla="*/ 1890712 h 2843212"/>
              <a:gd name="connsiteX9" fmla="*/ 823913 w 5124449"/>
              <a:gd name="connsiteY9" fmla="*/ 1671637 h 2843212"/>
              <a:gd name="connsiteX10" fmla="*/ 881063 w 5124449"/>
              <a:gd name="connsiteY10" fmla="*/ 1552574 h 2843212"/>
              <a:gd name="connsiteX11" fmla="*/ 971550 w 5124449"/>
              <a:gd name="connsiteY11" fmla="*/ 1433512 h 2843212"/>
              <a:gd name="connsiteX12" fmla="*/ 1090613 w 5124449"/>
              <a:gd name="connsiteY12" fmla="*/ 1285874 h 2843212"/>
              <a:gd name="connsiteX13" fmla="*/ 1357313 w 5124449"/>
              <a:gd name="connsiteY13" fmla="*/ 1038224 h 2843212"/>
              <a:gd name="connsiteX14" fmla="*/ 1581150 w 5124449"/>
              <a:gd name="connsiteY14" fmla="*/ 890587 h 2843212"/>
              <a:gd name="connsiteX15" fmla="*/ 1943100 w 5124449"/>
              <a:gd name="connsiteY15" fmla="*/ 733424 h 2843212"/>
              <a:gd name="connsiteX16" fmla="*/ 2195513 w 5124449"/>
              <a:gd name="connsiteY16" fmla="*/ 709612 h 2843212"/>
              <a:gd name="connsiteX17" fmla="*/ 2452688 w 5124449"/>
              <a:gd name="connsiteY17" fmla="*/ 719137 h 2843212"/>
              <a:gd name="connsiteX18" fmla="*/ 2947988 w 5124449"/>
              <a:gd name="connsiteY18" fmla="*/ 738187 h 2843212"/>
              <a:gd name="connsiteX19" fmla="*/ 3509963 w 5124449"/>
              <a:gd name="connsiteY19" fmla="*/ 742949 h 2843212"/>
              <a:gd name="connsiteX20" fmla="*/ 3743325 w 5124449"/>
              <a:gd name="connsiteY20" fmla="*/ 790574 h 2843212"/>
              <a:gd name="connsiteX21" fmla="*/ 3981449 w 5124449"/>
              <a:gd name="connsiteY21" fmla="*/ 762000 h 2843212"/>
              <a:gd name="connsiteX22" fmla="*/ 4133849 w 5124449"/>
              <a:gd name="connsiteY22" fmla="*/ 457200 h 2843212"/>
              <a:gd name="connsiteX23" fmla="*/ 4362449 w 5124449"/>
              <a:gd name="connsiteY23" fmla="*/ 228600 h 2843212"/>
              <a:gd name="connsiteX24" fmla="*/ 4667249 w 5124449"/>
              <a:gd name="connsiteY24" fmla="*/ 76200 h 2843212"/>
              <a:gd name="connsiteX25" fmla="*/ 5124449 w 5124449"/>
              <a:gd name="connsiteY25" fmla="*/ 0 h 2843212"/>
              <a:gd name="connsiteX0" fmla="*/ 0 w 5124449"/>
              <a:gd name="connsiteY0" fmla="*/ 2843212 h 2843212"/>
              <a:gd name="connsiteX1" fmla="*/ 157163 w 5124449"/>
              <a:gd name="connsiteY1" fmla="*/ 2828924 h 2843212"/>
              <a:gd name="connsiteX2" fmla="*/ 261938 w 5124449"/>
              <a:gd name="connsiteY2" fmla="*/ 2767012 h 2843212"/>
              <a:gd name="connsiteX3" fmla="*/ 371475 w 5124449"/>
              <a:gd name="connsiteY3" fmla="*/ 2643187 h 2843212"/>
              <a:gd name="connsiteX4" fmla="*/ 476250 w 5124449"/>
              <a:gd name="connsiteY4" fmla="*/ 2524124 h 2843212"/>
              <a:gd name="connsiteX5" fmla="*/ 609600 w 5124449"/>
              <a:gd name="connsiteY5" fmla="*/ 2362199 h 2843212"/>
              <a:gd name="connsiteX6" fmla="*/ 700088 w 5124449"/>
              <a:gd name="connsiteY6" fmla="*/ 2205037 h 2843212"/>
              <a:gd name="connsiteX7" fmla="*/ 757238 w 5124449"/>
              <a:gd name="connsiteY7" fmla="*/ 2028824 h 2843212"/>
              <a:gd name="connsiteX8" fmla="*/ 781050 w 5124449"/>
              <a:gd name="connsiteY8" fmla="*/ 1890712 h 2843212"/>
              <a:gd name="connsiteX9" fmla="*/ 823913 w 5124449"/>
              <a:gd name="connsiteY9" fmla="*/ 1671637 h 2843212"/>
              <a:gd name="connsiteX10" fmla="*/ 881063 w 5124449"/>
              <a:gd name="connsiteY10" fmla="*/ 1552574 h 2843212"/>
              <a:gd name="connsiteX11" fmla="*/ 971550 w 5124449"/>
              <a:gd name="connsiteY11" fmla="*/ 1433512 h 2843212"/>
              <a:gd name="connsiteX12" fmla="*/ 1090613 w 5124449"/>
              <a:gd name="connsiteY12" fmla="*/ 1285874 h 2843212"/>
              <a:gd name="connsiteX13" fmla="*/ 1357313 w 5124449"/>
              <a:gd name="connsiteY13" fmla="*/ 1038224 h 2843212"/>
              <a:gd name="connsiteX14" fmla="*/ 1581150 w 5124449"/>
              <a:gd name="connsiteY14" fmla="*/ 890587 h 2843212"/>
              <a:gd name="connsiteX15" fmla="*/ 1943100 w 5124449"/>
              <a:gd name="connsiteY15" fmla="*/ 733424 h 2843212"/>
              <a:gd name="connsiteX16" fmla="*/ 2195513 w 5124449"/>
              <a:gd name="connsiteY16" fmla="*/ 709612 h 2843212"/>
              <a:gd name="connsiteX17" fmla="*/ 2452688 w 5124449"/>
              <a:gd name="connsiteY17" fmla="*/ 719137 h 2843212"/>
              <a:gd name="connsiteX18" fmla="*/ 2947988 w 5124449"/>
              <a:gd name="connsiteY18" fmla="*/ 738187 h 2843212"/>
              <a:gd name="connsiteX19" fmla="*/ 3295649 w 5124449"/>
              <a:gd name="connsiteY19" fmla="*/ 762000 h 2843212"/>
              <a:gd name="connsiteX20" fmla="*/ 3743325 w 5124449"/>
              <a:gd name="connsiteY20" fmla="*/ 790574 h 2843212"/>
              <a:gd name="connsiteX21" fmla="*/ 3981449 w 5124449"/>
              <a:gd name="connsiteY21" fmla="*/ 762000 h 2843212"/>
              <a:gd name="connsiteX22" fmla="*/ 4133849 w 5124449"/>
              <a:gd name="connsiteY22" fmla="*/ 457200 h 2843212"/>
              <a:gd name="connsiteX23" fmla="*/ 4362449 w 5124449"/>
              <a:gd name="connsiteY23" fmla="*/ 228600 h 2843212"/>
              <a:gd name="connsiteX24" fmla="*/ 4667249 w 5124449"/>
              <a:gd name="connsiteY24" fmla="*/ 76200 h 2843212"/>
              <a:gd name="connsiteX25" fmla="*/ 5124449 w 5124449"/>
              <a:gd name="connsiteY25" fmla="*/ 0 h 2843212"/>
              <a:gd name="connsiteX0" fmla="*/ 0 w 5124449"/>
              <a:gd name="connsiteY0" fmla="*/ 2843212 h 2843212"/>
              <a:gd name="connsiteX1" fmla="*/ 157163 w 5124449"/>
              <a:gd name="connsiteY1" fmla="*/ 2828924 h 2843212"/>
              <a:gd name="connsiteX2" fmla="*/ 261938 w 5124449"/>
              <a:gd name="connsiteY2" fmla="*/ 2767012 h 2843212"/>
              <a:gd name="connsiteX3" fmla="*/ 371475 w 5124449"/>
              <a:gd name="connsiteY3" fmla="*/ 2643187 h 2843212"/>
              <a:gd name="connsiteX4" fmla="*/ 476250 w 5124449"/>
              <a:gd name="connsiteY4" fmla="*/ 2524124 h 2843212"/>
              <a:gd name="connsiteX5" fmla="*/ 609600 w 5124449"/>
              <a:gd name="connsiteY5" fmla="*/ 2362199 h 2843212"/>
              <a:gd name="connsiteX6" fmla="*/ 700088 w 5124449"/>
              <a:gd name="connsiteY6" fmla="*/ 2205037 h 2843212"/>
              <a:gd name="connsiteX7" fmla="*/ 757238 w 5124449"/>
              <a:gd name="connsiteY7" fmla="*/ 2028824 h 2843212"/>
              <a:gd name="connsiteX8" fmla="*/ 781050 w 5124449"/>
              <a:gd name="connsiteY8" fmla="*/ 1890712 h 2843212"/>
              <a:gd name="connsiteX9" fmla="*/ 823913 w 5124449"/>
              <a:gd name="connsiteY9" fmla="*/ 1671637 h 2843212"/>
              <a:gd name="connsiteX10" fmla="*/ 881063 w 5124449"/>
              <a:gd name="connsiteY10" fmla="*/ 1552574 h 2843212"/>
              <a:gd name="connsiteX11" fmla="*/ 971550 w 5124449"/>
              <a:gd name="connsiteY11" fmla="*/ 1433512 h 2843212"/>
              <a:gd name="connsiteX12" fmla="*/ 1090613 w 5124449"/>
              <a:gd name="connsiteY12" fmla="*/ 1285874 h 2843212"/>
              <a:gd name="connsiteX13" fmla="*/ 1357313 w 5124449"/>
              <a:gd name="connsiteY13" fmla="*/ 1038224 h 2843212"/>
              <a:gd name="connsiteX14" fmla="*/ 1581150 w 5124449"/>
              <a:gd name="connsiteY14" fmla="*/ 890587 h 2843212"/>
              <a:gd name="connsiteX15" fmla="*/ 1943100 w 5124449"/>
              <a:gd name="connsiteY15" fmla="*/ 733424 h 2843212"/>
              <a:gd name="connsiteX16" fmla="*/ 2195513 w 5124449"/>
              <a:gd name="connsiteY16" fmla="*/ 709612 h 2843212"/>
              <a:gd name="connsiteX17" fmla="*/ 2452688 w 5124449"/>
              <a:gd name="connsiteY17" fmla="*/ 719137 h 2843212"/>
              <a:gd name="connsiteX18" fmla="*/ 2947988 w 5124449"/>
              <a:gd name="connsiteY18" fmla="*/ 738187 h 2843212"/>
              <a:gd name="connsiteX19" fmla="*/ 3295649 w 5124449"/>
              <a:gd name="connsiteY19" fmla="*/ 762000 h 2843212"/>
              <a:gd name="connsiteX20" fmla="*/ 3743325 w 5124449"/>
              <a:gd name="connsiteY20" fmla="*/ 790574 h 2843212"/>
              <a:gd name="connsiteX21" fmla="*/ 3981449 w 5124449"/>
              <a:gd name="connsiteY21" fmla="*/ 762000 h 2843212"/>
              <a:gd name="connsiteX22" fmla="*/ 4133849 w 5124449"/>
              <a:gd name="connsiteY22" fmla="*/ 457200 h 2843212"/>
              <a:gd name="connsiteX23" fmla="*/ 4362449 w 5124449"/>
              <a:gd name="connsiteY23" fmla="*/ 228600 h 2843212"/>
              <a:gd name="connsiteX24" fmla="*/ 4667249 w 5124449"/>
              <a:gd name="connsiteY24" fmla="*/ 76200 h 2843212"/>
              <a:gd name="connsiteX25" fmla="*/ 5124449 w 5124449"/>
              <a:gd name="connsiteY25" fmla="*/ 0 h 2843212"/>
              <a:gd name="connsiteX0" fmla="*/ 0 w 5124449"/>
              <a:gd name="connsiteY0" fmla="*/ 2843212 h 2843212"/>
              <a:gd name="connsiteX1" fmla="*/ 157163 w 5124449"/>
              <a:gd name="connsiteY1" fmla="*/ 2828924 h 2843212"/>
              <a:gd name="connsiteX2" fmla="*/ 261938 w 5124449"/>
              <a:gd name="connsiteY2" fmla="*/ 2767012 h 2843212"/>
              <a:gd name="connsiteX3" fmla="*/ 371475 w 5124449"/>
              <a:gd name="connsiteY3" fmla="*/ 2643187 h 2843212"/>
              <a:gd name="connsiteX4" fmla="*/ 476250 w 5124449"/>
              <a:gd name="connsiteY4" fmla="*/ 2524124 h 2843212"/>
              <a:gd name="connsiteX5" fmla="*/ 609600 w 5124449"/>
              <a:gd name="connsiteY5" fmla="*/ 2362199 h 2843212"/>
              <a:gd name="connsiteX6" fmla="*/ 700088 w 5124449"/>
              <a:gd name="connsiteY6" fmla="*/ 2205037 h 2843212"/>
              <a:gd name="connsiteX7" fmla="*/ 757238 w 5124449"/>
              <a:gd name="connsiteY7" fmla="*/ 2028824 h 2843212"/>
              <a:gd name="connsiteX8" fmla="*/ 781050 w 5124449"/>
              <a:gd name="connsiteY8" fmla="*/ 1890712 h 2843212"/>
              <a:gd name="connsiteX9" fmla="*/ 823913 w 5124449"/>
              <a:gd name="connsiteY9" fmla="*/ 1671637 h 2843212"/>
              <a:gd name="connsiteX10" fmla="*/ 881063 w 5124449"/>
              <a:gd name="connsiteY10" fmla="*/ 1552574 h 2843212"/>
              <a:gd name="connsiteX11" fmla="*/ 971550 w 5124449"/>
              <a:gd name="connsiteY11" fmla="*/ 1433512 h 2843212"/>
              <a:gd name="connsiteX12" fmla="*/ 1090613 w 5124449"/>
              <a:gd name="connsiteY12" fmla="*/ 1285874 h 2843212"/>
              <a:gd name="connsiteX13" fmla="*/ 1357313 w 5124449"/>
              <a:gd name="connsiteY13" fmla="*/ 1038224 h 2843212"/>
              <a:gd name="connsiteX14" fmla="*/ 1581150 w 5124449"/>
              <a:gd name="connsiteY14" fmla="*/ 890587 h 2843212"/>
              <a:gd name="connsiteX15" fmla="*/ 1943100 w 5124449"/>
              <a:gd name="connsiteY15" fmla="*/ 733424 h 2843212"/>
              <a:gd name="connsiteX16" fmla="*/ 2195513 w 5124449"/>
              <a:gd name="connsiteY16" fmla="*/ 709612 h 2843212"/>
              <a:gd name="connsiteX17" fmla="*/ 2452688 w 5124449"/>
              <a:gd name="connsiteY17" fmla="*/ 719137 h 2843212"/>
              <a:gd name="connsiteX18" fmla="*/ 2947988 w 5124449"/>
              <a:gd name="connsiteY18" fmla="*/ 738187 h 2843212"/>
              <a:gd name="connsiteX19" fmla="*/ 3295649 w 5124449"/>
              <a:gd name="connsiteY19" fmla="*/ 762000 h 2843212"/>
              <a:gd name="connsiteX20" fmla="*/ 3676649 w 5124449"/>
              <a:gd name="connsiteY20" fmla="*/ 762000 h 2843212"/>
              <a:gd name="connsiteX21" fmla="*/ 3981449 w 5124449"/>
              <a:gd name="connsiteY21" fmla="*/ 762000 h 2843212"/>
              <a:gd name="connsiteX22" fmla="*/ 4133849 w 5124449"/>
              <a:gd name="connsiteY22" fmla="*/ 457200 h 2843212"/>
              <a:gd name="connsiteX23" fmla="*/ 4362449 w 5124449"/>
              <a:gd name="connsiteY23" fmla="*/ 228600 h 2843212"/>
              <a:gd name="connsiteX24" fmla="*/ 4667249 w 5124449"/>
              <a:gd name="connsiteY24" fmla="*/ 76200 h 2843212"/>
              <a:gd name="connsiteX25" fmla="*/ 5124449 w 5124449"/>
              <a:gd name="connsiteY25" fmla="*/ 0 h 2843212"/>
              <a:gd name="connsiteX0" fmla="*/ 0 w 5124449"/>
              <a:gd name="connsiteY0" fmla="*/ 2843212 h 2843212"/>
              <a:gd name="connsiteX1" fmla="*/ 157163 w 5124449"/>
              <a:gd name="connsiteY1" fmla="*/ 2828924 h 2843212"/>
              <a:gd name="connsiteX2" fmla="*/ 261938 w 5124449"/>
              <a:gd name="connsiteY2" fmla="*/ 2767012 h 2843212"/>
              <a:gd name="connsiteX3" fmla="*/ 371475 w 5124449"/>
              <a:gd name="connsiteY3" fmla="*/ 2643187 h 2843212"/>
              <a:gd name="connsiteX4" fmla="*/ 476250 w 5124449"/>
              <a:gd name="connsiteY4" fmla="*/ 2524124 h 2843212"/>
              <a:gd name="connsiteX5" fmla="*/ 609600 w 5124449"/>
              <a:gd name="connsiteY5" fmla="*/ 2362199 h 2843212"/>
              <a:gd name="connsiteX6" fmla="*/ 700088 w 5124449"/>
              <a:gd name="connsiteY6" fmla="*/ 2205037 h 2843212"/>
              <a:gd name="connsiteX7" fmla="*/ 757238 w 5124449"/>
              <a:gd name="connsiteY7" fmla="*/ 2028824 h 2843212"/>
              <a:gd name="connsiteX8" fmla="*/ 781050 w 5124449"/>
              <a:gd name="connsiteY8" fmla="*/ 1890712 h 2843212"/>
              <a:gd name="connsiteX9" fmla="*/ 823913 w 5124449"/>
              <a:gd name="connsiteY9" fmla="*/ 1671637 h 2843212"/>
              <a:gd name="connsiteX10" fmla="*/ 881063 w 5124449"/>
              <a:gd name="connsiteY10" fmla="*/ 1552574 h 2843212"/>
              <a:gd name="connsiteX11" fmla="*/ 971550 w 5124449"/>
              <a:gd name="connsiteY11" fmla="*/ 1433512 h 2843212"/>
              <a:gd name="connsiteX12" fmla="*/ 1090613 w 5124449"/>
              <a:gd name="connsiteY12" fmla="*/ 1285874 h 2843212"/>
              <a:gd name="connsiteX13" fmla="*/ 1357313 w 5124449"/>
              <a:gd name="connsiteY13" fmla="*/ 1038224 h 2843212"/>
              <a:gd name="connsiteX14" fmla="*/ 1581150 w 5124449"/>
              <a:gd name="connsiteY14" fmla="*/ 890587 h 2843212"/>
              <a:gd name="connsiteX15" fmla="*/ 1943100 w 5124449"/>
              <a:gd name="connsiteY15" fmla="*/ 733424 h 2843212"/>
              <a:gd name="connsiteX16" fmla="*/ 2195513 w 5124449"/>
              <a:gd name="connsiteY16" fmla="*/ 709612 h 2843212"/>
              <a:gd name="connsiteX17" fmla="*/ 2452688 w 5124449"/>
              <a:gd name="connsiteY17" fmla="*/ 719137 h 2843212"/>
              <a:gd name="connsiteX18" fmla="*/ 2947988 w 5124449"/>
              <a:gd name="connsiteY18" fmla="*/ 738187 h 2843212"/>
              <a:gd name="connsiteX19" fmla="*/ 3295649 w 5124449"/>
              <a:gd name="connsiteY19" fmla="*/ 762000 h 2843212"/>
              <a:gd name="connsiteX20" fmla="*/ 3676649 w 5124449"/>
              <a:gd name="connsiteY20" fmla="*/ 762000 h 2843212"/>
              <a:gd name="connsiteX21" fmla="*/ 3905249 w 5124449"/>
              <a:gd name="connsiteY21" fmla="*/ 685800 h 2843212"/>
              <a:gd name="connsiteX22" fmla="*/ 4133849 w 5124449"/>
              <a:gd name="connsiteY22" fmla="*/ 457200 h 2843212"/>
              <a:gd name="connsiteX23" fmla="*/ 4362449 w 5124449"/>
              <a:gd name="connsiteY23" fmla="*/ 228600 h 2843212"/>
              <a:gd name="connsiteX24" fmla="*/ 4667249 w 5124449"/>
              <a:gd name="connsiteY24" fmla="*/ 76200 h 2843212"/>
              <a:gd name="connsiteX25" fmla="*/ 5124449 w 5124449"/>
              <a:gd name="connsiteY25" fmla="*/ 0 h 28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124449" h="2843212">
                <a:moveTo>
                  <a:pt x="0" y="2843212"/>
                </a:moveTo>
                <a:cubicBezTo>
                  <a:pt x="56753" y="2842418"/>
                  <a:pt x="113507" y="2841624"/>
                  <a:pt x="157163" y="2828924"/>
                </a:cubicBezTo>
                <a:cubicBezTo>
                  <a:pt x="200819" y="2816224"/>
                  <a:pt x="226219" y="2797968"/>
                  <a:pt x="261938" y="2767012"/>
                </a:cubicBezTo>
                <a:cubicBezTo>
                  <a:pt x="297657" y="2736056"/>
                  <a:pt x="371475" y="2643187"/>
                  <a:pt x="371475" y="2643187"/>
                </a:cubicBezTo>
                <a:cubicBezTo>
                  <a:pt x="407194" y="2602706"/>
                  <a:pt x="436563" y="2570955"/>
                  <a:pt x="476250" y="2524124"/>
                </a:cubicBezTo>
                <a:cubicBezTo>
                  <a:pt x="515937" y="2477293"/>
                  <a:pt x="572294" y="2415380"/>
                  <a:pt x="609600" y="2362199"/>
                </a:cubicBezTo>
                <a:cubicBezTo>
                  <a:pt x="646906" y="2309018"/>
                  <a:pt x="675482" y="2260599"/>
                  <a:pt x="700088" y="2205037"/>
                </a:cubicBezTo>
                <a:cubicBezTo>
                  <a:pt x="724694" y="2149475"/>
                  <a:pt x="743744" y="2081212"/>
                  <a:pt x="757238" y="2028824"/>
                </a:cubicBezTo>
                <a:cubicBezTo>
                  <a:pt x="770732" y="1976437"/>
                  <a:pt x="769938" y="1950243"/>
                  <a:pt x="781050" y="1890712"/>
                </a:cubicBezTo>
                <a:cubicBezTo>
                  <a:pt x="792162" y="1831181"/>
                  <a:pt x="807244" y="1727993"/>
                  <a:pt x="823913" y="1671637"/>
                </a:cubicBezTo>
                <a:cubicBezTo>
                  <a:pt x="840582" y="1615281"/>
                  <a:pt x="856457" y="1592261"/>
                  <a:pt x="881063" y="1552574"/>
                </a:cubicBezTo>
                <a:cubicBezTo>
                  <a:pt x="905669" y="1512887"/>
                  <a:pt x="936625" y="1477962"/>
                  <a:pt x="971550" y="1433512"/>
                </a:cubicBezTo>
                <a:cubicBezTo>
                  <a:pt x="1006475" y="1389062"/>
                  <a:pt x="1026319" y="1351755"/>
                  <a:pt x="1090613" y="1285874"/>
                </a:cubicBezTo>
                <a:cubicBezTo>
                  <a:pt x="1154907" y="1219993"/>
                  <a:pt x="1275557" y="1104105"/>
                  <a:pt x="1357313" y="1038224"/>
                </a:cubicBezTo>
                <a:cubicBezTo>
                  <a:pt x="1439069" y="972343"/>
                  <a:pt x="1483519" y="941387"/>
                  <a:pt x="1581150" y="890587"/>
                </a:cubicBezTo>
                <a:cubicBezTo>
                  <a:pt x="1678781" y="839787"/>
                  <a:pt x="1840706" y="763586"/>
                  <a:pt x="1943100" y="733424"/>
                </a:cubicBezTo>
                <a:cubicBezTo>
                  <a:pt x="2045494" y="703262"/>
                  <a:pt x="2110582" y="711993"/>
                  <a:pt x="2195513" y="709612"/>
                </a:cubicBezTo>
                <a:lnTo>
                  <a:pt x="2452688" y="719137"/>
                </a:lnTo>
                <a:lnTo>
                  <a:pt x="2947988" y="738187"/>
                </a:lnTo>
                <a:cubicBezTo>
                  <a:pt x="3124200" y="742156"/>
                  <a:pt x="3174206" y="758031"/>
                  <a:pt x="3295649" y="762000"/>
                </a:cubicBezTo>
                <a:cubicBezTo>
                  <a:pt x="3417092" y="765969"/>
                  <a:pt x="3575049" y="774700"/>
                  <a:pt x="3676649" y="762000"/>
                </a:cubicBezTo>
                <a:cubicBezTo>
                  <a:pt x="3778249" y="749300"/>
                  <a:pt x="3829049" y="736600"/>
                  <a:pt x="3905249" y="685800"/>
                </a:cubicBezTo>
                <a:cubicBezTo>
                  <a:pt x="3981449" y="635000"/>
                  <a:pt x="4057649" y="533400"/>
                  <a:pt x="4133849" y="457200"/>
                </a:cubicBezTo>
                <a:cubicBezTo>
                  <a:pt x="4210049" y="381000"/>
                  <a:pt x="4273549" y="292100"/>
                  <a:pt x="4362449" y="228600"/>
                </a:cubicBezTo>
                <a:cubicBezTo>
                  <a:pt x="4451349" y="165100"/>
                  <a:pt x="4540249" y="114300"/>
                  <a:pt x="4667249" y="76200"/>
                </a:cubicBezTo>
                <a:cubicBezTo>
                  <a:pt x="4794249" y="38100"/>
                  <a:pt x="5060949" y="18256"/>
                  <a:pt x="5124449" y="0"/>
                </a:cubicBezTo>
              </a:path>
            </a:pathLst>
          </a:custGeom>
          <a:ln w="38100">
            <a:solidFill>
              <a:schemeClr val="bg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429000" y="51054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743200" y="54102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895600" y="53340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810000" y="4419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953000" y="34290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791200" y="3657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6096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April and May—Harvests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eaufort Chukchi world imag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28601" y="0"/>
            <a:ext cx="12748260" cy="6858000"/>
          </a:xfrm>
        </p:spPr>
      </p:pic>
      <p:sp>
        <p:nvSpPr>
          <p:cNvPr id="5" name="Freeform 4"/>
          <p:cNvSpPr/>
          <p:nvPr/>
        </p:nvSpPr>
        <p:spPr>
          <a:xfrm>
            <a:off x="3299896" y="447849"/>
            <a:ext cx="3786704" cy="4581350"/>
          </a:xfrm>
          <a:custGeom>
            <a:avLst/>
            <a:gdLst>
              <a:gd name="connsiteX0" fmla="*/ 757325 w 3758577"/>
              <a:gd name="connsiteY0" fmla="*/ 3618331 h 3999799"/>
              <a:gd name="connsiteX1" fmla="*/ 790984 w 3758577"/>
              <a:gd name="connsiteY1" fmla="*/ 3534184 h 3999799"/>
              <a:gd name="connsiteX2" fmla="*/ 841472 w 3758577"/>
              <a:gd name="connsiteY2" fmla="*/ 3461257 h 3999799"/>
              <a:gd name="connsiteX3" fmla="*/ 891961 w 3758577"/>
              <a:gd name="connsiteY3" fmla="*/ 3405158 h 3999799"/>
              <a:gd name="connsiteX4" fmla="*/ 948059 w 3758577"/>
              <a:gd name="connsiteY4" fmla="*/ 3354670 h 3999799"/>
              <a:gd name="connsiteX5" fmla="*/ 1026596 w 3758577"/>
              <a:gd name="connsiteY5" fmla="*/ 3304182 h 3999799"/>
              <a:gd name="connsiteX6" fmla="*/ 1099524 w 3758577"/>
              <a:gd name="connsiteY6" fmla="*/ 3259303 h 3999799"/>
              <a:gd name="connsiteX7" fmla="*/ 1150012 w 3758577"/>
              <a:gd name="connsiteY7" fmla="*/ 3242474 h 3999799"/>
              <a:gd name="connsiteX8" fmla="*/ 1256599 w 3758577"/>
              <a:gd name="connsiteY8" fmla="*/ 3186376 h 3999799"/>
              <a:gd name="connsiteX9" fmla="*/ 1346356 w 3758577"/>
              <a:gd name="connsiteY9" fmla="*/ 3158326 h 3999799"/>
              <a:gd name="connsiteX10" fmla="*/ 1396844 w 3758577"/>
              <a:gd name="connsiteY10" fmla="*/ 3113448 h 3999799"/>
              <a:gd name="connsiteX11" fmla="*/ 1480991 w 3758577"/>
              <a:gd name="connsiteY11" fmla="*/ 3062960 h 3999799"/>
              <a:gd name="connsiteX12" fmla="*/ 1593188 w 3758577"/>
              <a:gd name="connsiteY12" fmla="*/ 3034911 h 3999799"/>
              <a:gd name="connsiteX13" fmla="*/ 1710994 w 3758577"/>
              <a:gd name="connsiteY13" fmla="*/ 3034911 h 3999799"/>
              <a:gd name="connsiteX14" fmla="*/ 1823190 w 3758577"/>
              <a:gd name="connsiteY14" fmla="*/ 3040520 h 3999799"/>
              <a:gd name="connsiteX15" fmla="*/ 1957826 w 3758577"/>
              <a:gd name="connsiteY15" fmla="*/ 3051740 h 3999799"/>
              <a:gd name="connsiteX16" fmla="*/ 2294415 w 3758577"/>
              <a:gd name="connsiteY16" fmla="*/ 3074179 h 3999799"/>
              <a:gd name="connsiteX17" fmla="*/ 2294415 w 3758577"/>
              <a:gd name="connsiteY17" fmla="*/ 3074179 h 3999799"/>
              <a:gd name="connsiteX18" fmla="*/ 2468319 w 3758577"/>
              <a:gd name="connsiteY18" fmla="*/ 3074179 h 3999799"/>
              <a:gd name="connsiteX19" fmla="*/ 2614174 w 3758577"/>
              <a:gd name="connsiteY19" fmla="*/ 3068569 h 3999799"/>
              <a:gd name="connsiteX20" fmla="*/ 2804908 w 3758577"/>
              <a:gd name="connsiteY20" fmla="*/ 3034911 h 3999799"/>
              <a:gd name="connsiteX21" fmla="*/ 2984422 w 3758577"/>
              <a:gd name="connsiteY21" fmla="*/ 2995642 h 3999799"/>
              <a:gd name="connsiteX22" fmla="*/ 3141497 w 3758577"/>
              <a:gd name="connsiteY22" fmla="*/ 2950763 h 3999799"/>
              <a:gd name="connsiteX23" fmla="*/ 3349060 w 3758577"/>
              <a:gd name="connsiteY23" fmla="*/ 2877836 h 3999799"/>
              <a:gd name="connsiteX24" fmla="*/ 3433207 w 3758577"/>
              <a:gd name="connsiteY24" fmla="*/ 2793688 h 3999799"/>
              <a:gd name="connsiteX25" fmla="*/ 3573453 w 3758577"/>
              <a:gd name="connsiteY25" fmla="*/ 2675882 h 3999799"/>
              <a:gd name="connsiteX26" fmla="*/ 3657600 w 3758577"/>
              <a:gd name="connsiteY26" fmla="*/ 2501978 h 3999799"/>
              <a:gd name="connsiteX27" fmla="*/ 3758577 w 3758577"/>
              <a:gd name="connsiteY27" fmla="*/ 2255146 h 3999799"/>
              <a:gd name="connsiteX28" fmla="*/ 3758577 w 3758577"/>
              <a:gd name="connsiteY28" fmla="*/ 2081242 h 3999799"/>
              <a:gd name="connsiteX29" fmla="*/ 3736137 w 3758577"/>
              <a:gd name="connsiteY29" fmla="*/ 1991485 h 3999799"/>
              <a:gd name="connsiteX30" fmla="*/ 3668820 w 3758577"/>
              <a:gd name="connsiteY30" fmla="*/ 1817580 h 3999799"/>
              <a:gd name="connsiteX31" fmla="*/ 3579063 w 3758577"/>
              <a:gd name="connsiteY31" fmla="*/ 1643676 h 3999799"/>
              <a:gd name="connsiteX32" fmla="*/ 3444427 w 3758577"/>
              <a:gd name="connsiteY32" fmla="*/ 1368795 h 3999799"/>
              <a:gd name="connsiteX33" fmla="*/ 3393939 w 3758577"/>
              <a:gd name="connsiteY33" fmla="*/ 1127573 h 3999799"/>
              <a:gd name="connsiteX34" fmla="*/ 3365890 w 3758577"/>
              <a:gd name="connsiteY34" fmla="*/ 959279 h 3999799"/>
              <a:gd name="connsiteX35" fmla="*/ 3315401 w 3758577"/>
              <a:gd name="connsiteY35" fmla="*/ 729276 h 3999799"/>
              <a:gd name="connsiteX36" fmla="*/ 3197595 w 3758577"/>
              <a:gd name="connsiteY36" fmla="*/ 566592 h 3999799"/>
              <a:gd name="connsiteX37" fmla="*/ 3141497 w 3758577"/>
              <a:gd name="connsiteY37" fmla="*/ 482444 h 3999799"/>
              <a:gd name="connsiteX38" fmla="*/ 2961983 w 3758577"/>
              <a:gd name="connsiteY38" fmla="*/ 258052 h 3999799"/>
              <a:gd name="connsiteX39" fmla="*/ 2754420 w 3758577"/>
              <a:gd name="connsiteY39" fmla="*/ 134636 h 3999799"/>
              <a:gd name="connsiteX40" fmla="*/ 2642223 w 3758577"/>
              <a:gd name="connsiteY40" fmla="*/ 61708 h 3999799"/>
              <a:gd name="connsiteX41" fmla="*/ 2518807 w 3758577"/>
              <a:gd name="connsiteY41" fmla="*/ 0 h 3999799"/>
              <a:gd name="connsiteX42" fmla="*/ 2249536 w 3758577"/>
              <a:gd name="connsiteY42" fmla="*/ 5610 h 3999799"/>
              <a:gd name="connsiteX43" fmla="*/ 2109291 w 3758577"/>
              <a:gd name="connsiteY43" fmla="*/ 112196 h 3999799"/>
              <a:gd name="connsiteX44" fmla="*/ 2019534 w 3758577"/>
              <a:gd name="connsiteY44" fmla="*/ 213173 h 3999799"/>
              <a:gd name="connsiteX45" fmla="*/ 1896118 w 3758577"/>
              <a:gd name="connsiteY45" fmla="*/ 330979 h 3999799"/>
              <a:gd name="connsiteX46" fmla="*/ 1587578 w 3758577"/>
              <a:gd name="connsiteY46" fmla="*/ 465615 h 3999799"/>
              <a:gd name="connsiteX47" fmla="*/ 1441723 w 3758577"/>
              <a:gd name="connsiteY47" fmla="*/ 617080 h 3999799"/>
              <a:gd name="connsiteX48" fmla="*/ 1312697 w 3758577"/>
              <a:gd name="connsiteY48" fmla="*/ 734886 h 3999799"/>
              <a:gd name="connsiteX49" fmla="*/ 1217330 w 3758577"/>
              <a:gd name="connsiteY49" fmla="*/ 813423 h 3999799"/>
              <a:gd name="connsiteX50" fmla="*/ 1166842 w 3758577"/>
              <a:gd name="connsiteY50" fmla="*/ 852692 h 3999799"/>
              <a:gd name="connsiteX51" fmla="*/ 1105134 w 3758577"/>
              <a:gd name="connsiteY51" fmla="*/ 891961 h 3999799"/>
              <a:gd name="connsiteX52" fmla="*/ 1020986 w 3758577"/>
              <a:gd name="connsiteY52" fmla="*/ 942449 h 3999799"/>
              <a:gd name="connsiteX53" fmla="*/ 880741 w 3758577"/>
              <a:gd name="connsiteY53" fmla="*/ 1009767 h 3999799"/>
              <a:gd name="connsiteX54" fmla="*/ 779764 w 3758577"/>
              <a:gd name="connsiteY54" fmla="*/ 1088304 h 3999799"/>
              <a:gd name="connsiteX55" fmla="*/ 695617 w 3758577"/>
              <a:gd name="connsiteY55" fmla="*/ 1144403 h 3999799"/>
              <a:gd name="connsiteX56" fmla="*/ 633909 w 3758577"/>
              <a:gd name="connsiteY56" fmla="*/ 1206111 h 3999799"/>
              <a:gd name="connsiteX57" fmla="*/ 532933 w 3758577"/>
              <a:gd name="connsiteY57" fmla="*/ 1290258 h 3999799"/>
              <a:gd name="connsiteX58" fmla="*/ 431956 w 3758577"/>
              <a:gd name="connsiteY58" fmla="*/ 1385625 h 3999799"/>
              <a:gd name="connsiteX59" fmla="*/ 359028 w 3758577"/>
              <a:gd name="connsiteY59" fmla="*/ 1475382 h 3999799"/>
              <a:gd name="connsiteX60" fmla="*/ 291710 w 3758577"/>
              <a:gd name="connsiteY60" fmla="*/ 1643676 h 3999799"/>
              <a:gd name="connsiteX61" fmla="*/ 291710 w 3758577"/>
              <a:gd name="connsiteY61" fmla="*/ 1643676 h 3999799"/>
              <a:gd name="connsiteX62" fmla="*/ 230002 w 3758577"/>
              <a:gd name="connsiteY62" fmla="*/ 1856849 h 3999799"/>
              <a:gd name="connsiteX63" fmla="*/ 218783 w 3758577"/>
              <a:gd name="connsiteY63" fmla="*/ 2008314 h 3999799"/>
              <a:gd name="connsiteX64" fmla="*/ 207563 w 3758577"/>
              <a:gd name="connsiteY64" fmla="*/ 2187828 h 3999799"/>
              <a:gd name="connsiteX65" fmla="*/ 207563 w 3758577"/>
              <a:gd name="connsiteY65" fmla="*/ 2344903 h 3999799"/>
              <a:gd name="connsiteX66" fmla="*/ 224393 w 3758577"/>
              <a:gd name="connsiteY66" fmla="*/ 2485149 h 3999799"/>
              <a:gd name="connsiteX67" fmla="*/ 246832 w 3758577"/>
              <a:gd name="connsiteY67" fmla="*/ 2821738 h 3999799"/>
              <a:gd name="connsiteX68" fmla="*/ 269271 w 3758577"/>
              <a:gd name="connsiteY68" fmla="*/ 2945153 h 3999799"/>
              <a:gd name="connsiteX69" fmla="*/ 269271 w 3758577"/>
              <a:gd name="connsiteY69" fmla="*/ 3102228 h 3999799"/>
              <a:gd name="connsiteX70" fmla="*/ 252442 w 3758577"/>
              <a:gd name="connsiteY70" fmla="*/ 3197595 h 3999799"/>
              <a:gd name="connsiteX71" fmla="*/ 162685 w 3758577"/>
              <a:gd name="connsiteY71" fmla="*/ 3337841 h 3999799"/>
              <a:gd name="connsiteX72" fmla="*/ 72928 w 3758577"/>
              <a:gd name="connsiteY72" fmla="*/ 3528574 h 3999799"/>
              <a:gd name="connsiteX73" fmla="*/ 28049 w 3758577"/>
              <a:gd name="connsiteY73" fmla="*/ 3651990 h 3999799"/>
              <a:gd name="connsiteX74" fmla="*/ 0 w 3758577"/>
              <a:gd name="connsiteY74" fmla="*/ 3747357 h 3999799"/>
              <a:gd name="connsiteX75" fmla="*/ 0 w 3758577"/>
              <a:gd name="connsiteY75" fmla="*/ 3865163 h 3999799"/>
              <a:gd name="connsiteX76" fmla="*/ 0 w 3758577"/>
              <a:gd name="connsiteY76" fmla="*/ 3999799 h 3999799"/>
              <a:gd name="connsiteX0" fmla="*/ 757325 w 3758577"/>
              <a:gd name="connsiteY0" fmla="*/ 3618331 h 4346205"/>
              <a:gd name="connsiteX1" fmla="*/ 790984 w 3758577"/>
              <a:gd name="connsiteY1" fmla="*/ 3534184 h 4346205"/>
              <a:gd name="connsiteX2" fmla="*/ 841472 w 3758577"/>
              <a:gd name="connsiteY2" fmla="*/ 3461257 h 4346205"/>
              <a:gd name="connsiteX3" fmla="*/ 891961 w 3758577"/>
              <a:gd name="connsiteY3" fmla="*/ 3405158 h 4346205"/>
              <a:gd name="connsiteX4" fmla="*/ 948059 w 3758577"/>
              <a:gd name="connsiteY4" fmla="*/ 3354670 h 4346205"/>
              <a:gd name="connsiteX5" fmla="*/ 1026596 w 3758577"/>
              <a:gd name="connsiteY5" fmla="*/ 3304182 h 4346205"/>
              <a:gd name="connsiteX6" fmla="*/ 1099524 w 3758577"/>
              <a:gd name="connsiteY6" fmla="*/ 3259303 h 4346205"/>
              <a:gd name="connsiteX7" fmla="*/ 1150012 w 3758577"/>
              <a:gd name="connsiteY7" fmla="*/ 3242474 h 4346205"/>
              <a:gd name="connsiteX8" fmla="*/ 1256599 w 3758577"/>
              <a:gd name="connsiteY8" fmla="*/ 3186376 h 4346205"/>
              <a:gd name="connsiteX9" fmla="*/ 1346356 w 3758577"/>
              <a:gd name="connsiteY9" fmla="*/ 3158326 h 4346205"/>
              <a:gd name="connsiteX10" fmla="*/ 1396844 w 3758577"/>
              <a:gd name="connsiteY10" fmla="*/ 3113448 h 4346205"/>
              <a:gd name="connsiteX11" fmla="*/ 1480991 w 3758577"/>
              <a:gd name="connsiteY11" fmla="*/ 3062960 h 4346205"/>
              <a:gd name="connsiteX12" fmla="*/ 1593188 w 3758577"/>
              <a:gd name="connsiteY12" fmla="*/ 3034911 h 4346205"/>
              <a:gd name="connsiteX13" fmla="*/ 1710994 w 3758577"/>
              <a:gd name="connsiteY13" fmla="*/ 3034911 h 4346205"/>
              <a:gd name="connsiteX14" fmla="*/ 1823190 w 3758577"/>
              <a:gd name="connsiteY14" fmla="*/ 3040520 h 4346205"/>
              <a:gd name="connsiteX15" fmla="*/ 1957826 w 3758577"/>
              <a:gd name="connsiteY15" fmla="*/ 3051740 h 4346205"/>
              <a:gd name="connsiteX16" fmla="*/ 2294415 w 3758577"/>
              <a:gd name="connsiteY16" fmla="*/ 3074179 h 4346205"/>
              <a:gd name="connsiteX17" fmla="*/ 2294415 w 3758577"/>
              <a:gd name="connsiteY17" fmla="*/ 3074179 h 4346205"/>
              <a:gd name="connsiteX18" fmla="*/ 2468319 w 3758577"/>
              <a:gd name="connsiteY18" fmla="*/ 3074179 h 4346205"/>
              <a:gd name="connsiteX19" fmla="*/ 2614174 w 3758577"/>
              <a:gd name="connsiteY19" fmla="*/ 3068569 h 4346205"/>
              <a:gd name="connsiteX20" fmla="*/ 2804908 w 3758577"/>
              <a:gd name="connsiteY20" fmla="*/ 3034911 h 4346205"/>
              <a:gd name="connsiteX21" fmla="*/ 2984422 w 3758577"/>
              <a:gd name="connsiteY21" fmla="*/ 2995642 h 4346205"/>
              <a:gd name="connsiteX22" fmla="*/ 3141497 w 3758577"/>
              <a:gd name="connsiteY22" fmla="*/ 2950763 h 4346205"/>
              <a:gd name="connsiteX23" fmla="*/ 3349060 w 3758577"/>
              <a:gd name="connsiteY23" fmla="*/ 2877836 h 4346205"/>
              <a:gd name="connsiteX24" fmla="*/ 3433207 w 3758577"/>
              <a:gd name="connsiteY24" fmla="*/ 2793688 h 4346205"/>
              <a:gd name="connsiteX25" fmla="*/ 3573453 w 3758577"/>
              <a:gd name="connsiteY25" fmla="*/ 2675882 h 4346205"/>
              <a:gd name="connsiteX26" fmla="*/ 3657600 w 3758577"/>
              <a:gd name="connsiteY26" fmla="*/ 2501978 h 4346205"/>
              <a:gd name="connsiteX27" fmla="*/ 3758577 w 3758577"/>
              <a:gd name="connsiteY27" fmla="*/ 2255146 h 4346205"/>
              <a:gd name="connsiteX28" fmla="*/ 3758577 w 3758577"/>
              <a:gd name="connsiteY28" fmla="*/ 2081242 h 4346205"/>
              <a:gd name="connsiteX29" fmla="*/ 3736137 w 3758577"/>
              <a:gd name="connsiteY29" fmla="*/ 1991485 h 4346205"/>
              <a:gd name="connsiteX30" fmla="*/ 3668820 w 3758577"/>
              <a:gd name="connsiteY30" fmla="*/ 1817580 h 4346205"/>
              <a:gd name="connsiteX31" fmla="*/ 3579063 w 3758577"/>
              <a:gd name="connsiteY31" fmla="*/ 1643676 h 4346205"/>
              <a:gd name="connsiteX32" fmla="*/ 3444427 w 3758577"/>
              <a:gd name="connsiteY32" fmla="*/ 1368795 h 4346205"/>
              <a:gd name="connsiteX33" fmla="*/ 3393939 w 3758577"/>
              <a:gd name="connsiteY33" fmla="*/ 1127573 h 4346205"/>
              <a:gd name="connsiteX34" fmla="*/ 3365890 w 3758577"/>
              <a:gd name="connsiteY34" fmla="*/ 959279 h 4346205"/>
              <a:gd name="connsiteX35" fmla="*/ 3315401 w 3758577"/>
              <a:gd name="connsiteY35" fmla="*/ 729276 h 4346205"/>
              <a:gd name="connsiteX36" fmla="*/ 3197595 w 3758577"/>
              <a:gd name="connsiteY36" fmla="*/ 566592 h 4346205"/>
              <a:gd name="connsiteX37" fmla="*/ 3141497 w 3758577"/>
              <a:gd name="connsiteY37" fmla="*/ 482444 h 4346205"/>
              <a:gd name="connsiteX38" fmla="*/ 2961983 w 3758577"/>
              <a:gd name="connsiteY38" fmla="*/ 258052 h 4346205"/>
              <a:gd name="connsiteX39" fmla="*/ 2754420 w 3758577"/>
              <a:gd name="connsiteY39" fmla="*/ 134636 h 4346205"/>
              <a:gd name="connsiteX40" fmla="*/ 2642223 w 3758577"/>
              <a:gd name="connsiteY40" fmla="*/ 61708 h 4346205"/>
              <a:gd name="connsiteX41" fmla="*/ 2518807 w 3758577"/>
              <a:gd name="connsiteY41" fmla="*/ 0 h 4346205"/>
              <a:gd name="connsiteX42" fmla="*/ 2249536 w 3758577"/>
              <a:gd name="connsiteY42" fmla="*/ 5610 h 4346205"/>
              <a:gd name="connsiteX43" fmla="*/ 2109291 w 3758577"/>
              <a:gd name="connsiteY43" fmla="*/ 112196 h 4346205"/>
              <a:gd name="connsiteX44" fmla="*/ 2019534 w 3758577"/>
              <a:gd name="connsiteY44" fmla="*/ 213173 h 4346205"/>
              <a:gd name="connsiteX45" fmla="*/ 1896118 w 3758577"/>
              <a:gd name="connsiteY45" fmla="*/ 330979 h 4346205"/>
              <a:gd name="connsiteX46" fmla="*/ 1587578 w 3758577"/>
              <a:gd name="connsiteY46" fmla="*/ 465615 h 4346205"/>
              <a:gd name="connsiteX47" fmla="*/ 1441723 w 3758577"/>
              <a:gd name="connsiteY47" fmla="*/ 617080 h 4346205"/>
              <a:gd name="connsiteX48" fmla="*/ 1312697 w 3758577"/>
              <a:gd name="connsiteY48" fmla="*/ 734886 h 4346205"/>
              <a:gd name="connsiteX49" fmla="*/ 1217330 w 3758577"/>
              <a:gd name="connsiteY49" fmla="*/ 813423 h 4346205"/>
              <a:gd name="connsiteX50" fmla="*/ 1166842 w 3758577"/>
              <a:gd name="connsiteY50" fmla="*/ 852692 h 4346205"/>
              <a:gd name="connsiteX51" fmla="*/ 1105134 w 3758577"/>
              <a:gd name="connsiteY51" fmla="*/ 891961 h 4346205"/>
              <a:gd name="connsiteX52" fmla="*/ 1020986 w 3758577"/>
              <a:gd name="connsiteY52" fmla="*/ 942449 h 4346205"/>
              <a:gd name="connsiteX53" fmla="*/ 880741 w 3758577"/>
              <a:gd name="connsiteY53" fmla="*/ 1009767 h 4346205"/>
              <a:gd name="connsiteX54" fmla="*/ 779764 w 3758577"/>
              <a:gd name="connsiteY54" fmla="*/ 1088304 h 4346205"/>
              <a:gd name="connsiteX55" fmla="*/ 695617 w 3758577"/>
              <a:gd name="connsiteY55" fmla="*/ 1144403 h 4346205"/>
              <a:gd name="connsiteX56" fmla="*/ 633909 w 3758577"/>
              <a:gd name="connsiteY56" fmla="*/ 1206111 h 4346205"/>
              <a:gd name="connsiteX57" fmla="*/ 532933 w 3758577"/>
              <a:gd name="connsiteY57" fmla="*/ 1290258 h 4346205"/>
              <a:gd name="connsiteX58" fmla="*/ 431956 w 3758577"/>
              <a:gd name="connsiteY58" fmla="*/ 1385625 h 4346205"/>
              <a:gd name="connsiteX59" fmla="*/ 359028 w 3758577"/>
              <a:gd name="connsiteY59" fmla="*/ 1475382 h 4346205"/>
              <a:gd name="connsiteX60" fmla="*/ 291710 w 3758577"/>
              <a:gd name="connsiteY60" fmla="*/ 1643676 h 4346205"/>
              <a:gd name="connsiteX61" fmla="*/ 291710 w 3758577"/>
              <a:gd name="connsiteY61" fmla="*/ 1643676 h 4346205"/>
              <a:gd name="connsiteX62" fmla="*/ 230002 w 3758577"/>
              <a:gd name="connsiteY62" fmla="*/ 1856849 h 4346205"/>
              <a:gd name="connsiteX63" fmla="*/ 218783 w 3758577"/>
              <a:gd name="connsiteY63" fmla="*/ 2008314 h 4346205"/>
              <a:gd name="connsiteX64" fmla="*/ 207563 w 3758577"/>
              <a:gd name="connsiteY64" fmla="*/ 2187828 h 4346205"/>
              <a:gd name="connsiteX65" fmla="*/ 207563 w 3758577"/>
              <a:gd name="connsiteY65" fmla="*/ 2344903 h 4346205"/>
              <a:gd name="connsiteX66" fmla="*/ 224393 w 3758577"/>
              <a:gd name="connsiteY66" fmla="*/ 2485149 h 4346205"/>
              <a:gd name="connsiteX67" fmla="*/ 246832 w 3758577"/>
              <a:gd name="connsiteY67" fmla="*/ 2821738 h 4346205"/>
              <a:gd name="connsiteX68" fmla="*/ 269271 w 3758577"/>
              <a:gd name="connsiteY68" fmla="*/ 2945153 h 4346205"/>
              <a:gd name="connsiteX69" fmla="*/ 269271 w 3758577"/>
              <a:gd name="connsiteY69" fmla="*/ 3102228 h 4346205"/>
              <a:gd name="connsiteX70" fmla="*/ 252442 w 3758577"/>
              <a:gd name="connsiteY70" fmla="*/ 3197595 h 4346205"/>
              <a:gd name="connsiteX71" fmla="*/ 162685 w 3758577"/>
              <a:gd name="connsiteY71" fmla="*/ 3337841 h 4346205"/>
              <a:gd name="connsiteX72" fmla="*/ 72928 w 3758577"/>
              <a:gd name="connsiteY72" fmla="*/ 3528574 h 4346205"/>
              <a:gd name="connsiteX73" fmla="*/ 28049 w 3758577"/>
              <a:gd name="connsiteY73" fmla="*/ 3651990 h 4346205"/>
              <a:gd name="connsiteX74" fmla="*/ 0 w 3758577"/>
              <a:gd name="connsiteY74" fmla="*/ 3747357 h 4346205"/>
              <a:gd name="connsiteX75" fmla="*/ 0 w 3758577"/>
              <a:gd name="connsiteY75" fmla="*/ 3865163 h 4346205"/>
              <a:gd name="connsiteX76" fmla="*/ 365573 w 3758577"/>
              <a:gd name="connsiteY76" fmla="*/ 4346205 h 4346205"/>
              <a:gd name="connsiteX0" fmla="*/ 757325 w 3758577"/>
              <a:gd name="connsiteY0" fmla="*/ 3618331 h 4498605"/>
              <a:gd name="connsiteX1" fmla="*/ 790984 w 3758577"/>
              <a:gd name="connsiteY1" fmla="*/ 3534184 h 4498605"/>
              <a:gd name="connsiteX2" fmla="*/ 841472 w 3758577"/>
              <a:gd name="connsiteY2" fmla="*/ 3461257 h 4498605"/>
              <a:gd name="connsiteX3" fmla="*/ 891961 w 3758577"/>
              <a:gd name="connsiteY3" fmla="*/ 3405158 h 4498605"/>
              <a:gd name="connsiteX4" fmla="*/ 948059 w 3758577"/>
              <a:gd name="connsiteY4" fmla="*/ 3354670 h 4498605"/>
              <a:gd name="connsiteX5" fmla="*/ 1026596 w 3758577"/>
              <a:gd name="connsiteY5" fmla="*/ 3304182 h 4498605"/>
              <a:gd name="connsiteX6" fmla="*/ 1099524 w 3758577"/>
              <a:gd name="connsiteY6" fmla="*/ 3259303 h 4498605"/>
              <a:gd name="connsiteX7" fmla="*/ 1150012 w 3758577"/>
              <a:gd name="connsiteY7" fmla="*/ 3242474 h 4498605"/>
              <a:gd name="connsiteX8" fmla="*/ 1256599 w 3758577"/>
              <a:gd name="connsiteY8" fmla="*/ 3186376 h 4498605"/>
              <a:gd name="connsiteX9" fmla="*/ 1346356 w 3758577"/>
              <a:gd name="connsiteY9" fmla="*/ 3158326 h 4498605"/>
              <a:gd name="connsiteX10" fmla="*/ 1396844 w 3758577"/>
              <a:gd name="connsiteY10" fmla="*/ 3113448 h 4498605"/>
              <a:gd name="connsiteX11" fmla="*/ 1480991 w 3758577"/>
              <a:gd name="connsiteY11" fmla="*/ 3062960 h 4498605"/>
              <a:gd name="connsiteX12" fmla="*/ 1593188 w 3758577"/>
              <a:gd name="connsiteY12" fmla="*/ 3034911 h 4498605"/>
              <a:gd name="connsiteX13" fmla="*/ 1710994 w 3758577"/>
              <a:gd name="connsiteY13" fmla="*/ 3034911 h 4498605"/>
              <a:gd name="connsiteX14" fmla="*/ 1823190 w 3758577"/>
              <a:gd name="connsiteY14" fmla="*/ 3040520 h 4498605"/>
              <a:gd name="connsiteX15" fmla="*/ 1957826 w 3758577"/>
              <a:gd name="connsiteY15" fmla="*/ 3051740 h 4498605"/>
              <a:gd name="connsiteX16" fmla="*/ 2294415 w 3758577"/>
              <a:gd name="connsiteY16" fmla="*/ 3074179 h 4498605"/>
              <a:gd name="connsiteX17" fmla="*/ 2294415 w 3758577"/>
              <a:gd name="connsiteY17" fmla="*/ 3074179 h 4498605"/>
              <a:gd name="connsiteX18" fmla="*/ 2468319 w 3758577"/>
              <a:gd name="connsiteY18" fmla="*/ 3074179 h 4498605"/>
              <a:gd name="connsiteX19" fmla="*/ 2614174 w 3758577"/>
              <a:gd name="connsiteY19" fmla="*/ 3068569 h 4498605"/>
              <a:gd name="connsiteX20" fmla="*/ 2804908 w 3758577"/>
              <a:gd name="connsiteY20" fmla="*/ 3034911 h 4498605"/>
              <a:gd name="connsiteX21" fmla="*/ 2984422 w 3758577"/>
              <a:gd name="connsiteY21" fmla="*/ 2995642 h 4498605"/>
              <a:gd name="connsiteX22" fmla="*/ 3141497 w 3758577"/>
              <a:gd name="connsiteY22" fmla="*/ 2950763 h 4498605"/>
              <a:gd name="connsiteX23" fmla="*/ 3349060 w 3758577"/>
              <a:gd name="connsiteY23" fmla="*/ 2877836 h 4498605"/>
              <a:gd name="connsiteX24" fmla="*/ 3433207 w 3758577"/>
              <a:gd name="connsiteY24" fmla="*/ 2793688 h 4498605"/>
              <a:gd name="connsiteX25" fmla="*/ 3573453 w 3758577"/>
              <a:gd name="connsiteY25" fmla="*/ 2675882 h 4498605"/>
              <a:gd name="connsiteX26" fmla="*/ 3657600 w 3758577"/>
              <a:gd name="connsiteY26" fmla="*/ 2501978 h 4498605"/>
              <a:gd name="connsiteX27" fmla="*/ 3758577 w 3758577"/>
              <a:gd name="connsiteY27" fmla="*/ 2255146 h 4498605"/>
              <a:gd name="connsiteX28" fmla="*/ 3758577 w 3758577"/>
              <a:gd name="connsiteY28" fmla="*/ 2081242 h 4498605"/>
              <a:gd name="connsiteX29" fmla="*/ 3736137 w 3758577"/>
              <a:gd name="connsiteY29" fmla="*/ 1991485 h 4498605"/>
              <a:gd name="connsiteX30" fmla="*/ 3668820 w 3758577"/>
              <a:gd name="connsiteY30" fmla="*/ 1817580 h 4498605"/>
              <a:gd name="connsiteX31" fmla="*/ 3579063 w 3758577"/>
              <a:gd name="connsiteY31" fmla="*/ 1643676 h 4498605"/>
              <a:gd name="connsiteX32" fmla="*/ 3444427 w 3758577"/>
              <a:gd name="connsiteY32" fmla="*/ 1368795 h 4498605"/>
              <a:gd name="connsiteX33" fmla="*/ 3393939 w 3758577"/>
              <a:gd name="connsiteY33" fmla="*/ 1127573 h 4498605"/>
              <a:gd name="connsiteX34" fmla="*/ 3365890 w 3758577"/>
              <a:gd name="connsiteY34" fmla="*/ 959279 h 4498605"/>
              <a:gd name="connsiteX35" fmla="*/ 3315401 w 3758577"/>
              <a:gd name="connsiteY35" fmla="*/ 729276 h 4498605"/>
              <a:gd name="connsiteX36" fmla="*/ 3197595 w 3758577"/>
              <a:gd name="connsiteY36" fmla="*/ 566592 h 4498605"/>
              <a:gd name="connsiteX37" fmla="*/ 3141497 w 3758577"/>
              <a:gd name="connsiteY37" fmla="*/ 482444 h 4498605"/>
              <a:gd name="connsiteX38" fmla="*/ 2961983 w 3758577"/>
              <a:gd name="connsiteY38" fmla="*/ 258052 h 4498605"/>
              <a:gd name="connsiteX39" fmla="*/ 2754420 w 3758577"/>
              <a:gd name="connsiteY39" fmla="*/ 134636 h 4498605"/>
              <a:gd name="connsiteX40" fmla="*/ 2642223 w 3758577"/>
              <a:gd name="connsiteY40" fmla="*/ 61708 h 4498605"/>
              <a:gd name="connsiteX41" fmla="*/ 2518807 w 3758577"/>
              <a:gd name="connsiteY41" fmla="*/ 0 h 4498605"/>
              <a:gd name="connsiteX42" fmla="*/ 2249536 w 3758577"/>
              <a:gd name="connsiteY42" fmla="*/ 5610 h 4498605"/>
              <a:gd name="connsiteX43" fmla="*/ 2109291 w 3758577"/>
              <a:gd name="connsiteY43" fmla="*/ 112196 h 4498605"/>
              <a:gd name="connsiteX44" fmla="*/ 2019534 w 3758577"/>
              <a:gd name="connsiteY44" fmla="*/ 213173 h 4498605"/>
              <a:gd name="connsiteX45" fmla="*/ 1896118 w 3758577"/>
              <a:gd name="connsiteY45" fmla="*/ 330979 h 4498605"/>
              <a:gd name="connsiteX46" fmla="*/ 1587578 w 3758577"/>
              <a:gd name="connsiteY46" fmla="*/ 465615 h 4498605"/>
              <a:gd name="connsiteX47" fmla="*/ 1441723 w 3758577"/>
              <a:gd name="connsiteY47" fmla="*/ 617080 h 4498605"/>
              <a:gd name="connsiteX48" fmla="*/ 1312697 w 3758577"/>
              <a:gd name="connsiteY48" fmla="*/ 734886 h 4498605"/>
              <a:gd name="connsiteX49" fmla="*/ 1217330 w 3758577"/>
              <a:gd name="connsiteY49" fmla="*/ 813423 h 4498605"/>
              <a:gd name="connsiteX50" fmla="*/ 1166842 w 3758577"/>
              <a:gd name="connsiteY50" fmla="*/ 852692 h 4498605"/>
              <a:gd name="connsiteX51" fmla="*/ 1105134 w 3758577"/>
              <a:gd name="connsiteY51" fmla="*/ 891961 h 4498605"/>
              <a:gd name="connsiteX52" fmla="*/ 1020986 w 3758577"/>
              <a:gd name="connsiteY52" fmla="*/ 942449 h 4498605"/>
              <a:gd name="connsiteX53" fmla="*/ 880741 w 3758577"/>
              <a:gd name="connsiteY53" fmla="*/ 1009767 h 4498605"/>
              <a:gd name="connsiteX54" fmla="*/ 779764 w 3758577"/>
              <a:gd name="connsiteY54" fmla="*/ 1088304 h 4498605"/>
              <a:gd name="connsiteX55" fmla="*/ 695617 w 3758577"/>
              <a:gd name="connsiteY55" fmla="*/ 1144403 h 4498605"/>
              <a:gd name="connsiteX56" fmla="*/ 633909 w 3758577"/>
              <a:gd name="connsiteY56" fmla="*/ 1206111 h 4498605"/>
              <a:gd name="connsiteX57" fmla="*/ 532933 w 3758577"/>
              <a:gd name="connsiteY57" fmla="*/ 1290258 h 4498605"/>
              <a:gd name="connsiteX58" fmla="*/ 431956 w 3758577"/>
              <a:gd name="connsiteY58" fmla="*/ 1385625 h 4498605"/>
              <a:gd name="connsiteX59" fmla="*/ 359028 w 3758577"/>
              <a:gd name="connsiteY59" fmla="*/ 1475382 h 4498605"/>
              <a:gd name="connsiteX60" fmla="*/ 291710 w 3758577"/>
              <a:gd name="connsiteY60" fmla="*/ 1643676 h 4498605"/>
              <a:gd name="connsiteX61" fmla="*/ 291710 w 3758577"/>
              <a:gd name="connsiteY61" fmla="*/ 1643676 h 4498605"/>
              <a:gd name="connsiteX62" fmla="*/ 230002 w 3758577"/>
              <a:gd name="connsiteY62" fmla="*/ 1856849 h 4498605"/>
              <a:gd name="connsiteX63" fmla="*/ 218783 w 3758577"/>
              <a:gd name="connsiteY63" fmla="*/ 2008314 h 4498605"/>
              <a:gd name="connsiteX64" fmla="*/ 207563 w 3758577"/>
              <a:gd name="connsiteY64" fmla="*/ 2187828 h 4498605"/>
              <a:gd name="connsiteX65" fmla="*/ 207563 w 3758577"/>
              <a:gd name="connsiteY65" fmla="*/ 2344903 h 4498605"/>
              <a:gd name="connsiteX66" fmla="*/ 224393 w 3758577"/>
              <a:gd name="connsiteY66" fmla="*/ 2485149 h 4498605"/>
              <a:gd name="connsiteX67" fmla="*/ 246832 w 3758577"/>
              <a:gd name="connsiteY67" fmla="*/ 2821738 h 4498605"/>
              <a:gd name="connsiteX68" fmla="*/ 269271 w 3758577"/>
              <a:gd name="connsiteY68" fmla="*/ 2945153 h 4498605"/>
              <a:gd name="connsiteX69" fmla="*/ 269271 w 3758577"/>
              <a:gd name="connsiteY69" fmla="*/ 3102228 h 4498605"/>
              <a:gd name="connsiteX70" fmla="*/ 252442 w 3758577"/>
              <a:gd name="connsiteY70" fmla="*/ 3197595 h 4498605"/>
              <a:gd name="connsiteX71" fmla="*/ 162685 w 3758577"/>
              <a:gd name="connsiteY71" fmla="*/ 3337841 h 4498605"/>
              <a:gd name="connsiteX72" fmla="*/ 72928 w 3758577"/>
              <a:gd name="connsiteY72" fmla="*/ 3528574 h 4498605"/>
              <a:gd name="connsiteX73" fmla="*/ 28049 w 3758577"/>
              <a:gd name="connsiteY73" fmla="*/ 3651990 h 4498605"/>
              <a:gd name="connsiteX74" fmla="*/ 0 w 3758577"/>
              <a:gd name="connsiteY74" fmla="*/ 3747357 h 4498605"/>
              <a:gd name="connsiteX75" fmla="*/ 0 w 3758577"/>
              <a:gd name="connsiteY75" fmla="*/ 3865163 h 4498605"/>
              <a:gd name="connsiteX76" fmla="*/ 289373 w 3758577"/>
              <a:gd name="connsiteY76" fmla="*/ 4498605 h 4498605"/>
              <a:gd name="connsiteX0" fmla="*/ 757325 w 3758577"/>
              <a:gd name="connsiteY0" fmla="*/ 3618331 h 4498605"/>
              <a:gd name="connsiteX1" fmla="*/ 790984 w 3758577"/>
              <a:gd name="connsiteY1" fmla="*/ 3534184 h 4498605"/>
              <a:gd name="connsiteX2" fmla="*/ 841472 w 3758577"/>
              <a:gd name="connsiteY2" fmla="*/ 3461257 h 4498605"/>
              <a:gd name="connsiteX3" fmla="*/ 891961 w 3758577"/>
              <a:gd name="connsiteY3" fmla="*/ 3405158 h 4498605"/>
              <a:gd name="connsiteX4" fmla="*/ 948059 w 3758577"/>
              <a:gd name="connsiteY4" fmla="*/ 3354670 h 4498605"/>
              <a:gd name="connsiteX5" fmla="*/ 1026596 w 3758577"/>
              <a:gd name="connsiteY5" fmla="*/ 3304182 h 4498605"/>
              <a:gd name="connsiteX6" fmla="*/ 1099524 w 3758577"/>
              <a:gd name="connsiteY6" fmla="*/ 3259303 h 4498605"/>
              <a:gd name="connsiteX7" fmla="*/ 1150012 w 3758577"/>
              <a:gd name="connsiteY7" fmla="*/ 3242474 h 4498605"/>
              <a:gd name="connsiteX8" fmla="*/ 1256599 w 3758577"/>
              <a:gd name="connsiteY8" fmla="*/ 3186376 h 4498605"/>
              <a:gd name="connsiteX9" fmla="*/ 1346356 w 3758577"/>
              <a:gd name="connsiteY9" fmla="*/ 3158326 h 4498605"/>
              <a:gd name="connsiteX10" fmla="*/ 1396844 w 3758577"/>
              <a:gd name="connsiteY10" fmla="*/ 3113448 h 4498605"/>
              <a:gd name="connsiteX11" fmla="*/ 1480991 w 3758577"/>
              <a:gd name="connsiteY11" fmla="*/ 3062960 h 4498605"/>
              <a:gd name="connsiteX12" fmla="*/ 1593188 w 3758577"/>
              <a:gd name="connsiteY12" fmla="*/ 3034911 h 4498605"/>
              <a:gd name="connsiteX13" fmla="*/ 1710994 w 3758577"/>
              <a:gd name="connsiteY13" fmla="*/ 3034911 h 4498605"/>
              <a:gd name="connsiteX14" fmla="*/ 1823190 w 3758577"/>
              <a:gd name="connsiteY14" fmla="*/ 3040520 h 4498605"/>
              <a:gd name="connsiteX15" fmla="*/ 1957826 w 3758577"/>
              <a:gd name="connsiteY15" fmla="*/ 3051740 h 4498605"/>
              <a:gd name="connsiteX16" fmla="*/ 2294415 w 3758577"/>
              <a:gd name="connsiteY16" fmla="*/ 3074179 h 4498605"/>
              <a:gd name="connsiteX17" fmla="*/ 2294415 w 3758577"/>
              <a:gd name="connsiteY17" fmla="*/ 3074179 h 4498605"/>
              <a:gd name="connsiteX18" fmla="*/ 2468319 w 3758577"/>
              <a:gd name="connsiteY18" fmla="*/ 3074179 h 4498605"/>
              <a:gd name="connsiteX19" fmla="*/ 2614174 w 3758577"/>
              <a:gd name="connsiteY19" fmla="*/ 3068569 h 4498605"/>
              <a:gd name="connsiteX20" fmla="*/ 2804908 w 3758577"/>
              <a:gd name="connsiteY20" fmla="*/ 3034911 h 4498605"/>
              <a:gd name="connsiteX21" fmla="*/ 2984422 w 3758577"/>
              <a:gd name="connsiteY21" fmla="*/ 2995642 h 4498605"/>
              <a:gd name="connsiteX22" fmla="*/ 3141497 w 3758577"/>
              <a:gd name="connsiteY22" fmla="*/ 2950763 h 4498605"/>
              <a:gd name="connsiteX23" fmla="*/ 3349060 w 3758577"/>
              <a:gd name="connsiteY23" fmla="*/ 2877836 h 4498605"/>
              <a:gd name="connsiteX24" fmla="*/ 3433207 w 3758577"/>
              <a:gd name="connsiteY24" fmla="*/ 2793688 h 4498605"/>
              <a:gd name="connsiteX25" fmla="*/ 3573453 w 3758577"/>
              <a:gd name="connsiteY25" fmla="*/ 2675882 h 4498605"/>
              <a:gd name="connsiteX26" fmla="*/ 3657600 w 3758577"/>
              <a:gd name="connsiteY26" fmla="*/ 2501978 h 4498605"/>
              <a:gd name="connsiteX27" fmla="*/ 3758577 w 3758577"/>
              <a:gd name="connsiteY27" fmla="*/ 2255146 h 4498605"/>
              <a:gd name="connsiteX28" fmla="*/ 3758577 w 3758577"/>
              <a:gd name="connsiteY28" fmla="*/ 2081242 h 4498605"/>
              <a:gd name="connsiteX29" fmla="*/ 3736137 w 3758577"/>
              <a:gd name="connsiteY29" fmla="*/ 1991485 h 4498605"/>
              <a:gd name="connsiteX30" fmla="*/ 3668820 w 3758577"/>
              <a:gd name="connsiteY30" fmla="*/ 1817580 h 4498605"/>
              <a:gd name="connsiteX31" fmla="*/ 3579063 w 3758577"/>
              <a:gd name="connsiteY31" fmla="*/ 1643676 h 4498605"/>
              <a:gd name="connsiteX32" fmla="*/ 3444427 w 3758577"/>
              <a:gd name="connsiteY32" fmla="*/ 1368795 h 4498605"/>
              <a:gd name="connsiteX33" fmla="*/ 3393939 w 3758577"/>
              <a:gd name="connsiteY33" fmla="*/ 1127573 h 4498605"/>
              <a:gd name="connsiteX34" fmla="*/ 3365890 w 3758577"/>
              <a:gd name="connsiteY34" fmla="*/ 959279 h 4498605"/>
              <a:gd name="connsiteX35" fmla="*/ 3315401 w 3758577"/>
              <a:gd name="connsiteY35" fmla="*/ 729276 h 4498605"/>
              <a:gd name="connsiteX36" fmla="*/ 3197595 w 3758577"/>
              <a:gd name="connsiteY36" fmla="*/ 566592 h 4498605"/>
              <a:gd name="connsiteX37" fmla="*/ 3141497 w 3758577"/>
              <a:gd name="connsiteY37" fmla="*/ 482444 h 4498605"/>
              <a:gd name="connsiteX38" fmla="*/ 2961983 w 3758577"/>
              <a:gd name="connsiteY38" fmla="*/ 258052 h 4498605"/>
              <a:gd name="connsiteX39" fmla="*/ 2754420 w 3758577"/>
              <a:gd name="connsiteY39" fmla="*/ 134636 h 4498605"/>
              <a:gd name="connsiteX40" fmla="*/ 2642223 w 3758577"/>
              <a:gd name="connsiteY40" fmla="*/ 61708 h 4498605"/>
              <a:gd name="connsiteX41" fmla="*/ 2518807 w 3758577"/>
              <a:gd name="connsiteY41" fmla="*/ 0 h 4498605"/>
              <a:gd name="connsiteX42" fmla="*/ 2249536 w 3758577"/>
              <a:gd name="connsiteY42" fmla="*/ 5610 h 4498605"/>
              <a:gd name="connsiteX43" fmla="*/ 2109291 w 3758577"/>
              <a:gd name="connsiteY43" fmla="*/ 112196 h 4498605"/>
              <a:gd name="connsiteX44" fmla="*/ 2019534 w 3758577"/>
              <a:gd name="connsiteY44" fmla="*/ 213173 h 4498605"/>
              <a:gd name="connsiteX45" fmla="*/ 1896118 w 3758577"/>
              <a:gd name="connsiteY45" fmla="*/ 330979 h 4498605"/>
              <a:gd name="connsiteX46" fmla="*/ 1587578 w 3758577"/>
              <a:gd name="connsiteY46" fmla="*/ 465615 h 4498605"/>
              <a:gd name="connsiteX47" fmla="*/ 1441723 w 3758577"/>
              <a:gd name="connsiteY47" fmla="*/ 617080 h 4498605"/>
              <a:gd name="connsiteX48" fmla="*/ 1312697 w 3758577"/>
              <a:gd name="connsiteY48" fmla="*/ 734886 h 4498605"/>
              <a:gd name="connsiteX49" fmla="*/ 1217330 w 3758577"/>
              <a:gd name="connsiteY49" fmla="*/ 813423 h 4498605"/>
              <a:gd name="connsiteX50" fmla="*/ 1166842 w 3758577"/>
              <a:gd name="connsiteY50" fmla="*/ 852692 h 4498605"/>
              <a:gd name="connsiteX51" fmla="*/ 1105134 w 3758577"/>
              <a:gd name="connsiteY51" fmla="*/ 891961 h 4498605"/>
              <a:gd name="connsiteX52" fmla="*/ 1020986 w 3758577"/>
              <a:gd name="connsiteY52" fmla="*/ 942449 h 4498605"/>
              <a:gd name="connsiteX53" fmla="*/ 880741 w 3758577"/>
              <a:gd name="connsiteY53" fmla="*/ 1009767 h 4498605"/>
              <a:gd name="connsiteX54" fmla="*/ 779764 w 3758577"/>
              <a:gd name="connsiteY54" fmla="*/ 1088304 h 4498605"/>
              <a:gd name="connsiteX55" fmla="*/ 695617 w 3758577"/>
              <a:gd name="connsiteY55" fmla="*/ 1144403 h 4498605"/>
              <a:gd name="connsiteX56" fmla="*/ 633909 w 3758577"/>
              <a:gd name="connsiteY56" fmla="*/ 1206111 h 4498605"/>
              <a:gd name="connsiteX57" fmla="*/ 532933 w 3758577"/>
              <a:gd name="connsiteY57" fmla="*/ 1290258 h 4498605"/>
              <a:gd name="connsiteX58" fmla="*/ 431956 w 3758577"/>
              <a:gd name="connsiteY58" fmla="*/ 1385625 h 4498605"/>
              <a:gd name="connsiteX59" fmla="*/ 359028 w 3758577"/>
              <a:gd name="connsiteY59" fmla="*/ 1475382 h 4498605"/>
              <a:gd name="connsiteX60" fmla="*/ 291710 w 3758577"/>
              <a:gd name="connsiteY60" fmla="*/ 1643676 h 4498605"/>
              <a:gd name="connsiteX61" fmla="*/ 291710 w 3758577"/>
              <a:gd name="connsiteY61" fmla="*/ 1643676 h 4498605"/>
              <a:gd name="connsiteX62" fmla="*/ 230002 w 3758577"/>
              <a:gd name="connsiteY62" fmla="*/ 1856849 h 4498605"/>
              <a:gd name="connsiteX63" fmla="*/ 218783 w 3758577"/>
              <a:gd name="connsiteY63" fmla="*/ 2008314 h 4498605"/>
              <a:gd name="connsiteX64" fmla="*/ 207563 w 3758577"/>
              <a:gd name="connsiteY64" fmla="*/ 2187828 h 4498605"/>
              <a:gd name="connsiteX65" fmla="*/ 207563 w 3758577"/>
              <a:gd name="connsiteY65" fmla="*/ 2344903 h 4498605"/>
              <a:gd name="connsiteX66" fmla="*/ 224393 w 3758577"/>
              <a:gd name="connsiteY66" fmla="*/ 2485149 h 4498605"/>
              <a:gd name="connsiteX67" fmla="*/ 246832 w 3758577"/>
              <a:gd name="connsiteY67" fmla="*/ 2821738 h 4498605"/>
              <a:gd name="connsiteX68" fmla="*/ 269271 w 3758577"/>
              <a:gd name="connsiteY68" fmla="*/ 2945153 h 4498605"/>
              <a:gd name="connsiteX69" fmla="*/ 269271 w 3758577"/>
              <a:gd name="connsiteY69" fmla="*/ 3102228 h 4498605"/>
              <a:gd name="connsiteX70" fmla="*/ 252442 w 3758577"/>
              <a:gd name="connsiteY70" fmla="*/ 3197595 h 4498605"/>
              <a:gd name="connsiteX71" fmla="*/ 162685 w 3758577"/>
              <a:gd name="connsiteY71" fmla="*/ 3337841 h 4498605"/>
              <a:gd name="connsiteX72" fmla="*/ 72928 w 3758577"/>
              <a:gd name="connsiteY72" fmla="*/ 3528574 h 4498605"/>
              <a:gd name="connsiteX73" fmla="*/ 28049 w 3758577"/>
              <a:gd name="connsiteY73" fmla="*/ 3651990 h 4498605"/>
              <a:gd name="connsiteX74" fmla="*/ 0 w 3758577"/>
              <a:gd name="connsiteY74" fmla="*/ 3747357 h 4498605"/>
              <a:gd name="connsiteX75" fmla="*/ 0 w 3758577"/>
              <a:gd name="connsiteY75" fmla="*/ 3865163 h 4498605"/>
              <a:gd name="connsiteX76" fmla="*/ 67318 w 3758577"/>
              <a:gd name="connsiteY76" fmla="*/ 4033458 h 4498605"/>
              <a:gd name="connsiteX77" fmla="*/ 289373 w 3758577"/>
              <a:gd name="connsiteY77" fmla="*/ 4498605 h 4498605"/>
              <a:gd name="connsiteX0" fmla="*/ 757325 w 3758577"/>
              <a:gd name="connsiteY0" fmla="*/ 3618331 h 4498605"/>
              <a:gd name="connsiteX1" fmla="*/ 790984 w 3758577"/>
              <a:gd name="connsiteY1" fmla="*/ 3534184 h 4498605"/>
              <a:gd name="connsiteX2" fmla="*/ 841472 w 3758577"/>
              <a:gd name="connsiteY2" fmla="*/ 3461257 h 4498605"/>
              <a:gd name="connsiteX3" fmla="*/ 891961 w 3758577"/>
              <a:gd name="connsiteY3" fmla="*/ 3405158 h 4498605"/>
              <a:gd name="connsiteX4" fmla="*/ 948059 w 3758577"/>
              <a:gd name="connsiteY4" fmla="*/ 3354670 h 4498605"/>
              <a:gd name="connsiteX5" fmla="*/ 1026596 w 3758577"/>
              <a:gd name="connsiteY5" fmla="*/ 3304182 h 4498605"/>
              <a:gd name="connsiteX6" fmla="*/ 1099524 w 3758577"/>
              <a:gd name="connsiteY6" fmla="*/ 3259303 h 4498605"/>
              <a:gd name="connsiteX7" fmla="*/ 1150012 w 3758577"/>
              <a:gd name="connsiteY7" fmla="*/ 3242474 h 4498605"/>
              <a:gd name="connsiteX8" fmla="*/ 1256599 w 3758577"/>
              <a:gd name="connsiteY8" fmla="*/ 3186376 h 4498605"/>
              <a:gd name="connsiteX9" fmla="*/ 1346356 w 3758577"/>
              <a:gd name="connsiteY9" fmla="*/ 3158326 h 4498605"/>
              <a:gd name="connsiteX10" fmla="*/ 1396844 w 3758577"/>
              <a:gd name="connsiteY10" fmla="*/ 3113448 h 4498605"/>
              <a:gd name="connsiteX11" fmla="*/ 1480991 w 3758577"/>
              <a:gd name="connsiteY11" fmla="*/ 3062960 h 4498605"/>
              <a:gd name="connsiteX12" fmla="*/ 1593188 w 3758577"/>
              <a:gd name="connsiteY12" fmla="*/ 3034911 h 4498605"/>
              <a:gd name="connsiteX13" fmla="*/ 1710994 w 3758577"/>
              <a:gd name="connsiteY13" fmla="*/ 3034911 h 4498605"/>
              <a:gd name="connsiteX14" fmla="*/ 1823190 w 3758577"/>
              <a:gd name="connsiteY14" fmla="*/ 3040520 h 4498605"/>
              <a:gd name="connsiteX15" fmla="*/ 1957826 w 3758577"/>
              <a:gd name="connsiteY15" fmla="*/ 3051740 h 4498605"/>
              <a:gd name="connsiteX16" fmla="*/ 2294415 w 3758577"/>
              <a:gd name="connsiteY16" fmla="*/ 3074179 h 4498605"/>
              <a:gd name="connsiteX17" fmla="*/ 2294415 w 3758577"/>
              <a:gd name="connsiteY17" fmla="*/ 3074179 h 4498605"/>
              <a:gd name="connsiteX18" fmla="*/ 2468319 w 3758577"/>
              <a:gd name="connsiteY18" fmla="*/ 3074179 h 4498605"/>
              <a:gd name="connsiteX19" fmla="*/ 2614174 w 3758577"/>
              <a:gd name="connsiteY19" fmla="*/ 3068569 h 4498605"/>
              <a:gd name="connsiteX20" fmla="*/ 2804908 w 3758577"/>
              <a:gd name="connsiteY20" fmla="*/ 3034911 h 4498605"/>
              <a:gd name="connsiteX21" fmla="*/ 2984422 w 3758577"/>
              <a:gd name="connsiteY21" fmla="*/ 2995642 h 4498605"/>
              <a:gd name="connsiteX22" fmla="*/ 3141497 w 3758577"/>
              <a:gd name="connsiteY22" fmla="*/ 2950763 h 4498605"/>
              <a:gd name="connsiteX23" fmla="*/ 3349060 w 3758577"/>
              <a:gd name="connsiteY23" fmla="*/ 2877836 h 4498605"/>
              <a:gd name="connsiteX24" fmla="*/ 3433207 w 3758577"/>
              <a:gd name="connsiteY24" fmla="*/ 2793688 h 4498605"/>
              <a:gd name="connsiteX25" fmla="*/ 3573453 w 3758577"/>
              <a:gd name="connsiteY25" fmla="*/ 2675882 h 4498605"/>
              <a:gd name="connsiteX26" fmla="*/ 3657600 w 3758577"/>
              <a:gd name="connsiteY26" fmla="*/ 2501978 h 4498605"/>
              <a:gd name="connsiteX27" fmla="*/ 3758577 w 3758577"/>
              <a:gd name="connsiteY27" fmla="*/ 2255146 h 4498605"/>
              <a:gd name="connsiteX28" fmla="*/ 3758577 w 3758577"/>
              <a:gd name="connsiteY28" fmla="*/ 2081242 h 4498605"/>
              <a:gd name="connsiteX29" fmla="*/ 3736137 w 3758577"/>
              <a:gd name="connsiteY29" fmla="*/ 1991485 h 4498605"/>
              <a:gd name="connsiteX30" fmla="*/ 3668820 w 3758577"/>
              <a:gd name="connsiteY30" fmla="*/ 1817580 h 4498605"/>
              <a:gd name="connsiteX31" fmla="*/ 3579063 w 3758577"/>
              <a:gd name="connsiteY31" fmla="*/ 1643676 h 4498605"/>
              <a:gd name="connsiteX32" fmla="*/ 3444427 w 3758577"/>
              <a:gd name="connsiteY32" fmla="*/ 1368795 h 4498605"/>
              <a:gd name="connsiteX33" fmla="*/ 3393939 w 3758577"/>
              <a:gd name="connsiteY33" fmla="*/ 1127573 h 4498605"/>
              <a:gd name="connsiteX34" fmla="*/ 3365890 w 3758577"/>
              <a:gd name="connsiteY34" fmla="*/ 959279 h 4498605"/>
              <a:gd name="connsiteX35" fmla="*/ 3315401 w 3758577"/>
              <a:gd name="connsiteY35" fmla="*/ 729276 h 4498605"/>
              <a:gd name="connsiteX36" fmla="*/ 3197595 w 3758577"/>
              <a:gd name="connsiteY36" fmla="*/ 566592 h 4498605"/>
              <a:gd name="connsiteX37" fmla="*/ 3141497 w 3758577"/>
              <a:gd name="connsiteY37" fmla="*/ 482444 h 4498605"/>
              <a:gd name="connsiteX38" fmla="*/ 2961983 w 3758577"/>
              <a:gd name="connsiteY38" fmla="*/ 258052 h 4498605"/>
              <a:gd name="connsiteX39" fmla="*/ 2754420 w 3758577"/>
              <a:gd name="connsiteY39" fmla="*/ 134636 h 4498605"/>
              <a:gd name="connsiteX40" fmla="*/ 2642223 w 3758577"/>
              <a:gd name="connsiteY40" fmla="*/ 61708 h 4498605"/>
              <a:gd name="connsiteX41" fmla="*/ 2518807 w 3758577"/>
              <a:gd name="connsiteY41" fmla="*/ 0 h 4498605"/>
              <a:gd name="connsiteX42" fmla="*/ 2249536 w 3758577"/>
              <a:gd name="connsiteY42" fmla="*/ 5610 h 4498605"/>
              <a:gd name="connsiteX43" fmla="*/ 2109291 w 3758577"/>
              <a:gd name="connsiteY43" fmla="*/ 112196 h 4498605"/>
              <a:gd name="connsiteX44" fmla="*/ 2019534 w 3758577"/>
              <a:gd name="connsiteY44" fmla="*/ 213173 h 4498605"/>
              <a:gd name="connsiteX45" fmla="*/ 1896118 w 3758577"/>
              <a:gd name="connsiteY45" fmla="*/ 330979 h 4498605"/>
              <a:gd name="connsiteX46" fmla="*/ 1587578 w 3758577"/>
              <a:gd name="connsiteY46" fmla="*/ 465615 h 4498605"/>
              <a:gd name="connsiteX47" fmla="*/ 1441723 w 3758577"/>
              <a:gd name="connsiteY47" fmla="*/ 617080 h 4498605"/>
              <a:gd name="connsiteX48" fmla="*/ 1312697 w 3758577"/>
              <a:gd name="connsiteY48" fmla="*/ 734886 h 4498605"/>
              <a:gd name="connsiteX49" fmla="*/ 1217330 w 3758577"/>
              <a:gd name="connsiteY49" fmla="*/ 813423 h 4498605"/>
              <a:gd name="connsiteX50" fmla="*/ 1166842 w 3758577"/>
              <a:gd name="connsiteY50" fmla="*/ 852692 h 4498605"/>
              <a:gd name="connsiteX51" fmla="*/ 1105134 w 3758577"/>
              <a:gd name="connsiteY51" fmla="*/ 891961 h 4498605"/>
              <a:gd name="connsiteX52" fmla="*/ 1020986 w 3758577"/>
              <a:gd name="connsiteY52" fmla="*/ 942449 h 4498605"/>
              <a:gd name="connsiteX53" fmla="*/ 880741 w 3758577"/>
              <a:gd name="connsiteY53" fmla="*/ 1009767 h 4498605"/>
              <a:gd name="connsiteX54" fmla="*/ 779764 w 3758577"/>
              <a:gd name="connsiteY54" fmla="*/ 1088304 h 4498605"/>
              <a:gd name="connsiteX55" fmla="*/ 695617 w 3758577"/>
              <a:gd name="connsiteY55" fmla="*/ 1144403 h 4498605"/>
              <a:gd name="connsiteX56" fmla="*/ 633909 w 3758577"/>
              <a:gd name="connsiteY56" fmla="*/ 1206111 h 4498605"/>
              <a:gd name="connsiteX57" fmla="*/ 532933 w 3758577"/>
              <a:gd name="connsiteY57" fmla="*/ 1290258 h 4498605"/>
              <a:gd name="connsiteX58" fmla="*/ 431956 w 3758577"/>
              <a:gd name="connsiteY58" fmla="*/ 1385625 h 4498605"/>
              <a:gd name="connsiteX59" fmla="*/ 359028 w 3758577"/>
              <a:gd name="connsiteY59" fmla="*/ 1475382 h 4498605"/>
              <a:gd name="connsiteX60" fmla="*/ 291710 w 3758577"/>
              <a:gd name="connsiteY60" fmla="*/ 1643676 h 4498605"/>
              <a:gd name="connsiteX61" fmla="*/ 291710 w 3758577"/>
              <a:gd name="connsiteY61" fmla="*/ 1643676 h 4498605"/>
              <a:gd name="connsiteX62" fmla="*/ 230002 w 3758577"/>
              <a:gd name="connsiteY62" fmla="*/ 1856849 h 4498605"/>
              <a:gd name="connsiteX63" fmla="*/ 218783 w 3758577"/>
              <a:gd name="connsiteY63" fmla="*/ 2008314 h 4498605"/>
              <a:gd name="connsiteX64" fmla="*/ 207563 w 3758577"/>
              <a:gd name="connsiteY64" fmla="*/ 2187828 h 4498605"/>
              <a:gd name="connsiteX65" fmla="*/ 207563 w 3758577"/>
              <a:gd name="connsiteY65" fmla="*/ 2344903 h 4498605"/>
              <a:gd name="connsiteX66" fmla="*/ 224393 w 3758577"/>
              <a:gd name="connsiteY66" fmla="*/ 2485149 h 4498605"/>
              <a:gd name="connsiteX67" fmla="*/ 246832 w 3758577"/>
              <a:gd name="connsiteY67" fmla="*/ 2821738 h 4498605"/>
              <a:gd name="connsiteX68" fmla="*/ 269271 w 3758577"/>
              <a:gd name="connsiteY68" fmla="*/ 2945153 h 4498605"/>
              <a:gd name="connsiteX69" fmla="*/ 269271 w 3758577"/>
              <a:gd name="connsiteY69" fmla="*/ 3102228 h 4498605"/>
              <a:gd name="connsiteX70" fmla="*/ 252442 w 3758577"/>
              <a:gd name="connsiteY70" fmla="*/ 3197595 h 4498605"/>
              <a:gd name="connsiteX71" fmla="*/ 162685 w 3758577"/>
              <a:gd name="connsiteY71" fmla="*/ 3337841 h 4498605"/>
              <a:gd name="connsiteX72" fmla="*/ 72928 w 3758577"/>
              <a:gd name="connsiteY72" fmla="*/ 3528574 h 4498605"/>
              <a:gd name="connsiteX73" fmla="*/ 28049 w 3758577"/>
              <a:gd name="connsiteY73" fmla="*/ 3651990 h 4498605"/>
              <a:gd name="connsiteX74" fmla="*/ 0 w 3758577"/>
              <a:gd name="connsiteY74" fmla="*/ 3747357 h 4498605"/>
              <a:gd name="connsiteX75" fmla="*/ 0 w 3758577"/>
              <a:gd name="connsiteY75" fmla="*/ 3865163 h 4498605"/>
              <a:gd name="connsiteX76" fmla="*/ 67318 w 3758577"/>
              <a:gd name="connsiteY76" fmla="*/ 4033458 h 4498605"/>
              <a:gd name="connsiteX77" fmla="*/ 196344 w 3758577"/>
              <a:gd name="connsiteY77" fmla="*/ 4308339 h 4498605"/>
              <a:gd name="connsiteX78" fmla="*/ 289373 w 3758577"/>
              <a:gd name="connsiteY78" fmla="*/ 4498605 h 4498605"/>
              <a:gd name="connsiteX0" fmla="*/ 757325 w 3758577"/>
              <a:gd name="connsiteY0" fmla="*/ 3618331 h 4308339"/>
              <a:gd name="connsiteX1" fmla="*/ 790984 w 3758577"/>
              <a:gd name="connsiteY1" fmla="*/ 3534184 h 4308339"/>
              <a:gd name="connsiteX2" fmla="*/ 841472 w 3758577"/>
              <a:gd name="connsiteY2" fmla="*/ 3461257 h 4308339"/>
              <a:gd name="connsiteX3" fmla="*/ 891961 w 3758577"/>
              <a:gd name="connsiteY3" fmla="*/ 3405158 h 4308339"/>
              <a:gd name="connsiteX4" fmla="*/ 948059 w 3758577"/>
              <a:gd name="connsiteY4" fmla="*/ 3354670 h 4308339"/>
              <a:gd name="connsiteX5" fmla="*/ 1026596 w 3758577"/>
              <a:gd name="connsiteY5" fmla="*/ 3304182 h 4308339"/>
              <a:gd name="connsiteX6" fmla="*/ 1099524 w 3758577"/>
              <a:gd name="connsiteY6" fmla="*/ 3259303 h 4308339"/>
              <a:gd name="connsiteX7" fmla="*/ 1150012 w 3758577"/>
              <a:gd name="connsiteY7" fmla="*/ 3242474 h 4308339"/>
              <a:gd name="connsiteX8" fmla="*/ 1256599 w 3758577"/>
              <a:gd name="connsiteY8" fmla="*/ 3186376 h 4308339"/>
              <a:gd name="connsiteX9" fmla="*/ 1346356 w 3758577"/>
              <a:gd name="connsiteY9" fmla="*/ 3158326 h 4308339"/>
              <a:gd name="connsiteX10" fmla="*/ 1396844 w 3758577"/>
              <a:gd name="connsiteY10" fmla="*/ 3113448 h 4308339"/>
              <a:gd name="connsiteX11" fmla="*/ 1480991 w 3758577"/>
              <a:gd name="connsiteY11" fmla="*/ 3062960 h 4308339"/>
              <a:gd name="connsiteX12" fmla="*/ 1593188 w 3758577"/>
              <a:gd name="connsiteY12" fmla="*/ 3034911 h 4308339"/>
              <a:gd name="connsiteX13" fmla="*/ 1710994 w 3758577"/>
              <a:gd name="connsiteY13" fmla="*/ 3034911 h 4308339"/>
              <a:gd name="connsiteX14" fmla="*/ 1823190 w 3758577"/>
              <a:gd name="connsiteY14" fmla="*/ 3040520 h 4308339"/>
              <a:gd name="connsiteX15" fmla="*/ 1957826 w 3758577"/>
              <a:gd name="connsiteY15" fmla="*/ 3051740 h 4308339"/>
              <a:gd name="connsiteX16" fmla="*/ 2294415 w 3758577"/>
              <a:gd name="connsiteY16" fmla="*/ 3074179 h 4308339"/>
              <a:gd name="connsiteX17" fmla="*/ 2294415 w 3758577"/>
              <a:gd name="connsiteY17" fmla="*/ 3074179 h 4308339"/>
              <a:gd name="connsiteX18" fmla="*/ 2468319 w 3758577"/>
              <a:gd name="connsiteY18" fmla="*/ 3074179 h 4308339"/>
              <a:gd name="connsiteX19" fmla="*/ 2614174 w 3758577"/>
              <a:gd name="connsiteY19" fmla="*/ 3068569 h 4308339"/>
              <a:gd name="connsiteX20" fmla="*/ 2804908 w 3758577"/>
              <a:gd name="connsiteY20" fmla="*/ 3034911 h 4308339"/>
              <a:gd name="connsiteX21" fmla="*/ 2984422 w 3758577"/>
              <a:gd name="connsiteY21" fmla="*/ 2995642 h 4308339"/>
              <a:gd name="connsiteX22" fmla="*/ 3141497 w 3758577"/>
              <a:gd name="connsiteY22" fmla="*/ 2950763 h 4308339"/>
              <a:gd name="connsiteX23" fmla="*/ 3349060 w 3758577"/>
              <a:gd name="connsiteY23" fmla="*/ 2877836 h 4308339"/>
              <a:gd name="connsiteX24" fmla="*/ 3433207 w 3758577"/>
              <a:gd name="connsiteY24" fmla="*/ 2793688 h 4308339"/>
              <a:gd name="connsiteX25" fmla="*/ 3573453 w 3758577"/>
              <a:gd name="connsiteY25" fmla="*/ 2675882 h 4308339"/>
              <a:gd name="connsiteX26" fmla="*/ 3657600 w 3758577"/>
              <a:gd name="connsiteY26" fmla="*/ 2501978 h 4308339"/>
              <a:gd name="connsiteX27" fmla="*/ 3758577 w 3758577"/>
              <a:gd name="connsiteY27" fmla="*/ 2255146 h 4308339"/>
              <a:gd name="connsiteX28" fmla="*/ 3758577 w 3758577"/>
              <a:gd name="connsiteY28" fmla="*/ 2081242 h 4308339"/>
              <a:gd name="connsiteX29" fmla="*/ 3736137 w 3758577"/>
              <a:gd name="connsiteY29" fmla="*/ 1991485 h 4308339"/>
              <a:gd name="connsiteX30" fmla="*/ 3668820 w 3758577"/>
              <a:gd name="connsiteY30" fmla="*/ 1817580 h 4308339"/>
              <a:gd name="connsiteX31" fmla="*/ 3579063 w 3758577"/>
              <a:gd name="connsiteY31" fmla="*/ 1643676 h 4308339"/>
              <a:gd name="connsiteX32" fmla="*/ 3444427 w 3758577"/>
              <a:gd name="connsiteY32" fmla="*/ 1368795 h 4308339"/>
              <a:gd name="connsiteX33" fmla="*/ 3393939 w 3758577"/>
              <a:gd name="connsiteY33" fmla="*/ 1127573 h 4308339"/>
              <a:gd name="connsiteX34" fmla="*/ 3365890 w 3758577"/>
              <a:gd name="connsiteY34" fmla="*/ 959279 h 4308339"/>
              <a:gd name="connsiteX35" fmla="*/ 3315401 w 3758577"/>
              <a:gd name="connsiteY35" fmla="*/ 729276 h 4308339"/>
              <a:gd name="connsiteX36" fmla="*/ 3197595 w 3758577"/>
              <a:gd name="connsiteY36" fmla="*/ 566592 h 4308339"/>
              <a:gd name="connsiteX37" fmla="*/ 3141497 w 3758577"/>
              <a:gd name="connsiteY37" fmla="*/ 482444 h 4308339"/>
              <a:gd name="connsiteX38" fmla="*/ 2961983 w 3758577"/>
              <a:gd name="connsiteY38" fmla="*/ 258052 h 4308339"/>
              <a:gd name="connsiteX39" fmla="*/ 2754420 w 3758577"/>
              <a:gd name="connsiteY39" fmla="*/ 134636 h 4308339"/>
              <a:gd name="connsiteX40" fmla="*/ 2642223 w 3758577"/>
              <a:gd name="connsiteY40" fmla="*/ 61708 h 4308339"/>
              <a:gd name="connsiteX41" fmla="*/ 2518807 w 3758577"/>
              <a:gd name="connsiteY41" fmla="*/ 0 h 4308339"/>
              <a:gd name="connsiteX42" fmla="*/ 2249536 w 3758577"/>
              <a:gd name="connsiteY42" fmla="*/ 5610 h 4308339"/>
              <a:gd name="connsiteX43" fmla="*/ 2109291 w 3758577"/>
              <a:gd name="connsiteY43" fmla="*/ 112196 h 4308339"/>
              <a:gd name="connsiteX44" fmla="*/ 2019534 w 3758577"/>
              <a:gd name="connsiteY44" fmla="*/ 213173 h 4308339"/>
              <a:gd name="connsiteX45" fmla="*/ 1896118 w 3758577"/>
              <a:gd name="connsiteY45" fmla="*/ 330979 h 4308339"/>
              <a:gd name="connsiteX46" fmla="*/ 1587578 w 3758577"/>
              <a:gd name="connsiteY46" fmla="*/ 465615 h 4308339"/>
              <a:gd name="connsiteX47" fmla="*/ 1441723 w 3758577"/>
              <a:gd name="connsiteY47" fmla="*/ 617080 h 4308339"/>
              <a:gd name="connsiteX48" fmla="*/ 1312697 w 3758577"/>
              <a:gd name="connsiteY48" fmla="*/ 734886 h 4308339"/>
              <a:gd name="connsiteX49" fmla="*/ 1217330 w 3758577"/>
              <a:gd name="connsiteY49" fmla="*/ 813423 h 4308339"/>
              <a:gd name="connsiteX50" fmla="*/ 1166842 w 3758577"/>
              <a:gd name="connsiteY50" fmla="*/ 852692 h 4308339"/>
              <a:gd name="connsiteX51" fmla="*/ 1105134 w 3758577"/>
              <a:gd name="connsiteY51" fmla="*/ 891961 h 4308339"/>
              <a:gd name="connsiteX52" fmla="*/ 1020986 w 3758577"/>
              <a:gd name="connsiteY52" fmla="*/ 942449 h 4308339"/>
              <a:gd name="connsiteX53" fmla="*/ 880741 w 3758577"/>
              <a:gd name="connsiteY53" fmla="*/ 1009767 h 4308339"/>
              <a:gd name="connsiteX54" fmla="*/ 779764 w 3758577"/>
              <a:gd name="connsiteY54" fmla="*/ 1088304 h 4308339"/>
              <a:gd name="connsiteX55" fmla="*/ 695617 w 3758577"/>
              <a:gd name="connsiteY55" fmla="*/ 1144403 h 4308339"/>
              <a:gd name="connsiteX56" fmla="*/ 633909 w 3758577"/>
              <a:gd name="connsiteY56" fmla="*/ 1206111 h 4308339"/>
              <a:gd name="connsiteX57" fmla="*/ 532933 w 3758577"/>
              <a:gd name="connsiteY57" fmla="*/ 1290258 h 4308339"/>
              <a:gd name="connsiteX58" fmla="*/ 431956 w 3758577"/>
              <a:gd name="connsiteY58" fmla="*/ 1385625 h 4308339"/>
              <a:gd name="connsiteX59" fmla="*/ 359028 w 3758577"/>
              <a:gd name="connsiteY59" fmla="*/ 1475382 h 4308339"/>
              <a:gd name="connsiteX60" fmla="*/ 291710 w 3758577"/>
              <a:gd name="connsiteY60" fmla="*/ 1643676 h 4308339"/>
              <a:gd name="connsiteX61" fmla="*/ 291710 w 3758577"/>
              <a:gd name="connsiteY61" fmla="*/ 1643676 h 4308339"/>
              <a:gd name="connsiteX62" fmla="*/ 230002 w 3758577"/>
              <a:gd name="connsiteY62" fmla="*/ 1856849 h 4308339"/>
              <a:gd name="connsiteX63" fmla="*/ 218783 w 3758577"/>
              <a:gd name="connsiteY63" fmla="*/ 2008314 h 4308339"/>
              <a:gd name="connsiteX64" fmla="*/ 207563 w 3758577"/>
              <a:gd name="connsiteY64" fmla="*/ 2187828 h 4308339"/>
              <a:gd name="connsiteX65" fmla="*/ 207563 w 3758577"/>
              <a:gd name="connsiteY65" fmla="*/ 2344903 h 4308339"/>
              <a:gd name="connsiteX66" fmla="*/ 224393 w 3758577"/>
              <a:gd name="connsiteY66" fmla="*/ 2485149 h 4308339"/>
              <a:gd name="connsiteX67" fmla="*/ 246832 w 3758577"/>
              <a:gd name="connsiteY67" fmla="*/ 2821738 h 4308339"/>
              <a:gd name="connsiteX68" fmla="*/ 269271 w 3758577"/>
              <a:gd name="connsiteY68" fmla="*/ 2945153 h 4308339"/>
              <a:gd name="connsiteX69" fmla="*/ 269271 w 3758577"/>
              <a:gd name="connsiteY69" fmla="*/ 3102228 h 4308339"/>
              <a:gd name="connsiteX70" fmla="*/ 252442 w 3758577"/>
              <a:gd name="connsiteY70" fmla="*/ 3197595 h 4308339"/>
              <a:gd name="connsiteX71" fmla="*/ 162685 w 3758577"/>
              <a:gd name="connsiteY71" fmla="*/ 3337841 h 4308339"/>
              <a:gd name="connsiteX72" fmla="*/ 72928 w 3758577"/>
              <a:gd name="connsiteY72" fmla="*/ 3528574 h 4308339"/>
              <a:gd name="connsiteX73" fmla="*/ 28049 w 3758577"/>
              <a:gd name="connsiteY73" fmla="*/ 3651990 h 4308339"/>
              <a:gd name="connsiteX74" fmla="*/ 0 w 3758577"/>
              <a:gd name="connsiteY74" fmla="*/ 3747357 h 4308339"/>
              <a:gd name="connsiteX75" fmla="*/ 0 w 3758577"/>
              <a:gd name="connsiteY75" fmla="*/ 3865163 h 4308339"/>
              <a:gd name="connsiteX76" fmla="*/ 67318 w 3758577"/>
              <a:gd name="connsiteY76" fmla="*/ 4033458 h 4308339"/>
              <a:gd name="connsiteX77" fmla="*/ 196344 w 3758577"/>
              <a:gd name="connsiteY77" fmla="*/ 4308339 h 4308339"/>
              <a:gd name="connsiteX78" fmla="*/ 746573 w 3758577"/>
              <a:gd name="connsiteY78" fmla="*/ 3660405 h 4308339"/>
              <a:gd name="connsiteX0" fmla="*/ 757325 w 3758577"/>
              <a:gd name="connsiteY0" fmla="*/ 3618331 h 4308339"/>
              <a:gd name="connsiteX1" fmla="*/ 790984 w 3758577"/>
              <a:gd name="connsiteY1" fmla="*/ 3534184 h 4308339"/>
              <a:gd name="connsiteX2" fmla="*/ 841472 w 3758577"/>
              <a:gd name="connsiteY2" fmla="*/ 3461257 h 4308339"/>
              <a:gd name="connsiteX3" fmla="*/ 891961 w 3758577"/>
              <a:gd name="connsiteY3" fmla="*/ 3405158 h 4308339"/>
              <a:gd name="connsiteX4" fmla="*/ 948059 w 3758577"/>
              <a:gd name="connsiteY4" fmla="*/ 3354670 h 4308339"/>
              <a:gd name="connsiteX5" fmla="*/ 1026596 w 3758577"/>
              <a:gd name="connsiteY5" fmla="*/ 3304182 h 4308339"/>
              <a:gd name="connsiteX6" fmla="*/ 1099524 w 3758577"/>
              <a:gd name="connsiteY6" fmla="*/ 3259303 h 4308339"/>
              <a:gd name="connsiteX7" fmla="*/ 1150012 w 3758577"/>
              <a:gd name="connsiteY7" fmla="*/ 3242474 h 4308339"/>
              <a:gd name="connsiteX8" fmla="*/ 1256599 w 3758577"/>
              <a:gd name="connsiteY8" fmla="*/ 3186376 h 4308339"/>
              <a:gd name="connsiteX9" fmla="*/ 1346356 w 3758577"/>
              <a:gd name="connsiteY9" fmla="*/ 3158326 h 4308339"/>
              <a:gd name="connsiteX10" fmla="*/ 1396844 w 3758577"/>
              <a:gd name="connsiteY10" fmla="*/ 3113448 h 4308339"/>
              <a:gd name="connsiteX11" fmla="*/ 1480991 w 3758577"/>
              <a:gd name="connsiteY11" fmla="*/ 3062960 h 4308339"/>
              <a:gd name="connsiteX12" fmla="*/ 1593188 w 3758577"/>
              <a:gd name="connsiteY12" fmla="*/ 3034911 h 4308339"/>
              <a:gd name="connsiteX13" fmla="*/ 1710994 w 3758577"/>
              <a:gd name="connsiteY13" fmla="*/ 3034911 h 4308339"/>
              <a:gd name="connsiteX14" fmla="*/ 1823190 w 3758577"/>
              <a:gd name="connsiteY14" fmla="*/ 3040520 h 4308339"/>
              <a:gd name="connsiteX15" fmla="*/ 1957826 w 3758577"/>
              <a:gd name="connsiteY15" fmla="*/ 3051740 h 4308339"/>
              <a:gd name="connsiteX16" fmla="*/ 2294415 w 3758577"/>
              <a:gd name="connsiteY16" fmla="*/ 3074179 h 4308339"/>
              <a:gd name="connsiteX17" fmla="*/ 2294415 w 3758577"/>
              <a:gd name="connsiteY17" fmla="*/ 3074179 h 4308339"/>
              <a:gd name="connsiteX18" fmla="*/ 2468319 w 3758577"/>
              <a:gd name="connsiteY18" fmla="*/ 3074179 h 4308339"/>
              <a:gd name="connsiteX19" fmla="*/ 2614174 w 3758577"/>
              <a:gd name="connsiteY19" fmla="*/ 3068569 h 4308339"/>
              <a:gd name="connsiteX20" fmla="*/ 2804908 w 3758577"/>
              <a:gd name="connsiteY20" fmla="*/ 3034911 h 4308339"/>
              <a:gd name="connsiteX21" fmla="*/ 2984422 w 3758577"/>
              <a:gd name="connsiteY21" fmla="*/ 2995642 h 4308339"/>
              <a:gd name="connsiteX22" fmla="*/ 3141497 w 3758577"/>
              <a:gd name="connsiteY22" fmla="*/ 2950763 h 4308339"/>
              <a:gd name="connsiteX23" fmla="*/ 3349060 w 3758577"/>
              <a:gd name="connsiteY23" fmla="*/ 2877836 h 4308339"/>
              <a:gd name="connsiteX24" fmla="*/ 3433207 w 3758577"/>
              <a:gd name="connsiteY24" fmla="*/ 2793688 h 4308339"/>
              <a:gd name="connsiteX25" fmla="*/ 3573453 w 3758577"/>
              <a:gd name="connsiteY25" fmla="*/ 2675882 h 4308339"/>
              <a:gd name="connsiteX26" fmla="*/ 3657600 w 3758577"/>
              <a:gd name="connsiteY26" fmla="*/ 2501978 h 4308339"/>
              <a:gd name="connsiteX27" fmla="*/ 3758577 w 3758577"/>
              <a:gd name="connsiteY27" fmla="*/ 2255146 h 4308339"/>
              <a:gd name="connsiteX28" fmla="*/ 3758577 w 3758577"/>
              <a:gd name="connsiteY28" fmla="*/ 2081242 h 4308339"/>
              <a:gd name="connsiteX29" fmla="*/ 3736137 w 3758577"/>
              <a:gd name="connsiteY29" fmla="*/ 1991485 h 4308339"/>
              <a:gd name="connsiteX30" fmla="*/ 3668820 w 3758577"/>
              <a:gd name="connsiteY30" fmla="*/ 1817580 h 4308339"/>
              <a:gd name="connsiteX31" fmla="*/ 3579063 w 3758577"/>
              <a:gd name="connsiteY31" fmla="*/ 1643676 h 4308339"/>
              <a:gd name="connsiteX32" fmla="*/ 3444427 w 3758577"/>
              <a:gd name="connsiteY32" fmla="*/ 1368795 h 4308339"/>
              <a:gd name="connsiteX33" fmla="*/ 3393939 w 3758577"/>
              <a:gd name="connsiteY33" fmla="*/ 1127573 h 4308339"/>
              <a:gd name="connsiteX34" fmla="*/ 3365890 w 3758577"/>
              <a:gd name="connsiteY34" fmla="*/ 959279 h 4308339"/>
              <a:gd name="connsiteX35" fmla="*/ 3315401 w 3758577"/>
              <a:gd name="connsiteY35" fmla="*/ 729276 h 4308339"/>
              <a:gd name="connsiteX36" fmla="*/ 3197595 w 3758577"/>
              <a:gd name="connsiteY36" fmla="*/ 566592 h 4308339"/>
              <a:gd name="connsiteX37" fmla="*/ 3141497 w 3758577"/>
              <a:gd name="connsiteY37" fmla="*/ 482444 h 4308339"/>
              <a:gd name="connsiteX38" fmla="*/ 2961983 w 3758577"/>
              <a:gd name="connsiteY38" fmla="*/ 258052 h 4308339"/>
              <a:gd name="connsiteX39" fmla="*/ 2754420 w 3758577"/>
              <a:gd name="connsiteY39" fmla="*/ 134636 h 4308339"/>
              <a:gd name="connsiteX40" fmla="*/ 2642223 w 3758577"/>
              <a:gd name="connsiteY40" fmla="*/ 61708 h 4308339"/>
              <a:gd name="connsiteX41" fmla="*/ 2518807 w 3758577"/>
              <a:gd name="connsiteY41" fmla="*/ 0 h 4308339"/>
              <a:gd name="connsiteX42" fmla="*/ 2249536 w 3758577"/>
              <a:gd name="connsiteY42" fmla="*/ 5610 h 4308339"/>
              <a:gd name="connsiteX43" fmla="*/ 2109291 w 3758577"/>
              <a:gd name="connsiteY43" fmla="*/ 112196 h 4308339"/>
              <a:gd name="connsiteX44" fmla="*/ 2019534 w 3758577"/>
              <a:gd name="connsiteY44" fmla="*/ 213173 h 4308339"/>
              <a:gd name="connsiteX45" fmla="*/ 1896118 w 3758577"/>
              <a:gd name="connsiteY45" fmla="*/ 330979 h 4308339"/>
              <a:gd name="connsiteX46" fmla="*/ 1587578 w 3758577"/>
              <a:gd name="connsiteY46" fmla="*/ 465615 h 4308339"/>
              <a:gd name="connsiteX47" fmla="*/ 1441723 w 3758577"/>
              <a:gd name="connsiteY47" fmla="*/ 617080 h 4308339"/>
              <a:gd name="connsiteX48" fmla="*/ 1312697 w 3758577"/>
              <a:gd name="connsiteY48" fmla="*/ 734886 h 4308339"/>
              <a:gd name="connsiteX49" fmla="*/ 1217330 w 3758577"/>
              <a:gd name="connsiteY49" fmla="*/ 813423 h 4308339"/>
              <a:gd name="connsiteX50" fmla="*/ 1166842 w 3758577"/>
              <a:gd name="connsiteY50" fmla="*/ 852692 h 4308339"/>
              <a:gd name="connsiteX51" fmla="*/ 1105134 w 3758577"/>
              <a:gd name="connsiteY51" fmla="*/ 891961 h 4308339"/>
              <a:gd name="connsiteX52" fmla="*/ 1020986 w 3758577"/>
              <a:gd name="connsiteY52" fmla="*/ 942449 h 4308339"/>
              <a:gd name="connsiteX53" fmla="*/ 880741 w 3758577"/>
              <a:gd name="connsiteY53" fmla="*/ 1009767 h 4308339"/>
              <a:gd name="connsiteX54" fmla="*/ 779764 w 3758577"/>
              <a:gd name="connsiteY54" fmla="*/ 1088304 h 4308339"/>
              <a:gd name="connsiteX55" fmla="*/ 695617 w 3758577"/>
              <a:gd name="connsiteY55" fmla="*/ 1144403 h 4308339"/>
              <a:gd name="connsiteX56" fmla="*/ 633909 w 3758577"/>
              <a:gd name="connsiteY56" fmla="*/ 1206111 h 4308339"/>
              <a:gd name="connsiteX57" fmla="*/ 532933 w 3758577"/>
              <a:gd name="connsiteY57" fmla="*/ 1290258 h 4308339"/>
              <a:gd name="connsiteX58" fmla="*/ 431956 w 3758577"/>
              <a:gd name="connsiteY58" fmla="*/ 1385625 h 4308339"/>
              <a:gd name="connsiteX59" fmla="*/ 359028 w 3758577"/>
              <a:gd name="connsiteY59" fmla="*/ 1475382 h 4308339"/>
              <a:gd name="connsiteX60" fmla="*/ 291710 w 3758577"/>
              <a:gd name="connsiteY60" fmla="*/ 1643676 h 4308339"/>
              <a:gd name="connsiteX61" fmla="*/ 291710 w 3758577"/>
              <a:gd name="connsiteY61" fmla="*/ 1643676 h 4308339"/>
              <a:gd name="connsiteX62" fmla="*/ 230002 w 3758577"/>
              <a:gd name="connsiteY62" fmla="*/ 1856849 h 4308339"/>
              <a:gd name="connsiteX63" fmla="*/ 218783 w 3758577"/>
              <a:gd name="connsiteY63" fmla="*/ 2008314 h 4308339"/>
              <a:gd name="connsiteX64" fmla="*/ 207563 w 3758577"/>
              <a:gd name="connsiteY64" fmla="*/ 2187828 h 4308339"/>
              <a:gd name="connsiteX65" fmla="*/ 207563 w 3758577"/>
              <a:gd name="connsiteY65" fmla="*/ 2344903 h 4308339"/>
              <a:gd name="connsiteX66" fmla="*/ 224393 w 3758577"/>
              <a:gd name="connsiteY66" fmla="*/ 2485149 h 4308339"/>
              <a:gd name="connsiteX67" fmla="*/ 246832 w 3758577"/>
              <a:gd name="connsiteY67" fmla="*/ 2821738 h 4308339"/>
              <a:gd name="connsiteX68" fmla="*/ 269271 w 3758577"/>
              <a:gd name="connsiteY68" fmla="*/ 2945153 h 4308339"/>
              <a:gd name="connsiteX69" fmla="*/ 269271 w 3758577"/>
              <a:gd name="connsiteY69" fmla="*/ 3102228 h 4308339"/>
              <a:gd name="connsiteX70" fmla="*/ 252442 w 3758577"/>
              <a:gd name="connsiteY70" fmla="*/ 3197595 h 4308339"/>
              <a:gd name="connsiteX71" fmla="*/ 162685 w 3758577"/>
              <a:gd name="connsiteY71" fmla="*/ 3337841 h 4308339"/>
              <a:gd name="connsiteX72" fmla="*/ 72928 w 3758577"/>
              <a:gd name="connsiteY72" fmla="*/ 3528574 h 4308339"/>
              <a:gd name="connsiteX73" fmla="*/ 28049 w 3758577"/>
              <a:gd name="connsiteY73" fmla="*/ 3651990 h 4308339"/>
              <a:gd name="connsiteX74" fmla="*/ 0 w 3758577"/>
              <a:gd name="connsiteY74" fmla="*/ 3747357 h 4308339"/>
              <a:gd name="connsiteX75" fmla="*/ 0 w 3758577"/>
              <a:gd name="connsiteY75" fmla="*/ 3865163 h 4308339"/>
              <a:gd name="connsiteX76" fmla="*/ 67318 w 3758577"/>
              <a:gd name="connsiteY76" fmla="*/ 4033458 h 4308339"/>
              <a:gd name="connsiteX77" fmla="*/ 196344 w 3758577"/>
              <a:gd name="connsiteY77" fmla="*/ 4308339 h 4308339"/>
              <a:gd name="connsiteX78" fmla="*/ 521713 w 3758577"/>
              <a:gd name="connsiteY78" fmla="*/ 3943701 h 4308339"/>
              <a:gd name="connsiteX79" fmla="*/ 746573 w 3758577"/>
              <a:gd name="connsiteY79" fmla="*/ 3660405 h 4308339"/>
              <a:gd name="connsiteX0" fmla="*/ 757325 w 3758577"/>
              <a:gd name="connsiteY0" fmla="*/ 3618331 h 4308339"/>
              <a:gd name="connsiteX1" fmla="*/ 790984 w 3758577"/>
              <a:gd name="connsiteY1" fmla="*/ 3534184 h 4308339"/>
              <a:gd name="connsiteX2" fmla="*/ 841472 w 3758577"/>
              <a:gd name="connsiteY2" fmla="*/ 3461257 h 4308339"/>
              <a:gd name="connsiteX3" fmla="*/ 891961 w 3758577"/>
              <a:gd name="connsiteY3" fmla="*/ 3405158 h 4308339"/>
              <a:gd name="connsiteX4" fmla="*/ 948059 w 3758577"/>
              <a:gd name="connsiteY4" fmla="*/ 3354670 h 4308339"/>
              <a:gd name="connsiteX5" fmla="*/ 1026596 w 3758577"/>
              <a:gd name="connsiteY5" fmla="*/ 3304182 h 4308339"/>
              <a:gd name="connsiteX6" fmla="*/ 1099524 w 3758577"/>
              <a:gd name="connsiteY6" fmla="*/ 3259303 h 4308339"/>
              <a:gd name="connsiteX7" fmla="*/ 1150012 w 3758577"/>
              <a:gd name="connsiteY7" fmla="*/ 3242474 h 4308339"/>
              <a:gd name="connsiteX8" fmla="*/ 1256599 w 3758577"/>
              <a:gd name="connsiteY8" fmla="*/ 3186376 h 4308339"/>
              <a:gd name="connsiteX9" fmla="*/ 1346356 w 3758577"/>
              <a:gd name="connsiteY9" fmla="*/ 3158326 h 4308339"/>
              <a:gd name="connsiteX10" fmla="*/ 1396844 w 3758577"/>
              <a:gd name="connsiteY10" fmla="*/ 3113448 h 4308339"/>
              <a:gd name="connsiteX11" fmla="*/ 1480991 w 3758577"/>
              <a:gd name="connsiteY11" fmla="*/ 3062960 h 4308339"/>
              <a:gd name="connsiteX12" fmla="*/ 1593188 w 3758577"/>
              <a:gd name="connsiteY12" fmla="*/ 3034911 h 4308339"/>
              <a:gd name="connsiteX13" fmla="*/ 1710994 w 3758577"/>
              <a:gd name="connsiteY13" fmla="*/ 3034911 h 4308339"/>
              <a:gd name="connsiteX14" fmla="*/ 1823190 w 3758577"/>
              <a:gd name="connsiteY14" fmla="*/ 3040520 h 4308339"/>
              <a:gd name="connsiteX15" fmla="*/ 1957826 w 3758577"/>
              <a:gd name="connsiteY15" fmla="*/ 3051740 h 4308339"/>
              <a:gd name="connsiteX16" fmla="*/ 2294415 w 3758577"/>
              <a:gd name="connsiteY16" fmla="*/ 3074179 h 4308339"/>
              <a:gd name="connsiteX17" fmla="*/ 2294415 w 3758577"/>
              <a:gd name="connsiteY17" fmla="*/ 3074179 h 4308339"/>
              <a:gd name="connsiteX18" fmla="*/ 2468319 w 3758577"/>
              <a:gd name="connsiteY18" fmla="*/ 3074179 h 4308339"/>
              <a:gd name="connsiteX19" fmla="*/ 2614174 w 3758577"/>
              <a:gd name="connsiteY19" fmla="*/ 3068569 h 4308339"/>
              <a:gd name="connsiteX20" fmla="*/ 2804908 w 3758577"/>
              <a:gd name="connsiteY20" fmla="*/ 3034911 h 4308339"/>
              <a:gd name="connsiteX21" fmla="*/ 2984422 w 3758577"/>
              <a:gd name="connsiteY21" fmla="*/ 2995642 h 4308339"/>
              <a:gd name="connsiteX22" fmla="*/ 3141497 w 3758577"/>
              <a:gd name="connsiteY22" fmla="*/ 2950763 h 4308339"/>
              <a:gd name="connsiteX23" fmla="*/ 3349060 w 3758577"/>
              <a:gd name="connsiteY23" fmla="*/ 2877836 h 4308339"/>
              <a:gd name="connsiteX24" fmla="*/ 3433207 w 3758577"/>
              <a:gd name="connsiteY24" fmla="*/ 2793688 h 4308339"/>
              <a:gd name="connsiteX25" fmla="*/ 3573453 w 3758577"/>
              <a:gd name="connsiteY25" fmla="*/ 2675882 h 4308339"/>
              <a:gd name="connsiteX26" fmla="*/ 3657600 w 3758577"/>
              <a:gd name="connsiteY26" fmla="*/ 2501978 h 4308339"/>
              <a:gd name="connsiteX27" fmla="*/ 3758577 w 3758577"/>
              <a:gd name="connsiteY27" fmla="*/ 2255146 h 4308339"/>
              <a:gd name="connsiteX28" fmla="*/ 3758577 w 3758577"/>
              <a:gd name="connsiteY28" fmla="*/ 2081242 h 4308339"/>
              <a:gd name="connsiteX29" fmla="*/ 3736137 w 3758577"/>
              <a:gd name="connsiteY29" fmla="*/ 1991485 h 4308339"/>
              <a:gd name="connsiteX30" fmla="*/ 3668820 w 3758577"/>
              <a:gd name="connsiteY30" fmla="*/ 1817580 h 4308339"/>
              <a:gd name="connsiteX31" fmla="*/ 3579063 w 3758577"/>
              <a:gd name="connsiteY31" fmla="*/ 1643676 h 4308339"/>
              <a:gd name="connsiteX32" fmla="*/ 3444427 w 3758577"/>
              <a:gd name="connsiteY32" fmla="*/ 1368795 h 4308339"/>
              <a:gd name="connsiteX33" fmla="*/ 3393939 w 3758577"/>
              <a:gd name="connsiteY33" fmla="*/ 1127573 h 4308339"/>
              <a:gd name="connsiteX34" fmla="*/ 3365890 w 3758577"/>
              <a:gd name="connsiteY34" fmla="*/ 959279 h 4308339"/>
              <a:gd name="connsiteX35" fmla="*/ 3315401 w 3758577"/>
              <a:gd name="connsiteY35" fmla="*/ 729276 h 4308339"/>
              <a:gd name="connsiteX36" fmla="*/ 3197595 w 3758577"/>
              <a:gd name="connsiteY36" fmla="*/ 566592 h 4308339"/>
              <a:gd name="connsiteX37" fmla="*/ 3141497 w 3758577"/>
              <a:gd name="connsiteY37" fmla="*/ 482444 h 4308339"/>
              <a:gd name="connsiteX38" fmla="*/ 2961983 w 3758577"/>
              <a:gd name="connsiteY38" fmla="*/ 258052 h 4308339"/>
              <a:gd name="connsiteX39" fmla="*/ 2754420 w 3758577"/>
              <a:gd name="connsiteY39" fmla="*/ 134636 h 4308339"/>
              <a:gd name="connsiteX40" fmla="*/ 2642223 w 3758577"/>
              <a:gd name="connsiteY40" fmla="*/ 61708 h 4308339"/>
              <a:gd name="connsiteX41" fmla="*/ 2518807 w 3758577"/>
              <a:gd name="connsiteY41" fmla="*/ 0 h 4308339"/>
              <a:gd name="connsiteX42" fmla="*/ 2249536 w 3758577"/>
              <a:gd name="connsiteY42" fmla="*/ 5610 h 4308339"/>
              <a:gd name="connsiteX43" fmla="*/ 2109291 w 3758577"/>
              <a:gd name="connsiteY43" fmla="*/ 112196 h 4308339"/>
              <a:gd name="connsiteX44" fmla="*/ 2019534 w 3758577"/>
              <a:gd name="connsiteY44" fmla="*/ 213173 h 4308339"/>
              <a:gd name="connsiteX45" fmla="*/ 1896118 w 3758577"/>
              <a:gd name="connsiteY45" fmla="*/ 330979 h 4308339"/>
              <a:gd name="connsiteX46" fmla="*/ 1587578 w 3758577"/>
              <a:gd name="connsiteY46" fmla="*/ 465615 h 4308339"/>
              <a:gd name="connsiteX47" fmla="*/ 1441723 w 3758577"/>
              <a:gd name="connsiteY47" fmla="*/ 617080 h 4308339"/>
              <a:gd name="connsiteX48" fmla="*/ 1312697 w 3758577"/>
              <a:gd name="connsiteY48" fmla="*/ 734886 h 4308339"/>
              <a:gd name="connsiteX49" fmla="*/ 1217330 w 3758577"/>
              <a:gd name="connsiteY49" fmla="*/ 813423 h 4308339"/>
              <a:gd name="connsiteX50" fmla="*/ 1166842 w 3758577"/>
              <a:gd name="connsiteY50" fmla="*/ 852692 h 4308339"/>
              <a:gd name="connsiteX51" fmla="*/ 1105134 w 3758577"/>
              <a:gd name="connsiteY51" fmla="*/ 891961 h 4308339"/>
              <a:gd name="connsiteX52" fmla="*/ 1020986 w 3758577"/>
              <a:gd name="connsiteY52" fmla="*/ 942449 h 4308339"/>
              <a:gd name="connsiteX53" fmla="*/ 880741 w 3758577"/>
              <a:gd name="connsiteY53" fmla="*/ 1009767 h 4308339"/>
              <a:gd name="connsiteX54" fmla="*/ 779764 w 3758577"/>
              <a:gd name="connsiteY54" fmla="*/ 1088304 h 4308339"/>
              <a:gd name="connsiteX55" fmla="*/ 695617 w 3758577"/>
              <a:gd name="connsiteY55" fmla="*/ 1144403 h 4308339"/>
              <a:gd name="connsiteX56" fmla="*/ 633909 w 3758577"/>
              <a:gd name="connsiteY56" fmla="*/ 1206111 h 4308339"/>
              <a:gd name="connsiteX57" fmla="*/ 532933 w 3758577"/>
              <a:gd name="connsiteY57" fmla="*/ 1290258 h 4308339"/>
              <a:gd name="connsiteX58" fmla="*/ 431956 w 3758577"/>
              <a:gd name="connsiteY58" fmla="*/ 1385625 h 4308339"/>
              <a:gd name="connsiteX59" fmla="*/ 359028 w 3758577"/>
              <a:gd name="connsiteY59" fmla="*/ 1475382 h 4308339"/>
              <a:gd name="connsiteX60" fmla="*/ 291710 w 3758577"/>
              <a:gd name="connsiteY60" fmla="*/ 1643676 h 4308339"/>
              <a:gd name="connsiteX61" fmla="*/ 291710 w 3758577"/>
              <a:gd name="connsiteY61" fmla="*/ 1643676 h 4308339"/>
              <a:gd name="connsiteX62" fmla="*/ 230002 w 3758577"/>
              <a:gd name="connsiteY62" fmla="*/ 1856849 h 4308339"/>
              <a:gd name="connsiteX63" fmla="*/ 218783 w 3758577"/>
              <a:gd name="connsiteY63" fmla="*/ 2008314 h 4308339"/>
              <a:gd name="connsiteX64" fmla="*/ 207563 w 3758577"/>
              <a:gd name="connsiteY64" fmla="*/ 2187828 h 4308339"/>
              <a:gd name="connsiteX65" fmla="*/ 207563 w 3758577"/>
              <a:gd name="connsiteY65" fmla="*/ 2344903 h 4308339"/>
              <a:gd name="connsiteX66" fmla="*/ 224393 w 3758577"/>
              <a:gd name="connsiteY66" fmla="*/ 2485149 h 4308339"/>
              <a:gd name="connsiteX67" fmla="*/ 246832 w 3758577"/>
              <a:gd name="connsiteY67" fmla="*/ 2821738 h 4308339"/>
              <a:gd name="connsiteX68" fmla="*/ 269271 w 3758577"/>
              <a:gd name="connsiteY68" fmla="*/ 2945153 h 4308339"/>
              <a:gd name="connsiteX69" fmla="*/ 269271 w 3758577"/>
              <a:gd name="connsiteY69" fmla="*/ 3102228 h 4308339"/>
              <a:gd name="connsiteX70" fmla="*/ 252442 w 3758577"/>
              <a:gd name="connsiteY70" fmla="*/ 3197595 h 4308339"/>
              <a:gd name="connsiteX71" fmla="*/ 162685 w 3758577"/>
              <a:gd name="connsiteY71" fmla="*/ 3337841 h 4308339"/>
              <a:gd name="connsiteX72" fmla="*/ 72928 w 3758577"/>
              <a:gd name="connsiteY72" fmla="*/ 3528574 h 4308339"/>
              <a:gd name="connsiteX73" fmla="*/ 28049 w 3758577"/>
              <a:gd name="connsiteY73" fmla="*/ 3651990 h 4308339"/>
              <a:gd name="connsiteX74" fmla="*/ 0 w 3758577"/>
              <a:gd name="connsiteY74" fmla="*/ 3747357 h 4308339"/>
              <a:gd name="connsiteX75" fmla="*/ 0 w 3758577"/>
              <a:gd name="connsiteY75" fmla="*/ 3865163 h 4308339"/>
              <a:gd name="connsiteX76" fmla="*/ 67318 w 3758577"/>
              <a:gd name="connsiteY76" fmla="*/ 4033458 h 4308339"/>
              <a:gd name="connsiteX77" fmla="*/ 196344 w 3758577"/>
              <a:gd name="connsiteY77" fmla="*/ 4308339 h 4308339"/>
              <a:gd name="connsiteX78" fmla="*/ 441773 w 3758577"/>
              <a:gd name="connsiteY78" fmla="*/ 3279405 h 4308339"/>
              <a:gd name="connsiteX79" fmla="*/ 746573 w 3758577"/>
              <a:gd name="connsiteY79" fmla="*/ 3660405 h 4308339"/>
              <a:gd name="connsiteX0" fmla="*/ 757325 w 3758577"/>
              <a:gd name="connsiteY0" fmla="*/ 3618331 h 4308339"/>
              <a:gd name="connsiteX1" fmla="*/ 790984 w 3758577"/>
              <a:gd name="connsiteY1" fmla="*/ 3534184 h 4308339"/>
              <a:gd name="connsiteX2" fmla="*/ 841472 w 3758577"/>
              <a:gd name="connsiteY2" fmla="*/ 3461257 h 4308339"/>
              <a:gd name="connsiteX3" fmla="*/ 891961 w 3758577"/>
              <a:gd name="connsiteY3" fmla="*/ 3405158 h 4308339"/>
              <a:gd name="connsiteX4" fmla="*/ 948059 w 3758577"/>
              <a:gd name="connsiteY4" fmla="*/ 3354670 h 4308339"/>
              <a:gd name="connsiteX5" fmla="*/ 1026596 w 3758577"/>
              <a:gd name="connsiteY5" fmla="*/ 3304182 h 4308339"/>
              <a:gd name="connsiteX6" fmla="*/ 1099524 w 3758577"/>
              <a:gd name="connsiteY6" fmla="*/ 3259303 h 4308339"/>
              <a:gd name="connsiteX7" fmla="*/ 1150012 w 3758577"/>
              <a:gd name="connsiteY7" fmla="*/ 3242474 h 4308339"/>
              <a:gd name="connsiteX8" fmla="*/ 1256599 w 3758577"/>
              <a:gd name="connsiteY8" fmla="*/ 3186376 h 4308339"/>
              <a:gd name="connsiteX9" fmla="*/ 1346356 w 3758577"/>
              <a:gd name="connsiteY9" fmla="*/ 3158326 h 4308339"/>
              <a:gd name="connsiteX10" fmla="*/ 1396844 w 3758577"/>
              <a:gd name="connsiteY10" fmla="*/ 3113448 h 4308339"/>
              <a:gd name="connsiteX11" fmla="*/ 1480991 w 3758577"/>
              <a:gd name="connsiteY11" fmla="*/ 3062960 h 4308339"/>
              <a:gd name="connsiteX12" fmla="*/ 1593188 w 3758577"/>
              <a:gd name="connsiteY12" fmla="*/ 3034911 h 4308339"/>
              <a:gd name="connsiteX13" fmla="*/ 1710994 w 3758577"/>
              <a:gd name="connsiteY13" fmla="*/ 3034911 h 4308339"/>
              <a:gd name="connsiteX14" fmla="*/ 1823190 w 3758577"/>
              <a:gd name="connsiteY14" fmla="*/ 3040520 h 4308339"/>
              <a:gd name="connsiteX15" fmla="*/ 1957826 w 3758577"/>
              <a:gd name="connsiteY15" fmla="*/ 3051740 h 4308339"/>
              <a:gd name="connsiteX16" fmla="*/ 2294415 w 3758577"/>
              <a:gd name="connsiteY16" fmla="*/ 3074179 h 4308339"/>
              <a:gd name="connsiteX17" fmla="*/ 2294415 w 3758577"/>
              <a:gd name="connsiteY17" fmla="*/ 3074179 h 4308339"/>
              <a:gd name="connsiteX18" fmla="*/ 2468319 w 3758577"/>
              <a:gd name="connsiteY18" fmla="*/ 3074179 h 4308339"/>
              <a:gd name="connsiteX19" fmla="*/ 2614174 w 3758577"/>
              <a:gd name="connsiteY19" fmla="*/ 3068569 h 4308339"/>
              <a:gd name="connsiteX20" fmla="*/ 2804908 w 3758577"/>
              <a:gd name="connsiteY20" fmla="*/ 3034911 h 4308339"/>
              <a:gd name="connsiteX21" fmla="*/ 2984422 w 3758577"/>
              <a:gd name="connsiteY21" fmla="*/ 2995642 h 4308339"/>
              <a:gd name="connsiteX22" fmla="*/ 3141497 w 3758577"/>
              <a:gd name="connsiteY22" fmla="*/ 2950763 h 4308339"/>
              <a:gd name="connsiteX23" fmla="*/ 3349060 w 3758577"/>
              <a:gd name="connsiteY23" fmla="*/ 2877836 h 4308339"/>
              <a:gd name="connsiteX24" fmla="*/ 3433207 w 3758577"/>
              <a:gd name="connsiteY24" fmla="*/ 2793688 h 4308339"/>
              <a:gd name="connsiteX25" fmla="*/ 3573453 w 3758577"/>
              <a:gd name="connsiteY25" fmla="*/ 2675882 h 4308339"/>
              <a:gd name="connsiteX26" fmla="*/ 3657600 w 3758577"/>
              <a:gd name="connsiteY26" fmla="*/ 2501978 h 4308339"/>
              <a:gd name="connsiteX27" fmla="*/ 3758577 w 3758577"/>
              <a:gd name="connsiteY27" fmla="*/ 2255146 h 4308339"/>
              <a:gd name="connsiteX28" fmla="*/ 3758577 w 3758577"/>
              <a:gd name="connsiteY28" fmla="*/ 2081242 h 4308339"/>
              <a:gd name="connsiteX29" fmla="*/ 3736137 w 3758577"/>
              <a:gd name="connsiteY29" fmla="*/ 1991485 h 4308339"/>
              <a:gd name="connsiteX30" fmla="*/ 3668820 w 3758577"/>
              <a:gd name="connsiteY30" fmla="*/ 1817580 h 4308339"/>
              <a:gd name="connsiteX31" fmla="*/ 3579063 w 3758577"/>
              <a:gd name="connsiteY31" fmla="*/ 1643676 h 4308339"/>
              <a:gd name="connsiteX32" fmla="*/ 3444427 w 3758577"/>
              <a:gd name="connsiteY32" fmla="*/ 1368795 h 4308339"/>
              <a:gd name="connsiteX33" fmla="*/ 3393939 w 3758577"/>
              <a:gd name="connsiteY33" fmla="*/ 1127573 h 4308339"/>
              <a:gd name="connsiteX34" fmla="*/ 3365890 w 3758577"/>
              <a:gd name="connsiteY34" fmla="*/ 959279 h 4308339"/>
              <a:gd name="connsiteX35" fmla="*/ 3315401 w 3758577"/>
              <a:gd name="connsiteY35" fmla="*/ 729276 h 4308339"/>
              <a:gd name="connsiteX36" fmla="*/ 3197595 w 3758577"/>
              <a:gd name="connsiteY36" fmla="*/ 566592 h 4308339"/>
              <a:gd name="connsiteX37" fmla="*/ 3141497 w 3758577"/>
              <a:gd name="connsiteY37" fmla="*/ 482444 h 4308339"/>
              <a:gd name="connsiteX38" fmla="*/ 2961983 w 3758577"/>
              <a:gd name="connsiteY38" fmla="*/ 258052 h 4308339"/>
              <a:gd name="connsiteX39" fmla="*/ 2754420 w 3758577"/>
              <a:gd name="connsiteY39" fmla="*/ 134636 h 4308339"/>
              <a:gd name="connsiteX40" fmla="*/ 2642223 w 3758577"/>
              <a:gd name="connsiteY40" fmla="*/ 61708 h 4308339"/>
              <a:gd name="connsiteX41" fmla="*/ 2518807 w 3758577"/>
              <a:gd name="connsiteY41" fmla="*/ 0 h 4308339"/>
              <a:gd name="connsiteX42" fmla="*/ 2249536 w 3758577"/>
              <a:gd name="connsiteY42" fmla="*/ 5610 h 4308339"/>
              <a:gd name="connsiteX43" fmla="*/ 2109291 w 3758577"/>
              <a:gd name="connsiteY43" fmla="*/ 112196 h 4308339"/>
              <a:gd name="connsiteX44" fmla="*/ 2019534 w 3758577"/>
              <a:gd name="connsiteY44" fmla="*/ 213173 h 4308339"/>
              <a:gd name="connsiteX45" fmla="*/ 1896118 w 3758577"/>
              <a:gd name="connsiteY45" fmla="*/ 330979 h 4308339"/>
              <a:gd name="connsiteX46" fmla="*/ 1587578 w 3758577"/>
              <a:gd name="connsiteY46" fmla="*/ 465615 h 4308339"/>
              <a:gd name="connsiteX47" fmla="*/ 1441723 w 3758577"/>
              <a:gd name="connsiteY47" fmla="*/ 617080 h 4308339"/>
              <a:gd name="connsiteX48" fmla="*/ 1312697 w 3758577"/>
              <a:gd name="connsiteY48" fmla="*/ 734886 h 4308339"/>
              <a:gd name="connsiteX49" fmla="*/ 1217330 w 3758577"/>
              <a:gd name="connsiteY49" fmla="*/ 813423 h 4308339"/>
              <a:gd name="connsiteX50" fmla="*/ 1166842 w 3758577"/>
              <a:gd name="connsiteY50" fmla="*/ 852692 h 4308339"/>
              <a:gd name="connsiteX51" fmla="*/ 1105134 w 3758577"/>
              <a:gd name="connsiteY51" fmla="*/ 891961 h 4308339"/>
              <a:gd name="connsiteX52" fmla="*/ 1020986 w 3758577"/>
              <a:gd name="connsiteY52" fmla="*/ 942449 h 4308339"/>
              <a:gd name="connsiteX53" fmla="*/ 880741 w 3758577"/>
              <a:gd name="connsiteY53" fmla="*/ 1009767 h 4308339"/>
              <a:gd name="connsiteX54" fmla="*/ 779764 w 3758577"/>
              <a:gd name="connsiteY54" fmla="*/ 1088304 h 4308339"/>
              <a:gd name="connsiteX55" fmla="*/ 695617 w 3758577"/>
              <a:gd name="connsiteY55" fmla="*/ 1144403 h 4308339"/>
              <a:gd name="connsiteX56" fmla="*/ 633909 w 3758577"/>
              <a:gd name="connsiteY56" fmla="*/ 1206111 h 4308339"/>
              <a:gd name="connsiteX57" fmla="*/ 532933 w 3758577"/>
              <a:gd name="connsiteY57" fmla="*/ 1290258 h 4308339"/>
              <a:gd name="connsiteX58" fmla="*/ 431956 w 3758577"/>
              <a:gd name="connsiteY58" fmla="*/ 1385625 h 4308339"/>
              <a:gd name="connsiteX59" fmla="*/ 359028 w 3758577"/>
              <a:gd name="connsiteY59" fmla="*/ 1475382 h 4308339"/>
              <a:gd name="connsiteX60" fmla="*/ 291710 w 3758577"/>
              <a:gd name="connsiteY60" fmla="*/ 1643676 h 4308339"/>
              <a:gd name="connsiteX61" fmla="*/ 291710 w 3758577"/>
              <a:gd name="connsiteY61" fmla="*/ 1643676 h 4308339"/>
              <a:gd name="connsiteX62" fmla="*/ 230002 w 3758577"/>
              <a:gd name="connsiteY62" fmla="*/ 1856849 h 4308339"/>
              <a:gd name="connsiteX63" fmla="*/ 218783 w 3758577"/>
              <a:gd name="connsiteY63" fmla="*/ 2008314 h 4308339"/>
              <a:gd name="connsiteX64" fmla="*/ 207563 w 3758577"/>
              <a:gd name="connsiteY64" fmla="*/ 2187828 h 4308339"/>
              <a:gd name="connsiteX65" fmla="*/ 207563 w 3758577"/>
              <a:gd name="connsiteY65" fmla="*/ 2344903 h 4308339"/>
              <a:gd name="connsiteX66" fmla="*/ 224393 w 3758577"/>
              <a:gd name="connsiteY66" fmla="*/ 2485149 h 4308339"/>
              <a:gd name="connsiteX67" fmla="*/ 246832 w 3758577"/>
              <a:gd name="connsiteY67" fmla="*/ 2821738 h 4308339"/>
              <a:gd name="connsiteX68" fmla="*/ 269271 w 3758577"/>
              <a:gd name="connsiteY68" fmla="*/ 2945153 h 4308339"/>
              <a:gd name="connsiteX69" fmla="*/ 269271 w 3758577"/>
              <a:gd name="connsiteY69" fmla="*/ 3102228 h 4308339"/>
              <a:gd name="connsiteX70" fmla="*/ 252442 w 3758577"/>
              <a:gd name="connsiteY70" fmla="*/ 3197595 h 4308339"/>
              <a:gd name="connsiteX71" fmla="*/ 162685 w 3758577"/>
              <a:gd name="connsiteY71" fmla="*/ 3337841 h 4308339"/>
              <a:gd name="connsiteX72" fmla="*/ 72928 w 3758577"/>
              <a:gd name="connsiteY72" fmla="*/ 3528574 h 4308339"/>
              <a:gd name="connsiteX73" fmla="*/ 28049 w 3758577"/>
              <a:gd name="connsiteY73" fmla="*/ 3651990 h 4308339"/>
              <a:gd name="connsiteX74" fmla="*/ 0 w 3758577"/>
              <a:gd name="connsiteY74" fmla="*/ 3747357 h 4308339"/>
              <a:gd name="connsiteX75" fmla="*/ 0 w 3758577"/>
              <a:gd name="connsiteY75" fmla="*/ 3865163 h 4308339"/>
              <a:gd name="connsiteX76" fmla="*/ 67318 w 3758577"/>
              <a:gd name="connsiteY76" fmla="*/ 4033458 h 4308339"/>
              <a:gd name="connsiteX77" fmla="*/ 196344 w 3758577"/>
              <a:gd name="connsiteY77" fmla="*/ 4308339 h 4308339"/>
              <a:gd name="connsiteX78" fmla="*/ 441773 w 3758577"/>
              <a:gd name="connsiteY78" fmla="*/ 3279405 h 4308339"/>
              <a:gd name="connsiteX79" fmla="*/ 521713 w 3758577"/>
              <a:gd name="connsiteY79" fmla="*/ 3371499 h 4308339"/>
              <a:gd name="connsiteX80" fmla="*/ 746573 w 3758577"/>
              <a:gd name="connsiteY80" fmla="*/ 3660405 h 4308339"/>
              <a:gd name="connsiteX0" fmla="*/ 757325 w 3758577"/>
              <a:gd name="connsiteY0" fmla="*/ 3618331 h 4308339"/>
              <a:gd name="connsiteX1" fmla="*/ 790984 w 3758577"/>
              <a:gd name="connsiteY1" fmla="*/ 3534184 h 4308339"/>
              <a:gd name="connsiteX2" fmla="*/ 841472 w 3758577"/>
              <a:gd name="connsiteY2" fmla="*/ 3461257 h 4308339"/>
              <a:gd name="connsiteX3" fmla="*/ 891961 w 3758577"/>
              <a:gd name="connsiteY3" fmla="*/ 3405158 h 4308339"/>
              <a:gd name="connsiteX4" fmla="*/ 948059 w 3758577"/>
              <a:gd name="connsiteY4" fmla="*/ 3354670 h 4308339"/>
              <a:gd name="connsiteX5" fmla="*/ 1026596 w 3758577"/>
              <a:gd name="connsiteY5" fmla="*/ 3304182 h 4308339"/>
              <a:gd name="connsiteX6" fmla="*/ 1099524 w 3758577"/>
              <a:gd name="connsiteY6" fmla="*/ 3259303 h 4308339"/>
              <a:gd name="connsiteX7" fmla="*/ 1150012 w 3758577"/>
              <a:gd name="connsiteY7" fmla="*/ 3242474 h 4308339"/>
              <a:gd name="connsiteX8" fmla="*/ 1256599 w 3758577"/>
              <a:gd name="connsiteY8" fmla="*/ 3186376 h 4308339"/>
              <a:gd name="connsiteX9" fmla="*/ 1346356 w 3758577"/>
              <a:gd name="connsiteY9" fmla="*/ 3158326 h 4308339"/>
              <a:gd name="connsiteX10" fmla="*/ 1396844 w 3758577"/>
              <a:gd name="connsiteY10" fmla="*/ 3113448 h 4308339"/>
              <a:gd name="connsiteX11" fmla="*/ 1480991 w 3758577"/>
              <a:gd name="connsiteY11" fmla="*/ 3062960 h 4308339"/>
              <a:gd name="connsiteX12" fmla="*/ 1593188 w 3758577"/>
              <a:gd name="connsiteY12" fmla="*/ 3034911 h 4308339"/>
              <a:gd name="connsiteX13" fmla="*/ 1710994 w 3758577"/>
              <a:gd name="connsiteY13" fmla="*/ 3034911 h 4308339"/>
              <a:gd name="connsiteX14" fmla="*/ 1823190 w 3758577"/>
              <a:gd name="connsiteY14" fmla="*/ 3040520 h 4308339"/>
              <a:gd name="connsiteX15" fmla="*/ 1957826 w 3758577"/>
              <a:gd name="connsiteY15" fmla="*/ 3051740 h 4308339"/>
              <a:gd name="connsiteX16" fmla="*/ 2294415 w 3758577"/>
              <a:gd name="connsiteY16" fmla="*/ 3074179 h 4308339"/>
              <a:gd name="connsiteX17" fmla="*/ 2294415 w 3758577"/>
              <a:gd name="connsiteY17" fmla="*/ 3074179 h 4308339"/>
              <a:gd name="connsiteX18" fmla="*/ 2468319 w 3758577"/>
              <a:gd name="connsiteY18" fmla="*/ 3074179 h 4308339"/>
              <a:gd name="connsiteX19" fmla="*/ 2614174 w 3758577"/>
              <a:gd name="connsiteY19" fmla="*/ 3068569 h 4308339"/>
              <a:gd name="connsiteX20" fmla="*/ 2804908 w 3758577"/>
              <a:gd name="connsiteY20" fmla="*/ 3034911 h 4308339"/>
              <a:gd name="connsiteX21" fmla="*/ 2984422 w 3758577"/>
              <a:gd name="connsiteY21" fmla="*/ 2995642 h 4308339"/>
              <a:gd name="connsiteX22" fmla="*/ 3141497 w 3758577"/>
              <a:gd name="connsiteY22" fmla="*/ 2950763 h 4308339"/>
              <a:gd name="connsiteX23" fmla="*/ 3349060 w 3758577"/>
              <a:gd name="connsiteY23" fmla="*/ 2877836 h 4308339"/>
              <a:gd name="connsiteX24" fmla="*/ 3433207 w 3758577"/>
              <a:gd name="connsiteY24" fmla="*/ 2793688 h 4308339"/>
              <a:gd name="connsiteX25" fmla="*/ 3573453 w 3758577"/>
              <a:gd name="connsiteY25" fmla="*/ 2675882 h 4308339"/>
              <a:gd name="connsiteX26" fmla="*/ 3657600 w 3758577"/>
              <a:gd name="connsiteY26" fmla="*/ 2501978 h 4308339"/>
              <a:gd name="connsiteX27" fmla="*/ 3758577 w 3758577"/>
              <a:gd name="connsiteY27" fmla="*/ 2255146 h 4308339"/>
              <a:gd name="connsiteX28" fmla="*/ 3758577 w 3758577"/>
              <a:gd name="connsiteY28" fmla="*/ 2081242 h 4308339"/>
              <a:gd name="connsiteX29" fmla="*/ 3736137 w 3758577"/>
              <a:gd name="connsiteY29" fmla="*/ 1991485 h 4308339"/>
              <a:gd name="connsiteX30" fmla="*/ 3668820 w 3758577"/>
              <a:gd name="connsiteY30" fmla="*/ 1817580 h 4308339"/>
              <a:gd name="connsiteX31" fmla="*/ 3579063 w 3758577"/>
              <a:gd name="connsiteY31" fmla="*/ 1643676 h 4308339"/>
              <a:gd name="connsiteX32" fmla="*/ 3444427 w 3758577"/>
              <a:gd name="connsiteY32" fmla="*/ 1368795 h 4308339"/>
              <a:gd name="connsiteX33" fmla="*/ 3393939 w 3758577"/>
              <a:gd name="connsiteY33" fmla="*/ 1127573 h 4308339"/>
              <a:gd name="connsiteX34" fmla="*/ 3365890 w 3758577"/>
              <a:gd name="connsiteY34" fmla="*/ 959279 h 4308339"/>
              <a:gd name="connsiteX35" fmla="*/ 3315401 w 3758577"/>
              <a:gd name="connsiteY35" fmla="*/ 729276 h 4308339"/>
              <a:gd name="connsiteX36" fmla="*/ 3197595 w 3758577"/>
              <a:gd name="connsiteY36" fmla="*/ 566592 h 4308339"/>
              <a:gd name="connsiteX37" fmla="*/ 3141497 w 3758577"/>
              <a:gd name="connsiteY37" fmla="*/ 482444 h 4308339"/>
              <a:gd name="connsiteX38" fmla="*/ 2961983 w 3758577"/>
              <a:gd name="connsiteY38" fmla="*/ 258052 h 4308339"/>
              <a:gd name="connsiteX39" fmla="*/ 2754420 w 3758577"/>
              <a:gd name="connsiteY39" fmla="*/ 134636 h 4308339"/>
              <a:gd name="connsiteX40" fmla="*/ 2642223 w 3758577"/>
              <a:gd name="connsiteY40" fmla="*/ 61708 h 4308339"/>
              <a:gd name="connsiteX41" fmla="*/ 2518807 w 3758577"/>
              <a:gd name="connsiteY41" fmla="*/ 0 h 4308339"/>
              <a:gd name="connsiteX42" fmla="*/ 2249536 w 3758577"/>
              <a:gd name="connsiteY42" fmla="*/ 5610 h 4308339"/>
              <a:gd name="connsiteX43" fmla="*/ 2109291 w 3758577"/>
              <a:gd name="connsiteY43" fmla="*/ 112196 h 4308339"/>
              <a:gd name="connsiteX44" fmla="*/ 2019534 w 3758577"/>
              <a:gd name="connsiteY44" fmla="*/ 213173 h 4308339"/>
              <a:gd name="connsiteX45" fmla="*/ 1896118 w 3758577"/>
              <a:gd name="connsiteY45" fmla="*/ 330979 h 4308339"/>
              <a:gd name="connsiteX46" fmla="*/ 1587578 w 3758577"/>
              <a:gd name="connsiteY46" fmla="*/ 465615 h 4308339"/>
              <a:gd name="connsiteX47" fmla="*/ 1441723 w 3758577"/>
              <a:gd name="connsiteY47" fmla="*/ 617080 h 4308339"/>
              <a:gd name="connsiteX48" fmla="*/ 1312697 w 3758577"/>
              <a:gd name="connsiteY48" fmla="*/ 734886 h 4308339"/>
              <a:gd name="connsiteX49" fmla="*/ 1217330 w 3758577"/>
              <a:gd name="connsiteY49" fmla="*/ 813423 h 4308339"/>
              <a:gd name="connsiteX50" fmla="*/ 1166842 w 3758577"/>
              <a:gd name="connsiteY50" fmla="*/ 852692 h 4308339"/>
              <a:gd name="connsiteX51" fmla="*/ 1105134 w 3758577"/>
              <a:gd name="connsiteY51" fmla="*/ 891961 h 4308339"/>
              <a:gd name="connsiteX52" fmla="*/ 1020986 w 3758577"/>
              <a:gd name="connsiteY52" fmla="*/ 942449 h 4308339"/>
              <a:gd name="connsiteX53" fmla="*/ 880741 w 3758577"/>
              <a:gd name="connsiteY53" fmla="*/ 1009767 h 4308339"/>
              <a:gd name="connsiteX54" fmla="*/ 779764 w 3758577"/>
              <a:gd name="connsiteY54" fmla="*/ 1088304 h 4308339"/>
              <a:gd name="connsiteX55" fmla="*/ 695617 w 3758577"/>
              <a:gd name="connsiteY55" fmla="*/ 1144403 h 4308339"/>
              <a:gd name="connsiteX56" fmla="*/ 633909 w 3758577"/>
              <a:gd name="connsiteY56" fmla="*/ 1206111 h 4308339"/>
              <a:gd name="connsiteX57" fmla="*/ 532933 w 3758577"/>
              <a:gd name="connsiteY57" fmla="*/ 1290258 h 4308339"/>
              <a:gd name="connsiteX58" fmla="*/ 431956 w 3758577"/>
              <a:gd name="connsiteY58" fmla="*/ 1385625 h 4308339"/>
              <a:gd name="connsiteX59" fmla="*/ 359028 w 3758577"/>
              <a:gd name="connsiteY59" fmla="*/ 1475382 h 4308339"/>
              <a:gd name="connsiteX60" fmla="*/ 291710 w 3758577"/>
              <a:gd name="connsiteY60" fmla="*/ 1643676 h 4308339"/>
              <a:gd name="connsiteX61" fmla="*/ 291710 w 3758577"/>
              <a:gd name="connsiteY61" fmla="*/ 1643676 h 4308339"/>
              <a:gd name="connsiteX62" fmla="*/ 230002 w 3758577"/>
              <a:gd name="connsiteY62" fmla="*/ 1856849 h 4308339"/>
              <a:gd name="connsiteX63" fmla="*/ 218783 w 3758577"/>
              <a:gd name="connsiteY63" fmla="*/ 2008314 h 4308339"/>
              <a:gd name="connsiteX64" fmla="*/ 207563 w 3758577"/>
              <a:gd name="connsiteY64" fmla="*/ 2187828 h 4308339"/>
              <a:gd name="connsiteX65" fmla="*/ 207563 w 3758577"/>
              <a:gd name="connsiteY65" fmla="*/ 2344903 h 4308339"/>
              <a:gd name="connsiteX66" fmla="*/ 224393 w 3758577"/>
              <a:gd name="connsiteY66" fmla="*/ 2485149 h 4308339"/>
              <a:gd name="connsiteX67" fmla="*/ 246832 w 3758577"/>
              <a:gd name="connsiteY67" fmla="*/ 2821738 h 4308339"/>
              <a:gd name="connsiteX68" fmla="*/ 269271 w 3758577"/>
              <a:gd name="connsiteY68" fmla="*/ 2945153 h 4308339"/>
              <a:gd name="connsiteX69" fmla="*/ 269271 w 3758577"/>
              <a:gd name="connsiteY69" fmla="*/ 3102228 h 4308339"/>
              <a:gd name="connsiteX70" fmla="*/ 252442 w 3758577"/>
              <a:gd name="connsiteY70" fmla="*/ 3197595 h 4308339"/>
              <a:gd name="connsiteX71" fmla="*/ 162685 w 3758577"/>
              <a:gd name="connsiteY71" fmla="*/ 3337841 h 4308339"/>
              <a:gd name="connsiteX72" fmla="*/ 72928 w 3758577"/>
              <a:gd name="connsiteY72" fmla="*/ 3528574 h 4308339"/>
              <a:gd name="connsiteX73" fmla="*/ 28049 w 3758577"/>
              <a:gd name="connsiteY73" fmla="*/ 3651990 h 4308339"/>
              <a:gd name="connsiteX74" fmla="*/ 0 w 3758577"/>
              <a:gd name="connsiteY74" fmla="*/ 3747357 h 4308339"/>
              <a:gd name="connsiteX75" fmla="*/ 0 w 3758577"/>
              <a:gd name="connsiteY75" fmla="*/ 3865163 h 4308339"/>
              <a:gd name="connsiteX76" fmla="*/ 67318 w 3758577"/>
              <a:gd name="connsiteY76" fmla="*/ 4033458 h 4308339"/>
              <a:gd name="connsiteX77" fmla="*/ 196344 w 3758577"/>
              <a:gd name="connsiteY77" fmla="*/ 4308339 h 4308339"/>
              <a:gd name="connsiteX78" fmla="*/ 441773 w 3758577"/>
              <a:gd name="connsiteY78" fmla="*/ 3279405 h 4308339"/>
              <a:gd name="connsiteX79" fmla="*/ 746573 w 3758577"/>
              <a:gd name="connsiteY79" fmla="*/ 3203205 h 4308339"/>
              <a:gd name="connsiteX80" fmla="*/ 746573 w 3758577"/>
              <a:gd name="connsiteY80" fmla="*/ 3660405 h 4308339"/>
              <a:gd name="connsiteX0" fmla="*/ 757325 w 3758577"/>
              <a:gd name="connsiteY0" fmla="*/ 3618331 h 4308339"/>
              <a:gd name="connsiteX1" fmla="*/ 790984 w 3758577"/>
              <a:gd name="connsiteY1" fmla="*/ 3534184 h 4308339"/>
              <a:gd name="connsiteX2" fmla="*/ 841472 w 3758577"/>
              <a:gd name="connsiteY2" fmla="*/ 3461257 h 4308339"/>
              <a:gd name="connsiteX3" fmla="*/ 891961 w 3758577"/>
              <a:gd name="connsiteY3" fmla="*/ 3405158 h 4308339"/>
              <a:gd name="connsiteX4" fmla="*/ 948059 w 3758577"/>
              <a:gd name="connsiteY4" fmla="*/ 3354670 h 4308339"/>
              <a:gd name="connsiteX5" fmla="*/ 1026596 w 3758577"/>
              <a:gd name="connsiteY5" fmla="*/ 3304182 h 4308339"/>
              <a:gd name="connsiteX6" fmla="*/ 1099524 w 3758577"/>
              <a:gd name="connsiteY6" fmla="*/ 3259303 h 4308339"/>
              <a:gd name="connsiteX7" fmla="*/ 1150012 w 3758577"/>
              <a:gd name="connsiteY7" fmla="*/ 3242474 h 4308339"/>
              <a:gd name="connsiteX8" fmla="*/ 1256599 w 3758577"/>
              <a:gd name="connsiteY8" fmla="*/ 3186376 h 4308339"/>
              <a:gd name="connsiteX9" fmla="*/ 1346356 w 3758577"/>
              <a:gd name="connsiteY9" fmla="*/ 3158326 h 4308339"/>
              <a:gd name="connsiteX10" fmla="*/ 1396844 w 3758577"/>
              <a:gd name="connsiteY10" fmla="*/ 3113448 h 4308339"/>
              <a:gd name="connsiteX11" fmla="*/ 1480991 w 3758577"/>
              <a:gd name="connsiteY11" fmla="*/ 3062960 h 4308339"/>
              <a:gd name="connsiteX12" fmla="*/ 1593188 w 3758577"/>
              <a:gd name="connsiteY12" fmla="*/ 3034911 h 4308339"/>
              <a:gd name="connsiteX13" fmla="*/ 1710994 w 3758577"/>
              <a:gd name="connsiteY13" fmla="*/ 3034911 h 4308339"/>
              <a:gd name="connsiteX14" fmla="*/ 1823190 w 3758577"/>
              <a:gd name="connsiteY14" fmla="*/ 3040520 h 4308339"/>
              <a:gd name="connsiteX15" fmla="*/ 1957826 w 3758577"/>
              <a:gd name="connsiteY15" fmla="*/ 3051740 h 4308339"/>
              <a:gd name="connsiteX16" fmla="*/ 2294415 w 3758577"/>
              <a:gd name="connsiteY16" fmla="*/ 3074179 h 4308339"/>
              <a:gd name="connsiteX17" fmla="*/ 2294415 w 3758577"/>
              <a:gd name="connsiteY17" fmla="*/ 3074179 h 4308339"/>
              <a:gd name="connsiteX18" fmla="*/ 2468319 w 3758577"/>
              <a:gd name="connsiteY18" fmla="*/ 3074179 h 4308339"/>
              <a:gd name="connsiteX19" fmla="*/ 2614174 w 3758577"/>
              <a:gd name="connsiteY19" fmla="*/ 3068569 h 4308339"/>
              <a:gd name="connsiteX20" fmla="*/ 2804908 w 3758577"/>
              <a:gd name="connsiteY20" fmla="*/ 3034911 h 4308339"/>
              <a:gd name="connsiteX21" fmla="*/ 2984422 w 3758577"/>
              <a:gd name="connsiteY21" fmla="*/ 2995642 h 4308339"/>
              <a:gd name="connsiteX22" fmla="*/ 3141497 w 3758577"/>
              <a:gd name="connsiteY22" fmla="*/ 2950763 h 4308339"/>
              <a:gd name="connsiteX23" fmla="*/ 3349060 w 3758577"/>
              <a:gd name="connsiteY23" fmla="*/ 2877836 h 4308339"/>
              <a:gd name="connsiteX24" fmla="*/ 3433207 w 3758577"/>
              <a:gd name="connsiteY24" fmla="*/ 2793688 h 4308339"/>
              <a:gd name="connsiteX25" fmla="*/ 3573453 w 3758577"/>
              <a:gd name="connsiteY25" fmla="*/ 2675882 h 4308339"/>
              <a:gd name="connsiteX26" fmla="*/ 3657600 w 3758577"/>
              <a:gd name="connsiteY26" fmla="*/ 2501978 h 4308339"/>
              <a:gd name="connsiteX27" fmla="*/ 3758577 w 3758577"/>
              <a:gd name="connsiteY27" fmla="*/ 2255146 h 4308339"/>
              <a:gd name="connsiteX28" fmla="*/ 3758577 w 3758577"/>
              <a:gd name="connsiteY28" fmla="*/ 2081242 h 4308339"/>
              <a:gd name="connsiteX29" fmla="*/ 3736137 w 3758577"/>
              <a:gd name="connsiteY29" fmla="*/ 1991485 h 4308339"/>
              <a:gd name="connsiteX30" fmla="*/ 3668820 w 3758577"/>
              <a:gd name="connsiteY30" fmla="*/ 1817580 h 4308339"/>
              <a:gd name="connsiteX31" fmla="*/ 3579063 w 3758577"/>
              <a:gd name="connsiteY31" fmla="*/ 1643676 h 4308339"/>
              <a:gd name="connsiteX32" fmla="*/ 3444427 w 3758577"/>
              <a:gd name="connsiteY32" fmla="*/ 1368795 h 4308339"/>
              <a:gd name="connsiteX33" fmla="*/ 3393939 w 3758577"/>
              <a:gd name="connsiteY33" fmla="*/ 1127573 h 4308339"/>
              <a:gd name="connsiteX34" fmla="*/ 3365890 w 3758577"/>
              <a:gd name="connsiteY34" fmla="*/ 959279 h 4308339"/>
              <a:gd name="connsiteX35" fmla="*/ 3315401 w 3758577"/>
              <a:gd name="connsiteY35" fmla="*/ 729276 h 4308339"/>
              <a:gd name="connsiteX36" fmla="*/ 3197595 w 3758577"/>
              <a:gd name="connsiteY36" fmla="*/ 566592 h 4308339"/>
              <a:gd name="connsiteX37" fmla="*/ 3141497 w 3758577"/>
              <a:gd name="connsiteY37" fmla="*/ 482444 h 4308339"/>
              <a:gd name="connsiteX38" fmla="*/ 2961983 w 3758577"/>
              <a:gd name="connsiteY38" fmla="*/ 258052 h 4308339"/>
              <a:gd name="connsiteX39" fmla="*/ 2754420 w 3758577"/>
              <a:gd name="connsiteY39" fmla="*/ 134636 h 4308339"/>
              <a:gd name="connsiteX40" fmla="*/ 2642223 w 3758577"/>
              <a:gd name="connsiteY40" fmla="*/ 61708 h 4308339"/>
              <a:gd name="connsiteX41" fmla="*/ 2518807 w 3758577"/>
              <a:gd name="connsiteY41" fmla="*/ 0 h 4308339"/>
              <a:gd name="connsiteX42" fmla="*/ 2249536 w 3758577"/>
              <a:gd name="connsiteY42" fmla="*/ 5610 h 4308339"/>
              <a:gd name="connsiteX43" fmla="*/ 2109291 w 3758577"/>
              <a:gd name="connsiteY43" fmla="*/ 112196 h 4308339"/>
              <a:gd name="connsiteX44" fmla="*/ 2019534 w 3758577"/>
              <a:gd name="connsiteY44" fmla="*/ 213173 h 4308339"/>
              <a:gd name="connsiteX45" fmla="*/ 1896118 w 3758577"/>
              <a:gd name="connsiteY45" fmla="*/ 330979 h 4308339"/>
              <a:gd name="connsiteX46" fmla="*/ 1587578 w 3758577"/>
              <a:gd name="connsiteY46" fmla="*/ 465615 h 4308339"/>
              <a:gd name="connsiteX47" fmla="*/ 1441723 w 3758577"/>
              <a:gd name="connsiteY47" fmla="*/ 617080 h 4308339"/>
              <a:gd name="connsiteX48" fmla="*/ 1312697 w 3758577"/>
              <a:gd name="connsiteY48" fmla="*/ 734886 h 4308339"/>
              <a:gd name="connsiteX49" fmla="*/ 1217330 w 3758577"/>
              <a:gd name="connsiteY49" fmla="*/ 813423 h 4308339"/>
              <a:gd name="connsiteX50" fmla="*/ 1166842 w 3758577"/>
              <a:gd name="connsiteY50" fmla="*/ 852692 h 4308339"/>
              <a:gd name="connsiteX51" fmla="*/ 1105134 w 3758577"/>
              <a:gd name="connsiteY51" fmla="*/ 891961 h 4308339"/>
              <a:gd name="connsiteX52" fmla="*/ 1020986 w 3758577"/>
              <a:gd name="connsiteY52" fmla="*/ 942449 h 4308339"/>
              <a:gd name="connsiteX53" fmla="*/ 880741 w 3758577"/>
              <a:gd name="connsiteY53" fmla="*/ 1009767 h 4308339"/>
              <a:gd name="connsiteX54" fmla="*/ 779764 w 3758577"/>
              <a:gd name="connsiteY54" fmla="*/ 1088304 h 4308339"/>
              <a:gd name="connsiteX55" fmla="*/ 695617 w 3758577"/>
              <a:gd name="connsiteY55" fmla="*/ 1144403 h 4308339"/>
              <a:gd name="connsiteX56" fmla="*/ 633909 w 3758577"/>
              <a:gd name="connsiteY56" fmla="*/ 1206111 h 4308339"/>
              <a:gd name="connsiteX57" fmla="*/ 532933 w 3758577"/>
              <a:gd name="connsiteY57" fmla="*/ 1290258 h 4308339"/>
              <a:gd name="connsiteX58" fmla="*/ 431956 w 3758577"/>
              <a:gd name="connsiteY58" fmla="*/ 1385625 h 4308339"/>
              <a:gd name="connsiteX59" fmla="*/ 359028 w 3758577"/>
              <a:gd name="connsiteY59" fmla="*/ 1475382 h 4308339"/>
              <a:gd name="connsiteX60" fmla="*/ 291710 w 3758577"/>
              <a:gd name="connsiteY60" fmla="*/ 1643676 h 4308339"/>
              <a:gd name="connsiteX61" fmla="*/ 291710 w 3758577"/>
              <a:gd name="connsiteY61" fmla="*/ 1643676 h 4308339"/>
              <a:gd name="connsiteX62" fmla="*/ 230002 w 3758577"/>
              <a:gd name="connsiteY62" fmla="*/ 1856849 h 4308339"/>
              <a:gd name="connsiteX63" fmla="*/ 218783 w 3758577"/>
              <a:gd name="connsiteY63" fmla="*/ 2008314 h 4308339"/>
              <a:gd name="connsiteX64" fmla="*/ 207563 w 3758577"/>
              <a:gd name="connsiteY64" fmla="*/ 2187828 h 4308339"/>
              <a:gd name="connsiteX65" fmla="*/ 207563 w 3758577"/>
              <a:gd name="connsiteY65" fmla="*/ 2344903 h 4308339"/>
              <a:gd name="connsiteX66" fmla="*/ 224393 w 3758577"/>
              <a:gd name="connsiteY66" fmla="*/ 2485149 h 4308339"/>
              <a:gd name="connsiteX67" fmla="*/ 246832 w 3758577"/>
              <a:gd name="connsiteY67" fmla="*/ 2821738 h 4308339"/>
              <a:gd name="connsiteX68" fmla="*/ 269271 w 3758577"/>
              <a:gd name="connsiteY68" fmla="*/ 2945153 h 4308339"/>
              <a:gd name="connsiteX69" fmla="*/ 269271 w 3758577"/>
              <a:gd name="connsiteY69" fmla="*/ 3102228 h 4308339"/>
              <a:gd name="connsiteX70" fmla="*/ 252442 w 3758577"/>
              <a:gd name="connsiteY70" fmla="*/ 3197595 h 4308339"/>
              <a:gd name="connsiteX71" fmla="*/ 162685 w 3758577"/>
              <a:gd name="connsiteY71" fmla="*/ 3337841 h 4308339"/>
              <a:gd name="connsiteX72" fmla="*/ 72928 w 3758577"/>
              <a:gd name="connsiteY72" fmla="*/ 3528574 h 4308339"/>
              <a:gd name="connsiteX73" fmla="*/ 28049 w 3758577"/>
              <a:gd name="connsiteY73" fmla="*/ 3651990 h 4308339"/>
              <a:gd name="connsiteX74" fmla="*/ 0 w 3758577"/>
              <a:gd name="connsiteY74" fmla="*/ 3747357 h 4308339"/>
              <a:gd name="connsiteX75" fmla="*/ 0 w 3758577"/>
              <a:gd name="connsiteY75" fmla="*/ 3865163 h 4308339"/>
              <a:gd name="connsiteX76" fmla="*/ 67318 w 3758577"/>
              <a:gd name="connsiteY76" fmla="*/ 4033458 h 4308339"/>
              <a:gd name="connsiteX77" fmla="*/ 196344 w 3758577"/>
              <a:gd name="connsiteY77" fmla="*/ 4308339 h 4308339"/>
              <a:gd name="connsiteX78" fmla="*/ 441773 w 3758577"/>
              <a:gd name="connsiteY78" fmla="*/ 3279405 h 4308339"/>
              <a:gd name="connsiteX79" fmla="*/ 746573 w 3758577"/>
              <a:gd name="connsiteY79" fmla="*/ 3203205 h 4308339"/>
              <a:gd name="connsiteX80" fmla="*/ 746106 w 3758577"/>
              <a:gd name="connsiteY80" fmla="*/ 3225644 h 4308339"/>
              <a:gd name="connsiteX81" fmla="*/ 746573 w 3758577"/>
              <a:gd name="connsiteY81" fmla="*/ 3660405 h 4308339"/>
              <a:gd name="connsiteX0" fmla="*/ 757325 w 3758577"/>
              <a:gd name="connsiteY0" fmla="*/ 3618331 h 4308339"/>
              <a:gd name="connsiteX1" fmla="*/ 790984 w 3758577"/>
              <a:gd name="connsiteY1" fmla="*/ 3534184 h 4308339"/>
              <a:gd name="connsiteX2" fmla="*/ 841472 w 3758577"/>
              <a:gd name="connsiteY2" fmla="*/ 3461257 h 4308339"/>
              <a:gd name="connsiteX3" fmla="*/ 891961 w 3758577"/>
              <a:gd name="connsiteY3" fmla="*/ 3405158 h 4308339"/>
              <a:gd name="connsiteX4" fmla="*/ 948059 w 3758577"/>
              <a:gd name="connsiteY4" fmla="*/ 3354670 h 4308339"/>
              <a:gd name="connsiteX5" fmla="*/ 1026596 w 3758577"/>
              <a:gd name="connsiteY5" fmla="*/ 3304182 h 4308339"/>
              <a:gd name="connsiteX6" fmla="*/ 1099524 w 3758577"/>
              <a:gd name="connsiteY6" fmla="*/ 3259303 h 4308339"/>
              <a:gd name="connsiteX7" fmla="*/ 1150012 w 3758577"/>
              <a:gd name="connsiteY7" fmla="*/ 3242474 h 4308339"/>
              <a:gd name="connsiteX8" fmla="*/ 1256599 w 3758577"/>
              <a:gd name="connsiteY8" fmla="*/ 3186376 h 4308339"/>
              <a:gd name="connsiteX9" fmla="*/ 1346356 w 3758577"/>
              <a:gd name="connsiteY9" fmla="*/ 3158326 h 4308339"/>
              <a:gd name="connsiteX10" fmla="*/ 1396844 w 3758577"/>
              <a:gd name="connsiteY10" fmla="*/ 3113448 h 4308339"/>
              <a:gd name="connsiteX11" fmla="*/ 1480991 w 3758577"/>
              <a:gd name="connsiteY11" fmla="*/ 3062960 h 4308339"/>
              <a:gd name="connsiteX12" fmla="*/ 1593188 w 3758577"/>
              <a:gd name="connsiteY12" fmla="*/ 3034911 h 4308339"/>
              <a:gd name="connsiteX13" fmla="*/ 1710994 w 3758577"/>
              <a:gd name="connsiteY13" fmla="*/ 3034911 h 4308339"/>
              <a:gd name="connsiteX14" fmla="*/ 1823190 w 3758577"/>
              <a:gd name="connsiteY14" fmla="*/ 3040520 h 4308339"/>
              <a:gd name="connsiteX15" fmla="*/ 1957826 w 3758577"/>
              <a:gd name="connsiteY15" fmla="*/ 3051740 h 4308339"/>
              <a:gd name="connsiteX16" fmla="*/ 2294415 w 3758577"/>
              <a:gd name="connsiteY16" fmla="*/ 3074179 h 4308339"/>
              <a:gd name="connsiteX17" fmla="*/ 2294415 w 3758577"/>
              <a:gd name="connsiteY17" fmla="*/ 3074179 h 4308339"/>
              <a:gd name="connsiteX18" fmla="*/ 2468319 w 3758577"/>
              <a:gd name="connsiteY18" fmla="*/ 3074179 h 4308339"/>
              <a:gd name="connsiteX19" fmla="*/ 2614174 w 3758577"/>
              <a:gd name="connsiteY19" fmla="*/ 3068569 h 4308339"/>
              <a:gd name="connsiteX20" fmla="*/ 2804908 w 3758577"/>
              <a:gd name="connsiteY20" fmla="*/ 3034911 h 4308339"/>
              <a:gd name="connsiteX21" fmla="*/ 2984422 w 3758577"/>
              <a:gd name="connsiteY21" fmla="*/ 2995642 h 4308339"/>
              <a:gd name="connsiteX22" fmla="*/ 3141497 w 3758577"/>
              <a:gd name="connsiteY22" fmla="*/ 2950763 h 4308339"/>
              <a:gd name="connsiteX23" fmla="*/ 3349060 w 3758577"/>
              <a:gd name="connsiteY23" fmla="*/ 2877836 h 4308339"/>
              <a:gd name="connsiteX24" fmla="*/ 3433207 w 3758577"/>
              <a:gd name="connsiteY24" fmla="*/ 2793688 h 4308339"/>
              <a:gd name="connsiteX25" fmla="*/ 3573453 w 3758577"/>
              <a:gd name="connsiteY25" fmla="*/ 2675882 h 4308339"/>
              <a:gd name="connsiteX26" fmla="*/ 3657600 w 3758577"/>
              <a:gd name="connsiteY26" fmla="*/ 2501978 h 4308339"/>
              <a:gd name="connsiteX27" fmla="*/ 3758577 w 3758577"/>
              <a:gd name="connsiteY27" fmla="*/ 2255146 h 4308339"/>
              <a:gd name="connsiteX28" fmla="*/ 3758577 w 3758577"/>
              <a:gd name="connsiteY28" fmla="*/ 2081242 h 4308339"/>
              <a:gd name="connsiteX29" fmla="*/ 3736137 w 3758577"/>
              <a:gd name="connsiteY29" fmla="*/ 1991485 h 4308339"/>
              <a:gd name="connsiteX30" fmla="*/ 3668820 w 3758577"/>
              <a:gd name="connsiteY30" fmla="*/ 1817580 h 4308339"/>
              <a:gd name="connsiteX31" fmla="*/ 3579063 w 3758577"/>
              <a:gd name="connsiteY31" fmla="*/ 1643676 h 4308339"/>
              <a:gd name="connsiteX32" fmla="*/ 3444427 w 3758577"/>
              <a:gd name="connsiteY32" fmla="*/ 1368795 h 4308339"/>
              <a:gd name="connsiteX33" fmla="*/ 3393939 w 3758577"/>
              <a:gd name="connsiteY33" fmla="*/ 1127573 h 4308339"/>
              <a:gd name="connsiteX34" fmla="*/ 3365890 w 3758577"/>
              <a:gd name="connsiteY34" fmla="*/ 959279 h 4308339"/>
              <a:gd name="connsiteX35" fmla="*/ 3315401 w 3758577"/>
              <a:gd name="connsiteY35" fmla="*/ 729276 h 4308339"/>
              <a:gd name="connsiteX36" fmla="*/ 3197595 w 3758577"/>
              <a:gd name="connsiteY36" fmla="*/ 566592 h 4308339"/>
              <a:gd name="connsiteX37" fmla="*/ 3141497 w 3758577"/>
              <a:gd name="connsiteY37" fmla="*/ 482444 h 4308339"/>
              <a:gd name="connsiteX38" fmla="*/ 2961983 w 3758577"/>
              <a:gd name="connsiteY38" fmla="*/ 258052 h 4308339"/>
              <a:gd name="connsiteX39" fmla="*/ 2754420 w 3758577"/>
              <a:gd name="connsiteY39" fmla="*/ 134636 h 4308339"/>
              <a:gd name="connsiteX40" fmla="*/ 2642223 w 3758577"/>
              <a:gd name="connsiteY40" fmla="*/ 61708 h 4308339"/>
              <a:gd name="connsiteX41" fmla="*/ 2518807 w 3758577"/>
              <a:gd name="connsiteY41" fmla="*/ 0 h 4308339"/>
              <a:gd name="connsiteX42" fmla="*/ 2249536 w 3758577"/>
              <a:gd name="connsiteY42" fmla="*/ 5610 h 4308339"/>
              <a:gd name="connsiteX43" fmla="*/ 2109291 w 3758577"/>
              <a:gd name="connsiteY43" fmla="*/ 112196 h 4308339"/>
              <a:gd name="connsiteX44" fmla="*/ 2019534 w 3758577"/>
              <a:gd name="connsiteY44" fmla="*/ 213173 h 4308339"/>
              <a:gd name="connsiteX45" fmla="*/ 1896118 w 3758577"/>
              <a:gd name="connsiteY45" fmla="*/ 330979 h 4308339"/>
              <a:gd name="connsiteX46" fmla="*/ 1587578 w 3758577"/>
              <a:gd name="connsiteY46" fmla="*/ 465615 h 4308339"/>
              <a:gd name="connsiteX47" fmla="*/ 1441723 w 3758577"/>
              <a:gd name="connsiteY47" fmla="*/ 617080 h 4308339"/>
              <a:gd name="connsiteX48" fmla="*/ 1312697 w 3758577"/>
              <a:gd name="connsiteY48" fmla="*/ 734886 h 4308339"/>
              <a:gd name="connsiteX49" fmla="*/ 1217330 w 3758577"/>
              <a:gd name="connsiteY49" fmla="*/ 813423 h 4308339"/>
              <a:gd name="connsiteX50" fmla="*/ 1166842 w 3758577"/>
              <a:gd name="connsiteY50" fmla="*/ 852692 h 4308339"/>
              <a:gd name="connsiteX51" fmla="*/ 1105134 w 3758577"/>
              <a:gd name="connsiteY51" fmla="*/ 891961 h 4308339"/>
              <a:gd name="connsiteX52" fmla="*/ 1020986 w 3758577"/>
              <a:gd name="connsiteY52" fmla="*/ 942449 h 4308339"/>
              <a:gd name="connsiteX53" fmla="*/ 880741 w 3758577"/>
              <a:gd name="connsiteY53" fmla="*/ 1009767 h 4308339"/>
              <a:gd name="connsiteX54" fmla="*/ 779764 w 3758577"/>
              <a:gd name="connsiteY54" fmla="*/ 1088304 h 4308339"/>
              <a:gd name="connsiteX55" fmla="*/ 695617 w 3758577"/>
              <a:gd name="connsiteY55" fmla="*/ 1144403 h 4308339"/>
              <a:gd name="connsiteX56" fmla="*/ 633909 w 3758577"/>
              <a:gd name="connsiteY56" fmla="*/ 1206111 h 4308339"/>
              <a:gd name="connsiteX57" fmla="*/ 532933 w 3758577"/>
              <a:gd name="connsiteY57" fmla="*/ 1290258 h 4308339"/>
              <a:gd name="connsiteX58" fmla="*/ 431956 w 3758577"/>
              <a:gd name="connsiteY58" fmla="*/ 1385625 h 4308339"/>
              <a:gd name="connsiteX59" fmla="*/ 359028 w 3758577"/>
              <a:gd name="connsiteY59" fmla="*/ 1475382 h 4308339"/>
              <a:gd name="connsiteX60" fmla="*/ 291710 w 3758577"/>
              <a:gd name="connsiteY60" fmla="*/ 1643676 h 4308339"/>
              <a:gd name="connsiteX61" fmla="*/ 291710 w 3758577"/>
              <a:gd name="connsiteY61" fmla="*/ 1643676 h 4308339"/>
              <a:gd name="connsiteX62" fmla="*/ 230002 w 3758577"/>
              <a:gd name="connsiteY62" fmla="*/ 1856849 h 4308339"/>
              <a:gd name="connsiteX63" fmla="*/ 218783 w 3758577"/>
              <a:gd name="connsiteY63" fmla="*/ 2008314 h 4308339"/>
              <a:gd name="connsiteX64" fmla="*/ 207563 w 3758577"/>
              <a:gd name="connsiteY64" fmla="*/ 2187828 h 4308339"/>
              <a:gd name="connsiteX65" fmla="*/ 207563 w 3758577"/>
              <a:gd name="connsiteY65" fmla="*/ 2344903 h 4308339"/>
              <a:gd name="connsiteX66" fmla="*/ 224393 w 3758577"/>
              <a:gd name="connsiteY66" fmla="*/ 2485149 h 4308339"/>
              <a:gd name="connsiteX67" fmla="*/ 246832 w 3758577"/>
              <a:gd name="connsiteY67" fmla="*/ 2821738 h 4308339"/>
              <a:gd name="connsiteX68" fmla="*/ 269271 w 3758577"/>
              <a:gd name="connsiteY68" fmla="*/ 2945153 h 4308339"/>
              <a:gd name="connsiteX69" fmla="*/ 269271 w 3758577"/>
              <a:gd name="connsiteY69" fmla="*/ 3102228 h 4308339"/>
              <a:gd name="connsiteX70" fmla="*/ 252442 w 3758577"/>
              <a:gd name="connsiteY70" fmla="*/ 3197595 h 4308339"/>
              <a:gd name="connsiteX71" fmla="*/ 162685 w 3758577"/>
              <a:gd name="connsiteY71" fmla="*/ 3337841 h 4308339"/>
              <a:gd name="connsiteX72" fmla="*/ 72928 w 3758577"/>
              <a:gd name="connsiteY72" fmla="*/ 3528574 h 4308339"/>
              <a:gd name="connsiteX73" fmla="*/ 28049 w 3758577"/>
              <a:gd name="connsiteY73" fmla="*/ 3651990 h 4308339"/>
              <a:gd name="connsiteX74" fmla="*/ 0 w 3758577"/>
              <a:gd name="connsiteY74" fmla="*/ 3747357 h 4308339"/>
              <a:gd name="connsiteX75" fmla="*/ 0 w 3758577"/>
              <a:gd name="connsiteY75" fmla="*/ 3865163 h 4308339"/>
              <a:gd name="connsiteX76" fmla="*/ 67318 w 3758577"/>
              <a:gd name="connsiteY76" fmla="*/ 4033458 h 4308339"/>
              <a:gd name="connsiteX77" fmla="*/ 196344 w 3758577"/>
              <a:gd name="connsiteY77" fmla="*/ 4308339 h 4308339"/>
              <a:gd name="connsiteX78" fmla="*/ 441773 w 3758577"/>
              <a:gd name="connsiteY78" fmla="*/ 3279405 h 4308339"/>
              <a:gd name="connsiteX79" fmla="*/ 746573 w 3758577"/>
              <a:gd name="connsiteY79" fmla="*/ 3203205 h 4308339"/>
              <a:gd name="connsiteX80" fmla="*/ 898973 w 3758577"/>
              <a:gd name="connsiteY80" fmla="*/ 3127005 h 4308339"/>
              <a:gd name="connsiteX81" fmla="*/ 746573 w 3758577"/>
              <a:gd name="connsiteY81" fmla="*/ 3660405 h 4308339"/>
              <a:gd name="connsiteX0" fmla="*/ 757325 w 3758577"/>
              <a:gd name="connsiteY0" fmla="*/ 3618331 h 4308339"/>
              <a:gd name="connsiteX1" fmla="*/ 790984 w 3758577"/>
              <a:gd name="connsiteY1" fmla="*/ 3534184 h 4308339"/>
              <a:gd name="connsiteX2" fmla="*/ 841472 w 3758577"/>
              <a:gd name="connsiteY2" fmla="*/ 3461257 h 4308339"/>
              <a:gd name="connsiteX3" fmla="*/ 891961 w 3758577"/>
              <a:gd name="connsiteY3" fmla="*/ 3405158 h 4308339"/>
              <a:gd name="connsiteX4" fmla="*/ 948059 w 3758577"/>
              <a:gd name="connsiteY4" fmla="*/ 3354670 h 4308339"/>
              <a:gd name="connsiteX5" fmla="*/ 1026596 w 3758577"/>
              <a:gd name="connsiteY5" fmla="*/ 3304182 h 4308339"/>
              <a:gd name="connsiteX6" fmla="*/ 1099524 w 3758577"/>
              <a:gd name="connsiteY6" fmla="*/ 3259303 h 4308339"/>
              <a:gd name="connsiteX7" fmla="*/ 1150012 w 3758577"/>
              <a:gd name="connsiteY7" fmla="*/ 3242474 h 4308339"/>
              <a:gd name="connsiteX8" fmla="*/ 1256599 w 3758577"/>
              <a:gd name="connsiteY8" fmla="*/ 3186376 h 4308339"/>
              <a:gd name="connsiteX9" fmla="*/ 1346356 w 3758577"/>
              <a:gd name="connsiteY9" fmla="*/ 3158326 h 4308339"/>
              <a:gd name="connsiteX10" fmla="*/ 1396844 w 3758577"/>
              <a:gd name="connsiteY10" fmla="*/ 3113448 h 4308339"/>
              <a:gd name="connsiteX11" fmla="*/ 1480991 w 3758577"/>
              <a:gd name="connsiteY11" fmla="*/ 3062960 h 4308339"/>
              <a:gd name="connsiteX12" fmla="*/ 1593188 w 3758577"/>
              <a:gd name="connsiteY12" fmla="*/ 3034911 h 4308339"/>
              <a:gd name="connsiteX13" fmla="*/ 1710994 w 3758577"/>
              <a:gd name="connsiteY13" fmla="*/ 3034911 h 4308339"/>
              <a:gd name="connsiteX14" fmla="*/ 1823190 w 3758577"/>
              <a:gd name="connsiteY14" fmla="*/ 3040520 h 4308339"/>
              <a:gd name="connsiteX15" fmla="*/ 1957826 w 3758577"/>
              <a:gd name="connsiteY15" fmla="*/ 3051740 h 4308339"/>
              <a:gd name="connsiteX16" fmla="*/ 2294415 w 3758577"/>
              <a:gd name="connsiteY16" fmla="*/ 3074179 h 4308339"/>
              <a:gd name="connsiteX17" fmla="*/ 2294415 w 3758577"/>
              <a:gd name="connsiteY17" fmla="*/ 3074179 h 4308339"/>
              <a:gd name="connsiteX18" fmla="*/ 2468319 w 3758577"/>
              <a:gd name="connsiteY18" fmla="*/ 3074179 h 4308339"/>
              <a:gd name="connsiteX19" fmla="*/ 2614174 w 3758577"/>
              <a:gd name="connsiteY19" fmla="*/ 3068569 h 4308339"/>
              <a:gd name="connsiteX20" fmla="*/ 2804908 w 3758577"/>
              <a:gd name="connsiteY20" fmla="*/ 3034911 h 4308339"/>
              <a:gd name="connsiteX21" fmla="*/ 2984422 w 3758577"/>
              <a:gd name="connsiteY21" fmla="*/ 2995642 h 4308339"/>
              <a:gd name="connsiteX22" fmla="*/ 3141497 w 3758577"/>
              <a:gd name="connsiteY22" fmla="*/ 2950763 h 4308339"/>
              <a:gd name="connsiteX23" fmla="*/ 3349060 w 3758577"/>
              <a:gd name="connsiteY23" fmla="*/ 2877836 h 4308339"/>
              <a:gd name="connsiteX24" fmla="*/ 3433207 w 3758577"/>
              <a:gd name="connsiteY24" fmla="*/ 2793688 h 4308339"/>
              <a:gd name="connsiteX25" fmla="*/ 3573453 w 3758577"/>
              <a:gd name="connsiteY25" fmla="*/ 2675882 h 4308339"/>
              <a:gd name="connsiteX26" fmla="*/ 3657600 w 3758577"/>
              <a:gd name="connsiteY26" fmla="*/ 2501978 h 4308339"/>
              <a:gd name="connsiteX27" fmla="*/ 3758577 w 3758577"/>
              <a:gd name="connsiteY27" fmla="*/ 2255146 h 4308339"/>
              <a:gd name="connsiteX28" fmla="*/ 3758577 w 3758577"/>
              <a:gd name="connsiteY28" fmla="*/ 2081242 h 4308339"/>
              <a:gd name="connsiteX29" fmla="*/ 3736137 w 3758577"/>
              <a:gd name="connsiteY29" fmla="*/ 1991485 h 4308339"/>
              <a:gd name="connsiteX30" fmla="*/ 3668820 w 3758577"/>
              <a:gd name="connsiteY30" fmla="*/ 1817580 h 4308339"/>
              <a:gd name="connsiteX31" fmla="*/ 3579063 w 3758577"/>
              <a:gd name="connsiteY31" fmla="*/ 1643676 h 4308339"/>
              <a:gd name="connsiteX32" fmla="*/ 3444427 w 3758577"/>
              <a:gd name="connsiteY32" fmla="*/ 1368795 h 4308339"/>
              <a:gd name="connsiteX33" fmla="*/ 3393939 w 3758577"/>
              <a:gd name="connsiteY33" fmla="*/ 1127573 h 4308339"/>
              <a:gd name="connsiteX34" fmla="*/ 3365890 w 3758577"/>
              <a:gd name="connsiteY34" fmla="*/ 959279 h 4308339"/>
              <a:gd name="connsiteX35" fmla="*/ 3315401 w 3758577"/>
              <a:gd name="connsiteY35" fmla="*/ 729276 h 4308339"/>
              <a:gd name="connsiteX36" fmla="*/ 3197595 w 3758577"/>
              <a:gd name="connsiteY36" fmla="*/ 566592 h 4308339"/>
              <a:gd name="connsiteX37" fmla="*/ 3141497 w 3758577"/>
              <a:gd name="connsiteY37" fmla="*/ 482444 h 4308339"/>
              <a:gd name="connsiteX38" fmla="*/ 2961983 w 3758577"/>
              <a:gd name="connsiteY38" fmla="*/ 258052 h 4308339"/>
              <a:gd name="connsiteX39" fmla="*/ 2754420 w 3758577"/>
              <a:gd name="connsiteY39" fmla="*/ 134636 h 4308339"/>
              <a:gd name="connsiteX40" fmla="*/ 2642223 w 3758577"/>
              <a:gd name="connsiteY40" fmla="*/ 61708 h 4308339"/>
              <a:gd name="connsiteX41" fmla="*/ 2518807 w 3758577"/>
              <a:gd name="connsiteY41" fmla="*/ 0 h 4308339"/>
              <a:gd name="connsiteX42" fmla="*/ 2249536 w 3758577"/>
              <a:gd name="connsiteY42" fmla="*/ 5610 h 4308339"/>
              <a:gd name="connsiteX43" fmla="*/ 2109291 w 3758577"/>
              <a:gd name="connsiteY43" fmla="*/ 112196 h 4308339"/>
              <a:gd name="connsiteX44" fmla="*/ 2019534 w 3758577"/>
              <a:gd name="connsiteY44" fmla="*/ 213173 h 4308339"/>
              <a:gd name="connsiteX45" fmla="*/ 1896118 w 3758577"/>
              <a:gd name="connsiteY45" fmla="*/ 330979 h 4308339"/>
              <a:gd name="connsiteX46" fmla="*/ 1587578 w 3758577"/>
              <a:gd name="connsiteY46" fmla="*/ 465615 h 4308339"/>
              <a:gd name="connsiteX47" fmla="*/ 1441723 w 3758577"/>
              <a:gd name="connsiteY47" fmla="*/ 617080 h 4308339"/>
              <a:gd name="connsiteX48" fmla="*/ 1312697 w 3758577"/>
              <a:gd name="connsiteY48" fmla="*/ 734886 h 4308339"/>
              <a:gd name="connsiteX49" fmla="*/ 1217330 w 3758577"/>
              <a:gd name="connsiteY49" fmla="*/ 813423 h 4308339"/>
              <a:gd name="connsiteX50" fmla="*/ 1166842 w 3758577"/>
              <a:gd name="connsiteY50" fmla="*/ 852692 h 4308339"/>
              <a:gd name="connsiteX51" fmla="*/ 1105134 w 3758577"/>
              <a:gd name="connsiteY51" fmla="*/ 891961 h 4308339"/>
              <a:gd name="connsiteX52" fmla="*/ 1020986 w 3758577"/>
              <a:gd name="connsiteY52" fmla="*/ 942449 h 4308339"/>
              <a:gd name="connsiteX53" fmla="*/ 880741 w 3758577"/>
              <a:gd name="connsiteY53" fmla="*/ 1009767 h 4308339"/>
              <a:gd name="connsiteX54" fmla="*/ 779764 w 3758577"/>
              <a:gd name="connsiteY54" fmla="*/ 1088304 h 4308339"/>
              <a:gd name="connsiteX55" fmla="*/ 695617 w 3758577"/>
              <a:gd name="connsiteY55" fmla="*/ 1144403 h 4308339"/>
              <a:gd name="connsiteX56" fmla="*/ 633909 w 3758577"/>
              <a:gd name="connsiteY56" fmla="*/ 1206111 h 4308339"/>
              <a:gd name="connsiteX57" fmla="*/ 532933 w 3758577"/>
              <a:gd name="connsiteY57" fmla="*/ 1290258 h 4308339"/>
              <a:gd name="connsiteX58" fmla="*/ 431956 w 3758577"/>
              <a:gd name="connsiteY58" fmla="*/ 1385625 h 4308339"/>
              <a:gd name="connsiteX59" fmla="*/ 359028 w 3758577"/>
              <a:gd name="connsiteY59" fmla="*/ 1475382 h 4308339"/>
              <a:gd name="connsiteX60" fmla="*/ 291710 w 3758577"/>
              <a:gd name="connsiteY60" fmla="*/ 1643676 h 4308339"/>
              <a:gd name="connsiteX61" fmla="*/ 291710 w 3758577"/>
              <a:gd name="connsiteY61" fmla="*/ 1643676 h 4308339"/>
              <a:gd name="connsiteX62" fmla="*/ 230002 w 3758577"/>
              <a:gd name="connsiteY62" fmla="*/ 1856849 h 4308339"/>
              <a:gd name="connsiteX63" fmla="*/ 218783 w 3758577"/>
              <a:gd name="connsiteY63" fmla="*/ 2008314 h 4308339"/>
              <a:gd name="connsiteX64" fmla="*/ 207563 w 3758577"/>
              <a:gd name="connsiteY64" fmla="*/ 2187828 h 4308339"/>
              <a:gd name="connsiteX65" fmla="*/ 207563 w 3758577"/>
              <a:gd name="connsiteY65" fmla="*/ 2344903 h 4308339"/>
              <a:gd name="connsiteX66" fmla="*/ 224393 w 3758577"/>
              <a:gd name="connsiteY66" fmla="*/ 2485149 h 4308339"/>
              <a:gd name="connsiteX67" fmla="*/ 246832 w 3758577"/>
              <a:gd name="connsiteY67" fmla="*/ 2821738 h 4308339"/>
              <a:gd name="connsiteX68" fmla="*/ 269271 w 3758577"/>
              <a:gd name="connsiteY68" fmla="*/ 2945153 h 4308339"/>
              <a:gd name="connsiteX69" fmla="*/ 269271 w 3758577"/>
              <a:gd name="connsiteY69" fmla="*/ 3102228 h 4308339"/>
              <a:gd name="connsiteX70" fmla="*/ 252442 w 3758577"/>
              <a:gd name="connsiteY70" fmla="*/ 3197595 h 4308339"/>
              <a:gd name="connsiteX71" fmla="*/ 162685 w 3758577"/>
              <a:gd name="connsiteY71" fmla="*/ 3337841 h 4308339"/>
              <a:gd name="connsiteX72" fmla="*/ 72928 w 3758577"/>
              <a:gd name="connsiteY72" fmla="*/ 3528574 h 4308339"/>
              <a:gd name="connsiteX73" fmla="*/ 28049 w 3758577"/>
              <a:gd name="connsiteY73" fmla="*/ 3651990 h 4308339"/>
              <a:gd name="connsiteX74" fmla="*/ 0 w 3758577"/>
              <a:gd name="connsiteY74" fmla="*/ 3747357 h 4308339"/>
              <a:gd name="connsiteX75" fmla="*/ 0 w 3758577"/>
              <a:gd name="connsiteY75" fmla="*/ 3865163 h 4308339"/>
              <a:gd name="connsiteX76" fmla="*/ 67318 w 3758577"/>
              <a:gd name="connsiteY76" fmla="*/ 4033458 h 4308339"/>
              <a:gd name="connsiteX77" fmla="*/ 196344 w 3758577"/>
              <a:gd name="connsiteY77" fmla="*/ 4308339 h 4308339"/>
              <a:gd name="connsiteX78" fmla="*/ 269271 w 3758577"/>
              <a:gd name="connsiteY78" fmla="*/ 4016628 h 4308339"/>
              <a:gd name="connsiteX79" fmla="*/ 441773 w 3758577"/>
              <a:gd name="connsiteY79" fmla="*/ 3279405 h 4308339"/>
              <a:gd name="connsiteX80" fmla="*/ 746573 w 3758577"/>
              <a:gd name="connsiteY80" fmla="*/ 3203205 h 4308339"/>
              <a:gd name="connsiteX81" fmla="*/ 898973 w 3758577"/>
              <a:gd name="connsiteY81" fmla="*/ 3127005 h 4308339"/>
              <a:gd name="connsiteX82" fmla="*/ 746573 w 3758577"/>
              <a:gd name="connsiteY82" fmla="*/ 3660405 h 4308339"/>
              <a:gd name="connsiteX0" fmla="*/ 757325 w 3758577"/>
              <a:gd name="connsiteY0" fmla="*/ 3618331 h 4308339"/>
              <a:gd name="connsiteX1" fmla="*/ 790984 w 3758577"/>
              <a:gd name="connsiteY1" fmla="*/ 3534184 h 4308339"/>
              <a:gd name="connsiteX2" fmla="*/ 841472 w 3758577"/>
              <a:gd name="connsiteY2" fmla="*/ 3461257 h 4308339"/>
              <a:gd name="connsiteX3" fmla="*/ 891961 w 3758577"/>
              <a:gd name="connsiteY3" fmla="*/ 3405158 h 4308339"/>
              <a:gd name="connsiteX4" fmla="*/ 948059 w 3758577"/>
              <a:gd name="connsiteY4" fmla="*/ 3354670 h 4308339"/>
              <a:gd name="connsiteX5" fmla="*/ 1026596 w 3758577"/>
              <a:gd name="connsiteY5" fmla="*/ 3304182 h 4308339"/>
              <a:gd name="connsiteX6" fmla="*/ 1099524 w 3758577"/>
              <a:gd name="connsiteY6" fmla="*/ 3259303 h 4308339"/>
              <a:gd name="connsiteX7" fmla="*/ 1150012 w 3758577"/>
              <a:gd name="connsiteY7" fmla="*/ 3242474 h 4308339"/>
              <a:gd name="connsiteX8" fmla="*/ 1256599 w 3758577"/>
              <a:gd name="connsiteY8" fmla="*/ 3186376 h 4308339"/>
              <a:gd name="connsiteX9" fmla="*/ 1346356 w 3758577"/>
              <a:gd name="connsiteY9" fmla="*/ 3158326 h 4308339"/>
              <a:gd name="connsiteX10" fmla="*/ 1396844 w 3758577"/>
              <a:gd name="connsiteY10" fmla="*/ 3113448 h 4308339"/>
              <a:gd name="connsiteX11" fmla="*/ 1480991 w 3758577"/>
              <a:gd name="connsiteY11" fmla="*/ 3062960 h 4308339"/>
              <a:gd name="connsiteX12" fmla="*/ 1593188 w 3758577"/>
              <a:gd name="connsiteY12" fmla="*/ 3034911 h 4308339"/>
              <a:gd name="connsiteX13" fmla="*/ 1710994 w 3758577"/>
              <a:gd name="connsiteY13" fmla="*/ 3034911 h 4308339"/>
              <a:gd name="connsiteX14" fmla="*/ 1823190 w 3758577"/>
              <a:gd name="connsiteY14" fmla="*/ 3040520 h 4308339"/>
              <a:gd name="connsiteX15" fmla="*/ 1957826 w 3758577"/>
              <a:gd name="connsiteY15" fmla="*/ 3051740 h 4308339"/>
              <a:gd name="connsiteX16" fmla="*/ 2294415 w 3758577"/>
              <a:gd name="connsiteY16" fmla="*/ 3074179 h 4308339"/>
              <a:gd name="connsiteX17" fmla="*/ 2294415 w 3758577"/>
              <a:gd name="connsiteY17" fmla="*/ 3074179 h 4308339"/>
              <a:gd name="connsiteX18" fmla="*/ 2468319 w 3758577"/>
              <a:gd name="connsiteY18" fmla="*/ 3074179 h 4308339"/>
              <a:gd name="connsiteX19" fmla="*/ 2614174 w 3758577"/>
              <a:gd name="connsiteY19" fmla="*/ 3068569 h 4308339"/>
              <a:gd name="connsiteX20" fmla="*/ 2804908 w 3758577"/>
              <a:gd name="connsiteY20" fmla="*/ 3034911 h 4308339"/>
              <a:gd name="connsiteX21" fmla="*/ 2984422 w 3758577"/>
              <a:gd name="connsiteY21" fmla="*/ 2995642 h 4308339"/>
              <a:gd name="connsiteX22" fmla="*/ 3141497 w 3758577"/>
              <a:gd name="connsiteY22" fmla="*/ 2950763 h 4308339"/>
              <a:gd name="connsiteX23" fmla="*/ 3349060 w 3758577"/>
              <a:gd name="connsiteY23" fmla="*/ 2877836 h 4308339"/>
              <a:gd name="connsiteX24" fmla="*/ 3433207 w 3758577"/>
              <a:gd name="connsiteY24" fmla="*/ 2793688 h 4308339"/>
              <a:gd name="connsiteX25" fmla="*/ 3573453 w 3758577"/>
              <a:gd name="connsiteY25" fmla="*/ 2675882 h 4308339"/>
              <a:gd name="connsiteX26" fmla="*/ 3657600 w 3758577"/>
              <a:gd name="connsiteY26" fmla="*/ 2501978 h 4308339"/>
              <a:gd name="connsiteX27" fmla="*/ 3758577 w 3758577"/>
              <a:gd name="connsiteY27" fmla="*/ 2255146 h 4308339"/>
              <a:gd name="connsiteX28" fmla="*/ 3758577 w 3758577"/>
              <a:gd name="connsiteY28" fmla="*/ 2081242 h 4308339"/>
              <a:gd name="connsiteX29" fmla="*/ 3736137 w 3758577"/>
              <a:gd name="connsiteY29" fmla="*/ 1991485 h 4308339"/>
              <a:gd name="connsiteX30" fmla="*/ 3668820 w 3758577"/>
              <a:gd name="connsiteY30" fmla="*/ 1817580 h 4308339"/>
              <a:gd name="connsiteX31" fmla="*/ 3579063 w 3758577"/>
              <a:gd name="connsiteY31" fmla="*/ 1643676 h 4308339"/>
              <a:gd name="connsiteX32" fmla="*/ 3444427 w 3758577"/>
              <a:gd name="connsiteY32" fmla="*/ 1368795 h 4308339"/>
              <a:gd name="connsiteX33" fmla="*/ 3393939 w 3758577"/>
              <a:gd name="connsiteY33" fmla="*/ 1127573 h 4308339"/>
              <a:gd name="connsiteX34" fmla="*/ 3365890 w 3758577"/>
              <a:gd name="connsiteY34" fmla="*/ 959279 h 4308339"/>
              <a:gd name="connsiteX35" fmla="*/ 3315401 w 3758577"/>
              <a:gd name="connsiteY35" fmla="*/ 729276 h 4308339"/>
              <a:gd name="connsiteX36" fmla="*/ 3197595 w 3758577"/>
              <a:gd name="connsiteY36" fmla="*/ 566592 h 4308339"/>
              <a:gd name="connsiteX37" fmla="*/ 3141497 w 3758577"/>
              <a:gd name="connsiteY37" fmla="*/ 482444 h 4308339"/>
              <a:gd name="connsiteX38" fmla="*/ 2961983 w 3758577"/>
              <a:gd name="connsiteY38" fmla="*/ 258052 h 4308339"/>
              <a:gd name="connsiteX39" fmla="*/ 2754420 w 3758577"/>
              <a:gd name="connsiteY39" fmla="*/ 134636 h 4308339"/>
              <a:gd name="connsiteX40" fmla="*/ 2642223 w 3758577"/>
              <a:gd name="connsiteY40" fmla="*/ 61708 h 4308339"/>
              <a:gd name="connsiteX41" fmla="*/ 2518807 w 3758577"/>
              <a:gd name="connsiteY41" fmla="*/ 0 h 4308339"/>
              <a:gd name="connsiteX42" fmla="*/ 2249536 w 3758577"/>
              <a:gd name="connsiteY42" fmla="*/ 5610 h 4308339"/>
              <a:gd name="connsiteX43" fmla="*/ 2109291 w 3758577"/>
              <a:gd name="connsiteY43" fmla="*/ 112196 h 4308339"/>
              <a:gd name="connsiteX44" fmla="*/ 2019534 w 3758577"/>
              <a:gd name="connsiteY44" fmla="*/ 213173 h 4308339"/>
              <a:gd name="connsiteX45" fmla="*/ 1896118 w 3758577"/>
              <a:gd name="connsiteY45" fmla="*/ 330979 h 4308339"/>
              <a:gd name="connsiteX46" fmla="*/ 1587578 w 3758577"/>
              <a:gd name="connsiteY46" fmla="*/ 465615 h 4308339"/>
              <a:gd name="connsiteX47" fmla="*/ 1441723 w 3758577"/>
              <a:gd name="connsiteY47" fmla="*/ 617080 h 4308339"/>
              <a:gd name="connsiteX48" fmla="*/ 1312697 w 3758577"/>
              <a:gd name="connsiteY48" fmla="*/ 734886 h 4308339"/>
              <a:gd name="connsiteX49" fmla="*/ 1217330 w 3758577"/>
              <a:gd name="connsiteY49" fmla="*/ 813423 h 4308339"/>
              <a:gd name="connsiteX50" fmla="*/ 1166842 w 3758577"/>
              <a:gd name="connsiteY50" fmla="*/ 852692 h 4308339"/>
              <a:gd name="connsiteX51" fmla="*/ 1105134 w 3758577"/>
              <a:gd name="connsiteY51" fmla="*/ 891961 h 4308339"/>
              <a:gd name="connsiteX52" fmla="*/ 1020986 w 3758577"/>
              <a:gd name="connsiteY52" fmla="*/ 942449 h 4308339"/>
              <a:gd name="connsiteX53" fmla="*/ 880741 w 3758577"/>
              <a:gd name="connsiteY53" fmla="*/ 1009767 h 4308339"/>
              <a:gd name="connsiteX54" fmla="*/ 779764 w 3758577"/>
              <a:gd name="connsiteY54" fmla="*/ 1088304 h 4308339"/>
              <a:gd name="connsiteX55" fmla="*/ 695617 w 3758577"/>
              <a:gd name="connsiteY55" fmla="*/ 1144403 h 4308339"/>
              <a:gd name="connsiteX56" fmla="*/ 633909 w 3758577"/>
              <a:gd name="connsiteY56" fmla="*/ 1206111 h 4308339"/>
              <a:gd name="connsiteX57" fmla="*/ 532933 w 3758577"/>
              <a:gd name="connsiteY57" fmla="*/ 1290258 h 4308339"/>
              <a:gd name="connsiteX58" fmla="*/ 431956 w 3758577"/>
              <a:gd name="connsiteY58" fmla="*/ 1385625 h 4308339"/>
              <a:gd name="connsiteX59" fmla="*/ 359028 w 3758577"/>
              <a:gd name="connsiteY59" fmla="*/ 1475382 h 4308339"/>
              <a:gd name="connsiteX60" fmla="*/ 291710 w 3758577"/>
              <a:gd name="connsiteY60" fmla="*/ 1643676 h 4308339"/>
              <a:gd name="connsiteX61" fmla="*/ 291710 w 3758577"/>
              <a:gd name="connsiteY61" fmla="*/ 1643676 h 4308339"/>
              <a:gd name="connsiteX62" fmla="*/ 230002 w 3758577"/>
              <a:gd name="connsiteY62" fmla="*/ 1856849 h 4308339"/>
              <a:gd name="connsiteX63" fmla="*/ 218783 w 3758577"/>
              <a:gd name="connsiteY63" fmla="*/ 2008314 h 4308339"/>
              <a:gd name="connsiteX64" fmla="*/ 207563 w 3758577"/>
              <a:gd name="connsiteY64" fmla="*/ 2187828 h 4308339"/>
              <a:gd name="connsiteX65" fmla="*/ 207563 w 3758577"/>
              <a:gd name="connsiteY65" fmla="*/ 2344903 h 4308339"/>
              <a:gd name="connsiteX66" fmla="*/ 224393 w 3758577"/>
              <a:gd name="connsiteY66" fmla="*/ 2485149 h 4308339"/>
              <a:gd name="connsiteX67" fmla="*/ 246832 w 3758577"/>
              <a:gd name="connsiteY67" fmla="*/ 2821738 h 4308339"/>
              <a:gd name="connsiteX68" fmla="*/ 269271 w 3758577"/>
              <a:gd name="connsiteY68" fmla="*/ 2945153 h 4308339"/>
              <a:gd name="connsiteX69" fmla="*/ 269271 w 3758577"/>
              <a:gd name="connsiteY69" fmla="*/ 3102228 h 4308339"/>
              <a:gd name="connsiteX70" fmla="*/ 252442 w 3758577"/>
              <a:gd name="connsiteY70" fmla="*/ 3197595 h 4308339"/>
              <a:gd name="connsiteX71" fmla="*/ 162685 w 3758577"/>
              <a:gd name="connsiteY71" fmla="*/ 3337841 h 4308339"/>
              <a:gd name="connsiteX72" fmla="*/ 72928 w 3758577"/>
              <a:gd name="connsiteY72" fmla="*/ 3528574 h 4308339"/>
              <a:gd name="connsiteX73" fmla="*/ 28049 w 3758577"/>
              <a:gd name="connsiteY73" fmla="*/ 3651990 h 4308339"/>
              <a:gd name="connsiteX74" fmla="*/ 0 w 3758577"/>
              <a:gd name="connsiteY74" fmla="*/ 3747357 h 4308339"/>
              <a:gd name="connsiteX75" fmla="*/ 0 w 3758577"/>
              <a:gd name="connsiteY75" fmla="*/ 3865163 h 4308339"/>
              <a:gd name="connsiteX76" fmla="*/ 67318 w 3758577"/>
              <a:gd name="connsiteY76" fmla="*/ 4033458 h 4308339"/>
              <a:gd name="connsiteX77" fmla="*/ 196344 w 3758577"/>
              <a:gd name="connsiteY77" fmla="*/ 4308339 h 4308339"/>
              <a:gd name="connsiteX78" fmla="*/ 213173 w 3758577"/>
              <a:gd name="connsiteY78" fmla="*/ 3965205 h 4308339"/>
              <a:gd name="connsiteX79" fmla="*/ 441773 w 3758577"/>
              <a:gd name="connsiteY79" fmla="*/ 3279405 h 4308339"/>
              <a:gd name="connsiteX80" fmla="*/ 746573 w 3758577"/>
              <a:gd name="connsiteY80" fmla="*/ 3203205 h 4308339"/>
              <a:gd name="connsiteX81" fmla="*/ 898973 w 3758577"/>
              <a:gd name="connsiteY81" fmla="*/ 3127005 h 4308339"/>
              <a:gd name="connsiteX82" fmla="*/ 746573 w 3758577"/>
              <a:gd name="connsiteY82" fmla="*/ 3660405 h 4308339"/>
              <a:gd name="connsiteX0" fmla="*/ 757325 w 3758577"/>
              <a:gd name="connsiteY0" fmla="*/ 3618331 h 4308339"/>
              <a:gd name="connsiteX1" fmla="*/ 790984 w 3758577"/>
              <a:gd name="connsiteY1" fmla="*/ 3534184 h 4308339"/>
              <a:gd name="connsiteX2" fmla="*/ 841472 w 3758577"/>
              <a:gd name="connsiteY2" fmla="*/ 3461257 h 4308339"/>
              <a:gd name="connsiteX3" fmla="*/ 891961 w 3758577"/>
              <a:gd name="connsiteY3" fmla="*/ 3405158 h 4308339"/>
              <a:gd name="connsiteX4" fmla="*/ 948059 w 3758577"/>
              <a:gd name="connsiteY4" fmla="*/ 3354670 h 4308339"/>
              <a:gd name="connsiteX5" fmla="*/ 1026596 w 3758577"/>
              <a:gd name="connsiteY5" fmla="*/ 3304182 h 4308339"/>
              <a:gd name="connsiteX6" fmla="*/ 1099524 w 3758577"/>
              <a:gd name="connsiteY6" fmla="*/ 3259303 h 4308339"/>
              <a:gd name="connsiteX7" fmla="*/ 1150012 w 3758577"/>
              <a:gd name="connsiteY7" fmla="*/ 3242474 h 4308339"/>
              <a:gd name="connsiteX8" fmla="*/ 1256599 w 3758577"/>
              <a:gd name="connsiteY8" fmla="*/ 3186376 h 4308339"/>
              <a:gd name="connsiteX9" fmla="*/ 1346356 w 3758577"/>
              <a:gd name="connsiteY9" fmla="*/ 3158326 h 4308339"/>
              <a:gd name="connsiteX10" fmla="*/ 1396844 w 3758577"/>
              <a:gd name="connsiteY10" fmla="*/ 3113448 h 4308339"/>
              <a:gd name="connsiteX11" fmla="*/ 1480991 w 3758577"/>
              <a:gd name="connsiteY11" fmla="*/ 3062960 h 4308339"/>
              <a:gd name="connsiteX12" fmla="*/ 1593188 w 3758577"/>
              <a:gd name="connsiteY12" fmla="*/ 3034911 h 4308339"/>
              <a:gd name="connsiteX13" fmla="*/ 1710994 w 3758577"/>
              <a:gd name="connsiteY13" fmla="*/ 3034911 h 4308339"/>
              <a:gd name="connsiteX14" fmla="*/ 1823190 w 3758577"/>
              <a:gd name="connsiteY14" fmla="*/ 3040520 h 4308339"/>
              <a:gd name="connsiteX15" fmla="*/ 1957826 w 3758577"/>
              <a:gd name="connsiteY15" fmla="*/ 3051740 h 4308339"/>
              <a:gd name="connsiteX16" fmla="*/ 2294415 w 3758577"/>
              <a:gd name="connsiteY16" fmla="*/ 3074179 h 4308339"/>
              <a:gd name="connsiteX17" fmla="*/ 2294415 w 3758577"/>
              <a:gd name="connsiteY17" fmla="*/ 3074179 h 4308339"/>
              <a:gd name="connsiteX18" fmla="*/ 2468319 w 3758577"/>
              <a:gd name="connsiteY18" fmla="*/ 3074179 h 4308339"/>
              <a:gd name="connsiteX19" fmla="*/ 2614174 w 3758577"/>
              <a:gd name="connsiteY19" fmla="*/ 3068569 h 4308339"/>
              <a:gd name="connsiteX20" fmla="*/ 2804908 w 3758577"/>
              <a:gd name="connsiteY20" fmla="*/ 3034911 h 4308339"/>
              <a:gd name="connsiteX21" fmla="*/ 2984422 w 3758577"/>
              <a:gd name="connsiteY21" fmla="*/ 2995642 h 4308339"/>
              <a:gd name="connsiteX22" fmla="*/ 3141497 w 3758577"/>
              <a:gd name="connsiteY22" fmla="*/ 2950763 h 4308339"/>
              <a:gd name="connsiteX23" fmla="*/ 3349060 w 3758577"/>
              <a:gd name="connsiteY23" fmla="*/ 2877836 h 4308339"/>
              <a:gd name="connsiteX24" fmla="*/ 3433207 w 3758577"/>
              <a:gd name="connsiteY24" fmla="*/ 2793688 h 4308339"/>
              <a:gd name="connsiteX25" fmla="*/ 3573453 w 3758577"/>
              <a:gd name="connsiteY25" fmla="*/ 2675882 h 4308339"/>
              <a:gd name="connsiteX26" fmla="*/ 3657600 w 3758577"/>
              <a:gd name="connsiteY26" fmla="*/ 2501978 h 4308339"/>
              <a:gd name="connsiteX27" fmla="*/ 3758577 w 3758577"/>
              <a:gd name="connsiteY27" fmla="*/ 2255146 h 4308339"/>
              <a:gd name="connsiteX28" fmla="*/ 3758577 w 3758577"/>
              <a:gd name="connsiteY28" fmla="*/ 2081242 h 4308339"/>
              <a:gd name="connsiteX29" fmla="*/ 3736137 w 3758577"/>
              <a:gd name="connsiteY29" fmla="*/ 1991485 h 4308339"/>
              <a:gd name="connsiteX30" fmla="*/ 3668820 w 3758577"/>
              <a:gd name="connsiteY30" fmla="*/ 1817580 h 4308339"/>
              <a:gd name="connsiteX31" fmla="*/ 3579063 w 3758577"/>
              <a:gd name="connsiteY31" fmla="*/ 1643676 h 4308339"/>
              <a:gd name="connsiteX32" fmla="*/ 3444427 w 3758577"/>
              <a:gd name="connsiteY32" fmla="*/ 1368795 h 4308339"/>
              <a:gd name="connsiteX33" fmla="*/ 3393939 w 3758577"/>
              <a:gd name="connsiteY33" fmla="*/ 1127573 h 4308339"/>
              <a:gd name="connsiteX34" fmla="*/ 3365890 w 3758577"/>
              <a:gd name="connsiteY34" fmla="*/ 959279 h 4308339"/>
              <a:gd name="connsiteX35" fmla="*/ 3315401 w 3758577"/>
              <a:gd name="connsiteY35" fmla="*/ 729276 h 4308339"/>
              <a:gd name="connsiteX36" fmla="*/ 3197595 w 3758577"/>
              <a:gd name="connsiteY36" fmla="*/ 566592 h 4308339"/>
              <a:gd name="connsiteX37" fmla="*/ 3141497 w 3758577"/>
              <a:gd name="connsiteY37" fmla="*/ 482444 h 4308339"/>
              <a:gd name="connsiteX38" fmla="*/ 2961983 w 3758577"/>
              <a:gd name="connsiteY38" fmla="*/ 258052 h 4308339"/>
              <a:gd name="connsiteX39" fmla="*/ 2754420 w 3758577"/>
              <a:gd name="connsiteY39" fmla="*/ 134636 h 4308339"/>
              <a:gd name="connsiteX40" fmla="*/ 2642223 w 3758577"/>
              <a:gd name="connsiteY40" fmla="*/ 61708 h 4308339"/>
              <a:gd name="connsiteX41" fmla="*/ 2518807 w 3758577"/>
              <a:gd name="connsiteY41" fmla="*/ 0 h 4308339"/>
              <a:gd name="connsiteX42" fmla="*/ 2249536 w 3758577"/>
              <a:gd name="connsiteY42" fmla="*/ 5610 h 4308339"/>
              <a:gd name="connsiteX43" fmla="*/ 2109291 w 3758577"/>
              <a:gd name="connsiteY43" fmla="*/ 112196 h 4308339"/>
              <a:gd name="connsiteX44" fmla="*/ 2019534 w 3758577"/>
              <a:gd name="connsiteY44" fmla="*/ 213173 h 4308339"/>
              <a:gd name="connsiteX45" fmla="*/ 1896118 w 3758577"/>
              <a:gd name="connsiteY45" fmla="*/ 330979 h 4308339"/>
              <a:gd name="connsiteX46" fmla="*/ 1587578 w 3758577"/>
              <a:gd name="connsiteY46" fmla="*/ 465615 h 4308339"/>
              <a:gd name="connsiteX47" fmla="*/ 1441723 w 3758577"/>
              <a:gd name="connsiteY47" fmla="*/ 617080 h 4308339"/>
              <a:gd name="connsiteX48" fmla="*/ 1312697 w 3758577"/>
              <a:gd name="connsiteY48" fmla="*/ 734886 h 4308339"/>
              <a:gd name="connsiteX49" fmla="*/ 1217330 w 3758577"/>
              <a:gd name="connsiteY49" fmla="*/ 813423 h 4308339"/>
              <a:gd name="connsiteX50" fmla="*/ 1166842 w 3758577"/>
              <a:gd name="connsiteY50" fmla="*/ 852692 h 4308339"/>
              <a:gd name="connsiteX51" fmla="*/ 1105134 w 3758577"/>
              <a:gd name="connsiteY51" fmla="*/ 891961 h 4308339"/>
              <a:gd name="connsiteX52" fmla="*/ 1020986 w 3758577"/>
              <a:gd name="connsiteY52" fmla="*/ 942449 h 4308339"/>
              <a:gd name="connsiteX53" fmla="*/ 880741 w 3758577"/>
              <a:gd name="connsiteY53" fmla="*/ 1009767 h 4308339"/>
              <a:gd name="connsiteX54" fmla="*/ 779764 w 3758577"/>
              <a:gd name="connsiteY54" fmla="*/ 1088304 h 4308339"/>
              <a:gd name="connsiteX55" fmla="*/ 695617 w 3758577"/>
              <a:gd name="connsiteY55" fmla="*/ 1144403 h 4308339"/>
              <a:gd name="connsiteX56" fmla="*/ 633909 w 3758577"/>
              <a:gd name="connsiteY56" fmla="*/ 1206111 h 4308339"/>
              <a:gd name="connsiteX57" fmla="*/ 532933 w 3758577"/>
              <a:gd name="connsiteY57" fmla="*/ 1290258 h 4308339"/>
              <a:gd name="connsiteX58" fmla="*/ 431956 w 3758577"/>
              <a:gd name="connsiteY58" fmla="*/ 1385625 h 4308339"/>
              <a:gd name="connsiteX59" fmla="*/ 359028 w 3758577"/>
              <a:gd name="connsiteY59" fmla="*/ 1475382 h 4308339"/>
              <a:gd name="connsiteX60" fmla="*/ 291710 w 3758577"/>
              <a:gd name="connsiteY60" fmla="*/ 1643676 h 4308339"/>
              <a:gd name="connsiteX61" fmla="*/ 291710 w 3758577"/>
              <a:gd name="connsiteY61" fmla="*/ 1643676 h 4308339"/>
              <a:gd name="connsiteX62" fmla="*/ 230002 w 3758577"/>
              <a:gd name="connsiteY62" fmla="*/ 1856849 h 4308339"/>
              <a:gd name="connsiteX63" fmla="*/ 218783 w 3758577"/>
              <a:gd name="connsiteY63" fmla="*/ 2008314 h 4308339"/>
              <a:gd name="connsiteX64" fmla="*/ 207563 w 3758577"/>
              <a:gd name="connsiteY64" fmla="*/ 2187828 h 4308339"/>
              <a:gd name="connsiteX65" fmla="*/ 207563 w 3758577"/>
              <a:gd name="connsiteY65" fmla="*/ 2344903 h 4308339"/>
              <a:gd name="connsiteX66" fmla="*/ 224393 w 3758577"/>
              <a:gd name="connsiteY66" fmla="*/ 2485149 h 4308339"/>
              <a:gd name="connsiteX67" fmla="*/ 246832 w 3758577"/>
              <a:gd name="connsiteY67" fmla="*/ 2821738 h 4308339"/>
              <a:gd name="connsiteX68" fmla="*/ 269271 w 3758577"/>
              <a:gd name="connsiteY68" fmla="*/ 2945153 h 4308339"/>
              <a:gd name="connsiteX69" fmla="*/ 269271 w 3758577"/>
              <a:gd name="connsiteY69" fmla="*/ 3102228 h 4308339"/>
              <a:gd name="connsiteX70" fmla="*/ 252442 w 3758577"/>
              <a:gd name="connsiteY70" fmla="*/ 3197595 h 4308339"/>
              <a:gd name="connsiteX71" fmla="*/ 162685 w 3758577"/>
              <a:gd name="connsiteY71" fmla="*/ 3337841 h 4308339"/>
              <a:gd name="connsiteX72" fmla="*/ 72928 w 3758577"/>
              <a:gd name="connsiteY72" fmla="*/ 3528574 h 4308339"/>
              <a:gd name="connsiteX73" fmla="*/ 28049 w 3758577"/>
              <a:gd name="connsiteY73" fmla="*/ 3651990 h 4308339"/>
              <a:gd name="connsiteX74" fmla="*/ 0 w 3758577"/>
              <a:gd name="connsiteY74" fmla="*/ 3747357 h 4308339"/>
              <a:gd name="connsiteX75" fmla="*/ 0 w 3758577"/>
              <a:gd name="connsiteY75" fmla="*/ 3865163 h 4308339"/>
              <a:gd name="connsiteX76" fmla="*/ 67318 w 3758577"/>
              <a:gd name="connsiteY76" fmla="*/ 4033458 h 4308339"/>
              <a:gd name="connsiteX77" fmla="*/ 196344 w 3758577"/>
              <a:gd name="connsiteY77" fmla="*/ 4308339 h 4308339"/>
              <a:gd name="connsiteX78" fmla="*/ 213173 w 3758577"/>
              <a:gd name="connsiteY78" fmla="*/ 3965205 h 4308339"/>
              <a:gd name="connsiteX79" fmla="*/ 252442 w 3758577"/>
              <a:gd name="connsiteY79" fmla="*/ 3842724 h 4308339"/>
              <a:gd name="connsiteX80" fmla="*/ 441773 w 3758577"/>
              <a:gd name="connsiteY80" fmla="*/ 3279405 h 4308339"/>
              <a:gd name="connsiteX81" fmla="*/ 746573 w 3758577"/>
              <a:gd name="connsiteY81" fmla="*/ 3203205 h 4308339"/>
              <a:gd name="connsiteX82" fmla="*/ 898973 w 3758577"/>
              <a:gd name="connsiteY82" fmla="*/ 3127005 h 4308339"/>
              <a:gd name="connsiteX83" fmla="*/ 746573 w 3758577"/>
              <a:gd name="connsiteY83" fmla="*/ 3660405 h 4308339"/>
              <a:gd name="connsiteX0" fmla="*/ 757325 w 3758577"/>
              <a:gd name="connsiteY0" fmla="*/ 3618331 h 4308339"/>
              <a:gd name="connsiteX1" fmla="*/ 790984 w 3758577"/>
              <a:gd name="connsiteY1" fmla="*/ 3534184 h 4308339"/>
              <a:gd name="connsiteX2" fmla="*/ 841472 w 3758577"/>
              <a:gd name="connsiteY2" fmla="*/ 3461257 h 4308339"/>
              <a:gd name="connsiteX3" fmla="*/ 891961 w 3758577"/>
              <a:gd name="connsiteY3" fmla="*/ 3405158 h 4308339"/>
              <a:gd name="connsiteX4" fmla="*/ 948059 w 3758577"/>
              <a:gd name="connsiteY4" fmla="*/ 3354670 h 4308339"/>
              <a:gd name="connsiteX5" fmla="*/ 1026596 w 3758577"/>
              <a:gd name="connsiteY5" fmla="*/ 3304182 h 4308339"/>
              <a:gd name="connsiteX6" fmla="*/ 1099524 w 3758577"/>
              <a:gd name="connsiteY6" fmla="*/ 3259303 h 4308339"/>
              <a:gd name="connsiteX7" fmla="*/ 1150012 w 3758577"/>
              <a:gd name="connsiteY7" fmla="*/ 3242474 h 4308339"/>
              <a:gd name="connsiteX8" fmla="*/ 1256599 w 3758577"/>
              <a:gd name="connsiteY8" fmla="*/ 3186376 h 4308339"/>
              <a:gd name="connsiteX9" fmla="*/ 1346356 w 3758577"/>
              <a:gd name="connsiteY9" fmla="*/ 3158326 h 4308339"/>
              <a:gd name="connsiteX10" fmla="*/ 1396844 w 3758577"/>
              <a:gd name="connsiteY10" fmla="*/ 3113448 h 4308339"/>
              <a:gd name="connsiteX11" fmla="*/ 1480991 w 3758577"/>
              <a:gd name="connsiteY11" fmla="*/ 3062960 h 4308339"/>
              <a:gd name="connsiteX12" fmla="*/ 1593188 w 3758577"/>
              <a:gd name="connsiteY12" fmla="*/ 3034911 h 4308339"/>
              <a:gd name="connsiteX13" fmla="*/ 1710994 w 3758577"/>
              <a:gd name="connsiteY13" fmla="*/ 3034911 h 4308339"/>
              <a:gd name="connsiteX14" fmla="*/ 1823190 w 3758577"/>
              <a:gd name="connsiteY14" fmla="*/ 3040520 h 4308339"/>
              <a:gd name="connsiteX15" fmla="*/ 1957826 w 3758577"/>
              <a:gd name="connsiteY15" fmla="*/ 3051740 h 4308339"/>
              <a:gd name="connsiteX16" fmla="*/ 2294415 w 3758577"/>
              <a:gd name="connsiteY16" fmla="*/ 3074179 h 4308339"/>
              <a:gd name="connsiteX17" fmla="*/ 2294415 w 3758577"/>
              <a:gd name="connsiteY17" fmla="*/ 3074179 h 4308339"/>
              <a:gd name="connsiteX18" fmla="*/ 2468319 w 3758577"/>
              <a:gd name="connsiteY18" fmla="*/ 3074179 h 4308339"/>
              <a:gd name="connsiteX19" fmla="*/ 2614174 w 3758577"/>
              <a:gd name="connsiteY19" fmla="*/ 3068569 h 4308339"/>
              <a:gd name="connsiteX20" fmla="*/ 2804908 w 3758577"/>
              <a:gd name="connsiteY20" fmla="*/ 3034911 h 4308339"/>
              <a:gd name="connsiteX21" fmla="*/ 2984422 w 3758577"/>
              <a:gd name="connsiteY21" fmla="*/ 2995642 h 4308339"/>
              <a:gd name="connsiteX22" fmla="*/ 3141497 w 3758577"/>
              <a:gd name="connsiteY22" fmla="*/ 2950763 h 4308339"/>
              <a:gd name="connsiteX23" fmla="*/ 3349060 w 3758577"/>
              <a:gd name="connsiteY23" fmla="*/ 2877836 h 4308339"/>
              <a:gd name="connsiteX24" fmla="*/ 3433207 w 3758577"/>
              <a:gd name="connsiteY24" fmla="*/ 2793688 h 4308339"/>
              <a:gd name="connsiteX25" fmla="*/ 3573453 w 3758577"/>
              <a:gd name="connsiteY25" fmla="*/ 2675882 h 4308339"/>
              <a:gd name="connsiteX26" fmla="*/ 3657600 w 3758577"/>
              <a:gd name="connsiteY26" fmla="*/ 2501978 h 4308339"/>
              <a:gd name="connsiteX27" fmla="*/ 3758577 w 3758577"/>
              <a:gd name="connsiteY27" fmla="*/ 2255146 h 4308339"/>
              <a:gd name="connsiteX28" fmla="*/ 3758577 w 3758577"/>
              <a:gd name="connsiteY28" fmla="*/ 2081242 h 4308339"/>
              <a:gd name="connsiteX29" fmla="*/ 3736137 w 3758577"/>
              <a:gd name="connsiteY29" fmla="*/ 1991485 h 4308339"/>
              <a:gd name="connsiteX30" fmla="*/ 3668820 w 3758577"/>
              <a:gd name="connsiteY30" fmla="*/ 1817580 h 4308339"/>
              <a:gd name="connsiteX31" fmla="*/ 3579063 w 3758577"/>
              <a:gd name="connsiteY31" fmla="*/ 1643676 h 4308339"/>
              <a:gd name="connsiteX32" fmla="*/ 3444427 w 3758577"/>
              <a:gd name="connsiteY32" fmla="*/ 1368795 h 4308339"/>
              <a:gd name="connsiteX33" fmla="*/ 3393939 w 3758577"/>
              <a:gd name="connsiteY33" fmla="*/ 1127573 h 4308339"/>
              <a:gd name="connsiteX34" fmla="*/ 3365890 w 3758577"/>
              <a:gd name="connsiteY34" fmla="*/ 959279 h 4308339"/>
              <a:gd name="connsiteX35" fmla="*/ 3315401 w 3758577"/>
              <a:gd name="connsiteY35" fmla="*/ 729276 h 4308339"/>
              <a:gd name="connsiteX36" fmla="*/ 3197595 w 3758577"/>
              <a:gd name="connsiteY36" fmla="*/ 566592 h 4308339"/>
              <a:gd name="connsiteX37" fmla="*/ 3141497 w 3758577"/>
              <a:gd name="connsiteY37" fmla="*/ 482444 h 4308339"/>
              <a:gd name="connsiteX38" fmla="*/ 2961983 w 3758577"/>
              <a:gd name="connsiteY38" fmla="*/ 258052 h 4308339"/>
              <a:gd name="connsiteX39" fmla="*/ 2754420 w 3758577"/>
              <a:gd name="connsiteY39" fmla="*/ 134636 h 4308339"/>
              <a:gd name="connsiteX40" fmla="*/ 2642223 w 3758577"/>
              <a:gd name="connsiteY40" fmla="*/ 61708 h 4308339"/>
              <a:gd name="connsiteX41" fmla="*/ 2518807 w 3758577"/>
              <a:gd name="connsiteY41" fmla="*/ 0 h 4308339"/>
              <a:gd name="connsiteX42" fmla="*/ 2249536 w 3758577"/>
              <a:gd name="connsiteY42" fmla="*/ 5610 h 4308339"/>
              <a:gd name="connsiteX43" fmla="*/ 2109291 w 3758577"/>
              <a:gd name="connsiteY43" fmla="*/ 112196 h 4308339"/>
              <a:gd name="connsiteX44" fmla="*/ 2019534 w 3758577"/>
              <a:gd name="connsiteY44" fmla="*/ 213173 h 4308339"/>
              <a:gd name="connsiteX45" fmla="*/ 1896118 w 3758577"/>
              <a:gd name="connsiteY45" fmla="*/ 330979 h 4308339"/>
              <a:gd name="connsiteX46" fmla="*/ 1587578 w 3758577"/>
              <a:gd name="connsiteY46" fmla="*/ 465615 h 4308339"/>
              <a:gd name="connsiteX47" fmla="*/ 1441723 w 3758577"/>
              <a:gd name="connsiteY47" fmla="*/ 617080 h 4308339"/>
              <a:gd name="connsiteX48" fmla="*/ 1312697 w 3758577"/>
              <a:gd name="connsiteY48" fmla="*/ 734886 h 4308339"/>
              <a:gd name="connsiteX49" fmla="*/ 1217330 w 3758577"/>
              <a:gd name="connsiteY49" fmla="*/ 813423 h 4308339"/>
              <a:gd name="connsiteX50" fmla="*/ 1166842 w 3758577"/>
              <a:gd name="connsiteY50" fmla="*/ 852692 h 4308339"/>
              <a:gd name="connsiteX51" fmla="*/ 1105134 w 3758577"/>
              <a:gd name="connsiteY51" fmla="*/ 891961 h 4308339"/>
              <a:gd name="connsiteX52" fmla="*/ 1020986 w 3758577"/>
              <a:gd name="connsiteY52" fmla="*/ 942449 h 4308339"/>
              <a:gd name="connsiteX53" fmla="*/ 880741 w 3758577"/>
              <a:gd name="connsiteY53" fmla="*/ 1009767 h 4308339"/>
              <a:gd name="connsiteX54" fmla="*/ 779764 w 3758577"/>
              <a:gd name="connsiteY54" fmla="*/ 1088304 h 4308339"/>
              <a:gd name="connsiteX55" fmla="*/ 695617 w 3758577"/>
              <a:gd name="connsiteY55" fmla="*/ 1144403 h 4308339"/>
              <a:gd name="connsiteX56" fmla="*/ 633909 w 3758577"/>
              <a:gd name="connsiteY56" fmla="*/ 1206111 h 4308339"/>
              <a:gd name="connsiteX57" fmla="*/ 532933 w 3758577"/>
              <a:gd name="connsiteY57" fmla="*/ 1290258 h 4308339"/>
              <a:gd name="connsiteX58" fmla="*/ 431956 w 3758577"/>
              <a:gd name="connsiteY58" fmla="*/ 1385625 h 4308339"/>
              <a:gd name="connsiteX59" fmla="*/ 359028 w 3758577"/>
              <a:gd name="connsiteY59" fmla="*/ 1475382 h 4308339"/>
              <a:gd name="connsiteX60" fmla="*/ 291710 w 3758577"/>
              <a:gd name="connsiteY60" fmla="*/ 1643676 h 4308339"/>
              <a:gd name="connsiteX61" fmla="*/ 291710 w 3758577"/>
              <a:gd name="connsiteY61" fmla="*/ 1643676 h 4308339"/>
              <a:gd name="connsiteX62" fmla="*/ 230002 w 3758577"/>
              <a:gd name="connsiteY62" fmla="*/ 1856849 h 4308339"/>
              <a:gd name="connsiteX63" fmla="*/ 218783 w 3758577"/>
              <a:gd name="connsiteY63" fmla="*/ 2008314 h 4308339"/>
              <a:gd name="connsiteX64" fmla="*/ 207563 w 3758577"/>
              <a:gd name="connsiteY64" fmla="*/ 2187828 h 4308339"/>
              <a:gd name="connsiteX65" fmla="*/ 207563 w 3758577"/>
              <a:gd name="connsiteY65" fmla="*/ 2344903 h 4308339"/>
              <a:gd name="connsiteX66" fmla="*/ 224393 w 3758577"/>
              <a:gd name="connsiteY66" fmla="*/ 2485149 h 4308339"/>
              <a:gd name="connsiteX67" fmla="*/ 246832 w 3758577"/>
              <a:gd name="connsiteY67" fmla="*/ 2821738 h 4308339"/>
              <a:gd name="connsiteX68" fmla="*/ 269271 w 3758577"/>
              <a:gd name="connsiteY68" fmla="*/ 2945153 h 4308339"/>
              <a:gd name="connsiteX69" fmla="*/ 269271 w 3758577"/>
              <a:gd name="connsiteY69" fmla="*/ 3102228 h 4308339"/>
              <a:gd name="connsiteX70" fmla="*/ 252442 w 3758577"/>
              <a:gd name="connsiteY70" fmla="*/ 3197595 h 4308339"/>
              <a:gd name="connsiteX71" fmla="*/ 162685 w 3758577"/>
              <a:gd name="connsiteY71" fmla="*/ 3337841 h 4308339"/>
              <a:gd name="connsiteX72" fmla="*/ 72928 w 3758577"/>
              <a:gd name="connsiteY72" fmla="*/ 3528574 h 4308339"/>
              <a:gd name="connsiteX73" fmla="*/ 28049 w 3758577"/>
              <a:gd name="connsiteY73" fmla="*/ 3651990 h 4308339"/>
              <a:gd name="connsiteX74" fmla="*/ 0 w 3758577"/>
              <a:gd name="connsiteY74" fmla="*/ 3747357 h 4308339"/>
              <a:gd name="connsiteX75" fmla="*/ 0 w 3758577"/>
              <a:gd name="connsiteY75" fmla="*/ 3865163 h 4308339"/>
              <a:gd name="connsiteX76" fmla="*/ 67318 w 3758577"/>
              <a:gd name="connsiteY76" fmla="*/ 4033458 h 4308339"/>
              <a:gd name="connsiteX77" fmla="*/ 196344 w 3758577"/>
              <a:gd name="connsiteY77" fmla="*/ 4308339 h 4308339"/>
              <a:gd name="connsiteX78" fmla="*/ 213173 w 3758577"/>
              <a:gd name="connsiteY78" fmla="*/ 3965205 h 4308339"/>
              <a:gd name="connsiteX79" fmla="*/ 213173 w 3758577"/>
              <a:gd name="connsiteY79" fmla="*/ 3812805 h 4308339"/>
              <a:gd name="connsiteX80" fmla="*/ 441773 w 3758577"/>
              <a:gd name="connsiteY80" fmla="*/ 3279405 h 4308339"/>
              <a:gd name="connsiteX81" fmla="*/ 746573 w 3758577"/>
              <a:gd name="connsiteY81" fmla="*/ 3203205 h 4308339"/>
              <a:gd name="connsiteX82" fmla="*/ 898973 w 3758577"/>
              <a:gd name="connsiteY82" fmla="*/ 3127005 h 4308339"/>
              <a:gd name="connsiteX83" fmla="*/ 746573 w 3758577"/>
              <a:gd name="connsiteY83" fmla="*/ 3660405 h 4308339"/>
              <a:gd name="connsiteX0" fmla="*/ 757325 w 3758577"/>
              <a:gd name="connsiteY0" fmla="*/ 3618331 h 4308339"/>
              <a:gd name="connsiteX1" fmla="*/ 790984 w 3758577"/>
              <a:gd name="connsiteY1" fmla="*/ 3534184 h 4308339"/>
              <a:gd name="connsiteX2" fmla="*/ 841472 w 3758577"/>
              <a:gd name="connsiteY2" fmla="*/ 3461257 h 4308339"/>
              <a:gd name="connsiteX3" fmla="*/ 891961 w 3758577"/>
              <a:gd name="connsiteY3" fmla="*/ 3405158 h 4308339"/>
              <a:gd name="connsiteX4" fmla="*/ 948059 w 3758577"/>
              <a:gd name="connsiteY4" fmla="*/ 3354670 h 4308339"/>
              <a:gd name="connsiteX5" fmla="*/ 1026596 w 3758577"/>
              <a:gd name="connsiteY5" fmla="*/ 3304182 h 4308339"/>
              <a:gd name="connsiteX6" fmla="*/ 1099524 w 3758577"/>
              <a:gd name="connsiteY6" fmla="*/ 3259303 h 4308339"/>
              <a:gd name="connsiteX7" fmla="*/ 1150012 w 3758577"/>
              <a:gd name="connsiteY7" fmla="*/ 3242474 h 4308339"/>
              <a:gd name="connsiteX8" fmla="*/ 1256599 w 3758577"/>
              <a:gd name="connsiteY8" fmla="*/ 3186376 h 4308339"/>
              <a:gd name="connsiteX9" fmla="*/ 1346356 w 3758577"/>
              <a:gd name="connsiteY9" fmla="*/ 3158326 h 4308339"/>
              <a:gd name="connsiteX10" fmla="*/ 1396844 w 3758577"/>
              <a:gd name="connsiteY10" fmla="*/ 3113448 h 4308339"/>
              <a:gd name="connsiteX11" fmla="*/ 1480991 w 3758577"/>
              <a:gd name="connsiteY11" fmla="*/ 3062960 h 4308339"/>
              <a:gd name="connsiteX12" fmla="*/ 1593188 w 3758577"/>
              <a:gd name="connsiteY12" fmla="*/ 3034911 h 4308339"/>
              <a:gd name="connsiteX13" fmla="*/ 1710994 w 3758577"/>
              <a:gd name="connsiteY13" fmla="*/ 3034911 h 4308339"/>
              <a:gd name="connsiteX14" fmla="*/ 1823190 w 3758577"/>
              <a:gd name="connsiteY14" fmla="*/ 3040520 h 4308339"/>
              <a:gd name="connsiteX15" fmla="*/ 1957826 w 3758577"/>
              <a:gd name="connsiteY15" fmla="*/ 3051740 h 4308339"/>
              <a:gd name="connsiteX16" fmla="*/ 2294415 w 3758577"/>
              <a:gd name="connsiteY16" fmla="*/ 3074179 h 4308339"/>
              <a:gd name="connsiteX17" fmla="*/ 2294415 w 3758577"/>
              <a:gd name="connsiteY17" fmla="*/ 3074179 h 4308339"/>
              <a:gd name="connsiteX18" fmla="*/ 2468319 w 3758577"/>
              <a:gd name="connsiteY18" fmla="*/ 3074179 h 4308339"/>
              <a:gd name="connsiteX19" fmla="*/ 2614174 w 3758577"/>
              <a:gd name="connsiteY19" fmla="*/ 3068569 h 4308339"/>
              <a:gd name="connsiteX20" fmla="*/ 2804908 w 3758577"/>
              <a:gd name="connsiteY20" fmla="*/ 3034911 h 4308339"/>
              <a:gd name="connsiteX21" fmla="*/ 2984422 w 3758577"/>
              <a:gd name="connsiteY21" fmla="*/ 2995642 h 4308339"/>
              <a:gd name="connsiteX22" fmla="*/ 3141497 w 3758577"/>
              <a:gd name="connsiteY22" fmla="*/ 2950763 h 4308339"/>
              <a:gd name="connsiteX23" fmla="*/ 3349060 w 3758577"/>
              <a:gd name="connsiteY23" fmla="*/ 2877836 h 4308339"/>
              <a:gd name="connsiteX24" fmla="*/ 3433207 w 3758577"/>
              <a:gd name="connsiteY24" fmla="*/ 2793688 h 4308339"/>
              <a:gd name="connsiteX25" fmla="*/ 3573453 w 3758577"/>
              <a:gd name="connsiteY25" fmla="*/ 2675882 h 4308339"/>
              <a:gd name="connsiteX26" fmla="*/ 3657600 w 3758577"/>
              <a:gd name="connsiteY26" fmla="*/ 2501978 h 4308339"/>
              <a:gd name="connsiteX27" fmla="*/ 3758577 w 3758577"/>
              <a:gd name="connsiteY27" fmla="*/ 2255146 h 4308339"/>
              <a:gd name="connsiteX28" fmla="*/ 3758577 w 3758577"/>
              <a:gd name="connsiteY28" fmla="*/ 2081242 h 4308339"/>
              <a:gd name="connsiteX29" fmla="*/ 3736137 w 3758577"/>
              <a:gd name="connsiteY29" fmla="*/ 1991485 h 4308339"/>
              <a:gd name="connsiteX30" fmla="*/ 3668820 w 3758577"/>
              <a:gd name="connsiteY30" fmla="*/ 1817580 h 4308339"/>
              <a:gd name="connsiteX31" fmla="*/ 3579063 w 3758577"/>
              <a:gd name="connsiteY31" fmla="*/ 1643676 h 4308339"/>
              <a:gd name="connsiteX32" fmla="*/ 3444427 w 3758577"/>
              <a:gd name="connsiteY32" fmla="*/ 1368795 h 4308339"/>
              <a:gd name="connsiteX33" fmla="*/ 3393939 w 3758577"/>
              <a:gd name="connsiteY33" fmla="*/ 1127573 h 4308339"/>
              <a:gd name="connsiteX34" fmla="*/ 3365890 w 3758577"/>
              <a:gd name="connsiteY34" fmla="*/ 959279 h 4308339"/>
              <a:gd name="connsiteX35" fmla="*/ 3315401 w 3758577"/>
              <a:gd name="connsiteY35" fmla="*/ 729276 h 4308339"/>
              <a:gd name="connsiteX36" fmla="*/ 3197595 w 3758577"/>
              <a:gd name="connsiteY36" fmla="*/ 566592 h 4308339"/>
              <a:gd name="connsiteX37" fmla="*/ 3141497 w 3758577"/>
              <a:gd name="connsiteY37" fmla="*/ 482444 h 4308339"/>
              <a:gd name="connsiteX38" fmla="*/ 2961983 w 3758577"/>
              <a:gd name="connsiteY38" fmla="*/ 258052 h 4308339"/>
              <a:gd name="connsiteX39" fmla="*/ 2754420 w 3758577"/>
              <a:gd name="connsiteY39" fmla="*/ 134636 h 4308339"/>
              <a:gd name="connsiteX40" fmla="*/ 2642223 w 3758577"/>
              <a:gd name="connsiteY40" fmla="*/ 61708 h 4308339"/>
              <a:gd name="connsiteX41" fmla="*/ 2518807 w 3758577"/>
              <a:gd name="connsiteY41" fmla="*/ 0 h 4308339"/>
              <a:gd name="connsiteX42" fmla="*/ 2249536 w 3758577"/>
              <a:gd name="connsiteY42" fmla="*/ 5610 h 4308339"/>
              <a:gd name="connsiteX43" fmla="*/ 2109291 w 3758577"/>
              <a:gd name="connsiteY43" fmla="*/ 112196 h 4308339"/>
              <a:gd name="connsiteX44" fmla="*/ 2019534 w 3758577"/>
              <a:gd name="connsiteY44" fmla="*/ 213173 h 4308339"/>
              <a:gd name="connsiteX45" fmla="*/ 1896118 w 3758577"/>
              <a:gd name="connsiteY45" fmla="*/ 330979 h 4308339"/>
              <a:gd name="connsiteX46" fmla="*/ 1587578 w 3758577"/>
              <a:gd name="connsiteY46" fmla="*/ 465615 h 4308339"/>
              <a:gd name="connsiteX47" fmla="*/ 1441723 w 3758577"/>
              <a:gd name="connsiteY47" fmla="*/ 617080 h 4308339"/>
              <a:gd name="connsiteX48" fmla="*/ 1312697 w 3758577"/>
              <a:gd name="connsiteY48" fmla="*/ 734886 h 4308339"/>
              <a:gd name="connsiteX49" fmla="*/ 1217330 w 3758577"/>
              <a:gd name="connsiteY49" fmla="*/ 813423 h 4308339"/>
              <a:gd name="connsiteX50" fmla="*/ 1166842 w 3758577"/>
              <a:gd name="connsiteY50" fmla="*/ 852692 h 4308339"/>
              <a:gd name="connsiteX51" fmla="*/ 1105134 w 3758577"/>
              <a:gd name="connsiteY51" fmla="*/ 891961 h 4308339"/>
              <a:gd name="connsiteX52" fmla="*/ 1020986 w 3758577"/>
              <a:gd name="connsiteY52" fmla="*/ 942449 h 4308339"/>
              <a:gd name="connsiteX53" fmla="*/ 880741 w 3758577"/>
              <a:gd name="connsiteY53" fmla="*/ 1009767 h 4308339"/>
              <a:gd name="connsiteX54" fmla="*/ 779764 w 3758577"/>
              <a:gd name="connsiteY54" fmla="*/ 1088304 h 4308339"/>
              <a:gd name="connsiteX55" fmla="*/ 695617 w 3758577"/>
              <a:gd name="connsiteY55" fmla="*/ 1144403 h 4308339"/>
              <a:gd name="connsiteX56" fmla="*/ 633909 w 3758577"/>
              <a:gd name="connsiteY56" fmla="*/ 1206111 h 4308339"/>
              <a:gd name="connsiteX57" fmla="*/ 532933 w 3758577"/>
              <a:gd name="connsiteY57" fmla="*/ 1290258 h 4308339"/>
              <a:gd name="connsiteX58" fmla="*/ 431956 w 3758577"/>
              <a:gd name="connsiteY58" fmla="*/ 1385625 h 4308339"/>
              <a:gd name="connsiteX59" fmla="*/ 359028 w 3758577"/>
              <a:gd name="connsiteY59" fmla="*/ 1475382 h 4308339"/>
              <a:gd name="connsiteX60" fmla="*/ 291710 w 3758577"/>
              <a:gd name="connsiteY60" fmla="*/ 1643676 h 4308339"/>
              <a:gd name="connsiteX61" fmla="*/ 291710 w 3758577"/>
              <a:gd name="connsiteY61" fmla="*/ 1643676 h 4308339"/>
              <a:gd name="connsiteX62" fmla="*/ 230002 w 3758577"/>
              <a:gd name="connsiteY62" fmla="*/ 1856849 h 4308339"/>
              <a:gd name="connsiteX63" fmla="*/ 218783 w 3758577"/>
              <a:gd name="connsiteY63" fmla="*/ 2008314 h 4308339"/>
              <a:gd name="connsiteX64" fmla="*/ 207563 w 3758577"/>
              <a:gd name="connsiteY64" fmla="*/ 2187828 h 4308339"/>
              <a:gd name="connsiteX65" fmla="*/ 207563 w 3758577"/>
              <a:gd name="connsiteY65" fmla="*/ 2344903 h 4308339"/>
              <a:gd name="connsiteX66" fmla="*/ 224393 w 3758577"/>
              <a:gd name="connsiteY66" fmla="*/ 2485149 h 4308339"/>
              <a:gd name="connsiteX67" fmla="*/ 246832 w 3758577"/>
              <a:gd name="connsiteY67" fmla="*/ 2821738 h 4308339"/>
              <a:gd name="connsiteX68" fmla="*/ 269271 w 3758577"/>
              <a:gd name="connsiteY68" fmla="*/ 2945153 h 4308339"/>
              <a:gd name="connsiteX69" fmla="*/ 269271 w 3758577"/>
              <a:gd name="connsiteY69" fmla="*/ 3102228 h 4308339"/>
              <a:gd name="connsiteX70" fmla="*/ 252442 w 3758577"/>
              <a:gd name="connsiteY70" fmla="*/ 3197595 h 4308339"/>
              <a:gd name="connsiteX71" fmla="*/ 162685 w 3758577"/>
              <a:gd name="connsiteY71" fmla="*/ 3337841 h 4308339"/>
              <a:gd name="connsiteX72" fmla="*/ 72928 w 3758577"/>
              <a:gd name="connsiteY72" fmla="*/ 3528574 h 4308339"/>
              <a:gd name="connsiteX73" fmla="*/ 28049 w 3758577"/>
              <a:gd name="connsiteY73" fmla="*/ 3651990 h 4308339"/>
              <a:gd name="connsiteX74" fmla="*/ 0 w 3758577"/>
              <a:gd name="connsiteY74" fmla="*/ 3747357 h 4308339"/>
              <a:gd name="connsiteX75" fmla="*/ 0 w 3758577"/>
              <a:gd name="connsiteY75" fmla="*/ 3865163 h 4308339"/>
              <a:gd name="connsiteX76" fmla="*/ 67318 w 3758577"/>
              <a:gd name="connsiteY76" fmla="*/ 4033458 h 4308339"/>
              <a:gd name="connsiteX77" fmla="*/ 196344 w 3758577"/>
              <a:gd name="connsiteY77" fmla="*/ 4308339 h 4308339"/>
              <a:gd name="connsiteX78" fmla="*/ 213173 w 3758577"/>
              <a:gd name="connsiteY78" fmla="*/ 4140044 h 4308339"/>
              <a:gd name="connsiteX79" fmla="*/ 213173 w 3758577"/>
              <a:gd name="connsiteY79" fmla="*/ 3965205 h 4308339"/>
              <a:gd name="connsiteX80" fmla="*/ 213173 w 3758577"/>
              <a:gd name="connsiteY80" fmla="*/ 3812805 h 4308339"/>
              <a:gd name="connsiteX81" fmla="*/ 441773 w 3758577"/>
              <a:gd name="connsiteY81" fmla="*/ 3279405 h 4308339"/>
              <a:gd name="connsiteX82" fmla="*/ 746573 w 3758577"/>
              <a:gd name="connsiteY82" fmla="*/ 3203205 h 4308339"/>
              <a:gd name="connsiteX83" fmla="*/ 898973 w 3758577"/>
              <a:gd name="connsiteY83" fmla="*/ 3127005 h 4308339"/>
              <a:gd name="connsiteX84" fmla="*/ 746573 w 3758577"/>
              <a:gd name="connsiteY84" fmla="*/ 3660405 h 4308339"/>
              <a:gd name="connsiteX0" fmla="*/ 757325 w 3758577"/>
              <a:gd name="connsiteY0" fmla="*/ 3618331 h 4308339"/>
              <a:gd name="connsiteX1" fmla="*/ 790984 w 3758577"/>
              <a:gd name="connsiteY1" fmla="*/ 3534184 h 4308339"/>
              <a:gd name="connsiteX2" fmla="*/ 841472 w 3758577"/>
              <a:gd name="connsiteY2" fmla="*/ 3461257 h 4308339"/>
              <a:gd name="connsiteX3" fmla="*/ 891961 w 3758577"/>
              <a:gd name="connsiteY3" fmla="*/ 3405158 h 4308339"/>
              <a:gd name="connsiteX4" fmla="*/ 948059 w 3758577"/>
              <a:gd name="connsiteY4" fmla="*/ 3354670 h 4308339"/>
              <a:gd name="connsiteX5" fmla="*/ 1026596 w 3758577"/>
              <a:gd name="connsiteY5" fmla="*/ 3304182 h 4308339"/>
              <a:gd name="connsiteX6" fmla="*/ 1099524 w 3758577"/>
              <a:gd name="connsiteY6" fmla="*/ 3259303 h 4308339"/>
              <a:gd name="connsiteX7" fmla="*/ 1150012 w 3758577"/>
              <a:gd name="connsiteY7" fmla="*/ 3242474 h 4308339"/>
              <a:gd name="connsiteX8" fmla="*/ 1256599 w 3758577"/>
              <a:gd name="connsiteY8" fmla="*/ 3186376 h 4308339"/>
              <a:gd name="connsiteX9" fmla="*/ 1346356 w 3758577"/>
              <a:gd name="connsiteY9" fmla="*/ 3158326 h 4308339"/>
              <a:gd name="connsiteX10" fmla="*/ 1396844 w 3758577"/>
              <a:gd name="connsiteY10" fmla="*/ 3113448 h 4308339"/>
              <a:gd name="connsiteX11" fmla="*/ 1480991 w 3758577"/>
              <a:gd name="connsiteY11" fmla="*/ 3062960 h 4308339"/>
              <a:gd name="connsiteX12" fmla="*/ 1593188 w 3758577"/>
              <a:gd name="connsiteY12" fmla="*/ 3034911 h 4308339"/>
              <a:gd name="connsiteX13" fmla="*/ 1710994 w 3758577"/>
              <a:gd name="connsiteY13" fmla="*/ 3034911 h 4308339"/>
              <a:gd name="connsiteX14" fmla="*/ 1823190 w 3758577"/>
              <a:gd name="connsiteY14" fmla="*/ 3040520 h 4308339"/>
              <a:gd name="connsiteX15" fmla="*/ 1957826 w 3758577"/>
              <a:gd name="connsiteY15" fmla="*/ 3051740 h 4308339"/>
              <a:gd name="connsiteX16" fmla="*/ 2294415 w 3758577"/>
              <a:gd name="connsiteY16" fmla="*/ 3074179 h 4308339"/>
              <a:gd name="connsiteX17" fmla="*/ 2294415 w 3758577"/>
              <a:gd name="connsiteY17" fmla="*/ 3074179 h 4308339"/>
              <a:gd name="connsiteX18" fmla="*/ 2468319 w 3758577"/>
              <a:gd name="connsiteY18" fmla="*/ 3074179 h 4308339"/>
              <a:gd name="connsiteX19" fmla="*/ 2614174 w 3758577"/>
              <a:gd name="connsiteY19" fmla="*/ 3068569 h 4308339"/>
              <a:gd name="connsiteX20" fmla="*/ 2804908 w 3758577"/>
              <a:gd name="connsiteY20" fmla="*/ 3034911 h 4308339"/>
              <a:gd name="connsiteX21" fmla="*/ 2984422 w 3758577"/>
              <a:gd name="connsiteY21" fmla="*/ 2995642 h 4308339"/>
              <a:gd name="connsiteX22" fmla="*/ 3141497 w 3758577"/>
              <a:gd name="connsiteY22" fmla="*/ 2950763 h 4308339"/>
              <a:gd name="connsiteX23" fmla="*/ 3349060 w 3758577"/>
              <a:gd name="connsiteY23" fmla="*/ 2877836 h 4308339"/>
              <a:gd name="connsiteX24" fmla="*/ 3433207 w 3758577"/>
              <a:gd name="connsiteY24" fmla="*/ 2793688 h 4308339"/>
              <a:gd name="connsiteX25" fmla="*/ 3573453 w 3758577"/>
              <a:gd name="connsiteY25" fmla="*/ 2675882 h 4308339"/>
              <a:gd name="connsiteX26" fmla="*/ 3657600 w 3758577"/>
              <a:gd name="connsiteY26" fmla="*/ 2501978 h 4308339"/>
              <a:gd name="connsiteX27" fmla="*/ 3758577 w 3758577"/>
              <a:gd name="connsiteY27" fmla="*/ 2255146 h 4308339"/>
              <a:gd name="connsiteX28" fmla="*/ 3758577 w 3758577"/>
              <a:gd name="connsiteY28" fmla="*/ 2081242 h 4308339"/>
              <a:gd name="connsiteX29" fmla="*/ 3736137 w 3758577"/>
              <a:gd name="connsiteY29" fmla="*/ 1991485 h 4308339"/>
              <a:gd name="connsiteX30" fmla="*/ 3668820 w 3758577"/>
              <a:gd name="connsiteY30" fmla="*/ 1817580 h 4308339"/>
              <a:gd name="connsiteX31" fmla="*/ 3579063 w 3758577"/>
              <a:gd name="connsiteY31" fmla="*/ 1643676 h 4308339"/>
              <a:gd name="connsiteX32" fmla="*/ 3444427 w 3758577"/>
              <a:gd name="connsiteY32" fmla="*/ 1368795 h 4308339"/>
              <a:gd name="connsiteX33" fmla="*/ 3393939 w 3758577"/>
              <a:gd name="connsiteY33" fmla="*/ 1127573 h 4308339"/>
              <a:gd name="connsiteX34" fmla="*/ 3365890 w 3758577"/>
              <a:gd name="connsiteY34" fmla="*/ 959279 h 4308339"/>
              <a:gd name="connsiteX35" fmla="*/ 3315401 w 3758577"/>
              <a:gd name="connsiteY35" fmla="*/ 729276 h 4308339"/>
              <a:gd name="connsiteX36" fmla="*/ 3197595 w 3758577"/>
              <a:gd name="connsiteY36" fmla="*/ 566592 h 4308339"/>
              <a:gd name="connsiteX37" fmla="*/ 3141497 w 3758577"/>
              <a:gd name="connsiteY37" fmla="*/ 482444 h 4308339"/>
              <a:gd name="connsiteX38" fmla="*/ 2961983 w 3758577"/>
              <a:gd name="connsiteY38" fmla="*/ 258052 h 4308339"/>
              <a:gd name="connsiteX39" fmla="*/ 2754420 w 3758577"/>
              <a:gd name="connsiteY39" fmla="*/ 134636 h 4308339"/>
              <a:gd name="connsiteX40" fmla="*/ 2642223 w 3758577"/>
              <a:gd name="connsiteY40" fmla="*/ 61708 h 4308339"/>
              <a:gd name="connsiteX41" fmla="*/ 2518807 w 3758577"/>
              <a:gd name="connsiteY41" fmla="*/ 0 h 4308339"/>
              <a:gd name="connsiteX42" fmla="*/ 2249536 w 3758577"/>
              <a:gd name="connsiteY42" fmla="*/ 5610 h 4308339"/>
              <a:gd name="connsiteX43" fmla="*/ 2109291 w 3758577"/>
              <a:gd name="connsiteY43" fmla="*/ 112196 h 4308339"/>
              <a:gd name="connsiteX44" fmla="*/ 2019534 w 3758577"/>
              <a:gd name="connsiteY44" fmla="*/ 213173 h 4308339"/>
              <a:gd name="connsiteX45" fmla="*/ 1896118 w 3758577"/>
              <a:gd name="connsiteY45" fmla="*/ 330979 h 4308339"/>
              <a:gd name="connsiteX46" fmla="*/ 1587578 w 3758577"/>
              <a:gd name="connsiteY46" fmla="*/ 465615 h 4308339"/>
              <a:gd name="connsiteX47" fmla="*/ 1441723 w 3758577"/>
              <a:gd name="connsiteY47" fmla="*/ 617080 h 4308339"/>
              <a:gd name="connsiteX48" fmla="*/ 1312697 w 3758577"/>
              <a:gd name="connsiteY48" fmla="*/ 734886 h 4308339"/>
              <a:gd name="connsiteX49" fmla="*/ 1217330 w 3758577"/>
              <a:gd name="connsiteY49" fmla="*/ 813423 h 4308339"/>
              <a:gd name="connsiteX50" fmla="*/ 1166842 w 3758577"/>
              <a:gd name="connsiteY50" fmla="*/ 852692 h 4308339"/>
              <a:gd name="connsiteX51" fmla="*/ 1105134 w 3758577"/>
              <a:gd name="connsiteY51" fmla="*/ 891961 h 4308339"/>
              <a:gd name="connsiteX52" fmla="*/ 1020986 w 3758577"/>
              <a:gd name="connsiteY52" fmla="*/ 942449 h 4308339"/>
              <a:gd name="connsiteX53" fmla="*/ 880741 w 3758577"/>
              <a:gd name="connsiteY53" fmla="*/ 1009767 h 4308339"/>
              <a:gd name="connsiteX54" fmla="*/ 779764 w 3758577"/>
              <a:gd name="connsiteY54" fmla="*/ 1088304 h 4308339"/>
              <a:gd name="connsiteX55" fmla="*/ 695617 w 3758577"/>
              <a:gd name="connsiteY55" fmla="*/ 1144403 h 4308339"/>
              <a:gd name="connsiteX56" fmla="*/ 633909 w 3758577"/>
              <a:gd name="connsiteY56" fmla="*/ 1206111 h 4308339"/>
              <a:gd name="connsiteX57" fmla="*/ 532933 w 3758577"/>
              <a:gd name="connsiteY57" fmla="*/ 1290258 h 4308339"/>
              <a:gd name="connsiteX58" fmla="*/ 431956 w 3758577"/>
              <a:gd name="connsiteY58" fmla="*/ 1385625 h 4308339"/>
              <a:gd name="connsiteX59" fmla="*/ 359028 w 3758577"/>
              <a:gd name="connsiteY59" fmla="*/ 1475382 h 4308339"/>
              <a:gd name="connsiteX60" fmla="*/ 291710 w 3758577"/>
              <a:gd name="connsiteY60" fmla="*/ 1643676 h 4308339"/>
              <a:gd name="connsiteX61" fmla="*/ 291710 w 3758577"/>
              <a:gd name="connsiteY61" fmla="*/ 1643676 h 4308339"/>
              <a:gd name="connsiteX62" fmla="*/ 230002 w 3758577"/>
              <a:gd name="connsiteY62" fmla="*/ 1856849 h 4308339"/>
              <a:gd name="connsiteX63" fmla="*/ 218783 w 3758577"/>
              <a:gd name="connsiteY63" fmla="*/ 2008314 h 4308339"/>
              <a:gd name="connsiteX64" fmla="*/ 207563 w 3758577"/>
              <a:gd name="connsiteY64" fmla="*/ 2187828 h 4308339"/>
              <a:gd name="connsiteX65" fmla="*/ 207563 w 3758577"/>
              <a:gd name="connsiteY65" fmla="*/ 2344903 h 4308339"/>
              <a:gd name="connsiteX66" fmla="*/ 224393 w 3758577"/>
              <a:gd name="connsiteY66" fmla="*/ 2485149 h 4308339"/>
              <a:gd name="connsiteX67" fmla="*/ 246832 w 3758577"/>
              <a:gd name="connsiteY67" fmla="*/ 2821738 h 4308339"/>
              <a:gd name="connsiteX68" fmla="*/ 269271 w 3758577"/>
              <a:gd name="connsiteY68" fmla="*/ 2945153 h 4308339"/>
              <a:gd name="connsiteX69" fmla="*/ 269271 w 3758577"/>
              <a:gd name="connsiteY69" fmla="*/ 3102228 h 4308339"/>
              <a:gd name="connsiteX70" fmla="*/ 252442 w 3758577"/>
              <a:gd name="connsiteY70" fmla="*/ 3197595 h 4308339"/>
              <a:gd name="connsiteX71" fmla="*/ 162685 w 3758577"/>
              <a:gd name="connsiteY71" fmla="*/ 3337841 h 4308339"/>
              <a:gd name="connsiteX72" fmla="*/ 136973 w 3758577"/>
              <a:gd name="connsiteY72" fmla="*/ 3508005 h 4308339"/>
              <a:gd name="connsiteX73" fmla="*/ 28049 w 3758577"/>
              <a:gd name="connsiteY73" fmla="*/ 3651990 h 4308339"/>
              <a:gd name="connsiteX74" fmla="*/ 0 w 3758577"/>
              <a:gd name="connsiteY74" fmla="*/ 3747357 h 4308339"/>
              <a:gd name="connsiteX75" fmla="*/ 0 w 3758577"/>
              <a:gd name="connsiteY75" fmla="*/ 3865163 h 4308339"/>
              <a:gd name="connsiteX76" fmla="*/ 67318 w 3758577"/>
              <a:gd name="connsiteY76" fmla="*/ 4033458 h 4308339"/>
              <a:gd name="connsiteX77" fmla="*/ 196344 w 3758577"/>
              <a:gd name="connsiteY77" fmla="*/ 4308339 h 4308339"/>
              <a:gd name="connsiteX78" fmla="*/ 213173 w 3758577"/>
              <a:gd name="connsiteY78" fmla="*/ 4140044 h 4308339"/>
              <a:gd name="connsiteX79" fmla="*/ 213173 w 3758577"/>
              <a:gd name="connsiteY79" fmla="*/ 3965205 h 4308339"/>
              <a:gd name="connsiteX80" fmla="*/ 213173 w 3758577"/>
              <a:gd name="connsiteY80" fmla="*/ 3812805 h 4308339"/>
              <a:gd name="connsiteX81" fmla="*/ 441773 w 3758577"/>
              <a:gd name="connsiteY81" fmla="*/ 3279405 h 4308339"/>
              <a:gd name="connsiteX82" fmla="*/ 746573 w 3758577"/>
              <a:gd name="connsiteY82" fmla="*/ 3203205 h 4308339"/>
              <a:gd name="connsiteX83" fmla="*/ 898973 w 3758577"/>
              <a:gd name="connsiteY83" fmla="*/ 3127005 h 4308339"/>
              <a:gd name="connsiteX84" fmla="*/ 746573 w 3758577"/>
              <a:gd name="connsiteY84" fmla="*/ 3660405 h 4308339"/>
              <a:gd name="connsiteX0" fmla="*/ 757325 w 3758577"/>
              <a:gd name="connsiteY0" fmla="*/ 3618331 h 4308339"/>
              <a:gd name="connsiteX1" fmla="*/ 790984 w 3758577"/>
              <a:gd name="connsiteY1" fmla="*/ 3534184 h 4308339"/>
              <a:gd name="connsiteX2" fmla="*/ 841472 w 3758577"/>
              <a:gd name="connsiteY2" fmla="*/ 3461257 h 4308339"/>
              <a:gd name="connsiteX3" fmla="*/ 891961 w 3758577"/>
              <a:gd name="connsiteY3" fmla="*/ 3405158 h 4308339"/>
              <a:gd name="connsiteX4" fmla="*/ 948059 w 3758577"/>
              <a:gd name="connsiteY4" fmla="*/ 3354670 h 4308339"/>
              <a:gd name="connsiteX5" fmla="*/ 1026596 w 3758577"/>
              <a:gd name="connsiteY5" fmla="*/ 3304182 h 4308339"/>
              <a:gd name="connsiteX6" fmla="*/ 1099524 w 3758577"/>
              <a:gd name="connsiteY6" fmla="*/ 3259303 h 4308339"/>
              <a:gd name="connsiteX7" fmla="*/ 1150012 w 3758577"/>
              <a:gd name="connsiteY7" fmla="*/ 3242474 h 4308339"/>
              <a:gd name="connsiteX8" fmla="*/ 1256599 w 3758577"/>
              <a:gd name="connsiteY8" fmla="*/ 3186376 h 4308339"/>
              <a:gd name="connsiteX9" fmla="*/ 1346356 w 3758577"/>
              <a:gd name="connsiteY9" fmla="*/ 3158326 h 4308339"/>
              <a:gd name="connsiteX10" fmla="*/ 1396844 w 3758577"/>
              <a:gd name="connsiteY10" fmla="*/ 3113448 h 4308339"/>
              <a:gd name="connsiteX11" fmla="*/ 1480991 w 3758577"/>
              <a:gd name="connsiteY11" fmla="*/ 3062960 h 4308339"/>
              <a:gd name="connsiteX12" fmla="*/ 1593188 w 3758577"/>
              <a:gd name="connsiteY12" fmla="*/ 3034911 h 4308339"/>
              <a:gd name="connsiteX13" fmla="*/ 1710994 w 3758577"/>
              <a:gd name="connsiteY13" fmla="*/ 3034911 h 4308339"/>
              <a:gd name="connsiteX14" fmla="*/ 1823190 w 3758577"/>
              <a:gd name="connsiteY14" fmla="*/ 3040520 h 4308339"/>
              <a:gd name="connsiteX15" fmla="*/ 1957826 w 3758577"/>
              <a:gd name="connsiteY15" fmla="*/ 3051740 h 4308339"/>
              <a:gd name="connsiteX16" fmla="*/ 2294415 w 3758577"/>
              <a:gd name="connsiteY16" fmla="*/ 3074179 h 4308339"/>
              <a:gd name="connsiteX17" fmla="*/ 2294415 w 3758577"/>
              <a:gd name="connsiteY17" fmla="*/ 3074179 h 4308339"/>
              <a:gd name="connsiteX18" fmla="*/ 2468319 w 3758577"/>
              <a:gd name="connsiteY18" fmla="*/ 3074179 h 4308339"/>
              <a:gd name="connsiteX19" fmla="*/ 2614174 w 3758577"/>
              <a:gd name="connsiteY19" fmla="*/ 3068569 h 4308339"/>
              <a:gd name="connsiteX20" fmla="*/ 2804908 w 3758577"/>
              <a:gd name="connsiteY20" fmla="*/ 3034911 h 4308339"/>
              <a:gd name="connsiteX21" fmla="*/ 2984422 w 3758577"/>
              <a:gd name="connsiteY21" fmla="*/ 2995642 h 4308339"/>
              <a:gd name="connsiteX22" fmla="*/ 3141497 w 3758577"/>
              <a:gd name="connsiteY22" fmla="*/ 2950763 h 4308339"/>
              <a:gd name="connsiteX23" fmla="*/ 3349060 w 3758577"/>
              <a:gd name="connsiteY23" fmla="*/ 2877836 h 4308339"/>
              <a:gd name="connsiteX24" fmla="*/ 3433207 w 3758577"/>
              <a:gd name="connsiteY24" fmla="*/ 2793688 h 4308339"/>
              <a:gd name="connsiteX25" fmla="*/ 3573453 w 3758577"/>
              <a:gd name="connsiteY25" fmla="*/ 2675882 h 4308339"/>
              <a:gd name="connsiteX26" fmla="*/ 3657600 w 3758577"/>
              <a:gd name="connsiteY26" fmla="*/ 2501978 h 4308339"/>
              <a:gd name="connsiteX27" fmla="*/ 3758577 w 3758577"/>
              <a:gd name="connsiteY27" fmla="*/ 2255146 h 4308339"/>
              <a:gd name="connsiteX28" fmla="*/ 3758577 w 3758577"/>
              <a:gd name="connsiteY28" fmla="*/ 2081242 h 4308339"/>
              <a:gd name="connsiteX29" fmla="*/ 3736137 w 3758577"/>
              <a:gd name="connsiteY29" fmla="*/ 1991485 h 4308339"/>
              <a:gd name="connsiteX30" fmla="*/ 3668820 w 3758577"/>
              <a:gd name="connsiteY30" fmla="*/ 1817580 h 4308339"/>
              <a:gd name="connsiteX31" fmla="*/ 3579063 w 3758577"/>
              <a:gd name="connsiteY31" fmla="*/ 1643676 h 4308339"/>
              <a:gd name="connsiteX32" fmla="*/ 3444427 w 3758577"/>
              <a:gd name="connsiteY32" fmla="*/ 1368795 h 4308339"/>
              <a:gd name="connsiteX33" fmla="*/ 3393939 w 3758577"/>
              <a:gd name="connsiteY33" fmla="*/ 1127573 h 4308339"/>
              <a:gd name="connsiteX34" fmla="*/ 3365890 w 3758577"/>
              <a:gd name="connsiteY34" fmla="*/ 959279 h 4308339"/>
              <a:gd name="connsiteX35" fmla="*/ 3315401 w 3758577"/>
              <a:gd name="connsiteY35" fmla="*/ 729276 h 4308339"/>
              <a:gd name="connsiteX36" fmla="*/ 3197595 w 3758577"/>
              <a:gd name="connsiteY36" fmla="*/ 566592 h 4308339"/>
              <a:gd name="connsiteX37" fmla="*/ 3141497 w 3758577"/>
              <a:gd name="connsiteY37" fmla="*/ 482444 h 4308339"/>
              <a:gd name="connsiteX38" fmla="*/ 2961983 w 3758577"/>
              <a:gd name="connsiteY38" fmla="*/ 258052 h 4308339"/>
              <a:gd name="connsiteX39" fmla="*/ 2754420 w 3758577"/>
              <a:gd name="connsiteY39" fmla="*/ 134636 h 4308339"/>
              <a:gd name="connsiteX40" fmla="*/ 2642223 w 3758577"/>
              <a:gd name="connsiteY40" fmla="*/ 61708 h 4308339"/>
              <a:gd name="connsiteX41" fmla="*/ 2518807 w 3758577"/>
              <a:gd name="connsiteY41" fmla="*/ 0 h 4308339"/>
              <a:gd name="connsiteX42" fmla="*/ 2249536 w 3758577"/>
              <a:gd name="connsiteY42" fmla="*/ 5610 h 4308339"/>
              <a:gd name="connsiteX43" fmla="*/ 2109291 w 3758577"/>
              <a:gd name="connsiteY43" fmla="*/ 112196 h 4308339"/>
              <a:gd name="connsiteX44" fmla="*/ 2019534 w 3758577"/>
              <a:gd name="connsiteY44" fmla="*/ 213173 h 4308339"/>
              <a:gd name="connsiteX45" fmla="*/ 1896118 w 3758577"/>
              <a:gd name="connsiteY45" fmla="*/ 330979 h 4308339"/>
              <a:gd name="connsiteX46" fmla="*/ 1587578 w 3758577"/>
              <a:gd name="connsiteY46" fmla="*/ 465615 h 4308339"/>
              <a:gd name="connsiteX47" fmla="*/ 1441723 w 3758577"/>
              <a:gd name="connsiteY47" fmla="*/ 617080 h 4308339"/>
              <a:gd name="connsiteX48" fmla="*/ 1312697 w 3758577"/>
              <a:gd name="connsiteY48" fmla="*/ 734886 h 4308339"/>
              <a:gd name="connsiteX49" fmla="*/ 1217330 w 3758577"/>
              <a:gd name="connsiteY49" fmla="*/ 813423 h 4308339"/>
              <a:gd name="connsiteX50" fmla="*/ 1166842 w 3758577"/>
              <a:gd name="connsiteY50" fmla="*/ 852692 h 4308339"/>
              <a:gd name="connsiteX51" fmla="*/ 1105134 w 3758577"/>
              <a:gd name="connsiteY51" fmla="*/ 891961 h 4308339"/>
              <a:gd name="connsiteX52" fmla="*/ 1020986 w 3758577"/>
              <a:gd name="connsiteY52" fmla="*/ 942449 h 4308339"/>
              <a:gd name="connsiteX53" fmla="*/ 880741 w 3758577"/>
              <a:gd name="connsiteY53" fmla="*/ 1009767 h 4308339"/>
              <a:gd name="connsiteX54" fmla="*/ 779764 w 3758577"/>
              <a:gd name="connsiteY54" fmla="*/ 1088304 h 4308339"/>
              <a:gd name="connsiteX55" fmla="*/ 695617 w 3758577"/>
              <a:gd name="connsiteY55" fmla="*/ 1144403 h 4308339"/>
              <a:gd name="connsiteX56" fmla="*/ 633909 w 3758577"/>
              <a:gd name="connsiteY56" fmla="*/ 1206111 h 4308339"/>
              <a:gd name="connsiteX57" fmla="*/ 532933 w 3758577"/>
              <a:gd name="connsiteY57" fmla="*/ 1290258 h 4308339"/>
              <a:gd name="connsiteX58" fmla="*/ 431956 w 3758577"/>
              <a:gd name="connsiteY58" fmla="*/ 1385625 h 4308339"/>
              <a:gd name="connsiteX59" fmla="*/ 359028 w 3758577"/>
              <a:gd name="connsiteY59" fmla="*/ 1475382 h 4308339"/>
              <a:gd name="connsiteX60" fmla="*/ 291710 w 3758577"/>
              <a:gd name="connsiteY60" fmla="*/ 1643676 h 4308339"/>
              <a:gd name="connsiteX61" fmla="*/ 291710 w 3758577"/>
              <a:gd name="connsiteY61" fmla="*/ 1643676 h 4308339"/>
              <a:gd name="connsiteX62" fmla="*/ 230002 w 3758577"/>
              <a:gd name="connsiteY62" fmla="*/ 1856849 h 4308339"/>
              <a:gd name="connsiteX63" fmla="*/ 218783 w 3758577"/>
              <a:gd name="connsiteY63" fmla="*/ 2008314 h 4308339"/>
              <a:gd name="connsiteX64" fmla="*/ 207563 w 3758577"/>
              <a:gd name="connsiteY64" fmla="*/ 2187828 h 4308339"/>
              <a:gd name="connsiteX65" fmla="*/ 207563 w 3758577"/>
              <a:gd name="connsiteY65" fmla="*/ 2344903 h 4308339"/>
              <a:gd name="connsiteX66" fmla="*/ 224393 w 3758577"/>
              <a:gd name="connsiteY66" fmla="*/ 2485149 h 4308339"/>
              <a:gd name="connsiteX67" fmla="*/ 246832 w 3758577"/>
              <a:gd name="connsiteY67" fmla="*/ 2821738 h 4308339"/>
              <a:gd name="connsiteX68" fmla="*/ 269271 w 3758577"/>
              <a:gd name="connsiteY68" fmla="*/ 2945153 h 4308339"/>
              <a:gd name="connsiteX69" fmla="*/ 269271 w 3758577"/>
              <a:gd name="connsiteY69" fmla="*/ 3102228 h 4308339"/>
              <a:gd name="connsiteX70" fmla="*/ 252442 w 3758577"/>
              <a:gd name="connsiteY70" fmla="*/ 3197595 h 4308339"/>
              <a:gd name="connsiteX71" fmla="*/ 162685 w 3758577"/>
              <a:gd name="connsiteY71" fmla="*/ 3337841 h 4308339"/>
              <a:gd name="connsiteX72" fmla="*/ 136973 w 3758577"/>
              <a:gd name="connsiteY72" fmla="*/ 3508005 h 4308339"/>
              <a:gd name="connsiteX73" fmla="*/ 28049 w 3758577"/>
              <a:gd name="connsiteY73" fmla="*/ 3651990 h 4308339"/>
              <a:gd name="connsiteX74" fmla="*/ 0 w 3758577"/>
              <a:gd name="connsiteY74" fmla="*/ 3747357 h 4308339"/>
              <a:gd name="connsiteX75" fmla="*/ 0 w 3758577"/>
              <a:gd name="connsiteY75" fmla="*/ 3865163 h 4308339"/>
              <a:gd name="connsiteX76" fmla="*/ 67318 w 3758577"/>
              <a:gd name="connsiteY76" fmla="*/ 4033458 h 4308339"/>
              <a:gd name="connsiteX77" fmla="*/ 196344 w 3758577"/>
              <a:gd name="connsiteY77" fmla="*/ 4308339 h 4308339"/>
              <a:gd name="connsiteX78" fmla="*/ 213173 w 3758577"/>
              <a:gd name="connsiteY78" fmla="*/ 4140044 h 4308339"/>
              <a:gd name="connsiteX79" fmla="*/ 213173 w 3758577"/>
              <a:gd name="connsiteY79" fmla="*/ 3965205 h 4308339"/>
              <a:gd name="connsiteX80" fmla="*/ 213173 w 3758577"/>
              <a:gd name="connsiteY80" fmla="*/ 3812805 h 4308339"/>
              <a:gd name="connsiteX81" fmla="*/ 308540 w 3758577"/>
              <a:gd name="connsiteY81" fmla="*/ 3607112 h 4308339"/>
              <a:gd name="connsiteX82" fmla="*/ 441773 w 3758577"/>
              <a:gd name="connsiteY82" fmla="*/ 3279405 h 4308339"/>
              <a:gd name="connsiteX83" fmla="*/ 746573 w 3758577"/>
              <a:gd name="connsiteY83" fmla="*/ 3203205 h 4308339"/>
              <a:gd name="connsiteX84" fmla="*/ 898973 w 3758577"/>
              <a:gd name="connsiteY84" fmla="*/ 3127005 h 4308339"/>
              <a:gd name="connsiteX85" fmla="*/ 746573 w 3758577"/>
              <a:gd name="connsiteY85" fmla="*/ 3660405 h 4308339"/>
              <a:gd name="connsiteX0" fmla="*/ 757325 w 3758577"/>
              <a:gd name="connsiteY0" fmla="*/ 3618331 h 4308339"/>
              <a:gd name="connsiteX1" fmla="*/ 790984 w 3758577"/>
              <a:gd name="connsiteY1" fmla="*/ 3534184 h 4308339"/>
              <a:gd name="connsiteX2" fmla="*/ 841472 w 3758577"/>
              <a:gd name="connsiteY2" fmla="*/ 3461257 h 4308339"/>
              <a:gd name="connsiteX3" fmla="*/ 891961 w 3758577"/>
              <a:gd name="connsiteY3" fmla="*/ 3405158 h 4308339"/>
              <a:gd name="connsiteX4" fmla="*/ 948059 w 3758577"/>
              <a:gd name="connsiteY4" fmla="*/ 3354670 h 4308339"/>
              <a:gd name="connsiteX5" fmla="*/ 1026596 w 3758577"/>
              <a:gd name="connsiteY5" fmla="*/ 3304182 h 4308339"/>
              <a:gd name="connsiteX6" fmla="*/ 1099524 w 3758577"/>
              <a:gd name="connsiteY6" fmla="*/ 3259303 h 4308339"/>
              <a:gd name="connsiteX7" fmla="*/ 1150012 w 3758577"/>
              <a:gd name="connsiteY7" fmla="*/ 3242474 h 4308339"/>
              <a:gd name="connsiteX8" fmla="*/ 1256599 w 3758577"/>
              <a:gd name="connsiteY8" fmla="*/ 3186376 h 4308339"/>
              <a:gd name="connsiteX9" fmla="*/ 1346356 w 3758577"/>
              <a:gd name="connsiteY9" fmla="*/ 3158326 h 4308339"/>
              <a:gd name="connsiteX10" fmla="*/ 1396844 w 3758577"/>
              <a:gd name="connsiteY10" fmla="*/ 3113448 h 4308339"/>
              <a:gd name="connsiteX11" fmla="*/ 1480991 w 3758577"/>
              <a:gd name="connsiteY11" fmla="*/ 3062960 h 4308339"/>
              <a:gd name="connsiteX12" fmla="*/ 1593188 w 3758577"/>
              <a:gd name="connsiteY12" fmla="*/ 3034911 h 4308339"/>
              <a:gd name="connsiteX13" fmla="*/ 1710994 w 3758577"/>
              <a:gd name="connsiteY13" fmla="*/ 3034911 h 4308339"/>
              <a:gd name="connsiteX14" fmla="*/ 1823190 w 3758577"/>
              <a:gd name="connsiteY14" fmla="*/ 3040520 h 4308339"/>
              <a:gd name="connsiteX15" fmla="*/ 1957826 w 3758577"/>
              <a:gd name="connsiteY15" fmla="*/ 3051740 h 4308339"/>
              <a:gd name="connsiteX16" fmla="*/ 2294415 w 3758577"/>
              <a:gd name="connsiteY16" fmla="*/ 3074179 h 4308339"/>
              <a:gd name="connsiteX17" fmla="*/ 2294415 w 3758577"/>
              <a:gd name="connsiteY17" fmla="*/ 3074179 h 4308339"/>
              <a:gd name="connsiteX18" fmla="*/ 2468319 w 3758577"/>
              <a:gd name="connsiteY18" fmla="*/ 3074179 h 4308339"/>
              <a:gd name="connsiteX19" fmla="*/ 2614174 w 3758577"/>
              <a:gd name="connsiteY19" fmla="*/ 3068569 h 4308339"/>
              <a:gd name="connsiteX20" fmla="*/ 2804908 w 3758577"/>
              <a:gd name="connsiteY20" fmla="*/ 3034911 h 4308339"/>
              <a:gd name="connsiteX21" fmla="*/ 2984422 w 3758577"/>
              <a:gd name="connsiteY21" fmla="*/ 2995642 h 4308339"/>
              <a:gd name="connsiteX22" fmla="*/ 3141497 w 3758577"/>
              <a:gd name="connsiteY22" fmla="*/ 2950763 h 4308339"/>
              <a:gd name="connsiteX23" fmla="*/ 3349060 w 3758577"/>
              <a:gd name="connsiteY23" fmla="*/ 2877836 h 4308339"/>
              <a:gd name="connsiteX24" fmla="*/ 3433207 w 3758577"/>
              <a:gd name="connsiteY24" fmla="*/ 2793688 h 4308339"/>
              <a:gd name="connsiteX25" fmla="*/ 3573453 w 3758577"/>
              <a:gd name="connsiteY25" fmla="*/ 2675882 h 4308339"/>
              <a:gd name="connsiteX26" fmla="*/ 3657600 w 3758577"/>
              <a:gd name="connsiteY26" fmla="*/ 2501978 h 4308339"/>
              <a:gd name="connsiteX27" fmla="*/ 3758577 w 3758577"/>
              <a:gd name="connsiteY27" fmla="*/ 2255146 h 4308339"/>
              <a:gd name="connsiteX28" fmla="*/ 3758577 w 3758577"/>
              <a:gd name="connsiteY28" fmla="*/ 2081242 h 4308339"/>
              <a:gd name="connsiteX29" fmla="*/ 3736137 w 3758577"/>
              <a:gd name="connsiteY29" fmla="*/ 1991485 h 4308339"/>
              <a:gd name="connsiteX30" fmla="*/ 3668820 w 3758577"/>
              <a:gd name="connsiteY30" fmla="*/ 1817580 h 4308339"/>
              <a:gd name="connsiteX31" fmla="*/ 3579063 w 3758577"/>
              <a:gd name="connsiteY31" fmla="*/ 1643676 h 4308339"/>
              <a:gd name="connsiteX32" fmla="*/ 3444427 w 3758577"/>
              <a:gd name="connsiteY32" fmla="*/ 1368795 h 4308339"/>
              <a:gd name="connsiteX33" fmla="*/ 3393939 w 3758577"/>
              <a:gd name="connsiteY33" fmla="*/ 1127573 h 4308339"/>
              <a:gd name="connsiteX34" fmla="*/ 3365890 w 3758577"/>
              <a:gd name="connsiteY34" fmla="*/ 959279 h 4308339"/>
              <a:gd name="connsiteX35" fmla="*/ 3315401 w 3758577"/>
              <a:gd name="connsiteY35" fmla="*/ 729276 h 4308339"/>
              <a:gd name="connsiteX36" fmla="*/ 3197595 w 3758577"/>
              <a:gd name="connsiteY36" fmla="*/ 566592 h 4308339"/>
              <a:gd name="connsiteX37" fmla="*/ 3141497 w 3758577"/>
              <a:gd name="connsiteY37" fmla="*/ 482444 h 4308339"/>
              <a:gd name="connsiteX38" fmla="*/ 2961983 w 3758577"/>
              <a:gd name="connsiteY38" fmla="*/ 258052 h 4308339"/>
              <a:gd name="connsiteX39" fmla="*/ 2754420 w 3758577"/>
              <a:gd name="connsiteY39" fmla="*/ 134636 h 4308339"/>
              <a:gd name="connsiteX40" fmla="*/ 2642223 w 3758577"/>
              <a:gd name="connsiteY40" fmla="*/ 61708 h 4308339"/>
              <a:gd name="connsiteX41" fmla="*/ 2518807 w 3758577"/>
              <a:gd name="connsiteY41" fmla="*/ 0 h 4308339"/>
              <a:gd name="connsiteX42" fmla="*/ 2249536 w 3758577"/>
              <a:gd name="connsiteY42" fmla="*/ 5610 h 4308339"/>
              <a:gd name="connsiteX43" fmla="*/ 2109291 w 3758577"/>
              <a:gd name="connsiteY43" fmla="*/ 112196 h 4308339"/>
              <a:gd name="connsiteX44" fmla="*/ 2019534 w 3758577"/>
              <a:gd name="connsiteY44" fmla="*/ 213173 h 4308339"/>
              <a:gd name="connsiteX45" fmla="*/ 1896118 w 3758577"/>
              <a:gd name="connsiteY45" fmla="*/ 330979 h 4308339"/>
              <a:gd name="connsiteX46" fmla="*/ 1587578 w 3758577"/>
              <a:gd name="connsiteY46" fmla="*/ 465615 h 4308339"/>
              <a:gd name="connsiteX47" fmla="*/ 1441723 w 3758577"/>
              <a:gd name="connsiteY47" fmla="*/ 617080 h 4308339"/>
              <a:gd name="connsiteX48" fmla="*/ 1312697 w 3758577"/>
              <a:gd name="connsiteY48" fmla="*/ 734886 h 4308339"/>
              <a:gd name="connsiteX49" fmla="*/ 1217330 w 3758577"/>
              <a:gd name="connsiteY49" fmla="*/ 813423 h 4308339"/>
              <a:gd name="connsiteX50" fmla="*/ 1166842 w 3758577"/>
              <a:gd name="connsiteY50" fmla="*/ 852692 h 4308339"/>
              <a:gd name="connsiteX51" fmla="*/ 1105134 w 3758577"/>
              <a:gd name="connsiteY51" fmla="*/ 891961 h 4308339"/>
              <a:gd name="connsiteX52" fmla="*/ 1020986 w 3758577"/>
              <a:gd name="connsiteY52" fmla="*/ 942449 h 4308339"/>
              <a:gd name="connsiteX53" fmla="*/ 880741 w 3758577"/>
              <a:gd name="connsiteY53" fmla="*/ 1009767 h 4308339"/>
              <a:gd name="connsiteX54" fmla="*/ 779764 w 3758577"/>
              <a:gd name="connsiteY54" fmla="*/ 1088304 h 4308339"/>
              <a:gd name="connsiteX55" fmla="*/ 695617 w 3758577"/>
              <a:gd name="connsiteY55" fmla="*/ 1144403 h 4308339"/>
              <a:gd name="connsiteX56" fmla="*/ 633909 w 3758577"/>
              <a:gd name="connsiteY56" fmla="*/ 1206111 h 4308339"/>
              <a:gd name="connsiteX57" fmla="*/ 532933 w 3758577"/>
              <a:gd name="connsiteY57" fmla="*/ 1290258 h 4308339"/>
              <a:gd name="connsiteX58" fmla="*/ 431956 w 3758577"/>
              <a:gd name="connsiteY58" fmla="*/ 1385625 h 4308339"/>
              <a:gd name="connsiteX59" fmla="*/ 359028 w 3758577"/>
              <a:gd name="connsiteY59" fmla="*/ 1475382 h 4308339"/>
              <a:gd name="connsiteX60" fmla="*/ 291710 w 3758577"/>
              <a:gd name="connsiteY60" fmla="*/ 1643676 h 4308339"/>
              <a:gd name="connsiteX61" fmla="*/ 291710 w 3758577"/>
              <a:gd name="connsiteY61" fmla="*/ 1643676 h 4308339"/>
              <a:gd name="connsiteX62" fmla="*/ 230002 w 3758577"/>
              <a:gd name="connsiteY62" fmla="*/ 1856849 h 4308339"/>
              <a:gd name="connsiteX63" fmla="*/ 218783 w 3758577"/>
              <a:gd name="connsiteY63" fmla="*/ 2008314 h 4308339"/>
              <a:gd name="connsiteX64" fmla="*/ 207563 w 3758577"/>
              <a:gd name="connsiteY64" fmla="*/ 2187828 h 4308339"/>
              <a:gd name="connsiteX65" fmla="*/ 207563 w 3758577"/>
              <a:gd name="connsiteY65" fmla="*/ 2344903 h 4308339"/>
              <a:gd name="connsiteX66" fmla="*/ 224393 w 3758577"/>
              <a:gd name="connsiteY66" fmla="*/ 2485149 h 4308339"/>
              <a:gd name="connsiteX67" fmla="*/ 246832 w 3758577"/>
              <a:gd name="connsiteY67" fmla="*/ 2821738 h 4308339"/>
              <a:gd name="connsiteX68" fmla="*/ 269271 w 3758577"/>
              <a:gd name="connsiteY68" fmla="*/ 2945153 h 4308339"/>
              <a:gd name="connsiteX69" fmla="*/ 269271 w 3758577"/>
              <a:gd name="connsiteY69" fmla="*/ 3102228 h 4308339"/>
              <a:gd name="connsiteX70" fmla="*/ 252442 w 3758577"/>
              <a:gd name="connsiteY70" fmla="*/ 3197595 h 4308339"/>
              <a:gd name="connsiteX71" fmla="*/ 162685 w 3758577"/>
              <a:gd name="connsiteY71" fmla="*/ 3337841 h 4308339"/>
              <a:gd name="connsiteX72" fmla="*/ 136973 w 3758577"/>
              <a:gd name="connsiteY72" fmla="*/ 3508005 h 4308339"/>
              <a:gd name="connsiteX73" fmla="*/ 28049 w 3758577"/>
              <a:gd name="connsiteY73" fmla="*/ 3651990 h 4308339"/>
              <a:gd name="connsiteX74" fmla="*/ 0 w 3758577"/>
              <a:gd name="connsiteY74" fmla="*/ 3747357 h 4308339"/>
              <a:gd name="connsiteX75" fmla="*/ 0 w 3758577"/>
              <a:gd name="connsiteY75" fmla="*/ 3865163 h 4308339"/>
              <a:gd name="connsiteX76" fmla="*/ 67318 w 3758577"/>
              <a:gd name="connsiteY76" fmla="*/ 4033458 h 4308339"/>
              <a:gd name="connsiteX77" fmla="*/ 196344 w 3758577"/>
              <a:gd name="connsiteY77" fmla="*/ 4308339 h 4308339"/>
              <a:gd name="connsiteX78" fmla="*/ 213173 w 3758577"/>
              <a:gd name="connsiteY78" fmla="*/ 4140044 h 4308339"/>
              <a:gd name="connsiteX79" fmla="*/ 213173 w 3758577"/>
              <a:gd name="connsiteY79" fmla="*/ 3965205 h 4308339"/>
              <a:gd name="connsiteX80" fmla="*/ 213173 w 3758577"/>
              <a:gd name="connsiteY80" fmla="*/ 3812805 h 4308339"/>
              <a:gd name="connsiteX81" fmla="*/ 289373 w 3758577"/>
              <a:gd name="connsiteY81" fmla="*/ 3584205 h 4308339"/>
              <a:gd name="connsiteX82" fmla="*/ 441773 w 3758577"/>
              <a:gd name="connsiteY82" fmla="*/ 3279405 h 4308339"/>
              <a:gd name="connsiteX83" fmla="*/ 746573 w 3758577"/>
              <a:gd name="connsiteY83" fmla="*/ 3203205 h 4308339"/>
              <a:gd name="connsiteX84" fmla="*/ 898973 w 3758577"/>
              <a:gd name="connsiteY84" fmla="*/ 3127005 h 4308339"/>
              <a:gd name="connsiteX85" fmla="*/ 746573 w 3758577"/>
              <a:gd name="connsiteY85" fmla="*/ 3660405 h 4308339"/>
              <a:gd name="connsiteX0" fmla="*/ 757325 w 3758577"/>
              <a:gd name="connsiteY0" fmla="*/ 3618331 h 4308339"/>
              <a:gd name="connsiteX1" fmla="*/ 790984 w 3758577"/>
              <a:gd name="connsiteY1" fmla="*/ 3534184 h 4308339"/>
              <a:gd name="connsiteX2" fmla="*/ 841472 w 3758577"/>
              <a:gd name="connsiteY2" fmla="*/ 3461257 h 4308339"/>
              <a:gd name="connsiteX3" fmla="*/ 891961 w 3758577"/>
              <a:gd name="connsiteY3" fmla="*/ 3405158 h 4308339"/>
              <a:gd name="connsiteX4" fmla="*/ 948059 w 3758577"/>
              <a:gd name="connsiteY4" fmla="*/ 3354670 h 4308339"/>
              <a:gd name="connsiteX5" fmla="*/ 1026596 w 3758577"/>
              <a:gd name="connsiteY5" fmla="*/ 3304182 h 4308339"/>
              <a:gd name="connsiteX6" fmla="*/ 1099524 w 3758577"/>
              <a:gd name="connsiteY6" fmla="*/ 3259303 h 4308339"/>
              <a:gd name="connsiteX7" fmla="*/ 1150012 w 3758577"/>
              <a:gd name="connsiteY7" fmla="*/ 3242474 h 4308339"/>
              <a:gd name="connsiteX8" fmla="*/ 1256599 w 3758577"/>
              <a:gd name="connsiteY8" fmla="*/ 3186376 h 4308339"/>
              <a:gd name="connsiteX9" fmla="*/ 1346356 w 3758577"/>
              <a:gd name="connsiteY9" fmla="*/ 3158326 h 4308339"/>
              <a:gd name="connsiteX10" fmla="*/ 1396844 w 3758577"/>
              <a:gd name="connsiteY10" fmla="*/ 3113448 h 4308339"/>
              <a:gd name="connsiteX11" fmla="*/ 1480991 w 3758577"/>
              <a:gd name="connsiteY11" fmla="*/ 3062960 h 4308339"/>
              <a:gd name="connsiteX12" fmla="*/ 1593188 w 3758577"/>
              <a:gd name="connsiteY12" fmla="*/ 3034911 h 4308339"/>
              <a:gd name="connsiteX13" fmla="*/ 1710994 w 3758577"/>
              <a:gd name="connsiteY13" fmla="*/ 3034911 h 4308339"/>
              <a:gd name="connsiteX14" fmla="*/ 1823190 w 3758577"/>
              <a:gd name="connsiteY14" fmla="*/ 3040520 h 4308339"/>
              <a:gd name="connsiteX15" fmla="*/ 1957826 w 3758577"/>
              <a:gd name="connsiteY15" fmla="*/ 3051740 h 4308339"/>
              <a:gd name="connsiteX16" fmla="*/ 2294415 w 3758577"/>
              <a:gd name="connsiteY16" fmla="*/ 3074179 h 4308339"/>
              <a:gd name="connsiteX17" fmla="*/ 2294415 w 3758577"/>
              <a:gd name="connsiteY17" fmla="*/ 3074179 h 4308339"/>
              <a:gd name="connsiteX18" fmla="*/ 2468319 w 3758577"/>
              <a:gd name="connsiteY18" fmla="*/ 3074179 h 4308339"/>
              <a:gd name="connsiteX19" fmla="*/ 2614174 w 3758577"/>
              <a:gd name="connsiteY19" fmla="*/ 3068569 h 4308339"/>
              <a:gd name="connsiteX20" fmla="*/ 2804908 w 3758577"/>
              <a:gd name="connsiteY20" fmla="*/ 3034911 h 4308339"/>
              <a:gd name="connsiteX21" fmla="*/ 2984422 w 3758577"/>
              <a:gd name="connsiteY21" fmla="*/ 2995642 h 4308339"/>
              <a:gd name="connsiteX22" fmla="*/ 3141497 w 3758577"/>
              <a:gd name="connsiteY22" fmla="*/ 2950763 h 4308339"/>
              <a:gd name="connsiteX23" fmla="*/ 3349060 w 3758577"/>
              <a:gd name="connsiteY23" fmla="*/ 2877836 h 4308339"/>
              <a:gd name="connsiteX24" fmla="*/ 3433207 w 3758577"/>
              <a:gd name="connsiteY24" fmla="*/ 2793688 h 4308339"/>
              <a:gd name="connsiteX25" fmla="*/ 3573453 w 3758577"/>
              <a:gd name="connsiteY25" fmla="*/ 2675882 h 4308339"/>
              <a:gd name="connsiteX26" fmla="*/ 3657600 w 3758577"/>
              <a:gd name="connsiteY26" fmla="*/ 2501978 h 4308339"/>
              <a:gd name="connsiteX27" fmla="*/ 3758577 w 3758577"/>
              <a:gd name="connsiteY27" fmla="*/ 2255146 h 4308339"/>
              <a:gd name="connsiteX28" fmla="*/ 3758577 w 3758577"/>
              <a:gd name="connsiteY28" fmla="*/ 2081242 h 4308339"/>
              <a:gd name="connsiteX29" fmla="*/ 3736137 w 3758577"/>
              <a:gd name="connsiteY29" fmla="*/ 1991485 h 4308339"/>
              <a:gd name="connsiteX30" fmla="*/ 3668820 w 3758577"/>
              <a:gd name="connsiteY30" fmla="*/ 1817580 h 4308339"/>
              <a:gd name="connsiteX31" fmla="*/ 3579063 w 3758577"/>
              <a:gd name="connsiteY31" fmla="*/ 1643676 h 4308339"/>
              <a:gd name="connsiteX32" fmla="*/ 3444427 w 3758577"/>
              <a:gd name="connsiteY32" fmla="*/ 1368795 h 4308339"/>
              <a:gd name="connsiteX33" fmla="*/ 3393939 w 3758577"/>
              <a:gd name="connsiteY33" fmla="*/ 1127573 h 4308339"/>
              <a:gd name="connsiteX34" fmla="*/ 3365890 w 3758577"/>
              <a:gd name="connsiteY34" fmla="*/ 959279 h 4308339"/>
              <a:gd name="connsiteX35" fmla="*/ 3315401 w 3758577"/>
              <a:gd name="connsiteY35" fmla="*/ 729276 h 4308339"/>
              <a:gd name="connsiteX36" fmla="*/ 3197595 w 3758577"/>
              <a:gd name="connsiteY36" fmla="*/ 566592 h 4308339"/>
              <a:gd name="connsiteX37" fmla="*/ 3141497 w 3758577"/>
              <a:gd name="connsiteY37" fmla="*/ 482444 h 4308339"/>
              <a:gd name="connsiteX38" fmla="*/ 2961983 w 3758577"/>
              <a:gd name="connsiteY38" fmla="*/ 258052 h 4308339"/>
              <a:gd name="connsiteX39" fmla="*/ 2754420 w 3758577"/>
              <a:gd name="connsiteY39" fmla="*/ 134636 h 4308339"/>
              <a:gd name="connsiteX40" fmla="*/ 2642223 w 3758577"/>
              <a:gd name="connsiteY40" fmla="*/ 61708 h 4308339"/>
              <a:gd name="connsiteX41" fmla="*/ 2518807 w 3758577"/>
              <a:gd name="connsiteY41" fmla="*/ 0 h 4308339"/>
              <a:gd name="connsiteX42" fmla="*/ 2249536 w 3758577"/>
              <a:gd name="connsiteY42" fmla="*/ 5610 h 4308339"/>
              <a:gd name="connsiteX43" fmla="*/ 2109291 w 3758577"/>
              <a:gd name="connsiteY43" fmla="*/ 112196 h 4308339"/>
              <a:gd name="connsiteX44" fmla="*/ 2019534 w 3758577"/>
              <a:gd name="connsiteY44" fmla="*/ 213173 h 4308339"/>
              <a:gd name="connsiteX45" fmla="*/ 1896118 w 3758577"/>
              <a:gd name="connsiteY45" fmla="*/ 330979 h 4308339"/>
              <a:gd name="connsiteX46" fmla="*/ 1587578 w 3758577"/>
              <a:gd name="connsiteY46" fmla="*/ 465615 h 4308339"/>
              <a:gd name="connsiteX47" fmla="*/ 1441723 w 3758577"/>
              <a:gd name="connsiteY47" fmla="*/ 617080 h 4308339"/>
              <a:gd name="connsiteX48" fmla="*/ 1312697 w 3758577"/>
              <a:gd name="connsiteY48" fmla="*/ 734886 h 4308339"/>
              <a:gd name="connsiteX49" fmla="*/ 1217330 w 3758577"/>
              <a:gd name="connsiteY49" fmla="*/ 813423 h 4308339"/>
              <a:gd name="connsiteX50" fmla="*/ 1166842 w 3758577"/>
              <a:gd name="connsiteY50" fmla="*/ 852692 h 4308339"/>
              <a:gd name="connsiteX51" fmla="*/ 1105134 w 3758577"/>
              <a:gd name="connsiteY51" fmla="*/ 891961 h 4308339"/>
              <a:gd name="connsiteX52" fmla="*/ 1020986 w 3758577"/>
              <a:gd name="connsiteY52" fmla="*/ 942449 h 4308339"/>
              <a:gd name="connsiteX53" fmla="*/ 880741 w 3758577"/>
              <a:gd name="connsiteY53" fmla="*/ 1009767 h 4308339"/>
              <a:gd name="connsiteX54" fmla="*/ 779764 w 3758577"/>
              <a:gd name="connsiteY54" fmla="*/ 1088304 h 4308339"/>
              <a:gd name="connsiteX55" fmla="*/ 695617 w 3758577"/>
              <a:gd name="connsiteY55" fmla="*/ 1144403 h 4308339"/>
              <a:gd name="connsiteX56" fmla="*/ 633909 w 3758577"/>
              <a:gd name="connsiteY56" fmla="*/ 1206111 h 4308339"/>
              <a:gd name="connsiteX57" fmla="*/ 532933 w 3758577"/>
              <a:gd name="connsiteY57" fmla="*/ 1290258 h 4308339"/>
              <a:gd name="connsiteX58" fmla="*/ 431956 w 3758577"/>
              <a:gd name="connsiteY58" fmla="*/ 1385625 h 4308339"/>
              <a:gd name="connsiteX59" fmla="*/ 359028 w 3758577"/>
              <a:gd name="connsiteY59" fmla="*/ 1475382 h 4308339"/>
              <a:gd name="connsiteX60" fmla="*/ 291710 w 3758577"/>
              <a:gd name="connsiteY60" fmla="*/ 1643676 h 4308339"/>
              <a:gd name="connsiteX61" fmla="*/ 291710 w 3758577"/>
              <a:gd name="connsiteY61" fmla="*/ 1643676 h 4308339"/>
              <a:gd name="connsiteX62" fmla="*/ 230002 w 3758577"/>
              <a:gd name="connsiteY62" fmla="*/ 1856849 h 4308339"/>
              <a:gd name="connsiteX63" fmla="*/ 218783 w 3758577"/>
              <a:gd name="connsiteY63" fmla="*/ 2008314 h 4308339"/>
              <a:gd name="connsiteX64" fmla="*/ 207563 w 3758577"/>
              <a:gd name="connsiteY64" fmla="*/ 2187828 h 4308339"/>
              <a:gd name="connsiteX65" fmla="*/ 207563 w 3758577"/>
              <a:gd name="connsiteY65" fmla="*/ 2344903 h 4308339"/>
              <a:gd name="connsiteX66" fmla="*/ 224393 w 3758577"/>
              <a:gd name="connsiteY66" fmla="*/ 2485149 h 4308339"/>
              <a:gd name="connsiteX67" fmla="*/ 246832 w 3758577"/>
              <a:gd name="connsiteY67" fmla="*/ 2821738 h 4308339"/>
              <a:gd name="connsiteX68" fmla="*/ 269271 w 3758577"/>
              <a:gd name="connsiteY68" fmla="*/ 2945153 h 4308339"/>
              <a:gd name="connsiteX69" fmla="*/ 269271 w 3758577"/>
              <a:gd name="connsiteY69" fmla="*/ 3102228 h 4308339"/>
              <a:gd name="connsiteX70" fmla="*/ 252442 w 3758577"/>
              <a:gd name="connsiteY70" fmla="*/ 3197595 h 4308339"/>
              <a:gd name="connsiteX71" fmla="*/ 162685 w 3758577"/>
              <a:gd name="connsiteY71" fmla="*/ 3337841 h 4308339"/>
              <a:gd name="connsiteX72" fmla="*/ 136973 w 3758577"/>
              <a:gd name="connsiteY72" fmla="*/ 3508005 h 4308339"/>
              <a:gd name="connsiteX73" fmla="*/ 28049 w 3758577"/>
              <a:gd name="connsiteY73" fmla="*/ 3651990 h 4308339"/>
              <a:gd name="connsiteX74" fmla="*/ 0 w 3758577"/>
              <a:gd name="connsiteY74" fmla="*/ 3747357 h 4308339"/>
              <a:gd name="connsiteX75" fmla="*/ 0 w 3758577"/>
              <a:gd name="connsiteY75" fmla="*/ 3865163 h 4308339"/>
              <a:gd name="connsiteX76" fmla="*/ 67318 w 3758577"/>
              <a:gd name="connsiteY76" fmla="*/ 4033458 h 4308339"/>
              <a:gd name="connsiteX77" fmla="*/ 196344 w 3758577"/>
              <a:gd name="connsiteY77" fmla="*/ 4308339 h 4308339"/>
              <a:gd name="connsiteX78" fmla="*/ 201953 w 3758577"/>
              <a:gd name="connsiteY78" fmla="*/ 4229801 h 4308339"/>
              <a:gd name="connsiteX79" fmla="*/ 213173 w 3758577"/>
              <a:gd name="connsiteY79" fmla="*/ 4140044 h 4308339"/>
              <a:gd name="connsiteX80" fmla="*/ 213173 w 3758577"/>
              <a:gd name="connsiteY80" fmla="*/ 3965205 h 4308339"/>
              <a:gd name="connsiteX81" fmla="*/ 213173 w 3758577"/>
              <a:gd name="connsiteY81" fmla="*/ 3812805 h 4308339"/>
              <a:gd name="connsiteX82" fmla="*/ 289373 w 3758577"/>
              <a:gd name="connsiteY82" fmla="*/ 3584205 h 4308339"/>
              <a:gd name="connsiteX83" fmla="*/ 441773 w 3758577"/>
              <a:gd name="connsiteY83" fmla="*/ 3279405 h 4308339"/>
              <a:gd name="connsiteX84" fmla="*/ 746573 w 3758577"/>
              <a:gd name="connsiteY84" fmla="*/ 3203205 h 4308339"/>
              <a:gd name="connsiteX85" fmla="*/ 898973 w 3758577"/>
              <a:gd name="connsiteY85" fmla="*/ 3127005 h 4308339"/>
              <a:gd name="connsiteX86" fmla="*/ 746573 w 3758577"/>
              <a:gd name="connsiteY86" fmla="*/ 3660405 h 4308339"/>
              <a:gd name="connsiteX0" fmla="*/ 757325 w 3758577"/>
              <a:gd name="connsiteY0" fmla="*/ 3618331 h 4498605"/>
              <a:gd name="connsiteX1" fmla="*/ 790984 w 3758577"/>
              <a:gd name="connsiteY1" fmla="*/ 3534184 h 4498605"/>
              <a:gd name="connsiteX2" fmla="*/ 841472 w 3758577"/>
              <a:gd name="connsiteY2" fmla="*/ 3461257 h 4498605"/>
              <a:gd name="connsiteX3" fmla="*/ 891961 w 3758577"/>
              <a:gd name="connsiteY3" fmla="*/ 3405158 h 4498605"/>
              <a:gd name="connsiteX4" fmla="*/ 948059 w 3758577"/>
              <a:gd name="connsiteY4" fmla="*/ 3354670 h 4498605"/>
              <a:gd name="connsiteX5" fmla="*/ 1026596 w 3758577"/>
              <a:gd name="connsiteY5" fmla="*/ 3304182 h 4498605"/>
              <a:gd name="connsiteX6" fmla="*/ 1099524 w 3758577"/>
              <a:gd name="connsiteY6" fmla="*/ 3259303 h 4498605"/>
              <a:gd name="connsiteX7" fmla="*/ 1150012 w 3758577"/>
              <a:gd name="connsiteY7" fmla="*/ 3242474 h 4498605"/>
              <a:gd name="connsiteX8" fmla="*/ 1256599 w 3758577"/>
              <a:gd name="connsiteY8" fmla="*/ 3186376 h 4498605"/>
              <a:gd name="connsiteX9" fmla="*/ 1346356 w 3758577"/>
              <a:gd name="connsiteY9" fmla="*/ 3158326 h 4498605"/>
              <a:gd name="connsiteX10" fmla="*/ 1396844 w 3758577"/>
              <a:gd name="connsiteY10" fmla="*/ 3113448 h 4498605"/>
              <a:gd name="connsiteX11" fmla="*/ 1480991 w 3758577"/>
              <a:gd name="connsiteY11" fmla="*/ 3062960 h 4498605"/>
              <a:gd name="connsiteX12" fmla="*/ 1593188 w 3758577"/>
              <a:gd name="connsiteY12" fmla="*/ 3034911 h 4498605"/>
              <a:gd name="connsiteX13" fmla="*/ 1710994 w 3758577"/>
              <a:gd name="connsiteY13" fmla="*/ 3034911 h 4498605"/>
              <a:gd name="connsiteX14" fmla="*/ 1823190 w 3758577"/>
              <a:gd name="connsiteY14" fmla="*/ 3040520 h 4498605"/>
              <a:gd name="connsiteX15" fmla="*/ 1957826 w 3758577"/>
              <a:gd name="connsiteY15" fmla="*/ 3051740 h 4498605"/>
              <a:gd name="connsiteX16" fmla="*/ 2294415 w 3758577"/>
              <a:gd name="connsiteY16" fmla="*/ 3074179 h 4498605"/>
              <a:gd name="connsiteX17" fmla="*/ 2294415 w 3758577"/>
              <a:gd name="connsiteY17" fmla="*/ 3074179 h 4498605"/>
              <a:gd name="connsiteX18" fmla="*/ 2468319 w 3758577"/>
              <a:gd name="connsiteY18" fmla="*/ 3074179 h 4498605"/>
              <a:gd name="connsiteX19" fmla="*/ 2614174 w 3758577"/>
              <a:gd name="connsiteY19" fmla="*/ 3068569 h 4498605"/>
              <a:gd name="connsiteX20" fmla="*/ 2804908 w 3758577"/>
              <a:gd name="connsiteY20" fmla="*/ 3034911 h 4498605"/>
              <a:gd name="connsiteX21" fmla="*/ 2984422 w 3758577"/>
              <a:gd name="connsiteY21" fmla="*/ 2995642 h 4498605"/>
              <a:gd name="connsiteX22" fmla="*/ 3141497 w 3758577"/>
              <a:gd name="connsiteY22" fmla="*/ 2950763 h 4498605"/>
              <a:gd name="connsiteX23" fmla="*/ 3349060 w 3758577"/>
              <a:gd name="connsiteY23" fmla="*/ 2877836 h 4498605"/>
              <a:gd name="connsiteX24" fmla="*/ 3433207 w 3758577"/>
              <a:gd name="connsiteY24" fmla="*/ 2793688 h 4498605"/>
              <a:gd name="connsiteX25" fmla="*/ 3573453 w 3758577"/>
              <a:gd name="connsiteY25" fmla="*/ 2675882 h 4498605"/>
              <a:gd name="connsiteX26" fmla="*/ 3657600 w 3758577"/>
              <a:gd name="connsiteY26" fmla="*/ 2501978 h 4498605"/>
              <a:gd name="connsiteX27" fmla="*/ 3758577 w 3758577"/>
              <a:gd name="connsiteY27" fmla="*/ 2255146 h 4498605"/>
              <a:gd name="connsiteX28" fmla="*/ 3758577 w 3758577"/>
              <a:gd name="connsiteY28" fmla="*/ 2081242 h 4498605"/>
              <a:gd name="connsiteX29" fmla="*/ 3736137 w 3758577"/>
              <a:gd name="connsiteY29" fmla="*/ 1991485 h 4498605"/>
              <a:gd name="connsiteX30" fmla="*/ 3668820 w 3758577"/>
              <a:gd name="connsiteY30" fmla="*/ 1817580 h 4498605"/>
              <a:gd name="connsiteX31" fmla="*/ 3579063 w 3758577"/>
              <a:gd name="connsiteY31" fmla="*/ 1643676 h 4498605"/>
              <a:gd name="connsiteX32" fmla="*/ 3444427 w 3758577"/>
              <a:gd name="connsiteY32" fmla="*/ 1368795 h 4498605"/>
              <a:gd name="connsiteX33" fmla="*/ 3393939 w 3758577"/>
              <a:gd name="connsiteY33" fmla="*/ 1127573 h 4498605"/>
              <a:gd name="connsiteX34" fmla="*/ 3365890 w 3758577"/>
              <a:gd name="connsiteY34" fmla="*/ 959279 h 4498605"/>
              <a:gd name="connsiteX35" fmla="*/ 3315401 w 3758577"/>
              <a:gd name="connsiteY35" fmla="*/ 729276 h 4498605"/>
              <a:gd name="connsiteX36" fmla="*/ 3197595 w 3758577"/>
              <a:gd name="connsiteY36" fmla="*/ 566592 h 4498605"/>
              <a:gd name="connsiteX37" fmla="*/ 3141497 w 3758577"/>
              <a:gd name="connsiteY37" fmla="*/ 482444 h 4498605"/>
              <a:gd name="connsiteX38" fmla="*/ 2961983 w 3758577"/>
              <a:gd name="connsiteY38" fmla="*/ 258052 h 4498605"/>
              <a:gd name="connsiteX39" fmla="*/ 2754420 w 3758577"/>
              <a:gd name="connsiteY39" fmla="*/ 134636 h 4498605"/>
              <a:gd name="connsiteX40" fmla="*/ 2642223 w 3758577"/>
              <a:gd name="connsiteY40" fmla="*/ 61708 h 4498605"/>
              <a:gd name="connsiteX41" fmla="*/ 2518807 w 3758577"/>
              <a:gd name="connsiteY41" fmla="*/ 0 h 4498605"/>
              <a:gd name="connsiteX42" fmla="*/ 2249536 w 3758577"/>
              <a:gd name="connsiteY42" fmla="*/ 5610 h 4498605"/>
              <a:gd name="connsiteX43" fmla="*/ 2109291 w 3758577"/>
              <a:gd name="connsiteY43" fmla="*/ 112196 h 4498605"/>
              <a:gd name="connsiteX44" fmla="*/ 2019534 w 3758577"/>
              <a:gd name="connsiteY44" fmla="*/ 213173 h 4498605"/>
              <a:gd name="connsiteX45" fmla="*/ 1896118 w 3758577"/>
              <a:gd name="connsiteY45" fmla="*/ 330979 h 4498605"/>
              <a:gd name="connsiteX46" fmla="*/ 1587578 w 3758577"/>
              <a:gd name="connsiteY46" fmla="*/ 465615 h 4498605"/>
              <a:gd name="connsiteX47" fmla="*/ 1441723 w 3758577"/>
              <a:gd name="connsiteY47" fmla="*/ 617080 h 4498605"/>
              <a:gd name="connsiteX48" fmla="*/ 1312697 w 3758577"/>
              <a:gd name="connsiteY48" fmla="*/ 734886 h 4498605"/>
              <a:gd name="connsiteX49" fmla="*/ 1217330 w 3758577"/>
              <a:gd name="connsiteY49" fmla="*/ 813423 h 4498605"/>
              <a:gd name="connsiteX50" fmla="*/ 1166842 w 3758577"/>
              <a:gd name="connsiteY50" fmla="*/ 852692 h 4498605"/>
              <a:gd name="connsiteX51" fmla="*/ 1105134 w 3758577"/>
              <a:gd name="connsiteY51" fmla="*/ 891961 h 4498605"/>
              <a:gd name="connsiteX52" fmla="*/ 1020986 w 3758577"/>
              <a:gd name="connsiteY52" fmla="*/ 942449 h 4498605"/>
              <a:gd name="connsiteX53" fmla="*/ 880741 w 3758577"/>
              <a:gd name="connsiteY53" fmla="*/ 1009767 h 4498605"/>
              <a:gd name="connsiteX54" fmla="*/ 779764 w 3758577"/>
              <a:gd name="connsiteY54" fmla="*/ 1088304 h 4498605"/>
              <a:gd name="connsiteX55" fmla="*/ 695617 w 3758577"/>
              <a:gd name="connsiteY55" fmla="*/ 1144403 h 4498605"/>
              <a:gd name="connsiteX56" fmla="*/ 633909 w 3758577"/>
              <a:gd name="connsiteY56" fmla="*/ 1206111 h 4498605"/>
              <a:gd name="connsiteX57" fmla="*/ 532933 w 3758577"/>
              <a:gd name="connsiteY57" fmla="*/ 1290258 h 4498605"/>
              <a:gd name="connsiteX58" fmla="*/ 431956 w 3758577"/>
              <a:gd name="connsiteY58" fmla="*/ 1385625 h 4498605"/>
              <a:gd name="connsiteX59" fmla="*/ 359028 w 3758577"/>
              <a:gd name="connsiteY59" fmla="*/ 1475382 h 4498605"/>
              <a:gd name="connsiteX60" fmla="*/ 291710 w 3758577"/>
              <a:gd name="connsiteY60" fmla="*/ 1643676 h 4498605"/>
              <a:gd name="connsiteX61" fmla="*/ 291710 w 3758577"/>
              <a:gd name="connsiteY61" fmla="*/ 1643676 h 4498605"/>
              <a:gd name="connsiteX62" fmla="*/ 230002 w 3758577"/>
              <a:gd name="connsiteY62" fmla="*/ 1856849 h 4498605"/>
              <a:gd name="connsiteX63" fmla="*/ 218783 w 3758577"/>
              <a:gd name="connsiteY63" fmla="*/ 2008314 h 4498605"/>
              <a:gd name="connsiteX64" fmla="*/ 207563 w 3758577"/>
              <a:gd name="connsiteY64" fmla="*/ 2187828 h 4498605"/>
              <a:gd name="connsiteX65" fmla="*/ 207563 w 3758577"/>
              <a:gd name="connsiteY65" fmla="*/ 2344903 h 4498605"/>
              <a:gd name="connsiteX66" fmla="*/ 224393 w 3758577"/>
              <a:gd name="connsiteY66" fmla="*/ 2485149 h 4498605"/>
              <a:gd name="connsiteX67" fmla="*/ 246832 w 3758577"/>
              <a:gd name="connsiteY67" fmla="*/ 2821738 h 4498605"/>
              <a:gd name="connsiteX68" fmla="*/ 269271 w 3758577"/>
              <a:gd name="connsiteY68" fmla="*/ 2945153 h 4498605"/>
              <a:gd name="connsiteX69" fmla="*/ 269271 w 3758577"/>
              <a:gd name="connsiteY69" fmla="*/ 3102228 h 4498605"/>
              <a:gd name="connsiteX70" fmla="*/ 252442 w 3758577"/>
              <a:gd name="connsiteY70" fmla="*/ 3197595 h 4498605"/>
              <a:gd name="connsiteX71" fmla="*/ 162685 w 3758577"/>
              <a:gd name="connsiteY71" fmla="*/ 3337841 h 4498605"/>
              <a:gd name="connsiteX72" fmla="*/ 136973 w 3758577"/>
              <a:gd name="connsiteY72" fmla="*/ 3508005 h 4498605"/>
              <a:gd name="connsiteX73" fmla="*/ 28049 w 3758577"/>
              <a:gd name="connsiteY73" fmla="*/ 3651990 h 4498605"/>
              <a:gd name="connsiteX74" fmla="*/ 0 w 3758577"/>
              <a:gd name="connsiteY74" fmla="*/ 3747357 h 4498605"/>
              <a:gd name="connsiteX75" fmla="*/ 0 w 3758577"/>
              <a:gd name="connsiteY75" fmla="*/ 3865163 h 4498605"/>
              <a:gd name="connsiteX76" fmla="*/ 67318 w 3758577"/>
              <a:gd name="connsiteY76" fmla="*/ 4033458 h 4498605"/>
              <a:gd name="connsiteX77" fmla="*/ 289373 w 3758577"/>
              <a:gd name="connsiteY77" fmla="*/ 4498605 h 4498605"/>
              <a:gd name="connsiteX78" fmla="*/ 201953 w 3758577"/>
              <a:gd name="connsiteY78" fmla="*/ 4229801 h 4498605"/>
              <a:gd name="connsiteX79" fmla="*/ 213173 w 3758577"/>
              <a:gd name="connsiteY79" fmla="*/ 4140044 h 4498605"/>
              <a:gd name="connsiteX80" fmla="*/ 213173 w 3758577"/>
              <a:gd name="connsiteY80" fmla="*/ 3965205 h 4498605"/>
              <a:gd name="connsiteX81" fmla="*/ 213173 w 3758577"/>
              <a:gd name="connsiteY81" fmla="*/ 3812805 h 4498605"/>
              <a:gd name="connsiteX82" fmla="*/ 289373 w 3758577"/>
              <a:gd name="connsiteY82" fmla="*/ 3584205 h 4498605"/>
              <a:gd name="connsiteX83" fmla="*/ 441773 w 3758577"/>
              <a:gd name="connsiteY83" fmla="*/ 3279405 h 4498605"/>
              <a:gd name="connsiteX84" fmla="*/ 746573 w 3758577"/>
              <a:gd name="connsiteY84" fmla="*/ 3203205 h 4498605"/>
              <a:gd name="connsiteX85" fmla="*/ 898973 w 3758577"/>
              <a:gd name="connsiteY85" fmla="*/ 3127005 h 4498605"/>
              <a:gd name="connsiteX86" fmla="*/ 746573 w 3758577"/>
              <a:gd name="connsiteY86" fmla="*/ 3660405 h 4498605"/>
              <a:gd name="connsiteX0" fmla="*/ 757325 w 3758577"/>
              <a:gd name="connsiteY0" fmla="*/ 3618331 h 4521512"/>
              <a:gd name="connsiteX1" fmla="*/ 790984 w 3758577"/>
              <a:gd name="connsiteY1" fmla="*/ 3534184 h 4521512"/>
              <a:gd name="connsiteX2" fmla="*/ 841472 w 3758577"/>
              <a:gd name="connsiteY2" fmla="*/ 3461257 h 4521512"/>
              <a:gd name="connsiteX3" fmla="*/ 891961 w 3758577"/>
              <a:gd name="connsiteY3" fmla="*/ 3405158 h 4521512"/>
              <a:gd name="connsiteX4" fmla="*/ 948059 w 3758577"/>
              <a:gd name="connsiteY4" fmla="*/ 3354670 h 4521512"/>
              <a:gd name="connsiteX5" fmla="*/ 1026596 w 3758577"/>
              <a:gd name="connsiteY5" fmla="*/ 3304182 h 4521512"/>
              <a:gd name="connsiteX6" fmla="*/ 1099524 w 3758577"/>
              <a:gd name="connsiteY6" fmla="*/ 3259303 h 4521512"/>
              <a:gd name="connsiteX7" fmla="*/ 1150012 w 3758577"/>
              <a:gd name="connsiteY7" fmla="*/ 3242474 h 4521512"/>
              <a:gd name="connsiteX8" fmla="*/ 1256599 w 3758577"/>
              <a:gd name="connsiteY8" fmla="*/ 3186376 h 4521512"/>
              <a:gd name="connsiteX9" fmla="*/ 1346356 w 3758577"/>
              <a:gd name="connsiteY9" fmla="*/ 3158326 h 4521512"/>
              <a:gd name="connsiteX10" fmla="*/ 1396844 w 3758577"/>
              <a:gd name="connsiteY10" fmla="*/ 3113448 h 4521512"/>
              <a:gd name="connsiteX11" fmla="*/ 1480991 w 3758577"/>
              <a:gd name="connsiteY11" fmla="*/ 3062960 h 4521512"/>
              <a:gd name="connsiteX12" fmla="*/ 1593188 w 3758577"/>
              <a:gd name="connsiteY12" fmla="*/ 3034911 h 4521512"/>
              <a:gd name="connsiteX13" fmla="*/ 1710994 w 3758577"/>
              <a:gd name="connsiteY13" fmla="*/ 3034911 h 4521512"/>
              <a:gd name="connsiteX14" fmla="*/ 1823190 w 3758577"/>
              <a:gd name="connsiteY14" fmla="*/ 3040520 h 4521512"/>
              <a:gd name="connsiteX15" fmla="*/ 1957826 w 3758577"/>
              <a:gd name="connsiteY15" fmla="*/ 3051740 h 4521512"/>
              <a:gd name="connsiteX16" fmla="*/ 2294415 w 3758577"/>
              <a:gd name="connsiteY16" fmla="*/ 3074179 h 4521512"/>
              <a:gd name="connsiteX17" fmla="*/ 2294415 w 3758577"/>
              <a:gd name="connsiteY17" fmla="*/ 3074179 h 4521512"/>
              <a:gd name="connsiteX18" fmla="*/ 2468319 w 3758577"/>
              <a:gd name="connsiteY18" fmla="*/ 3074179 h 4521512"/>
              <a:gd name="connsiteX19" fmla="*/ 2614174 w 3758577"/>
              <a:gd name="connsiteY19" fmla="*/ 3068569 h 4521512"/>
              <a:gd name="connsiteX20" fmla="*/ 2804908 w 3758577"/>
              <a:gd name="connsiteY20" fmla="*/ 3034911 h 4521512"/>
              <a:gd name="connsiteX21" fmla="*/ 2984422 w 3758577"/>
              <a:gd name="connsiteY21" fmla="*/ 2995642 h 4521512"/>
              <a:gd name="connsiteX22" fmla="*/ 3141497 w 3758577"/>
              <a:gd name="connsiteY22" fmla="*/ 2950763 h 4521512"/>
              <a:gd name="connsiteX23" fmla="*/ 3349060 w 3758577"/>
              <a:gd name="connsiteY23" fmla="*/ 2877836 h 4521512"/>
              <a:gd name="connsiteX24" fmla="*/ 3433207 w 3758577"/>
              <a:gd name="connsiteY24" fmla="*/ 2793688 h 4521512"/>
              <a:gd name="connsiteX25" fmla="*/ 3573453 w 3758577"/>
              <a:gd name="connsiteY25" fmla="*/ 2675882 h 4521512"/>
              <a:gd name="connsiteX26" fmla="*/ 3657600 w 3758577"/>
              <a:gd name="connsiteY26" fmla="*/ 2501978 h 4521512"/>
              <a:gd name="connsiteX27" fmla="*/ 3758577 w 3758577"/>
              <a:gd name="connsiteY27" fmla="*/ 2255146 h 4521512"/>
              <a:gd name="connsiteX28" fmla="*/ 3758577 w 3758577"/>
              <a:gd name="connsiteY28" fmla="*/ 2081242 h 4521512"/>
              <a:gd name="connsiteX29" fmla="*/ 3736137 w 3758577"/>
              <a:gd name="connsiteY29" fmla="*/ 1991485 h 4521512"/>
              <a:gd name="connsiteX30" fmla="*/ 3668820 w 3758577"/>
              <a:gd name="connsiteY30" fmla="*/ 1817580 h 4521512"/>
              <a:gd name="connsiteX31" fmla="*/ 3579063 w 3758577"/>
              <a:gd name="connsiteY31" fmla="*/ 1643676 h 4521512"/>
              <a:gd name="connsiteX32" fmla="*/ 3444427 w 3758577"/>
              <a:gd name="connsiteY32" fmla="*/ 1368795 h 4521512"/>
              <a:gd name="connsiteX33" fmla="*/ 3393939 w 3758577"/>
              <a:gd name="connsiteY33" fmla="*/ 1127573 h 4521512"/>
              <a:gd name="connsiteX34" fmla="*/ 3365890 w 3758577"/>
              <a:gd name="connsiteY34" fmla="*/ 959279 h 4521512"/>
              <a:gd name="connsiteX35" fmla="*/ 3315401 w 3758577"/>
              <a:gd name="connsiteY35" fmla="*/ 729276 h 4521512"/>
              <a:gd name="connsiteX36" fmla="*/ 3197595 w 3758577"/>
              <a:gd name="connsiteY36" fmla="*/ 566592 h 4521512"/>
              <a:gd name="connsiteX37" fmla="*/ 3141497 w 3758577"/>
              <a:gd name="connsiteY37" fmla="*/ 482444 h 4521512"/>
              <a:gd name="connsiteX38" fmla="*/ 2961983 w 3758577"/>
              <a:gd name="connsiteY38" fmla="*/ 258052 h 4521512"/>
              <a:gd name="connsiteX39" fmla="*/ 2754420 w 3758577"/>
              <a:gd name="connsiteY39" fmla="*/ 134636 h 4521512"/>
              <a:gd name="connsiteX40" fmla="*/ 2642223 w 3758577"/>
              <a:gd name="connsiteY40" fmla="*/ 61708 h 4521512"/>
              <a:gd name="connsiteX41" fmla="*/ 2518807 w 3758577"/>
              <a:gd name="connsiteY41" fmla="*/ 0 h 4521512"/>
              <a:gd name="connsiteX42" fmla="*/ 2249536 w 3758577"/>
              <a:gd name="connsiteY42" fmla="*/ 5610 h 4521512"/>
              <a:gd name="connsiteX43" fmla="*/ 2109291 w 3758577"/>
              <a:gd name="connsiteY43" fmla="*/ 112196 h 4521512"/>
              <a:gd name="connsiteX44" fmla="*/ 2019534 w 3758577"/>
              <a:gd name="connsiteY44" fmla="*/ 213173 h 4521512"/>
              <a:gd name="connsiteX45" fmla="*/ 1896118 w 3758577"/>
              <a:gd name="connsiteY45" fmla="*/ 330979 h 4521512"/>
              <a:gd name="connsiteX46" fmla="*/ 1587578 w 3758577"/>
              <a:gd name="connsiteY46" fmla="*/ 465615 h 4521512"/>
              <a:gd name="connsiteX47" fmla="*/ 1441723 w 3758577"/>
              <a:gd name="connsiteY47" fmla="*/ 617080 h 4521512"/>
              <a:gd name="connsiteX48" fmla="*/ 1312697 w 3758577"/>
              <a:gd name="connsiteY48" fmla="*/ 734886 h 4521512"/>
              <a:gd name="connsiteX49" fmla="*/ 1217330 w 3758577"/>
              <a:gd name="connsiteY49" fmla="*/ 813423 h 4521512"/>
              <a:gd name="connsiteX50" fmla="*/ 1166842 w 3758577"/>
              <a:gd name="connsiteY50" fmla="*/ 852692 h 4521512"/>
              <a:gd name="connsiteX51" fmla="*/ 1105134 w 3758577"/>
              <a:gd name="connsiteY51" fmla="*/ 891961 h 4521512"/>
              <a:gd name="connsiteX52" fmla="*/ 1020986 w 3758577"/>
              <a:gd name="connsiteY52" fmla="*/ 942449 h 4521512"/>
              <a:gd name="connsiteX53" fmla="*/ 880741 w 3758577"/>
              <a:gd name="connsiteY53" fmla="*/ 1009767 h 4521512"/>
              <a:gd name="connsiteX54" fmla="*/ 779764 w 3758577"/>
              <a:gd name="connsiteY54" fmla="*/ 1088304 h 4521512"/>
              <a:gd name="connsiteX55" fmla="*/ 695617 w 3758577"/>
              <a:gd name="connsiteY55" fmla="*/ 1144403 h 4521512"/>
              <a:gd name="connsiteX56" fmla="*/ 633909 w 3758577"/>
              <a:gd name="connsiteY56" fmla="*/ 1206111 h 4521512"/>
              <a:gd name="connsiteX57" fmla="*/ 532933 w 3758577"/>
              <a:gd name="connsiteY57" fmla="*/ 1290258 h 4521512"/>
              <a:gd name="connsiteX58" fmla="*/ 431956 w 3758577"/>
              <a:gd name="connsiteY58" fmla="*/ 1385625 h 4521512"/>
              <a:gd name="connsiteX59" fmla="*/ 359028 w 3758577"/>
              <a:gd name="connsiteY59" fmla="*/ 1475382 h 4521512"/>
              <a:gd name="connsiteX60" fmla="*/ 291710 w 3758577"/>
              <a:gd name="connsiteY60" fmla="*/ 1643676 h 4521512"/>
              <a:gd name="connsiteX61" fmla="*/ 291710 w 3758577"/>
              <a:gd name="connsiteY61" fmla="*/ 1643676 h 4521512"/>
              <a:gd name="connsiteX62" fmla="*/ 230002 w 3758577"/>
              <a:gd name="connsiteY62" fmla="*/ 1856849 h 4521512"/>
              <a:gd name="connsiteX63" fmla="*/ 218783 w 3758577"/>
              <a:gd name="connsiteY63" fmla="*/ 2008314 h 4521512"/>
              <a:gd name="connsiteX64" fmla="*/ 207563 w 3758577"/>
              <a:gd name="connsiteY64" fmla="*/ 2187828 h 4521512"/>
              <a:gd name="connsiteX65" fmla="*/ 207563 w 3758577"/>
              <a:gd name="connsiteY65" fmla="*/ 2344903 h 4521512"/>
              <a:gd name="connsiteX66" fmla="*/ 224393 w 3758577"/>
              <a:gd name="connsiteY66" fmla="*/ 2485149 h 4521512"/>
              <a:gd name="connsiteX67" fmla="*/ 246832 w 3758577"/>
              <a:gd name="connsiteY67" fmla="*/ 2821738 h 4521512"/>
              <a:gd name="connsiteX68" fmla="*/ 269271 w 3758577"/>
              <a:gd name="connsiteY68" fmla="*/ 2945153 h 4521512"/>
              <a:gd name="connsiteX69" fmla="*/ 269271 w 3758577"/>
              <a:gd name="connsiteY69" fmla="*/ 3102228 h 4521512"/>
              <a:gd name="connsiteX70" fmla="*/ 252442 w 3758577"/>
              <a:gd name="connsiteY70" fmla="*/ 3197595 h 4521512"/>
              <a:gd name="connsiteX71" fmla="*/ 162685 w 3758577"/>
              <a:gd name="connsiteY71" fmla="*/ 3337841 h 4521512"/>
              <a:gd name="connsiteX72" fmla="*/ 136973 w 3758577"/>
              <a:gd name="connsiteY72" fmla="*/ 3508005 h 4521512"/>
              <a:gd name="connsiteX73" fmla="*/ 28049 w 3758577"/>
              <a:gd name="connsiteY73" fmla="*/ 3651990 h 4521512"/>
              <a:gd name="connsiteX74" fmla="*/ 0 w 3758577"/>
              <a:gd name="connsiteY74" fmla="*/ 3747357 h 4521512"/>
              <a:gd name="connsiteX75" fmla="*/ 0 w 3758577"/>
              <a:gd name="connsiteY75" fmla="*/ 3865163 h 4521512"/>
              <a:gd name="connsiteX76" fmla="*/ 67318 w 3758577"/>
              <a:gd name="connsiteY76" fmla="*/ 4033458 h 4521512"/>
              <a:gd name="connsiteX77" fmla="*/ 289373 w 3758577"/>
              <a:gd name="connsiteY77" fmla="*/ 4498605 h 4521512"/>
              <a:gd name="connsiteX78" fmla="*/ 291710 w 3758577"/>
              <a:gd name="connsiteY78" fmla="*/ 4521512 h 4521512"/>
              <a:gd name="connsiteX79" fmla="*/ 201953 w 3758577"/>
              <a:gd name="connsiteY79" fmla="*/ 4229801 h 4521512"/>
              <a:gd name="connsiteX80" fmla="*/ 213173 w 3758577"/>
              <a:gd name="connsiteY80" fmla="*/ 4140044 h 4521512"/>
              <a:gd name="connsiteX81" fmla="*/ 213173 w 3758577"/>
              <a:gd name="connsiteY81" fmla="*/ 3965205 h 4521512"/>
              <a:gd name="connsiteX82" fmla="*/ 213173 w 3758577"/>
              <a:gd name="connsiteY82" fmla="*/ 3812805 h 4521512"/>
              <a:gd name="connsiteX83" fmla="*/ 289373 w 3758577"/>
              <a:gd name="connsiteY83" fmla="*/ 3584205 h 4521512"/>
              <a:gd name="connsiteX84" fmla="*/ 441773 w 3758577"/>
              <a:gd name="connsiteY84" fmla="*/ 3279405 h 4521512"/>
              <a:gd name="connsiteX85" fmla="*/ 746573 w 3758577"/>
              <a:gd name="connsiteY85" fmla="*/ 3203205 h 4521512"/>
              <a:gd name="connsiteX86" fmla="*/ 898973 w 3758577"/>
              <a:gd name="connsiteY86" fmla="*/ 3127005 h 4521512"/>
              <a:gd name="connsiteX87" fmla="*/ 746573 w 3758577"/>
              <a:gd name="connsiteY87" fmla="*/ 3660405 h 4521512"/>
              <a:gd name="connsiteX0" fmla="*/ 757325 w 3758577"/>
              <a:gd name="connsiteY0" fmla="*/ 3618331 h 4521512"/>
              <a:gd name="connsiteX1" fmla="*/ 790984 w 3758577"/>
              <a:gd name="connsiteY1" fmla="*/ 3534184 h 4521512"/>
              <a:gd name="connsiteX2" fmla="*/ 841472 w 3758577"/>
              <a:gd name="connsiteY2" fmla="*/ 3461257 h 4521512"/>
              <a:gd name="connsiteX3" fmla="*/ 891961 w 3758577"/>
              <a:gd name="connsiteY3" fmla="*/ 3405158 h 4521512"/>
              <a:gd name="connsiteX4" fmla="*/ 948059 w 3758577"/>
              <a:gd name="connsiteY4" fmla="*/ 3354670 h 4521512"/>
              <a:gd name="connsiteX5" fmla="*/ 1026596 w 3758577"/>
              <a:gd name="connsiteY5" fmla="*/ 3304182 h 4521512"/>
              <a:gd name="connsiteX6" fmla="*/ 1099524 w 3758577"/>
              <a:gd name="connsiteY6" fmla="*/ 3259303 h 4521512"/>
              <a:gd name="connsiteX7" fmla="*/ 1150012 w 3758577"/>
              <a:gd name="connsiteY7" fmla="*/ 3242474 h 4521512"/>
              <a:gd name="connsiteX8" fmla="*/ 1256599 w 3758577"/>
              <a:gd name="connsiteY8" fmla="*/ 3186376 h 4521512"/>
              <a:gd name="connsiteX9" fmla="*/ 1346356 w 3758577"/>
              <a:gd name="connsiteY9" fmla="*/ 3158326 h 4521512"/>
              <a:gd name="connsiteX10" fmla="*/ 1396844 w 3758577"/>
              <a:gd name="connsiteY10" fmla="*/ 3113448 h 4521512"/>
              <a:gd name="connsiteX11" fmla="*/ 1480991 w 3758577"/>
              <a:gd name="connsiteY11" fmla="*/ 3062960 h 4521512"/>
              <a:gd name="connsiteX12" fmla="*/ 1593188 w 3758577"/>
              <a:gd name="connsiteY12" fmla="*/ 3034911 h 4521512"/>
              <a:gd name="connsiteX13" fmla="*/ 1710994 w 3758577"/>
              <a:gd name="connsiteY13" fmla="*/ 3034911 h 4521512"/>
              <a:gd name="connsiteX14" fmla="*/ 1823190 w 3758577"/>
              <a:gd name="connsiteY14" fmla="*/ 3040520 h 4521512"/>
              <a:gd name="connsiteX15" fmla="*/ 1957826 w 3758577"/>
              <a:gd name="connsiteY15" fmla="*/ 3051740 h 4521512"/>
              <a:gd name="connsiteX16" fmla="*/ 2294415 w 3758577"/>
              <a:gd name="connsiteY16" fmla="*/ 3074179 h 4521512"/>
              <a:gd name="connsiteX17" fmla="*/ 2294415 w 3758577"/>
              <a:gd name="connsiteY17" fmla="*/ 3074179 h 4521512"/>
              <a:gd name="connsiteX18" fmla="*/ 2468319 w 3758577"/>
              <a:gd name="connsiteY18" fmla="*/ 3074179 h 4521512"/>
              <a:gd name="connsiteX19" fmla="*/ 2614174 w 3758577"/>
              <a:gd name="connsiteY19" fmla="*/ 3068569 h 4521512"/>
              <a:gd name="connsiteX20" fmla="*/ 2804908 w 3758577"/>
              <a:gd name="connsiteY20" fmla="*/ 3034911 h 4521512"/>
              <a:gd name="connsiteX21" fmla="*/ 2984422 w 3758577"/>
              <a:gd name="connsiteY21" fmla="*/ 2995642 h 4521512"/>
              <a:gd name="connsiteX22" fmla="*/ 3141497 w 3758577"/>
              <a:gd name="connsiteY22" fmla="*/ 2950763 h 4521512"/>
              <a:gd name="connsiteX23" fmla="*/ 3349060 w 3758577"/>
              <a:gd name="connsiteY23" fmla="*/ 2877836 h 4521512"/>
              <a:gd name="connsiteX24" fmla="*/ 3433207 w 3758577"/>
              <a:gd name="connsiteY24" fmla="*/ 2793688 h 4521512"/>
              <a:gd name="connsiteX25" fmla="*/ 3573453 w 3758577"/>
              <a:gd name="connsiteY25" fmla="*/ 2675882 h 4521512"/>
              <a:gd name="connsiteX26" fmla="*/ 3657600 w 3758577"/>
              <a:gd name="connsiteY26" fmla="*/ 2501978 h 4521512"/>
              <a:gd name="connsiteX27" fmla="*/ 3758577 w 3758577"/>
              <a:gd name="connsiteY27" fmla="*/ 2255146 h 4521512"/>
              <a:gd name="connsiteX28" fmla="*/ 3758577 w 3758577"/>
              <a:gd name="connsiteY28" fmla="*/ 2081242 h 4521512"/>
              <a:gd name="connsiteX29" fmla="*/ 3736137 w 3758577"/>
              <a:gd name="connsiteY29" fmla="*/ 1991485 h 4521512"/>
              <a:gd name="connsiteX30" fmla="*/ 3668820 w 3758577"/>
              <a:gd name="connsiteY30" fmla="*/ 1817580 h 4521512"/>
              <a:gd name="connsiteX31" fmla="*/ 3579063 w 3758577"/>
              <a:gd name="connsiteY31" fmla="*/ 1643676 h 4521512"/>
              <a:gd name="connsiteX32" fmla="*/ 3444427 w 3758577"/>
              <a:gd name="connsiteY32" fmla="*/ 1368795 h 4521512"/>
              <a:gd name="connsiteX33" fmla="*/ 3393939 w 3758577"/>
              <a:gd name="connsiteY33" fmla="*/ 1127573 h 4521512"/>
              <a:gd name="connsiteX34" fmla="*/ 3365890 w 3758577"/>
              <a:gd name="connsiteY34" fmla="*/ 959279 h 4521512"/>
              <a:gd name="connsiteX35" fmla="*/ 3315401 w 3758577"/>
              <a:gd name="connsiteY35" fmla="*/ 729276 h 4521512"/>
              <a:gd name="connsiteX36" fmla="*/ 3197595 w 3758577"/>
              <a:gd name="connsiteY36" fmla="*/ 566592 h 4521512"/>
              <a:gd name="connsiteX37" fmla="*/ 3141497 w 3758577"/>
              <a:gd name="connsiteY37" fmla="*/ 482444 h 4521512"/>
              <a:gd name="connsiteX38" fmla="*/ 2961983 w 3758577"/>
              <a:gd name="connsiteY38" fmla="*/ 258052 h 4521512"/>
              <a:gd name="connsiteX39" fmla="*/ 2754420 w 3758577"/>
              <a:gd name="connsiteY39" fmla="*/ 134636 h 4521512"/>
              <a:gd name="connsiteX40" fmla="*/ 2642223 w 3758577"/>
              <a:gd name="connsiteY40" fmla="*/ 61708 h 4521512"/>
              <a:gd name="connsiteX41" fmla="*/ 2518807 w 3758577"/>
              <a:gd name="connsiteY41" fmla="*/ 0 h 4521512"/>
              <a:gd name="connsiteX42" fmla="*/ 2249536 w 3758577"/>
              <a:gd name="connsiteY42" fmla="*/ 5610 h 4521512"/>
              <a:gd name="connsiteX43" fmla="*/ 2109291 w 3758577"/>
              <a:gd name="connsiteY43" fmla="*/ 112196 h 4521512"/>
              <a:gd name="connsiteX44" fmla="*/ 2019534 w 3758577"/>
              <a:gd name="connsiteY44" fmla="*/ 213173 h 4521512"/>
              <a:gd name="connsiteX45" fmla="*/ 1896118 w 3758577"/>
              <a:gd name="connsiteY45" fmla="*/ 330979 h 4521512"/>
              <a:gd name="connsiteX46" fmla="*/ 1587578 w 3758577"/>
              <a:gd name="connsiteY46" fmla="*/ 465615 h 4521512"/>
              <a:gd name="connsiteX47" fmla="*/ 1441723 w 3758577"/>
              <a:gd name="connsiteY47" fmla="*/ 617080 h 4521512"/>
              <a:gd name="connsiteX48" fmla="*/ 1312697 w 3758577"/>
              <a:gd name="connsiteY48" fmla="*/ 734886 h 4521512"/>
              <a:gd name="connsiteX49" fmla="*/ 1217330 w 3758577"/>
              <a:gd name="connsiteY49" fmla="*/ 813423 h 4521512"/>
              <a:gd name="connsiteX50" fmla="*/ 1166842 w 3758577"/>
              <a:gd name="connsiteY50" fmla="*/ 852692 h 4521512"/>
              <a:gd name="connsiteX51" fmla="*/ 1105134 w 3758577"/>
              <a:gd name="connsiteY51" fmla="*/ 891961 h 4521512"/>
              <a:gd name="connsiteX52" fmla="*/ 1020986 w 3758577"/>
              <a:gd name="connsiteY52" fmla="*/ 942449 h 4521512"/>
              <a:gd name="connsiteX53" fmla="*/ 880741 w 3758577"/>
              <a:gd name="connsiteY53" fmla="*/ 1009767 h 4521512"/>
              <a:gd name="connsiteX54" fmla="*/ 779764 w 3758577"/>
              <a:gd name="connsiteY54" fmla="*/ 1088304 h 4521512"/>
              <a:gd name="connsiteX55" fmla="*/ 695617 w 3758577"/>
              <a:gd name="connsiteY55" fmla="*/ 1144403 h 4521512"/>
              <a:gd name="connsiteX56" fmla="*/ 633909 w 3758577"/>
              <a:gd name="connsiteY56" fmla="*/ 1206111 h 4521512"/>
              <a:gd name="connsiteX57" fmla="*/ 532933 w 3758577"/>
              <a:gd name="connsiteY57" fmla="*/ 1290258 h 4521512"/>
              <a:gd name="connsiteX58" fmla="*/ 431956 w 3758577"/>
              <a:gd name="connsiteY58" fmla="*/ 1385625 h 4521512"/>
              <a:gd name="connsiteX59" fmla="*/ 359028 w 3758577"/>
              <a:gd name="connsiteY59" fmla="*/ 1475382 h 4521512"/>
              <a:gd name="connsiteX60" fmla="*/ 291710 w 3758577"/>
              <a:gd name="connsiteY60" fmla="*/ 1643676 h 4521512"/>
              <a:gd name="connsiteX61" fmla="*/ 291710 w 3758577"/>
              <a:gd name="connsiteY61" fmla="*/ 1643676 h 4521512"/>
              <a:gd name="connsiteX62" fmla="*/ 230002 w 3758577"/>
              <a:gd name="connsiteY62" fmla="*/ 1856849 h 4521512"/>
              <a:gd name="connsiteX63" fmla="*/ 218783 w 3758577"/>
              <a:gd name="connsiteY63" fmla="*/ 2008314 h 4521512"/>
              <a:gd name="connsiteX64" fmla="*/ 207563 w 3758577"/>
              <a:gd name="connsiteY64" fmla="*/ 2187828 h 4521512"/>
              <a:gd name="connsiteX65" fmla="*/ 207563 w 3758577"/>
              <a:gd name="connsiteY65" fmla="*/ 2344903 h 4521512"/>
              <a:gd name="connsiteX66" fmla="*/ 224393 w 3758577"/>
              <a:gd name="connsiteY66" fmla="*/ 2485149 h 4521512"/>
              <a:gd name="connsiteX67" fmla="*/ 246832 w 3758577"/>
              <a:gd name="connsiteY67" fmla="*/ 2821738 h 4521512"/>
              <a:gd name="connsiteX68" fmla="*/ 269271 w 3758577"/>
              <a:gd name="connsiteY68" fmla="*/ 2945153 h 4521512"/>
              <a:gd name="connsiteX69" fmla="*/ 269271 w 3758577"/>
              <a:gd name="connsiteY69" fmla="*/ 3102228 h 4521512"/>
              <a:gd name="connsiteX70" fmla="*/ 252442 w 3758577"/>
              <a:gd name="connsiteY70" fmla="*/ 3197595 h 4521512"/>
              <a:gd name="connsiteX71" fmla="*/ 162685 w 3758577"/>
              <a:gd name="connsiteY71" fmla="*/ 3337841 h 4521512"/>
              <a:gd name="connsiteX72" fmla="*/ 136973 w 3758577"/>
              <a:gd name="connsiteY72" fmla="*/ 3508005 h 4521512"/>
              <a:gd name="connsiteX73" fmla="*/ 28049 w 3758577"/>
              <a:gd name="connsiteY73" fmla="*/ 3651990 h 4521512"/>
              <a:gd name="connsiteX74" fmla="*/ 0 w 3758577"/>
              <a:gd name="connsiteY74" fmla="*/ 3747357 h 4521512"/>
              <a:gd name="connsiteX75" fmla="*/ 0 w 3758577"/>
              <a:gd name="connsiteY75" fmla="*/ 3865163 h 4521512"/>
              <a:gd name="connsiteX76" fmla="*/ 67318 w 3758577"/>
              <a:gd name="connsiteY76" fmla="*/ 4033458 h 4521512"/>
              <a:gd name="connsiteX77" fmla="*/ 213173 w 3758577"/>
              <a:gd name="connsiteY77" fmla="*/ 4422404 h 4521512"/>
              <a:gd name="connsiteX78" fmla="*/ 291710 w 3758577"/>
              <a:gd name="connsiteY78" fmla="*/ 4521512 h 4521512"/>
              <a:gd name="connsiteX79" fmla="*/ 201953 w 3758577"/>
              <a:gd name="connsiteY79" fmla="*/ 4229801 h 4521512"/>
              <a:gd name="connsiteX80" fmla="*/ 213173 w 3758577"/>
              <a:gd name="connsiteY80" fmla="*/ 4140044 h 4521512"/>
              <a:gd name="connsiteX81" fmla="*/ 213173 w 3758577"/>
              <a:gd name="connsiteY81" fmla="*/ 3965205 h 4521512"/>
              <a:gd name="connsiteX82" fmla="*/ 213173 w 3758577"/>
              <a:gd name="connsiteY82" fmla="*/ 3812805 h 4521512"/>
              <a:gd name="connsiteX83" fmla="*/ 289373 w 3758577"/>
              <a:gd name="connsiteY83" fmla="*/ 3584205 h 4521512"/>
              <a:gd name="connsiteX84" fmla="*/ 441773 w 3758577"/>
              <a:gd name="connsiteY84" fmla="*/ 3279405 h 4521512"/>
              <a:gd name="connsiteX85" fmla="*/ 746573 w 3758577"/>
              <a:gd name="connsiteY85" fmla="*/ 3203205 h 4521512"/>
              <a:gd name="connsiteX86" fmla="*/ 898973 w 3758577"/>
              <a:gd name="connsiteY86" fmla="*/ 3127005 h 4521512"/>
              <a:gd name="connsiteX87" fmla="*/ 746573 w 3758577"/>
              <a:gd name="connsiteY87" fmla="*/ 3660405 h 4521512"/>
              <a:gd name="connsiteX0" fmla="*/ 757325 w 3758577"/>
              <a:gd name="connsiteY0" fmla="*/ 3618331 h 4521512"/>
              <a:gd name="connsiteX1" fmla="*/ 790984 w 3758577"/>
              <a:gd name="connsiteY1" fmla="*/ 3534184 h 4521512"/>
              <a:gd name="connsiteX2" fmla="*/ 841472 w 3758577"/>
              <a:gd name="connsiteY2" fmla="*/ 3461257 h 4521512"/>
              <a:gd name="connsiteX3" fmla="*/ 891961 w 3758577"/>
              <a:gd name="connsiteY3" fmla="*/ 3405158 h 4521512"/>
              <a:gd name="connsiteX4" fmla="*/ 948059 w 3758577"/>
              <a:gd name="connsiteY4" fmla="*/ 3354670 h 4521512"/>
              <a:gd name="connsiteX5" fmla="*/ 1026596 w 3758577"/>
              <a:gd name="connsiteY5" fmla="*/ 3304182 h 4521512"/>
              <a:gd name="connsiteX6" fmla="*/ 1099524 w 3758577"/>
              <a:gd name="connsiteY6" fmla="*/ 3259303 h 4521512"/>
              <a:gd name="connsiteX7" fmla="*/ 1150012 w 3758577"/>
              <a:gd name="connsiteY7" fmla="*/ 3242474 h 4521512"/>
              <a:gd name="connsiteX8" fmla="*/ 1256599 w 3758577"/>
              <a:gd name="connsiteY8" fmla="*/ 3186376 h 4521512"/>
              <a:gd name="connsiteX9" fmla="*/ 1346356 w 3758577"/>
              <a:gd name="connsiteY9" fmla="*/ 3158326 h 4521512"/>
              <a:gd name="connsiteX10" fmla="*/ 1396844 w 3758577"/>
              <a:gd name="connsiteY10" fmla="*/ 3113448 h 4521512"/>
              <a:gd name="connsiteX11" fmla="*/ 1480991 w 3758577"/>
              <a:gd name="connsiteY11" fmla="*/ 3062960 h 4521512"/>
              <a:gd name="connsiteX12" fmla="*/ 1593188 w 3758577"/>
              <a:gd name="connsiteY12" fmla="*/ 3034911 h 4521512"/>
              <a:gd name="connsiteX13" fmla="*/ 1710994 w 3758577"/>
              <a:gd name="connsiteY13" fmla="*/ 3034911 h 4521512"/>
              <a:gd name="connsiteX14" fmla="*/ 1823190 w 3758577"/>
              <a:gd name="connsiteY14" fmla="*/ 3040520 h 4521512"/>
              <a:gd name="connsiteX15" fmla="*/ 1957826 w 3758577"/>
              <a:gd name="connsiteY15" fmla="*/ 3051740 h 4521512"/>
              <a:gd name="connsiteX16" fmla="*/ 2294415 w 3758577"/>
              <a:gd name="connsiteY16" fmla="*/ 3074179 h 4521512"/>
              <a:gd name="connsiteX17" fmla="*/ 2294415 w 3758577"/>
              <a:gd name="connsiteY17" fmla="*/ 3074179 h 4521512"/>
              <a:gd name="connsiteX18" fmla="*/ 2468319 w 3758577"/>
              <a:gd name="connsiteY18" fmla="*/ 3074179 h 4521512"/>
              <a:gd name="connsiteX19" fmla="*/ 2614174 w 3758577"/>
              <a:gd name="connsiteY19" fmla="*/ 3068569 h 4521512"/>
              <a:gd name="connsiteX20" fmla="*/ 2804908 w 3758577"/>
              <a:gd name="connsiteY20" fmla="*/ 3034911 h 4521512"/>
              <a:gd name="connsiteX21" fmla="*/ 2984422 w 3758577"/>
              <a:gd name="connsiteY21" fmla="*/ 2995642 h 4521512"/>
              <a:gd name="connsiteX22" fmla="*/ 3141497 w 3758577"/>
              <a:gd name="connsiteY22" fmla="*/ 2950763 h 4521512"/>
              <a:gd name="connsiteX23" fmla="*/ 3349060 w 3758577"/>
              <a:gd name="connsiteY23" fmla="*/ 2877836 h 4521512"/>
              <a:gd name="connsiteX24" fmla="*/ 3433207 w 3758577"/>
              <a:gd name="connsiteY24" fmla="*/ 2793688 h 4521512"/>
              <a:gd name="connsiteX25" fmla="*/ 3573453 w 3758577"/>
              <a:gd name="connsiteY25" fmla="*/ 2675882 h 4521512"/>
              <a:gd name="connsiteX26" fmla="*/ 3657600 w 3758577"/>
              <a:gd name="connsiteY26" fmla="*/ 2501978 h 4521512"/>
              <a:gd name="connsiteX27" fmla="*/ 3758577 w 3758577"/>
              <a:gd name="connsiteY27" fmla="*/ 2255146 h 4521512"/>
              <a:gd name="connsiteX28" fmla="*/ 3758577 w 3758577"/>
              <a:gd name="connsiteY28" fmla="*/ 2081242 h 4521512"/>
              <a:gd name="connsiteX29" fmla="*/ 3736137 w 3758577"/>
              <a:gd name="connsiteY29" fmla="*/ 1991485 h 4521512"/>
              <a:gd name="connsiteX30" fmla="*/ 3668820 w 3758577"/>
              <a:gd name="connsiteY30" fmla="*/ 1817580 h 4521512"/>
              <a:gd name="connsiteX31" fmla="*/ 3579063 w 3758577"/>
              <a:gd name="connsiteY31" fmla="*/ 1643676 h 4521512"/>
              <a:gd name="connsiteX32" fmla="*/ 3444427 w 3758577"/>
              <a:gd name="connsiteY32" fmla="*/ 1368795 h 4521512"/>
              <a:gd name="connsiteX33" fmla="*/ 3393939 w 3758577"/>
              <a:gd name="connsiteY33" fmla="*/ 1127573 h 4521512"/>
              <a:gd name="connsiteX34" fmla="*/ 3365890 w 3758577"/>
              <a:gd name="connsiteY34" fmla="*/ 959279 h 4521512"/>
              <a:gd name="connsiteX35" fmla="*/ 3315401 w 3758577"/>
              <a:gd name="connsiteY35" fmla="*/ 729276 h 4521512"/>
              <a:gd name="connsiteX36" fmla="*/ 3197595 w 3758577"/>
              <a:gd name="connsiteY36" fmla="*/ 566592 h 4521512"/>
              <a:gd name="connsiteX37" fmla="*/ 3141497 w 3758577"/>
              <a:gd name="connsiteY37" fmla="*/ 482444 h 4521512"/>
              <a:gd name="connsiteX38" fmla="*/ 2961983 w 3758577"/>
              <a:gd name="connsiteY38" fmla="*/ 258052 h 4521512"/>
              <a:gd name="connsiteX39" fmla="*/ 2754420 w 3758577"/>
              <a:gd name="connsiteY39" fmla="*/ 134636 h 4521512"/>
              <a:gd name="connsiteX40" fmla="*/ 2642223 w 3758577"/>
              <a:gd name="connsiteY40" fmla="*/ 61708 h 4521512"/>
              <a:gd name="connsiteX41" fmla="*/ 2518807 w 3758577"/>
              <a:gd name="connsiteY41" fmla="*/ 0 h 4521512"/>
              <a:gd name="connsiteX42" fmla="*/ 2249536 w 3758577"/>
              <a:gd name="connsiteY42" fmla="*/ 5610 h 4521512"/>
              <a:gd name="connsiteX43" fmla="*/ 2109291 w 3758577"/>
              <a:gd name="connsiteY43" fmla="*/ 112196 h 4521512"/>
              <a:gd name="connsiteX44" fmla="*/ 2019534 w 3758577"/>
              <a:gd name="connsiteY44" fmla="*/ 213173 h 4521512"/>
              <a:gd name="connsiteX45" fmla="*/ 1896118 w 3758577"/>
              <a:gd name="connsiteY45" fmla="*/ 330979 h 4521512"/>
              <a:gd name="connsiteX46" fmla="*/ 1587578 w 3758577"/>
              <a:gd name="connsiteY46" fmla="*/ 465615 h 4521512"/>
              <a:gd name="connsiteX47" fmla="*/ 1441723 w 3758577"/>
              <a:gd name="connsiteY47" fmla="*/ 617080 h 4521512"/>
              <a:gd name="connsiteX48" fmla="*/ 1312697 w 3758577"/>
              <a:gd name="connsiteY48" fmla="*/ 734886 h 4521512"/>
              <a:gd name="connsiteX49" fmla="*/ 1217330 w 3758577"/>
              <a:gd name="connsiteY49" fmla="*/ 813423 h 4521512"/>
              <a:gd name="connsiteX50" fmla="*/ 1166842 w 3758577"/>
              <a:gd name="connsiteY50" fmla="*/ 852692 h 4521512"/>
              <a:gd name="connsiteX51" fmla="*/ 1105134 w 3758577"/>
              <a:gd name="connsiteY51" fmla="*/ 891961 h 4521512"/>
              <a:gd name="connsiteX52" fmla="*/ 1020986 w 3758577"/>
              <a:gd name="connsiteY52" fmla="*/ 942449 h 4521512"/>
              <a:gd name="connsiteX53" fmla="*/ 880741 w 3758577"/>
              <a:gd name="connsiteY53" fmla="*/ 1009767 h 4521512"/>
              <a:gd name="connsiteX54" fmla="*/ 779764 w 3758577"/>
              <a:gd name="connsiteY54" fmla="*/ 1088304 h 4521512"/>
              <a:gd name="connsiteX55" fmla="*/ 695617 w 3758577"/>
              <a:gd name="connsiteY55" fmla="*/ 1144403 h 4521512"/>
              <a:gd name="connsiteX56" fmla="*/ 633909 w 3758577"/>
              <a:gd name="connsiteY56" fmla="*/ 1206111 h 4521512"/>
              <a:gd name="connsiteX57" fmla="*/ 532933 w 3758577"/>
              <a:gd name="connsiteY57" fmla="*/ 1290258 h 4521512"/>
              <a:gd name="connsiteX58" fmla="*/ 431956 w 3758577"/>
              <a:gd name="connsiteY58" fmla="*/ 1385625 h 4521512"/>
              <a:gd name="connsiteX59" fmla="*/ 359028 w 3758577"/>
              <a:gd name="connsiteY59" fmla="*/ 1475382 h 4521512"/>
              <a:gd name="connsiteX60" fmla="*/ 291710 w 3758577"/>
              <a:gd name="connsiteY60" fmla="*/ 1643676 h 4521512"/>
              <a:gd name="connsiteX61" fmla="*/ 291710 w 3758577"/>
              <a:gd name="connsiteY61" fmla="*/ 1643676 h 4521512"/>
              <a:gd name="connsiteX62" fmla="*/ 230002 w 3758577"/>
              <a:gd name="connsiteY62" fmla="*/ 1856849 h 4521512"/>
              <a:gd name="connsiteX63" fmla="*/ 218783 w 3758577"/>
              <a:gd name="connsiteY63" fmla="*/ 2008314 h 4521512"/>
              <a:gd name="connsiteX64" fmla="*/ 207563 w 3758577"/>
              <a:gd name="connsiteY64" fmla="*/ 2187828 h 4521512"/>
              <a:gd name="connsiteX65" fmla="*/ 207563 w 3758577"/>
              <a:gd name="connsiteY65" fmla="*/ 2344903 h 4521512"/>
              <a:gd name="connsiteX66" fmla="*/ 224393 w 3758577"/>
              <a:gd name="connsiteY66" fmla="*/ 2485149 h 4521512"/>
              <a:gd name="connsiteX67" fmla="*/ 246832 w 3758577"/>
              <a:gd name="connsiteY67" fmla="*/ 2821738 h 4521512"/>
              <a:gd name="connsiteX68" fmla="*/ 269271 w 3758577"/>
              <a:gd name="connsiteY68" fmla="*/ 2945153 h 4521512"/>
              <a:gd name="connsiteX69" fmla="*/ 269271 w 3758577"/>
              <a:gd name="connsiteY69" fmla="*/ 3102228 h 4521512"/>
              <a:gd name="connsiteX70" fmla="*/ 252442 w 3758577"/>
              <a:gd name="connsiteY70" fmla="*/ 3197595 h 4521512"/>
              <a:gd name="connsiteX71" fmla="*/ 162685 w 3758577"/>
              <a:gd name="connsiteY71" fmla="*/ 3337841 h 4521512"/>
              <a:gd name="connsiteX72" fmla="*/ 136973 w 3758577"/>
              <a:gd name="connsiteY72" fmla="*/ 3508005 h 4521512"/>
              <a:gd name="connsiteX73" fmla="*/ 28049 w 3758577"/>
              <a:gd name="connsiteY73" fmla="*/ 3651990 h 4521512"/>
              <a:gd name="connsiteX74" fmla="*/ 0 w 3758577"/>
              <a:gd name="connsiteY74" fmla="*/ 3747357 h 4521512"/>
              <a:gd name="connsiteX75" fmla="*/ 0 w 3758577"/>
              <a:gd name="connsiteY75" fmla="*/ 3865163 h 4521512"/>
              <a:gd name="connsiteX76" fmla="*/ 67318 w 3758577"/>
              <a:gd name="connsiteY76" fmla="*/ 4033458 h 4521512"/>
              <a:gd name="connsiteX77" fmla="*/ 213173 w 3758577"/>
              <a:gd name="connsiteY77" fmla="*/ 4422404 h 4521512"/>
              <a:gd name="connsiteX78" fmla="*/ 291710 w 3758577"/>
              <a:gd name="connsiteY78" fmla="*/ 4521512 h 4521512"/>
              <a:gd name="connsiteX79" fmla="*/ 201953 w 3758577"/>
              <a:gd name="connsiteY79" fmla="*/ 4229801 h 4521512"/>
              <a:gd name="connsiteX80" fmla="*/ 213173 w 3758577"/>
              <a:gd name="connsiteY80" fmla="*/ 4140044 h 4521512"/>
              <a:gd name="connsiteX81" fmla="*/ 213173 w 3758577"/>
              <a:gd name="connsiteY81" fmla="*/ 3965205 h 4521512"/>
              <a:gd name="connsiteX82" fmla="*/ 213173 w 3758577"/>
              <a:gd name="connsiteY82" fmla="*/ 3812805 h 4521512"/>
              <a:gd name="connsiteX83" fmla="*/ 289373 w 3758577"/>
              <a:gd name="connsiteY83" fmla="*/ 3584205 h 4521512"/>
              <a:gd name="connsiteX84" fmla="*/ 441773 w 3758577"/>
              <a:gd name="connsiteY84" fmla="*/ 3279405 h 4521512"/>
              <a:gd name="connsiteX85" fmla="*/ 611470 w 3758577"/>
              <a:gd name="connsiteY85" fmla="*/ 3242473 h 4521512"/>
              <a:gd name="connsiteX86" fmla="*/ 746573 w 3758577"/>
              <a:gd name="connsiteY86" fmla="*/ 3203205 h 4521512"/>
              <a:gd name="connsiteX87" fmla="*/ 898973 w 3758577"/>
              <a:gd name="connsiteY87" fmla="*/ 3127005 h 4521512"/>
              <a:gd name="connsiteX88" fmla="*/ 746573 w 3758577"/>
              <a:gd name="connsiteY88" fmla="*/ 3660405 h 4521512"/>
              <a:gd name="connsiteX0" fmla="*/ 757325 w 3758577"/>
              <a:gd name="connsiteY0" fmla="*/ 3618331 h 4521512"/>
              <a:gd name="connsiteX1" fmla="*/ 790984 w 3758577"/>
              <a:gd name="connsiteY1" fmla="*/ 3534184 h 4521512"/>
              <a:gd name="connsiteX2" fmla="*/ 841472 w 3758577"/>
              <a:gd name="connsiteY2" fmla="*/ 3461257 h 4521512"/>
              <a:gd name="connsiteX3" fmla="*/ 891961 w 3758577"/>
              <a:gd name="connsiteY3" fmla="*/ 3405158 h 4521512"/>
              <a:gd name="connsiteX4" fmla="*/ 948059 w 3758577"/>
              <a:gd name="connsiteY4" fmla="*/ 3354670 h 4521512"/>
              <a:gd name="connsiteX5" fmla="*/ 1026596 w 3758577"/>
              <a:gd name="connsiteY5" fmla="*/ 3304182 h 4521512"/>
              <a:gd name="connsiteX6" fmla="*/ 1099524 w 3758577"/>
              <a:gd name="connsiteY6" fmla="*/ 3259303 h 4521512"/>
              <a:gd name="connsiteX7" fmla="*/ 1150012 w 3758577"/>
              <a:gd name="connsiteY7" fmla="*/ 3242474 h 4521512"/>
              <a:gd name="connsiteX8" fmla="*/ 1256599 w 3758577"/>
              <a:gd name="connsiteY8" fmla="*/ 3186376 h 4521512"/>
              <a:gd name="connsiteX9" fmla="*/ 1346356 w 3758577"/>
              <a:gd name="connsiteY9" fmla="*/ 3158326 h 4521512"/>
              <a:gd name="connsiteX10" fmla="*/ 1396844 w 3758577"/>
              <a:gd name="connsiteY10" fmla="*/ 3113448 h 4521512"/>
              <a:gd name="connsiteX11" fmla="*/ 1480991 w 3758577"/>
              <a:gd name="connsiteY11" fmla="*/ 3062960 h 4521512"/>
              <a:gd name="connsiteX12" fmla="*/ 1593188 w 3758577"/>
              <a:gd name="connsiteY12" fmla="*/ 3034911 h 4521512"/>
              <a:gd name="connsiteX13" fmla="*/ 1710994 w 3758577"/>
              <a:gd name="connsiteY13" fmla="*/ 3034911 h 4521512"/>
              <a:gd name="connsiteX14" fmla="*/ 1823190 w 3758577"/>
              <a:gd name="connsiteY14" fmla="*/ 3040520 h 4521512"/>
              <a:gd name="connsiteX15" fmla="*/ 1957826 w 3758577"/>
              <a:gd name="connsiteY15" fmla="*/ 3051740 h 4521512"/>
              <a:gd name="connsiteX16" fmla="*/ 2294415 w 3758577"/>
              <a:gd name="connsiteY16" fmla="*/ 3074179 h 4521512"/>
              <a:gd name="connsiteX17" fmla="*/ 2294415 w 3758577"/>
              <a:gd name="connsiteY17" fmla="*/ 3074179 h 4521512"/>
              <a:gd name="connsiteX18" fmla="*/ 2468319 w 3758577"/>
              <a:gd name="connsiteY18" fmla="*/ 3074179 h 4521512"/>
              <a:gd name="connsiteX19" fmla="*/ 2614174 w 3758577"/>
              <a:gd name="connsiteY19" fmla="*/ 3068569 h 4521512"/>
              <a:gd name="connsiteX20" fmla="*/ 2804908 w 3758577"/>
              <a:gd name="connsiteY20" fmla="*/ 3034911 h 4521512"/>
              <a:gd name="connsiteX21" fmla="*/ 2984422 w 3758577"/>
              <a:gd name="connsiteY21" fmla="*/ 2995642 h 4521512"/>
              <a:gd name="connsiteX22" fmla="*/ 3141497 w 3758577"/>
              <a:gd name="connsiteY22" fmla="*/ 2950763 h 4521512"/>
              <a:gd name="connsiteX23" fmla="*/ 3349060 w 3758577"/>
              <a:gd name="connsiteY23" fmla="*/ 2877836 h 4521512"/>
              <a:gd name="connsiteX24" fmla="*/ 3433207 w 3758577"/>
              <a:gd name="connsiteY24" fmla="*/ 2793688 h 4521512"/>
              <a:gd name="connsiteX25" fmla="*/ 3573453 w 3758577"/>
              <a:gd name="connsiteY25" fmla="*/ 2675882 h 4521512"/>
              <a:gd name="connsiteX26" fmla="*/ 3657600 w 3758577"/>
              <a:gd name="connsiteY26" fmla="*/ 2501978 h 4521512"/>
              <a:gd name="connsiteX27" fmla="*/ 3758577 w 3758577"/>
              <a:gd name="connsiteY27" fmla="*/ 2255146 h 4521512"/>
              <a:gd name="connsiteX28" fmla="*/ 3758577 w 3758577"/>
              <a:gd name="connsiteY28" fmla="*/ 2081242 h 4521512"/>
              <a:gd name="connsiteX29" fmla="*/ 3736137 w 3758577"/>
              <a:gd name="connsiteY29" fmla="*/ 1991485 h 4521512"/>
              <a:gd name="connsiteX30" fmla="*/ 3668820 w 3758577"/>
              <a:gd name="connsiteY30" fmla="*/ 1817580 h 4521512"/>
              <a:gd name="connsiteX31" fmla="*/ 3579063 w 3758577"/>
              <a:gd name="connsiteY31" fmla="*/ 1643676 h 4521512"/>
              <a:gd name="connsiteX32" fmla="*/ 3444427 w 3758577"/>
              <a:gd name="connsiteY32" fmla="*/ 1368795 h 4521512"/>
              <a:gd name="connsiteX33" fmla="*/ 3393939 w 3758577"/>
              <a:gd name="connsiteY33" fmla="*/ 1127573 h 4521512"/>
              <a:gd name="connsiteX34" fmla="*/ 3365890 w 3758577"/>
              <a:gd name="connsiteY34" fmla="*/ 959279 h 4521512"/>
              <a:gd name="connsiteX35" fmla="*/ 3315401 w 3758577"/>
              <a:gd name="connsiteY35" fmla="*/ 729276 h 4521512"/>
              <a:gd name="connsiteX36" fmla="*/ 3197595 w 3758577"/>
              <a:gd name="connsiteY36" fmla="*/ 566592 h 4521512"/>
              <a:gd name="connsiteX37" fmla="*/ 3141497 w 3758577"/>
              <a:gd name="connsiteY37" fmla="*/ 482444 h 4521512"/>
              <a:gd name="connsiteX38" fmla="*/ 2961983 w 3758577"/>
              <a:gd name="connsiteY38" fmla="*/ 258052 h 4521512"/>
              <a:gd name="connsiteX39" fmla="*/ 2754420 w 3758577"/>
              <a:gd name="connsiteY39" fmla="*/ 134636 h 4521512"/>
              <a:gd name="connsiteX40" fmla="*/ 2642223 w 3758577"/>
              <a:gd name="connsiteY40" fmla="*/ 61708 h 4521512"/>
              <a:gd name="connsiteX41" fmla="*/ 2518807 w 3758577"/>
              <a:gd name="connsiteY41" fmla="*/ 0 h 4521512"/>
              <a:gd name="connsiteX42" fmla="*/ 2249536 w 3758577"/>
              <a:gd name="connsiteY42" fmla="*/ 5610 h 4521512"/>
              <a:gd name="connsiteX43" fmla="*/ 2109291 w 3758577"/>
              <a:gd name="connsiteY43" fmla="*/ 112196 h 4521512"/>
              <a:gd name="connsiteX44" fmla="*/ 2019534 w 3758577"/>
              <a:gd name="connsiteY44" fmla="*/ 213173 h 4521512"/>
              <a:gd name="connsiteX45" fmla="*/ 1896118 w 3758577"/>
              <a:gd name="connsiteY45" fmla="*/ 330979 h 4521512"/>
              <a:gd name="connsiteX46" fmla="*/ 1587578 w 3758577"/>
              <a:gd name="connsiteY46" fmla="*/ 465615 h 4521512"/>
              <a:gd name="connsiteX47" fmla="*/ 1441723 w 3758577"/>
              <a:gd name="connsiteY47" fmla="*/ 617080 h 4521512"/>
              <a:gd name="connsiteX48" fmla="*/ 1312697 w 3758577"/>
              <a:gd name="connsiteY48" fmla="*/ 734886 h 4521512"/>
              <a:gd name="connsiteX49" fmla="*/ 1217330 w 3758577"/>
              <a:gd name="connsiteY49" fmla="*/ 813423 h 4521512"/>
              <a:gd name="connsiteX50" fmla="*/ 1166842 w 3758577"/>
              <a:gd name="connsiteY50" fmla="*/ 852692 h 4521512"/>
              <a:gd name="connsiteX51" fmla="*/ 1105134 w 3758577"/>
              <a:gd name="connsiteY51" fmla="*/ 891961 h 4521512"/>
              <a:gd name="connsiteX52" fmla="*/ 1020986 w 3758577"/>
              <a:gd name="connsiteY52" fmla="*/ 942449 h 4521512"/>
              <a:gd name="connsiteX53" fmla="*/ 880741 w 3758577"/>
              <a:gd name="connsiteY53" fmla="*/ 1009767 h 4521512"/>
              <a:gd name="connsiteX54" fmla="*/ 779764 w 3758577"/>
              <a:gd name="connsiteY54" fmla="*/ 1088304 h 4521512"/>
              <a:gd name="connsiteX55" fmla="*/ 695617 w 3758577"/>
              <a:gd name="connsiteY55" fmla="*/ 1144403 h 4521512"/>
              <a:gd name="connsiteX56" fmla="*/ 633909 w 3758577"/>
              <a:gd name="connsiteY56" fmla="*/ 1206111 h 4521512"/>
              <a:gd name="connsiteX57" fmla="*/ 532933 w 3758577"/>
              <a:gd name="connsiteY57" fmla="*/ 1290258 h 4521512"/>
              <a:gd name="connsiteX58" fmla="*/ 431956 w 3758577"/>
              <a:gd name="connsiteY58" fmla="*/ 1385625 h 4521512"/>
              <a:gd name="connsiteX59" fmla="*/ 359028 w 3758577"/>
              <a:gd name="connsiteY59" fmla="*/ 1475382 h 4521512"/>
              <a:gd name="connsiteX60" fmla="*/ 291710 w 3758577"/>
              <a:gd name="connsiteY60" fmla="*/ 1643676 h 4521512"/>
              <a:gd name="connsiteX61" fmla="*/ 291710 w 3758577"/>
              <a:gd name="connsiteY61" fmla="*/ 1643676 h 4521512"/>
              <a:gd name="connsiteX62" fmla="*/ 230002 w 3758577"/>
              <a:gd name="connsiteY62" fmla="*/ 1856849 h 4521512"/>
              <a:gd name="connsiteX63" fmla="*/ 218783 w 3758577"/>
              <a:gd name="connsiteY63" fmla="*/ 2008314 h 4521512"/>
              <a:gd name="connsiteX64" fmla="*/ 207563 w 3758577"/>
              <a:gd name="connsiteY64" fmla="*/ 2187828 h 4521512"/>
              <a:gd name="connsiteX65" fmla="*/ 207563 w 3758577"/>
              <a:gd name="connsiteY65" fmla="*/ 2344903 h 4521512"/>
              <a:gd name="connsiteX66" fmla="*/ 224393 w 3758577"/>
              <a:gd name="connsiteY66" fmla="*/ 2485149 h 4521512"/>
              <a:gd name="connsiteX67" fmla="*/ 246832 w 3758577"/>
              <a:gd name="connsiteY67" fmla="*/ 2821738 h 4521512"/>
              <a:gd name="connsiteX68" fmla="*/ 269271 w 3758577"/>
              <a:gd name="connsiteY68" fmla="*/ 2945153 h 4521512"/>
              <a:gd name="connsiteX69" fmla="*/ 269271 w 3758577"/>
              <a:gd name="connsiteY69" fmla="*/ 3102228 h 4521512"/>
              <a:gd name="connsiteX70" fmla="*/ 252442 w 3758577"/>
              <a:gd name="connsiteY70" fmla="*/ 3197595 h 4521512"/>
              <a:gd name="connsiteX71" fmla="*/ 162685 w 3758577"/>
              <a:gd name="connsiteY71" fmla="*/ 3337841 h 4521512"/>
              <a:gd name="connsiteX72" fmla="*/ 136973 w 3758577"/>
              <a:gd name="connsiteY72" fmla="*/ 3508005 h 4521512"/>
              <a:gd name="connsiteX73" fmla="*/ 28049 w 3758577"/>
              <a:gd name="connsiteY73" fmla="*/ 3651990 h 4521512"/>
              <a:gd name="connsiteX74" fmla="*/ 0 w 3758577"/>
              <a:gd name="connsiteY74" fmla="*/ 3747357 h 4521512"/>
              <a:gd name="connsiteX75" fmla="*/ 0 w 3758577"/>
              <a:gd name="connsiteY75" fmla="*/ 3865163 h 4521512"/>
              <a:gd name="connsiteX76" fmla="*/ 67318 w 3758577"/>
              <a:gd name="connsiteY76" fmla="*/ 4033458 h 4521512"/>
              <a:gd name="connsiteX77" fmla="*/ 213173 w 3758577"/>
              <a:gd name="connsiteY77" fmla="*/ 4422404 h 4521512"/>
              <a:gd name="connsiteX78" fmla="*/ 291710 w 3758577"/>
              <a:gd name="connsiteY78" fmla="*/ 4521512 h 4521512"/>
              <a:gd name="connsiteX79" fmla="*/ 201953 w 3758577"/>
              <a:gd name="connsiteY79" fmla="*/ 4229801 h 4521512"/>
              <a:gd name="connsiteX80" fmla="*/ 213173 w 3758577"/>
              <a:gd name="connsiteY80" fmla="*/ 4140044 h 4521512"/>
              <a:gd name="connsiteX81" fmla="*/ 213173 w 3758577"/>
              <a:gd name="connsiteY81" fmla="*/ 3965205 h 4521512"/>
              <a:gd name="connsiteX82" fmla="*/ 213173 w 3758577"/>
              <a:gd name="connsiteY82" fmla="*/ 3812805 h 4521512"/>
              <a:gd name="connsiteX83" fmla="*/ 289373 w 3758577"/>
              <a:gd name="connsiteY83" fmla="*/ 3584205 h 4521512"/>
              <a:gd name="connsiteX84" fmla="*/ 441773 w 3758577"/>
              <a:gd name="connsiteY84" fmla="*/ 3279405 h 4521512"/>
              <a:gd name="connsiteX85" fmla="*/ 594173 w 3758577"/>
              <a:gd name="connsiteY85" fmla="*/ 3127004 h 4521512"/>
              <a:gd name="connsiteX86" fmla="*/ 746573 w 3758577"/>
              <a:gd name="connsiteY86" fmla="*/ 3203205 h 4521512"/>
              <a:gd name="connsiteX87" fmla="*/ 898973 w 3758577"/>
              <a:gd name="connsiteY87" fmla="*/ 3127005 h 4521512"/>
              <a:gd name="connsiteX88" fmla="*/ 746573 w 3758577"/>
              <a:gd name="connsiteY88" fmla="*/ 3660405 h 4521512"/>
              <a:gd name="connsiteX0" fmla="*/ 757325 w 3758577"/>
              <a:gd name="connsiteY0" fmla="*/ 3618331 h 4521512"/>
              <a:gd name="connsiteX1" fmla="*/ 790984 w 3758577"/>
              <a:gd name="connsiteY1" fmla="*/ 3534184 h 4521512"/>
              <a:gd name="connsiteX2" fmla="*/ 841472 w 3758577"/>
              <a:gd name="connsiteY2" fmla="*/ 3461257 h 4521512"/>
              <a:gd name="connsiteX3" fmla="*/ 891961 w 3758577"/>
              <a:gd name="connsiteY3" fmla="*/ 3405158 h 4521512"/>
              <a:gd name="connsiteX4" fmla="*/ 948059 w 3758577"/>
              <a:gd name="connsiteY4" fmla="*/ 3354670 h 4521512"/>
              <a:gd name="connsiteX5" fmla="*/ 1026596 w 3758577"/>
              <a:gd name="connsiteY5" fmla="*/ 3304182 h 4521512"/>
              <a:gd name="connsiteX6" fmla="*/ 1099524 w 3758577"/>
              <a:gd name="connsiteY6" fmla="*/ 3259303 h 4521512"/>
              <a:gd name="connsiteX7" fmla="*/ 1150012 w 3758577"/>
              <a:gd name="connsiteY7" fmla="*/ 3242474 h 4521512"/>
              <a:gd name="connsiteX8" fmla="*/ 1256599 w 3758577"/>
              <a:gd name="connsiteY8" fmla="*/ 3186376 h 4521512"/>
              <a:gd name="connsiteX9" fmla="*/ 1346356 w 3758577"/>
              <a:gd name="connsiteY9" fmla="*/ 3158326 h 4521512"/>
              <a:gd name="connsiteX10" fmla="*/ 1396844 w 3758577"/>
              <a:gd name="connsiteY10" fmla="*/ 3113448 h 4521512"/>
              <a:gd name="connsiteX11" fmla="*/ 1480991 w 3758577"/>
              <a:gd name="connsiteY11" fmla="*/ 3062960 h 4521512"/>
              <a:gd name="connsiteX12" fmla="*/ 1593188 w 3758577"/>
              <a:gd name="connsiteY12" fmla="*/ 3034911 h 4521512"/>
              <a:gd name="connsiteX13" fmla="*/ 1710994 w 3758577"/>
              <a:gd name="connsiteY13" fmla="*/ 3034911 h 4521512"/>
              <a:gd name="connsiteX14" fmla="*/ 1823190 w 3758577"/>
              <a:gd name="connsiteY14" fmla="*/ 3040520 h 4521512"/>
              <a:gd name="connsiteX15" fmla="*/ 1957826 w 3758577"/>
              <a:gd name="connsiteY15" fmla="*/ 3051740 h 4521512"/>
              <a:gd name="connsiteX16" fmla="*/ 2294415 w 3758577"/>
              <a:gd name="connsiteY16" fmla="*/ 3074179 h 4521512"/>
              <a:gd name="connsiteX17" fmla="*/ 2294415 w 3758577"/>
              <a:gd name="connsiteY17" fmla="*/ 3074179 h 4521512"/>
              <a:gd name="connsiteX18" fmla="*/ 2468319 w 3758577"/>
              <a:gd name="connsiteY18" fmla="*/ 3074179 h 4521512"/>
              <a:gd name="connsiteX19" fmla="*/ 2614174 w 3758577"/>
              <a:gd name="connsiteY19" fmla="*/ 3068569 h 4521512"/>
              <a:gd name="connsiteX20" fmla="*/ 2804908 w 3758577"/>
              <a:gd name="connsiteY20" fmla="*/ 3034911 h 4521512"/>
              <a:gd name="connsiteX21" fmla="*/ 2984422 w 3758577"/>
              <a:gd name="connsiteY21" fmla="*/ 2995642 h 4521512"/>
              <a:gd name="connsiteX22" fmla="*/ 3141497 w 3758577"/>
              <a:gd name="connsiteY22" fmla="*/ 2950763 h 4521512"/>
              <a:gd name="connsiteX23" fmla="*/ 3349060 w 3758577"/>
              <a:gd name="connsiteY23" fmla="*/ 2877836 h 4521512"/>
              <a:gd name="connsiteX24" fmla="*/ 3433207 w 3758577"/>
              <a:gd name="connsiteY24" fmla="*/ 2793688 h 4521512"/>
              <a:gd name="connsiteX25" fmla="*/ 3573453 w 3758577"/>
              <a:gd name="connsiteY25" fmla="*/ 2675882 h 4521512"/>
              <a:gd name="connsiteX26" fmla="*/ 3657600 w 3758577"/>
              <a:gd name="connsiteY26" fmla="*/ 2501978 h 4521512"/>
              <a:gd name="connsiteX27" fmla="*/ 3758577 w 3758577"/>
              <a:gd name="connsiteY27" fmla="*/ 2255146 h 4521512"/>
              <a:gd name="connsiteX28" fmla="*/ 3758577 w 3758577"/>
              <a:gd name="connsiteY28" fmla="*/ 2081242 h 4521512"/>
              <a:gd name="connsiteX29" fmla="*/ 3736137 w 3758577"/>
              <a:gd name="connsiteY29" fmla="*/ 1991485 h 4521512"/>
              <a:gd name="connsiteX30" fmla="*/ 3668820 w 3758577"/>
              <a:gd name="connsiteY30" fmla="*/ 1817580 h 4521512"/>
              <a:gd name="connsiteX31" fmla="*/ 3579063 w 3758577"/>
              <a:gd name="connsiteY31" fmla="*/ 1643676 h 4521512"/>
              <a:gd name="connsiteX32" fmla="*/ 3444427 w 3758577"/>
              <a:gd name="connsiteY32" fmla="*/ 1368795 h 4521512"/>
              <a:gd name="connsiteX33" fmla="*/ 3393939 w 3758577"/>
              <a:gd name="connsiteY33" fmla="*/ 1127573 h 4521512"/>
              <a:gd name="connsiteX34" fmla="*/ 3365890 w 3758577"/>
              <a:gd name="connsiteY34" fmla="*/ 959279 h 4521512"/>
              <a:gd name="connsiteX35" fmla="*/ 3315401 w 3758577"/>
              <a:gd name="connsiteY35" fmla="*/ 729276 h 4521512"/>
              <a:gd name="connsiteX36" fmla="*/ 3197595 w 3758577"/>
              <a:gd name="connsiteY36" fmla="*/ 566592 h 4521512"/>
              <a:gd name="connsiteX37" fmla="*/ 3141497 w 3758577"/>
              <a:gd name="connsiteY37" fmla="*/ 482444 h 4521512"/>
              <a:gd name="connsiteX38" fmla="*/ 2961983 w 3758577"/>
              <a:gd name="connsiteY38" fmla="*/ 258052 h 4521512"/>
              <a:gd name="connsiteX39" fmla="*/ 2754420 w 3758577"/>
              <a:gd name="connsiteY39" fmla="*/ 134636 h 4521512"/>
              <a:gd name="connsiteX40" fmla="*/ 2642223 w 3758577"/>
              <a:gd name="connsiteY40" fmla="*/ 61708 h 4521512"/>
              <a:gd name="connsiteX41" fmla="*/ 2518807 w 3758577"/>
              <a:gd name="connsiteY41" fmla="*/ 0 h 4521512"/>
              <a:gd name="connsiteX42" fmla="*/ 2249536 w 3758577"/>
              <a:gd name="connsiteY42" fmla="*/ 5610 h 4521512"/>
              <a:gd name="connsiteX43" fmla="*/ 2109291 w 3758577"/>
              <a:gd name="connsiteY43" fmla="*/ 112196 h 4521512"/>
              <a:gd name="connsiteX44" fmla="*/ 2019534 w 3758577"/>
              <a:gd name="connsiteY44" fmla="*/ 213173 h 4521512"/>
              <a:gd name="connsiteX45" fmla="*/ 1896118 w 3758577"/>
              <a:gd name="connsiteY45" fmla="*/ 330979 h 4521512"/>
              <a:gd name="connsiteX46" fmla="*/ 1587578 w 3758577"/>
              <a:gd name="connsiteY46" fmla="*/ 465615 h 4521512"/>
              <a:gd name="connsiteX47" fmla="*/ 1441723 w 3758577"/>
              <a:gd name="connsiteY47" fmla="*/ 617080 h 4521512"/>
              <a:gd name="connsiteX48" fmla="*/ 1312697 w 3758577"/>
              <a:gd name="connsiteY48" fmla="*/ 734886 h 4521512"/>
              <a:gd name="connsiteX49" fmla="*/ 1217330 w 3758577"/>
              <a:gd name="connsiteY49" fmla="*/ 813423 h 4521512"/>
              <a:gd name="connsiteX50" fmla="*/ 1166842 w 3758577"/>
              <a:gd name="connsiteY50" fmla="*/ 852692 h 4521512"/>
              <a:gd name="connsiteX51" fmla="*/ 1105134 w 3758577"/>
              <a:gd name="connsiteY51" fmla="*/ 891961 h 4521512"/>
              <a:gd name="connsiteX52" fmla="*/ 1020986 w 3758577"/>
              <a:gd name="connsiteY52" fmla="*/ 942449 h 4521512"/>
              <a:gd name="connsiteX53" fmla="*/ 880741 w 3758577"/>
              <a:gd name="connsiteY53" fmla="*/ 1009767 h 4521512"/>
              <a:gd name="connsiteX54" fmla="*/ 779764 w 3758577"/>
              <a:gd name="connsiteY54" fmla="*/ 1088304 h 4521512"/>
              <a:gd name="connsiteX55" fmla="*/ 695617 w 3758577"/>
              <a:gd name="connsiteY55" fmla="*/ 1144403 h 4521512"/>
              <a:gd name="connsiteX56" fmla="*/ 633909 w 3758577"/>
              <a:gd name="connsiteY56" fmla="*/ 1206111 h 4521512"/>
              <a:gd name="connsiteX57" fmla="*/ 532933 w 3758577"/>
              <a:gd name="connsiteY57" fmla="*/ 1290258 h 4521512"/>
              <a:gd name="connsiteX58" fmla="*/ 431956 w 3758577"/>
              <a:gd name="connsiteY58" fmla="*/ 1385625 h 4521512"/>
              <a:gd name="connsiteX59" fmla="*/ 359028 w 3758577"/>
              <a:gd name="connsiteY59" fmla="*/ 1475382 h 4521512"/>
              <a:gd name="connsiteX60" fmla="*/ 291710 w 3758577"/>
              <a:gd name="connsiteY60" fmla="*/ 1643676 h 4521512"/>
              <a:gd name="connsiteX61" fmla="*/ 291710 w 3758577"/>
              <a:gd name="connsiteY61" fmla="*/ 1643676 h 4521512"/>
              <a:gd name="connsiteX62" fmla="*/ 230002 w 3758577"/>
              <a:gd name="connsiteY62" fmla="*/ 1856849 h 4521512"/>
              <a:gd name="connsiteX63" fmla="*/ 218783 w 3758577"/>
              <a:gd name="connsiteY63" fmla="*/ 2008314 h 4521512"/>
              <a:gd name="connsiteX64" fmla="*/ 207563 w 3758577"/>
              <a:gd name="connsiteY64" fmla="*/ 2187828 h 4521512"/>
              <a:gd name="connsiteX65" fmla="*/ 207563 w 3758577"/>
              <a:gd name="connsiteY65" fmla="*/ 2344903 h 4521512"/>
              <a:gd name="connsiteX66" fmla="*/ 224393 w 3758577"/>
              <a:gd name="connsiteY66" fmla="*/ 2485149 h 4521512"/>
              <a:gd name="connsiteX67" fmla="*/ 246832 w 3758577"/>
              <a:gd name="connsiteY67" fmla="*/ 2821738 h 4521512"/>
              <a:gd name="connsiteX68" fmla="*/ 269271 w 3758577"/>
              <a:gd name="connsiteY68" fmla="*/ 2945153 h 4521512"/>
              <a:gd name="connsiteX69" fmla="*/ 269271 w 3758577"/>
              <a:gd name="connsiteY69" fmla="*/ 3102228 h 4521512"/>
              <a:gd name="connsiteX70" fmla="*/ 252442 w 3758577"/>
              <a:gd name="connsiteY70" fmla="*/ 3197595 h 4521512"/>
              <a:gd name="connsiteX71" fmla="*/ 162685 w 3758577"/>
              <a:gd name="connsiteY71" fmla="*/ 3337841 h 4521512"/>
              <a:gd name="connsiteX72" fmla="*/ 136973 w 3758577"/>
              <a:gd name="connsiteY72" fmla="*/ 3508005 h 4521512"/>
              <a:gd name="connsiteX73" fmla="*/ 28049 w 3758577"/>
              <a:gd name="connsiteY73" fmla="*/ 3651990 h 4521512"/>
              <a:gd name="connsiteX74" fmla="*/ 0 w 3758577"/>
              <a:gd name="connsiteY74" fmla="*/ 3747357 h 4521512"/>
              <a:gd name="connsiteX75" fmla="*/ 0 w 3758577"/>
              <a:gd name="connsiteY75" fmla="*/ 3865163 h 4521512"/>
              <a:gd name="connsiteX76" fmla="*/ 67318 w 3758577"/>
              <a:gd name="connsiteY76" fmla="*/ 4033458 h 4521512"/>
              <a:gd name="connsiteX77" fmla="*/ 213173 w 3758577"/>
              <a:gd name="connsiteY77" fmla="*/ 4422404 h 4521512"/>
              <a:gd name="connsiteX78" fmla="*/ 291710 w 3758577"/>
              <a:gd name="connsiteY78" fmla="*/ 4521512 h 4521512"/>
              <a:gd name="connsiteX79" fmla="*/ 201953 w 3758577"/>
              <a:gd name="connsiteY79" fmla="*/ 4229801 h 4521512"/>
              <a:gd name="connsiteX80" fmla="*/ 213173 w 3758577"/>
              <a:gd name="connsiteY80" fmla="*/ 4140044 h 4521512"/>
              <a:gd name="connsiteX81" fmla="*/ 213173 w 3758577"/>
              <a:gd name="connsiteY81" fmla="*/ 3965205 h 4521512"/>
              <a:gd name="connsiteX82" fmla="*/ 213173 w 3758577"/>
              <a:gd name="connsiteY82" fmla="*/ 3812805 h 4521512"/>
              <a:gd name="connsiteX83" fmla="*/ 289373 w 3758577"/>
              <a:gd name="connsiteY83" fmla="*/ 3584205 h 4521512"/>
              <a:gd name="connsiteX84" fmla="*/ 441773 w 3758577"/>
              <a:gd name="connsiteY84" fmla="*/ 3279405 h 4521512"/>
              <a:gd name="connsiteX85" fmla="*/ 594173 w 3758577"/>
              <a:gd name="connsiteY85" fmla="*/ 3127004 h 4521512"/>
              <a:gd name="connsiteX86" fmla="*/ 746573 w 3758577"/>
              <a:gd name="connsiteY86" fmla="*/ 3203205 h 4521512"/>
              <a:gd name="connsiteX87" fmla="*/ 746106 w 3758577"/>
              <a:gd name="connsiteY87" fmla="*/ 3191984 h 4521512"/>
              <a:gd name="connsiteX88" fmla="*/ 898973 w 3758577"/>
              <a:gd name="connsiteY88" fmla="*/ 3127005 h 4521512"/>
              <a:gd name="connsiteX89" fmla="*/ 746573 w 3758577"/>
              <a:gd name="connsiteY89" fmla="*/ 3660405 h 4521512"/>
              <a:gd name="connsiteX0" fmla="*/ 757325 w 3758577"/>
              <a:gd name="connsiteY0" fmla="*/ 3618331 h 4521512"/>
              <a:gd name="connsiteX1" fmla="*/ 790984 w 3758577"/>
              <a:gd name="connsiteY1" fmla="*/ 3534184 h 4521512"/>
              <a:gd name="connsiteX2" fmla="*/ 841472 w 3758577"/>
              <a:gd name="connsiteY2" fmla="*/ 3461257 h 4521512"/>
              <a:gd name="connsiteX3" fmla="*/ 891961 w 3758577"/>
              <a:gd name="connsiteY3" fmla="*/ 3405158 h 4521512"/>
              <a:gd name="connsiteX4" fmla="*/ 948059 w 3758577"/>
              <a:gd name="connsiteY4" fmla="*/ 3354670 h 4521512"/>
              <a:gd name="connsiteX5" fmla="*/ 1026596 w 3758577"/>
              <a:gd name="connsiteY5" fmla="*/ 3304182 h 4521512"/>
              <a:gd name="connsiteX6" fmla="*/ 1099524 w 3758577"/>
              <a:gd name="connsiteY6" fmla="*/ 3259303 h 4521512"/>
              <a:gd name="connsiteX7" fmla="*/ 1150012 w 3758577"/>
              <a:gd name="connsiteY7" fmla="*/ 3242474 h 4521512"/>
              <a:gd name="connsiteX8" fmla="*/ 1256599 w 3758577"/>
              <a:gd name="connsiteY8" fmla="*/ 3186376 h 4521512"/>
              <a:gd name="connsiteX9" fmla="*/ 1346356 w 3758577"/>
              <a:gd name="connsiteY9" fmla="*/ 3158326 h 4521512"/>
              <a:gd name="connsiteX10" fmla="*/ 1396844 w 3758577"/>
              <a:gd name="connsiteY10" fmla="*/ 3113448 h 4521512"/>
              <a:gd name="connsiteX11" fmla="*/ 1480991 w 3758577"/>
              <a:gd name="connsiteY11" fmla="*/ 3062960 h 4521512"/>
              <a:gd name="connsiteX12" fmla="*/ 1593188 w 3758577"/>
              <a:gd name="connsiteY12" fmla="*/ 3034911 h 4521512"/>
              <a:gd name="connsiteX13" fmla="*/ 1710994 w 3758577"/>
              <a:gd name="connsiteY13" fmla="*/ 3034911 h 4521512"/>
              <a:gd name="connsiteX14" fmla="*/ 1823190 w 3758577"/>
              <a:gd name="connsiteY14" fmla="*/ 3040520 h 4521512"/>
              <a:gd name="connsiteX15" fmla="*/ 1957826 w 3758577"/>
              <a:gd name="connsiteY15" fmla="*/ 3051740 h 4521512"/>
              <a:gd name="connsiteX16" fmla="*/ 2294415 w 3758577"/>
              <a:gd name="connsiteY16" fmla="*/ 3074179 h 4521512"/>
              <a:gd name="connsiteX17" fmla="*/ 2294415 w 3758577"/>
              <a:gd name="connsiteY17" fmla="*/ 3074179 h 4521512"/>
              <a:gd name="connsiteX18" fmla="*/ 2468319 w 3758577"/>
              <a:gd name="connsiteY18" fmla="*/ 3074179 h 4521512"/>
              <a:gd name="connsiteX19" fmla="*/ 2614174 w 3758577"/>
              <a:gd name="connsiteY19" fmla="*/ 3068569 h 4521512"/>
              <a:gd name="connsiteX20" fmla="*/ 2804908 w 3758577"/>
              <a:gd name="connsiteY20" fmla="*/ 3034911 h 4521512"/>
              <a:gd name="connsiteX21" fmla="*/ 2984422 w 3758577"/>
              <a:gd name="connsiteY21" fmla="*/ 2995642 h 4521512"/>
              <a:gd name="connsiteX22" fmla="*/ 3141497 w 3758577"/>
              <a:gd name="connsiteY22" fmla="*/ 2950763 h 4521512"/>
              <a:gd name="connsiteX23" fmla="*/ 3349060 w 3758577"/>
              <a:gd name="connsiteY23" fmla="*/ 2877836 h 4521512"/>
              <a:gd name="connsiteX24" fmla="*/ 3433207 w 3758577"/>
              <a:gd name="connsiteY24" fmla="*/ 2793688 h 4521512"/>
              <a:gd name="connsiteX25" fmla="*/ 3573453 w 3758577"/>
              <a:gd name="connsiteY25" fmla="*/ 2675882 h 4521512"/>
              <a:gd name="connsiteX26" fmla="*/ 3657600 w 3758577"/>
              <a:gd name="connsiteY26" fmla="*/ 2501978 h 4521512"/>
              <a:gd name="connsiteX27" fmla="*/ 3758577 w 3758577"/>
              <a:gd name="connsiteY27" fmla="*/ 2255146 h 4521512"/>
              <a:gd name="connsiteX28" fmla="*/ 3758577 w 3758577"/>
              <a:gd name="connsiteY28" fmla="*/ 2081242 h 4521512"/>
              <a:gd name="connsiteX29" fmla="*/ 3736137 w 3758577"/>
              <a:gd name="connsiteY29" fmla="*/ 1991485 h 4521512"/>
              <a:gd name="connsiteX30" fmla="*/ 3668820 w 3758577"/>
              <a:gd name="connsiteY30" fmla="*/ 1817580 h 4521512"/>
              <a:gd name="connsiteX31" fmla="*/ 3579063 w 3758577"/>
              <a:gd name="connsiteY31" fmla="*/ 1643676 h 4521512"/>
              <a:gd name="connsiteX32" fmla="*/ 3444427 w 3758577"/>
              <a:gd name="connsiteY32" fmla="*/ 1368795 h 4521512"/>
              <a:gd name="connsiteX33" fmla="*/ 3393939 w 3758577"/>
              <a:gd name="connsiteY33" fmla="*/ 1127573 h 4521512"/>
              <a:gd name="connsiteX34" fmla="*/ 3365890 w 3758577"/>
              <a:gd name="connsiteY34" fmla="*/ 959279 h 4521512"/>
              <a:gd name="connsiteX35" fmla="*/ 3315401 w 3758577"/>
              <a:gd name="connsiteY35" fmla="*/ 729276 h 4521512"/>
              <a:gd name="connsiteX36" fmla="*/ 3197595 w 3758577"/>
              <a:gd name="connsiteY36" fmla="*/ 566592 h 4521512"/>
              <a:gd name="connsiteX37" fmla="*/ 3141497 w 3758577"/>
              <a:gd name="connsiteY37" fmla="*/ 482444 h 4521512"/>
              <a:gd name="connsiteX38" fmla="*/ 2961983 w 3758577"/>
              <a:gd name="connsiteY38" fmla="*/ 258052 h 4521512"/>
              <a:gd name="connsiteX39" fmla="*/ 2754420 w 3758577"/>
              <a:gd name="connsiteY39" fmla="*/ 134636 h 4521512"/>
              <a:gd name="connsiteX40" fmla="*/ 2642223 w 3758577"/>
              <a:gd name="connsiteY40" fmla="*/ 61708 h 4521512"/>
              <a:gd name="connsiteX41" fmla="*/ 2518807 w 3758577"/>
              <a:gd name="connsiteY41" fmla="*/ 0 h 4521512"/>
              <a:gd name="connsiteX42" fmla="*/ 2249536 w 3758577"/>
              <a:gd name="connsiteY42" fmla="*/ 5610 h 4521512"/>
              <a:gd name="connsiteX43" fmla="*/ 2109291 w 3758577"/>
              <a:gd name="connsiteY43" fmla="*/ 112196 h 4521512"/>
              <a:gd name="connsiteX44" fmla="*/ 2019534 w 3758577"/>
              <a:gd name="connsiteY44" fmla="*/ 213173 h 4521512"/>
              <a:gd name="connsiteX45" fmla="*/ 1896118 w 3758577"/>
              <a:gd name="connsiteY45" fmla="*/ 330979 h 4521512"/>
              <a:gd name="connsiteX46" fmla="*/ 1587578 w 3758577"/>
              <a:gd name="connsiteY46" fmla="*/ 465615 h 4521512"/>
              <a:gd name="connsiteX47" fmla="*/ 1441723 w 3758577"/>
              <a:gd name="connsiteY47" fmla="*/ 617080 h 4521512"/>
              <a:gd name="connsiteX48" fmla="*/ 1312697 w 3758577"/>
              <a:gd name="connsiteY48" fmla="*/ 734886 h 4521512"/>
              <a:gd name="connsiteX49" fmla="*/ 1217330 w 3758577"/>
              <a:gd name="connsiteY49" fmla="*/ 813423 h 4521512"/>
              <a:gd name="connsiteX50" fmla="*/ 1166842 w 3758577"/>
              <a:gd name="connsiteY50" fmla="*/ 852692 h 4521512"/>
              <a:gd name="connsiteX51" fmla="*/ 1105134 w 3758577"/>
              <a:gd name="connsiteY51" fmla="*/ 891961 h 4521512"/>
              <a:gd name="connsiteX52" fmla="*/ 1020986 w 3758577"/>
              <a:gd name="connsiteY52" fmla="*/ 942449 h 4521512"/>
              <a:gd name="connsiteX53" fmla="*/ 880741 w 3758577"/>
              <a:gd name="connsiteY53" fmla="*/ 1009767 h 4521512"/>
              <a:gd name="connsiteX54" fmla="*/ 779764 w 3758577"/>
              <a:gd name="connsiteY54" fmla="*/ 1088304 h 4521512"/>
              <a:gd name="connsiteX55" fmla="*/ 695617 w 3758577"/>
              <a:gd name="connsiteY55" fmla="*/ 1144403 h 4521512"/>
              <a:gd name="connsiteX56" fmla="*/ 633909 w 3758577"/>
              <a:gd name="connsiteY56" fmla="*/ 1206111 h 4521512"/>
              <a:gd name="connsiteX57" fmla="*/ 532933 w 3758577"/>
              <a:gd name="connsiteY57" fmla="*/ 1290258 h 4521512"/>
              <a:gd name="connsiteX58" fmla="*/ 431956 w 3758577"/>
              <a:gd name="connsiteY58" fmla="*/ 1385625 h 4521512"/>
              <a:gd name="connsiteX59" fmla="*/ 359028 w 3758577"/>
              <a:gd name="connsiteY59" fmla="*/ 1475382 h 4521512"/>
              <a:gd name="connsiteX60" fmla="*/ 291710 w 3758577"/>
              <a:gd name="connsiteY60" fmla="*/ 1643676 h 4521512"/>
              <a:gd name="connsiteX61" fmla="*/ 291710 w 3758577"/>
              <a:gd name="connsiteY61" fmla="*/ 1643676 h 4521512"/>
              <a:gd name="connsiteX62" fmla="*/ 230002 w 3758577"/>
              <a:gd name="connsiteY62" fmla="*/ 1856849 h 4521512"/>
              <a:gd name="connsiteX63" fmla="*/ 218783 w 3758577"/>
              <a:gd name="connsiteY63" fmla="*/ 2008314 h 4521512"/>
              <a:gd name="connsiteX64" fmla="*/ 207563 w 3758577"/>
              <a:gd name="connsiteY64" fmla="*/ 2187828 h 4521512"/>
              <a:gd name="connsiteX65" fmla="*/ 207563 w 3758577"/>
              <a:gd name="connsiteY65" fmla="*/ 2344903 h 4521512"/>
              <a:gd name="connsiteX66" fmla="*/ 224393 w 3758577"/>
              <a:gd name="connsiteY66" fmla="*/ 2485149 h 4521512"/>
              <a:gd name="connsiteX67" fmla="*/ 246832 w 3758577"/>
              <a:gd name="connsiteY67" fmla="*/ 2821738 h 4521512"/>
              <a:gd name="connsiteX68" fmla="*/ 269271 w 3758577"/>
              <a:gd name="connsiteY68" fmla="*/ 2945153 h 4521512"/>
              <a:gd name="connsiteX69" fmla="*/ 269271 w 3758577"/>
              <a:gd name="connsiteY69" fmla="*/ 3102228 h 4521512"/>
              <a:gd name="connsiteX70" fmla="*/ 252442 w 3758577"/>
              <a:gd name="connsiteY70" fmla="*/ 3197595 h 4521512"/>
              <a:gd name="connsiteX71" fmla="*/ 162685 w 3758577"/>
              <a:gd name="connsiteY71" fmla="*/ 3337841 h 4521512"/>
              <a:gd name="connsiteX72" fmla="*/ 136973 w 3758577"/>
              <a:gd name="connsiteY72" fmla="*/ 3508005 h 4521512"/>
              <a:gd name="connsiteX73" fmla="*/ 28049 w 3758577"/>
              <a:gd name="connsiteY73" fmla="*/ 3651990 h 4521512"/>
              <a:gd name="connsiteX74" fmla="*/ 0 w 3758577"/>
              <a:gd name="connsiteY74" fmla="*/ 3747357 h 4521512"/>
              <a:gd name="connsiteX75" fmla="*/ 0 w 3758577"/>
              <a:gd name="connsiteY75" fmla="*/ 3865163 h 4521512"/>
              <a:gd name="connsiteX76" fmla="*/ 67318 w 3758577"/>
              <a:gd name="connsiteY76" fmla="*/ 4033458 h 4521512"/>
              <a:gd name="connsiteX77" fmla="*/ 213173 w 3758577"/>
              <a:gd name="connsiteY77" fmla="*/ 4422404 h 4521512"/>
              <a:gd name="connsiteX78" fmla="*/ 291710 w 3758577"/>
              <a:gd name="connsiteY78" fmla="*/ 4521512 h 4521512"/>
              <a:gd name="connsiteX79" fmla="*/ 201953 w 3758577"/>
              <a:gd name="connsiteY79" fmla="*/ 4229801 h 4521512"/>
              <a:gd name="connsiteX80" fmla="*/ 213173 w 3758577"/>
              <a:gd name="connsiteY80" fmla="*/ 4140044 h 4521512"/>
              <a:gd name="connsiteX81" fmla="*/ 213173 w 3758577"/>
              <a:gd name="connsiteY81" fmla="*/ 3965205 h 4521512"/>
              <a:gd name="connsiteX82" fmla="*/ 213173 w 3758577"/>
              <a:gd name="connsiteY82" fmla="*/ 3812805 h 4521512"/>
              <a:gd name="connsiteX83" fmla="*/ 289373 w 3758577"/>
              <a:gd name="connsiteY83" fmla="*/ 3584205 h 4521512"/>
              <a:gd name="connsiteX84" fmla="*/ 441773 w 3758577"/>
              <a:gd name="connsiteY84" fmla="*/ 3279405 h 4521512"/>
              <a:gd name="connsiteX85" fmla="*/ 594173 w 3758577"/>
              <a:gd name="connsiteY85" fmla="*/ 3127004 h 4521512"/>
              <a:gd name="connsiteX86" fmla="*/ 746573 w 3758577"/>
              <a:gd name="connsiteY86" fmla="*/ 3203205 h 4521512"/>
              <a:gd name="connsiteX87" fmla="*/ 1432373 w 3758577"/>
              <a:gd name="connsiteY87" fmla="*/ 2136404 h 4521512"/>
              <a:gd name="connsiteX88" fmla="*/ 898973 w 3758577"/>
              <a:gd name="connsiteY88" fmla="*/ 3127005 h 4521512"/>
              <a:gd name="connsiteX89" fmla="*/ 746573 w 3758577"/>
              <a:gd name="connsiteY89" fmla="*/ 3660405 h 4521512"/>
              <a:gd name="connsiteX0" fmla="*/ 757325 w 3758577"/>
              <a:gd name="connsiteY0" fmla="*/ 3618331 h 4521512"/>
              <a:gd name="connsiteX1" fmla="*/ 790984 w 3758577"/>
              <a:gd name="connsiteY1" fmla="*/ 3534184 h 4521512"/>
              <a:gd name="connsiteX2" fmla="*/ 841472 w 3758577"/>
              <a:gd name="connsiteY2" fmla="*/ 3461257 h 4521512"/>
              <a:gd name="connsiteX3" fmla="*/ 891961 w 3758577"/>
              <a:gd name="connsiteY3" fmla="*/ 3405158 h 4521512"/>
              <a:gd name="connsiteX4" fmla="*/ 948059 w 3758577"/>
              <a:gd name="connsiteY4" fmla="*/ 3354670 h 4521512"/>
              <a:gd name="connsiteX5" fmla="*/ 1026596 w 3758577"/>
              <a:gd name="connsiteY5" fmla="*/ 3304182 h 4521512"/>
              <a:gd name="connsiteX6" fmla="*/ 1099524 w 3758577"/>
              <a:gd name="connsiteY6" fmla="*/ 3259303 h 4521512"/>
              <a:gd name="connsiteX7" fmla="*/ 1150012 w 3758577"/>
              <a:gd name="connsiteY7" fmla="*/ 3242474 h 4521512"/>
              <a:gd name="connsiteX8" fmla="*/ 1256599 w 3758577"/>
              <a:gd name="connsiteY8" fmla="*/ 3186376 h 4521512"/>
              <a:gd name="connsiteX9" fmla="*/ 1346356 w 3758577"/>
              <a:gd name="connsiteY9" fmla="*/ 3158326 h 4521512"/>
              <a:gd name="connsiteX10" fmla="*/ 1396844 w 3758577"/>
              <a:gd name="connsiteY10" fmla="*/ 3113448 h 4521512"/>
              <a:gd name="connsiteX11" fmla="*/ 1480991 w 3758577"/>
              <a:gd name="connsiteY11" fmla="*/ 3062960 h 4521512"/>
              <a:gd name="connsiteX12" fmla="*/ 1593188 w 3758577"/>
              <a:gd name="connsiteY12" fmla="*/ 3034911 h 4521512"/>
              <a:gd name="connsiteX13" fmla="*/ 1710994 w 3758577"/>
              <a:gd name="connsiteY13" fmla="*/ 3034911 h 4521512"/>
              <a:gd name="connsiteX14" fmla="*/ 1823190 w 3758577"/>
              <a:gd name="connsiteY14" fmla="*/ 3040520 h 4521512"/>
              <a:gd name="connsiteX15" fmla="*/ 1957826 w 3758577"/>
              <a:gd name="connsiteY15" fmla="*/ 3051740 h 4521512"/>
              <a:gd name="connsiteX16" fmla="*/ 2294415 w 3758577"/>
              <a:gd name="connsiteY16" fmla="*/ 3074179 h 4521512"/>
              <a:gd name="connsiteX17" fmla="*/ 2294415 w 3758577"/>
              <a:gd name="connsiteY17" fmla="*/ 3074179 h 4521512"/>
              <a:gd name="connsiteX18" fmla="*/ 2468319 w 3758577"/>
              <a:gd name="connsiteY18" fmla="*/ 3074179 h 4521512"/>
              <a:gd name="connsiteX19" fmla="*/ 2614174 w 3758577"/>
              <a:gd name="connsiteY19" fmla="*/ 3068569 h 4521512"/>
              <a:gd name="connsiteX20" fmla="*/ 2804908 w 3758577"/>
              <a:gd name="connsiteY20" fmla="*/ 3034911 h 4521512"/>
              <a:gd name="connsiteX21" fmla="*/ 2984422 w 3758577"/>
              <a:gd name="connsiteY21" fmla="*/ 2995642 h 4521512"/>
              <a:gd name="connsiteX22" fmla="*/ 3141497 w 3758577"/>
              <a:gd name="connsiteY22" fmla="*/ 2950763 h 4521512"/>
              <a:gd name="connsiteX23" fmla="*/ 3349060 w 3758577"/>
              <a:gd name="connsiteY23" fmla="*/ 2877836 h 4521512"/>
              <a:gd name="connsiteX24" fmla="*/ 3433207 w 3758577"/>
              <a:gd name="connsiteY24" fmla="*/ 2793688 h 4521512"/>
              <a:gd name="connsiteX25" fmla="*/ 3573453 w 3758577"/>
              <a:gd name="connsiteY25" fmla="*/ 2675882 h 4521512"/>
              <a:gd name="connsiteX26" fmla="*/ 3657600 w 3758577"/>
              <a:gd name="connsiteY26" fmla="*/ 2501978 h 4521512"/>
              <a:gd name="connsiteX27" fmla="*/ 3758577 w 3758577"/>
              <a:gd name="connsiteY27" fmla="*/ 2255146 h 4521512"/>
              <a:gd name="connsiteX28" fmla="*/ 3758577 w 3758577"/>
              <a:gd name="connsiteY28" fmla="*/ 2081242 h 4521512"/>
              <a:gd name="connsiteX29" fmla="*/ 3736137 w 3758577"/>
              <a:gd name="connsiteY29" fmla="*/ 1991485 h 4521512"/>
              <a:gd name="connsiteX30" fmla="*/ 3668820 w 3758577"/>
              <a:gd name="connsiteY30" fmla="*/ 1817580 h 4521512"/>
              <a:gd name="connsiteX31" fmla="*/ 3579063 w 3758577"/>
              <a:gd name="connsiteY31" fmla="*/ 1643676 h 4521512"/>
              <a:gd name="connsiteX32" fmla="*/ 3444427 w 3758577"/>
              <a:gd name="connsiteY32" fmla="*/ 1368795 h 4521512"/>
              <a:gd name="connsiteX33" fmla="*/ 3393939 w 3758577"/>
              <a:gd name="connsiteY33" fmla="*/ 1127573 h 4521512"/>
              <a:gd name="connsiteX34" fmla="*/ 3365890 w 3758577"/>
              <a:gd name="connsiteY34" fmla="*/ 959279 h 4521512"/>
              <a:gd name="connsiteX35" fmla="*/ 3315401 w 3758577"/>
              <a:gd name="connsiteY35" fmla="*/ 729276 h 4521512"/>
              <a:gd name="connsiteX36" fmla="*/ 3197595 w 3758577"/>
              <a:gd name="connsiteY36" fmla="*/ 566592 h 4521512"/>
              <a:gd name="connsiteX37" fmla="*/ 3141497 w 3758577"/>
              <a:gd name="connsiteY37" fmla="*/ 482444 h 4521512"/>
              <a:gd name="connsiteX38" fmla="*/ 2961983 w 3758577"/>
              <a:gd name="connsiteY38" fmla="*/ 258052 h 4521512"/>
              <a:gd name="connsiteX39" fmla="*/ 2754420 w 3758577"/>
              <a:gd name="connsiteY39" fmla="*/ 134636 h 4521512"/>
              <a:gd name="connsiteX40" fmla="*/ 2642223 w 3758577"/>
              <a:gd name="connsiteY40" fmla="*/ 61708 h 4521512"/>
              <a:gd name="connsiteX41" fmla="*/ 2518807 w 3758577"/>
              <a:gd name="connsiteY41" fmla="*/ 0 h 4521512"/>
              <a:gd name="connsiteX42" fmla="*/ 2249536 w 3758577"/>
              <a:gd name="connsiteY42" fmla="*/ 5610 h 4521512"/>
              <a:gd name="connsiteX43" fmla="*/ 2109291 w 3758577"/>
              <a:gd name="connsiteY43" fmla="*/ 112196 h 4521512"/>
              <a:gd name="connsiteX44" fmla="*/ 2019534 w 3758577"/>
              <a:gd name="connsiteY44" fmla="*/ 213173 h 4521512"/>
              <a:gd name="connsiteX45" fmla="*/ 1896118 w 3758577"/>
              <a:gd name="connsiteY45" fmla="*/ 330979 h 4521512"/>
              <a:gd name="connsiteX46" fmla="*/ 1587578 w 3758577"/>
              <a:gd name="connsiteY46" fmla="*/ 465615 h 4521512"/>
              <a:gd name="connsiteX47" fmla="*/ 1441723 w 3758577"/>
              <a:gd name="connsiteY47" fmla="*/ 617080 h 4521512"/>
              <a:gd name="connsiteX48" fmla="*/ 1312697 w 3758577"/>
              <a:gd name="connsiteY48" fmla="*/ 734886 h 4521512"/>
              <a:gd name="connsiteX49" fmla="*/ 1217330 w 3758577"/>
              <a:gd name="connsiteY49" fmla="*/ 813423 h 4521512"/>
              <a:gd name="connsiteX50" fmla="*/ 1166842 w 3758577"/>
              <a:gd name="connsiteY50" fmla="*/ 852692 h 4521512"/>
              <a:gd name="connsiteX51" fmla="*/ 1105134 w 3758577"/>
              <a:gd name="connsiteY51" fmla="*/ 891961 h 4521512"/>
              <a:gd name="connsiteX52" fmla="*/ 1020986 w 3758577"/>
              <a:gd name="connsiteY52" fmla="*/ 942449 h 4521512"/>
              <a:gd name="connsiteX53" fmla="*/ 880741 w 3758577"/>
              <a:gd name="connsiteY53" fmla="*/ 1009767 h 4521512"/>
              <a:gd name="connsiteX54" fmla="*/ 779764 w 3758577"/>
              <a:gd name="connsiteY54" fmla="*/ 1088304 h 4521512"/>
              <a:gd name="connsiteX55" fmla="*/ 695617 w 3758577"/>
              <a:gd name="connsiteY55" fmla="*/ 1144403 h 4521512"/>
              <a:gd name="connsiteX56" fmla="*/ 633909 w 3758577"/>
              <a:gd name="connsiteY56" fmla="*/ 1206111 h 4521512"/>
              <a:gd name="connsiteX57" fmla="*/ 532933 w 3758577"/>
              <a:gd name="connsiteY57" fmla="*/ 1290258 h 4521512"/>
              <a:gd name="connsiteX58" fmla="*/ 431956 w 3758577"/>
              <a:gd name="connsiteY58" fmla="*/ 1385625 h 4521512"/>
              <a:gd name="connsiteX59" fmla="*/ 359028 w 3758577"/>
              <a:gd name="connsiteY59" fmla="*/ 1475382 h 4521512"/>
              <a:gd name="connsiteX60" fmla="*/ 291710 w 3758577"/>
              <a:gd name="connsiteY60" fmla="*/ 1643676 h 4521512"/>
              <a:gd name="connsiteX61" fmla="*/ 291710 w 3758577"/>
              <a:gd name="connsiteY61" fmla="*/ 1643676 h 4521512"/>
              <a:gd name="connsiteX62" fmla="*/ 230002 w 3758577"/>
              <a:gd name="connsiteY62" fmla="*/ 1856849 h 4521512"/>
              <a:gd name="connsiteX63" fmla="*/ 218783 w 3758577"/>
              <a:gd name="connsiteY63" fmla="*/ 2008314 h 4521512"/>
              <a:gd name="connsiteX64" fmla="*/ 207563 w 3758577"/>
              <a:gd name="connsiteY64" fmla="*/ 2187828 h 4521512"/>
              <a:gd name="connsiteX65" fmla="*/ 207563 w 3758577"/>
              <a:gd name="connsiteY65" fmla="*/ 2344903 h 4521512"/>
              <a:gd name="connsiteX66" fmla="*/ 224393 w 3758577"/>
              <a:gd name="connsiteY66" fmla="*/ 2485149 h 4521512"/>
              <a:gd name="connsiteX67" fmla="*/ 246832 w 3758577"/>
              <a:gd name="connsiteY67" fmla="*/ 2821738 h 4521512"/>
              <a:gd name="connsiteX68" fmla="*/ 269271 w 3758577"/>
              <a:gd name="connsiteY68" fmla="*/ 2945153 h 4521512"/>
              <a:gd name="connsiteX69" fmla="*/ 269271 w 3758577"/>
              <a:gd name="connsiteY69" fmla="*/ 3102228 h 4521512"/>
              <a:gd name="connsiteX70" fmla="*/ 252442 w 3758577"/>
              <a:gd name="connsiteY70" fmla="*/ 3197595 h 4521512"/>
              <a:gd name="connsiteX71" fmla="*/ 162685 w 3758577"/>
              <a:gd name="connsiteY71" fmla="*/ 3337841 h 4521512"/>
              <a:gd name="connsiteX72" fmla="*/ 136973 w 3758577"/>
              <a:gd name="connsiteY72" fmla="*/ 3508005 h 4521512"/>
              <a:gd name="connsiteX73" fmla="*/ 28049 w 3758577"/>
              <a:gd name="connsiteY73" fmla="*/ 3651990 h 4521512"/>
              <a:gd name="connsiteX74" fmla="*/ 0 w 3758577"/>
              <a:gd name="connsiteY74" fmla="*/ 3747357 h 4521512"/>
              <a:gd name="connsiteX75" fmla="*/ 0 w 3758577"/>
              <a:gd name="connsiteY75" fmla="*/ 3865163 h 4521512"/>
              <a:gd name="connsiteX76" fmla="*/ 67318 w 3758577"/>
              <a:gd name="connsiteY76" fmla="*/ 4033458 h 4521512"/>
              <a:gd name="connsiteX77" fmla="*/ 213173 w 3758577"/>
              <a:gd name="connsiteY77" fmla="*/ 4422404 h 4521512"/>
              <a:gd name="connsiteX78" fmla="*/ 291710 w 3758577"/>
              <a:gd name="connsiteY78" fmla="*/ 4521512 h 4521512"/>
              <a:gd name="connsiteX79" fmla="*/ 201953 w 3758577"/>
              <a:gd name="connsiteY79" fmla="*/ 4229801 h 4521512"/>
              <a:gd name="connsiteX80" fmla="*/ 213173 w 3758577"/>
              <a:gd name="connsiteY80" fmla="*/ 4140044 h 4521512"/>
              <a:gd name="connsiteX81" fmla="*/ 213173 w 3758577"/>
              <a:gd name="connsiteY81" fmla="*/ 3965205 h 4521512"/>
              <a:gd name="connsiteX82" fmla="*/ 213173 w 3758577"/>
              <a:gd name="connsiteY82" fmla="*/ 3812805 h 4521512"/>
              <a:gd name="connsiteX83" fmla="*/ 289373 w 3758577"/>
              <a:gd name="connsiteY83" fmla="*/ 3584205 h 4521512"/>
              <a:gd name="connsiteX84" fmla="*/ 441773 w 3758577"/>
              <a:gd name="connsiteY84" fmla="*/ 3279405 h 4521512"/>
              <a:gd name="connsiteX85" fmla="*/ 594173 w 3758577"/>
              <a:gd name="connsiteY85" fmla="*/ 3127004 h 4521512"/>
              <a:gd name="connsiteX86" fmla="*/ 746573 w 3758577"/>
              <a:gd name="connsiteY86" fmla="*/ 3203205 h 4521512"/>
              <a:gd name="connsiteX87" fmla="*/ 1432373 w 3758577"/>
              <a:gd name="connsiteY87" fmla="*/ 2136404 h 4521512"/>
              <a:gd name="connsiteX88" fmla="*/ 998547 w 3758577"/>
              <a:gd name="connsiteY88" fmla="*/ 2917103 h 4521512"/>
              <a:gd name="connsiteX89" fmla="*/ 898973 w 3758577"/>
              <a:gd name="connsiteY89" fmla="*/ 3127005 h 4521512"/>
              <a:gd name="connsiteX90" fmla="*/ 746573 w 3758577"/>
              <a:gd name="connsiteY90" fmla="*/ 3660405 h 4521512"/>
              <a:gd name="connsiteX0" fmla="*/ 757325 w 3758577"/>
              <a:gd name="connsiteY0" fmla="*/ 3618331 h 4521512"/>
              <a:gd name="connsiteX1" fmla="*/ 790984 w 3758577"/>
              <a:gd name="connsiteY1" fmla="*/ 3534184 h 4521512"/>
              <a:gd name="connsiteX2" fmla="*/ 841472 w 3758577"/>
              <a:gd name="connsiteY2" fmla="*/ 3461257 h 4521512"/>
              <a:gd name="connsiteX3" fmla="*/ 891961 w 3758577"/>
              <a:gd name="connsiteY3" fmla="*/ 3405158 h 4521512"/>
              <a:gd name="connsiteX4" fmla="*/ 948059 w 3758577"/>
              <a:gd name="connsiteY4" fmla="*/ 3354670 h 4521512"/>
              <a:gd name="connsiteX5" fmla="*/ 1026596 w 3758577"/>
              <a:gd name="connsiteY5" fmla="*/ 3304182 h 4521512"/>
              <a:gd name="connsiteX6" fmla="*/ 1099524 w 3758577"/>
              <a:gd name="connsiteY6" fmla="*/ 3259303 h 4521512"/>
              <a:gd name="connsiteX7" fmla="*/ 1150012 w 3758577"/>
              <a:gd name="connsiteY7" fmla="*/ 3242474 h 4521512"/>
              <a:gd name="connsiteX8" fmla="*/ 1256599 w 3758577"/>
              <a:gd name="connsiteY8" fmla="*/ 3186376 h 4521512"/>
              <a:gd name="connsiteX9" fmla="*/ 1346356 w 3758577"/>
              <a:gd name="connsiteY9" fmla="*/ 3158326 h 4521512"/>
              <a:gd name="connsiteX10" fmla="*/ 1396844 w 3758577"/>
              <a:gd name="connsiteY10" fmla="*/ 3113448 h 4521512"/>
              <a:gd name="connsiteX11" fmla="*/ 1480991 w 3758577"/>
              <a:gd name="connsiteY11" fmla="*/ 3062960 h 4521512"/>
              <a:gd name="connsiteX12" fmla="*/ 1593188 w 3758577"/>
              <a:gd name="connsiteY12" fmla="*/ 3034911 h 4521512"/>
              <a:gd name="connsiteX13" fmla="*/ 1710994 w 3758577"/>
              <a:gd name="connsiteY13" fmla="*/ 3034911 h 4521512"/>
              <a:gd name="connsiteX14" fmla="*/ 1823190 w 3758577"/>
              <a:gd name="connsiteY14" fmla="*/ 3040520 h 4521512"/>
              <a:gd name="connsiteX15" fmla="*/ 1957826 w 3758577"/>
              <a:gd name="connsiteY15" fmla="*/ 3051740 h 4521512"/>
              <a:gd name="connsiteX16" fmla="*/ 2294415 w 3758577"/>
              <a:gd name="connsiteY16" fmla="*/ 3074179 h 4521512"/>
              <a:gd name="connsiteX17" fmla="*/ 2294415 w 3758577"/>
              <a:gd name="connsiteY17" fmla="*/ 3074179 h 4521512"/>
              <a:gd name="connsiteX18" fmla="*/ 2468319 w 3758577"/>
              <a:gd name="connsiteY18" fmla="*/ 3074179 h 4521512"/>
              <a:gd name="connsiteX19" fmla="*/ 2614174 w 3758577"/>
              <a:gd name="connsiteY19" fmla="*/ 3068569 h 4521512"/>
              <a:gd name="connsiteX20" fmla="*/ 2804908 w 3758577"/>
              <a:gd name="connsiteY20" fmla="*/ 3034911 h 4521512"/>
              <a:gd name="connsiteX21" fmla="*/ 2984422 w 3758577"/>
              <a:gd name="connsiteY21" fmla="*/ 2995642 h 4521512"/>
              <a:gd name="connsiteX22" fmla="*/ 3141497 w 3758577"/>
              <a:gd name="connsiteY22" fmla="*/ 2950763 h 4521512"/>
              <a:gd name="connsiteX23" fmla="*/ 3349060 w 3758577"/>
              <a:gd name="connsiteY23" fmla="*/ 2877836 h 4521512"/>
              <a:gd name="connsiteX24" fmla="*/ 3433207 w 3758577"/>
              <a:gd name="connsiteY24" fmla="*/ 2793688 h 4521512"/>
              <a:gd name="connsiteX25" fmla="*/ 3573453 w 3758577"/>
              <a:gd name="connsiteY25" fmla="*/ 2675882 h 4521512"/>
              <a:gd name="connsiteX26" fmla="*/ 3657600 w 3758577"/>
              <a:gd name="connsiteY26" fmla="*/ 2501978 h 4521512"/>
              <a:gd name="connsiteX27" fmla="*/ 3758577 w 3758577"/>
              <a:gd name="connsiteY27" fmla="*/ 2255146 h 4521512"/>
              <a:gd name="connsiteX28" fmla="*/ 3758577 w 3758577"/>
              <a:gd name="connsiteY28" fmla="*/ 2081242 h 4521512"/>
              <a:gd name="connsiteX29" fmla="*/ 3736137 w 3758577"/>
              <a:gd name="connsiteY29" fmla="*/ 1991485 h 4521512"/>
              <a:gd name="connsiteX30" fmla="*/ 3668820 w 3758577"/>
              <a:gd name="connsiteY30" fmla="*/ 1817580 h 4521512"/>
              <a:gd name="connsiteX31" fmla="*/ 3579063 w 3758577"/>
              <a:gd name="connsiteY31" fmla="*/ 1643676 h 4521512"/>
              <a:gd name="connsiteX32" fmla="*/ 3444427 w 3758577"/>
              <a:gd name="connsiteY32" fmla="*/ 1368795 h 4521512"/>
              <a:gd name="connsiteX33" fmla="*/ 3393939 w 3758577"/>
              <a:gd name="connsiteY33" fmla="*/ 1127573 h 4521512"/>
              <a:gd name="connsiteX34" fmla="*/ 3365890 w 3758577"/>
              <a:gd name="connsiteY34" fmla="*/ 959279 h 4521512"/>
              <a:gd name="connsiteX35" fmla="*/ 3315401 w 3758577"/>
              <a:gd name="connsiteY35" fmla="*/ 729276 h 4521512"/>
              <a:gd name="connsiteX36" fmla="*/ 3197595 w 3758577"/>
              <a:gd name="connsiteY36" fmla="*/ 566592 h 4521512"/>
              <a:gd name="connsiteX37" fmla="*/ 3141497 w 3758577"/>
              <a:gd name="connsiteY37" fmla="*/ 482444 h 4521512"/>
              <a:gd name="connsiteX38" fmla="*/ 2961983 w 3758577"/>
              <a:gd name="connsiteY38" fmla="*/ 258052 h 4521512"/>
              <a:gd name="connsiteX39" fmla="*/ 2754420 w 3758577"/>
              <a:gd name="connsiteY39" fmla="*/ 134636 h 4521512"/>
              <a:gd name="connsiteX40" fmla="*/ 2642223 w 3758577"/>
              <a:gd name="connsiteY40" fmla="*/ 61708 h 4521512"/>
              <a:gd name="connsiteX41" fmla="*/ 2518807 w 3758577"/>
              <a:gd name="connsiteY41" fmla="*/ 0 h 4521512"/>
              <a:gd name="connsiteX42" fmla="*/ 2249536 w 3758577"/>
              <a:gd name="connsiteY42" fmla="*/ 5610 h 4521512"/>
              <a:gd name="connsiteX43" fmla="*/ 2109291 w 3758577"/>
              <a:gd name="connsiteY43" fmla="*/ 112196 h 4521512"/>
              <a:gd name="connsiteX44" fmla="*/ 2019534 w 3758577"/>
              <a:gd name="connsiteY44" fmla="*/ 213173 h 4521512"/>
              <a:gd name="connsiteX45" fmla="*/ 1896118 w 3758577"/>
              <a:gd name="connsiteY45" fmla="*/ 330979 h 4521512"/>
              <a:gd name="connsiteX46" fmla="*/ 1587578 w 3758577"/>
              <a:gd name="connsiteY46" fmla="*/ 465615 h 4521512"/>
              <a:gd name="connsiteX47" fmla="*/ 1441723 w 3758577"/>
              <a:gd name="connsiteY47" fmla="*/ 617080 h 4521512"/>
              <a:gd name="connsiteX48" fmla="*/ 1312697 w 3758577"/>
              <a:gd name="connsiteY48" fmla="*/ 734886 h 4521512"/>
              <a:gd name="connsiteX49" fmla="*/ 1217330 w 3758577"/>
              <a:gd name="connsiteY49" fmla="*/ 813423 h 4521512"/>
              <a:gd name="connsiteX50" fmla="*/ 1166842 w 3758577"/>
              <a:gd name="connsiteY50" fmla="*/ 852692 h 4521512"/>
              <a:gd name="connsiteX51" fmla="*/ 1105134 w 3758577"/>
              <a:gd name="connsiteY51" fmla="*/ 891961 h 4521512"/>
              <a:gd name="connsiteX52" fmla="*/ 1020986 w 3758577"/>
              <a:gd name="connsiteY52" fmla="*/ 942449 h 4521512"/>
              <a:gd name="connsiteX53" fmla="*/ 880741 w 3758577"/>
              <a:gd name="connsiteY53" fmla="*/ 1009767 h 4521512"/>
              <a:gd name="connsiteX54" fmla="*/ 779764 w 3758577"/>
              <a:gd name="connsiteY54" fmla="*/ 1088304 h 4521512"/>
              <a:gd name="connsiteX55" fmla="*/ 695617 w 3758577"/>
              <a:gd name="connsiteY55" fmla="*/ 1144403 h 4521512"/>
              <a:gd name="connsiteX56" fmla="*/ 633909 w 3758577"/>
              <a:gd name="connsiteY56" fmla="*/ 1206111 h 4521512"/>
              <a:gd name="connsiteX57" fmla="*/ 532933 w 3758577"/>
              <a:gd name="connsiteY57" fmla="*/ 1290258 h 4521512"/>
              <a:gd name="connsiteX58" fmla="*/ 431956 w 3758577"/>
              <a:gd name="connsiteY58" fmla="*/ 1385625 h 4521512"/>
              <a:gd name="connsiteX59" fmla="*/ 359028 w 3758577"/>
              <a:gd name="connsiteY59" fmla="*/ 1475382 h 4521512"/>
              <a:gd name="connsiteX60" fmla="*/ 291710 w 3758577"/>
              <a:gd name="connsiteY60" fmla="*/ 1643676 h 4521512"/>
              <a:gd name="connsiteX61" fmla="*/ 291710 w 3758577"/>
              <a:gd name="connsiteY61" fmla="*/ 1643676 h 4521512"/>
              <a:gd name="connsiteX62" fmla="*/ 230002 w 3758577"/>
              <a:gd name="connsiteY62" fmla="*/ 1856849 h 4521512"/>
              <a:gd name="connsiteX63" fmla="*/ 218783 w 3758577"/>
              <a:gd name="connsiteY63" fmla="*/ 2008314 h 4521512"/>
              <a:gd name="connsiteX64" fmla="*/ 207563 w 3758577"/>
              <a:gd name="connsiteY64" fmla="*/ 2187828 h 4521512"/>
              <a:gd name="connsiteX65" fmla="*/ 207563 w 3758577"/>
              <a:gd name="connsiteY65" fmla="*/ 2344903 h 4521512"/>
              <a:gd name="connsiteX66" fmla="*/ 224393 w 3758577"/>
              <a:gd name="connsiteY66" fmla="*/ 2485149 h 4521512"/>
              <a:gd name="connsiteX67" fmla="*/ 246832 w 3758577"/>
              <a:gd name="connsiteY67" fmla="*/ 2821738 h 4521512"/>
              <a:gd name="connsiteX68" fmla="*/ 269271 w 3758577"/>
              <a:gd name="connsiteY68" fmla="*/ 2945153 h 4521512"/>
              <a:gd name="connsiteX69" fmla="*/ 269271 w 3758577"/>
              <a:gd name="connsiteY69" fmla="*/ 3102228 h 4521512"/>
              <a:gd name="connsiteX70" fmla="*/ 252442 w 3758577"/>
              <a:gd name="connsiteY70" fmla="*/ 3197595 h 4521512"/>
              <a:gd name="connsiteX71" fmla="*/ 162685 w 3758577"/>
              <a:gd name="connsiteY71" fmla="*/ 3337841 h 4521512"/>
              <a:gd name="connsiteX72" fmla="*/ 136973 w 3758577"/>
              <a:gd name="connsiteY72" fmla="*/ 3508005 h 4521512"/>
              <a:gd name="connsiteX73" fmla="*/ 28049 w 3758577"/>
              <a:gd name="connsiteY73" fmla="*/ 3651990 h 4521512"/>
              <a:gd name="connsiteX74" fmla="*/ 0 w 3758577"/>
              <a:gd name="connsiteY74" fmla="*/ 3747357 h 4521512"/>
              <a:gd name="connsiteX75" fmla="*/ 0 w 3758577"/>
              <a:gd name="connsiteY75" fmla="*/ 3865163 h 4521512"/>
              <a:gd name="connsiteX76" fmla="*/ 67318 w 3758577"/>
              <a:gd name="connsiteY76" fmla="*/ 4033458 h 4521512"/>
              <a:gd name="connsiteX77" fmla="*/ 213173 w 3758577"/>
              <a:gd name="connsiteY77" fmla="*/ 4422404 h 4521512"/>
              <a:gd name="connsiteX78" fmla="*/ 291710 w 3758577"/>
              <a:gd name="connsiteY78" fmla="*/ 4521512 h 4521512"/>
              <a:gd name="connsiteX79" fmla="*/ 201953 w 3758577"/>
              <a:gd name="connsiteY79" fmla="*/ 4229801 h 4521512"/>
              <a:gd name="connsiteX80" fmla="*/ 213173 w 3758577"/>
              <a:gd name="connsiteY80" fmla="*/ 4140044 h 4521512"/>
              <a:gd name="connsiteX81" fmla="*/ 213173 w 3758577"/>
              <a:gd name="connsiteY81" fmla="*/ 3965205 h 4521512"/>
              <a:gd name="connsiteX82" fmla="*/ 213173 w 3758577"/>
              <a:gd name="connsiteY82" fmla="*/ 3812805 h 4521512"/>
              <a:gd name="connsiteX83" fmla="*/ 289373 w 3758577"/>
              <a:gd name="connsiteY83" fmla="*/ 3584205 h 4521512"/>
              <a:gd name="connsiteX84" fmla="*/ 441773 w 3758577"/>
              <a:gd name="connsiteY84" fmla="*/ 3279405 h 4521512"/>
              <a:gd name="connsiteX85" fmla="*/ 594173 w 3758577"/>
              <a:gd name="connsiteY85" fmla="*/ 3127004 h 4521512"/>
              <a:gd name="connsiteX86" fmla="*/ 746573 w 3758577"/>
              <a:gd name="connsiteY86" fmla="*/ 3203205 h 4521512"/>
              <a:gd name="connsiteX87" fmla="*/ 1432373 w 3758577"/>
              <a:gd name="connsiteY87" fmla="*/ 2136404 h 4521512"/>
              <a:gd name="connsiteX88" fmla="*/ 1279973 w 3758577"/>
              <a:gd name="connsiteY88" fmla="*/ 2822204 h 4521512"/>
              <a:gd name="connsiteX89" fmla="*/ 898973 w 3758577"/>
              <a:gd name="connsiteY89" fmla="*/ 3127005 h 4521512"/>
              <a:gd name="connsiteX90" fmla="*/ 746573 w 3758577"/>
              <a:gd name="connsiteY90" fmla="*/ 3660405 h 4521512"/>
              <a:gd name="connsiteX0" fmla="*/ 757325 w 3758577"/>
              <a:gd name="connsiteY0" fmla="*/ 3618331 h 4521512"/>
              <a:gd name="connsiteX1" fmla="*/ 790984 w 3758577"/>
              <a:gd name="connsiteY1" fmla="*/ 3534184 h 4521512"/>
              <a:gd name="connsiteX2" fmla="*/ 841472 w 3758577"/>
              <a:gd name="connsiteY2" fmla="*/ 3461257 h 4521512"/>
              <a:gd name="connsiteX3" fmla="*/ 891961 w 3758577"/>
              <a:gd name="connsiteY3" fmla="*/ 3405158 h 4521512"/>
              <a:gd name="connsiteX4" fmla="*/ 948059 w 3758577"/>
              <a:gd name="connsiteY4" fmla="*/ 3354670 h 4521512"/>
              <a:gd name="connsiteX5" fmla="*/ 1026596 w 3758577"/>
              <a:gd name="connsiteY5" fmla="*/ 3304182 h 4521512"/>
              <a:gd name="connsiteX6" fmla="*/ 1099524 w 3758577"/>
              <a:gd name="connsiteY6" fmla="*/ 3259303 h 4521512"/>
              <a:gd name="connsiteX7" fmla="*/ 1150012 w 3758577"/>
              <a:gd name="connsiteY7" fmla="*/ 3242474 h 4521512"/>
              <a:gd name="connsiteX8" fmla="*/ 1256599 w 3758577"/>
              <a:gd name="connsiteY8" fmla="*/ 3186376 h 4521512"/>
              <a:gd name="connsiteX9" fmla="*/ 1346356 w 3758577"/>
              <a:gd name="connsiteY9" fmla="*/ 3158326 h 4521512"/>
              <a:gd name="connsiteX10" fmla="*/ 1396844 w 3758577"/>
              <a:gd name="connsiteY10" fmla="*/ 3113448 h 4521512"/>
              <a:gd name="connsiteX11" fmla="*/ 1480991 w 3758577"/>
              <a:gd name="connsiteY11" fmla="*/ 3062960 h 4521512"/>
              <a:gd name="connsiteX12" fmla="*/ 1593188 w 3758577"/>
              <a:gd name="connsiteY12" fmla="*/ 3034911 h 4521512"/>
              <a:gd name="connsiteX13" fmla="*/ 1710994 w 3758577"/>
              <a:gd name="connsiteY13" fmla="*/ 3034911 h 4521512"/>
              <a:gd name="connsiteX14" fmla="*/ 1823190 w 3758577"/>
              <a:gd name="connsiteY14" fmla="*/ 3040520 h 4521512"/>
              <a:gd name="connsiteX15" fmla="*/ 1957826 w 3758577"/>
              <a:gd name="connsiteY15" fmla="*/ 3051740 h 4521512"/>
              <a:gd name="connsiteX16" fmla="*/ 2294415 w 3758577"/>
              <a:gd name="connsiteY16" fmla="*/ 3074179 h 4521512"/>
              <a:gd name="connsiteX17" fmla="*/ 2294415 w 3758577"/>
              <a:gd name="connsiteY17" fmla="*/ 3074179 h 4521512"/>
              <a:gd name="connsiteX18" fmla="*/ 2468319 w 3758577"/>
              <a:gd name="connsiteY18" fmla="*/ 3074179 h 4521512"/>
              <a:gd name="connsiteX19" fmla="*/ 2614174 w 3758577"/>
              <a:gd name="connsiteY19" fmla="*/ 3068569 h 4521512"/>
              <a:gd name="connsiteX20" fmla="*/ 2804908 w 3758577"/>
              <a:gd name="connsiteY20" fmla="*/ 3034911 h 4521512"/>
              <a:gd name="connsiteX21" fmla="*/ 2984422 w 3758577"/>
              <a:gd name="connsiteY21" fmla="*/ 2995642 h 4521512"/>
              <a:gd name="connsiteX22" fmla="*/ 3141497 w 3758577"/>
              <a:gd name="connsiteY22" fmla="*/ 2950763 h 4521512"/>
              <a:gd name="connsiteX23" fmla="*/ 3349060 w 3758577"/>
              <a:gd name="connsiteY23" fmla="*/ 2877836 h 4521512"/>
              <a:gd name="connsiteX24" fmla="*/ 3433207 w 3758577"/>
              <a:gd name="connsiteY24" fmla="*/ 2793688 h 4521512"/>
              <a:gd name="connsiteX25" fmla="*/ 3573453 w 3758577"/>
              <a:gd name="connsiteY25" fmla="*/ 2675882 h 4521512"/>
              <a:gd name="connsiteX26" fmla="*/ 3657600 w 3758577"/>
              <a:gd name="connsiteY26" fmla="*/ 2501978 h 4521512"/>
              <a:gd name="connsiteX27" fmla="*/ 3758577 w 3758577"/>
              <a:gd name="connsiteY27" fmla="*/ 2255146 h 4521512"/>
              <a:gd name="connsiteX28" fmla="*/ 3758577 w 3758577"/>
              <a:gd name="connsiteY28" fmla="*/ 2081242 h 4521512"/>
              <a:gd name="connsiteX29" fmla="*/ 3736137 w 3758577"/>
              <a:gd name="connsiteY29" fmla="*/ 1991485 h 4521512"/>
              <a:gd name="connsiteX30" fmla="*/ 3668820 w 3758577"/>
              <a:gd name="connsiteY30" fmla="*/ 1817580 h 4521512"/>
              <a:gd name="connsiteX31" fmla="*/ 3579063 w 3758577"/>
              <a:gd name="connsiteY31" fmla="*/ 1643676 h 4521512"/>
              <a:gd name="connsiteX32" fmla="*/ 3444427 w 3758577"/>
              <a:gd name="connsiteY32" fmla="*/ 1368795 h 4521512"/>
              <a:gd name="connsiteX33" fmla="*/ 3393939 w 3758577"/>
              <a:gd name="connsiteY33" fmla="*/ 1127573 h 4521512"/>
              <a:gd name="connsiteX34" fmla="*/ 3365890 w 3758577"/>
              <a:gd name="connsiteY34" fmla="*/ 959279 h 4521512"/>
              <a:gd name="connsiteX35" fmla="*/ 3315401 w 3758577"/>
              <a:gd name="connsiteY35" fmla="*/ 729276 h 4521512"/>
              <a:gd name="connsiteX36" fmla="*/ 3197595 w 3758577"/>
              <a:gd name="connsiteY36" fmla="*/ 566592 h 4521512"/>
              <a:gd name="connsiteX37" fmla="*/ 3141497 w 3758577"/>
              <a:gd name="connsiteY37" fmla="*/ 482444 h 4521512"/>
              <a:gd name="connsiteX38" fmla="*/ 2961983 w 3758577"/>
              <a:gd name="connsiteY38" fmla="*/ 258052 h 4521512"/>
              <a:gd name="connsiteX39" fmla="*/ 2754420 w 3758577"/>
              <a:gd name="connsiteY39" fmla="*/ 134636 h 4521512"/>
              <a:gd name="connsiteX40" fmla="*/ 2642223 w 3758577"/>
              <a:gd name="connsiteY40" fmla="*/ 61708 h 4521512"/>
              <a:gd name="connsiteX41" fmla="*/ 2518807 w 3758577"/>
              <a:gd name="connsiteY41" fmla="*/ 0 h 4521512"/>
              <a:gd name="connsiteX42" fmla="*/ 2249536 w 3758577"/>
              <a:gd name="connsiteY42" fmla="*/ 5610 h 4521512"/>
              <a:gd name="connsiteX43" fmla="*/ 2109291 w 3758577"/>
              <a:gd name="connsiteY43" fmla="*/ 112196 h 4521512"/>
              <a:gd name="connsiteX44" fmla="*/ 2019534 w 3758577"/>
              <a:gd name="connsiteY44" fmla="*/ 213173 h 4521512"/>
              <a:gd name="connsiteX45" fmla="*/ 1896118 w 3758577"/>
              <a:gd name="connsiteY45" fmla="*/ 330979 h 4521512"/>
              <a:gd name="connsiteX46" fmla="*/ 1587578 w 3758577"/>
              <a:gd name="connsiteY46" fmla="*/ 465615 h 4521512"/>
              <a:gd name="connsiteX47" fmla="*/ 1441723 w 3758577"/>
              <a:gd name="connsiteY47" fmla="*/ 617080 h 4521512"/>
              <a:gd name="connsiteX48" fmla="*/ 1312697 w 3758577"/>
              <a:gd name="connsiteY48" fmla="*/ 734886 h 4521512"/>
              <a:gd name="connsiteX49" fmla="*/ 1217330 w 3758577"/>
              <a:gd name="connsiteY49" fmla="*/ 813423 h 4521512"/>
              <a:gd name="connsiteX50" fmla="*/ 1166842 w 3758577"/>
              <a:gd name="connsiteY50" fmla="*/ 852692 h 4521512"/>
              <a:gd name="connsiteX51" fmla="*/ 1105134 w 3758577"/>
              <a:gd name="connsiteY51" fmla="*/ 891961 h 4521512"/>
              <a:gd name="connsiteX52" fmla="*/ 1020986 w 3758577"/>
              <a:gd name="connsiteY52" fmla="*/ 942449 h 4521512"/>
              <a:gd name="connsiteX53" fmla="*/ 880741 w 3758577"/>
              <a:gd name="connsiteY53" fmla="*/ 1009767 h 4521512"/>
              <a:gd name="connsiteX54" fmla="*/ 779764 w 3758577"/>
              <a:gd name="connsiteY54" fmla="*/ 1088304 h 4521512"/>
              <a:gd name="connsiteX55" fmla="*/ 695617 w 3758577"/>
              <a:gd name="connsiteY55" fmla="*/ 1144403 h 4521512"/>
              <a:gd name="connsiteX56" fmla="*/ 633909 w 3758577"/>
              <a:gd name="connsiteY56" fmla="*/ 1206111 h 4521512"/>
              <a:gd name="connsiteX57" fmla="*/ 532933 w 3758577"/>
              <a:gd name="connsiteY57" fmla="*/ 1290258 h 4521512"/>
              <a:gd name="connsiteX58" fmla="*/ 431956 w 3758577"/>
              <a:gd name="connsiteY58" fmla="*/ 1385625 h 4521512"/>
              <a:gd name="connsiteX59" fmla="*/ 359028 w 3758577"/>
              <a:gd name="connsiteY59" fmla="*/ 1475382 h 4521512"/>
              <a:gd name="connsiteX60" fmla="*/ 291710 w 3758577"/>
              <a:gd name="connsiteY60" fmla="*/ 1643676 h 4521512"/>
              <a:gd name="connsiteX61" fmla="*/ 291710 w 3758577"/>
              <a:gd name="connsiteY61" fmla="*/ 1643676 h 4521512"/>
              <a:gd name="connsiteX62" fmla="*/ 230002 w 3758577"/>
              <a:gd name="connsiteY62" fmla="*/ 1856849 h 4521512"/>
              <a:gd name="connsiteX63" fmla="*/ 218783 w 3758577"/>
              <a:gd name="connsiteY63" fmla="*/ 2008314 h 4521512"/>
              <a:gd name="connsiteX64" fmla="*/ 207563 w 3758577"/>
              <a:gd name="connsiteY64" fmla="*/ 2187828 h 4521512"/>
              <a:gd name="connsiteX65" fmla="*/ 207563 w 3758577"/>
              <a:gd name="connsiteY65" fmla="*/ 2344903 h 4521512"/>
              <a:gd name="connsiteX66" fmla="*/ 224393 w 3758577"/>
              <a:gd name="connsiteY66" fmla="*/ 2485149 h 4521512"/>
              <a:gd name="connsiteX67" fmla="*/ 246832 w 3758577"/>
              <a:gd name="connsiteY67" fmla="*/ 2821738 h 4521512"/>
              <a:gd name="connsiteX68" fmla="*/ 269271 w 3758577"/>
              <a:gd name="connsiteY68" fmla="*/ 2945153 h 4521512"/>
              <a:gd name="connsiteX69" fmla="*/ 269271 w 3758577"/>
              <a:gd name="connsiteY69" fmla="*/ 3102228 h 4521512"/>
              <a:gd name="connsiteX70" fmla="*/ 252442 w 3758577"/>
              <a:gd name="connsiteY70" fmla="*/ 3197595 h 4521512"/>
              <a:gd name="connsiteX71" fmla="*/ 162685 w 3758577"/>
              <a:gd name="connsiteY71" fmla="*/ 3337841 h 4521512"/>
              <a:gd name="connsiteX72" fmla="*/ 136973 w 3758577"/>
              <a:gd name="connsiteY72" fmla="*/ 3508005 h 4521512"/>
              <a:gd name="connsiteX73" fmla="*/ 28049 w 3758577"/>
              <a:gd name="connsiteY73" fmla="*/ 3651990 h 4521512"/>
              <a:gd name="connsiteX74" fmla="*/ 0 w 3758577"/>
              <a:gd name="connsiteY74" fmla="*/ 3747357 h 4521512"/>
              <a:gd name="connsiteX75" fmla="*/ 0 w 3758577"/>
              <a:gd name="connsiteY75" fmla="*/ 3865163 h 4521512"/>
              <a:gd name="connsiteX76" fmla="*/ 67318 w 3758577"/>
              <a:gd name="connsiteY76" fmla="*/ 4033458 h 4521512"/>
              <a:gd name="connsiteX77" fmla="*/ 213173 w 3758577"/>
              <a:gd name="connsiteY77" fmla="*/ 4422404 h 4521512"/>
              <a:gd name="connsiteX78" fmla="*/ 291710 w 3758577"/>
              <a:gd name="connsiteY78" fmla="*/ 4521512 h 4521512"/>
              <a:gd name="connsiteX79" fmla="*/ 201953 w 3758577"/>
              <a:gd name="connsiteY79" fmla="*/ 4229801 h 4521512"/>
              <a:gd name="connsiteX80" fmla="*/ 213173 w 3758577"/>
              <a:gd name="connsiteY80" fmla="*/ 4140044 h 4521512"/>
              <a:gd name="connsiteX81" fmla="*/ 213173 w 3758577"/>
              <a:gd name="connsiteY81" fmla="*/ 3965205 h 4521512"/>
              <a:gd name="connsiteX82" fmla="*/ 213173 w 3758577"/>
              <a:gd name="connsiteY82" fmla="*/ 3812805 h 4521512"/>
              <a:gd name="connsiteX83" fmla="*/ 289373 w 3758577"/>
              <a:gd name="connsiteY83" fmla="*/ 3584205 h 4521512"/>
              <a:gd name="connsiteX84" fmla="*/ 441773 w 3758577"/>
              <a:gd name="connsiteY84" fmla="*/ 3279405 h 4521512"/>
              <a:gd name="connsiteX85" fmla="*/ 594173 w 3758577"/>
              <a:gd name="connsiteY85" fmla="*/ 3127004 h 4521512"/>
              <a:gd name="connsiteX86" fmla="*/ 746573 w 3758577"/>
              <a:gd name="connsiteY86" fmla="*/ 2822204 h 4521512"/>
              <a:gd name="connsiteX87" fmla="*/ 1432373 w 3758577"/>
              <a:gd name="connsiteY87" fmla="*/ 2136404 h 4521512"/>
              <a:gd name="connsiteX88" fmla="*/ 1279973 w 3758577"/>
              <a:gd name="connsiteY88" fmla="*/ 2822204 h 4521512"/>
              <a:gd name="connsiteX89" fmla="*/ 898973 w 3758577"/>
              <a:gd name="connsiteY89" fmla="*/ 3127005 h 4521512"/>
              <a:gd name="connsiteX90" fmla="*/ 746573 w 3758577"/>
              <a:gd name="connsiteY90" fmla="*/ 3660405 h 4521512"/>
              <a:gd name="connsiteX0" fmla="*/ 757325 w 3758577"/>
              <a:gd name="connsiteY0" fmla="*/ 3618331 h 4521512"/>
              <a:gd name="connsiteX1" fmla="*/ 790984 w 3758577"/>
              <a:gd name="connsiteY1" fmla="*/ 3534184 h 4521512"/>
              <a:gd name="connsiteX2" fmla="*/ 841472 w 3758577"/>
              <a:gd name="connsiteY2" fmla="*/ 3461257 h 4521512"/>
              <a:gd name="connsiteX3" fmla="*/ 891961 w 3758577"/>
              <a:gd name="connsiteY3" fmla="*/ 3405158 h 4521512"/>
              <a:gd name="connsiteX4" fmla="*/ 948059 w 3758577"/>
              <a:gd name="connsiteY4" fmla="*/ 3354670 h 4521512"/>
              <a:gd name="connsiteX5" fmla="*/ 1026596 w 3758577"/>
              <a:gd name="connsiteY5" fmla="*/ 3304182 h 4521512"/>
              <a:gd name="connsiteX6" fmla="*/ 1099524 w 3758577"/>
              <a:gd name="connsiteY6" fmla="*/ 3259303 h 4521512"/>
              <a:gd name="connsiteX7" fmla="*/ 1150012 w 3758577"/>
              <a:gd name="connsiteY7" fmla="*/ 3242474 h 4521512"/>
              <a:gd name="connsiteX8" fmla="*/ 1256599 w 3758577"/>
              <a:gd name="connsiteY8" fmla="*/ 3186376 h 4521512"/>
              <a:gd name="connsiteX9" fmla="*/ 1346356 w 3758577"/>
              <a:gd name="connsiteY9" fmla="*/ 3158326 h 4521512"/>
              <a:gd name="connsiteX10" fmla="*/ 1396844 w 3758577"/>
              <a:gd name="connsiteY10" fmla="*/ 3113448 h 4521512"/>
              <a:gd name="connsiteX11" fmla="*/ 1480991 w 3758577"/>
              <a:gd name="connsiteY11" fmla="*/ 3062960 h 4521512"/>
              <a:gd name="connsiteX12" fmla="*/ 1593188 w 3758577"/>
              <a:gd name="connsiteY12" fmla="*/ 3034911 h 4521512"/>
              <a:gd name="connsiteX13" fmla="*/ 1710994 w 3758577"/>
              <a:gd name="connsiteY13" fmla="*/ 3034911 h 4521512"/>
              <a:gd name="connsiteX14" fmla="*/ 1823190 w 3758577"/>
              <a:gd name="connsiteY14" fmla="*/ 3040520 h 4521512"/>
              <a:gd name="connsiteX15" fmla="*/ 1957826 w 3758577"/>
              <a:gd name="connsiteY15" fmla="*/ 3051740 h 4521512"/>
              <a:gd name="connsiteX16" fmla="*/ 2294415 w 3758577"/>
              <a:gd name="connsiteY16" fmla="*/ 3074179 h 4521512"/>
              <a:gd name="connsiteX17" fmla="*/ 2294415 w 3758577"/>
              <a:gd name="connsiteY17" fmla="*/ 3074179 h 4521512"/>
              <a:gd name="connsiteX18" fmla="*/ 2468319 w 3758577"/>
              <a:gd name="connsiteY18" fmla="*/ 3074179 h 4521512"/>
              <a:gd name="connsiteX19" fmla="*/ 2614174 w 3758577"/>
              <a:gd name="connsiteY19" fmla="*/ 3068569 h 4521512"/>
              <a:gd name="connsiteX20" fmla="*/ 2804908 w 3758577"/>
              <a:gd name="connsiteY20" fmla="*/ 3034911 h 4521512"/>
              <a:gd name="connsiteX21" fmla="*/ 2984422 w 3758577"/>
              <a:gd name="connsiteY21" fmla="*/ 2995642 h 4521512"/>
              <a:gd name="connsiteX22" fmla="*/ 3141497 w 3758577"/>
              <a:gd name="connsiteY22" fmla="*/ 2950763 h 4521512"/>
              <a:gd name="connsiteX23" fmla="*/ 3349060 w 3758577"/>
              <a:gd name="connsiteY23" fmla="*/ 2877836 h 4521512"/>
              <a:gd name="connsiteX24" fmla="*/ 3433207 w 3758577"/>
              <a:gd name="connsiteY24" fmla="*/ 2793688 h 4521512"/>
              <a:gd name="connsiteX25" fmla="*/ 3573453 w 3758577"/>
              <a:gd name="connsiteY25" fmla="*/ 2675882 h 4521512"/>
              <a:gd name="connsiteX26" fmla="*/ 3657600 w 3758577"/>
              <a:gd name="connsiteY26" fmla="*/ 2501978 h 4521512"/>
              <a:gd name="connsiteX27" fmla="*/ 3758577 w 3758577"/>
              <a:gd name="connsiteY27" fmla="*/ 2255146 h 4521512"/>
              <a:gd name="connsiteX28" fmla="*/ 3758577 w 3758577"/>
              <a:gd name="connsiteY28" fmla="*/ 2081242 h 4521512"/>
              <a:gd name="connsiteX29" fmla="*/ 3736137 w 3758577"/>
              <a:gd name="connsiteY29" fmla="*/ 1991485 h 4521512"/>
              <a:gd name="connsiteX30" fmla="*/ 3668820 w 3758577"/>
              <a:gd name="connsiteY30" fmla="*/ 1817580 h 4521512"/>
              <a:gd name="connsiteX31" fmla="*/ 3579063 w 3758577"/>
              <a:gd name="connsiteY31" fmla="*/ 1643676 h 4521512"/>
              <a:gd name="connsiteX32" fmla="*/ 3444427 w 3758577"/>
              <a:gd name="connsiteY32" fmla="*/ 1368795 h 4521512"/>
              <a:gd name="connsiteX33" fmla="*/ 3393939 w 3758577"/>
              <a:gd name="connsiteY33" fmla="*/ 1127573 h 4521512"/>
              <a:gd name="connsiteX34" fmla="*/ 3365890 w 3758577"/>
              <a:gd name="connsiteY34" fmla="*/ 959279 h 4521512"/>
              <a:gd name="connsiteX35" fmla="*/ 3315401 w 3758577"/>
              <a:gd name="connsiteY35" fmla="*/ 729276 h 4521512"/>
              <a:gd name="connsiteX36" fmla="*/ 3197595 w 3758577"/>
              <a:gd name="connsiteY36" fmla="*/ 566592 h 4521512"/>
              <a:gd name="connsiteX37" fmla="*/ 3141497 w 3758577"/>
              <a:gd name="connsiteY37" fmla="*/ 482444 h 4521512"/>
              <a:gd name="connsiteX38" fmla="*/ 2961983 w 3758577"/>
              <a:gd name="connsiteY38" fmla="*/ 258052 h 4521512"/>
              <a:gd name="connsiteX39" fmla="*/ 2754420 w 3758577"/>
              <a:gd name="connsiteY39" fmla="*/ 134636 h 4521512"/>
              <a:gd name="connsiteX40" fmla="*/ 2642223 w 3758577"/>
              <a:gd name="connsiteY40" fmla="*/ 61708 h 4521512"/>
              <a:gd name="connsiteX41" fmla="*/ 2518807 w 3758577"/>
              <a:gd name="connsiteY41" fmla="*/ 0 h 4521512"/>
              <a:gd name="connsiteX42" fmla="*/ 2249536 w 3758577"/>
              <a:gd name="connsiteY42" fmla="*/ 5610 h 4521512"/>
              <a:gd name="connsiteX43" fmla="*/ 2109291 w 3758577"/>
              <a:gd name="connsiteY43" fmla="*/ 112196 h 4521512"/>
              <a:gd name="connsiteX44" fmla="*/ 2019534 w 3758577"/>
              <a:gd name="connsiteY44" fmla="*/ 213173 h 4521512"/>
              <a:gd name="connsiteX45" fmla="*/ 1896118 w 3758577"/>
              <a:gd name="connsiteY45" fmla="*/ 330979 h 4521512"/>
              <a:gd name="connsiteX46" fmla="*/ 1587578 w 3758577"/>
              <a:gd name="connsiteY46" fmla="*/ 465615 h 4521512"/>
              <a:gd name="connsiteX47" fmla="*/ 1441723 w 3758577"/>
              <a:gd name="connsiteY47" fmla="*/ 617080 h 4521512"/>
              <a:gd name="connsiteX48" fmla="*/ 1312697 w 3758577"/>
              <a:gd name="connsiteY48" fmla="*/ 734886 h 4521512"/>
              <a:gd name="connsiteX49" fmla="*/ 1217330 w 3758577"/>
              <a:gd name="connsiteY49" fmla="*/ 813423 h 4521512"/>
              <a:gd name="connsiteX50" fmla="*/ 1166842 w 3758577"/>
              <a:gd name="connsiteY50" fmla="*/ 852692 h 4521512"/>
              <a:gd name="connsiteX51" fmla="*/ 1105134 w 3758577"/>
              <a:gd name="connsiteY51" fmla="*/ 891961 h 4521512"/>
              <a:gd name="connsiteX52" fmla="*/ 1020986 w 3758577"/>
              <a:gd name="connsiteY52" fmla="*/ 942449 h 4521512"/>
              <a:gd name="connsiteX53" fmla="*/ 880741 w 3758577"/>
              <a:gd name="connsiteY53" fmla="*/ 1009767 h 4521512"/>
              <a:gd name="connsiteX54" fmla="*/ 779764 w 3758577"/>
              <a:gd name="connsiteY54" fmla="*/ 1088304 h 4521512"/>
              <a:gd name="connsiteX55" fmla="*/ 695617 w 3758577"/>
              <a:gd name="connsiteY55" fmla="*/ 1144403 h 4521512"/>
              <a:gd name="connsiteX56" fmla="*/ 633909 w 3758577"/>
              <a:gd name="connsiteY56" fmla="*/ 1206111 h 4521512"/>
              <a:gd name="connsiteX57" fmla="*/ 532933 w 3758577"/>
              <a:gd name="connsiteY57" fmla="*/ 1290258 h 4521512"/>
              <a:gd name="connsiteX58" fmla="*/ 431956 w 3758577"/>
              <a:gd name="connsiteY58" fmla="*/ 1385625 h 4521512"/>
              <a:gd name="connsiteX59" fmla="*/ 359028 w 3758577"/>
              <a:gd name="connsiteY59" fmla="*/ 1475382 h 4521512"/>
              <a:gd name="connsiteX60" fmla="*/ 291710 w 3758577"/>
              <a:gd name="connsiteY60" fmla="*/ 1643676 h 4521512"/>
              <a:gd name="connsiteX61" fmla="*/ 291710 w 3758577"/>
              <a:gd name="connsiteY61" fmla="*/ 1643676 h 4521512"/>
              <a:gd name="connsiteX62" fmla="*/ 230002 w 3758577"/>
              <a:gd name="connsiteY62" fmla="*/ 1856849 h 4521512"/>
              <a:gd name="connsiteX63" fmla="*/ 218783 w 3758577"/>
              <a:gd name="connsiteY63" fmla="*/ 2008314 h 4521512"/>
              <a:gd name="connsiteX64" fmla="*/ 207563 w 3758577"/>
              <a:gd name="connsiteY64" fmla="*/ 2187828 h 4521512"/>
              <a:gd name="connsiteX65" fmla="*/ 207563 w 3758577"/>
              <a:gd name="connsiteY65" fmla="*/ 2344903 h 4521512"/>
              <a:gd name="connsiteX66" fmla="*/ 224393 w 3758577"/>
              <a:gd name="connsiteY66" fmla="*/ 2485149 h 4521512"/>
              <a:gd name="connsiteX67" fmla="*/ 246832 w 3758577"/>
              <a:gd name="connsiteY67" fmla="*/ 2821738 h 4521512"/>
              <a:gd name="connsiteX68" fmla="*/ 269271 w 3758577"/>
              <a:gd name="connsiteY68" fmla="*/ 2945153 h 4521512"/>
              <a:gd name="connsiteX69" fmla="*/ 269271 w 3758577"/>
              <a:gd name="connsiteY69" fmla="*/ 3102228 h 4521512"/>
              <a:gd name="connsiteX70" fmla="*/ 252442 w 3758577"/>
              <a:gd name="connsiteY70" fmla="*/ 3197595 h 4521512"/>
              <a:gd name="connsiteX71" fmla="*/ 162685 w 3758577"/>
              <a:gd name="connsiteY71" fmla="*/ 3337841 h 4521512"/>
              <a:gd name="connsiteX72" fmla="*/ 136973 w 3758577"/>
              <a:gd name="connsiteY72" fmla="*/ 3508005 h 4521512"/>
              <a:gd name="connsiteX73" fmla="*/ 28049 w 3758577"/>
              <a:gd name="connsiteY73" fmla="*/ 3651990 h 4521512"/>
              <a:gd name="connsiteX74" fmla="*/ 0 w 3758577"/>
              <a:gd name="connsiteY74" fmla="*/ 3747357 h 4521512"/>
              <a:gd name="connsiteX75" fmla="*/ 0 w 3758577"/>
              <a:gd name="connsiteY75" fmla="*/ 3865163 h 4521512"/>
              <a:gd name="connsiteX76" fmla="*/ 67318 w 3758577"/>
              <a:gd name="connsiteY76" fmla="*/ 4033458 h 4521512"/>
              <a:gd name="connsiteX77" fmla="*/ 213173 w 3758577"/>
              <a:gd name="connsiteY77" fmla="*/ 4422404 h 4521512"/>
              <a:gd name="connsiteX78" fmla="*/ 291710 w 3758577"/>
              <a:gd name="connsiteY78" fmla="*/ 4521512 h 4521512"/>
              <a:gd name="connsiteX79" fmla="*/ 201953 w 3758577"/>
              <a:gd name="connsiteY79" fmla="*/ 4229801 h 4521512"/>
              <a:gd name="connsiteX80" fmla="*/ 213173 w 3758577"/>
              <a:gd name="connsiteY80" fmla="*/ 4140044 h 4521512"/>
              <a:gd name="connsiteX81" fmla="*/ 213173 w 3758577"/>
              <a:gd name="connsiteY81" fmla="*/ 3965205 h 4521512"/>
              <a:gd name="connsiteX82" fmla="*/ 213173 w 3758577"/>
              <a:gd name="connsiteY82" fmla="*/ 3812805 h 4521512"/>
              <a:gd name="connsiteX83" fmla="*/ 289373 w 3758577"/>
              <a:gd name="connsiteY83" fmla="*/ 3584205 h 4521512"/>
              <a:gd name="connsiteX84" fmla="*/ 441773 w 3758577"/>
              <a:gd name="connsiteY84" fmla="*/ 3279405 h 4521512"/>
              <a:gd name="connsiteX85" fmla="*/ 594173 w 3758577"/>
              <a:gd name="connsiteY85" fmla="*/ 3127004 h 4521512"/>
              <a:gd name="connsiteX86" fmla="*/ 746573 w 3758577"/>
              <a:gd name="connsiteY86" fmla="*/ 2822204 h 4521512"/>
              <a:gd name="connsiteX87" fmla="*/ 1432373 w 3758577"/>
              <a:gd name="connsiteY87" fmla="*/ 2136404 h 4521512"/>
              <a:gd name="connsiteX88" fmla="*/ 1396844 w 3758577"/>
              <a:gd name="connsiteY88" fmla="*/ 2434659 h 4521512"/>
              <a:gd name="connsiteX89" fmla="*/ 1279973 w 3758577"/>
              <a:gd name="connsiteY89" fmla="*/ 2822204 h 4521512"/>
              <a:gd name="connsiteX90" fmla="*/ 898973 w 3758577"/>
              <a:gd name="connsiteY90" fmla="*/ 3127005 h 4521512"/>
              <a:gd name="connsiteX91" fmla="*/ 746573 w 3758577"/>
              <a:gd name="connsiteY91" fmla="*/ 3660405 h 4521512"/>
              <a:gd name="connsiteX0" fmla="*/ 757325 w 3758577"/>
              <a:gd name="connsiteY0" fmla="*/ 3618331 h 4521512"/>
              <a:gd name="connsiteX1" fmla="*/ 790984 w 3758577"/>
              <a:gd name="connsiteY1" fmla="*/ 3534184 h 4521512"/>
              <a:gd name="connsiteX2" fmla="*/ 841472 w 3758577"/>
              <a:gd name="connsiteY2" fmla="*/ 3461257 h 4521512"/>
              <a:gd name="connsiteX3" fmla="*/ 891961 w 3758577"/>
              <a:gd name="connsiteY3" fmla="*/ 3405158 h 4521512"/>
              <a:gd name="connsiteX4" fmla="*/ 948059 w 3758577"/>
              <a:gd name="connsiteY4" fmla="*/ 3354670 h 4521512"/>
              <a:gd name="connsiteX5" fmla="*/ 1026596 w 3758577"/>
              <a:gd name="connsiteY5" fmla="*/ 3304182 h 4521512"/>
              <a:gd name="connsiteX6" fmla="*/ 1099524 w 3758577"/>
              <a:gd name="connsiteY6" fmla="*/ 3259303 h 4521512"/>
              <a:gd name="connsiteX7" fmla="*/ 1150012 w 3758577"/>
              <a:gd name="connsiteY7" fmla="*/ 3242474 h 4521512"/>
              <a:gd name="connsiteX8" fmla="*/ 1256599 w 3758577"/>
              <a:gd name="connsiteY8" fmla="*/ 3186376 h 4521512"/>
              <a:gd name="connsiteX9" fmla="*/ 1346356 w 3758577"/>
              <a:gd name="connsiteY9" fmla="*/ 3158326 h 4521512"/>
              <a:gd name="connsiteX10" fmla="*/ 1396844 w 3758577"/>
              <a:gd name="connsiteY10" fmla="*/ 3113448 h 4521512"/>
              <a:gd name="connsiteX11" fmla="*/ 1480991 w 3758577"/>
              <a:gd name="connsiteY11" fmla="*/ 3062960 h 4521512"/>
              <a:gd name="connsiteX12" fmla="*/ 1593188 w 3758577"/>
              <a:gd name="connsiteY12" fmla="*/ 3034911 h 4521512"/>
              <a:gd name="connsiteX13" fmla="*/ 1710994 w 3758577"/>
              <a:gd name="connsiteY13" fmla="*/ 3034911 h 4521512"/>
              <a:gd name="connsiteX14" fmla="*/ 1823190 w 3758577"/>
              <a:gd name="connsiteY14" fmla="*/ 3040520 h 4521512"/>
              <a:gd name="connsiteX15" fmla="*/ 1957826 w 3758577"/>
              <a:gd name="connsiteY15" fmla="*/ 3051740 h 4521512"/>
              <a:gd name="connsiteX16" fmla="*/ 2294415 w 3758577"/>
              <a:gd name="connsiteY16" fmla="*/ 3074179 h 4521512"/>
              <a:gd name="connsiteX17" fmla="*/ 2294415 w 3758577"/>
              <a:gd name="connsiteY17" fmla="*/ 3074179 h 4521512"/>
              <a:gd name="connsiteX18" fmla="*/ 2468319 w 3758577"/>
              <a:gd name="connsiteY18" fmla="*/ 3074179 h 4521512"/>
              <a:gd name="connsiteX19" fmla="*/ 2614174 w 3758577"/>
              <a:gd name="connsiteY19" fmla="*/ 3068569 h 4521512"/>
              <a:gd name="connsiteX20" fmla="*/ 2804908 w 3758577"/>
              <a:gd name="connsiteY20" fmla="*/ 3034911 h 4521512"/>
              <a:gd name="connsiteX21" fmla="*/ 2984422 w 3758577"/>
              <a:gd name="connsiteY21" fmla="*/ 2995642 h 4521512"/>
              <a:gd name="connsiteX22" fmla="*/ 3141497 w 3758577"/>
              <a:gd name="connsiteY22" fmla="*/ 2950763 h 4521512"/>
              <a:gd name="connsiteX23" fmla="*/ 3349060 w 3758577"/>
              <a:gd name="connsiteY23" fmla="*/ 2877836 h 4521512"/>
              <a:gd name="connsiteX24" fmla="*/ 3433207 w 3758577"/>
              <a:gd name="connsiteY24" fmla="*/ 2793688 h 4521512"/>
              <a:gd name="connsiteX25" fmla="*/ 3573453 w 3758577"/>
              <a:gd name="connsiteY25" fmla="*/ 2675882 h 4521512"/>
              <a:gd name="connsiteX26" fmla="*/ 3657600 w 3758577"/>
              <a:gd name="connsiteY26" fmla="*/ 2501978 h 4521512"/>
              <a:gd name="connsiteX27" fmla="*/ 3758577 w 3758577"/>
              <a:gd name="connsiteY27" fmla="*/ 2255146 h 4521512"/>
              <a:gd name="connsiteX28" fmla="*/ 3758577 w 3758577"/>
              <a:gd name="connsiteY28" fmla="*/ 2081242 h 4521512"/>
              <a:gd name="connsiteX29" fmla="*/ 3736137 w 3758577"/>
              <a:gd name="connsiteY29" fmla="*/ 1991485 h 4521512"/>
              <a:gd name="connsiteX30" fmla="*/ 3668820 w 3758577"/>
              <a:gd name="connsiteY30" fmla="*/ 1817580 h 4521512"/>
              <a:gd name="connsiteX31" fmla="*/ 3579063 w 3758577"/>
              <a:gd name="connsiteY31" fmla="*/ 1643676 h 4521512"/>
              <a:gd name="connsiteX32" fmla="*/ 3444427 w 3758577"/>
              <a:gd name="connsiteY32" fmla="*/ 1368795 h 4521512"/>
              <a:gd name="connsiteX33" fmla="*/ 3393939 w 3758577"/>
              <a:gd name="connsiteY33" fmla="*/ 1127573 h 4521512"/>
              <a:gd name="connsiteX34" fmla="*/ 3365890 w 3758577"/>
              <a:gd name="connsiteY34" fmla="*/ 959279 h 4521512"/>
              <a:gd name="connsiteX35" fmla="*/ 3315401 w 3758577"/>
              <a:gd name="connsiteY35" fmla="*/ 729276 h 4521512"/>
              <a:gd name="connsiteX36" fmla="*/ 3197595 w 3758577"/>
              <a:gd name="connsiteY36" fmla="*/ 566592 h 4521512"/>
              <a:gd name="connsiteX37" fmla="*/ 3141497 w 3758577"/>
              <a:gd name="connsiteY37" fmla="*/ 482444 h 4521512"/>
              <a:gd name="connsiteX38" fmla="*/ 2961983 w 3758577"/>
              <a:gd name="connsiteY38" fmla="*/ 258052 h 4521512"/>
              <a:gd name="connsiteX39" fmla="*/ 2754420 w 3758577"/>
              <a:gd name="connsiteY39" fmla="*/ 134636 h 4521512"/>
              <a:gd name="connsiteX40" fmla="*/ 2642223 w 3758577"/>
              <a:gd name="connsiteY40" fmla="*/ 61708 h 4521512"/>
              <a:gd name="connsiteX41" fmla="*/ 2518807 w 3758577"/>
              <a:gd name="connsiteY41" fmla="*/ 0 h 4521512"/>
              <a:gd name="connsiteX42" fmla="*/ 2249536 w 3758577"/>
              <a:gd name="connsiteY42" fmla="*/ 5610 h 4521512"/>
              <a:gd name="connsiteX43" fmla="*/ 2109291 w 3758577"/>
              <a:gd name="connsiteY43" fmla="*/ 112196 h 4521512"/>
              <a:gd name="connsiteX44" fmla="*/ 2019534 w 3758577"/>
              <a:gd name="connsiteY44" fmla="*/ 213173 h 4521512"/>
              <a:gd name="connsiteX45" fmla="*/ 1896118 w 3758577"/>
              <a:gd name="connsiteY45" fmla="*/ 330979 h 4521512"/>
              <a:gd name="connsiteX46" fmla="*/ 1587578 w 3758577"/>
              <a:gd name="connsiteY46" fmla="*/ 465615 h 4521512"/>
              <a:gd name="connsiteX47" fmla="*/ 1441723 w 3758577"/>
              <a:gd name="connsiteY47" fmla="*/ 617080 h 4521512"/>
              <a:gd name="connsiteX48" fmla="*/ 1312697 w 3758577"/>
              <a:gd name="connsiteY48" fmla="*/ 734886 h 4521512"/>
              <a:gd name="connsiteX49" fmla="*/ 1217330 w 3758577"/>
              <a:gd name="connsiteY49" fmla="*/ 813423 h 4521512"/>
              <a:gd name="connsiteX50" fmla="*/ 1166842 w 3758577"/>
              <a:gd name="connsiteY50" fmla="*/ 852692 h 4521512"/>
              <a:gd name="connsiteX51" fmla="*/ 1105134 w 3758577"/>
              <a:gd name="connsiteY51" fmla="*/ 891961 h 4521512"/>
              <a:gd name="connsiteX52" fmla="*/ 1020986 w 3758577"/>
              <a:gd name="connsiteY52" fmla="*/ 942449 h 4521512"/>
              <a:gd name="connsiteX53" fmla="*/ 880741 w 3758577"/>
              <a:gd name="connsiteY53" fmla="*/ 1009767 h 4521512"/>
              <a:gd name="connsiteX54" fmla="*/ 779764 w 3758577"/>
              <a:gd name="connsiteY54" fmla="*/ 1088304 h 4521512"/>
              <a:gd name="connsiteX55" fmla="*/ 695617 w 3758577"/>
              <a:gd name="connsiteY55" fmla="*/ 1144403 h 4521512"/>
              <a:gd name="connsiteX56" fmla="*/ 633909 w 3758577"/>
              <a:gd name="connsiteY56" fmla="*/ 1206111 h 4521512"/>
              <a:gd name="connsiteX57" fmla="*/ 532933 w 3758577"/>
              <a:gd name="connsiteY57" fmla="*/ 1290258 h 4521512"/>
              <a:gd name="connsiteX58" fmla="*/ 431956 w 3758577"/>
              <a:gd name="connsiteY58" fmla="*/ 1385625 h 4521512"/>
              <a:gd name="connsiteX59" fmla="*/ 359028 w 3758577"/>
              <a:gd name="connsiteY59" fmla="*/ 1475382 h 4521512"/>
              <a:gd name="connsiteX60" fmla="*/ 291710 w 3758577"/>
              <a:gd name="connsiteY60" fmla="*/ 1643676 h 4521512"/>
              <a:gd name="connsiteX61" fmla="*/ 291710 w 3758577"/>
              <a:gd name="connsiteY61" fmla="*/ 1643676 h 4521512"/>
              <a:gd name="connsiteX62" fmla="*/ 230002 w 3758577"/>
              <a:gd name="connsiteY62" fmla="*/ 1856849 h 4521512"/>
              <a:gd name="connsiteX63" fmla="*/ 218783 w 3758577"/>
              <a:gd name="connsiteY63" fmla="*/ 2008314 h 4521512"/>
              <a:gd name="connsiteX64" fmla="*/ 207563 w 3758577"/>
              <a:gd name="connsiteY64" fmla="*/ 2187828 h 4521512"/>
              <a:gd name="connsiteX65" fmla="*/ 207563 w 3758577"/>
              <a:gd name="connsiteY65" fmla="*/ 2344903 h 4521512"/>
              <a:gd name="connsiteX66" fmla="*/ 224393 w 3758577"/>
              <a:gd name="connsiteY66" fmla="*/ 2485149 h 4521512"/>
              <a:gd name="connsiteX67" fmla="*/ 246832 w 3758577"/>
              <a:gd name="connsiteY67" fmla="*/ 2821738 h 4521512"/>
              <a:gd name="connsiteX68" fmla="*/ 269271 w 3758577"/>
              <a:gd name="connsiteY68" fmla="*/ 2945153 h 4521512"/>
              <a:gd name="connsiteX69" fmla="*/ 269271 w 3758577"/>
              <a:gd name="connsiteY69" fmla="*/ 3102228 h 4521512"/>
              <a:gd name="connsiteX70" fmla="*/ 252442 w 3758577"/>
              <a:gd name="connsiteY70" fmla="*/ 3197595 h 4521512"/>
              <a:gd name="connsiteX71" fmla="*/ 162685 w 3758577"/>
              <a:gd name="connsiteY71" fmla="*/ 3337841 h 4521512"/>
              <a:gd name="connsiteX72" fmla="*/ 136973 w 3758577"/>
              <a:gd name="connsiteY72" fmla="*/ 3508005 h 4521512"/>
              <a:gd name="connsiteX73" fmla="*/ 28049 w 3758577"/>
              <a:gd name="connsiteY73" fmla="*/ 3651990 h 4521512"/>
              <a:gd name="connsiteX74" fmla="*/ 0 w 3758577"/>
              <a:gd name="connsiteY74" fmla="*/ 3747357 h 4521512"/>
              <a:gd name="connsiteX75" fmla="*/ 0 w 3758577"/>
              <a:gd name="connsiteY75" fmla="*/ 3865163 h 4521512"/>
              <a:gd name="connsiteX76" fmla="*/ 67318 w 3758577"/>
              <a:gd name="connsiteY76" fmla="*/ 4033458 h 4521512"/>
              <a:gd name="connsiteX77" fmla="*/ 213173 w 3758577"/>
              <a:gd name="connsiteY77" fmla="*/ 4422404 h 4521512"/>
              <a:gd name="connsiteX78" fmla="*/ 291710 w 3758577"/>
              <a:gd name="connsiteY78" fmla="*/ 4521512 h 4521512"/>
              <a:gd name="connsiteX79" fmla="*/ 201953 w 3758577"/>
              <a:gd name="connsiteY79" fmla="*/ 4229801 h 4521512"/>
              <a:gd name="connsiteX80" fmla="*/ 213173 w 3758577"/>
              <a:gd name="connsiteY80" fmla="*/ 4140044 h 4521512"/>
              <a:gd name="connsiteX81" fmla="*/ 213173 w 3758577"/>
              <a:gd name="connsiteY81" fmla="*/ 3965205 h 4521512"/>
              <a:gd name="connsiteX82" fmla="*/ 213173 w 3758577"/>
              <a:gd name="connsiteY82" fmla="*/ 3812805 h 4521512"/>
              <a:gd name="connsiteX83" fmla="*/ 289373 w 3758577"/>
              <a:gd name="connsiteY83" fmla="*/ 3584205 h 4521512"/>
              <a:gd name="connsiteX84" fmla="*/ 441773 w 3758577"/>
              <a:gd name="connsiteY84" fmla="*/ 3279405 h 4521512"/>
              <a:gd name="connsiteX85" fmla="*/ 594173 w 3758577"/>
              <a:gd name="connsiteY85" fmla="*/ 3127004 h 4521512"/>
              <a:gd name="connsiteX86" fmla="*/ 746573 w 3758577"/>
              <a:gd name="connsiteY86" fmla="*/ 2822204 h 4521512"/>
              <a:gd name="connsiteX87" fmla="*/ 1432373 w 3758577"/>
              <a:gd name="connsiteY87" fmla="*/ 2136404 h 4521512"/>
              <a:gd name="connsiteX88" fmla="*/ 1508573 w 3758577"/>
              <a:gd name="connsiteY88" fmla="*/ 2441204 h 4521512"/>
              <a:gd name="connsiteX89" fmla="*/ 1279973 w 3758577"/>
              <a:gd name="connsiteY89" fmla="*/ 2822204 h 4521512"/>
              <a:gd name="connsiteX90" fmla="*/ 898973 w 3758577"/>
              <a:gd name="connsiteY90" fmla="*/ 3127005 h 4521512"/>
              <a:gd name="connsiteX91" fmla="*/ 746573 w 3758577"/>
              <a:gd name="connsiteY91" fmla="*/ 3660405 h 4521512"/>
              <a:gd name="connsiteX0" fmla="*/ 757325 w 3758577"/>
              <a:gd name="connsiteY0" fmla="*/ 3618331 h 4521512"/>
              <a:gd name="connsiteX1" fmla="*/ 790984 w 3758577"/>
              <a:gd name="connsiteY1" fmla="*/ 3534184 h 4521512"/>
              <a:gd name="connsiteX2" fmla="*/ 841472 w 3758577"/>
              <a:gd name="connsiteY2" fmla="*/ 3461257 h 4521512"/>
              <a:gd name="connsiteX3" fmla="*/ 891961 w 3758577"/>
              <a:gd name="connsiteY3" fmla="*/ 3405158 h 4521512"/>
              <a:gd name="connsiteX4" fmla="*/ 948059 w 3758577"/>
              <a:gd name="connsiteY4" fmla="*/ 3354670 h 4521512"/>
              <a:gd name="connsiteX5" fmla="*/ 1026596 w 3758577"/>
              <a:gd name="connsiteY5" fmla="*/ 3304182 h 4521512"/>
              <a:gd name="connsiteX6" fmla="*/ 1099524 w 3758577"/>
              <a:gd name="connsiteY6" fmla="*/ 3259303 h 4521512"/>
              <a:gd name="connsiteX7" fmla="*/ 1150012 w 3758577"/>
              <a:gd name="connsiteY7" fmla="*/ 3242474 h 4521512"/>
              <a:gd name="connsiteX8" fmla="*/ 1256599 w 3758577"/>
              <a:gd name="connsiteY8" fmla="*/ 3186376 h 4521512"/>
              <a:gd name="connsiteX9" fmla="*/ 1346356 w 3758577"/>
              <a:gd name="connsiteY9" fmla="*/ 3158326 h 4521512"/>
              <a:gd name="connsiteX10" fmla="*/ 1396844 w 3758577"/>
              <a:gd name="connsiteY10" fmla="*/ 3113448 h 4521512"/>
              <a:gd name="connsiteX11" fmla="*/ 1480991 w 3758577"/>
              <a:gd name="connsiteY11" fmla="*/ 3062960 h 4521512"/>
              <a:gd name="connsiteX12" fmla="*/ 1593188 w 3758577"/>
              <a:gd name="connsiteY12" fmla="*/ 3034911 h 4521512"/>
              <a:gd name="connsiteX13" fmla="*/ 1710994 w 3758577"/>
              <a:gd name="connsiteY13" fmla="*/ 3034911 h 4521512"/>
              <a:gd name="connsiteX14" fmla="*/ 1823190 w 3758577"/>
              <a:gd name="connsiteY14" fmla="*/ 3040520 h 4521512"/>
              <a:gd name="connsiteX15" fmla="*/ 1957826 w 3758577"/>
              <a:gd name="connsiteY15" fmla="*/ 3051740 h 4521512"/>
              <a:gd name="connsiteX16" fmla="*/ 2294415 w 3758577"/>
              <a:gd name="connsiteY16" fmla="*/ 3074179 h 4521512"/>
              <a:gd name="connsiteX17" fmla="*/ 2294415 w 3758577"/>
              <a:gd name="connsiteY17" fmla="*/ 3074179 h 4521512"/>
              <a:gd name="connsiteX18" fmla="*/ 2468319 w 3758577"/>
              <a:gd name="connsiteY18" fmla="*/ 3074179 h 4521512"/>
              <a:gd name="connsiteX19" fmla="*/ 2614174 w 3758577"/>
              <a:gd name="connsiteY19" fmla="*/ 3068569 h 4521512"/>
              <a:gd name="connsiteX20" fmla="*/ 2804908 w 3758577"/>
              <a:gd name="connsiteY20" fmla="*/ 3034911 h 4521512"/>
              <a:gd name="connsiteX21" fmla="*/ 2984422 w 3758577"/>
              <a:gd name="connsiteY21" fmla="*/ 2995642 h 4521512"/>
              <a:gd name="connsiteX22" fmla="*/ 3141497 w 3758577"/>
              <a:gd name="connsiteY22" fmla="*/ 2950763 h 4521512"/>
              <a:gd name="connsiteX23" fmla="*/ 3349060 w 3758577"/>
              <a:gd name="connsiteY23" fmla="*/ 2877836 h 4521512"/>
              <a:gd name="connsiteX24" fmla="*/ 3433207 w 3758577"/>
              <a:gd name="connsiteY24" fmla="*/ 2793688 h 4521512"/>
              <a:gd name="connsiteX25" fmla="*/ 3573453 w 3758577"/>
              <a:gd name="connsiteY25" fmla="*/ 2675882 h 4521512"/>
              <a:gd name="connsiteX26" fmla="*/ 3657600 w 3758577"/>
              <a:gd name="connsiteY26" fmla="*/ 2501978 h 4521512"/>
              <a:gd name="connsiteX27" fmla="*/ 3758577 w 3758577"/>
              <a:gd name="connsiteY27" fmla="*/ 2255146 h 4521512"/>
              <a:gd name="connsiteX28" fmla="*/ 3758577 w 3758577"/>
              <a:gd name="connsiteY28" fmla="*/ 2081242 h 4521512"/>
              <a:gd name="connsiteX29" fmla="*/ 3736137 w 3758577"/>
              <a:gd name="connsiteY29" fmla="*/ 1991485 h 4521512"/>
              <a:gd name="connsiteX30" fmla="*/ 3668820 w 3758577"/>
              <a:gd name="connsiteY30" fmla="*/ 1817580 h 4521512"/>
              <a:gd name="connsiteX31" fmla="*/ 3579063 w 3758577"/>
              <a:gd name="connsiteY31" fmla="*/ 1643676 h 4521512"/>
              <a:gd name="connsiteX32" fmla="*/ 3444427 w 3758577"/>
              <a:gd name="connsiteY32" fmla="*/ 1368795 h 4521512"/>
              <a:gd name="connsiteX33" fmla="*/ 3393939 w 3758577"/>
              <a:gd name="connsiteY33" fmla="*/ 1127573 h 4521512"/>
              <a:gd name="connsiteX34" fmla="*/ 3365890 w 3758577"/>
              <a:gd name="connsiteY34" fmla="*/ 959279 h 4521512"/>
              <a:gd name="connsiteX35" fmla="*/ 3315401 w 3758577"/>
              <a:gd name="connsiteY35" fmla="*/ 729276 h 4521512"/>
              <a:gd name="connsiteX36" fmla="*/ 3197595 w 3758577"/>
              <a:gd name="connsiteY36" fmla="*/ 566592 h 4521512"/>
              <a:gd name="connsiteX37" fmla="*/ 3141497 w 3758577"/>
              <a:gd name="connsiteY37" fmla="*/ 482444 h 4521512"/>
              <a:gd name="connsiteX38" fmla="*/ 2961983 w 3758577"/>
              <a:gd name="connsiteY38" fmla="*/ 258052 h 4521512"/>
              <a:gd name="connsiteX39" fmla="*/ 2754420 w 3758577"/>
              <a:gd name="connsiteY39" fmla="*/ 134636 h 4521512"/>
              <a:gd name="connsiteX40" fmla="*/ 2642223 w 3758577"/>
              <a:gd name="connsiteY40" fmla="*/ 61708 h 4521512"/>
              <a:gd name="connsiteX41" fmla="*/ 2518807 w 3758577"/>
              <a:gd name="connsiteY41" fmla="*/ 0 h 4521512"/>
              <a:gd name="connsiteX42" fmla="*/ 2249536 w 3758577"/>
              <a:gd name="connsiteY42" fmla="*/ 5610 h 4521512"/>
              <a:gd name="connsiteX43" fmla="*/ 2109291 w 3758577"/>
              <a:gd name="connsiteY43" fmla="*/ 112196 h 4521512"/>
              <a:gd name="connsiteX44" fmla="*/ 2019534 w 3758577"/>
              <a:gd name="connsiteY44" fmla="*/ 213173 h 4521512"/>
              <a:gd name="connsiteX45" fmla="*/ 1896118 w 3758577"/>
              <a:gd name="connsiteY45" fmla="*/ 330979 h 4521512"/>
              <a:gd name="connsiteX46" fmla="*/ 1587578 w 3758577"/>
              <a:gd name="connsiteY46" fmla="*/ 465615 h 4521512"/>
              <a:gd name="connsiteX47" fmla="*/ 1441723 w 3758577"/>
              <a:gd name="connsiteY47" fmla="*/ 617080 h 4521512"/>
              <a:gd name="connsiteX48" fmla="*/ 1312697 w 3758577"/>
              <a:gd name="connsiteY48" fmla="*/ 734886 h 4521512"/>
              <a:gd name="connsiteX49" fmla="*/ 1217330 w 3758577"/>
              <a:gd name="connsiteY49" fmla="*/ 813423 h 4521512"/>
              <a:gd name="connsiteX50" fmla="*/ 1166842 w 3758577"/>
              <a:gd name="connsiteY50" fmla="*/ 852692 h 4521512"/>
              <a:gd name="connsiteX51" fmla="*/ 1105134 w 3758577"/>
              <a:gd name="connsiteY51" fmla="*/ 891961 h 4521512"/>
              <a:gd name="connsiteX52" fmla="*/ 1020986 w 3758577"/>
              <a:gd name="connsiteY52" fmla="*/ 942449 h 4521512"/>
              <a:gd name="connsiteX53" fmla="*/ 880741 w 3758577"/>
              <a:gd name="connsiteY53" fmla="*/ 1009767 h 4521512"/>
              <a:gd name="connsiteX54" fmla="*/ 779764 w 3758577"/>
              <a:gd name="connsiteY54" fmla="*/ 1088304 h 4521512"/>
              <a:gd name="connsiteX55" fmla="*/ 695617 w 3758577"/>
              <a:gd name="connsiteY55" fmla="*/ 1144403 h 4521512"/>
              <a:gd name="connsiteX56" fmla="*/ 633909 w 3758577"/>
              <a:gd name="connsiteY56" fmla="*/ 1206111 h 4521512"/>
              <a:gd name="connsiteX57" fmla="*/ 532933 w 3758577"/>
              <a:gd name="connsiteY57" fmla="*/ 1290258 h 4521512"/>
              <a:gd name="connsiteX58" fmla="*/ 431956 w 3758577"/>
              <a:gd name="connsiteY58" fmla="*/ 1385625 h 4521512"/>
              <a:gd name="connsiteX59" fmla="*/ 359028 w 3758577"/>
              <a:gd name="connsiteY59" fmla="*/ 1475382 h 4521512"/>
              <a:gd name="connsiteX60" fmla="*/ 291710 w 3758577"/>
              <a:gd name="connsiteY60" fmla="*/ 1643676 h 4521512"/>
              <a:gd name="connsiteX61" fmla="*/ 291710 w 3758577"/>
              <a:gd name="connsiteY61" fmla="*/ 1643676 h 4521512"/>
              <a:gd name="connsiteX62" fmla="*/ 230002 w 3758577"/>
              <a:gd name="connsiteY62" fmla="*/ 1856849 h 4521512"/>
              <a:gd name="connsiteX63" fmla="*/ 218783 w 3758577"/>
              <a:gd name="connsiteY63" fmla="*/ 2008314 h 4521512"/>
              <a:gd name="connsiteX64" fmla="*/ 207563 w 3758577"/>
              <a:gd name="connsiteY64" fmla="*/ 2187828 h 4521512"/>
              <a:gd name="connsiteX65" fmla="*/ 207563 w 3758577"/>
              <a:gd name="connsiteY65" fmla="*/ 2344903 h 4521512"/>
              <a:gd name="connsiteX66" fmla="*/ 224393 w 3758577"/>
              <a:gd name="connsiteY66" fmla="*/ 2485149 h 4521512"/>
              <a:gd name="connsiteX67" fmla="*/ 246832 w 3758577"/>
              <a:gd name="connsiteY67" fmla="*/ 2821738 h 4521512"/>
              <a:gd name="connsiteX68" fmla="*/ 269271 w 3758577"/>
              <a:gd name="connsiteY68" fmla="*/ 2945153 h 4521512"/>
              <a:gd name="connsiteX69" fmla="*/ 269271 w 3758577"/>
              <a:gd name="connsiteY69" fmla="*/ 3102228 h 4521512"/>
              <a:gd name="connsiteX70" fmla="*/ 252442 w 3758577"/>
              <a:gd name="connsiteY70" fmla="*/ 3197595 h 4521512"/>
              <a:gd name="connsiteX71" fmla="*/ 162685 w 3758577"/>
              <a:gd name="connsiteY71" fmla="*/ 3337841 h 4521512"/>
              <a:gd name="connsiteX72" fmla="*/ 136973 w 3758577"/>
              <a:gd name="connsiteY72" fmla="*/ 3508005 h 4521512"/>
              <a:gd name="connsiteX73" fmla="*/ 28049 w 3758577"/>
              <a:gd name="connsiteY73" fmla="*/ 3651990 h 4521512"/>
              <a:gd name="connsiteX74" fmla="*/ 0 w 3758577"/>
              <a:gd name="connsiteY74" fmla="*/ 3747357 h 4521512"/>
              <a:gd name="connsiteX75" fmla="*/ 0 w 3758577"/>
              <a:gd name="connsiteY75" fmla="*/ 3865163 h 4521512"/>
              <a:gd name="connsiteX76" fmla="*/ 67318 w 3758577"/>
              <a:gd name="connsiteY76" fmla="*/ 4033458 h 4521512"/>
              <a:gd name="connsiteX77" fmla="*/ 213173 w 3758577"/>
              <a:gd name="connsiteY77" fmla="*/ 4422404 h 4521512"/>
              <a:gd name="connsiteX78" fmla="*/ 291710 w 3758577"/>
              <a:gd name="connsiteY78" fmla="*/ 4521512 h 4521512"/>
              <a:gd name="connsiteX79" fmla="*/ 201953 w 3758577"/>
              <a:gd name="connsiteY79" fmla="*/ 4229801 h 4521512"/>
              <a:gd name="connsiteX80" fmla="*/ 213173 w 3758577"/>
              <a:gd name="connsiteY80" fmla="*/ 4140044 h 4521512"/>
              <a:gd name="connsiteX81" fmla="*/ 213173 w 3758577"/>
              <a:gd name="connsiteY81" fmla="*/ 3965205 h 4521512"/>
              <a:gd name="connsiteX82" fmla="*/ 213173 w 3758577"/>
              <a:gd name="connsiteY82" fmla="*/ 3812805 h 4521512"/>
              <a:gd name="connsiteX83" fmla="*/ 289373 w 3758577"/>
              <a:gd name="connsiteY83" fmla="*/ 3584205 h 4521512"/>
              <a:gd name="connsiteX84" fmla="*/ 441773 w 3758577"/>
              <a:gd name="connsiteY84" fmla="*/ 3279405 h 4521512"/>
              <a:gd name="connsiteX85" fmla="*/ 594173 w 3758577"/>
              <a:gd name="connsiteY85" fmla="*/ 3127004 h 4521512"/>
              <a:gd name="connsiteX86" fmla="*/ 746573 w 3758577"/>
              <a:gd name="connsiteY86" fmla="*/ 2822204 h 4521512"/>
              <a:gd name="connsiteX87" fmla="*/ 1110744 w 3758577"/>
              <a:gd name="connsiteY87" fmla="*/ 2473928 h 4521512"/>
              <a:gd name="connsiteX88" fmla="*/ 1432373 w 3758577"/>
              <a:gd name="connsiteY88" fmla="*/ 2136404 h 4521512"/>
              <a:gd name="connsiteX89" fmla="*/ 1508573 w 3758577"/>
              <a:gd name="connsiteY89" fmla="*/ 2441204 h 4521512"/>
              <a:gd name="connsiteX90" fmla="*/ 1279973 w 3758577"/>
              <a:gd name="connsiteY90" fmla="*/ 2822204 h 4521512"/>
              <a:gd name="connsiteX91" fmla="*/ 898973 w 3758577"/>
              <a:gd name="connsiteY91" fmla="*/ 3127005 h 4521512"/>
              <a:gd name="connsiteX92" fmla="*/ 746573 w 3758577"/>
              <a:gd name="connsiteY92" fmla="*/ 3660405 h 4521512"/>
              <a:gd name="connsiteX0" fmla="*/ 757325 w 3758577"/>
              <a:gd name="connsiteY0" fmla="*/ 3618331 h 4521512"/>
              <a:gd name="connsiteX1" fmla="*/ 790984 w 3758577"/>
              <a:gd name="connsiteY1" fmla="*/ 3534184 h 4521512"/>
              <a:gd name="connsiteX2" fmla="*/ 841472 w 3758577"/>
              <a:gd name="connsiteY2" fmla="*/ 3461257 h 4521512"/>
              <a:gd name="connsiteX3" fmla="*/ 891961 w 3758577"/>
              <a:gd name="connsiteY3" fmla="*/ 3405158 h 4521512"/>
              <a:gd name="connsiteX4" fmla="*/ 948059 w 3758577"/>
              <a:gd name="connsiteY4" fmla="*/ 3354670 h 4521512"/>
              <a:gd name="connsiteX5" fmla="*/ 1026596 w 3758577"/>
              <a:gd name="connsiteY5" fmla="*/ 3304182 h 4521512"/>
              <a:gd name="connsiteX6" fmla="*/ 1099524 w 3758577"/>
              <a:gd name="connsiteY6" fmla="*/ 3259303 h 4521512"/>
              <a:gd name="connsiteX7" fmla="*/ 1150012 w 3758577"/>
              <a:gd name="connsiteY7" fmla="*/ 3242474 h 4521512"/>
              <a:gd name="connsiteX8" fmla="*/ 1256599 w 3758577"/>
              <a:gd name="connsiteY8" fmla="*/ 3186376 h 4521512"/>
              <a:gd name="connsiteX9" fmla="*/ 1346356 w 3758577"/>
              <a:gd name="connsiteY9" fmla="*/ 3158326 h 4521512"/>
              <a:gd name="connsiteX10" fmla="*/ 1396844 w 3758577"/>
              <a:gd name="connsiteY10" fmla="*/ 3113448 h 4521512"/>
              <a:gd name="connsiteX11" fmla="*/ 1480991 w 3758577"/>
              <a:gd name="connsiteY11" fmla="*/ 3062960 h 4521512"/>
              <a:gd name="connsiteX12" fmla="*/ 1593188 w 3758577"/>
              <a:gd name="connsiteY12" fmla="*/ 3034911 h 4521512"/>
              <a:gd name="connsiteX13" fmla="*/ 1710994 w 3758577"/>
              <a:gd name="connsiteY13" fmla="*/ 3034911 h 4521512"/>
              <a:gd name="connsiteX14" fmla="*/ 1823190 w 3758577"/>
              <a:gd name="connsiteY14" fmla="*/ 3040520 h 4521512"/>
              <a:gd name="connsiteX15" fmla="*/ 1957826 w 3758577"/>
              <a:gd name="connsiteY15" fmla="*/ 3051740 h 4521512"/>
              <a:gd name="connsiteX16" fmla="*/ 2294415 w 3758577"/>
              <a:gd name="connsiteY16" fmla="*/ 3074179 h 4521512"/>
              <a:gd name="connsiteX17" fmla="*/ 2294415 w 3758577"/>
              <a:gd name="connsiteY17" fmla="*/ 3074179 h 4521512"/>
              <a:gd name="connsiteX18" fmla="*/ 2468319 w 3758577"/>
              <a:gd name="connsiteY18" fmla="*/ 3074179 h 4521512"/>
              <a:gd name="connsiteX19" fmla="*/ 2614174 w 3758577"/>
              <a:gd name="connsiteY19" fmla="*/ 3068569 h 4521512"/>
              <a:gd name="connsiteX20" fmla="*/ 2804908 w 3758577"/>
              <a:gd name="connsiteY20" fmla="*/ 3034911 h 4521512"/>
              <a:gd name="connsiteX21" fmla="*/ 2984422 w 3758577"/>
              <a:gd name="connsiteY21" fmla="*/ 2995642 h 4521512"/>
              <a:gd name="connsiteX22" fmla="*/ 3141497 w 3758577"/>
              <a:gd name="connsiteY22" fmla="*/ 2950763 h 4521512"/>
              <a:gd name="connsiteX23" fmla="*/ 3349060 w 3758577"/>
              <a:gd name="connsiteY23" fmla="*/ 2877836 h 4521512"/>
              <a:gd name="connsiteX24" fmla="*/ 3433207 w 3758577"/>
              <a:gd name="connsiteY24" fmla="*/ 2793688 h 4521512"/>
              <a:gd name="connsiteX25" fmla="*/ 3573453 w 3758577"/>
              <a:gd name="connsiteY25" fmla="*/ 2675882 h 4521512"/>
              <a:gd name="connsiteX26" fmla="*/ 3657600 w 3758577"/>
              <a:gd name="connsiteY26" fmla="*/ 2501978 h 4521512"/>
              <a:gd name="connsiteX27" fmla="*/ 3758577 w 3758577"/>
              <a:gd name="connsiteY27" fmla="*/ 2255146 h 4521512"/>
              <a:gd name="connsiteX28" fmla="*/ 3758577 w 3758577"/>
              <a:gd name="connsiteY28" fmla="*/ 2081242 h 4521512"/>
              <a:gd name="connsiteX29" fmla="*/ 3736137 w 3758577"/>
              <a:gd name="connsiteY29" fmla="*/ 1991485 h 4521512"/>
              <a:gd name="connsiteX30" fmla="*/ 3668820 w 3758577"/>
              <a:gd name="connsiteY30" fmla="*/ 1817580 h 4521512"/>
              <a:gd name="connsiteX31" fmla="*/ 3579063 w 3758577"/>
              <a:gd name="connsiteY31" fmla="*/ 1643676 h 4521512"/>
              <a:gd name="connsiteX32" fmla="*/ 3444427 w 3758577"/>
              <a:gd name="connsiteY32" fmla="*/ 1368795 h 4521512"/>
              <a:gd name="connsiteX33" fmla="*/ 3393939 w 3758577"/>
              <a:gd name="connsiteY33" fmla="*/ 1127573 h 4521512"/>
              <a:gd name="connsiteX34" fmla="*/ 3365890 w 3758577"/>
              <a:gd name="connsiteY34" fmla="*/ 959279 h 4521512"/>
              <a:gd name="connsiteX35" fmla="*/ 3315401 w 3758577"/>
              <a:gd name="connsiteY35" fmla="*/ 729276 h 4521512"/>
              <a:gd name="connsiteX36" fmla="*/ 3197595 w 3758577"/>
              <a:gd name="connsiteY36" fmla="*/ 566592 h 4521512"/>
              <a:gd name="connsiteX37" fmla="*/ 3141497 w 3758577"/>
              <a:gd name="connsiteY37" fmla="*/ 482444 h 4521512"/>
              <a:gd name="connsiteX38" fmla="*/ 2961983 w 3758577"/>
              <a:gd name="connsiteY38" fmla="*/ 258052 h 4521512"/>
              <a:gd name="connsiteX39" fmla="*/ 2754420 w 3758577"/>
              <a:gd name="connsiteY39" fmla="*/ 134636 h 4521512"/>
              <a:gd name="connsiteX40" fmla="*/ 2642223 w 3758577"/>
              <a:gd name="connsiteY40" fmla="*/ 61708 h 4521512"/>
              <a:gd name="connsiteX41" fmla="*/ 2518807 w 3758577"/>
              <a:gd name="connsiteY41" fmla="*/ 0 h 4521512"/>
              <a:gd name="connsiteX42" fmla="*/ 2249536 w 3758577"/>
              <a:gd name="connsiteY42" fmla="*/ 5610 h 4521512"/>
              <a:gd name="connsiteX43" fmla="*/ 2109291 w 3758577"/>
              <a:gd name="connsiteY43" fmla="*/ 112196 h 4521512"/>
              <a:gd name="connsiteX44" fmla="*/ 2019534 w 3758577"/>
              <a:gd name="connsiteY44" fmla="*/ 213173 h 4521512"/>
              <a:gd name="connsiteX45" fmla="*/ 1896118 w 3758577"/>
              <a:gd name="connsiteY45" fmla="*/ 330979 h 4521512"/>
              <a:gd name="connsiteX46" fmla="*/ 1587578 w 3758577"/>
              <a:gd name="connsiteY46" fmla="*/ 465615 h 4521512"/>
              <a:gd name="connsiteX47" fmla="*/ 1441723 w 3758577"/>
              <a:gd name="connsiteY47" fmla="*/ 617080 h 4521512"/>
              <a:gd name="connsiteX48" fmla="*/ 1312697 w 3758577"/>
              <a:gd name="connsiteY48" fmla="*/ 734886 h 4521512"/>
              <a:gd name="connsiteX49" fmla="*/ 1217330 w 3758577"/>
              <a:gd name="connsiteY49" fmla="*/ 813423 h 4521512"/>
              <a:gd name="connsiteX50" fmla="*/ 1166842 w 3758577"/>
              <a:gd name="connsiteY50" fmla="*/ 852692 h 4521512"/>
              <a:gd name="connsiteX51" fmla="*/ 1105134 w 3758577"/>
              <a:gd name="connsiteY51" fmla="*/ 891961 h 4521512"/>
              <a:gd name="connsiteX52" fmla="*/ 1020986 w 3758577"/>
              <a:gd name="connsiteY52" fmla="*/ 942449 h 4521512"/>
              <a:gd name="connsiteX53" fmla="*/ 880741 w 3758577"/>
              <a:gd name="connsiteY53" fmla="*/ 1009767 h 4521512"/>
              <a:gd name="connsiteX54" fmla="*/ 779764 w 3758577"/>
              <a:gd name="connsiteY54" fmla="*/ 1088304 h 4521512"/>
              <a:gd name="connsiteX55" fmla="*/ 695617 w 3758577"/>
              <a:gd name="connsiteY55" fmla="*/ 1144403 h 4521512"/>
              <a:gd name="connsiteX56" fmla="*/ 633909 w 3758577"/>
              <a:gd name="connsiteY56" fmla="*/ 1206111 h 4521512"/>
              <a:gd name="connsiteX57" fmla="*/ 532933 w 3758577"/>
              <a:gd name="connsiteY57" fmla="*/ 1290258 h 4521512"/>
              <a:gd name="connsiteX58" fmla="*/ 431956 w 3758577"/>
              <a:gd name="connsiteY58" fmla="*/ 1385625 h 4521512"/>
              <a:gd name="connsiteX59" fmla="*/ 359028 w 3758577"/>
              <a:gd name="connsiteY59" fmla="*/ 1475382 h 4521512"/>
              <a:gd name="connsiteX60" fmla="*/ 291710 w 3758577"/>
              <a:gd name="connsiteY60" fmla="*/ 1643676 h 4521512"/>
              <a:gd name="connsiteX61" fmla="*/ 291710 w 3758577"/>
              <a:gd name="connsiteY61" fmla="*/ 1643676 h 4521512"/>
              <a:gd name="connsiteX62" fmla="*/ 230002 w 3758577"/>
              <a:gd name="connsiteY62" fmla="*/ 1856849 h 4521512"/>
              <a:gd name="connsiteX63" fmla="*/ 218783 w 3758577"/>
              <a:gd name="connsiteY63" fmla="*/ 2008314 h 4521512"/>
              <a:gd name="connsiteX64" fmla="*/ 207563 w 3758577"/>
              <a:gd name="connsiteY64" fmla="*/ 2187828 h 4521512"/>
              <a:gd name="connsiteX65" fmla="*/ 207563 w 3758577"/>
              <a:gd name="connsiteY65" fmla="*/ 2344903 h 4521512"/>
              <a:gd name="connsiteX66" fmla="*/ 224393 w 3758577"/>
              <a:gd name="connsiteY66" fmla="*/ 2485149 h 4521512"/>
              <a:gd name="connsiteX67" fmla="*/ 246832 w 3758577"/>
              <a:gd name="connsiteY67" fmla="*/ 2821738 h 4521512"/>
              <a:gd name="connsiteX68" fmla="*/ 269271 w 3758577"/>
              <a:gd name="connsiteY68" fmla="*/ 2945153 h 4521512"/>
              <a:gd name="connsiteX69" fmla="*/ 269271 w 3758577"/>
              <a:gd name="connsiteY69" fmla="*/ 3102228 h 4521512"/>
              <a:gd name="connsiteX70" fmla="*/ 252442 w 3758577"/>
              <a:gd name="connsiteY70" fmla="*/ 3197595 h 4521512"/>
              <a:gd name="connsiteX71" fmla="*/ 162685 w 3758577"/>
              <a:gd name="connsiteY71" fmla="*/ 3337841 h 4521512"/>
              <a:gd name="connsiteX72" fmla="*/ 136973 w 3758577"/>
              <a:gd name="connsiteY72" fmla="*/ 3508005 h 4521512"/>
              <a:gd name="connsiteX73" fmla="*/ 28049 w 3758577"/>
              <a:gd name="connsiteY73" fmla="*/ 3651990 h 4521512"/>
              <a:gd name="connsiteX74" fmla="*/ 0 w 3758577"/>
              <a:gd name="connsiteY74" fmla="*/ 3747357 h 4521512"/>
              <a:gd name="connsiteX75" fmla="*/ 0 w 3758577"/>
              <a:gd name="connsiteY75" fmla="*/ 3865163 h 4521512"/>
              <a:gd name="connsiteX76" fmla="*/ 67318 w 3758577"/>
              <a:gd name="connsiteY76" fmla="*/ 4033458 h 4521512"/>
              <a:gd name="connsiteX77" fmla="*/ 213173 w 3758577"/>
              <a:gd name="connsiteY77" fmla="*/ 4422404 h 4521512"/>
              <a:gd name="connsiteX78" fmla="*/ 291710 w 3758577"/>
              <a:gd name="connsiteY78" fmla="*/ 4521512 h 4521512"/>
              <a:gd name="connsiteX79" fmla="*/ 201953 w 3758577"/>
              <a:gd name="connsiteY79" fmla="*/ 4229801 h 4521512"/>
              <a:gd name="connsiteX80" fmla="*/ 213173 w 3758577"/>
              <a:gd name="connsiteY80" fmla="*/ 4140044 h 4521512"/>
              <a:gd name="connsiteX81" fmla="*/ 213173 w 3758577"/>
              <a:gd name="connsiteY81" fmla="*/ 3965205 h 4521512"/>
              <a:gd name="connsiteX82" fmla="*/ 213173 w 3758577"/>
              <a:gd name="connsiteY82" fmla="*/ 3812805 h 4521512"/>
              <a:gd name="connsiteX83" fmla="*/ 289373 w 3758577"/>
              <a:gd name="connsiteY83" fmla="*/ 3584205 h 4521512"/>
              <a:gd name="connsiteX84" fmla="*/ 441773 w 3758577"/>
              <a:gd name="connsiteY84" fmla="*/ 3279405 h 4521512"/>
              <a:gd name="connsiteX85" fmla="*/ 594173 w 3758577"/>
              <a:gd name="connsiteY85" fmla="*/ 3127004 h 4521512"/>
              <a:gd name="connsiteX86" fmla="*/ 746573 w 3758577"/>
              <a:gd name="connsiteY86" fmla="*/ 2822204 h 4521512"/>
              <a:gd name="connsiteX87" fmla="*/ 898973 w 3758577"/>
              <a:gd name="connsiteY87" fmla="*/ 2365004 h 4521512"/>
              <a:gd name="connsiteX88" fmla="*/ 1432373 w 3758577"/>
              <a:gd name="connsiteY88" fmla="*/ 2136404 h 4521512"/>
              <a:gd name="connsiteX89" fmla="*/ 1508573 w 3758577"/>
              <a:gd name="connsiteY89" fmla="*/ 2441204 h 4521512"/>
              <a:gd name="connsiteX90" fmla="*/ 1279973 w 3758577"/>
              <a:gd name="connsiteY90" fmla="*/ 2822204 h 4521512"/>
              <a:gd name="connsiteX91" fmla="*/ 898973 w 3758577"/>
              <a:gd name="connsiteY91" fmla="*/ 3127005 h 4521512"/>
              <a:gd name="connsiteX92" fmla="*/ 746573 w 3758577"/>
              <a:gd name="connsiteY92" fmla="*/ 3660405 h 4521512"/>
              <a:gd name="connsiteX0" fmla="*/ 757325 w 3758577"/>
              <a:gd name="connsiteY0" fmla="*/ 3618331 h 4521512"/>
              <a:gd name="connsiteX1" fmla="*/ 790984 w 3758577"/>
              <a:gd name="connsiteY1" fmla="*/ 3534184 h 4521512"/>
              <a:gd name="connsiteX2" fmla="*/ 841472 w 3758577"/>
              <a:gd name="connsiteY2" fmla="*/ 3461257 h 4521512"/>
              <a:gd name="connsiteX3" fmla="*/ 891961 w 3758577"/>
              <a:gd name="connsiteY3" fmla="*/ 3405158 h 4521512"/>
              <a:gd name="connsiteX4" fmla="*/ 948059 w 3758577"/>
              <a:gd name="connsiteY4" fmla="*/ 3354670 h 4521512"/>
              <a:gd name="connsiteX5" fmla="*/ 1026596 w 3758577"/>
              <a:gd name="connsiteY5" fmla="*/ 3304182 h 4521512"/>
              <a:gd name="connsiteX6" fmla="*/ 1099524 w 3758577"/>
              <a:gd name="connsiteY6" fmla="*/ 3259303 h 4521512"/>
              <a:gd name="connsiteX7" fmla="*/ 1150012 w 3758577"/>
              <a:gd name="connsiteY7" fmla="*/ 3242474 h 4521512"/>
              <a:gd name="connsiteX8" fmla="*/ 1256599 w 3758577"/>
              <a:gd name="connsiteY8" fmla="*/ 3186376 h 4521512"/>
              <a:gd name="connsiteX9" fmla="*/ 1346356 w 3758577"/>
              <a:gd name="connsiteY9" fmla="*/ 3158326 h 4521512"/>
              <a:gd name="connsiteX10" fmla="*/ 1396844 w 3758577"/>
              <a:gd name="connsiteY10" fmla="*/ 3113448 h 4521512"/>
              <a:gd name="connsiteX11" fmla="*/ 1480991 w 3758577"/>
              <a:gd name="connsiteY11" fmla="*/ 3062960 h 4521512"/>
              <a:gd name="connsiteX12" fmla="*/ 1593188 w 3758577"/>
              <a:gd name="connsiteY12" fmla="*/ 3034911 h 4521512"/>
              <a:gd name="connsiteX13" fmla="*/ 1710994 w 3758577"/>
              <a:gd name="connsiteY13" fmla="*/ 3034911 h 4521512"/>
              <a:gd name="connsiteX14" fmla="*/ 1823190 w 3758577"/>
              <a:gd name="connsiteY14" fmla="*/ 3040520 h 4521512"/>
              <a:gd name="connsiteX15" fmla="*/ 1957826 w 3758577"/>
              <a:gd name="connsiteY15" fmla="*/ 3051740 h 4521512"/>
              <a:gd name="connsiteX16" fmla="*/ 2294415 w 3758577"/>
              <a:gd name="connsiteY16" fmla="*/ 3074179 h 4521512"/>
              <a:gd name="connsiteX17" fmla="*/ 2294415 w 3758577"/>
              <a:gd name="connsiteY17" fmla="*/ 3074179 h 4521512"/>
              <a:gd name="connsiteX18" fmla="*/ 2468319 w 3758577"/>
              <a:gd name="connsiteY18" fmla="*/ 3074179 h 4521512"/>
              <a:gd name="connsiteX19" fmla="*/ 2614174 w 3758577"/>
              <a:gd name="connsiteY19" fmla="*/ 3068569 h 4521512"/>
              <a:gd name="connsiteX20" fmla="*/ 2804908 w 3758577"/>
              <a:gd name="connsiteY20" fmla="*/ 3034911 h 4521512"/>
              <a:gd name="connsiteX21" fmla="*/ 2984422 w 3758577"/>
              <a:gd name="connsiteY21" fmla="*/ 2995642 h 4521512"/>
              <a:gd name="connsiteX22" fmla="*/ 3141497 w 3758577"/>
              <a:gd name="connsiteY22" fmla="*/ 2950763 h 4521512"/>
              <a:gd name="connsiteX23" fmla="*/ 3349060 w 3758577"/>
              <a:gd name="connsiteY23" fmla="*/ 2877836 h 4521512"/>
              <a:gd name="connsiteX24" fmla="*/ 3433207 w 3758577"/>
              <a:gd name="connsiteY24" fmla="*/ 2793688 h 4521512"/>
              <a:gd name="connsiteX25" fmla="*/ 3573453 w 3758577"/>
              <a:gd name="connsiteY25" fmla="*/ 2675882 h 4521512"/>
              <a:gd name="connsiteX26" fmla="*/ 3657600 w 3758577"/>
              <a:gd name="connsiteY26" fmla="*/ 2501978 h 4521512"/>
              <a:gd name="connsiteX27" fmla="*/ 3758577 w 3758577"/>
              <a:gd name="connsiteY27" fmla="*/ 2255146 h 4521512"/>
              <a:gd name="connsiteX28" fmla="*/ 3758577 w 3758577"/>
              <a:gd name="connsiteY28" fmla="*/ 2081242 h 4521512"/>
              <a:gd name="connsiteX29" fmla="*/ 3736137 w 3758577"/>
              <a:gd name="connsiteY29" fmla="*/ 1991485 h 4521512"/>
              <a:gd name="connsiteX30" fmla="*/ 3668820 w 3758577"/>
              <a:gd name="connsiteY30" fmla="*/ 1817580 h 4521512"/>
              <a:gd name="connsiteX31" fmla="*/ 3579063 w 3758577"/>
              <a:gd name="connsiteY31" fmla="*/ 1643676 h 4521512"/>
              <a:gd name="connsiteX32" fmla="*/ 3444427 w 3758577"/>
              <a:gd name="connsiteY32" fmla="*/ 1368795 h 4521512"/>
              <a:gd name="connsiteX33" fmla="*/ 3393939 w 3758577"/>
              <a:gd name="connsiteY33" fmla="*/ 1127573 h 4521512"/>
              <a:gd name="connsiteX34" fmla="*/ 3365890 w 3758577"/>
              <a:gd name="connsiteY34" fmla="*/ 959279 h 4521512"/>
              <a:gd name="connsiteX35" fmla="*/ 3315401 w 3758577"/>
              <a:gd name="connsiteY35" fmla="*/ 729276 h 4521512"/>
              <a:gd name="connsiteX36" fmla="*/ 3197595 w 3758577"/>
              <a:gd name="connsiteY36" fmla="*/ 566592 h 4521512"/>
              <a:gd name="connsiteX37" fmla="*/ 3141497 w 3758577"/>
              <a:gd name="connsiteY37" fmla="*/ 482444 h 4521512"/>
              <a:gd name="connsiteX38" fmla="*/ 2961983 w 3758577"/>
              <a:gd name="connsiteY38" fmla="*/ 258052 h 4521512"/>
              <a:gd name="connsiteX39" fmla="*/ 2754420 w 3758577"/>
              <a:gd name="connsiteY39" fmla="*/ 134636 h 4521512"/>
              <a:gd name="connsiteX40" fmla="*/ 2642223 w 3758577"/>
              <a:gd name="connsiteY40" fmla="*/ 61708 h 4521512"/>
              <a:gd name="connsiteX41" fmla="*/ 2518807 w 3758577"/>
              <a:gd name="connsiteY41" fmla="*/ 0 h 4521512"/>
              <a:gd name="connsiteX42" fmla="*/ 2249536 w 3758577"/>
              <a:gd name="connsiteY42" fmla="*/ 5610 h 4521512"/>
              <a:gd name="connsiteX43" fmla="*/ 2109291 w 3758577"/>
              <a:gd name="connsiteY43" fmla="*/ 112196 h 4521512"/>
              <a:gd name="connsiteX44" fmla="*/ 2019534 w 3758577"/>
              <a:gd name="connsiteY44" fmla="*/ 213173 h 4521512"/>
              <a:gd name="connsiteX45" fmla="*/ 1896118 w 3758577"/>
              <a:gd name="connsiteY45" fmla="*/ 330979 h 4521512"/>
              <a:gd name="connsiteX46" fmla="*/ 1587578 w 3758577"/>
              <a:gd name="connsiteY46" fmla="*/ 465615 h 4521512"/>
              <a:gd name="connsiteX47" fmla="*/ 1441723 w 3758577"/>
              <a:gd name="connsiteY47" fmla="*/ 617080 h 4521512"/>
              <a:gd name="connsiteX48" fmla="*/ 1312697 w 3758577"/>
              <a:gd name="connsiteY48" fmla="*/ 734886 h 4521512"/>
              <a:gd name="connsiteX49" fmla="*/ 1217330 w 3758577"/>
              <a:gd name="connsiteY49" fmla="*/ 813423 h 4521512"/>
              <a:gd name="connsiteX50" fmla="*/ 1166842 w 3758577"/>
              <a:gd name="connsiteY50" fmla="*/ 852692 h 4521512"/>
              <a:gd name="connsiteX51" fmla="*/ 1105134 w 3758577"/>
              <a:gd name="connsiteY51" fmla="*/ 891961 h 4521512"/>
              <a:gd name="connsiteX52" fmla="*/ 1020986 w 3758577"/>
              <a:gd name="connsiteY52" fmla="*/ 942449 h 4521512"/>
              <a:gd name="connsiteX53" fmla="*/ 880741 w 3758577"/>
              <a:gd name="connsiteY53" fmla="*/ 1009767 h 4521512"/>
              <a:gd name="connsiteX54" fmla="*/ 779764 w 3758577"/>
              <a:gd name="connsiteY54" fmla="*/ 1088304 h 4521512"/>
              <a:gd name="connsiteX55" fmla="*/ 695617 w 3758577"/>
              <a:gd name="connsiteY55" fmla="*/ 1144403 h 4521512"/>
              <a:gd name="connsiteX56" fmla="*/ 633909 w 3758577"/>
              <a:gd name="connsiteY56" fmla="*/ 1206111 h 4521512"/>
              <a:gd name="connsiteX57" fmla="*/ 532933 w 3758577"/>
              <a:gd name="connsiteY57" fmla="*/ 1290258 h 4521512"/>
              <a:gd name="connsiteX58" fmla="*/ 431956 w 3758577"/>
              <a:gd name="connsiteY58" fmla="*/ 1385625 h 4521512"/>
              <a:gd name="connsiteX59" fmla="*/ 359028 w 3758577"/>
              <a:gd name="connsiteY59" fmla="*/ 1475382 h 4521512"/>
              <a:gd name="connsiteX60" fmla="*/ 291710 w 3758577"/>
              <a:gd name="connsiteY60" fmla="*/ 1643676 h 4521512"/>
              <a:gd name="connsiteX61" fmla="*/ 291710 w 3758577"/>
              <a:gd name="connsiteY61" fmla="*/ 1643676 h 4521512"/>
              <a:gd name="connsiteX62" fmla="*/ 230002 w 3758577"/>
              <a:gd name="connsiteY62" fmla="*/ 1856849 h 4521512"/>
              <a:gd name="connsiteX63" fmla="*/ 218783 w 3758577"/>
              <a:gd name="connsiteY63" fmla="*/ 2008314 h 4521512"/>
              <a:gd name="connsiteX64" fmla="*/ 207563 w 3758577"/>
              <a:gd name="connsiteY64" fmla="*/ 2187828 h 4521512"/>
              <a:gd name="connsiteX65" fmla="*/ 207563 w 3758577"/>
              <a:gd name="connsiteY65" fmla="*/ 2344903 h 4521512"/>
              <a:gd name="connsiteX66" fmla="*/ 224393 w 3758577"/>
              <a:gd name="connsiteY66" fmla="*/ 2485149 h 4521512"/>
              <a:gd name="connsiteX67" fmla="*/ 246832 w 3758577"/>
              <a:gd name="connsiteY67" fmla="*/ 2821738 h 4521512"/>
              <a:gd name="connsiteX68" fmla="*/ 269271 w 3758577"/>
              <a:gd name="connsiteY68" fmla="*/ 2945153 h 4521512"/>
              <a:gd name="connsiteX69" fmla="*/ 269271 w 3758577"/>
              <a:gd name="connsiteY69" fmla="*/ 3102228 h 4521512"/>
              <a:gd name="connsiteX70" fmla="*/ 252442 w 3758577"/>
              <a:gd name="connsiteY70" fmla="*/ 3197595 h 4521512"/>
              <a:gd name="connsiteX71" fmla="*/ 162685 w 3758577"/>
              <a:gd name="connsiteY71" fmla="*/ 3337841 h 4521512"/>
              <a:gd name="connsiteX72" fmla="*/ 136973 w 3758577"/>
              <a:gd name="connsiteY72" fmla="*/ 3508005 h 4521512"/>
              <a:gd name="connsiteX73" fmla="*/ 28049 w 3758577"/>
              <a:gd name="connsiteY73" fmla="*/ 3651990 h 4521512"/>
              <a:gd name="connsiteX74" fmla="*/ 0 w 3758577"/>
              <a:gd name="connsiteY74" fmla="*/ 3747357 h 4521512"/>
              <a:gd name="connsiteX75" fmla="*/ 0 w 3758577"/>
              <a:gd name="connsiteY75" fmla="*/ 3865163 h 4521512"/>
              <a:gd name="connsiteX76" fmla="*/ 67318 w 3758577"/>
              <a:gd name="connsiteY76" fmla="*/ 4033458 h 4521512"/>
              <a:gd name="connsiteX77" fmla="*/ 213173 w 3758577"/>
              <a:gd name="connsiteY77" fmla="*/ 4422404 h 4521512"/>
              <a:gd name="connsiteX78" fmla="*/ 291710 w 3758577"/>
              <a:gd name="connsiteY78" fmla="*/ 4521512 h 4521512"/>
              <a:gd name="connsiteX79" fmla="*/ 201953 w 3758577"/>
              <a:gd name="connsiteY79" fmla="*/ 4229801 h 4521512"/>
              <a:gd name="connsiteX80" fmla="*/ 213173 w 3758577"/>
              <a:gd name="connsiteY80" fmla="*/ 4140044 h 4521512"/>
              <a:gd name="connsiteX81" fmla="*/ 213173 w 3758577"/>
              <a:gd name="connsiteY81" fmla="*/ 3965205 h 4521512"/>
              <a:gd name="connsiteX82" fmla="*/ 213173 w 3758577"/>
              <a:gd name="connsiteY82" fmla="*/ 3812805 h 4521512"/>
              <a:gd name="connsiteX83" fmla="*/ 289373 w 3758577"/>
              <a:gd name="connsiteY83" fmla="*/ 3584205 h 4521512"/>
              <a:gd name="connsiteX84" fmla="*/ 441773 w 3758577"/>
              <a:gd name="connsiteY84" fmla="*/ 3279405 h 4521512"/>
              <a:gd name="connsiteX85" fmla="*/ 594173 w 3758577"/>
              <a:gd name="connsiteY85" fmla="*/ 3127004 h 4521512"/>
              <a:gd name="connsiteX86" fmla="*/ 746573 w 3758577"/>
              <a:gd name="connsiteY86" fmla="*/ 2822204 h 4521512"/>
              <a:gd name="connsiteX87" fmla="*/ 898973 w 3758577"/>
              <a:gd name="connsiteY87" fmla="*/ 2365004 h 4521512"/>
              <a:gd name="connsiteX88" fmla="*/ 1222940 w 3758577"/>
              <a:gd name="connsiteY88" fmla="*/ 2193437 h 4521512"/>
              <a:gd name="connsiteX89" fmla="*/ 1432373 w 3758577"/>
              <a:gd name="connsiteY89" fmla="*/ 2136404 h 4521512"/>
              <a:gd name="connsiteX90" fmla="*/ 1508573 w 3758577"/>
              <a:gd name="connsiteY90" fmla="*/ 2441204 h 4521512"/>
              <a:gd name="connsiteX91" fmla="*/ 1279973 w 3758577"/>
              <a:gd name="connsiteY91" fmla="*/ 2822204 h 4521512"/>
              <a:gd name="connsiteX92" fmla="*/ 898973 w 3758577"/>
              <a:gd name="connsiteY92" fmla="*/ 3127005 h 4521512"/>
              <a:gd name="connsiteX93" fmla="*/ 746573 w 3758577"/>
              <a:gd name="connsiteY93" fmla="*/ 3660405 h 4521512"/>
              <a:gd name="connsiteX0" fmla="*/ 757325 w 3758577"/>
              <a:gd name="connsiteY0" fmla="*/ 3618331 h 4521512"/>
              <a:gd name="connsiteX1" fmla="*/ 790984 w 3758577"/>
              <a:gd name="connsiteY1" fmla="*/ 3534184 h 4521512"/>
              <a:gd name="connsiteX2" fmla="*/ 841472 w 3758577"/>
              <a:gd name="connsiteY2" fmla="*/ 3461257 h 4521512"/>
              <a:gd name="connsiteX3" fmla="*/ 891961 w 3758577"/>
              <a:gd name="connsiteY3" fmla="*/ 3405158 h 4521512"/>
              <a:gd name="connsiteX4" fmla="*/ 948059 w 3758577"/>
              <a:gd name="connsiteY4" fmla="*/ 3354670 h 4521512"/>
              <a:gd name="connsiteX5" fmla="*/ 1026596 w 3758577"/>
              <a:gd name="connsiteY5" fmla="*/ 3304182 h 4521512"/>
              <a:gd name="connsiteX6" fmla="*/ 1099524 w 3758577"/>
              <a:gd name="connsiteY6" fmla="*/ 3259303 h 4521512"/>
              <a:gd name="connsiteX7" fmla="*/ 1150012 w 3758577"/>
              <a:gd name="connsiteY7" fmla="*/ 3242474 h 4521512"/>
              <a:gd name="connsiteX8" fmla="*/ 1256599 w 3758577"/>
              <a:gd name="connsiteY8" fmla="*/ 3186376 h 4521512"/>
              <a:gd name="connsiteX9" fmla="*/ 1346356 w 3758577"/>
              <a:gd name="connsiteY9" fmla="*/ 3158326 h 4521512"/>
              <a:gd name="connsiteX10" fmla="*/ 1396844 w 3758577"/>
              <a:gd name="connsiteY10" fmla="*/ 3113448 h 4521512"/>
              <a:gd name="connsiteX11" fmla="*/ 1480991 w 3758577"/>
              <a:gd name="connsiteY11" fmla="*/ 3062960 h 4521512"/>
              <a:gd name="connsiteX12" fmla="*/ 1593188 w 3758577"/>
              <a:gd name="connsiteY12" fmla="*/ 3034911 h 4521512"/>
              <a:gd name="connsiteX13" fmla="*/ 1710994 w 3758577"/>
              <a:gd name="connsiteY13" fmla="*/ 3034911 h 4521512"/>
              <a:gd name="connsiteX14" fmla="*/ 1823190 w 3758577"/>
              <a:gd name="connsiteY14" fmla="*/ 3040520 h 4521512"/>
              <a:gd name="connsiteX15" fmla="*/ 1957826 w 3758577"/>
              <a:gd name="connsiteY15" fmla="*/ 3051740 h 4521512"/>
              <a:gd name="connsiteX16" fmla="*/ 2294415 w 3758577"/>
              <a:gd name="connsiteY16" fmla="*/ 3074179 h 4521512"/>
              <a:gd name="connsiteX17" fmla="*/ 2294415 w 3758577"/>
              <a:gd name="connsiteY17" fmla="*/ 3074179 h 4521512"/>
              <a:gd name="connsiteX18" fmla="*/ 2468319 w 3758577"/>
              <a:gd name="connsiteY18" fmla="*/ 3074179 h 4521512"/>
              <a:gd name="connsiteX19" fmla="*/ 2614174 w 3758577"/>
              <a:gd name="connsiteY19" fmla="*/ 3068569 h 4521512"/>
              <a:gd name="connsiteX20" fmla="*/ 2804908 w 3758577"/>
              <a:gd name="connsiteY20" fmla="*/ 3034911 h 4521512"/>
              <a:gd name="connsiteX21" fmla="*/ 2984422 w 3758577"/>
              <a:gd name="connsiteY21" fmla="*/ 2995642 h 4521512"/>
              <a:gd name="connsiteX22" fmla="*/ 3141497 w 3758577"/>
              <a:gd name="connsiteY22" fmla="*/ 2950763 h 4521512"/>
              <a:gd name="connsiteX23" fmla="*/ 3349060 w 3758577"/>
              <a:gd name="connsiteY23" fmla="*/ 2877836 h 4521512"/>
              <a:gd name="connsiteX24" fmla="*/ 3433207 w 3758577"/>
              <a:gd name="connsiteY24" fmla="*/ 2793688 h 4521512"/>
              <a:gd name="connsiteX25" fmla="*/ 3573453 w 3758577"/>
              <a:gd name="connsiteY25" fmla="*/ 2675882 h 4521512"/>
              <a:gd name="connsiteX26" fmla="*/ 3657600 w 3758577"/>
              <a:gd name="connsiteY26" fmla="*/ 2501978 h 4521512"/>
              <a:gd name="connsiteX27" fmla="*/ 3758577 w 3758577"/>
              <a:gd name="connsiteY27" fmla="*/ 2255146 h 4521512"/>
              <a:gd name="connsiteX28" fmla="*/ 3758577 w 3758577"/>
              <a:gd name="connsiteY28" fmla="*/ 2081242 h 4521512"/>
              <a:gd name="connsiteX29" fmla="*/ 3736137 w 3758577"/>
              <a:gd name="connsiteY29" fmla="*/ 1991485 h 4521512"/>
              <a:gd name="connsiteX30" fmla="*/ 3668820 w 3758577"/>
              <a:gd name="connsiteY30" fmla="*/ 1817580 h 4521512"/>
              <a:gd name="connsiteX31" fmla="*/ 3579063 w 3758577"/>
              <a:gd name="connsiteY31" fmla="*/ 1643676 h 4521512"/>
              <a:gd name="connsiteX32" fmla="*/ 3444427 w 3758577"/>
              <a:gd name="connsiteY32" fmla="*/ 1368795 h 4521512"/>
              <a:gd name="connsiteX33" fmla="*/ 3393939 w 3758577"/>
              <a:gd name="connsiteY33" fmla="*/ 1127573 h 4521512"/>
              <a:gd name="connsiteX34" fmla="*/ 3365890 w 3758577"/>
              <a:gd name="connsiteY34" fmla="*/ 959279 h 4521512"/>
              <a:gd name="connsiteX35" fmla="*/ 3315401 w 3758577"/>
              <a:gd name="connsiteY35" fmla="*/ 729276 h 4521512"/>
              <a:gd name="connsiteX36" fmla="*/ 3197595 w 3758577"/>
              <a:gd name="connsiteY36" fmla="*/ 566592 h 4521512"/>
              <a:gd name="connsiteX37" fmla="*/ 3141497 w 3758577"/>
              <a:gd name="connsiteY37" fmla="*/ 482444 h 4521512"/>
              <a:gd name="connsiteX38" fmla="*/ 2961983 w 3758577"/>
              <a:gd name="connsiteY38" fmla="*/ 258052 h 4521512"/>
              <a:gd name="connsiteX39" fmla="*/ 2754420 w 3758577"/>
              <a:gd name="connsiteY39" fmla="*/ 134636 h 4521512"/>
              <a:gd name="connsiteX40" fmla="*/ 2642223 w 3758577"/>
              <a:gd name="connsiteY40" fmla="*/ 61708 h 4521512"/>
              <a:gd name="connsiteX41" fmla="*/ 2518807 w 3758577"/>
              <a:gd name="connsiteY41" fmla="*/ 0 h 4521512"/>
              <a:gd name="connsiteX42" fmla="*/ 2249536 w 3758577"/>
              <a:gd name="connsiteY42" fmla="*/ 5610 h 4521512"/>
              <a:gd name="connsiteX43" fmla="*/ 2109291 w 3758577"/>
              <a:gd name="connsiteY43" fmla="*/ 112196 h 4521512"/>
              <a:gd name="connsiteX44" fmla="*/ 2019534 w 3758577"/>
              <a:gd name="connsiteY44" fmla="*/ 213173 h 4521512"/>
              <a:gd name="connsiteX45" fmla="*/ 1896118 w 3758577"/>
              <a:gd name="connsiteY45" fmla="*/ 330979 h 4521512"/>
              <a:gd name="connsiteX46" fmla="*/ 1587578 w 3758577"/>
              <a:gd name="connsiteY46" fmla="*/ 465615 h 4521512"/>
              <a:gd name="connsiteX47" fmla="*/ 1441723 w 3758577"/>
              <a:gd name="connsiteY47" fmla="*/ 617080 h 4521512"/>
              <a:gd name="connsiteX48" fmla="*/ 1312697 w 3758577"/>
              <a:gd name="connsiteY48" fmla="*/ 734886 h 4521512"/>
              <a:gd name="connsiteX49" fmla="*/ 1217330 w 3758577"/>
              <a:gd name="connsiteY49" fmla="*/ 813423 h 4521512"/>
              <a:gd name="connsiteX50" fmla="*/ 1166842 w 3758577"/>
              <a:gd name="connsiteY50" fmla="*/ 852692 h 4521512"/>
              <a:gd name="connsiteX51" fmla="*/ 1105134 w 3758577"/>
              <a:gd name="connsiteY51" fmla="*/ 891961 h 4521512"/>
              <a:gd name="connsiteX52" fmla="*/ 1020986 w 3758577"/>
              <a:gd name="connsiteY52" fmla="*/ 942449 h 4521512"/>
              <a:gd name="connsiteX53" fmla="*/ 880741 w 3758577"/>
              <a:gd name="connsiteY53" fmla="*/ 1009767 h 4521512"/>
              <a:gd name="connsiteX54" fmla="*/ 779764 w 3758577"/>
              <a:gd name="connsiteY54" fmla="*/ 1088304 h 4521512"/>
              <a:gd name="connsiteX55" fmla="*/ 695617 w 3758577"/>
              <a:gd name="connsiteY55" fmla="*/ 1144403 h 4521512"/>
              <a:gd name="connsiteX56" fmla="*/ 633909 w 3758577"/>
              <a:gd name="connsiteY56" fmla="*/ 1206111 h 4521512"/>
              <a:gd name="connsiteX57" fmla="*/ 532933 w 3758577"/>
              <a:gd name="connsiteY57" fmla="*/ 1290258 h 4521512"/>
              <a:gd name="connsiteX58" fmla="*/ 431956 w 3758577"/>
              <a:gd name="connsiteY58" fmla="*/ 1385625 h 4521512"/>
              <a:gd name="connsiteX59" fmla="*/ 359028 w 3758577"/>
              <a:gd name="connsiteY59" fmla="*/ 1475382 h 4521512"/>
              <a:gd name="connsiteX60" fmla="*/ 291710 w 3758577"/>
              <a:gd name="connsiteY60" fmla="*/ 1643676 h 4521512"/>
              <a:gd name="connsiteX61" fmla="*/ 291710 w 3758577"/>
              <a:gd name="connsiteY61" fmla="*/ 1643676 h 4521512"/>
              <a:gd name="connsiteX62" fmla="*/ 230002 w 3758577"/>
              <a:gd name="connsiteY62" fmla="*/ 1856849 h 4521512"/>
              <a:gd name="connsiteX63" fmla="*/ 218783 w 3758577"/>
              <a:gd name="connsiteY63" fmla="*/ 2008314 h 4521512"/>
              <a:gd name="connsiteX64" fmla="*/ 207563 w 3758577"/>
              <a:gd name="connsiteY64" fmla="*/ 2187828 h 4521512"/>
              <a:gd name="connsiteX65" fmla="*/ 207563 w 3758577"/>
              <a:gd name="connsiteY65" fmla="*/ 2344903 h 4521512"/>
              <a:gd name="connsiteX66" fmla="*/ 224393 w 3758577"/>
              <a:gd name="connsiteY66" fmla="*/ 2485149 h 4521512"/>
              <a:gd name="connsiteX67" fmla="*/ 246832 w 3758577"/>
              <a:gd name="connsiteY67" fmla="*/ 2821738 h 4521512"/>
              <a:gd name="connsiteX68" fmla="*/ 269271 w 3758577"/>
              <a:gd name="connsiteY68" fmla="*/ 2945153 h 4521512"/>
              <a:gd name="connsiteX69" fmla="*/ 269271 w 3758577"/>
              <a:gd name="connsiteY69" fmla="*/ 3102228 h 4521512"/>
              <a:gd name="connsiteX70" fmla="*/ 252442 w 3758577"/>
              <a:gd name="connsiteY70" fmla="*/ 3197595 h 4521512"/>
              <a:gd name="connsiteX71" fmla="*/ 162685 w 3758577"/>
              <a:gd name="connsiteY71" fmla="*/ 3337841 h 4521512"/>
              <a:gd name="connsiteX72" fmla="*/ 136973 w 3758577"/>
              <a:gd name="connsiteY72" fmla="*/ 3508005 h 4521512"/>
              <a:gd name="connsiteX73" fmla="*/ 28049 w 3758577"/>
              <a:gd name="connsiteY73" fmla="*/ 3651990 h 4521512"/>
              <a:gd name="connsiteX74" fmla="*/ 0 w 3758577"/>
              <a:gd name="connsiteY74" fmla="*/ 3747357 h 4521512"/>
              <a:gd name="connsiteX75" fmla="*/ 0 w 3758577"/>
              <a:gd name="connsiteY75" fmla="*/ 3865163 h 4521512"/>
              <a:gd name="connsiteX76" fmla="*/ 67318 w 3758577"/>
              <a:gd name="connsiteY76" fmla="*/ 4033458 h 4521512"/>
              <a:gd name="connsiteX77" fmla="*/ 213173 w 3758577"/>
              <a:gd name="connsiteY77" fmla="*/ 4422404 h 4521512"/>
              <a:gd name="connsiteX78" fmla="*/ 291710 w 3758577"/>
              <a:gd name="connsiteY78" fmla="*/ 4521512 h 4521512"/>
              <a:gd name="connsiteX79" fmla="*/ 201953 w 3758577"/>
              <a:gd name="connsiteY79" fmla="*/ 4229801 h 4521512"/>
              <a:gd name="connsiteX80" fmla="*/ 213173 w 3758577"/>
              <a:gd name="connsiteY80" fmla="*/ 4140044 h 4521512"/>
              <a:gd name="connsiteX81" fmla="*/ 213173 w 3758577"/>
              <a:gd name="connsiteY81" fmla="*/ 3965205 h 4521512"/>
              <a:gd name="connsiteX82" fmla="*/ 213173 w 3758577"/>
              <a:gd name="connsiteY82" fmla="*/ 3812805 h 4521512"/>
              <a:gd name="connsiteX83" fmla="*/ 289373 w 3758577"/>
              <a:gd name="connsiteY83" fmla="*/ 3584205 h 4521512"/>
              <a:gd name="connsiteX84" fmla="*/ 441773 w 3758577"/>
              <a:gd name="connsiteY84" fmla="*/ 3279405 h 4521512"/>
              <a:gd name="connsiteX85" fmla="*/ 594173 w 3758577"/>
              <a:gd name="connsiteY85" fmla="*/ 3127004 h 4521512"/>
              <a:gd name="connsiteX86" fmla="*/ 746573 w 3758577"/>
              <a:gd name="connsiteY86" fmla="*/ 2822204 h 4521512"/>
              <a:gd name="connsiteX87" fmla="*/ 898973 w 3758577"/>
              <a:gd name="connsiteY87" fmla="*/ 2365004 h 4521512"/>
              <a:gd name="connsiteX88" fmla="*/ 1203773 w 3758577"/>
              <a:gd name="connsiteY88" fmla="*/ 2212604 h 4521512"/>
              <a:gd name="connsiteX89" fmla="*/ 1432373 w 3758577"/>
              <a:gd name="connsiteY89" fmla="*/ 2136404 h 4521512"/>
              <a:gd name="connsiteX90" fmla="*/ 1508573 w 3758577"/>
              <a:gd name="connsiteY90" fmla="*/ 2441204 h 4521512"/>
              <a:gd name="connsiteX91" fmla="*/ 1279973 w 3758577"/>
              <a:gd name="connsiteY91" fmla="*/ 2822204 h 4521512"/>
              <a:gd name="connsiteX92" fmla="*/ 898973 w 3758577"/>
              <a:gd name="connsiteY92" fmla="*/ 3127005 h 4521512"/>
              <a:gd name="connsiteX93" fmla="*/ 746573 w 3758577"/>
              <a:gd name="connsiteY93" fmla="*/ 3660405 h 4521512"/>
              <a:gd name="connsiteX0" fmla="*/ 757325 w 3758577"/>
              <a:gd name="connsiteY0" fmla="*/ 3618331 h 4521512"/>
              <a:gd name="connsiteX1" fmla="*/ 790984 w 3758577"/>
              <a:gd name="connsiteY1" fmla="*/ 3534184 h 4521512"/>
              <a:gd name="connsiteX2" fmla="*/ 841472 w 3758577"/>
              <a:gd name="connsiteY2" fmla="*/ 3461257 h 4521512"/>
              <a:gd name="connsiteX3" fmla="*/ 891961 w 3758577"/>
              <a:gd name="connsiteY3" fmla="*/ 3405158 h 4521512"/>
              <a:gd name="connsiteX4" fmla="*/ 948059 w 3758577"/>
              <a:gd name="connsiteY4" fmla="*/ 3354670 h 4521512"/>
              <a:gd name="connsiteX5" fmla="*/ 1026596 w 3758577"/>
              <a:gd name="connsiteY5" fmla="*/ 3304182 h 4521512"/>
              <a:gd name="connsiteX6" fmla="*/ 1099524 w 3758577"/>
              <a:gd name="connsiteY6" fmla="*/ 3259303 h 4521512"/>
              <a:gd name="connsiteX7" fmla="*/ 1150012 w 3758577"/>
              <a:gd name="connsiteY7" fmla="*/ 3242474 h 4521512"/>
              <a:gd name="connsiteX8" fmla="*/ 1256599 w 3758577"/>
              <a:gd name="connsiteY8" fmla="*/ 3186376 h 4521512"/>
              <a:gd name="connsiteX9" fmla="*/ 1346356 w 3758577"/>
              <a:gd name="connsiteY9" fmla="*/ 3158326 h 4521512"/>
              <a:gd name="connsiteX10" fmla="*/ 1396844 w 3758577"/>
              <a:gd name="connsiteY10" fmla="*/ 3113448 h 4521512"/>
              <a:gd name="connsiteX11" fmla="*/ 1480991 w 3758577"/>
              <a:gd name="connsiteY11" fmla="*/ 3062960 h 4521512"/>
              <a:gd name="connsiteX12" fmla="*/ 1593188 w 3758577"/>
              <a:gd name="connsiteY12" fmla="*/ 3034911 h 4521512"/>
              <a:gd name="connsiteX13" fmla="*/ 1710994 w 3758577"/>
              <a:gd name="connsiteY13" fmla="*/ 3034911 h 4521512"/>
              <a:gd name="connsiteX14" fmla="*/ 1823190 w 3758577"/>
              <a:gd name="connsiteY14" fmla="*/ 3040520 h 4521512"/>
              <a:gd name="connsiteX15" fmla="*/ 1957826 w 3758577"/>
              <a:gd name="connsiteY15" fmla="*/ 3051740 h 4521512"/>
              <a:gd name="connsiteX16" fmla="*/ 2294415 w 3758577"/>
              <a:gd name="connsiteY16" fmla="*/ 3074179 h 4521512"/>
              <a:gd name="connsiteX17" fmla="*/ 2294415 w 3758577"/>
              <a:gd name="connsiteY17" fmla="*/ 3074179 h 4521512"/>
              <a:gd name="connsiteX18" fmla="*/ 2468319 w 3758577"/>
              <a:gd name="connsiteY18" fmla="*/ 3074179 h 4521512"/>
              <a:gd name="connsiteX19" fmla="*/ 2614174 w 3758577"/>
              <a:gd name="connsiteY19" fmla="*/ 3068569 h 4521512"/>
              <a:gd name="connsiteX20" fmla="*/ 2804908 w 3758577"/>
              <a:gd name="connsiteY20" fmla="*/ 3034911 h 4521512"/>
              <a:gd name="connsiteX21" fmla="*/ 2984422 w 3758577"/>
              <a:gd name="connsiteY21" fmla="*/ 2995642 h 4521512"/>
              <a:gd name="connsiteX22" fmla="*/ 3141497 w 3758577"/>
              <a:gd name="connsiteY22" fmla="*/ 2950763 h 4521512"/>
              <a:gd name="connsiteX23" fmla="*/ 3349060 w 3758577"/>
              <a:gd name="connsiteY23" fmla="*/ 2877836 h 4521512"/>
              <a:gd name="connsiteX24" fmla="*/ 3433207 w 3758577"/>
              <a:gd name="connsiteY24" fmla="*/ 2793688 h 4521512"/>
              <a:gd name="connsiteX25" fmla="*/ 3573453 w 3758577"/>
              <a:gd name="connsiteY25" fmla="*/ 2675882 h 4521512"/>
              <a:gd name="connsiteX26" fmla="*/ 3657600 w 3758577"/>
              <a:gd name="connsiteY26" fmla="*/ 2501978 h 4521512"/>
              <a:gd name="connsiteX27" fmla="*/ 3758577 w 3758577"/>
              <a:gd name="connsiteY27" fmla="*/ 2255146 h 4521512"/>
              <a:gd name="connsiteX28" fmla="*/ 3758577 w 3758577"/>
              <a:gd name="connsiteY28" fmla="*/ 2081242 h 4521512"/>
              <a:gd name="connsiteX29" fmla="*/ 3736137 w 3758577"/>
              <a:gd name="connsiteY29" fmla="*/ 1991485 h 4521512"/>
              <a:gd name="connsiteX30" fmla="*/ 3668820 w 3758577"/>
              <a:gd name="connsiteY30" fmla="*/ 1817580 h 4521512"/>
              <a:gd name="connsiteX31" fmla="*/ 3579063 w 3758577"/>
              <a:gd name="connsiteY31" fmla="*/ 1643676 h 4521512"/>
              <a:gd name="connsiteX32" fmla="*/ 3444427 w 3758577"/>
              <a:gd name="connsiteY32" fmla="*/ 1368795 h 4521512"/>
              <a:gd name="connsiteX33" fmla="*/ 3393939 w 3758577"/>
              <a:gd name="connsiteY33" fmla="*/ 1127573 h 4521512"/>
              <a:gd name="connsiteX34" fmla="*/ 3365890 w 3758577"/>
              <a:gd name="connsiteY34" fmla="*/ 959279 h 4521512"/>
              <a:gd name="connsiteX35" fmla="*/ 3315401 w 3758577"/>
              <a:gd name="connsiteY35" fmla="*/ 729276 h 4521512"/>
              <a:gd name="connsiteX36" fmla="*/ 3197595 w 3758577"/>
              <a:gd name="connsiteY36" fmla="*/ 566592 h 4521512"/>
              <a:gd name="connsiteX37" fmla="*/ 3141497 w 3758577"/>
              <a:gd name="connsiteY37" fmla="*/ 482444 h 4521512"/>
              <a:gd name="connsiteX38" fmla="*/ 2961983 w 3758577"/>
              <a:gd name="connsiteY38" fmla="*/ 258052 h 4521512"/>
              <a:gd name="connsiteX39" fmla="*/ 2754420 w 3758577"/>
              <a:gd name="connsiteY39" fmla="*/ 134636 h 4521512"/>
              <a:gd name="connsiteX40" fmla="*/ 2642223 w 3758577"/>
              <a:gd name="connsiteY40" fmla="*/ 61708 h 4521512"/>
              <a:gd name="connsiteX41" fmla="*/ 2518807 w 3758577"/>
              <a:gd name="connsiteY41" fmla="*/ 0 h 4521512"/>
              <a:gd name="connsiteX42" fmla="*/ 2249536 w 3758577"/>
              <a:gd name="connsiteY42" fmla="*/ 5610 h 4521512"/>
              <a:gd name="connsiteX43" fmla="*/ 2109291 w 3758577"/>
              <a:gd name="connsiteY43" fmla="*/ 112196 h 4521512"/>
              <a:gd name="connsiteX44" fmla="*/ 2019534 w 3758577"/>
              <a:gd name="connsiteY44" fmla="*/ 213173 h 4521512"/>
              <a:gd name="connsiteX45" fmla="*/ 1896118 w 3758577"/>
              <a:gd name="connsiteY45" fmla="*/ 330979 h 4521512"/>
              <a:gd name="connsiteX46" fmla="*/ 1587578 w 3758577"/>
              <a:gd name="connsiteY46" fmla="*/ 465615 h 4521512"/>
              <a:gd name="connsiteX47" fmla="*/ 1441723 w 3758577"/>
              <a:gd name="connsiteY47" fmla="*/ 617080 h 4521512"/>
              <a:gd name="connsiteX48" fmla="*/ 1312697 w 3758577"/>
              <a:gd name="connsiteY48" fmla="*/ 734886 h 4521512"/>
              <a:gd name="connsiteX49" fmla="*/ 1217330 w 3758577"/>
              <a:gd name="connsiteY49" fmla="*/ 813423 h 4521512"/>
              <a:gd name="connsiteX50" fmla="*/ 1166842 w 3758577"/>
              <a:gd name="connsiteY50" fmla="*/ 852692 h 4521512"/>
              <a:gd name="connsiteX51" fmla="*/ 1105134 w 3758577"/>
              <a:gd name="connsiteY51" fmla="*/ 891961 h 4521512"/>
              <a:gd name="connsiteX52" fmla="*/ 1020986 w 3758577"/>
              <a:gd name="connsiteY52" fmla="*/ 942449 h 4521512"/>
              <a:gd name="connsiteX53" fmla="*/ 880741 w 3758577"/>
              <a:gd name="connsiteY53" fmla="*/ 1009767 h 4521512"/>
              <a:gd name="connsiteX54" fmla="*/ 779764 w 3758577"/>
              <a:gd name="connsiteY54" fmla="*/ 1088304 h 4521512"/>
              <a:gd name="connsiteX55" fmla="*/ 695617 w 3758577"/>
              <a:gd name="connsiteY55" fmla="*/ 1144403 h 4521512"/>
              <a:gd name="connsiteX56" fmla="*/ 633909 w 3758577"/>
              <a:gd name="connsiteY56" fmla="*/ 1206111 h 4521512"/>
              <a:gd name="connsiteX57" fmla="*/ 532933 w 3758577"/>
              <a:gd name="connsiteY57" fmla="*/ 1290258 h 4521512"/>
              <a:gd name="connsiteX58" fmla="*/ 431956 w 3758577"/>
              <a:gd name="connsiteY58" fmla="*/ 1385625 h 4521512"/>
              <a:gd name="connsiteX59" fmla="*/ 359028 w 3758577"/>
              <a:gd name="connsiteY59" fmla="*/ 1475382 h 4521512"/>
              <a:gd name="connsiteX60" fmla="*/ 291710 w 3758577"/>
              <a:gd name="connsiteY60" fmla="*/ 1643676 h 4521512"/>
              <a:gd name="connsiteX61" fmla="*/ 291710 w 3758577"/>
              <a:gd name="connsiteY61" fmla="*/ 1643676 h 4521512"/>
              <a:gd name="connsiteX62" fmla="*/ 230002 w 3758577"/>
              <a:gd name="connsiteY62" fmla="*/ 1856849 h 4521512"/>
              <a:gd name="connsiteX63" fmla="*/ 218783 w 3758577"/>
              <a:gd name="connsiteY63" fmla="*/ 2008314 h 4521512"/>
              <a:gd name="connsiteX64" fmla="*/ 207563 w 3758577"/>
              <a:gd name="connsiteY64" fmla="*/ 2187828 h 4521512"/>
              <a:gd name="connsiteX65" fmla="*/ 207563 w 3758577"/>
              <a:gd name="connsiteY65" fmla="*/ 2344903 h 4521512"/>
              <a:gd name="connsiteX66" fmla="*/ 224393 w 3758577"/>
              <a:gd name="connsiteY66" fmla="*/ 2485149 h 4521512"/>
              <a:gd name="connsiteX67" fmla="*/ 246832 w 3758577"/>
              <a:gd name="connsiteY67" fmla="*/ 2821738 h 4521512"/>
              <a:gd name="connsiteX68" fmla="*/ 269271 w 3758577"/>
              <a:gd name="connsiteY68" fmla="*/ 2945153 h 4521512"/>
              <a:gd name="connsiteX69" fmla="*/ 269271 w 3758577"/>
              <a:gd name="connsiteY69" fmla="*/ 3102228 h 4521512"/>
              <a:gd name="connsiteX70" fmla="*/ 252442 w 3758577"/>
              <a:gd name="connsiteY70" fmla="*/ 3197595 h 4521512"/>
              <a:gd name="connsiteX71" fmla="*/ 162685 w 3758577"/>
              <a:gd name="connsiteY71" fmla="*/ 3337841 h 4521512"/>
              <a:gd name="connsiteX72" fmla="*/ 136973 w 3758577"/>
              <a:gd name="connsiteY72" fmla="*/ 3508005 h 4521512"/>
              <a:gd name="connsiteX73" fmla="*/ 28049 w 3758577"/>
              <a:gd name="connsiteY73" fmla="*/ 3651990 h 4521512"/>
              <a:gd name="connsiteX74" fmla="*/ 0 w 3758577"/>
              <a:gd name="connsiteY74" fmla="*/ 3747357 h 4521512"/>
              <a:gd name="connsiteX75" fmla="*/ 0 w 3758577"/>
              <a:gd name="connsiteY75" fmla="*/ 3865163 h 4521512"/>
              <a:gd name="connsiteX76" fmla="*/ 67318 w 3758577"/>
              <a:gd name="connsiteY76" fmla="*/ 4033458 h 4521512"/>
              <a:gd name="connsiteX77" fmla="*/ 213173 w 3758577"/>
              <a:gd name="connsiteY77" fmla="*/ 4422404 h 4521512"/>
              <a:gd name="connsiteX78" fmla="*/ 291710 w 3758577"/>
              <a:gd name="connsiteY78" fmla="*/ 4521512 h 4521512"/>
              <a:gd name="connsiteX79" fmla="*/ 201953 w 3758577"/>
              <a:gd name="connsiteY79" fmla="*/ 4229801 h 4521512"/>
              <a:gd name="connsiteX80" fmla="*/ 213173 w 3758577"/>
              <a:gd name="connsiteY80" fmla="*/ 4140044 h 4521512"/>
              <a:gd name="connsiteX81" fmla="*/ 213173 w 3758577"/>
              <a:gd name="connsiteY81" fmla="*/ 3965205 h 4521512"/>
              <a:gd name="connsiteX82" fmla="*/ 213173 w 3758577"/>
              <a:gd name="connsiteY82" fmla="*/ 3812805 h 4521512"/>
              <a:gd name="connsiteX83" fmla="*/ 289373 w 3758577"/>
              <a:gd name="connsiteY83" fmla="*/ 3584205 h 4521512"/>
              <a:gd name="connsiteX84" fmla="*/ 441773 w 3758577"/>
              <a:gd name="connsiteY84" fmla="*/ 3279405 h 4521512"/>
              <a:gd name="connsiteX85" fmla="*/ 594173 w 3758577"/>
              <a:gd name="connsiteY85" fmla="*/ 3127004 h 4521512"/>
              <a:gd name="connsiteX86" fmla="*/ 746573 w 3758577"/>
              <a:gd name="connsiteY86" fmla="*/ 2822204 h 4521512"/>
              <a:gd name="connsiteX87" fmla="*/ 898973 w 3758577"/>
              <a:gd name="connsiteY87" fmla="*/ 2365004 h 4521512"/>
              <a:gd name="connsiteX88" fmla="*/ 1203773 w 3758577"/>
              <a:gd name="connsiteY88" fmla="*/ 2136404 h 4521512"/>
              <a:gd name="connsiteX89" fmla="*/ 1432373 w 3758577"/>
              <a:gd name="connsiteY89" fmla="*/ 2136404 h 4521512"/>
              <a:gd name="connsiteX90" fmla="*/ 1508573 w 3758577"/>
              <a:gd name="connsiteY90" fmla="*/ 2441204 h 4521512"/>
              <a:gd name="connsiteX91" fmla="*/ 1279973 w 3758577"/>
              <a:gd name="connsiteY91" fmla="*/ 2822204 h 4521512"/>
              <a:gd name="connsiteX92" fmla="*/ 898973 w 3758577"/>
              <a:gd name="connsiteY92" fmla="*/ 3127005 h 4521512"/>
              <a:gd name="connsiteX93" fmla="*/ 746573 w 3758577"/>
              <a:gd name="connsiteY93" fmla="*/ 3660405 h 4521512"/>
              <a:gd name="connsiteX0" fmla="*/ 757325 w 3758577"/>
              <a:gd name="connsiteY0" fmla="*/ 3618331 h 4521512"/>
              <a:gd name="connsiteX1" fmla="*/ 790984 w 3758577"/>
              <a:gd name="connsiteY1" fmla="*/ 3534184 h 4521512"/>
              <a:gd name="connsiteX2" fmla="*/ 841472 w 3758577"/>
              <a:gd name="connsiteY2" fmla="*/ 3461257 h 4521512"/>
              <a:gd name="connsiteX3" fmla="*/ 891961 w 3758577"/>
              <a:gd name="connsiteY3" fmla="*/ 3405158 h 4521512"/>
              <a:gd name="connsiteX4" fmla="*/ 948059 w 3758577"/>
              <a:gd name="connsiteY4" fmla="*/ 3354670 h 4521512"/>
              <a:gd name="connsiteX5" fmla="*/ 1026596 w 3758577"/>
              <a:gd name="connsiteY5" fmla="*/ 3304182 h 4521512"/>
              <a:gd name="connsiteX6" fmla="*/ 1099524 w 3758577"/>
              <a:gd name="connsiteY6" fmla="*/ 3259303 h 4521512"/>
              <a:gd name="connsiteX7" fmla="*/ 1150012 w 3758577"/>
              <a:gd name="connsiteY7" fmla="*/ 3242474 h 4521512"/>
              <a:gd name="connsiteX8" fmla="*/ 1256599 w 3758577"/>
              <a:gd name="connsiteY8" fmla="*/ 3186376 h 4521512"/>
              <a:gd name="connsiteX9" fmla="*/ 1346356 w 3758577"/>
              <a:gd name="connsiteY9" fmla="*/ 3158326 h 4521512"/>
              <a:gd name="connsiteX10" fmla="*/ 1396844 w 3758577"/>
              <a:gd name="connsiteY10" fmla="*/ 3113448 h 4521512"/>
              <a:gd name="connsiteX11" fmla="*/ 1480991 w 3758577"/>
              <a:gd name="connsiteY11" fmla="*/ 3062960 h 4521512"/>
              <a:gd name="connsiteX12" fmla="*/ 1593188 w 3758577"/>
              <a:gd name="connsiteY12" fmla="*/ 3034911 h 4521512"/>
              <a:gd name="connsiteX13" fmla="*/ 1710994 w 3758577"/>
              <a:gd name="connsiteY13" fmla="*/ 3034911 h 4521512"/>
              <a:gd name="connsiteX14" fmla="*/ 1823190 w 3758577"/>
              <a:gd name="connsiteY14" fmla="*/ 3040520 h 4521512"/>
              <a:gd name="connsiteX15" fmla="*/ 1957826 w 3758577"/>
              <a:gd name="connsiteY15" fmla="*/ 3051740 h 4521512"/>
              <a:gd name="connsiteX16" fmla="*/ 2294415 w 3758577"/>
              <a:gd name="connsiteY16" fmla="*/ 3074179 h 4521512"/>
              <a:gd name="connsiteX17" fmla="*/ 2294415 w 3758577"/>
              <a:gd name="connsiteY17" fmla="*/ 3074179 h 4521512"/>
              <a:gd name="connsiteX18" fmla="*/ 2468319 w 3758577"/>
              <a:gd name="connsiteY18" fmla="*/ 3074179 h 4521512"/>
              <a:gd name="connsiteX19" fmla="*/ 2614174 w 3758577"/>
              <a:gd name="connsiteY19" fmla="*/ 3068569 h 4521512"/>
              <a:gd name="connsiteX20" fmla="*/ 2804908 w 3758577"/>
              <a:gd name="connsiteY20" fmla="*/ 3034911 h 4521512"/>
              <a:gd name="connsiteX21" fmla="*/ 2984422 w 3758577"/>
              <a:gd name="connsiteY21" fmla="*/ 2995642 h 4521512"/>
              <a:gd name="connsiteX22" fmla="*/ 3141497 w 3758577"/>
              <a:gd name="connsiteY22" fmla="*/ 2950763 h 4521512"/>
              <a:gd name="connsiteX23" fmla="*/ 3349060 w 3758577"/>
              <a:gd name="connsiteY23" fmla="*/ 2877836 h 4521512"/>
              <a:gd name="connsiteX24" fmla="*/ 3433207 w 3758577"/>
              <a:gd name="connsiteY24" fmla="*/ 2793688 h 4521512"/>
              <a:gd name="connsiteX25" fmla="*/ 3573453 w 3758577"/>
              <a:gd name="connsiteY25" fmla="*/ 2675882 h 4521512"/>
              <a:gd name="connsiteX26" fmla="*/ 3657600 w 3758577"/>
              <a:gd name="connsiteY26" fmla="*/ 2501978 h 4521512"/>
              <a:gd name="connsiteX27" fmla="*/ 3758577 w 3758577"/>
              <a:gd name="connsiteY27" fmla="*/ 2255146 h 4521512"/>
              <a:gd name="connsiteX28" fmla="*/ 3758577 w 3758577"/>
              <a:gd name="connsiteY28" fmla="*/ 2081242 h 4521512"/>
              <a:gd name="connsiteX29" fmla="*/ 3736137 w 3758577"/>
              <a:gd name="connsiteY29" fmla="*/ 1991485 h 4521512"/>
              <a:gd name="connsiteX30" fmla="*/ 3668820 w 3758577"/>
              <a:gd name="connsiteY30" fmla="*/ 1817580 h 4521512"/>
              <a:gd name="connsiteX31" fmla="*/ 3579063 w 3758577"/>
              <a:gd name="connsiteY31" fmla="*/ 1643676 h 4521512"/>
              <a:gd name="connsiteX32" fmla="*/ 3444427 w 3758577"/>
              <a:gd name="connsiteY32" fmla="*/ 1368795 h 4521512"/>
              <a:gd name="connsiteX33" fmla="*/ 3393939 w 3758577"/>
              <a:gd name="connsiteY33" fmla="*/ 1127573 h 4521512"/>
              <a:gd name="connsiteX34" fmla="*/ 3365890 w 3758577"/>
              <a:gd name="connsiteY34" fmla="*/ 959279 h 4521512"/>
              <a:gd name="connsiteX35" fmla="*/ 3315401 w 3758577"/>
              <a:gd name="connsiteY35" fmla="*/ 729276 h 4521512"/>
              <a:gd name="connsiteX36" fmla="*/ 3197595 w 3758577"/>
              <a:gd name="connsiteY36" fmla="*/ 566592 h 4521512"/>
              <a:gd name="connsiteX37" fmla="*/ 3141497 w 3758577"/>
              <a:gd name="connsiteY37" fmla="*/ 482444 h 4521512"/>
              <a:gd name="connsiteX38" fmla="*/ 2961983 w 3758577"/>
              <a:gd name="connsiteY38" fmla="*/ 258052 h 4521512"/>
              <a:gd name="connsiteX39" fmla="*/ 2754420 w 3758577"/>
              <a:gd name="connsiteY39" fmla="*/ 134636 h 4521512"/>
              <a:gd name="connsiteX40" fmla="*/ 2642223 w 3758577"/>
              <a:gd name="connsiteY40" fmla="*/ 61708 h 4521512"/>
              <a:gd name="connsiteX41" fmla="*/ 2518807 w 3758577"/>
              <a:gd name="connsiteY41" fmla="*/ 0 h 4521512"/>
              <a:gd name="connsiteX42" fmla="*/ 2249536 w 3758577"/>
              <a:gd name="connsiteY42" fmla="*/ 5610 h 4521512"/>
              <a:gd name="connsiteX43" fmla="*/ 2109291 w 3758577"/>
              <a:gd name="connsiteY43" fmla="*/ 112196 h 4521512"/>
              <a:gd name="connsiteX44" fmla="*/ 2019534 w 3758577"/>
              <a:gd name="connsiteY44" fmla="*/ 213173 h 4521512"/>
              <a:gd name="connsiteX45" fmla="*/ 1896118 w 3758577"/>
              <a:gd name="connsiteY45" fmla="*/ 330979 h 4521512"/>
              <a:gd name="connsiteX46" fmla="*/ 1587578 w 3758577"/>
              <a:gd name="connsiteY46" fmla="*/ 465615 h 4521512"/>
              <a:gd name="connsiteX47" fmla="*/ 1441723 w 3758577"/>
              <a:gd name="connsiteY47" fmla="*/ 617080 h 4521512"/>
              <a:gd name="connsiteX48" fmla="*/ 1312697 w 3758577"/>
              <a:gd name="connsiteY48" fmla="*/ 734886 h 4521512"/>
              <a:gd name="connsiteX49" fmla="*/ 1217330 w 3758577"/>
              <a:gd name="connsiteY49" fmla="*/ 813423 h 4521512"/>
              <a:gd name="connsiteX50" fmla="*/ 1166842 w 3758577"/>
              <a:gd name="connsiteY50" fmla="*/ 852692 h 4521512"/>
              <a:gd name="connsiteX51" fmla="*/ 1105134 w 3758577"/>
              <a:gd name="connsiteY51" fmla="*/ 891961 h 4521512"/>
              <a:gd name="connsiteX52" fmla="*/ 1020986 w 3758577"/>
              <a:gd name="connsiteY52" fmla="*/ 942449 h 4521512"/>
              <a:gd name="connsiteX53" fmla="*/ 880741 w 3758577"/>
              <a:gd name="connsiteY53" fmla="*/ 1009767 h 4521512"/>
              <a:gd name="connsiteX54" fmla="*/ 779764 w 3758577"/>
              <a:gd name="connsiteY54" fmla="*/ 1088304 h 4521512"/>
              <a:gd name="connsiteX55" fmla="*/ 695617 w 3758577"/>
              <a:gd name="connsiteY55" fmla="*/ 1144403 h 4521512"/>
              <a:gd name="connsiteX56" fmla="*/ 633909 w 3758577"/>
              <a:gd name="connsiteY56" fmla="*/ 1206111 h 4521512"/>
              <a:gd name="connsiteX57" fmla="*/ 532933 w 3758577"/>
              <a:gd name="connsiteY57" fmla="*/ 1290258 h 4521512"/>
              <a:gd name="connsiteX58" fmla="*/ 431956 w 3758577"/>
              <a:gd name="connsiteY58" fmla="*/ 1385625 h 4521512"/>
              <a:gd name="connsiteX59" fmla="*/ 359028 w 3758577"/>
              <a:gd name="connsiteY59" fmla="*/ 1475382 h 4521512"/>
              <a:gd name="connsiteX60" fmla="*/ 291710 w 3758577"/>
              <a:gd name="connsiteY60" fmla="*/ 1643676 h 4521512"/>
              <a:gd name="connsiteX61" fmla="*/ 291710 w 3758577"/>
              <a:gd name="connsiteY61" fmla="*/ 1643676 h 4521512"/>
              <a:gd name="connsiteX62" fmla="*/ 230002 w 3758577"/>
              <a:gd name="connsiteY62" fmla="*/ 1856849 h 4521512"/>
              <a:gd name="connsiteX63" fmla="*/ 218783 w 3758577"/>
              <a:gd name="connsiteY63" fmla="*/ 2008314 h 4521512"/>
              <a:gd name="connsiteX64" fmla="*/ 207563 w 3758577"/>
              <a:gd name="connsiteY64" fmla="*/ 2187828 h 4521512"/>
              <a:gd name="connsiteX65" fmla="*/ 207563 w 3758577"/>
              <a:gd name="connsiteY65" fmla="*/ 2344903 h 4521512"/>
              <a:gd name="connsiteX66" fmla="*/ 224393 w 3758577"/>
              <a:gd name="connsiteY66" fmla="*/ 2485149 h 4521512"/>
              <a:gd name="connsiteX67" fmla="*/ 246832 w 3758577"/>
              <a:gd name="connsiteY67" fmla="*/ 2821738 h 4521512"/>
              <a:gd name="connsiteX68" fmla="*/ 269271 w 3758577"/>
              <a:gd name="connsiteY68" fmla="*/ 2945153 h 4521512"/>
              <a:gd name="connsiteX69" fmla="*/ 269271 w 3758577"/>
              <a:gd name="connsiteY69" fmla="*/ 3102228 h 4521512"/>
              <a:gd name="connsiteX70" fmla="*/ 252442 w 3758577"/>
              <a:gd name="connsiteY70" fmla="*/ 3197595 h 4521512"/>
              <a:gd name="connsiteX71" fmla="*/ 162685 w 3758577"/>
              <a:gd name="connsiteY71" fmla="*/ 3337841 h 4521512"/>
              <a:gd name="connsiteX72" fmla="*/ 136973 w 3758577"/>
              <a:gd name="connsiteY72" fmla="*/ 3508005 h 4521512"/>
              <a:gd name="connsiteX73" fmla="*/ 28049 w 3758577"/>
              <a:gd name="connsiteY73" fmla="*/ 3651990 h 4521512"/>
              <a:gd name="connsiteX74" fmla="*/ 0 w 3758577"/>
              <a:gd name="connsiteY74" fmla="*/ 3747357 h 4521512"/>
              <a:gd name="connsiteX75" fmla="*/ 0 w 3758577"/>
              <a:gd name="connsiteY75" fmla="*/ 3865163 h 4521512"/>
              <a:gd name="connsiteX76" fmla="*/ 67318 w 3758577"/>
              <a:gd name="connsiteY76" fmla="*/ 4033458 h 4521512"/>
              <a:gd name="connsiteX77" fmla="*/ 213173 w 3758577"/>
              <a:gd name="connsiteY77" fmla="*/ 4422404 h 4521512"/>
              <a:gd name="connsiteX78" fmla="*/ 291710 w 3758577"/>
              <a:gd name="connsiteY78" fmla="*/ 4521512 h 4521512"/>
              <a:gd name="connsiteX79" fmla="*/ 201953 w 3758577"/>
              <a:gd name="connsiteY79" fmla="*/ 4229801 h 4521512"/>
              <a:gd name="connsiteX80" fmla="*/ 213173 w 3758577"/>
              <a:gd name="connsiteY80" fmla="*/ 4140044 h 4521512"/>
              <a:gd name="connsiteX81" fmla="*/ 213173 w 3758577"/>
              <a:gd name="connsiteY81" fmla="*/ 3965205 h 4521512"/>
              <a:gd name="connsiteX82" fmla="*/ 213173 w 3758577"/>
              <a:gd name="connsiteY82" fmla="*/ 3812805 h 4521512"/>
              <a:gd name="connsiteX83" fmla="*/ 289373 w 3758577"/>
              <a:gd name="connsiteY83" fmla="*/ 3584205 h 4521512"/>
              <a:gd name="connsiteX84" fmla="*/ 441773 w 3758577"/>
              <a:gd name="connsiteY84" fmla="*/ 3279405 h 4521512"/>
              <a:gd name="connsiteX85" fmla="*/ 594173 w 3758577"/>
              <a:gd name="connsiteY85" fmla="*/ 3127004 h 4521512"/>
              <a:gd name="connsiteX86" fmla="*/ 746573 w 3758577"/>
              <a:gd name="connsiteY86" fmla="*/ 2822204 h 4521512"/>
              <a:gd name="connsiteX87" fmla="*/ 898973 w 3758577"/>
              <a:gd name="connsiteY87" fmla="*/ 2365004 h 4521512"/>
              <a:gd name="connsiteX88" fmla="*/ 1203773 w 3758577"/>
              <a:gd name="connsiteY88" fmla="*/ 2136404 h 4521512"/>
              <a:gd name="connsiteX89" fmla="*/ 1432373 w 3758577"/>
              <a:gd name="connsiteY89" fmla="*/ 2136404 h 4521512"/>
              <a:gd name="connsiteX90" fmla="*/ 1660973 w 3758577"/>
              <a:gd name="connsiteY90" fmla="*/ 2441204 h 4521512"/>
              <a:gd name="connsiteX91" fmla="*/ 1279973 w 3758577"/>
              <a:gd name="connsiteY91" fmla="*/ 2822204 h 4521512"/>
              <a:gd name="connsiteX92" fmla="*/ 898973 w 3758577"/>
              <a:gd name="connsiteY92" fmla="*/ 3127005 h 4521512"/>
              <a:gd name="connsiteX93" fmla="*/ 746573 w 3758577"/>
              <a:gd name="connsiteY93" fmla="*/ 3660405 h 4521512"/>
              <a:gd name="connsiteX0" fmla="*/ 757325 w 3758577"/>
              <a:gd name="connsiteY0" fmla="*/ 3618331 h 4521512"/>
              <a:gd name="connsiteX1" fmla="*/ 790984 w 3758577"/>
              <a:gd name="connsiteY1" fmla="*/ 3534184 h 4521512"/>
              <a:gd name="connsiteX2" fmla="*/ 841472 w 3758577"/>
              <a:gd name="connsiteY2" fmla="*/ 3461257 h 4521512"/>
              <a:gd name="connsiteX3" fmla="*/ 891961 w 3758577"/>
              <a:gd name="connsiteY3" fmla="*/ 3405158 h 4521512"/>
              <a:gd name="connsiteX4" fmla="*/ 948059 w 3758577"/>
              <a:gd name="connsiteY4" fmla="*/ 3354670 h 4521512"/>
              <a:gd name="connsiteX5" fmla="*/ 1026596 w 3758577"/>
              <a:gd name="connsiteY5" fmla="*/ 3304182 h 4521512"/>
              <a:gd name="connsiteX6" fmla="*/ 1099524 w 3758577"/>
              <a:gd name="connsiteY6" fmla="*/ 3259303 h 4521512"/>
              <a:gd name="connsiteX7" fmla="*/ 1150012 w 3758577"/>
              <a:gd name="connsiteY7" fmla="*/ 3242474 h 4521512"/>
              <a:gd name="connsiteX8" fmla="*/ 1256599 w 3758577"/>
              <a:gd name="connsiteY8" fmla="*/ 3186376 h 4521512"/>
              <a:gd name="connsiteX9" fmla="*/ 1346356 w 3758577"/>
              <a:gd name="connsiteY9" fmla="*/ 3158326 h 4521512"/>
              <a:gd name="connsiteX10" fmla="*/ 1396844 w 3758577"/>
              <a:gd name="connsiteY10" fmla="*/ 3113448 h 4521512"/>
              <a:gd name="connsiteX11" fmla="*/ 1480991 w 3758577"/>
              <a:gd name="connsiteY11" fmla="*/ 3062960 h 4521512"/>
              <a:gd name="connsiteX12" fmla="*/ 1593188 w 3758577"/>
              <a:gd name="connsiteY12" fmla="*/ 3034911 h 4521512"/>
              <a:gd name="connsiteX13" fmla="*/ 1710994 w 3758577"/>
              <a:gd name="connsiteY13" fmla="*/ 3034911 h 4521512"/>
              <a:gd name="connsiteX14" fmla="*/ 1823190 w 3758577"/>
              <a:gd name="connsiteY14" fmla="*/ 3040520 h 4521512"/>
              <a:gd name="connsiteX15" fmla="*/ 1957826 w 3758577"/>
              <a:gd name="connsiteY15" fmla="*/ 3051740 h 4521512"/>
              <a:gd name="connsiteX16" fmla="*/ 2294415 w 3758577"/>
              <a:gd name="connsiteY16" fmla="*/ 3074179 h 4521512"/>
              <a:gd name="connsiteX17" fmla="*/ 2294415 w 3758577"/>
              <a:gd name="connsiteY17" fmla="*/ 3074179 h 4521512"/>
              <a:gd name="connsiteX18" fmla="*/ 2468319 w 3758577"/>
              <a:gd name="connsiteY18" fmla="*/ 3074179 h 4521512"/>
              <a:gd name="connsiteX19" fmla="*/ 2614174 w 3758577"/>
              <a:gd name="connsiteY19" fmla="*/ 3068569 h 4521512"/>
              <a:gd name="connsiteX20" fmla="*/ 2804908 w 3758577"/>
              <a:gd name="connsiteY20" fmla="*/ 3034911 h 4521512"/>
              <a:gd name="connsiteX21" fmla="*/ 2984422 w 3758577"/>
              <a:gd name="connsiteY21" fmla="*/ 2995642 h 4521512"/>
              <a:gd name="connsiteX22" fmla="*/ 3141497 w 3758577"/>
              <a:gd name="connsiteY22" fmla="*/ 2950763 h 4521512"/>
              <a:gd name="connsiteX23" fmla="*/ 3349060 w 3758577"/>
              <a:gd name="connsiteY23" fmla="*/ 2877836 h 4521512"/>
              <a:gd name="connsiteX24" fmla="*/ 3433207 w 3758577"/>
              <a:gd name="connsiteY24" fmla="*/ 2793688 h 4521512"/>
              <a:gd name="connsiteX25" fmla="*/ 3573453 w 3758577"/>
              <a:gd name="connsiteY25" fmla="*/ 2675882 h 4521512"/>
              <a:gd name="connsiteX26" fmla="*/ 3657600 w 3758577"/>
              <a:gd name="connsiteY26" fmla="*/ 2501978 h 4521512"/>
              <a:gd name="connsiteX27" fmla="*/ 3758577 w 3758577"/>
              <a:gd name="connsiteY27" fmla="*/ 2255146 h 4521512"/>
              <a:gd name="connsiteX28" fmla="*/ 3758577 w 3758577"/>
              <a:gd name="connsiteY28" fmla="*/ 2081242 h 4521512"/>
              <a:gd name="connsiteX29" fmla="*/ 3736137 w 3758577"/>
              <a:gd name="connsiteY29" fmla="*/ 1991485 h 4521512"/>
              <a:gd name="connsiteX30" fmla="*/ 3668820 w 3758577"/>
              <a:gd name="connsiteY30" fmla="*/ 1817580 h 4521512"/>
              <a:gd name="connsiteX31" fmla="*/ 3579063 w 3758577"/>
              <a:gd name="connsiteY31" fmla="*/ 1643676 h 4521512"/>
              <a:gd name="connsiteX32" fmla="*/ 3444427 w 3758577"/>
              <a:gd name="connsiteY32" fmla="*/ 1368795 h 4521512"/>
              <a:gd name="connsiteX33" fmla="*/ 3393939 w 3758577"/>
              <a:gd name="connsiteY33" fmla="*/ 1127573 h 4521512"/>
              <a:gd name="connsiteX34" fmla="*/ 3365890 w 3758577"/>
              <a:gd name="connsiteY34" fmla="*/ 959279 h 4521512"/>
              <a:gd name="connsiteX35" fmla="*/ 3315401 w 3758577"/>
              <a:gd name="connsiteY35" fmla="*/ 729276 h 4521512"/>
              <a:gd name="connsiteX36" fmla="*/ 3197595 w 3758577"/>
              <a:gd name="connsiteY36" fmla="*/ 566592 h 4521512"/>
              <a:gd name="connsiteX37" fmla="*/ 3141497 w 3758577"/>
              <a:gd name="connsiteY37" fmla="*/ 482444 h 4521512"/>
              <a:gd name="connsiteX38" fmla="*/ 2961983 w 3758577"/>
              <a:gd name="connsiteY38" fmla="*/ 258052 h 4521512"/>
              <a:gd name="connsiteX39" fmla="*/ 2754420 w 3758577"/>
              <a:gd name="connsiteY39" fmla="*/ 134636 h 4521512"/>
              <a:gd name="connsiteX40" fmla="*/ 2642223 w 3758577"/>
              <a:gd name="connsiteY40" fmla="*/ 61708 h 4521512"/>
              <a:gd name="connsiteX41" fmla="*/ 2518807 w 3758577"/>
              <a:gd name="connsiteY41" fmla="*/ 0 h 4521512"/>
              <a:gd name="connsiteX42" fmla="*/ 2249536 w 3758577"/>
              <a:gd name="connsiteY42" fmla="*/ 5610 h 4521512"/>
              <a:gd name="connsiteX43" fmla="*/ 2109291 w 3758577"/>
              <a:gd name="connsiteY43" fmla="*/ 112196 h 4521512"/>
              <a:gd name="connsiteX44" fmla="*/ 2019534 w 3758577"/>
              <a:gd name="connsiteY44" fmla="*/ 213173 h 4521512"/>
              <a:gd name="connsiteX45" fmla="*/ 1896118 w 3758577"/>
              <a:gd name="connsiteY45" fmla="*/ 330979 h 4521512"/>
              <a:gd name="connsiteX46" fmla="*/ 1587578 w 3758577"/>
              <a:gd name="connsiteY46" fmla="*/ 465615 h 4521512"/>
              <a:gd name="connsiteX47" fmla="*/ 1441723 w 3758577"/>
              <a:gd name="connsiteY47" fmla="*/ 617080 h 4521512"/>
              <a:gd name="connsiteX48" fmla="*/ 1312697 w 3758577"/>
              <a:gd name="connsiteY48" fmla="*/ 734886 h 4521512"/>
              <a:gd name="connsiteX49" fmla="*/ 1217330 w 3758577"/>
              <a:gd name="connsiteY49" fmla="*/ 813423 h 4521512"/>
              <a:gd name="connsiteX50" fmla="*/ 1166842 w 3758577"/>
              <a:gd name="connsiteY50" fmla="*/ 852692 h 4521512"/>
              <a:gd name="connsiteX51" fmla="*/ 1105134 w 3758577"/>
              <a:gd name="connsiteY51" fmla="*/ 891961 h 4521512"/>
              <a:gd name="connsiteX52" fmla="*/ 1020986 w 3758577"/>
              <a:gd name="connsiteY52" fmla="*/ 942449 h 4521512"/>
              <a:gd name="connsiteX53" fmla="*/ 880741 w 3758577"/>
              <a:gd name="connsiteY53" fmla="*/ 1009767 h 4521512"/>
              <a:gd name="connsiteX54" fmla="*/ 779764 w 3758577"/>
              <a:gd name="connsiteY54" fmla="*/ 1088304 h 4521512"/>
              <a:gd name="connsiteX55" fmla="*/ 695617 w 3758577"/>
              <a:gd name="connsiteY55" fmla="*/ 1144403 h 4521512"/>
              <a:gd name="connsiteX56" fmla="*/ 633909 w 3758577"/>
              <a:gd name="connsiteY56" fmla="*/ 1206111 h 4521512"/>
              <a:gd name="connsiteX57" fmla="*/ 532933 w 3758577"/>
              <a:gd name="connsiteY57" fmla="*/ 1290258 h 4521512"/>
              <a:gd name="connsiteX58" fmla="*/ 431956 w 3758577"/>
              <a:gd name="connsiteY58" fmla="*/ 1385625 h 4521512"/>
              <a:gd name="connsiteX59" fmla="*/ 359028 w 3758577"/>
              <a:gd name="connsiteY59" fmla="*/ 1475382 h 4521512"/>
              <a:gd name="connsiteX60" fmla="*/ 291710 w 3758577"/>
              <a:gd name="connsiteY60" fmla="*/ 1643676 h 4521512"/>
              <a:gd name="connsiteX61" fmla="*/ 291710 w 3758577"/>
              <a:gd name="connsiteY61" fmla="*/ 1643676 h 4521512"/>
              <a:gd name="connsiteX62" fmla="*/ 230002 w 3758577"/>
              <a:gd name="connsiteY62" fmla="*/ 1856849 h 4521512"/>
              <a:gd name="connsiteX63" fmla="*/ 218783 w 3758577"/>
              <a:gd name="connsiteY63" fmla="*/ 2008314 h 4521512"/>
              <a:gd name="connsiteX64" fmla="*/ 207563 w 3758577"/>
              <a:gd name="connsiteY64" fmla="*/ 2187828 h 4521512"/>
              <a:gd name="connsiteX65" fmla="*/ 207563 w 3758577"/>
              <a:gd name="connsiteY65" fmla="*/ 2344903 h 4521512"/>
              <a:gd name="connsiteX66" fmla="*/ 224393 w 3758577"/>
              <a:gd name="connsiteY66" fmla="*/ 2485149 h 4521512"/>
              <a:gd name="connsiteX67" fmla="*/ 246832 w 3758577"/>
              <a:gd name="connsiteY67" fmla="*/ 2821738 h 4521512"/>
              <a:gd name="connsiteX68" fmla="*/ 269271 w 3758577"/>
              <a:gd name="connsiteY68" fmla="*/ 2945153 h 4521512"/>
              <a:gd name="connsiteX69" fmla="*/ 269271 w 3758577"/>
              <a:gd name="connsiteY69" fmla="*/ 3102228 h 4521512"/>
              <a:gd name="connsiteX70" fmla="*/ 252442 w 3758577"/>
              <a:gd name="connsiteY70" fmla="*/ 3197595 h 4521512"/>
              <a:gd name="connsiteX71" fmla="*/ 162685 w 3758577"/>
              <a:gd name="connsiteY71" fmla="*/ 3337841 h 4521512"/>
              <a:gd name="connsiteX72" fmla="*/ 136973 w 3758577"/>
              <a:gd name="connsiteY72" fmla="*/ 3508005 h 4521512"/>
              <a:gd name="connsiteX73" fmla="*/ 28049 w 3758577"/>
              <a:gd name="connsiteY73" fmla="*/ 3651990 h 4521512"/>
              <a:gd name="connsiteX74" fmla="*/ 0 w 3758577"/>
              <a:gd name="connsiteY74" fmla="*/ 3747357 h 4521512"/>
              <a:gd name="connsiteX75" fmla="*/ 0 w 3758577"/>
              <a:gd name="connsiteY75" fmla="*/ 3865163 h 4521512"/>
              <a:gd name="connsiteX76" fmla="*/ 67318 w 3758577"/>
              <a:gd name="connsiteY76" fmla="*/ 4033458 h 4521512"/>
              <a:gd name="connsiteX77" fmla="*/ 213173 w 3758577"/>
              <a:gd name="connsiteY77" fmla="*/ 4422404 h 4521512"/>
              <a:gd name="connsiteX78" fmla="*/ 291710 w 3758577"/>
              <a:gd name="connsiteY78" fmla="*/ 4521512 h 4521512"/>
              <a:gd name="connsiteX79" fmla="*/ 201953 w 3758577"/>
              <a:gd name="connsiteY79" fmla="*/ 4229801 h 4521512"/>
              <a:gd name="connsiteX80" fmla="*/ 213173 w 3758577"/>
              <a:gd name="connsiteY80" fmla="*/ 4140044 h 4521512"/>
              <a:gd name="connsiteX81" fmla="*/ 213173 w 3758577"/>
              <a:gd name="connsiteY81" fmla="*/ 3965205 h 4521512"/>
              <a:gd name="connsiteX82" fmla="*/ 213173 w 3758577"/>
              <a:gd name="connsiteY82" fmla="*/ 3812805 h 4521512"/>
              <a:gd name="connsiteX83" fmla="*/ 289373 w 3758577"/>
              <a:gd name="connsiteY83" fmla="*/ 3584205 h 4521512"/>
              <a:gd name="connsiteX84" fmla="*/ 441773 w 3758577"/>
              <a:gd name="connsiteY84" fmla="*/ 3279405 h 4521512"/>
              <a:gd name="connsiteX85" fmla="*/ 594173 w 3758577"/>
              <a:gd name="connsiteY85" fmla="*/ 3127004 h 4521512"/>
              <a:gd name="connsiteX86" fmla="*/ 746573 w 3758577"/>
              <a:gd name="connsiteY86" fmla="*/ 2822204 h 4521512"/>
              <a:gd name="connsiteX87" fmla="*/ 898973 w 3758577"/>
              <a:gd name="connsiteY87" fmla="*/ 2365004 h 4521512"/>
              <a:gd name="connsiteX88" fmla="*/ 1127573 w 3758577"/>
              <a:gd name="connsiteY88" fmla="*/ 2212604 h 4521512"/>
              <a:gd name="connsiteX89" fmla="*/ 1432373 w 3758577"/>
              <a:gd name="connsiteY89" fmla="*/ 2136404 h 4521512"/>
              <a:gd name="connsiteX90" fmla="*/ 1660973 w 3758577"/>
              <a:gd name="connsiteY90" fmla="*/ 2441204 h 4521512"/>
              <a:gd name="connsiteX91" fmla="*/ 1279973 w 3758577"/>
              <a:gd name="connsiteY91" fmla="*/ 2822204 h 4521512"/>
              <a:gd name="connsiteX92" fmla="*/ 898973 w 3758577"/>
              <a:gd name="connsiteY92" fmla="*/ 3127005 h 4521512"/>
              <a:gd name="connsiteX93" fmla="*/ 746573 w 3758577"/>
              <a:gd name="connsiteY93" fmla="*/ 3660405 h 4521512"/>
              <a:gd name="connsiteX0" fmla="*/ 757325 w 3758577"/>
              <a:gd name="connsiteY0" fmla="*/ 3618331 h 4521512"/>
              <a:gd name="connsiteX1" fmla="*/ 790984 w 3758577"/>
              <a:gd name="connsiteY1" fmla="*/ 3534184 h 4521512"/>
              <a:gd name="connsiteX2" fmla="*/ 841472 w 3758577"/>
              <a:gd name="connsiteY2" fmla="*/ 3461257 h 4521512"/>
              <a:gd name="connsiteX3" fmla="*/ 891961 w 3758577"/>
              <a:gd name="connsiteY3" fmla="*/ 3405158 h 4521512"/>
              <a:gd name="connsiteX4" fmla="*/ 948059 w 3758577"/>
              <a:gd name="connsiteY4" fmla="*/ 3354670 h 4521512"/>
              <a:gd name="connsiteX5" fmla="*/ 1026596 w 3758577"/>
              <a:gd name="connsiteY5" fmla="*/ 3304182 h 4521512"/>
              <a:gd name="connsiteX6" fmla="*/ 1099524 w 3758577"/>
              <a:gd name="connsiteY6" fmla="*/ 3259303 h 4521512"/>
              <a:gd name="connsiteX7" fmla="*/ 1150012 w 3758577"/>
              <a:gd name="connsiteY7" fmla="*/ 3242474 h 4521512"/>
              <a:gd name="connsiteX8" fmla="*/ 1256599 w 3758577"/>
              <a:gd name="connsiteY8" fmla="*/ 3186376 h 4521512"/>
              <a:gd name="connsiteX9" fmla="*/ 1346356 w 3758577"/>
              <a:gd name="connsiteY9" fmla="*/ 3158326 h 4521512"/>
              <a:gd name="connsiteX10" fmla="*/ 1396844 w 3758577"/>
              <a:gd name="connsiteY10" fmla="*/ 3113448 h 4521512"/>
              <a:gd name="connsiteX11" fmla="*/ 1480991 w 3758577"/>
              <a:gd name="connsiteY11" fmla="*/ 3062960 h 4521512"/>
              <a:gd name="connsiteX12" fmla="*/ 1593188 w 3758577"/>
              <a:gd name="connsiteY12" fmla="*/ 3034911 h 4521512"/>
              <a:gd name="connsiteX13" fmla="*/ 1710994 w 3758577"/>
              <a:gd name="connsiteY13" fmla="*/ 3034911 h 4521512"/>
              <a:gd name="connsiteX14" fmla="*/ 1823190 w 3758577"/>
              <a:gd name="connsiteY14" fmla="*/ 3040520 h 4521512"/>
              <a:gd name="connsiteX15" fmla="*/ 1957826 w 3758577"/>
              <a:gd name="connsiteY15" fmla="*/ 3051740 h 4521512"/>
              <a:gd name="connsiteX16" fmla="*/ 2294415 w 3758577"/>
              <a:gd name="connsiteY16" fmla="*/ 3074179 h 4521512"/>
              <a:gd name="connsiteX17" fmla="*/ 2294415 w 3758577"/>
              <a:gd name="connsiteY17" fmla="*/ 3074179 h 4521512"/>
              <a:gd name="connsiteX18" fmla="*/ 2468319 w 3758577"/>
              <a:gd name="connsiteY18" fmla="*/ 3074179 h 4521512"/>
              <a:gd name="connsiteX19" fmla="*/ 2614174 w 3758577"/>
              <a:gd name="connsiteY19" fmla="*/ 3068569 h 4521512"/>
              <a:gd name="connsiteX20" fmla="*/ 2804908 w 3758577"/>
              <a:gd name="connsiteY20" fmla="*/ 3034911 h 4521512"/>
              <a:gd name="connsiteX21" fmla="*/ 2984422 w 3758577"/>
              <a:gd name="connsiteY21" fmla="*/ 2995642 h 4521512"/>
              <a:gd name="connsiteX22" fmla="*/ 3141497 w 3758577"/>
              <a:gd name="connsiteY22" fmla="*/ 2950763 h 4521512"/>
              <a:gd name="connsiteX23" fmla="*/ 3349060 w 3758577"/>
              <a:gd name="connsiteY23" fmla="*/ 2877836 h 4521512"/>
              <a:gd name="connsiteX24" fmla="*/ 3433207 w 3758577"/>
              <a:gd name="connsiteY24" fmla="*/ 2793688 h 4521512"/>
              <a:gd name="connsiteX25" fmla="*/ 3573453 w 3758577"/>
              <a:gd name="connsiteY25" fmla="*/ 2675882 h 4521512"/>
              <a:gd name="connsiteX26" fmla="*/ 3657600 w 3758577"/>
              <a:gd name="connsiteY26" fmla="*/ 2501978 h 4521512"/>
              <a:gd name="connsiteX27" fmla="*/ 3758577 w 3758577"/>
              <a:gd name="connsiteY27" fmla="*/ 2255146 h 4521512"/>
              <a:gd name="connsiteX28" fmla="*/ 3758577 w 3758577"/>
              <a:gd name="connsiteY28" fmla="*/ 2081242 h 4521512"/>
              <a:gd name="connsiteX29" fmla="*/ 3736137 w 3758577"/>
              <a:gd name="connsiteY29" fmla="*/ 1991485 h 4521512"/>
              <a:gd name="connsiteX30" fmla="*/ 3668820 w 3758577"/>
              <a:gd name="connsiteY30" fmla="*/ 1817580 h 4521512"/>
              <a:gd name="connsiteX31" fmla="*/ 3579063 w 3758577"/>
              <a:gd name="connsiteY31" fmla="*/ 1643676 h 4521512"/>
              <a:gd name="connsiteX32" fmla="*/ 3444427 w 3758577"/>
              <a:gd name="connsiteY32" fmla="*/ 1368795 h 4521512"/>
              <a:gd name="connsiteX33" fmla="*/ 3393939 w 3758577"/>
              <a:gd name="connsiteY33" fmla="*/ 1127573 h 4521512"/>
              <a:gd name="connsiteX34" fmla="*/ 3365890 w 3758577"/>
              <a:gd name="connsiteY34" fmla="*/ 959279 h 4521512"/>
              <a:gd name="connsiteX35" fmla="*/ 3315401 w 3758577"/>
              <a:gd name="connsiteY35" fmla="*/ 729276 h 4521512"/>
              <a:gd name="connsiteX36" fmla="*/ 3197595 w 3758577"/>
              <a:gd name="connsiteY36" fmla="*/ 566592 h 4521512"/>
              <a:gd name="connsiteX37" fmla="*/ 3141497 w 3758577"/>
              <a:gd name="connsiteY37" fmla="*/ 482444 h 4521512"/>
              <a:gd name="connsiteX38" fmla="*/ 2961983 w 3758577"/>
              <a:gd name="connsiteY38" fmla="*/ 258052 h 4521512"/>
              <a:gd name="connsiteX39" fmla="*/ 2754420 w 3758577"/>
              <a:gd name="connsiteY39" fmla="*/ 134636 h 4521512"/>
              <a:gd name="connsiteX40" fmla="*/ 2642223 w 3758577"/>
              <a:gd name="connsiteY40" fmla="*/ 61708 h 4521512"/>
              <a:gd name="connsiteX41" fmla="*/ 2518807 w 3758577"/>
              <a:gd name="connsiteY41" fmla="*/ 0 h 4521512"/>
              <a:gd name="connsiteX42" fmla="*/ 2249536 w 3758577"/>
              <a:gd name="connsiteY42" fmla="*/ 5610 h 4521512"/>
              <a:gd name="connsiteX43" fmla="*/ 2109291 w 3758577"/>
              <a:gd name="connsiteY43" fmla="*/ 112196 h 4521512"/>
              <a:gd name="connsiteX44" fmla="*/ 2019534 w 3758577"/>
              <a:gd name="connsiteY44" fmla="*/ 213173 h 4521512"/>
              <a:gd name="connsiteX45" fmla="*/ 1896118 w 3758577"/>
              <a:gd name="connsiteY45" fmla="*/ 330979 h 4521512"/>
              <a:gd name="connsiteX46" fmla="*/ 1587578 w 3758577"/>
              <a:gd name="connsiteY46" fmla="*/ 465615 h 4521512"/>
              <a:gd name="connsiteX47" fmla="*/ 1441723 w 3758577"/>
              <a:gd name="connsiteY47" fmla="*/ 617080 h 4521512"/>
              <a:gd name="connsiteX48" fmla="*/ 1312697 w 3758577"/>
              <a:gd name="connsiteY48" fmla="*/ 734886 h 4521512"/>
              <a:gd name="connsiteX49" fmla="*/ 1217330 w 3758577"/>
              <a:gd name="connsiteY49" fmla="*/ 813423 h 4521512"/>
              <a:gd name="connsiteX50" fmla="*/ 1166842 w 3758577"/>
              <a:gd name="connsiteY50" fmla="*/ 852692 h 4521512"/>
              <a:gd name="connsiteX51" fmla="*/ 1105134 w 3758577"/>
              <a:gd name="connsiteY51" fmla="*/ 891961 h 4521512"/>
              <a:gd name="connsiteX52" fmla="*/ 1020986 w 3758577"/>
              <a:gd name="connsiteY52" fmla="*/ 942449 h 4521512"/>
              <a:gd name="connsiteX53" fmla="*/ 880741 w 3758577"/>
              <a:gd name="connsiteY53" fmla="*/ 1009767 h 4521512"/>
              <a:gd name="connsiteX54" fmla="*/ 779764 w 3758577"/>
              <a:gd name="connsiteY54" fmla="*/ 1088304 h 4521512"/>
              <a:gd name="connsiteX55" fmla="*/ 695617 w 3758577"/>
              <a:gd name="connsiteY55" fmla="*/ 1144403 h 4521512"/>
              <a:gd name="connsiteX56" fmla="*/ 633909 w 3758577"/>
              <a:gd name="connsiteY56" fmla="*/ 1206111 h 4521512"/>
              <a:gd name="connsiteX57" fmla="*/ 532933 w 3758577"/>
              <a:gd name="connsiteY57" fmla="*/ 1290258 h 4521512"/>
              <a:gd name="connsiteX58" fmla="*/ 431956 w 3758577"/>
              <a:gd name="connsiteY58" fmla="*/ 1385625 h 4521512"/>
              <a:gd name="connsiteX59" fmla="*/ 359028 w 3758577"/>
              <a:gd name="connsiteY59" fmla="*/ 1475382 h 4521512"/>
              <a:gd name="connsiteX60" fmla="*/ 291710 w 3758577"/>
              <a:gd name="connsiteY60" fmla="*/ 1643676 h 4521512"/>
              <a:gd name="connsiteX61" fmla="*/ 291710 w 3758577"/>
              <a:gd name="connsiteY61" fmla="*/ 1643676 h 4521512"/>
              <a:gd name="connsiteX62" fmla="*/ 230002 w 3758577"/>
              <a:gd name="connsiteY62" fmla="*/ 1856849 h 4521512"/>
              <a:gd name="connsiteX63" fmla="*/ 218783 w 3758577"/>
              <a:gd name="connsiteY63" fmla="*/ 2008314 h 4521512"/>
              <a:gd name="connsiteX64" fmla="*/ 207563 w 3758577"/>
              <a:gd name="connsiteY64" fmla="*/ 2187828 h 4521512"/>
              <a:gd name="connsiteX65" fmla="*/ 207563 w 3758577"/>
              <a:gd name="connsiteY65" fmla="*/ 2344903 h 4521512"/>
              <a:gd name="connsiteX66" fmla="*/ 224393 w 3758577"/>
              <a:gd name="connsiteY66" fmla="*/ 2485149 h 4521512"/>
              <a:gd name="connsiteX67" fmla="*/ 246832 w 3758577"/>
              <a:gd name="connsiteY67" fmla="*/ 2821738 h 4521512"/>
              <a:gd name="connsiteX68" fmla="*/ 269271 w 3758577"/>
              <a:gd name="connsiteY68" fmla="*/ 2945153 h 4521512"/>
              <a:gd name="connsiteX69" fmla="*/ 269271 w 3758577"/>
              <a:gd name="connsiteY69" fmla="*/ 3102228 h 4521512"/>
              <a:gd name="connsiteX70" fmla="*/ 252442 w 3758577"/>
              <a:gd name="connsiteY70" fmla="*/ 3197595 h 4521512"/>
              <a:gd name="connsiteX71" fmla="*/ 162685 w 3758577"/>
              <a:gd name="connsiteY71" fmla="*/ 3337841 h 4521512"/>
              <a:gd name="connsiteX72" fmla="*/ 136973 w 3758577"/>
              <a:gd name="connsiteY72" fmla="*/ 3508005 h 4521512"/>
              <a:gd name="connsiteX73" fmla="*/ 28049 w 3758577"/>
              <a:gd name="connsiteY73" fmla="*/ 3651990 h 4521512"/>
              <a:gd name="connsiteX74" fmla="*/ 0 w 3758577"/>
              <a:gd name="connsiteY74" fmla="*/ 3747357 h 4521512"/>
              <a:gd name="connsiteX75" fmla="*/ 0 w 3758577"/>
              <a:gd name="connsiteY75" fmla="*/ 3865163 h 4521512"/>
              <a:gd name="connsiteX76" fmla="*/ 67318 w 3758577"/>
              <a:gd name="connsiteY76" fmla="*/ 4033458 h 4521512"/>
              <a:gd name="connsiteX77" fmla="*/ 213173 w 3758577"/>
              <a:gd name="connsiteY77" fmla="*/ 4422404 h 4521512"/>
              <a:gd name="connsiteX78" fmla="*/ 291710 w 3758577"/>
              <a:gd name="connsiteY78" fmla="*/ 4521512 h 4521512"/>
              <a:gd name="connsiteX79" fmla="*/ 201953 w 3758577"/>
              <a:gd name="connsiteY79" fmla="*/ 4229801 h 4521512"/>
              <a:gd name="connsiteX80" fmla="*/ 213173 w 3758577"/>
              <a:gd name="connsiteY80" fmla="*/ 4140044 h 4521512"/>
              <a:gd name="connsiteX81" fmla="*/ 213173 w 3758577"/>
              <a:gd name="connsiteY81" fmla="*/ 3965205 h 4521512"/>
              <a:gd name="connsiteX82" fmla="*/ 213173 w 3758577"/>
              <a:gd name="connsiteY82" fmla="*/ 3812805 h 4521512"/>
              <a:gd name="connsiteX83" fmla="*/ 289373 w 3758577"/>
              <a:gd name="connsiteY83" fmla="*/ 3584205 h 4521512"/>
              <a:gd name="connsiteX84" fmla="*/ 441773 w 3758577"/>
              <a:gd name="connsiteY84" fmla="*/ 3279405 h 4521512"/>
              <a:gd name="connsiteX85" fmla="*/ 594173 w 3758577"/>
              <a:gd name="connsiteY85" fmla="*/ 3127004 h 4521512"/>
              <a:gd name="connsiteX86" fmla="*/ 670373 w 3758577"/>
              <a:gd name="connsiteY86" fmla="*/ 2746004 h 4521512"/>
              <a:gd name="connsiteX87" fmla="*/ 898973 w 3758577"/>
              <a:gd name="connsiteY87" fmla="*/ 2365004 h 4521512"/>
              <a:gd name="connsiteX88" fmla="*/ 1127573 w 3758577"/>
              <a:gd name="connsiteY88" fmla="*/ 2212604 h 4521512"/>
              <a:gd name="connsiteX89" fmla="*/ 1432373 w 3758577"/>
              <a:gd name="connsiteY89" fmla="*/ 2136404 h 4521512"/>
              <a:gd name="connsiteX90" fmla="*/ 1660973 w 3758577"/>
              <a:gd name="connsiteY90" fmla="*/ 2441204 h 4521512"/>
              <a:gd name="connsiteX91" fmla="*/ 1279973 w 3758577"/>
              <a:gd name="connsiteY91" fmla="*/ 2822204 h 4521512"/>
              <a:gd name="connsiteX92" fmla="*/ 898973 w 3758577"/>
              <a:gd name="connsiteY92" fmla="*/ 3127005 h 4521512"/>
              <a:gd name="connsiteX93" fmla="*/ 746573 w 3758577"/>
              <a:gd name="connsiteY93" fmla="*/ 3660405 h 4521512"/>
              <a:gd name="connsiteX0" fmla="*/ 757325 w 3758577"/>
              <a:gd name="connsiteY0" fmla="*/ 3618331 h 4521512"/>
              <a:gd name="connsiteX1" fmla="*/ 790984 w 3758577"/>
              <a:gd name="connsiteY1" fmla="*/ 3534184 h 4521512"/>
              <a:gd name="connsiteX2" fmla="*/ 841472 w 3758577"/>
              <a:gd name="connsiteY2" fmla="*/ 3461257 h 4521512"/>
              <a:gd name="connsiteX3" fmla="*/ 891961 w 3758577"/>
              <a:gd name="connsiteY3" fmla="*/ 3405158 h 4521512"/>
              <a:gd name="connsiteX4" fmla="*/ 948059 w 3758577"/>
              <a:gd name="connsiteY4" fmla="*/ 3354670 h 4521512"/>
              <a:gd name="connsiteX5" fmla="*/ 1026596 w 3758577"/>
              <a:gd name="connsiteY5" fmla="*/ 3304182 h 4521512"/>
              <a:gd name="connsiteX6" fmla="*/ 1099524 w 3758577"/>
              <a:gd name="connsiteY6" fmla="*/ 3259303 h 4521512"/>
              <a:gd name="connsiteX7" fmla="*/ 1150012 w 3758577"/>
              <a:gd name="connsiteY7" fmla="*/ 3242474 h 4521512"/>
              <a:gd name="connsiteX8" fmla="*/ 1256599 w 3758577"/>
              <a:gd name="connsiteY8" fmla="*/ 3186376 h 4521512"/>
              <a:gd name="connsiteX9" fmla="*/ 1346356 w 3758577"/>
              <a:gd name="connsiteY9" fmla="*/ 3158326 h 4521512"/>
              <a:gd name="connsiteX10" fmla="*/ 1396844 w 3758577"/>
              <a:gd name="connsiteY10" fmla="*/ 3113448 h 4521512"/>
              <a:gd name="connsiteX11" fmla="*/ 1480991 w 3758577"/>
              <a:gd name="connsiteY11" fmla="*/ 3062960 h 4521512"/>
              <a:gd name="connsiteX12" fmla="*/ 1593188 w 3758577"/>
              <a:gd name="connsiteY12" fmla="*/ 3034911 h 4521512"/>
              <a:gd name="connsiteX13" fmla="*/ 1710994 w 3758577"/>
              <a:gd name="connsiteY13" fmla="*/ 3034911 h 4521512"/>
              <a:gd name="connsiteX14" fmla="*/ 1823190 w 3758577"/>
              <a:gd name="connsiteY14" fmla="*/ 3040520 h 4521512"/>
              <a:gd name="connsiteX15" fmla="*/ 1957826 w 3758577"/>
              <a:gd name="connsiteY15" fmla="*/ 3051740 h 4521512"/>
              <a:gd name="connsiteX16" fmla="*/ 2294415 w 3758577"/>
              <a:gd name="connsiteY16" fmla="*/ 3074179 h 4521512"/>
              <a:gd name="connsiteX17" fmla="*/ 2294415 w 3758577"/>
              <a:gd name="connsiteY17" fmla="*/ 3074179 h 4521512"/>
              <a:gd name="connsiteX18" fmla="*/ 2468319 w 3758577"/>
              <a:gd name="connsiteY18" fmla="*/ 3074179 h 4521512"/>
              <a:gd name="connsiteX19" fmla="*/ 2614174 w 3758577"/>
              <a:gd name="connsiteY19" fmla="*/ 3068569 h 4521512"/>
              <a:gd name="connsiteX20" fmla="*/ 2804908 w 3758577"/>
              <a:gd name="connsiteY20" fmla="*/ 3034911 h 4521512"/>
              <a:gd name="connsiteX21" fmla="*/ 2984422 w 3758577"/>
              <a:gd name="connsiteY21" fmla="*/ 2995642 h 4521512"/>
              <a:gd name="connsiteX22" fmla="*/ 3141497 w 3758577"/>
              <a:gd name="connsiteY22" fmla="*/ 2950763 h 4521512"/>
              <a:gd name="connsiteX23" fmla="*/ 3349060 w 3758577"/>
              <a:gd name="connsiteY23" fmla="*/ 2877836 h 4521512"/>
              <a:gd name="connsiteX24" fmla="*/ 3433207 w 3758577"/>
              <a:gd name="connsiteY24" fmla="*/ 2793688 h 4521512"/>
              <a:gd name="connsiteX25" fmla="*/ 3573453 w 3758577"/>
              <a:gd name="connsiteY25" fmla="*/ 2675882 h 4521512"/>
              <a:gd name="connsiteX26" fmla="*/ 3657600 w 3758577"/>
              <a:gd name="connsiteY26" fmla="*/ 2501978 h 4521512"/>
              <a:gd name="connsiteX27" fmla="*/ 3758577 w 3758577"/>
              <a:gd name="connsiteY27" fmla="*/ 2255146 h 4521512"/>
              <a:gd name="connsiteX28" fmla="*/ 3758577 w 3758577"/>
              <a:gd name="connsiteY28" fmla="*/ 2081242 h 4521512"/>
              <a:gd name="connsiteX29" fmla="*/ 3736137 w 3758577"/>
              <a:gd name="connsiteY29" fmla="*/ 1991485 h 4521512"/>
              <a:gd name="connsiteX30" fmla="*/ 3668820 w 3758577"/>
              <a:gd name="connsiteY30" fmla="*/ 1817580 h 4521512"/>
              <a:gd name="connsiteX31" fmla="*/ 3579063 w 3758577"/>
              <a:gd name="connsiteY31" fmla="*/ 1643676 h 4521512"/>
              <a:gd name="connsiteX32" fmla="*/ 3444427 w 3758577"/>
              <a:gd name="connsiteY32" fmla="*/ 1368795 h 4521512"/>
              <a:gd name="connsiteX33" fmla="*/ 3393939 w 3758577"/>
              <a:gd name="connsiteY33" fmla="*/ 1127573 h 4521512"/>
              <a:gd name="connsiteX34" fmla="*/ 3365890 w 3758577"/>
              <a:gd name="connsiteY34" fmla="*/ 959279 h 4521512"/>
              <a:gd name="connsiteX35" fmla="*/ 3315401 w 3758577"/>
              <a:gd name="connsiteY35" fmla="*/ 729276 h 4521512"/>
              <a:gd name="connsiteX36" fmla="*/ 3197595 w 3758577"/>
              <a:gd name="connsiteY36" fmla="*/ 566592 h 4521512"/>
              <a:gd name="connsiteX37" fmla="*/ 3141497 w 3758577"/>
              <a:gd name="connsiteY37" fmla="*/ 482444 h 4521512"/>
              <a:gd name="connsiteX38" fmla="*/ 2961983 w 3758577"/>
              <a:gd name="connsiteY38" fmla="*/ 258052 h 4521512"/>
              <a:gd name="connsiteX39" fmla="*/ 2754420 w 3758577"/>
              <a:gd name="connsiteY39" fmla="*/ 134636 h 4521512"/>
              <a:gd name="connsiteX40" fmla="*/ 2642223 w 3758577"/>
              <a:gd name="connsiteY40" fmla="*/ 61708 h 4521512"/>
              <a:gd name="connsiteX41" fmla="*/ 2518807 w 3758577"/>
              <a:gd name="connsiteY41" fmla="*/ 0 h 4521512"/>
              <a:gd name="connsiteX42" fmla="*/ 2249536 w 3758577"/>
              <a:gd name="connsiteY42" fmla="*/ 5610 h 4521512"/>
              <a:gd name="connsiteX43" fmla="*/ 2109291 w 3758577"/>
              <a:gd name="connsiteY43" fmla="*/ 112196 h 4521512"/>
              <a:gd name="connsiteX44" fmla="*/ 2019534 w 3758577"/>
              <a:gd name="connsiteY44" fmla="*/ 213173 h 4521512"/>
              <a:gd name="connsiteX45" fmla="*/ 1896118 w 3758577"/>
              <a:gd name="connsiteY45" fmla="*/ 330979 h 4521512"/>
              <a:gd name="connsiteX46" fmla="*/ 1587578 w 3758577"/>
              <a:gd name="connsiteY46" fmla="*/ 465615 h 4521512"/>
              <a:gd name="connsiteX47" fmla="*/ 1441723 w 3758577"/>
              <a:gd name="connsiteY47" fmla="*/ 617080 h 4521512"/>
              <a:gd name="connsiteX48" fmla="*/ 1312697 w 3758577"/>
              <a:gd name="connsiteY48" fmla="*/ 734886 h 4521512"/>
              <a:gd name="connsiteX49" fmla="*/ 1217330 w 3758577"/>
              <a:gd name="connsiteY49" fmla="*/ 813423 h 4521512"/>
              <a:gd name="connsiteX50" fmla="*/ 1166842 w 3758577"/>
              <a:gd name="connsiteY50" fmla="*/ 852692 h 4521512"/>
              <a:gd name="connsiteX51" fmla="*/ 1105134 w 3758577"/>
              <a:gd name="connsiteY51" fmla="*/ 891961 h 4521512"/>
              <a:gd name="connsiteX52" fmla="*/ 1020986 w 3758577"/>
              <a:gd name="connsiteY52" fmla="*/ 942449 h 4521512"/>
              <a:gd name="connsiteX53" fmla="*/ 880741 w 3758577"/>
              <a:gd name="connsiteY53" fmla="*/ 1009767 h 4521512"/>
              <a:gd name="connsiteX54" fmla="*/ 779764 w 3758577"/>
              <a:gd name="connsiteY54" fmla="*/ 1088304 h 4521512"/>
              <a:gd name="connsiteX55" fmla="*/ 695617 w 3758577"/>
              <a:gd name="connsiteY55" fmla="*/ 1144403 h 4521512"/>
              <a:gd name="connsiteX56" fmla="*/ 633909 w 3758577"/>
              <a:gd name="connsiteY56" fmla="*/ 1206111 h 4521512"/>
              <a:gd name="connsiteX57" fmla="*/ 532933 w 3758577"/>
              <a:gd name="connsiteY57" fmla="*/ 1290258 h 4521512"/>
              <a:gd name="connsiteX58" fmla="*/ 431956 w 3758577"/>
              <a:gd name="connsiteY58" fmla="*/ 1385625 h 4521512"/>
              <a:gd name="connsiteX59" fmla="*/ 359028 w 3758577"/>
              <a:gd name="connsiteY59" fmla="*/ 1475382 h 4521512"/>
              <a:gd name="connsiteX60" fmla="*/ 291710 w 3758577"/>
              <a:gd name="connsiteY60" fmla="*/ 1643676 h 4521512"/>
              <a:gd name="connsiteX61" fmla="*/ 291710 w 3758577"/>
              <a:gd name="connsiteY61" fmla="*/ 1643676 h 4521512"/>
              <a:gd name="connsiteX62" fmla="*/ 230002 w 3758577"/>
              <a:gd name="connsiteY62" fmla="*/ 1856849 h 4521512"/>
              <a:gd name="connsiteX63" fmla="*/ 218783 w 3758577"/>
              <a:gd name="connsiteY63" fmla="*/ 2008314 h 4521512"/>
              <a:gd name="connsiteX64" fmla="*/ 207563 w 3758577"/>
              <a:gd name="connsiteY64" fmla="*/ 2187828 h 4521512"/>
              <a:gd name="connsiteX65" fmla="*/ 207563 w 3758577"/>
              <a:gd name="connsiteY65" fmla="*/ 2344903 h 4521512"/>
              <a:gd name="connsiteX66" fmla="*/ 224393 w 3758577"/>
              <a:gd name="connsiteY66" fmla="*/ 2485149 h 4521512"/>
              <a:gd name="connsiteX67" fmla="*/ 246832 w 3758577"/>
              <a:gd name="connsiteY67" fmla="*/ 2821738 h 4521512"/>
              <a:gd name="connsiteX68" fmla="*/ 269271 w 3758577"/>
              <a:gd name="connsiteY68" fmla="*/ 2945153 h 4521512"/>
              <a:gd name="connsiteX69" fmla="*/ 269271 w 3758577"/>
              <a:gd name="connsiteY69" fmla="*/ 3102228 h 4521512"/>
              <a:gd name="connsiteX70" fmla="*/ 252442 w 3758577"/>
              <a:gd name="connsiteY70" fmla="*/ 3197595 h 4521512"/>
              <a:gd name="connsiteX71" fmla="*/ 162685 w 3758577"/>
              <a:gd name="connsiteY71" fmla="*/ 3337841 h 4521512"/>
              <a:gd name="connsiteX72" fmla="*/ 60773 w 3758577"/>
              <a:gd name="connsiteY72" fmla="*/ 3508004 h 4521512"/>
              <a:gd name="connsiteX73" fmla="*/ 28049 w 3758577"/>
              <a:gd name="connsiteY73" fmla="*/ 3651990 h 4521512"/>
              <a:gd name="connsiteX74" fmla="*/ 0 w 3758577"/>
              <a:gd name="connsiteY74" fmla="*/ 3747357 h 4521512"/>
              <a:gd name="connsiteX75" fmla="*/ 0 w 3758577"/>
              <a:gd name="connsiteY75" fmla="*/ 3865163 h 4521512"/>
              <a:gd name="connsiteX76" fmla="*/ 67318 w 3758577"/>
              <a:gd name="connsiteY76" fmla="*/ 4033458 h 4521512"/>
              <a:gd name="connsiteX77" fmla="*/ 213173 w 3758577"/>
              <a:gd name="connsiteY77" fmla="*/ 4422404 h 4521512"/>
              <a:gd name="connsiteX78" fmla="*/ 291710 w 3758577"/>
              <a:gd name="connsiteY78" fmla="*/ 4521512 h 4521512"/>
              <a:gd name="connsiteX79" fmla="*/ 201953 w 3758577"/>
              <a:gd name="connsiteY79" fmla="*/ 4229801 h 4521512"/>
              <a:gd name="connsiteX80" fmla="*/ 213173 w 3758577"/>
              <a:gd name="connsiteY80" fmla="*/ 4140044 h 4521512"/>
              <a:gd name="connsiteX81" fmla="*/ 213173 w 3758577"/>
              <a:gd name="connsiteY81" fmla="*/ 3965205 h 4521512"/>
              <a:gd name="connsiteX82" fmla="*/ 213173 w 3758577"/>
              <a:gd name="connsiteY82" fmla="*/ 3812805 h 4521512"/>
              <a:gd name="connsiteX83" fmla="*/ 289373 w 3758577"/>
              <a:gd name="connsiteY83" fmla="*/ 3584205 h 4521512"/>
              <a:gd name="connsiteX84" fmla="*/ 441773 w 3758577"/>
              <a:gd name="connsiteY84" fmla="*/ 3279405 h 4521512"/>
              <a:gd name="connsiteX85" fmla="*/ 594173 w 3758577"/>
              <a:gd name="connsiteY85" fmla="*/ 3127004 h 4521512"/>
              <a:gd name="connsiteX86" fmla="*/ 670373 w 3758577"/>
              <a:gd name="connsiteY86" fmla="*/ 2746004 h 4521512"/>
              <a:gd name="connsiteX87" fmla="*/ 898973 w 3758577"/>
              <a:gd name="connsiteY87" fmla="*/ 2365004 h 4521512"/>
              <a:gd name="connsiteX88" fmla="*/ 1127573 w 3758577"/>
              <a:gd name="connsiteY88" fmla="*/ 2212604 h 4521512"/>
              <a:gd name="connsiteX89" fmla="*/ 1432373 w 3758577"/>
              <a:gd name="connsiteY89" fmla="*/ 2136404 h 4521512"/>
              <a:gd name="connsiteX90" fmla="*/ 1660973 w 3758577"/>
              <a:gd name="connsiteY90" fmla="*/ 2441204 h 4521512"/>
              <a:gd name="connsiteX91" fmla="*/ 1279973 w 3758577"/>
              <a:gd name="connsiteY91" fmla="*/ 2822204 h 4521512"/>
              <a:gd name="connsiteX92" fmla="*/ 898973 w 3758577"/>
              <a:gd name="connsiteY92" fmla="*/ 3127005 h 4521512"/>
              <a:gd name="connsiteX93" fmla="*/ 746573 w 3758577"/>
              <a:gd name="connsiteY93" fmla="*/ 3660405 h 4521512"/>
              <a:gd name="connsiteX0" fmla="*/ 772752 w 3774004"/>
              <a:gd name="connsiteY0" fmla="*/ 3618331 h 4521512"/>
              <a:gd name="connsiteX1" fmla="*/ 806411 w 3774004"/>
              <a:gd name="connsiteY1" fmla="*/ 3534184 h 4521512"/>
              <a:gd name="connsiteX2" fmla="*/ 856899 w 3774004"/>
              <a:gd name="connsiteY2" fmla="*/ 3461257 h 4521512"/>
              <a:gd name="connsiteX3" fmla="*/ 907388 w 3774004"/>
              <a:gd name="connsiteY3" fmla="*/ 3405158 h 4521512"/>
              <a:gd name="connsiteX4" fmla="*/ 963486 w 3774004"/>
              <a:gd name="connsiteY4" fmla="*/ 3354670 h 4521512"/>
              <a:gd name="connsiteX5" fmla="*/ 1042023 w 3774004"/>
              <a:gd name="connsiteY5" fmla="*/ 3304182 h 4521512"/>
              <a:gd name="connsiteX6" fmla="*/ 1114951 w 3774004"/>
              <a:gd name="connsiteY6" fmla="*/ 3259303 h 4521512"/>
              <a:gd name="connsiteX7" fmla="*/ 1165439 w 3774004"/>
              <a:gd name="connsiteY7" fmla="*/ 3242474 h 4521512"/>
              <a:gd name="connsiteX8" fmla="*/ 1272026 w 3774004"/>
              <a:gd name="connsiteY8" fmla="*/ 3186376 h 4521512"/>
              <a:gd name="connsiteX9" fmla="*/ 1361783 w 3774004"/>
              <a:gd name="connsiteY9" fmla="*/ 3158326 h 4521512"/>
              <a:gd name="connsiteX10" fmla="*/ 1412271 w 3774004"/>
              <a:gd name="connsiteY10" fmla="*/ 3113448 h 4521512"/>
              <a:gd name="connsiteX11" fmla="*/ 1496418 w 3774004"/>
              <a:gd name="connsiteY11" fmla="*/ 3062960 h 4521512"/>
              <a:gd name="connsiteX12" fmla="*/ 1608615 w 3774004"/>
              <a:gd name="connsiteY12" fmla="*/ 3034911 h 4521512"/>
              <a:gd name="connsiteX13" fmla="*/ 1726421 w 3774004"/>
              <a:gd name="connsiteY13" fmla="*/ 3034911 h 4521512"/>
              <a:gd name="connsiteX14" fmla="*/ 1838617 w 3774004"/>
              <a:gd name="connsiteY14" fmla="*/ 3040520 h 4521512"/>
              <a:gd name="connsiteX15" fmla="*/ 1973253 w 3774004"/>
              <a:gd name="connsiteY15" fmla="*/ 3051740 h 4521512"/>
              <a:gd name="connsiteX16" fmla="*/ 2309842 w 3774004"/>
              <a:gd name="connsiteY16" fmla="*/ 3074179 h 4521512"/>
              <a:gd name="connsiteX17" fmla="*/ 2309842 w 3774004"/>
              <a:gd name="connsiteY17" fmla="*/ 3074179 h 4521512"/>
              <a:gd name="connsiteX18" fmla="*/ 2483746 w 3774004"/>
              <a:gd name="connsiteY18" fmla="*/ 3074179 h 4521512"/>
              <a:gd name="connsiteX19" fmla="*/ 2629601 w 3774004"/>
              <a:gd name="connsiteY19" fmla="*/ 3068569 h 4521512"/>
              <a:gd name="connsiteX20" fmla="*/ 2820335 w 3774004"/>
              <a:gd name="connsiteY20" fmla="*/ 3034911 h 4521512"/>
              <a:gd name="connsiteX21" fmla="*/ 2999849 w 3774004"/>
              <a:gd name="connsiteY21" fmla="*/ 2995642 h 4521512"/>
              <a:gd name="connsiteX22" fmla="*/ 3156924 w 3774004"/>
              <a:gd name="connsiteY22" fmla="*/ 2950763 h 4521512"/>
              <a:gd name="connsiteX23" fmla="*/ 3364487 w 3774004"/>
              <a:gd name="connsiteY23" fmla="*/ 2877836 h 4521512"/>
              <a:gd name="connsiteX24" fmla="*/ 3448634 w 3774004"/>
              <a:gd name="connsiteY24" fmla="*/ 2793688 h 4521512"/>
              <a:gd name="connsiteX25" fmla="*/ 3588880 w 3774004"/>
              <a:gd name="connsiteY25" fmla="*/ 2675882 h 4521512"/>
              <a:gd name="connsiteX26" fmla="*/ 3673027 w 3774004"/>
              <a:gd name="connsiteY26" fmla="*/ 2501978 h 4521512"/>
              <a:gd name="connsiteX27" fmla="*/ 3774004 w 3774004"/>
              <a:gd name="connsiteY27" fmla="*/ 2255146 h 4521512"/>
              <a:gd name="connsiteX28" fmla="*/ 3774004 w 3774004"/>
              <a:gd name="connsiteY28" fmla="*/ 2081242 h 4521512"/>
              <a:gd name="connsiteX29" fmla="*/ 3751564 w 3774004"/>
              <a:gd name="connsiteY29" fmla="*/ 1991485 h 4521512"/>
              <a:gd name="connsiteX30" fmla="*/ 3684247 w 3774004"/>
              <a:gd name="connsiteY30" fmla="*/ 1817580 h 4521512"/>
              <a:gd name="connsiteX31" fmla="*/ 3594490 w 3774004"/>
              <a:gd name="connsiteY31" fmla="*/ 1643676 h 4521512"/>
              <a:gd name="connsiteX32" fmla="*/ 3459854 w 3774004"/>
              <a:gd name="connsiteY32" fmla="*/ 1368795 h 4521512"/>
              <a:gd name="connsiteX33" fmla="*/ 3409366 w 3774004"/>
              <a:gd name="connsiteY33" fmla="*/ 1127573 h 4521512"/>
              <a:gd name="connsiteX34" fmla="*/ 3381317 w 3774004"/>
              <a:gd name="connsiteY34" fmla="*/ 959279 h 4521512"/>
              <a:gd name="connsiteX35" fmla="*/ 3330828 w 3774004"/>
              <a:gd name="connsiteY35" fmla="*/ 729276 h 4521512"/>
              <a:gd name="connsiteX36" fmla="*/ 3213022 w 3774004"/>
              <a:gd name="connsiteY36" fmla="*/ 566592 h 4521512"/>
              <a:gd name="connsiteX37" fmla="*/ 3156924 w 3774004"/>
              <a:gd name="connsiteY37" fmla="*/ 482444 h 4521512"/>
              <a:gd name="connsiteX38" fmla="*/ 2977410 w 3774004"/>
              <a:gd name="connsiteY38" fmla="*/ 258052 h 4521512"/>
              <a:gd name="connsiteX39" fmla="*/ 2769847 w 3774004"/>
              <a:gd name="connsiteY39" fmla="*/ 134636 h 4521512"/>
              <a:gd name="connsiteX40" fmla="*/ 2657650 w 3774004"/>
              <a:gd name="connsiteY40" fmla="*/ 61708 h 4521512"/>
              <a:gd name="connsiteX41" fmla="*/ 2534234 w 3774004"/>
              <a:gd name="connsiteY41" fmla="*/ 0 h 4521512"/>
              <a:gd name="connsiteX42" fmla="*/ 2264963 w 3774004"/>
              <a:gd name="connsiteY42" fmla="*/ 5610 h 4521512"/>
              <a:gd name="connsiteX43" fmla="*/ 2124718 w 3774004"/>
              <a:gd name="connsiteY43" fmla="*/ 112196 h 4521512"/>
              <a:gd name="connsiteX44" fmla="*/ 2034961 w 3774004"/>
              <a:gd name="connsiteY44" fmla="*/ 213173 h 4521512"/>
              <a:gd name="connsiteX45" fmla="*/ 1911545 w 3774004"/>
              <a:gd name="connsiteY45" fmla="*/ 330979 h 4521512"/>
              <a:gd name="connsiteX46" fmla="*/ 1603005 w 3774004"/>
              <a:gd name="connsiteY46" fmla="*/ 465615 h 4521512"/>
              <a:gd name="connsiteX47" fmla="*/ 1457150 w 3774004"/>
              <a:gd name="connsiteY47" fmla="*/ 617080 h 4521512"/>
              <a:gd name="connsiteX48" fmla="*/ 1328124 w 3774004"/>
              <a:gd name="connsiteY48" fmla="*/ 734886 h 4521512"/>
              <a:gd name="connsiteX49" fmla="*/ 1232757 w 3774004"/>
              <a:gd name="connsiteY49" fmla="*/ 813423 h 4521512"/>
              <a:gd name="connsiteX50" fmla="*/ 1182269 w 3774004"/>
              <a:gd name="connsiteY50" fmla="*/ 852692 h 4521512"/>
              <a:gd name="connsiteX51" fmla="*/ 1120561 w 3774004"/>
              <a:gd name="connsiteY51" fmla="*/ 891961 h 4521512"/>
              <a:gd name="connsiteX52" fmla="*/ 1036413 w 3774004"/>
              <a:gd name="connsiteY52" fmla="*/ 942449 h 4521512"/>
              <a:gd name="connsiteX53" fmla="*/ 896168 w 3774004"/>
              <a:gd name="connsiteY53" fmla="*/ 1009767 h 4521512"/>
              <a:gd name="connsiteX54" fmla="*/ 795191 w 3774004"/>
              <a:gd name="connsiteY54" fmla="*/ 1088304 h 4521512"/>
              <a:gd name="connsiteX55" fmla="*/ 711044 w 3774004"/>
              <a:gd name="connsiteY55" fmla="*/ 1144403 h 4521512"/>
              <a:gd name="connsiteX56" fmla="*/ 649336 w 3774004"/>
              <a:gd name="connsiteY56" fmla="*/ 1206111 h 4521512"/>
              <a:gd name="connsiteX57" fmla="*/ 548360 w 3774004"/>
              <a:gd name="connsiteY57" fmla="*/ 1290258 h 4521512"/>
              <a:gd name="connsiteX58" fmla="*/ 447383 w 3774004"/>
              <a:gd name="connsiteY58" fmla="*/ 1385625 h 4521512"/>
              <a:gd name="connsiteX59" fmla="*/ 374455 w 3774004"/>
              <a:gd name="connsiteY59" fmla="*/ 1475382 h 4521512"/>
              <a:gd name="connsiteX60" fmla="*/ 307137 w 3774004"/>
              <a:gd name="connsiteY60" fmla="*/ 1643676 h 4521512"/>
              <a:gd name="connsiteX61" fmla="*/ 307137 w 3774004"/>
              <a:gd name="connsiteY61" fmla="*/ 1643676 h 4521512"/>
              <a:gd name="connsiteX62" fmla="*/ 245429 w 3774004"/>
              <a:gd name="connsiteY62" fmla="*/ 1856849 h 4521512"/>
              <a:gd name="connsiteX63" fmla="*/ 234210 w 3774004"/>
              <a:gd name="connsiteY63" fmla="*/ 2008314 h 4521512"/>
              <a:gd name="connsiteX64" fmla="*/ 222990 w 3774004"/>
              <a:gd name="connsiteY64" fmla="*/ 2187828 h 4521512"/>
              <a:gd name="connsiteX65" fmla="*/ 222990 w 3774004"/>
              <a:gd name="connsiteY65" fmla="*/ 2344903 h 4521512"/>
              <a:gd name="connsiteX66" fmla="*/ 239820 w 3774004"/>
              <a:gd name="connsiteY66" fmla="*/ 2485149 h 4521512"/>
              <a:gd name="connsiteX67" fmla="*/ 262259 w 3774004"/>
              <a:gd name="connsiteY67" fmla="*/ 2821738 h 4521512"/>
              <a:gd name="connsiteX68" fmla="*/ 284698 w 3774004"/>
              <a:gd name="connsiteY68" fmla="*/ 2945153 h 4521512"/>
              <a:gd name="connsiteX69" fmla="*/ 284698 w 3774004"/>
              <a:gd name="connsiteY69" fmla="*/ 3102228 h 4521512"/>
              <a:gd name="connsiteX70" fmla="*/ 267869 w 3774004"/>
              <a:gd name="connsiteY70" fmla="*/ 3197595 h 4521512"/>
              <a:gd name="connsiteX71" fmla="*/ 178112 w 3774004"/>
              <a:gd name="connsiteY71" fmla="*/ 3337841 h 4521512"/>
              <a:gd name="connsiteX72" fmla="*/ 76200 w 3774004"/>
              <a:gd name="connsiteY72" fmla="*/ 3508004 h 4521512"/>
              <a:gd name="connsiteX73" fmla="*/ 0 w 3774004"/>
              <a:gd name="connsiteY73" fmla="*/ 3584204 h 4521512"/>
              <a:gd name="connsiteX74" fmla="*/ 15427 w 3774004"/>
              <a:gd name="connsiteY74" fmla="*/ 3747357 h 4521512"/>
              <a:gd name="connsiteX75" fmla="*/ 15427 w 3774004"/>
              <a:gd name="connsiteY75" fmla="*/ 3865163 h 4521512"/>
              <a:gd name="connsiteX76" fmla="*/ 82745 w 3774004"/>
              <a:gd name="connsiteY76" fmla="*/ 4033458 h 4521512"/>
              <a:gd name="connsiteX77" fmla="*/ 228600 w 3774004"/>
              <a:gd name="connsiteY77" fmla="*/ 4422404 h 4521512"/>
              <a:gd name="connsiteX78" fmla="*/ 307137 w 3774004"/>
              <a:gd name="connsiteY78" fmla="*/ 4521512 h 4521512"/>
              <a:gd name="connsiteX79" fmla="*/ 217380 w 3774004"/>
              <a:gd name="connsiteY79" fmla="*/ 4229801 h 4521512"/>
              <a:gd name="connsiteX80" fmla="*/ 228600 w 3774004"/>
              <a:gd name="connsiteY80" fmla="*/ 4140044 h 4521512"/>
              <a:gd name="connsiteX81" fmla="*/ 228600 w 3774004"/>
              <a:gd name="connsiteY81" fmla="*/ 3965205 h 4521512"/>
              <a:gd name="connsiteX82" fmla="*/ 228600 w 3774004"/>
              <a:gd name="connsiteY82" fmla="*/ 3812805 h 4521512"/>
              <a:gd name="connsiteX83" fmla="*/ 304800 w 3774004"/>
              <a:gd name="connsiteY83" fmla="*/ 3584205 h 4521512"/>
              <a:gd name="connsiteX84" fmla="*/ 457200 w 3774004"/>
              <a:gd name="connsiteY84" fmla="*/ 3279405 h 4521512"/>
              <a:gd name="connsiteX85" fmla="*/ 609600 w 3774004"/>
              <a:gd name="connsiteY85" fmla="*/ 3127004 h 4521512"/>
              <a:gd name="connsiteX86" fmla="*/ 685800 w 3774004"/>
              <a:gd name="connsiteY86" fmla="*/ 2746004 h 4521512"/>
              <a:gd name="connsiteX87" fmla="*/ 914400 w 3774004"/>
              <a:gd name="connsiteY87" fmla="*/ 2365004 h 4521512"/>
              <a:gd name="connsiteX88" fmla="*/ 1143000 w 3774004"/>
              <a:gd name="connsiteY88" fmla="*/ 2212604 h 4521512"/>
              <a:gd name="connsiteX89" fmla="*/ 1447800 w 3774004"/>
              <a:gd name="connsiteY89" fmla="*/ 2136404 h 4521512"/>
              <a:gd name="connsiteX90" fmla="*/ 1676400 w 3774004"/>
              <a:gd name="connsiteY90" fmla="*/ 2441204 h 4521512"/>
              <a:gd name="connsiteX91" fmla="*/ 1295400 w 3774004"/>
              <a:gd name="connsiteY91" fmla="*/ 2822204 h 4521512"/>
              <a:gd name="connsiteX92" fmla="*/ 914400 w 3774004"/>
              <a:gd name="connsiteY92" fmla="*/ 3127005 h 4521512"/>
              <a:gd name="connsiteX93" fmla="*/ 762000 w 3774004"/>
              <a:gd name="connsiteY93" fmla="*/ 3660405 h 4521512"/>
              <a:gd name="connsiteX0" fmla="*/ 772752 w 3774004"/>
              <a:gd name="connsiteY0" fmla="*/ 3618331 h 4521512"/>
              <a:gd name="connsiteX1" fmla="*/ 806411 w 3774004"/>
              <a:gd name="connsiteY1" fmla="*/ 3534184 h 4521512"/>
              <a:gd name="connsiteX2" fmla="*/ 856899 w 3774004"/>
              <a:gd name="connsiteY2" fmla="*/ 3461257 h 4521512"/>
              <a:gd name="connsiteX3" fmla="*/ 907388 w 3774004"/>
              <a:gd name="connsiteY3" fmla="*/ 3405158 h 4521512"/>
              <a:gd name="connsiteX4" fmla="*/ 963486 w 3774004"/>
              <a:gd name="connsiteY4" fmla="*/ 3354670 h 4521512"/>
              <a:gd name="connsiteX5" fmla="*/ 1042023 w 3774004"/>
              <a:gd name="connsiteY5" fmla="*/ 3304182 h 4521512"/>
              <a:gd name="connsiteX6" fmla="*/ 1114951 w 3774004"/>
              <a:gd name="connsiteY6" fmla="*/ 3259303 h 4521512"/>
              <a:gd name="connsiteX7" fmla="*/ 1165439 w 3774004"/>
              <a:gd name="connsiteY7" fmla="*/ 3242474 h 4521512"/>
              <a:gd name="connsiteX8" fmla="*/ 1272026 w 3774004"/>
              <a:gd name="connsiteY8" fmla="*/ 3186376 h 4521512"/>
              <a:gd name="connsiteX9" fmla="*/ 1361783 w 3774004"/>
              <a:gd name="connsiteY9" fmla="*/ 3158326 h 4521512"/>
              <a:gd name="connsiteX10" fmla="*/ 1412271 w 3774004"/>
              <a:gd name="connsiteY10" fmla="*/ 3113448 h 4521512"/>
              <a:gd name="connsiteX11" fmla="*/ 1496418 w 3774004"/>
              <a:gd name="connsiteY11" fmla="*/ 3062960 h 4521512"/>
              <a:gd name="connsiteX12" fmla="*/ 1608615 w 3774004"/>
              <a:gd name="connsiteY12" fmla="*/ 3034911 h 4521512"/>
              <a:gd name="connsiteX13" fmla="*/ 1726421 w 3774004"/>
              <a:gd name="connsiteY13" fmla="*/ 3034911 h 4521512"/>
              <a:gd name="connsiteX14" fmla="*/ 1838617 w 3774004"/>
              <a:gd name="connsiteY14" fmla="*/ 3040520 h 4521512"/>
              <a:gd name="connsiteX15" fmla="*/ 1973253 w 3774004"/>
              <a:gd name="connsiteY15" fmla="*/ 3051740 h 4521512"/>
              <a:gd name="connsiteX16" fmla="*/ 2309842 w 3774004"/>
              <a:gd name="connsiteY16" fmla="*/ 3074179 h 4521512"/>
              <a:gd name="connsiteX17" fmla="*/ 2309842 w 3774004"/>
              <a:gd name="connsiteY17" fmla="*/ 3074179 h 4521512"/>
              <a:gd name="connsiteX18" fmla="*/ 2483746 w 3774004"/>
              <a:gd name="connsiteY18" fmla="*/ 3074179 h 4521512"/>
              <a:gd name="connsiteX19" fmla="*/ 2629601 w 3774004"/>
              <a:gd name="connsiteY19" fmla="*/ 3068569 h 4521512"/>
              <a:gd name="connsiteX20" fmla="*/ 2820335 w 3774004"/>
              <a:gd name="connsiteY20" fmla="*/ 3034911 h 4521512"/>
              <a:gd name="connsiteX21" fmla="*/ 2999849 w 3774004"/>
              <a:gd name="connsiteY21" fmla="*/ 2995642 h 4521512"/>
              <a:gd name="connsiteX22" fmla="*/ 3156924 w 3774004"/>
              <a:gd name="connsiteY22" fmla="*/ 2950763 h 4521512"/>
              <a:gd name="connsiteX23" fmla="*/ 3364487 w 3774004"/>
              <a:gd name="connsiteY23" fmla="*/ 2877836 h 4521512"/>
              <a:gd name="connsiteX24" fmla="*/ 3448634 w 3774004"/>
              <a:gd name="connsiteY24" fmla="*/ 2793688 h 4521512"/>
              <a:gd name="connsiteX25" fmla="*/ 3588880 w 3774004"/>
              <a:gd name="connsiteY25" fmla="*/ 2675882 h 4521512"/>
              <a:gd name="connsiteX26" fmla="*/ 3673027 w 3774004"/>
              <a:gd name="connsiteY26" fmla="*/ 2501978 h 4521512"/>
              <a:gd name="connsiteX27" fmla="*/ 3774004 w 3774004"/>
              <a:gd name="connsiteY27" fmla="*/ 2255146 h 4521512"/>
              <a:gd name="connsiteX28" fmla="*/ 3774004 w 3774004"/>
              <a:gd name="connsiteY28" fmla="*/ 2081242 h 4521512"/>
              <a:gd name="connsiteX29" fmla="*/ 3751564 w 3774004"/>
              <a:gd name="connsiteY29" fmla="*/ 1991485 h 4521512"/>
              <a:gd name="connsiteX30" fmla="*/ 3684247 w 3774004"/>
              <a:gd name="connsiteY30" fmla="*/ 1817580 h 4521512"/>
              <a:gd name="connsiteX31" fmla="*/ 3594490 w 3774004"/>
              <a:gd name="connsiteY31" fmla="*/ 1643676 h 4521512"/>
              <a:gd name="connsiteX32" fmla="*/ 3459854 w 3774004"/>
              <a:gd name="connsiteY32" fmla="*/ 1368795 h 4521512"/>
              <a:gd name="connsiteX33" fmla="*/ 3409366 w 3774004"/>
              <a:gd name="connsiteY33" fmla="*/ 1127573 h 4521512"/>
              <a:gd name="connsiteX34" fmla="*/ 3381317 w 3774004"/>
              <a:gd name="connsiteY34" fmla="*/ 959279 h 4521512"/>
              <a:gd name="connsiteX35" fmla="*/ 3330828 w 3774004"/>
              <a:gd name="connsiteY35" fmla="*/ 729276 h 4521512"/>
              <a:gd name="connsiteX36" fmla="*/ 3213022 w 3774004"/>
              <a:gd name="connsiteY36" fmla="*/ 566592 h 4521512"/>
              <a:gd name="connsiteX37" fmla="*/ 3156924 w 3774004"/>
              <a:gd name="connsiteY37" fmla="*/ 482444 h 4521512"/>
              <a:gd name="connsiteX38" fmla="*/ 2977410 w 3774004"/>
              <a:gd name="connsiteY38" fmla="*/ 258052 h 4521512"/>
              <a:gd name="connsiteX39" fmla="*/ 2769847 w 3774004"/>
              <a:gd name="connsiteY39" fmla="*/ 134636 h 4521512"/>
              <a:gd name="connsiteX40" fmla="*/ 2657650 w 3774004"/>
              <a:gd name="connsiteY40" fmla="*/ 61708 h 4521512"/>
              <a:gd name="connsiteX41" fmla="*/ 2534234 w 3774004"/>
              <a:gd name="connsiteY41" fmla="*/ 0 h 4521512"/>
              <a:gd name="connsiteX42" fmla="*/ 2264963 w 3774004"/>
              <a:gd name="connsiteY42" fmla="*/ 5610 h 4521512"/>
              <a:gd name="connsiteX43" fmla="*/ 2124718 w 3774004"/>
              <a:gd name="connsiteY43" fmla="*/ 112196 h 4521512"/>
              <a:gd name="connsiteX44" fmla="*/ 2034961 w 3774004"/>
              <a:gd name="connsiteY44" fmla="*/ 213173 h 4521512"/>
              <a:gd name="connsiteX45" fmla="*/ 1911545 w 3774004"/>
              <a:gd name="connsiteY45" fmla="*/ 330979 h 4521512"/>
              <a:gd name="connsiteX46" fmla="*/ 1603005 w 3774004"/>
              <a:gd name="connsiteY46" fmla="*/ 465615 h 4521512"/>
              <a:gd name="connsiteX47" fmla="*/ 1457150 w 3774004"/>
              <a:gd name="connsiteY47" fmla="*/ 617080 h 4521512"/>
              <a:gd name="connsiteX48" fmla="*/ 1328124 w 3774004"/>
              <a:gd name="connsiteY48" fmla="*/ 734886 h 4521512"/>
              <a:gd name="connsiteX49" fmla="*/ 1232757 w 3774004"/>
              <a:gd name="connsiteY49" fmla="*/ 813423 h 4521512"/>
              <a:gd name="connsiteX50" fmla="*/ 1182269 w 3774004"/>
              <a:gd name="connsiteY50" fmla="*/ 852692 h 4521512"/>
              <a:gd name="connsiteX51" fmla="*/ 1120561 w 3774004"/>
              <a:gd name="connsiteY51" fmla="*/ 891961 h 4521512"/>
              <a:gd name="connsiteX52" fmla="*/ 1036413 w 3774004"/>
              <a:gd name="connsiteY52" fmla="*/ 942449 h 4521512"/>
              <a:gd name="connsiteX53" fmla="*/ 896168 w 3774004"/>
              <a:gd name="connsiteY53" fmla="*/ 1009767 h 4521512"/>
              <a:gd name="connsiteX54" fmla="*/ 795191 w 3774004"/>
              <a:gd name="connsiteY54" fmla="*/ 1088304 h 4521512"/>
              <a:gd name="connsiteX55" fmla="*/ 711044 w 3774004"/>
              <a:gd name="connsiteY55" fmla="*/ 1144403 h 4521512"/>
              <a:gd name="connsiteX56" fmla="*/ 649336 w 3774004"/>
              <a:gd name="connsiteY56" fmla="*/ 1206111 h 4521512"/>
              <a:gd name="connsiteX57" fmla="*/ 548360 w 3774004"/>
              <a:gd name="connsiteY57" fmla="*/ 1290258 h 4521512"/>
              <a:gd name="connsiteX58" fmla="*/ 447383 w 3774004"/>
              <a:gd name="connsiteY58" fmla="*/ 1385625 h 4521512"/>
              <a:gd name="connsiteX59" fmla="*/ 374455 w 3774004"/>
              <a:gd name="connsiteY59" fmla="*/ 1475382 h 4521512"/>
              <a:gd name="connsiteX60" fmla="*/ 307137 w 3774004"/>
              <a:gd name="connsiteY60" fmla="*/ 1643676 h 4521512"/>
              <a:gd name="connsiteX61" fmla="*/ 307137 w 3774004"/>
              <a:gd name="connsiteY61" fmla="*/ 1643676 h 4521512"/>
              <a:gd name="connsiteX62" fmla="*/ 245429 w 3774004"/>
              <a:gd name="connsiteY62" fmla="*/ 1856849 h 4521512"/>
              <a:gd name="connsiteX63" fmla="*/ 234210 w 3774004"/>
              <a:gd name="connsiteY63" fmla="*/ 2008314 h 4521512"/>
              <a:gd name="connsiteX64" fmla="*/ 222990 w 3774004"/>
              <a:gd name="connsiteY64" fmla="*/ 2187828 h 4521512"/>
              <a:gd name="connsiteX65" fmla="*/ 222990 w 3774004"/>
              <a:gd name="connsiteY65" fmla="*/ 2344903 h 4521512"/>
              <a:gd name="connsiteX66" fmla="*/ 239820 w 3774004"/>
              <a:gd name="connsiteY66" fmla="*/ 2485149 h 4521512"/>
              <a:gd name="connsiteX67" fmla="*/ 262259 w 3774004"/>
              <a:gd name="connsiteY67" fmla="*/ 2821738 h 4521512"/>
              <a:gd name="connsiteX68" fmla="*/ 284698 w 3774004"/>
              <a:gd name="connsiteY68" fmla="*/ 2945153 h 4521512"/>
              <a:gd name="connsiteX69" fmla="*/ 284698 w 3774004"/>
              <a:gd name="connsiteY69" fmla="*/ 3102228 h 4521512"/>
              <a:gd name="connsiteX70" fmla="*/ 267869 w 3774004"/>
              <a:gd name="connsiteY70" fmla="*/ 3197595 h 4521512"/>
              <a:gd name="connsiteX71" fmla="*/ 178112 w 3774004"/>
              <a:gd name="connsiteY71" fmla="*/ 3337841 h 4521512"/>
              <a:gd name="connsiteX72" fmla="*/ 76200 w 3774004"/>
              <a:gd name="connsiteY72" fmla="*/ 3431804 h 4521512"/>
              <a:gd name="connsiteX73" fmla="*/ 0 w 3774004"/>
              <a:gd name="connsiteY73" fmla="*/ 3584204 h 4521512"/>
              <a:gd name="connsiteX74" fmla="*/ 15427 w 3774004"/>
              <a:gd name="connsiteY74" fmla="*/ 3747357 h 4521512"/>
              <a:gd name="connsiteX75" fmla="*/ 15427 w 3774004"/>
              <a:gd name="connsiteY75" fmla="*/ 3865163 h 4521512"/>
              <a:gd name="connsiteX76" fmla="*/ 82745 w 3774004"/>
              <a:gd name="connsiteY76" fmla="*/ 4033458 h 4521512"/>
              <a:gd name="connsiteX77" fmla="*/ 228600 w 3774004"/>
              <a:gd name="connsiteY77" fmla="*/ 4422404 h 4521512"/>
              <a:gd name="connsiteX78" fmla="*/ 307137 w 3774004"/>
              <a:gd name="connsiteY78" fmla="*/ 4521512 h 4521512"/>
              <a:gd name="connsiteX79" fmla="*/ 217380 w 3774004"/>
              <a:gd name="connsiteY79" fmla="*/ 4229801 h 4521512"/>
              <a:gd name="connsiteX80" fmla="*/ 228600 w 3774004"/>
              <a:gd name="connsiteY80" fmla="*/ 4140044 h 4521512"/>
              <a:gd name="connsiteX81" fmla="*/ 228600 w 3774004"/>
              <a:gd name="connsiteY81" fmla="*/ 3965205 h 4521512"/>
              <a:gd name="connsiteX82" fmla="*/ 228600 w 3774004"/>
              <a:gd name="connsiteY82" fmla="*/ 3812805 h 4521512"/>
              <a:gd name="connsiteX83" fmla="*/ 304800 w 3774004"/>
              <a:gd name="connsiteY83" fmla="*/ 3584205 h 4521512"/>
              <a:gd name="connsiteX84" fmla="*/ 457200 w 3774004"/>
              <a:gd name="connsiteY84" fmla="*/ 3279405 h 4521512"/>
              <a:gd name="connsiteX85" fmla="*/ 609600 w 3774004"/>
              <a:gd name="connsiteY85" fmla="*/ 3127004 h 4521512"/>
              <a:gd name="connsiteX86" fmla="*/ 685800 w 3774004"/>
              <a:gd name="connsiteY86" fmla="*/ 2746004 h 4521512"/>
              <a:gd name="connsiteX87" fmla="*/ 914400 w 3774004"/>
              <a:gd name="connsiteY87" fmla="*/ 2365004 h 4521512"/>
              <a:gd name="connsiteX88" fmla="*/ 1143000 w 3774004"/>
              <a:gd name="connsiteY88" fmla="*/ 2212604 h 4521512"/>
              <a:gd name="connsiteX89" fmla="*/ 1447800 w 3774004"/>
              <a:gd name="connsiteY89" fmla="*/ 2136404 h 4521512"/>
              <a:gd name="connsiteX90" fmla="*/ 1676400 w 3774004"/>
              <a:gd name="connsiteY90" fmla="*/ 2441204 h 4521512"/>
              <a:gd name="connsiteX91" fmla="*/ 1295400 w 3774004"/>
              <a:gd name="connsiteY91" fmla="*/ 2822204 h 4521512"/>
              <a:gd name="connsiteX92" fmla="*/ 914400 w 3774004"/>
              <a:gd name="connsiteY92" fmla="*/ 3127005 h 4521512"/>
              <a:gd name="connsiteX93" fmla="*/ 762000 w 3774004"/>
              <a:gd name="connsiteY93" fmla="*/ 3660405 h 4521512"/>
              <a:gd name="connsiteX0" fmla="*/ 772752 w 3774004"/>
              <a:gd name="connsiteY0" fmla="*/ 3618331 h 4521512"/>
              <a:gd name="connsiteX1" fmla="*/ 806411 w 3774004"/>
              <a:gd name="connsiteY1" fmla="*/ 3534184 h 4521512"/>
              <a:gd name="connsiteX2" fmla="*/ 856899 w 3774004"/>
              <a:gd name="connsiteY2" fmla="*/ 3461257 h 4521512"/>
              <a:gd name="connsiteX3" fmla="*/ 907388 w 3774004"/>
              <a:gd name="connsiteY3" fmla="*/ 3405158 h 4521512"/>
              <a:gd name="connsiteX4" fmla="*/ 963486 w 3774004"/>
              <a:gd name="connsiteY4" fmla="*/ 3354670 h 4521512"/>
              <a:gd name="connsiteX5" fmla="*/ 1042023 w 3774004"/>
              <a:gd name="connsiteY5" fmla="*/ 3304182 h 4521512"/>
              <a:gd name="connsiteX6" fmla="*/ 1114951 w 3774004"/>
              <a:gd name="connsiteY6" fmla="*/ 3259303 h 4521512"/>
              <a:gd name="connsiteX7" fmla="*/ 1165439 w 3774004"/>
              <a:gd name="connsiteY7" fmla="*/ 3242474 h 4521512"/>
              <a:gd name="connsiteX8" fmla="*/ 1272026 w 3774004"/>
              <a:gd name="connsiteY8" fmla="*/ 3186376 h 4521512"/>
              <a:gd name="connsiteX9" fmla="*/ 1361783 w 3774004"/>
              <a:gd name="connsiteY9" fmla="*/ 3158326 h 4521512"/>
              <a:gd name="connsiteX10" fmla="*/ 1412271 w 3774004"/>
              <a:gd name="connsiteY10" fmla="*/ 3113448 h 4521512"/>
              <a:gd name="connsiteX11" fmla="*/ 1496418 w 3774004"/>
              <a:gd name="connsiteY11" fmla="*/ 3062960 h 4521512"/>
              <a:gd name="connsiteX12" fmla="*/ 1608615 w 3774004"/>
              <a:gd name="connsiteY12" fmla="*/ 3034911 h 4521512"/>
              <a:gd name="connsiteX13" fmla="*/ 1726421 w 3774004"/>
              <a:gd name="connsiteY13" fmla="*/ 3034911 h 4521512"/>
              <a:gd name="connsiteX14" fmla="*/ 1838617 w 3774004"/>
              <a:gd name="connsiteY14" fmla="*/ 3040520 h 4521512"/>
              <a:gd name="connsiteX15" fmla="*/ 1973253 w 3774004"/>
              <a:gd name="connsiteY15" fmla="*/ 3051740 h 4521512"/>
              <a:gd name="connsiteX16" fmla="*/ 2309842 w 3774004"/>
              <a:gd name="connsiteY16" fmla="*/ 3074179 h 4521512"/>
              <a:gd name="connsiteX17" fmla="*/ 2309842 w 3774004"/>
              <a:gd name="connsiteY17" fmla="*/ 3074179 h 4521512"/>
              <a:gd name="connsiteX18" fmla="*/ 2483746 w 3774004"/>
              <a:gd name="connsiteY18" fmla="*/ 3074179 h 4521512"/>
              <a:gd name="connsiteX19" fmla="*/ 2629601 w 3774004"/>
              <a:gd name="connsiteY19" fmla="*/ 3068569 h 4521512"/>
              <a:gd name="connsiteX20" fmla="*/ 2820335 w 3774004"/>
              <a:gd name="connsiteY20" fmla="*/ 3034911 h 4521512"/>
              <a:gd name="connsiteX21" fmla="*/ 2999849 w 3774004"/>
              <a:gd name="connsiteY21" fmla="*/ 2995642 h 4521512"/>
              <a:gd name="connsiteX22" fmla="*/ 3156924 w 3774004"/>
              <a:gd name="connsiteY22" fmla="*/ 2950763 h 4521512"/>
              <a:gd name="connsiteX23" fmla="*/ 3364487 w 3774004"/>
              <a:gd name="connsiteY23" fmla="*/ 2877836 h 4521512"/>
              <a:gd name="connsiteX24" fmla="*/ 3448634 w 3774004"/>
              <a:gd name="connsiteY24" fmla="*/ 2793688 h 4521512"/>
              <a:gd name="connsiteX25" fmla="*/ 3588880 w 3774004"/>
              <a:gd name="connsiteY25" fmla="*/ 2675882 h 4521512"/>
              <a:gd name="connsiteX26" fmla="*/ 3673027 w 3774004"/>
              <a:gd name="connsiteY26" fmla="*/ 2501978 h 4521512"/>
              <a:gd name="connsiteX27" fmla="*/ 3774004 w 3774004"/>
              <a:gd name="connsiteY27" fmla="*/ 2255146 h 4521512"/>
              <a:gd name="connsiteX28" fmla="*/ 3774004 w 3774004"/>
              <a:gd name="connsiteY28" fmla="*/ 2081242 h 4521512"/>
              <a:gd name="connsiteX29" fmla="*/ 3751564 w 3774004"/>
              <a:gd name="connsiteY29" fmla="*/ 1991485 h 4521512"/>
              <a:gd name="connsiteX30" fmla="*/ 3684247 w 3774004"/>
              <a:gd name="connsiteY30" fmla="*/ 1817580 h 4521512"/>
              <a:gd name="connsiteX31" fmla="*/ 3594490 w 3774004"/>
              <a:gd name="connsiteY31" fmla="*/ 1643676 h 4521512"/>
              <a:gd name="connsiteX32" fmla="*/ 3459854 w 3774004"/>
              <a:gd name="connsiteY32" fmla="*/ 1368795 h 4521512"/>
              <a:gd name="connsiteX33" fmla="*/ 3409366 w 3774004"/>
              <a:gd name="connsiteY33" fmla="*/ 1127573 h 4521512"/>
              <a:gd name="connsiteX34" fmla="*/ 3381317 w 3774004"/>
              <a:gd name="connsiteY34" fmla="*/ 959279 h 4521512"/>
              <a:gd name="connsiteX35" fmla="*/ 3330828 w 3774004"/>
              <a:gd name="connsiteY35" fmla="*/ 729276 h 4521512"/>
              <a:gd name="connsiteX36" fmla="*/ 3213022 w 3774004"/>
              <a:gd name="connsiteY36" fmla="*/ 566592 h 4521512"/>
              <a:gd name="connsiteX37" fmla="*/ 3156924 w 3774004"/>
              <a:gd name="connsiteY37" fmla="*/ 482444 h 4521512"/>
              <a:gd name="connsiteX38" fmla="*/ 2977410 w 3774004"/>
              <a:gd name="connsiteY38" fmla="*/ 258052 h 4521512"/>
              <a:gd name="connsiteX39" fmla="*/ 2769847 w 3774004"/>
              <a:gd name="connsiteY39" fmla="*/ 134636 h 4521512"/>
              <a:gd name="connsiteX40" fmla="*/ 2657650 w 3774004"/>
              <a:gd name="connsiteY40" fmla="*/ 61708 h 4521512"/>
              <a:gd name="connsiteX41" fmla="*/ 2534234 w 3774004"/>
              <a:gd name="connsiteY41" fmla="*/ 0 h 4521512"/>
              <a:gd name="connsiteX42" fmla="*/ 2264963 w 3774004"/>
              <a:gd name="connsiteY42" fmla="*/ 5610 h 4521512"/>
              <a:gd name="connsiteX43" fmla="*/ 2124718 w 3774004"/>
              <a:gd name="connsiteY43" fmla="*/ 112196 h 4521512"/>
              <a:gd name="connsiteX44" fmla="*/ 2034961 w 3774004"/>
              <a:gd name="connsiteY44" fmla="*/ 213173 h 4521512"/>
              <a:gd name="connsiteX45" fmla="*/ 1911545 w 3774004"/>
              <a:gd name="connsiteY45" fmla="*/ 330979 h 4521512"/>
              <a:gd name="connsiteX46" fmla="*/ 1603005 w 3774004"/>
              <a:gd name="connsiteY46" fmla="*/ 465615 h 4521512"/>
              <a:gd name="connsiteX47" fmla="*/ 1457150 w 3774004"/>
              <a:gd name="connsiteY47" fmla="*/ 617080 h 4521512"/>
              <a:gd name="connsiteX48" fmla="*/ 1328124 w 3774004"/>
              <a:gd name="connsiteY48" fmla="*/ 734886 h 4521512"/>
              <a:gd name="connsiteX49" fmla="*/ 1232757 w 3774004"/>
              <a:gd name="connsiteY49" fmla="*/ 813423 h 4521512"/>
              <a:gd name="connsiteX50" fmla="*/ 1182269 w 3774004"/>
              <a:gd name="connsiteY50" fmla="*/ 852692 h 4521512"/>
              <a:gd name="connsiteX51" fmla="*/ 1120561 w 3774004"/>
              <a:gd name="connsiteY51" fmla="*/ 891961 h 4521512"/>
              <a:gd name="connsiteX52" fmla="*/ 1036413 w 3774004"/>
              <a:gd name="connsiteY52" fmla="*/ 942449 h 4521512"/>
              <a:gd name="connsiteX53" fmla="*/ 896168 w 3774004"/>
              <a:gd name="connsiteY53" fmla="*/ 1009767 h 4521512"/>
              <a:gd name="connsiteX54" fmla="*/ 795191 w 3774004"/>
              <a:gd name="connsiteY54" fmla="*/ 1088304 h 4521512"/>
              <a:gd name="connsiteX55" fmla="*/ 711044 w 3774004"/>
              <a:gd name="connsiteY55" fmla="*/ 1144403 h 4521512"/>
              <a:gd name="connsiteX56" fmla="*/ 649336 w 3774004"/>
              <a:gd name="connsiteY56" fmla="*/ 1206111 h 4521512"/>
              <a:gd name="connsiteX57" fmla="*/ 548360 w 3774004"/>
              <a:gd name="connsiteY57" fmla="*/ 1290258 h 4521512"/>
              <a:gd name="connsiteX58" fmla="*/ 447383 w 3774004"/>
              <a:gd name="connsiteY58" fmla="*/ 1385625 h 4521512"/>
              <a:gd name="connsiteX59" fmla="*/ 374455 w 3774004"/>
              <a:gd name="connsiteY59" fmla="*/ 1475382 h 4521512"/>
              <a:gd name="connsiteX60" fmla="*/ 307137 w 3774004"/>
              <a:gd name="connsiteY60" fmla="*/ 1643676 h 4521512"/>
              <a:gd name="connsiteX61" fmla="*/ 307137 w 3774004"/>
              <a:gd name="connsiteY61" fmla="*/ 1643676 h 4521512"/>
              <a:gd name="connsiteX62" fmla="*/ 245429 w 3774004"/>
              <a:gd name="connsiteY62" fmla="*/ 1856849 h 4521512"/>
              <a:gd name="connsiteX63" fmla="*/ 234210 w 3774004"/>
              <a:gd name="connsiteY63" fmla="*/ 2008314 h 4521512"/>
              <a:gd name="connsiteX64" fmla="*/ 222990 w 3774004"/>
              <a:gd name="connsiteY64" fmla="*/ 2187828 h 4521512"/>
              <a:gd name="connsiteX65" fmla="*/ 222990 w 3774004"/>
              <a:gd name="connsiteY65" fmla="*/ 2344903 h 4521512"/>
              <a:gd name="connsiteX66" fmla="*/ 239820 w 3774004"/>
              <a:gd name="connsiteY66" fmla="*/ 2485149 h 4521512"/>
              <a:gd name="connsiteX67" fmla="*/ 262259 w 3774004"/>
              <a:gd name="connsiteY67" fmla="*/ 2821738 h 4521512"/>
              <a:gd name="connsiteX68" fmla="*/ 284698 w 3774004"/>
              <a:gd name="connsiteY68" fmla="*/ 2945153 h 4521512"/>
              <a:gd name="connsiteX69" fmla="*/ 284698 w 3774004"/>
              <a:gd name="connsiteY69" fmla="*/ 3102228 h 4521512"/>
              <a:gd name="connsiteX70" fmla="*/ 267869 w 3774004"/>
              <a:gd name="connsiteY70" fmla="*/ 3197595 h 4521512"/>
              <a:gd name="connsiteX71" fmla="*/ 178112 w 3774004"/>
              <a:gd name="connsiteY71" fmla="*/ 3337841 h 4521512"/>
              <a:gd name="connsiteX72" fmla="*/ 76200 w 3774004"/>
              <a:gd name="connsiteY72" fmla="*/ 3431804 h 4521512"/>
              <a:gd name="connsiteX73" fmla="*/ 0 w 3774004"/>
              <a:gd name="connsiteY73" fmla="*/ 3584204 h 4521512"/>
              <a:gd name="connsiteX74" fmla="*/ 0 w 3774004"/>
              <a:gd name="connsiteY74" fmla="*/ 3736604 h 4521512"/>
              <a:gd name="connsiteX75" fmla="*/ 15427 w 3774004"/>
              <a:gd name="connsiteY75" fmla="*/ 3865163 h 4521512"/>
              <a:gd name="connsiteX76" fmla="*/ 82745 w 3774004"/>
              <a:gd name="connsiteY76" fmla="*/ 4033458 h 4521512"/>
              <a:gd name="connsiteX77" fmla="*/ 228600 w 3774004"/>
              <a:gd name="connsiteY77" fmla="*/ 4422404 h 4521512"/>
              <a:gd name="connsiteX78" fmla="*/ 307137 w 3774004"/>
              <a:gd name="connsiteY78" fmla="*/ 4521512 h 4521512"/>
              <a:gd name="connsiteX79" fmla="*/ 217380 w 3774004"/>
              <a:gd name="connsiteY79" fmla="*/ 4229801 h 4521512"/>
              <a:gd name="connsiteX80" fmla="*/ 228600 w 3774004"/>
              <a:gd name="connsiteY80" fmla="*/ 4140044 h 4521512"/>
              <a:gd name="connsiteX81" fmla="*/ 228600 w 3774004"/>
              <a:gd name="connsiteY81" fmla="*/ 3965205 h 4521512"/>
              <a:gd name="connsiteX82" fmla="*/ 228600 w 3774004"/>
              <a:gd name="connsiteY82" fmla="*/ 3812805 h 4521512"/>
              <a:gd name="connsiteX83" fmla="*/ 304800 w 3774004"/>
              <a:gd name="connsiteY83" fmla="*/ 3584205 h 4521512"/>
              <a:gd name="connsiteX84" fmla="*/ 457200 w 3774004"/>
              <a:gd name="connsiteY84" fmla="*/ 3279405 h 4521512"/>
              <a:gd name="connsiteX85" fmla="*/ 609600 w 3774004"/>
              <a:gd name="connsiteY85" fmla="*/ 3127004 h 4521512"/>
              <a:gd name="connsiteX86" fmla="*/ 685800 w 3774004"/>
              <a:gd name="connsiteY86" fmla="*/ 2746004 h 4521512"/>
              <a:gd name="connsiteX87" fmla="*/ 914400 w 3774004"/>
              <a:gd name="connsiteY87" fmla="*/ 2365004 h 4521512"/>
              <a:gd name="connsiteX88" fmla="*/ 1143000 w 3774004"/>
              <a:gd name="connsiteY88" fmla="*/ 2212604 h 4521512"/>
              <a:gd name="connsiteX89" fmla="*/ 1447800 w 3774004"/>
              <a:gd name="connsiteY89" fmla="*/ 2136404 h 4521512"/>
              <a:gd name="connsiteX90" fmla="*/ 1676400 w 3774004"/>
              <a:gd name="connsiteY90" fmla="*/ 2441204 h 4521512"/>
              <a:gd name="connsiteX91" fmla="*/ 1295400 w 3774004"/>
              <a:gd name="connsiteY91" fmla="*/ 2822204 h 4521512"/>
              <a:gd name="connsiteX92" fmla="*/ 914400 w 3774004"/>
              <a:gd name="connsiteY92" fmla="*/ 3127005 h 4521512"/>
              <a:gd name="connsiteX93" fmla="*/ 762000 w 3774004"/>
              <a:gd name="connsiteY93" fmla="*/ 3660405 h 4521512"/>
              <a:gd name="connsiteX0" fmla="*/ 772752 w 3774004"/>
              <a:gd name="connsiteY0" fmla="*/ 3618331 h 4521512"/>
              <a:gd name="connsiteX1" fmla="*/ 806411 w 3774004"/>
              <a:gd name="connsiteY1" fmla="*/ 3534184 h 4521512"/>
              <a:gd name="connsiteX2" fmla="*/ 856899 w 3774004"/>
              <a:gd name="connsiteY2" fmla="*/ 3461257 h 4521512"/>
              <a:gd name="connsiteX3" fmla="*/ 907388 w 3774004"/>
              <a:gd name="connsiteY3" fmla="*/ 3405158 h 4521512"/>
              <a:gd name="connsiteX4" fmla="*/ 963486 w 3774004"/>
              <a:gd name="connsiteY4" fmla="*/ 3354670 h 4521512"/>
              <a:gd name="connsiteX5" fmla="*/ 1042023 w 3774004"/>
              <a:gd name="connsiteY5" fmla="*/ 3304182 h 4521512"/>
              <a:gd name="connsiteX6" fmla="*/ 1114951 w 3774004"/>
              <a:gd name="connsiteY6" fmla="*/ 3259303 h 4521512"/>
              <a:gd name="connsiteX7" fmla="*/ 1165439 w 3774004"/>
              <a:gd name="connsiteY7" fmla="*/ 3242474 h 4521512"/>
              <a:gd name="connsiteX8" fmla="*/ 1272026 w 3774004"/>
              <a:gd name="connsiteY8" fmla="*/ 3186376 h 4521512"/>
              <a:gd name="connsiteX9" fmla="*/ 1361783 w 3774004"/>
              <a:gd name="connsiteY9" fmla="*/ 3158326 h 4521512"/>
              <a:gd name="connsiteX10" fmla="*/ 1412271 w 3774004"/>
              <a:gd name="connsiteY10" fmla="*/ 3113448 h 4521512"/>
              <a:gd name="connsiteX11" fmla="*/ 1496418 w 3774004"/>
              <a:gd name="connsiteY11" fmla="*/ 3062960 h 4521512"/>
              <a:gd name="connsiteX12" fmla="*/ 1608615 w 3774004"/>
              <a:gd name="connsiteY12" fmla="*/ 3034911 h 4521512"/>
              <a:gd name="connsiteX13" fmla="*/ 1726421 w 3774004"/>
              <a:gd name="connsiteY13" fmla="*/ 3034911 h 4521512"/>
              <a:gd name="connsiteX14" fmla="*/ 1838617 w 3774004"/>
              <a:gd name="connsiteY14" fmla="*/ 3040520 h 4521512"/>
              <a:gd name="connsiteX15" fmla="*/ 1973253 w 3774004"/>
              <a:gd name="connsiteY15" fmla="*/ 3051740 h 4521512"/>
              <a:gd name="connsiteX16" fmla="*/ 2309842 w 3774004"/>
              <a:gd name="connsiteY16" fmla="*/ 3074179 h 4521512"/>
              <a:gd name="connsiteX17" fmla="*/ 2309842 w 3774004"/>
              <a:gd name="connsiteY17" fmla="*/ 3074179 h 4521512"/>
              <a:gd name="connsiteX18" fmla="*/ 2483746 w 3774004"/>
              <a:gd name="connsiteY18" fmla="*/ 3074179 h 4521512"/>
              <a:gd name="connsiteX19" fmla="*/ 2629601 w 3774004"/>
              <a:gd name="connsiteY19" fmla="*/ 3068569 h 4521512"/>
              <a:gd name="connsiteX20" fmla="*/ 2820335 w 3774004"/>
              <a:gd name="connsiteY20" fmla="*/ 3034911 h 4521512"/>
              <a:gd name="connsiteX21" fmla="*/ 2999849 w 3774004"/>
              <a:gd name="connsiteY21" fmla="*/ 2995642 h 4521512"/>
              <a:gd name="connsiteX22" fmla="*/ 3156924 w 3774004"/>
              <a:gd name="connsiteY22" fmla="*/ 2950763 h 4521512"/>
              <a:gd name="connsiteX23" fmla="*/ 3364487 w 3774004"/>
              <a:gd name="connsiteY23" fmla="*/ 2877836 h 4521512"/>
              <a:gd name="connsiteX24" fmla="*/ 3448634 w 3774004"/>
              <a:gd name="connsiteY24" fmla="*/ 2793688 h 4521512"/>
              <a:gd name="connsiteX25" fmla="*/ 3588880 w 3774004"/>
              <a:gd name="connsiteY25" fmla="*/ 2675882 h 4521512"/>
              <a:gd name="connsiteX26" fmla="*/ 3673027 w 3774004"/>
              <a:gd name="connsiteY26" fmla="*/ 2501978 h 4521512"/>
              <a:gd name="connsiteX27" fmla="*/ 3774004 w 3774004"/>
              <a:gd name="connsiteY27" fmla="*/ 2255146 h 4521512"/>
              <a:gd name="connsiteX28" fmla="*/ 3774004 w 3774004"/>
              <a:gd name="connsiteY28" fmla="*/ 2081242 h 4521512"/>
              <a:gd name="connsiteX29" fmla="*/ 3751564 w 3774004"/>
              <a:gd name="connsiteY29" fmla="*/ 1991485 h 4521512"/>
              <a:gd name="connsiteX30" fmla="*/ 3684247 w 3774004"/>
              <a:gd name="connsiteY30" fmla="*/ 1817580 h 4521512"/>
              <a:gd name="connsiteX31" fmla="*/ 3594490 w 3774004"/>
              <a:gd name="connsiteY31" fmla="*/ 1643676 h 4521512"/>
              <a:gd name="connsiteX32" fmla="*/ 3459854 w 3774004"/>
              <a:gd name="connsiteY32" fmla="*/ 1368795 h 4521512"/>
              <a:gd name="connsiteX33" fmla="*/ 3409366 w 3774004"/>
              <a:gd name="connsiteY33" fmla="*/ 1127573 h 4521512"/>
              <a:gd name="connsiteX34" fmla="*/ 3381317 w 3774004"/>
              <a:gd name="connsiteY34" fmla="*/ 959279 h 4521512"/>
              <a:gd name="connsiteX35" fmla="*/ 3330828 w 3774004"/>
              <a:gd name="connsiteY35" fmla="*/ 729276 h 4521512"/>
              <a:gd name="connsiteX36" fmla="*/ 3213022 w 3774004"/>
              <a:gd name="connsiteY36" fmla="*/ 566592 h 4521512"/>
              <a:gd name="connsiteX37" fmla="*/ 3156924 w 3774004"/>
              <a:gd name="connsiteY37" fmla="*/ 482444 h 4521512"/>
              <a:gd name="connsiteX38" fmla="*/ 2977410 w 3774004"/>
              <a:gd name="connsiteY38" fmla="*/ 258052 h 4521512"/>
              <a:gd name="connsiteX39" fmla="*/ 2769847 w 3774004"/>
              <a:gd name="connsiteY39" fmla="*/ 134636 h 4521512"/>
              <a:gd name="connsiteX40" fmla="*/ 2657650 w 3774004"/>
              <a:gd name="connsiteY40" fmla="*/ 61708 h 4521512"/>
              <a:gd name="connsiteX41" fmla="*/ 2534234 w 3774004"/>
              <a:gd name="connsiteY41" fmla="*/ 0 h 4521512"/>
              <a:gd name="connsiteX42" fmla="*/ 2264963 w 3774004"/>
              <a:gd name="connsiteY42" fmla="*/ 5610 h 4521512"/>
              <a:gd name="connsiteX43" fmla="*/ 2124718 w 3774004"/>
              <a:gd name="connsiteY43" fmla="*/ 112196 h 4521512"/>
              <a:gd name="connsiteX44" fmla="*/ 2034961 w 3774004"/>
              <a:gd name="connsiteY44" fmla="*/ 213173 h 4521512"/>
              <a:gd name="connsiteX45" fmla="*/ 1911545 w 3774004"/>
              <a:gd name="connsiteY45" fmla="*/ 330979 h 4521512"/>
              <a:gd name="connsiteX46" fmla="*/ 1603005 w 3774004"/>
              <a:gd name="connsiteY46" fmla="*/ 465615 h 4521512"/>
              <a:gd name="connsiteX47" fmla="*/ 1457150 w 3774004"/>
              <a:gd name="connsiteY47" fmla="*/ 617080 h 4521512"/>
              <a:gd name="connsiteX48" fmla="*/ 1328124 w 3774004"/>
              <a:gd name="connsiteY48" fmla="*/ 734886 h 4521512"/>
              <a:gd name="connsiteX49" fmla="*/ 1232757 w 3774004"/>
              <a:gd name="connsiteY49" fmla="*/ 813423 h 4521512"/>
              <a:gd name="connsiteX50" fmla="*/ 1182269 w 3774004"/>
              <a:gd name="connsiteY50" fmla="*/ 852692 h 4521512"/>
              <a:gd name="connsiteX51" fmla="*/ 1120561 w 3774004"/>
              <a:gd name="connsiteY51" fmla="*/ 891961 h 4521512"/>
              <a:gd name="connsiteX52" fmla="*/ 1036413 w 3774004"/>
              <a:gd name="connsiteY52" fmla="*/ 942449 h 4521512"/>
              <a:gd name="connsiteX53" fmla="*/ 896168 w 3774004"/>
              <a:gd name="connsiteY53" fmla="*/ 1009767 h 4521512"/>
              <a:gd name="connsiteX54" fmla="*/ 795191 w 3774004"/>
              <a:gd name="connsiteY54" fmla="*/ 1088304 h 4521512"/>
              <a:gd name="connsiteX55" fmla="*/ 711044 w 3774004"/>
              <a:gd name="connsiteY55" fmla="*/ 1144403 h 4521512"/>
              <a:gd name="connsiteX56" fmla="*/ 649336 w 3774004"/>
              <a:gd name="connsiteY56" fmla="*/ 1206111 h 4521512"/>
              <a:gd name="connsiteX57" fmla="*/ 548360 w 3774004"/>
              <a:gd name="connsiteY57" fmla="*/ 1290258 h 4521512"/>
              <a:gd name="connsiteX58" fmla="*/ 447383 w 3774004"/>
              <a:gd name="connsiteY58" fmla="*/ 1385625 h 4521512"/>
              <a:gd name="connsiteX59" fmla="*/ 374455 w 3774004"/>
              <a:gd name="connsiteY59" fmla="*/ 1475382 h 4521512"/>
              <a:gd name="connsiteX60" fmla="*/ 307137 w 3774004"/>
              <a:gd name="connsiteY60" fmla="*/ 1643676 h 4521512"/>
              <a:gd name="connsiteX61" fmla="*/ 307137 w 3774004"/>
              <a:gd name="connsiteY61" fmla="*/ 1643676 h 4521512"/>
              <a:gd name="connsiteX62" fmla="*/ 245429 w 3774004"/>
              <a:gd name="connsiteY62" fmla="*/ 1856849 h 4521512"/>
              <a:gd name="connsiteX63" fmla="*/ 234210 w 3774004"/>
              <a:gd name="connsiteY63" fmla="*/ 2008314 h 4521512"/>
              <a:gd name="connsiteX64" fmla="*/ 222990 w 3774004"/>
              <a:gd name="connsiteY64" fmla="*/ 2187828 h 4521512"/>
              <a:gd name="connsiteX65" fmla="*/ 222990 w 3774004"/>
              <a:gd name="connsiteY65" fmla="*/ 2344903 h 4521512"/>
              <a:gd name="connsiteX66" fmla="*/ 239820 w 3774004"/>
              <a:gd name="connsiteY66" fmla="*/ 2485149 h 4521512"/>
              <a:gd name="connsiteX67" fmla="*/ 262259 w 3774004"/>
              <a:gd name="connsiteY67" fmla="*/ 2821738 h 4521512"/>
              <a:gd name="connsiteX68" fmla="*/ 284698 w 3774004"/>
              <a:gd name="connsiteY68" fmla="*/ 2945153 h 4521512"/>
              <a:gd name="connsiteX69" fmla="*/ 284698 w 3774004"/>
              <a:gd name="connsiteY69" fmla="*/ 3102228 h 4521512"/>
              <a:gd name="connsiteX70" fmla="*/ 267869 w 3774004"/>
              <a:gd name="connsiteY70" fmla="*/ 3197595 h 4521512"/>
              <a:gd name="connsiteX71" fmla="*/ 178112 w 3774004"/>
              <a:gd name="connsiteY71" fmla="*/ 3337841 h 4521512"/>
              <a:gd name="connsiteX72" fmla="*/ 76200 w 3774004"/>
              <a:gd name="connsiteY72" fmla="*/ 3431804 h 4521512"/>
              <a:gd name="connsiteX73" fmla="*/ 0 w 3774004"/>
              <a:gd name="connsiteY73" fmla="*/ 3584204 h 4521512"/>
              <a:gd name="connsiteX74" fmla="*/ 0 w 3774004"/>
              <a:gd name="connsiteY74" fmla="*/ 3736604 h 4521512"/>
              <a:gd name="connsiteX75" fmla="*/ 15427 w 3774004"/>
              <a:gd name="connsiteY75" fmla="*/ 3865163 h 4521512"/>
              <a:gd name="connsiteX76" fmla="*/ 82745 w 3774004"/>
              <a:gd name="connsiteY76" fmla="*/ 4033458 h 4521512"/>
              <a:gd name="connsiteX77" fmla="*/ 228600 w 3774004"/>
              <a:gd name="connsiteY77" fmla="*/ 4422404 h 4521512"/>
              <a:gd name="connsiteX78" fmla="*/ 307137 w 3774004"/>
              <a:gd name="connsiteY78" fmla="*/ 4521512 h 4521512"/>
              <a:gd name="connsiteX79" fmla="*/ 304800 w 3774004"/>
              <a:gd name="connsiteY79" fmla="*/ 4270004 h 4521512"/>
              <a:gd name="connsiteX80" fmla="*/ 228600 w 3774004"/>
              <a:gd name="connsiteY80" fmla="*/ 4140044 h 4521512"/>
              <a:gd name="connsiteX81" fmla="*/ 228600 w 3774004"/>
              <a:gd name="connsiteY81" fmla="*/ 3965205 h 4521512"/>
              <a:gd name="connsiteX82" fmla="*/ 228600 w 3774004"/>
              <a:gd name="connsiteY82" fmla="*/ 3812805 h 4521512"/>
              <a:gd name="connsiteX83" fmla="*/ 304800 w 3774004"/>
              <a:gd name="connsiteY83" fmla="*/ 3584205 h 4521512"/>
              <a:gd name="connsiteX84" fmla="*/ 457200 w 3774004"/>
              <a:gd name="connsiteY84" fmla="*/ 3279405 h 4521512"/>
              <a:gd name="connsiteX85" fmla="*/ 609600 w 3774004"/>
              <a:gd name="connsiteY85" fmla="*/ 3127004 h 4521512"/>
              <a:gd name="connsiteX86" fmla="*/ 685800 w 3774004"/>
              <a:gd name="connsiteY86" fmla="*/ 2746004 h 4521512"/>
              <a:gd name="connsiteX87" fmla="*/ 914400 w 3774004"/>
              <a:gd name="connsiteY87" fmla="*/ 2365004 h 4521512"/>
              <a:gd name="connsiteX88" fmla="*/ 1143000 w 3774004"/>
              <a:gd name="connsiteY88" fmla="*/ 2212604 h 4521512"/>
              <a:gd name="connsiteX89" fmla="*/ 1447800 w 3774004"/>
              <a:gd name="connsiteY89" fmla="*/ 2136404 h 4521512"/>
              <a:gd name="connsiteX90" fmla="*/ 1676400 w 3774004"/>
              <a:gd name="connsiteY90" fmla="*/ 2441204 h 4521512"/>
              <a:gd name="connsiteX91" fmla="*/ 1295400 w 3774004"/>
              <a:gd name="connsiteY91" fmla="*/ 2822204 h 4521512"/>
              <a:gd name="connsiteX92" fmla="*/ 914400 w 3774004"/>
              <a:gd name="connsiteY92" fmla="*/ 3127005 h 4521512"/>
              <a:gd name="connsiteX93" fmla="*/ 762000 w 3774004"/>
              <a:gd name="connsiteY93" fmla="*/ 3660405 h 4521512"/>
              <a:gd name="connsiteX0" fmla="*/ 772752 w 3774004"/>
              <a:gd name="connsiteY0" fmla="*/ 3618331 h 4521512"/>
              <a:gd name="connsiteX1" fmla="*/ 806411 w 3774004"/>
              <a:gd name="connsiteY1" fmla="*/ 3534184 h 4521512"/>
              <a:gd name="connsiteX2" fmla="*/ 856899 w 3774004"/>
              <a:gd name="connsiteY2" fmla="*/ 3461257 h 4521512"/>
              <a:gd name="connsiteX3" fmla="*/ 907388 w 3774004"/>
              <a:gd name="connsiteY3" fmla="*/ 3405158 h 4521512"/>
              <a:gd name="connsiteX4" fmla="*/ 963486 w 3774004"/>
              <a:gd name="connsiteY4" fmla="*/ 3354670 h 4521512"/>
              <a:gd name="connsiteX5" fmla="*/ 1042023 w 3774004"/>
              <a:gd name="connsiteY5" fmla="*/ 3304182 h 4521512"/>
              <a:gd name="connsiteX6" fmla="*/ 1114951 w 3774004"/>
              <a:gd name="connsiteY6" fmla="*/ 3259303 h 4521512"/>
              <a:gd name="connsiteX7" fmla="*/ 1165439 w 3774004"/>
              <a:gd name="connsiteY7" fmla="*/ 3242474 h 4521512"/>
              <a:gd name="connsiteX8" fmla="*/ 1272026 w 3774004"/>
              <a:gd name="connsiteY8" fmla="*/ 3186376 h 4521512"/>
              <a:gd name="connsiteX9" fmla="*/ 1361783 w 3774004"/>
              <a:gd name="connsiteY9" fmla="*/ 3158326 h 4521512"/>
              <a:gd name="connsiteX10" fmla="*/ 1412271 w 3774004"/>
              <a:gd name="connsiteY10" fmla="*/ 3113448 h 4521512"/>
              <a:gd name="connsiteX11" fmla="*/ 1496418 w 3774004"/>
              <a:gd name="connsiteY11" fmla="*/ 3062960 h 4521512"/>
              <a:gd name="connsiteX12" fmla="*/ 1608615 w 3774004"/>
              <a:gd name="connsiteY12" fmla="*/ 3034911 h 4521512"/>
              <a:gd name="connsiteX13" fmla="*/ 1726421 w 3774004"/>
              <a:gd name="connsiteY13" fmla="*/ 3034911 h 4521512"/>
              <a:gd name="connsiteX14" fmla="*/ 1838617 w 3774004"/>
              <a:gd name="connsiteY14" fmla="*/ 3040520 h 4521512"/>
              <a:gd name="connsiteX15" fmla="*/ 1973253 w 3774004"/>
              <a:gd name="connsiteY15" fmla="*/ 3051740 h 4521512"/>
              <a:gd name="connsiteX16" fmla="*/ 2309842 w 3774004"/>
              <a:gd name="connsiteY16" fmla="*/ 3074179 h 4521512"/>
              <a:gd name="connsiteX17" fmla="*/ 2309842 w 3774004"/>
              <a:gd name="connsiteY17" fmla="*/ 3074179 h 4521512"/>
              <a:gd name="connsiteX18" fmla="*/ 2483746 w 3774004"/>
              <a:gd name="connsiteY18" fmla="*/ 3074179 h 4521512"/>
              <a:gd name="connsiteX19" fmla="*/ 2629601 w 3774004"/>
              <a:gd name="connsiteY19" fmla="*/ 3068569 h 4521512"/>
              <a:gd name="connsiteX20" fmla="*/ 2820335 w 3774004"/>
              <a:gd name="connsiteY20" fmla="*/ 3034911 h 4521512"/>
              <a:gd name="connsiteX21" fmla="*/ 2999849 w 3774004"/>
              <a:gd name="connsiteY21" fmla="*/ 2995642 h 4521512"/>
              <a:gd name="connsiteX22" fmla="*/ 3156924 w 3774004"/>
              <a:gd name="connsiteY22" fmla="*/ 2950763 h 4521512"/>
              <a:gd name="connsiteX23" fmla="*/ 3364487 w 3774004"/>
              <a:gd name="connsiteY23" fmla="*/ 2877836 h 4521512"/>
              <a:gd name="connsiteX24" fmla="*/ 3448634 w 3774004"/>
              <a:gd name="connsiteY24" fmla="*/ 2793688 h 4521512"/>
              <a:gd name="connsiteX25" fmla="*/ 3588880 w 3774004"/>
              <a:gd name="connsiteY25" fmla="*/ 2675882 h 4521512"/>
              <a:gd name="connsiteX26" fmla="*/ 3673027 w 3774004"/>
              <a:gd name="connsiteY26" fmla="*/ 2501978 h 4521512"/>
              <a:gd name="connsiteX27" fmla="*/ 3774004 w 3774004"/>
              <a:gd name="connsiteY27" fmla="*/ 2255146 h 4521512"/>
              <a:gd name="connsiteX28" fmla="*/ 3774004 w 3774004"/>
              <a:gd name="connsiteY28" fmla="*/ 2081242 h 4521512"/>
              <a:gd name="connsiteX29" fmla="*/ 3751564 w 3774004"/>
              <a:gd name="connsiteY29" fmla="*/ 1991485 h 4521512"/>
              <a:gd name="connsiteX30" fmla="*/ 3684247 w 3774004"/>
              <a:gd name="connsiteY30" fmla="*/ 1817580 h 4521512"/>
              <a:gd name="connsiteX31" fmla="*/ 3594490 w 3774004"/>
              <a:gd name="connsiteY31" fmla="*/ 1643676 h 4521512"/>
              <a:gd name="connsiteX32" fmla="*/ 3459854 w 3774004"/>
              <a:gd name="connsiteY32" fmla="*/ 1368795 h 4521512"/>
              <a:gd name="connsiteX33" fmla="*/ 3409366 w 3774004"/>
              <a:gd name="connsiteY33" fmla="*/ 1127573 h 4521512"/>
              <a:gd name="connsiteX34" fmla="*/ 3381317 w 3774004"/>
              <a:gd name="connsiteY34" fmla="*/ 959279 h 4521512"/>
              <a:gd name="connsiteX35" fmla="*/ 3330828 w 3774004"/>
              <a:gd name="connsiteY35" fmla="*/ 729276 h 4521512"/>
              <a:gd name="connsiteX36" fmla="*/ 3213022 w 3774004"/>
              <a:gd name="connsiteY36" fmla="*/ 566592 h 4521512"/>
              <a:gd name="connsiteX37" fmla="*/ 3156924 w 3774004"/>
              <a:gd name="connsiteY37" fmla="*/ 482444 h 4521512"/>
              <a:gd name="connsiteX38" fmla="*/ 2977410 w 3774004"/>
              <a:gd name="connsiteY38" fmla="*/ 258052 h 4521512"/>
              <a:gd name="connsiteX39" fmla="*/ 2769847 w 3774004"/>
              <a:gd name="connsiteY39" fmla="*/ 134636 h 4521512"/>
              <a:gd name="connsiteX40" fmla="*/ 2657650 w 3774004"/>
              <a:gd name="connsiteY40" fmla="*/ 61708 h 4521512"/>
              <a:gd name="connsiteX41" fmla="*/ 2534234 w 3774004"/>
              <a:gd name="connsiteY41" fmla="*/ 0 h 4521512"/>
              <a:gd name="connsiteX42" fmla="*/ 2264963 w 3774004"/>
              <a:gd name="connsiteY42" fmla="*/ 5610 h 4521512"/>
              <a:gd name="connsiteX43" fmla="*/ 2124718 w 3774004"/>
              <a:gd name="connsiteY43" fmla="*/ 112196 h 4521512"/>
              <a:gd name="connsiteX44" fmla="*/ 2034961 w 3774004"/>
              <a:gd name="connsiteY44" fmla="*/ 213173 h 4521512"/>
              <a:gd name="connsiteX45" fmla="*/ 1911545 w 3774004"/>
              <a:gd name="connsiteY45" fmla="*/ 330979 h 4521512"/>
              <a:gd name="connsiteX46" fmla="*/ 1603005 w 3774004"/>
              <a:gd name="connsiteY46" fmla="*/ 465615 h 4521512"/>
              <a:gd name="connsiteX47" fmla="*/ 1457150 w 3774004"/>
              <a:gd name="connsiteY47" fmla="*/ 617080 h 4521512"/>
              <a:gd name="connsiteX48" fmla="*/ 1328124 w 3774004"/>
              <a:gd name="connsiteY48" fmla="*/ 734886 h 4521512"/>
              <a:gd name="connsiteX49" fmla="*/ 1232757 w 3774004"/>
              <a:gd name="connsiteY49" fmla="*/ 813423 h 4521512"/>
              <a:gd name="connsiteX50" fmla="*/ 1182269 w 3774004"/>
              <a:gd name="connsiteY50" fmla="*/ 852692 h 4521512"/>
              <a:gd name="connsiteX51" fmla="*/ 1120561 w 3774004"/>
              <a:gd name="connsiteY51" fmla="*/ 891961 h 4521512"/>
              <a:gd name="connsiteX52" fmla="*/ 1036413 w 3774004"/>
              <a:gd name="connsiteY52" fmla="*/ 942449 h 4521512"/>
              <a:gd name="connsiteX53" fmla="*/ 896168 w 3774004"/>
              <a:gd name="connsiteY53" fmla="*/ 1009767 h 4521512"/>
              <a:gd name="connsiteX54" fmla="*/ 795191 w 3774004"/>
              <a:gd name="connsiteY54" fmla="*/ 1088304 h 4521512"/>
              <a:gd name="connsiteX55" fmla="*/ 711044 w 3774004"/>
              <a:gd name="connsiteY55" fmla="*/ 1144403 h 4521512"/>
              <a:gd name="connsiteX56" fmla="*/ 649336 w 3774004"/>
              <a:gd name="connsiteY56" fmla="*/ 1206111 h 4521512"/>
              <a:gd name="connsiteX57" fmla="*/ 548360 w 3774004"/>
              <a:gd name="connsiteY57" fmla="*/ 1290258 h 4521512"/>
              <a:gd name="connsiteX58" fmla="*/ 447383 w 3774004"/>
              <a:gd name="connsiteY58" fmla="*/ 1385625 h 4521512"/>
              <a:gd name="connsiteX59" fmla="*/ 374455 w 3774004"/>
              <a:gd name="connsiteY59" fmla="*/ 1475382 h 4521512"/>
              <a:gd name="connsiteX60" fmla="*/ 307137 w 3774004"/>
              <a:gd name="connsiteY60" fmla="*/ 1643676 h 4521512"/>
              <a:gd name="connsiteX61" fmla="*/ 307137 w 3774004"/>
              <a:gd name="connsiteY61" fmla="*/ 1643676 h 4521512"/>
              <a:gd name="connsiteX62" fmla="*/ 245429 w 3774004"/>
              <a:gd name="connsiteY62" fmla="*/ 1856849 h 4521512"/>
              <a:gd name="connsiteX63" fmla="*/ 234210 w 3774004"/>
              <a:gd name="connsiteY63" fmla="*/ 2008314 h 4521512"/>
              <a:gd name="connsiteX64" fmla="*/ 222990 w 3774004"/>
              <a:gd name="connsiteY64" fmla="*/ 2187828 h 4521512"/>
              <a:gd name="connsiteX65" fmla="*/ 222990 w 3774004"/>
              <a:gd name="connsiteY65" fmla="*/ 2344903 h 4521512"/>
              <a:gd name="connsiteX66" fmla="*/ 239820 w 3774004"/>
              <a:gd name="connsiteY66" fmla="*/ 2485149 h 4521512"/>
              <a:gd name="connsiteX67" fmla="*/ 262259 w 3774004"/>
              <a:gd name="connsiteY67" fmla="*/ 2821738 h 4521512"/>
              <a:gd name="connsiteX68" fmla="*/ 284698 w 3774004"/>
              <a:gd name="connsiteY68" fmla="*/ 2945153 h 4521512"/>
              <a:gd name="connsiteX69" fmla="*/ 284698 w 3774004"/>
              <a:gd name="connsiteY69" fmla="*/ 3102228 h 4521512"/>
              <a:gd name="connsiteX70" fmla="*/ 267869 w 3774004"/>
              <a:gd name="connsiteY70" fmla="*/ 3197595 h 4521512"/>
              <a:gd name="connsiteX71" fmla="*/ 178112 w 3774004"/>
              <a:gd name="connsiteY71" fmla="*/ 3337841 h 4521512"/>
              <a:gd name="connsiteX72" fmla="*/ 76200 w 3774004"/>
              <a:gd name="connsiteY72" fmla="*/ 3431804 h 4521512"/>
              <a:gd name="connsiteX73" fmla="*/ 0 w 3774004"/>
              <a:gd name="connsiteY73" fmla="*/ 3584204 h 4521512"/>
              <a:gd name="connsiteX74" fmla="*/ 0 w 3774004"/>
              <a:gd name="connsiteY74" fmla="*/ 3736604 h 4521512"/>
              <a:gd name="connsiteX75" fmla="*/ 15427 w 3774004"/>
              <a:gd name="connsiteY75" fmla="*/ 3865163 h 4521512"/>
              <a:gd name="connsiteX76" fmla="*/ 82745 w 3774004"/>
              <a:gd name="connsiteY76" fmla="*/ 4033458 h 4521512"/>
              <a:gd name="connsiteX77" fmla="*/ 228600 w 3774004"/>
              <a:gd name="connsiteY77" fmla="*/ 4422404 h 4521512"/>
              <a:gd name="connsiteX78" fmla="*/ 307137 w 3774004"/>
              <a:gd name="connsiteY78" fmla="*/ 4521512 h 4521512"/>
              <a:gd name="connsiteX79" fmla="*/ 304800 w 3774004"/>
              <a:gd name="connsiteY79" fmla="*/ 4270004 h 4521512"/>
              <a:gd name="connsiteX80" fmla="*/ 304800 w 3774004"/>
              <a:gd name="connsiteY80" fmla="*/ 4117604 h 4521512"/>
              <a:gd name="connsiteX81" fmla="*/ 228600 w 3774004"/>
              <a:gd name="connsiteY81" fmla="*/ 3965205 h 4521512"/>
              <a:gd name="connsiteX82" fmla="*/ 228600 w 3774004"/>
              <a:gd name="connsiteY82" fmla="*/ 3812805 h 4521512"/>
              <a:gd name="connsiteX83" fmla="*/ 304800 w 3774004"/>
              <a:gd name="connsiteY83" fmla="*/ 3584205 h 4521512"/>
              <a:gd name="connsiteX84" fmla="*/ 457200 w 3774004"/>
              <a:gd name="connsiteY84" fmla="*/ 3279405 h 4521512"/>
              <a:gd name="connsiteX85" fmla="*/ 609600 w 3774004"/>
              <a:gd name="connsiteY85" fmla="*/ 3127004 h 4521512"/>
              <a:gd name="connsiteX86" fmla="*/ 685800 w 3774004"/>
              <a:gd name="connsiteY86" fmla="*/ 2746004 h 4521512"/>
              <a:gd name="connsiteX87" fmla="*/ 914400 w 3774004"/>
              <a:gd name="connsiteY87" fmla="*/ 2365004 h 4521512"/>
              <a:gd name="connsiteX88" fmla="*/ 1143000 w 3774004"/>
              <a:gd name="connsiteY88" fmla="*/ 2212604 h 4521512"/>
              <a:gd name="connsiteX89" fmla="*/ 1447800 w 3774004"/>
              <a:gd name="connsiteY89" fmla="*/ 2136404 h 4521512"/>
              <a:gd name="connsiteX90" fmla="*/ 1676400 w 3774004"/>
              <a:gd name="connsiteY90" fmla="*/ 2441204 h 4521512"/>
              <a:gd name="connsiteX91" fmla="*/ 1295400 w 3774004"/>
              <a:gd name="connsiteY91" fmla="*/ 2822204 h 4521512"/>
              <a:gd name="connsiteX92" fmla="*/ 914400 w 3774004"/>
              <a:gd name="connsiteY92" fmla="*/ 3127005 h 4521512"/>
              <a:gd name="connsiteX93" fmla="*/ 762000 w 3774004"/>
              <a:gd name="connsiteY93" fmla="*/ 3660405 h 4521512"/>
              <a:gd name="connsiteX0" fmla="*/ 772752 w 3774004"/>
              <a:gd name="connsiteY0" fmla="*/ 3618331 h 4521512"/>
              <a:gd name="connsiteX1" fmla="*/ 806411 w 3774004"/>
              <a:gd name="connsiteY1" fmla="*/ 3534184 h 4521512"/>
              <a:gd name="connsiteX2" fmla="*/ 856899 w 3774004"/>
              <a:gd name="connsiteY2" fmla="*/ 3461257 h 4521512"/>
              <a:gd name="connsiteX3" fmla="*/ 907388 w 3774004"/>
              <a:gd name="connsiteY3" fmla="*/ 3405158 h 4521512"/>
              <a:gd name="connsiteX4" fmla="*/ 963486 w 3774004"/>
              <a:gd name="connsiteY4" fmla="*/ 3354670 h 4521512"/>
              <a:gd name="connsiteX5" fmla="*/ 1042023 w 3774004"/>
              <a:gd name="connsiteY5" fmla="*/ 3304182 h 4521512"/>
              <a:gd name="connsiteX6" fmla="*/ 1114951 w 3774004"/>
              <a:gd name="connsiteY6" fmla="*/ 3259303 h 4521512"/>
              <a:gd name="connsiteX7" fmla="*/ 1165439 w 3774004"/>
              <a:gd name="connsiteY7" fmla="*/ 3242474 h 4521512"/>
              <a:gd name="connsiteX8" fmla="*/ 1272026 w 3774004"/>
              <a:gd name="connsiteY8" fmla="*/ 3186376 h 4521512"/>
              <a:gd name="connsiteX9" fmla="*/ 1361783 w 3774004"/>
              <a:gd name="connsiteY9" fmla="*/ 3158326 h 4521512"/>
              <a:gd name="connsiteX10" fmla="*/ 1412271 w 3774004"/>
              <a:gd name="connsiteY10" fmla="*/ 3113448 h 4521512"/>
              <a:gd name="connsiteX11" fmla="*/ 1496418 w 3774004"/>
              <a:gd name="connsiteY11" fmla="*/ 3062960 h 4521512"/>
              <a:gd name="connsiteX12" fmla="*/ 1608615 w 3774004"/>
              <a:gd name="connsiteY12" fmla="*/ 3034911 h 4521512"/>
              <a:gd name="connsiteX13" fmla="*/ 1726421 w 3774004"/>
              <a:gd name="connsiteY13" fmla="*/ 3034911 h 4521512"/>
              <a:gd name="connsiteX14" fmla="*/ 1838617 w 3774004"/>
              <a:gd name="connsiteY14" fmla="*/ 3040520 h 4521512"/>
              <a:gd name="connsiteX15" fmla="*/ 1973253 w 3774004"/>
              <a:gd name="connsiteY15" fmla="*/ 3051740 h 4521512"/>
              <a:gd name="connsiteX16" fmla="*/ 2309842 w 3774004"/>
              <a:gd name="connsiteY16" fmla="*/ 3074179 h 4521512"/>
              <a:gd name="connsiteX17" fmla="*/ 2309842 w 3774004"/>
              <a:gd name="connsiteY17" fmla="*/ 3074179 h 4521512"/>
              <a:gd name="connsiteX18" fmla="*/ 2483746 w 3774004"/>
              <a:gd name="connsiteY18" fmla="*/ 3074179 h 4521512"/>
              <a:gd name="connsiteX19" fmla="*/ 2629601 w 3774004"/>
              <a:gd name="connsiteY19" fmla="*/ 3068569 h 4521512"/>
              <a:gd name="connsiteX20" fmla="*/ 2820335 w 3774004"/>
              <a:gd name="connsiteY20" fmla="*/ 3034911 h 4521512"/>
              <a:gd name="connsiteX21" fmla="*/ 2999849 w 3774004"/>
              <a:gd name="connsiteY21" fmla="*/ 2995642 h 4521512"/>
              <a:gd name="connsiteX22" fmla="*/ 3156924 w 3774004"/>
              <a:gd name="connsiteY22" fmla="*/ 2950763 h 4521512"/>
              <a:gd name="connsiteX23" fmla="*/ 3364487 w 3774004"/>
              <a:gd name="connsiteY23" fmla="*/ 2877836 h 4521512"/>
              <a:gd name="connsiteX24" fmla="*/ 3448634 w 3774004"/>
              <a:gd name="connsiteY24" fmla="*/ 2793688 h 4521512"/>
              <a:gd name="connsiteX25" fmla="*/ 3588880 w 3774004"/>
              <a:gd name="connsiteY25" fmla="*/ 2675882 h 4521512"/>
              <a:gd name="connsiteX26" fmla="*/ 3673027 w 3774004"/>
              <a:gd name="connsiteY26" fmla="*/ 2501978 h 4521512"/>
              <a:gd name="connsiteX27" fmla="*/ 3774004 w 3774004"/>
              <a:gd name="connsiteY27" fmla="*/ 2255146 h 4521512"/>
              <a:gd name="connsiteX28" fmla="*/ 3774004 w 3774004"/>
              <a:gd name="connsiteY28" fmla="*/ 2081242 h 4521512"/>
              <a:gd name="connsiteX29" fmla="*/ 3751564 w 3774004"/>
              <a:gd name="connsiteY29" fmla="*/ 1991485 h 4521512"/>
              <a:gd name="connsiteX30" fmla="*/ 3684247 w 3774004"/>
              <a:gd name="connsiteY30" fmla="*/ 1817580 h 4521512"/>
              <a:gd name="connsiteX31" fmla="*/ 3594490 w 3774004"/>
              <a:gd name="connsiteY31" fmla="*/ 1643676 h 4521512"/>
              <a:gd name="connsiteX32" fmla="*/ 3459854 w 3774004"/>
              <a:gd name="connsiteY32" fmla="*/ 1368795 h 4521512"/>
              <a:gd name="connsiteX33" fmla="*/ 3409366 w 3774004"/>
              <a:gd name="connsiteY33" fmla="*/ 1127573 h 4521512"/>
              <a:gd name="connsiteX34" fmla="*/ 3381317 w 3774004"/>
              <a:gd name="connsiteY34" fmla="*/ 959279 h 4521512"/>
              <a:gd name="connsiteX35" fmla="*/ 3330828 w 3774004"/>
              <a:gd name="connsiteY35" fmla="*/ 729276 h 4521512"/>
              <a:gd name="connsiteX36" fmla="*/ 3213022 w 3774004"/>
              <a:gd name="connsiteY36" fmla="*/ 566592 h 4521512"/>
              <a:gd name="connsiteX37" fmla="*/ 3156924 w 3774004"/>
              <a:gd name="connsiteY37" fmla="*/ 482444 h 4521512"/>
              <a:gd name="connsiteX38" fmla="*/ 2977410 w 3774004"/>
              <a:gd name="connsiteY38" fmla="*/ 258052 h 4521512"/>
              <a:gd name="connsiteX39" fmla="*/ 2769847 w 3774004"/>
              <a:gd name="connsiteY39" fmla="*/ 134636 h 4521512"/>
              <a:gd name="connsiteX40" fmla="*/ 2657650 w 3774004"/>
              <a:gd name="connsiteY40" fmla="*/ 61708 h 4521512"/>
              <a:gd name="connsiteX41" fmla="*/ 2534234 w 3774004"/>
              <a:gd name="connsiteY41" fmla="*/ 0 h 4521512"/>
              <a:gd name="connsiteX42" fmla="*/ 2264963 w 3774004"/>
              <a:gd name="connsiteY42" fmla="*/ 5610 h 4521512"/>
              <a:gd name="connsiteX43" fmla="*/ 2124718 w 3774004"/>
              <a:gd name="connsiteY43" fmla="*/ 112196 h 4521512"/>
              <a:gd name="connsiteX44" fmla="*/ 2034961 w 3774004"/>
              <a:gd name="connsiteY44" fmla="*/ 213173 h 4521512"/>
              <a:gd name="connsiteX45" fmla="*/ 1911545 w 3774004"/>
              <a:gd name="connsiteY45" fmla="*/ 330979 h 4521512"/>
              <a:gd name="connsiteX46" fmla="*/ 1603005 w 3774004"/>
              <a:gd name="connsiteY46" fmla="*/ 465615 h 4521512"/>
              <a:gd name="connsiteX47" fmla="*/ 1457150 w 3774004"/>
              <a:gd name="connsiteY47" fmla="*/ 617080 h 4521512"/>
              <a:gd name="connsiteX48" fmla="*/ 1328124 w 3774004"/>
              <a:gd name="connsiteY48" fmla="*/ 734886 h 4521512"/>
              <a:gd name="connsiteX49" fmla="*/ 1232757 w 3774004"/>
              <a:gd name="connsiteY49" fmla="*/ 813423 h 4521512"/>
              <a:gd name="connsiteX50" fmla="*/ 1182269 w 3774004"/>
              <a:gd name="connsiteY50" fmla="*/ 852692 h 4521512"/>
              <a:gd name="connsiteX51" fmla="*/ 1120561 w 3774004"/>
              <a:gd name="connsiteY51" fmla="*/ 891961 h 4521512"/>
              <a:gd name="connsiteX52" fmla="*/ 1036413 w 3774004"/>
              <a:gd name="connsiteY52" fmla="*/ 942449 h 4521512"/>
              <a:gd name="connsiteX53" fmla="*/ 896168 w 3774004"/>
              <a:gd name="connsiteY53" fmla="*/ 1009767 h 4521512"/>
              <a:gd name="connsiteX54" fmla="*/ 795191 w 3774004"/>
              <a:gd name="connsiteY54" fmla="*/ 1088304 h 4521512"/>
              <a:gd name="connsiteX55" fmla="*/ 711044 w 3774004"/>
              <a:gd name="connsiteY55" fmla="*/ 1144403 h 4521512"/>
              <a:gd name="connsiteX56" fmla="*/ 649336 w 3774004"/>
              <a:gd name="connsiteY56" fmla="*/ 1206111 h 4521512"/>
              <a:gd name="connsiteX57" fmla="*/ 548360 w 3774004"/>
              <a:gd name="connsiteY57" fmla="*/ 1290258 h 4521512"/>
              <a:gd name="connsiteX58" fmla="*/ 447383 w 3774004"/>
              <a:gd name="connsiteY58" fmla="*/ 1385625 h 4521512"/>
              <a:gd name="connsiteX59" fmla="*/ 374455 w 3774004"/>
              <a:gd name="connsiteY59" fmla="*/ 1475382 h 4521512"/>
              <a:gd name="connsiteX60" fmla="*/ 307137 w 3774004"/>
              <a:gd name="connsiteY60" fmla="*/ 1643676 h 4521512"/>
              <a:gd name="connsiteX61" fmla="*/ 307137 w 3774004"/>
              <a:gd name="connsiteY61" fmla="*/ 1643676 h 4521512"/>
              <a:gd name="connsiteX62" fmla="*/ 245429 w 3774004"/>
              <a:gd name="connsiteY62" fmla="*/ 1856849 h 4521512"/>
              <a:gd name="connsiteX63" fmla="*/ 234210 w 3774004"/>
              <a:gd name="connsiteY63" fmla="*/ 2008314 h 4521512"/>
              <a:gd name="connsiteX64" fmla="*/ 222990 w 3774004"/>
              <a:gd name="connsiteY64" fmla="*/ 2187828 h 4521512"/>
              <a:gd name="connsiteX65" fmla="*/ 222990 w 3774004"/>
              <a:gd name="connsiteY65" fmla="*/ 2344903 h 4521512"/>
              <a:gd name="connsiteX66" fmla="*/ 239820 w 3774004"/>
              <a:gd name="connsiteY66" fmla="*/ 2485149 h 4521512"/>
              <a:gd name="connsiteX67" fmla="*/ 262259 w 3774004"/>
              <a:gd name="connsiteY67" fmla="*/ 2821738 h 4521512"/>
              <a:gd name="connsiteX68" fmla="*/ 284698 w 3774004"/>
              <a:gd name="connsiteY68" fmla="*/ 2945153 h 4521512"/>
              <a:gd name="connsiteX69" fmla="*/ 284698 w 3774004"/>
              <a:gd name="connsiteY69" fmla="*/ 3102228 h 4521512"/>
              <a:gd name="connsiteX70" fmla="*/ 267869 w 3774004"/>
              <a:gd name="connsiteY70" fmla="*/ 3197595 h 4521512"/>
              <a:gd name="connsiteX71" fmla="*/ 178112 w 3774004"/>
              <a:gd name="connsiteY71" fmla="*/ 3337841 h 4521512"/>
              <a:gd name="connsiteX72" fmla="*/ 76200 w 3774004"/>
              <a:gd name="connsiteY72" fmla="*/ 3431804 h 4521512"/>
              <a:gd name="connsiteX73" fmla="*/ 0 w 3774004"/>
              <a:gd name="connsiteY73" fmla="*/ 3584204 h 4521512"/>
              <a:gd name="connsiteX74" fmla="*/ 0 w 3774004"/>
              <a:gd name="connsiteY74" fmla="*/ 3736604 h 4521512"/>
              <a:gd name="connsiteX75" fmla="*/ 15427 w 3774004"/>
              <a:gd name="connsiteY75" fmla="*/ 3865163 h 4521512"/>
              <a:gd name="connsiteX76" fmla="*/ 82745 w 3774004"/>
              <a:gd name="connsiteY76" fmla="*/ 4033458 h 4521512"/>
              <a:gd name="connsiteX77" fmla="*/ 228600 w 3774004"/>
              <a:gd name="connsiteY77" fmla="*/ 4422404 h 4521512"/>
              <a:gd name="connsiteX78" fmla="*/ 307137 w 3774004"/>
              <a:gd name="connsiteY78" fmla="*/ 4521512 h 4521512"/>
              <a:gd name="connsiteX79" fmla="*/ 304800 w 3774004"/>
              <a:gd name="connsiteY79" fmla="*/ 4270004 h 4521512"/>
              <a:gd name="connsiteX80" fmla="*/ 304800 w 3774004"/>
              <a:gd name="connsiteY80" fmla="*/ 4117604 h 4521512"/>
              <a:gd name="connsiteX81" fmla="*/ 228600 w 3774004"/>
              <a:gd name="connsiteY81" fmla="*/ 3965204 h 4521512"/>
              <a:gd name="connsiteX82" fmla="*/ 228600 w 3774004"/>
              <a:gd name="connsiteY82" fmla="*/ 3812805 h 4521512"/>
              <a:gd name="connsiteX83" fmla="*/ 304800 w 3774004"/>
              <a:gd name="connsiteY83" fmla="*/ 3584205 h 4521512"/>
              <a:gd name="connsiteX84" fmla="*/ 457200 w 3774004"/>
              <a:gd name="connsiteY84" fmla="*/ 3279405 h 4521512"/>
              <a:gd name="connsiteX85" fmla="*/ 609600 w 3774004"/>
              <a:gd name="connsiteY85" fmla="*/ 3127004 h 4521512"/>
              <a:gd name="connsiteX86" fmla="*/ 685800 w 3774004"/>
              <a:gd name="connsiteY86" fmla="*/ 2746004 h 4521512"/>
              <a:gd name="connsiteX87" fmla="*/ 914400 w 3774004"/>
              <a:gd name="connsiteY87" fmla="*/ 2365004 h 4521512"/>
              <a:gd name="connsiteX88" fmla="*/ 1143000 w 3774004"/>
              <a:gd name="connsiteY88" fmla="*/ 2212604 h 4521512"/>
              <a:gd name="connsiteX89" fmla="*/ 1447800 w 3774004"/>
              <a:gd name="connsiteY89" fmla="*/ 2136404 h 4521512"/>
              <a:gd name="connsiteX90" fmla="*/ 1676400 w 3774004"/>
              <a:gd name="connsiteY90" fmla="*/ 2441204 h 4521512"/>
              <a:gd name="connsiteX91" fmla="*/ 1295400 w 3774004"/>
              <a:gd name="connsiteY91" fmla="*/ 2822204 h 4521512"/>
              <a:gd name="connsiteX92" fmla="*/ 914400 w 3774004"/>
              <a:gd name="connsiteY92" fmla="*/ 3127005 h 4521512"/>
              <a:gd name="connsiteX93" fmla="*/ 762000 w 3774004"/>
              <a:gd name="connsiteY93" fmla="*/ 3660405 h 4521512"/>
              <a:gd name="connsiteX0" fmla="*/ 772752 w 3774004"/>
              <a:gd name="connsiteY0" fmla="*/ 3618331 h 4521512"/>
              <a:gd name="connsiteX1" fmla="*/ 806411 w 3774004"/>
              <a:gd name="connsiteY1" fmla="*/ 3534184 h 4521512"/>
              <a:gd name="connsiteX2" fmla="*/ 856899 w 3774004"/>
              <a:gd name="connsiteY2" fmla="*/ 3461257 h 4521512"/>
              <a:gd name="connsiteX3" fmla="*/ 907388 w 3774004"/>
              <a:gd name="connsiteY3" fmla="*/ 3405158 h 4521512"/>
              <a:gd name="connsiteX4" fmla="*/ 963486 w 3774004"/>
              <a:gd name="connsiteY4" fmla="*/ 3354670 h 4521512"/>
              <a:gd name="connsiteX5" fmla="*/ 1042023 w 3774004"/>
              <a:gd name="connsiteY5" fmla="*/ 3304182 h 4521512"/>
              <a:gd name="connsiteX6" fmla="*/ 1114951 w 3774004"/>
              <a:gd name="connsiteY6" fmla="*/ 3259303 h 4521512"/>
              <a:gd name="connsiteX7" fmla="*/ 1165439 w 3774004"/>
              <a:gd name="connsiteY7" fmla="*/ 3242474 h 4521512"/>
              <a:gd name="connsiteX8" fmla="*/ 1272026 w 3774004"/>
              <a:gd name="connsiteY8" fmla="*/ 3186376 h 4521512"/>
              <a:gd name="connsiteX9" fmla="*/ 1361783 w 3774004"/>
              <a:gd name="connsiteY9" fmla="*/ 3158326 h 4521512"/>
              <a:gd name="connsiteX10" fmla="*/ 1412271 w 3774004"/>
              <a:gd name="connsiteY10" fmla="*/ 3113448 h 4521512"/>
              <a:gd name="connsiteX11" fmla="*/ 1496418 w 3774004"/>
              <a:gd name="connsiteY11" fmla="*/ 3062960 h 4521512"/>
              <a:gd name="connsiteX12" fmla="*/ 1608615 w 3774004"/>
              <a:gd name="connsiteY12" fmla="*/ 3034911 h 4521512"/>
              <a:gd name="connsiteX13" fmla="*/ 1726421 w 3774004"/>
              <a:gd name="connsiteY13" fmla="*/ 3034911 h 4521512"/>
              <a:gd name="connsiteX14" fmla="*/ 1838617 w 3774004"/>
              <a:gd name="connsiteY14" fmla="*/ 3040520 h 4521512"/>
              <a:gd name="connsiteX15" fmla="*/ 1973253 w 3774004"/>
              <a:gd name="connsiteY15" fmla="*/ 3051740 h 4521512"/>
              <a:gd name="connsiteX16" fmla="*/ 2309842 w 3774004"/>
              <a:gd name="connsiteY16" fmla="*/ 3074179 h 4521512"/>
              <a:gd name="connsiteX17" fmla="*/ 2309842 w 3774004"/>
              <a:gd name="connsiteY17" fmla="*/ 3074179 h 4521512"/>
              <a:gd name="connsiteX18" fmla="*/ 2483746 w 3774004"/>
              <a:gd name="connsiteY18" fmla="*/ 3074179 h 4521512"/>
              <a:gd name="connsiteX19" fmla="*/ 2629601 w 3774004"/>
              <a:gd name="connsiteY19" fmla="*/ 3068569 h 4521512"/>
              <a:gd name="connsiteX20" fmla="*/ 2820335 w 3774004"/>
              <a:gd name="connsiteY20" fmla="*/ 3034911 h 4521512"/>
              <a:gd name="connsiteX21" fmla="*/ 2999849 w 3774004"/>
              <a:gd name="connsiteY21" fmla="*/ 2995642 h 4521512"/>
              <a:gd name="connsiteX22" fmla="*/ 3156924 w 3774004"/>
              <a:gd name="connsiteY22" fmla="*/ 2950763 h 4521512"/>
              <a:gd name="connsiteX23" fmla="*/ 3364487 w 3774004"/>
              <a:gd name="connsiteY23" fmla="*/ 2877836 h 4521512"/>
              <a:gd name="connsiteX24" fmla="*/ 3448634 w 3774004"/>
              <a:gd name="connsiteY24" fmla="*/ 2793688 h 4521512"/>
              <a:gd name="connsiteX25" fmla="*/ 3588880 w 3774004"/>
              <a:gd name="connsiteY25" fmla="*/ 2675882 h 4521512"/>
              <a:gd name="connsiteX26" fmla="*/ 3673027 w 3774004"/>
              <a:gd name="connsiteY26" fmla="*/ 2501978 h 4521512"/>
              <a:gd name="connsiteX27" fmla="*/ 3774004 w 3774004"/>
              <a:gd name="connsiteY27" fmla="*/ 2255146 h 4521512"/>
              <a:gd name="connsiteX28" fmla="*/ 3774004 w 3774004"/>
              <a:gd name="connsiteY28" fmla="*/ 2081242 h 4521512"/>
              <a:gd name="connsiteX29" fmla="*/ 3751564 w 3774004"/>
              <a:gd name="connsiteY29" fmla="*/ 1991485 h 4521512"/>
              <a:gd name="connsiteX30" fmla="*/ 3684247 w 3774004"/>
              <a:gd name="connsiteY30" fmla="*/ 1817580 h 4521512"/>
              <a:gd name="connsiteX31" fmla="*/ 3594490 w 3774004"/>
              <a:gd name="connsiteY31" fmla="*/ 1643676 h 4521512"/>
              <a:gd name="connsiteX32" fmla="*/ 3459854 w 3774004"/>
              <a:gd name="connsiteY32" fmla="*/ 1368795 h 4521512"/>
              <a:gd name="connsiteX33" fmla="*/ 3409366 w 3774004"/>
              <a:gd name="connsiteY33" fmla="*/ 1127573 h 4521512"/>
              <a:gd name="connsiteX34" fmla="*/ 3381317 w 3774004"/>
              <a:gd name="connsiteY34" fmla="*/ 959279 h 4521512"/>
              <a:gd name="connsiteX35" fmla="*/ 3330828 w 3774004"/>
              <a:gd name="connsiteY35" fmla="*/ 729276 h 4521512"/>
              <a:gd name="connsiteX36" fmla="*/ 3213022 w 3774004"/>
              <a:gd name="connsiteY36" fmla="*/ 566592 h 4521512"/>
              <a:gd name="connsiteX37" fmla="*/ 3156924 w 3774004"/>
              <a:gd name="connsiteY37" fmla="*/ 482444 h 4521512"/>
              <a:gd name="connsiteX38" fmla="*/ 2977410 w 3774004"/>
              <a:gd name="connsiteY38" fmla="*/ 258052 h 4521512"/>
              <a:gd name="connsiteX39" fmla="*/ 2769847 w 3774004"/>
              <a:gd name="connsiteY39" fmla="*/ 134636 h 4521512"/>
              <a:gd name="connsiteX40" fmla="*/ 2657650 w 3774004"/>
              <a:gd name="connsiteY40" fmla="*/ 61708 h 4521512"/>
              <a:gd name="connsiteX41" fmla="*/ 2534234 w 3774004"/>
              <a:gd name="connsiteY41" fmla="*/ 0 h 4521512"/>
              <a:gd name="connsiteX42" fmla="*/ 2264963 w 3774004"/>
              <a:gd name="connsiteY42" fmla="*/ 5610 h 4521512"/>
              <a:gd name="connsiteX43" fmla="*/ 2124718 w 3774004"/>
              <a:gd name="connsiteY43" fmla="*/ 112196 h 4521512"/>
              <a:gd name="connsiteX44" fmla="*/ 2034961 w 3774004"/>
              <a:gd name="connsiteY44" fmla="*/ 213173 h 4521512"/>
              <a:gd name="connsiteX45" fmla="*/ 1911545 w 3774004"/>
              <a:gd name="connsiteY45" fmla="*/ 330979 h 4521512"/>
              <a:gd name="connsiteX46" fmla="*/ 1603005 w 3774004"/>
              <a:gd name="connsiteY46" fmla="*/ 465615 h 4521512"/>
              <a:gd name="connsiteX47" fmla="*/ 1457150 w 3774004"/>
              <a:gd name="connsiteY47" fmla="*/ 617080 h 4521512"/>
              <a:gd name="connsiteX48" fmla="*/ 1328124 w 3774004"/>
              <a:gd name="connsiteY48" fmla="*/ 734886 h 4521512"/>
              <a:gd name="connsiteX49" fmla="*/ 1232757 w 3774004"/>
              <a:gd name="connsiteY49" fmla="*/ 813423 h 4521512"/>
              <a:gd name="connsiteX50" fmla="*/ 1182269 w 3774004"/>
              <a:gd name="connsiteY50" fmla="*/ 852692 h 4521512"/>
              <a:gd name="connsiteX51" fmla="*/ 1120561 w 3774004"/>
              <a:gd name="connsiteY51" fmla="*/ 891961 h 4521512"/>
              <a:gd name="connsiteX52" fmla="*/ 1036413 w 3774004"/>
              <a:gd name="connsiteY52" fmla="*/ 942449 h 4521512"/>
              <a:gd name="connsiteX53" fmla="*/ 896168 w 3774004"/>
              <a:gd name="connsiteY53" fmla="*/ 1009767 h 4521512"/>
              <a:gd name="connsiteX54" fmla="*/ 795191 w 3774004"/>
              <a:gd name="connsiteY54" fmla="*/ 1088304 h 4521512"/>
              <a:gd name="connsiteX55" fmla="*/ 711044 w 3774004"/>
              <a:gd name="connsiteY55" fmla="*/ 1144403 h 4521512"/>
              <a:gd name="connsiteX56" fmla="*/ 649336 w 3774004"/>
              <a:gd name="connsiteY56" fmla="*/ 1206111 h 4521512"/>
              <a:gd name="connsiteX57" fmla="*/ 548360 w 3774004"/>
              <a:gd name="connsiteY57" fmla="*/ 1290258 h 4521512"/>
              <a:gd name="connsiteX58" fmla="*/ 447383 w 3774004"/>
              <a:gd name="connsiteY58" fmla="*/ 1385625 h 4521512"/>
              <a:gd name="connsiteX59" fmla="*/ 374455 w 3774004"/>
              <a:gd name="connsiteY59" fmla="*/ 1475382 h 4521512"/>
              <a:gd name="connsiteX60" fmla="*/ 307137 w 3774004"/>
              <a:gd name="connsiteY60" fmla="*/ 1643676 h 4521512"/>
              <a:gd name="connsiteX61" fmla="*/ 307137 w 3774004"/>
              <a:gd name="connsiteY61" fmla="*/ 1643676 h 4521512"/>
              <a:gd name="connsiteX62" fmla="*/ 245429 w 3774004"/>
              <a:gd name="connsiteY62" fmla="*/ 1856849 h 4521512"/>
              <a:gd name="connsiteX63" fmla="*/ 234210 w 3774004"/>
              <a:gd name="connsiteY63" fmla="*/ 2008314 h 4521512"/>
              <a:gd name="connsiteX64" fmla="*/ 222990 w 3774004"/>
              <a:gd name="connsiteY64" fmla="*/ 2187828 h 4521512"/>
              <a:gd name="connsiteX65" fmla="*/ 222990 w 3774004"/>
              <a:gd name="connsiteY65" fmla="*/ 2344903 h 4521512"/>
              <a:gd name="connsiteX66" fmla="*/ 239820 w 3774004"/>
              <a:gd name="connsiteY66" fmla="*/ 2485149 h 4521512"/>
              <a:gd name="connsiteX67" fmla="*/ 262259 w 3774004"/>
              <a:gd name="connsiteY67" fmla="*/ 2821738 h 4521512"/>
              <a:gd name="connsiteX68" fmla="*/ 284698 w 3774004"/>
              <a:gd name="connsiteY68" fmla="*/ 2945153 h 4521512"/>
              <a:gd name="connsiteX69" fmla="*/ 284698 w 3774004"/>
              <a:gd name="connsiteY69" fmla="*/ 3102228 h 4521512"/>
              <a:gd name="connsiteX70" fmla="*/ 267869 w 3774004"/>
              <a:gd name="connsiteY70" fmla="*/ 3197595 h 4521512"/>
              <a:gd name="connsiteX71" fmla="*/ 178112 w 3774004"/>
              <a:gd name="connsiteY71" fmla="*/ 3337841 h 4521512"/>
              <a:gd name="connsiteX72" fmla="*/ 76200 w 3774004"/>
              <a:gd name="connsiteY72" fmla="*/ 3431804 h 4521512"/>
              <a:gd name="connsiteX73" fmla="*/ 0 w 3774004"/>
              <a:gd name="connsiteY73" fmla="*/ 3584204 h 4521512"/>
              <a:gd name="connsiteX74" fmla="*/ 0 w 3774004"/>
              <a:gd name="connsiteY74" fmla="*/ 3736604 h 4521512"/>
              <a:gd name="connsiteX75" fmla="*/ 15427 w 3774004"/>
              <a:gd name="connsiteY75" fmla="*/ 3865163 h 4521512"/>
              <a:gd name="connsiteX76" fmla="*/ 82745 w 3774004"/>
              <a:gd name="connsiteY76" fmla="*/ 4033458 h 4521512"/>
              <a:gd name="connsiteX77" fmla="*/ 228600 w 3774004"/>
              <a:gd name="connsiteY77" fmla="*/ 4422404 h 4521512"/>
              <a:gd name="connsiteX78" fmla="*/ 307137 w 3774004"/>
              <a:gd name="connsiteY78" fmla="*/ 4521512 h 4521512"/>
              <a:gd name="connsiteX79" fmla="*/ 304800 w 3774004"/>
              <a:gd name="connsiteY79" fmla="*/ 4270004 h 4521512"/>
              <a:gd name="connsiteX80" fmla="*/ 304800 w 3774004"/>
              <a:gd name="connsiteY80" fmla="*/ 4117604 h 4521512"/>
              <a:gd name="connsiteX81" fmla="*/ 228600 w 3774004"/>
              <a:gd name="connsiteY81" fmla="*/ 3965204 h 4521512"/>
              <a:gd name="connsiteX82" fmla="*/ 228600 w 3774004"/>
              <a:gd name="connsiteY82" fmla="*/ 3812805 h 4521512"/>
              <a:gd name="connsiteX83" fmla="*/ 304800 w 3774004"/>
              <a:gd name="connsiteY83" fmla="*/ 3584205 h 4521512"/>
              <a:gd name="connsiteX84" fmla="*/ 457200 w 3774004"/>
              <a:gd name="connsiteY84" fmla="*/ 3279405 h 4521512"/>
              <a:gd name="connsiteX85" fmla="*/ 609600 w 3774004"/>
              <a:gd name="connsiteY85" fmla="*/ 3050804 h 4521512"/>
              <a:gd name="connsiteX86" fmla="*/ 685800 w 3774004"/>
              <a:gd name="connsiteY86" fmla="*/ 2746004 h 4521512"/>
              <a:gd name="connsiteX87" fmla="*/ 914400 w 3774004"/>
              <a:gd name="connsiteY87" fmla="*/ 2365004 h 4521512"/>
              <a:gd name="connsiteX88" fmla="*/ 1143000 w 3774004"/>
              <a:gd name="connsiteY88" fmla="*/ 2212604 h 4521512"/>
              <a:gd name="connsiteX89" fmla="*/ 1447800 w 3774004"/>
              <a:gd name="connsiteY89" fmla="*/ 2136404 h 4521512"/>
              <a:gd name="connsiteX90" fmla="*/ 1676400 w 3774004"/>
              <a:gd name="connsiteY90" fmla="*/ 2441204 h 4521512"/>
              <a:gd name="connsiteX91" fmla="*/ 1295400 w 3774004"/>
              <a:gd name="connsiteY91" fmla="*/ 2822204 h 4521512"/>
              <a:gd name="connsiteX92" fmla="*/ 914400 w 3774004"/>
              <a:gd name="connsiteY92" fmla="*/ 3127005 h 4521512"/>
              <a:gd name="connsiteX93" fmla="*/ 762000 w 3774004"/>
              <a:gd name="connsiteY93" fmla="*/ 3660405 h 4521512"/>
              <a:gd name="connsiteX0" fmla="*/ 772752 w 3774004"/>
              <a:gd name="connsiteY0" fmla="*/ 3618331 h 4521512"/>
              <a:gd name="connsiteX1" fmla="*/ 806411 w 3774004"/>
              <a:gd name="connsiteY1" fmla="*/ 3534184 h 4521512"/>
              <a:gd name="connsiteX2" fmla="*/ 856899 w 3774004"/>
              <a:gd name="connsiteY2" fmla="*/ 3461257 h 4521512"/>
              <a:gd name="connsiteX3" fmla="*/ 907388 w 3774004"/>
              <a:gd name="connsiteY3" fmla="*/ 3405158 h 4521512"/>
              <a:gd name="connsiteX4" fmla="*/ 963486 w 3774004"/>
              <a:gd name="connsiteY4" fmla="*/ 3354670 h 4521512"/>
              <a:gd name="connsiteX5" fmla="*/ 1042023 w 3774004"/>
              <a:gd name="connsiteY5" fmla="*/ 3304182 h 4521512"/>
              <a:gd name="connsiteX6" fmla="*/ 1114951 w 3774004"/>
              <a:gd name="connsiteY6" fmla="*/ 3259303 h 4521512"/>
              <a:gd name="connsiteX7" fmla="*/ 1165439 w 3774004"/>
              <a:gd name="connsiteY7" fmla="*/ 3242474 h 4521512"/>
              <a:gd name="connsiteX8" fmla="*/ 1272026 w 3774004"/>
              <a:gd name="connsiteY8" fmla="*/ 3186376 h 4521512"/>
              <a:gd name="connsiteX9" fmla="*/ 1361783 w 3774004"/>
              <a:gd name="connsiteY9" fmla="*/ 3158326 h 4521512"/>
              <a:gd name="connsiteX10" fmla="*/ 1412271 w 3774004"/>
              <a:gd name="connsiteY10" fmla="*/ 3113448 h 4521512"/>
              <a:gd name="connsiteX11" fmla="*/ 1496418 w 3774004"/>
              <a:gd name="connsiteY11" fmla="*/ 3062960 h 4521512"/>
              <a:gd name="connsiteX12" fmla="*/ 1608615 w 3774004"/>
              <a:gd name="connsiteY12" fmla="*/ 3034911 h 4521512"/>
              <a:gd name="connsiteX13" fmla="*/ 1726421 w 3774004"/>
              <a:gd name="connsiteY13" fmla="*/ 3034911 h 4521512"/>
              <a:gd name="connsiteX14" fmla="*/ 1838617 w 3774004"/>
              <a:gd name="connsiteY14" fmla="*/ 3040520 h 4521512"/>
              <a:gd name="connsiteX15" fmla="*/ 1973253 w 3774004"/>
              <a:gd name="connsiteY15" fmla="*/ 3051740 h 4521512"/>
              <a:gd name="connsiteX16" fmla="*/ 2309842 w 3774004"/>
              <a:gd name="connsiteY16" fmla="*/ 3074179 h 4521512"/>
              <a:gd name="connsiteX17" fmla="*/ 2309842 w 3774004"/>
              <a:gd name="connsiteY17" fmla="*/ 3074179 h 4521512"/>
              <a:gd name="connsiteX18" fmla="*/ 2483746 w 3774004"/>
              <a:gd name="connsiteY18" fmla="*/ 3074179 h 4521512"/>
              <a:gd name="connsiteX19" fmla="*/ 2629601 w 3774004"/>
              <a:gd name="connsiteY19" fmla="*/ 3068569 h 4521512"/>
              <a:gd name="connsiteX20" fmla="*/ 2820335 w 3774004"/>
              <a:gd name="connsiteY20" fmla="*/ 3034911 h 4521512"/>
              <a:gd name="connsiteX21" fmla="*/ 2999849 w 3774004"/>
              <a:gd name="connsiteY21" fmla="*/ 2995642 h 4521512"/>
              <a:gd name="connsiteX22" fmla="*/ 3156924 w 3774004"/>
              <a:gd name="connsiteY22" fmla="*/ 2950763 h 4521512"/>
              <a:gd name="connsiteX23" fmla="*/ 3364487 w 3774004"/>
              <a:gd name="connsiteY23" fmla="*/ 2877836 h 4521512"/>
              <a:gd name="connsiteX24" fmla="*/ 3448634 w 3774004"/>
              <a:gd name="connsiteY24" fmla="*/ 2793688 h 4521512"/>
              <a:gd name="connsiteX25" fmla="*/ 3588880 w 3774004"/>
              <a:gd name="connsiteY25" fmla="*/ 2675882 h 4521512"/>
              <a:gd name="connsiteX26" fmla="*/ 3673027 w 3774004"/>
              <a:gd name="connsiteY26" fmla="*/ 2501978 h 4521512"/>
              <a:gd name="connsiteX27" fmla="*/ 3774004 w 3774004"/>
              <a:gd name="connsiteY27" fmla="*/ 2255146 h 4521512"/>
              <a:gd name="connsiteX28" fmla="*/ 3774004 w 3774004"/>
              <a:gd name="connsiteY28" fmla="*/ 2081242 h 4521512"/>
              <a:gd name="connsiteX29" fmla="*/ 3751564 w 3774004"/>
              <a:gd name="connsiteY29" fmla="*/ 1991485 h 4521512"/>
              <a:gd name="connsiteX30" fmla="*/ 3684247 w 3774004"/>
              <a:gd name="connsiteY30" fmla="*/ 1817580 h 4521512"/>
              <a:gd name="connsiteX31" fmla="*/ 3594490 w 3774004"/>
              <a:gd name="connsiteY31" fmla="*/ 1643676 h 4521512"/>
              <a:gd name="connsiteX32" fmla="*/ 3459854 w 3774004"/>
              <a:gd name="connsiteY32" fmla="*/ 1368795 h 4521512"/>
              <a:gd name="connsiteX33" fmla="*/ 3409366 w 3774004"/>
              <a:gd name="connsiteY33" fmla="*/ 1127573 h 4521512"/>
              <a:gd name="connsiteX34" fmla="*/ 3381317 w 3774004"/>
              <a:gd name="connsiteY34" fmla="*/ 959279 h 4521512"/>
              <a:gd name="connsiteX35" fmla="*/ 3330828 w 3774004"/>
              <a:gd name="connsiteY35" fmla="*/ 729276 h 4521512"/>
              <a:gd name="connsiteX36" fmla="*/ 3213022 w 3774004"/>
              <a:gd name="connsiteY36" fmla="*/ 566592 h 4521512"/>
              <a:gd name="connsiteX37" fmla="*/ 3156924 w 3774004"/>
              <a:gd name="connsiteY37" fmla="*/ 482444 h 4521512"/>
              <a:gd name="connsiteX38" fmla="*/ 2977410 w 3774004"/>
              <a:gd name="connsiteY38" fmla="*/ 258052 h 4521512"/>
              <a:gd name="connsiteX39" fmla="*/ 2769847 w 3774004"/>
              <a:gd name="connsiteY39" fmla="*/ 134636 h 4521512"/>
              <a:gd name="connsiteX40" fmla="*/ 2657650 w 3774004"/>
              <a:gd name="connsiteY40" fmla="*/ 61708 h 4521512"/>
              <a:gd name="connsiteX41" fmla="*/ 2534234 w 3774004"/>
              <a:gd name="connsiteY41" fmla="*/ 0 h 4521512"/>
              <a:gd name="connsiteX42" fmla="*/ 2264963 w 3774004"/>
              <a:gd name="connsiteY42" fmla="*/ 5610 h 4521512"/>
              <a:gd name="connsiteX43" fmla="*/ 2124718 w 3774004"/>
              <a:gd name="connsiteY43" fmla="*/ 112196 h 4521512"/>
              <a:gd name="connsiteX44" fmla="*/ 2034961 w 3774004"/>
              <a:gd name="connsiteY44" fmla="*/ 213173 h 4521512"/>
              <a:gd name="connsiteX45" fmla="*/ 1911545 w 3774004"/>
              <a:gd name="connsiteY45" fmla="*/ 330979 h 4521512"/>
              <a:gd name="connsiteX46" fmla="*/ 1603005 w 3774004"/>
              <a:gd name="connsiteY46" fmla="*/ 465615 h 4521512"/>
              <a:gd name="connsiteX47" fmla="*/ 1457150 w 3774004"/>
              <a:gd name="connsiteY47" fmla="*/ 617080 h 4521512"/>
              <a:gd name="connsiteX48" fmla="*/ 1328124 w 3774004"/>
              <a:gd name="connsiteY48" fmla="*/ 734886 h 4521512"/>
              <a:gd name="connsiteX49" fmla="*/ 1232757 w 3774004"/>
              <a:gd name="connsiteY49" fmla="*/ 813423 h 4521512"/>
              <a:gd name="connsiteX50" fmla="*/ 1182269 w 3774004"/>
              <a:gd name="connsiteY50" fmla="*/ 852692 h 4521512"/>
              <a:gd name="connsiteX51" fmla="*/ 1120561 w 3774004"/>
              <a:gd name="connsiteY51" fmla="*/ 891961 h 4521512"/>
              <a:gd name="connsiteX52" fmla="*/ 1036413 w 3774004"/>
              <a:gd name="connsiteY52" fmla="*/ 942449 h 4521512"/>
              <a:gd name="connsiteX53" fmla="*/ 896168 w 3774004"/>
              <a:gd name="connsiteY53" fmla="*/ 1009767 h 4521512"/>
              <a:gd name="connsiteX54" fmla="*/ 795191 w 3774004"/>
              <a:gd name="connsiteY54" fmla="*/ 1088304 h 4521512"/>
              <a:gd name="connsiteX55" fmla="*/ 711044 w 3774004"/>
              <a:gd name="connsiteY55" fmla="*/ 1144403 h 4521512"/>
              <a:gd name="connsiteX56" fmla="*/ 649336 w 3774004"/>
              <a:gd name="connsiteY56" fmla="*/ 1206111 h 4521512"/>
              <a:gd name="connsiteX57" fmla="*/ 548360 w 3774004"/>
              <a:gd name="connsiteY57" fmla="*/ 1290258 h 4521512"/>
              <a:gd name="connsiteX58" fmla="*/ 447383 w 3774004"/>
              <a:gd name="connsiteY58" fmla="*/ 1385625 h 4521512"/>
              <a:gd name="connsiteX59" fmla="*/ 374455 w 3774004"/>
              <a:gd name="connsiteY59" fmla="*/ 1475382 h 4521512"/>
              <a:gd name="connsiteX60" fmla="*/ 307137 w 3774004"/>
              <a:gd name="connsiteY60" fmla="*/ 1643676 h 4521512"/>
              <a:gd name="connsiteX61" fmla="*/ 307137 w 3774004"/>
              <a:gd name="connsiteY61" fmla="*/ 1643676 h 4521512"/>
              <a:gd name="connsiteX62" fmla="*/ 245429 w 3774004"/>
              <a:gd name="connsiteY62" fmla="*/ 1856849 h 4521512"/>
              <a:gd name="connsiteX63" fmla="*/ 234210 w 3774004"/>
              <a:gd name="connsiteY63" fmla="*/ 2008314 h 4521512"/>
              <a:gd name="connsiteX64" fmla="*/ 222990 w 3774004"/>
              <a:gd name="connsiteY64" fmla="*/ 2187828 h 4521512"/>
              <a:gd name="connsiteX65" fmla="*/ 222990 w 3774004"/>
              <a:gd name="connsiteY65" fmla="*/ 2344903 h 4521512"/>
              <a:gd name="connsiteX66" fmla="*/ 239820 w 3774004"/>
              <a:gd name="connsiteY66" fmla="*/ 2485149 h 4521512"/>
              <a:gd name="connsiteX67" fmla="*/ 262259 w 3774004"/>
              <a:gd name="connsiteY67" fmla="*/ 2821738 h 4521512"/>
              <a:gd name="connsiteX68" fmla="*/ 284698 w 3774004"/>
              <a:gd name="connsiteY68" fmla="*/ 2945153 h 4521512"/>
              <a:gd name="connsiteX69" fmla="*/ 284698 w 3774004"/>
              <a:gd name="connsiteY69" fmla="*/ 3102228 h 4521512"/>
              <a:gd name="connsiteX70" fmla="*/ 267869 w 3774004"/>
              <a:gd name="connsiteY70" fmla="*/ 3197595 h 4521512"/>
              <a:gd name="connsiteX71" fmla="*/ 178112 w 3774004"/>
              <a:gd name="connsiteY71" fmla="*/ 3337841 h 4521512"/>
              <a:gd name="connsiteX72" fmla="*/ 76200 w 3774004"/>
              <a:gd name="connsiteY72" fmla="*/ 3431804 h 4521512"/>
              <a:gd name="connsiteX73" fmla="*/ 0 w 3774004"/>
              <a:gd name="connsiteY73" fmla="*/ 3584204 h 4521512"/>
              <a:gd name="connsiteX74" fmla="*/ 0 w 3774004"/>
              <a:gd name="connsiteY74" fmla="*/ 3736604 h 4521512"/>
              <a:gd name="connsiteX75" fmla="*/ 15427 w 3774004"/>
              <a:gd name="connsiteY75" fmla="*/ 3865163 h 4521512"/>
              <a:gd name="connsiteX76" fmla="*/ 82745 w 3774004"/>
              <a:gd name="connsiteY76" fmla="*/ 4033458 h 4521512"/>
              <a:gd name="connsiteX77" fmla="*/ 152400 w 3774004"/>
              <a:gd name="connsiteY77" fmla="*/ 4346204 h 4521512"/>
              <a:gd name="connsiteX78" fmla="*/ 307137 w 3774004"/>
              <a:gd name="connsiteY78" fmla="*/ 4521512 h 4521512"/>
              <a:gd name="connsiteX79" fmla="*/ 304800 w 3774004"/>
              <a:gd name="connsiteY79" fmla="*/ 4270004 h 4521512"/>
              <a:gd name="connsiteX80" fmla="*/ 304800 w 3774004"/>
              <a:gd name="connsiteY80" fmla="*/ 4117604 h 4521512"/>
              <a:gd name="connsiteX81" fmla="*/ 228600 w 3774004"/>
              <a:gd name="connsiteY81" fmla="*/ 3965204 h 4521512"/>
              <a:gd name="connsiteX82" fmla="*/ 228600 w 3774004"/>
              <a:gd name="connsiteY82" fmla="*/ 3812805 h 4521512"/>
              <a:gd name="connsiteX83" fmla="*/ 304800 w 3774004"/>
              <a:gd name="connsiteY83" fmla="*/ 3584205 h 4521512"/>
              <a:gd name="connsiteX84" fmla="*/ 457200 w 3774004"/>
              <a:gd name="connsiteY84" fmla="*/ 3279405 h 4521512"/>
              <a:gd name="connsiteX85" fmla="*/ 609600 w 3774004"/>
              <a:gd name="connsiteY85" fmla="*/ 3050804 h 4521512"/>
              <a:gd name="connsiteX86" fmla="*/ 685800 w 3774004"/>
              <a:gd name="connsiteY86" fmla="*/ 2746004 h 4521512"/>
              <a:gd name="connsiteX87" fmla="*/ 914400 w 3774004"/>
              <a:gd name="connsiteY87" fmla="*/ 2365004 h 4521512"/>
              <a:gd name="connsiteX88" fmla="*/ 1143000 w 3774004"/>
              <a:gd name="connsiteY88" fmla="*/ 2212604 h 4521512"/>
              <a:gd name="connsiteX89" fmla="*/ 1447800 w 3774004"/>
              <a:gd name="connsiteY89" fmla="*/ 2136404 h 4521512"/>
              <a:gd name="connsiteX90" fmla="*/ 1676400 w 3774004"/>
              <a:gd name="connsiteY90" fmla="*/ 2441204 h 4521512"/>
              <a:gd name="connsiteX91" fmla="*/ 1295400 w 3774004"/>
              <a:gd name="connsiteY91" fmla="*/ 2822204 h 4521512"/>
              <a:gd name="connsiteX92" fmla="*/ 914400 w 3774004"/>
              <a:gd name="connsiteY92" fmla="*/ 3127005 h 4521512"/>
              <a:gd name="connsiteX93" fmla="*/ 762000 w 3774004"/>
              <a:gd name="connsiteY93" fmla="*/ 3660405 h 4521512"/>
              <a:gd name="connsiteX0" fmla="*/ 772752 w 3774004"/>
              <a:gd name="connsiteY0" fmla="*/ 3618331 h 4521512"/>
              <a:gd name="connsiteX1" fmla="*/ 806411 w 3774004"/>
              <a:gd name="connsiteY1" fmla="*/ 3534184 h 4521512"/>
              <a:gd name="connsiteX2" fmla="*/ 856899 w 3774004"/>
              <a:gd name="connsiteY2" fmla="*/ 3461257 h 4521512"/>
              <a:gd name="connsiteX3" fmla="*/ 907388 w 3774004"/>
              <a:gd name="connsiteY3" fmla="*/ 3405158 h 4521512"/>
              <a:gd name="connsiteX4" fmla="*/ 963486 w 3774004"/>
              <a:gd name="connsiteY4" fmla="*/ 3354670 h 4521512"/>
              <a:gd name="connsiteX5" fmla="*/ 1042023 w 3774004"/>
              <a:gd name="connsiteY5" fmla="*/ 3304182 h 4521512"/>
              <a:gd name="connsiteX6" fmla="*/ 1114951 w 3774004"/>
              <a:gd name="connsiteY6" fmla="*/ 3259303 h 4521512"/>
              <a:gd name="connsiteX7" fmla="*/ 1165439 w 3774004"/>
              <a:gd name="connsiteY7" fmla="*/ 3242474 h 4521512"/>
              <a:gd name="connsiteX8" fmla="*/ 1272026 w 3774004"/>
              <a:gd name="connsiteY8" fmla="*/ 3186376 h 4521512"/>
              <a:gd name="connsiteX9" fmla="*/ 1361783 w 3774004"/>
              <a:gd name="connsiteY9" fmla="*/ 3158326 h 4521512"/>
              <a:gd name="connsiteX10" fmla="*/ 1412271 w 3774004"/>
              <a:gd name="connsiteY10" fmla="*/ 3113448 h 4521512"/>
              <a:gd name="connsiteX11" fmla="*/ 1496418 w 3774004"/>
              <a:gd name="connsiteY11" fmla="*/ 3062960 h 4521512"/>
              <a:gd name="connsiteX12" fmla="*/ 1608615 w 3774004"/>
              <a:gd name="connsiteY12" fmla="*/ 3034911 h 4521512"/>
              <a:gd name="connsiteX13" fmla="*/ 1726421 w 3774004"/>
              <a:gd name="connsiteY13" fmla="*/ 3034911 h 4521512"/>
              <a:gd name="connsiteX14" fmla="*/ 1838617 w 3774004"/>
              <a:gd name="connsiteY14" fmla="*/ 3040520 h 4521512"/>
              <a:gd name="connsiteX15" fmla="*/ 1973253 w 3774004"/>
              <a:gd name="connsiteY15" fmla="*/ 3051740 h 4521512"/>
              <a:gd name="connsiteX16" fmla="*/ 2309842 w 3774004"/>
              <a:gd name="connsiteY16" fmla="*/ 3074179 h 4521512"/>
              <a:gd name="connsiteX17" fmla="*/ 2309842 w 3774004"/>
              <a:gd name="connsiteY17" fmla="*/ 3074179 h 4521512"/>
              <a:gd name="connsiteX18" fmla="*/ 2483746 w 3774004"/>
              <a:gd name="connsiteY18" fmla="*/ 3074179 h 4521512"/>
              <a:gd name="connsiteX19" fmla="*/ 2629601 w 3774004"/>
              <a:gd name="connsiteY19" fmla="*/ 3068569 h 4521512"/>
              <a:gd name="connsiteX20" fmla="*/ 2820335 w 3774004"/>
              <a:gd name="connsiteY20" fmla="*/ 3034911 h 4521512"/>
              <a:gd name="connsiteX21" fmla="*/ 2999849 w 3774004"/>
              <a:gd name="connsiteY21" fmla="*/ 2995642 h 4521512"/>
              <a:gd name="connsiteX22" fmla="*/ 3156924 w 3774004"/>
              <a:gd name="connsiteY22" fmla="*/ 2950763 h 4521512"/>
              <a:gd name="connsiteX23" fmla="*/ 3364487 w 3774004"/>
              <a:gd name="connsiteY23" fmla="*/ 2877836 h 4521512"/>
              <a:gd name="connsiteX24" fmla="*/ 3448634 w 3774004"/>
              <a:gd name="connsiteY24" fmla="*/ 2793688 h 4521512"/>
              <a:gd name="connsiteX25" fmla="*/ 3588880 w 3774004"/>
              <a:gd name="connsiteY25" fmla="*/ 2675882 h 4521512"/>
              <a:gd name="connsiteX26" fmla="*/ 3673027 w 3774004"/>
              <a:gd name="connsiteY26" fmla="*/ 2501978 h 4521512"/>
              <a:gd name="connsiteX27" fmla="*/ 3774004 w 3774004"/>
              <a:gd name="connsiteY27" fmla="*/ 2255146 h 4521512"/>
              <a:gd name="connsiteX28" fmla="*/ 3774004 w 3774004"/>
              <a:gd name="connsiteY28" fmla="*/ 2081242 h 4521512"/>
              <a:gd name="connsiteX29" fmla="*/ 3751564 w 3774004"/>
              <a:gd name="connsiteY29" fmla="*/ 1991485 h 4521512"/>
              <a:gd name="connsiteX30" fmla="*/ 3684247 w 3774004"/>
              <a:gd name="connsiteY30" fmla="*/ 1817580 h 4521512"/>
              <a:gd name="connsiteX31" fmla="*/ 3594490 w 3774004"/>
              <a:gd name="connsiteY31" fmla="*/ 1643676 h 4521512"/>
              <a:gd name="connsiteX32" fmla="*/ 3459854 w 3774004"/>
              <a:gd name="connsiteY32" fmla="*/ 1368795 h 4521512"/>
              <a:gd name="connsiteX33" fmla="*/ 3409366 w 3774004"/>
              <a:gd name="connsiteY33" fmla="*/ 1127573 h 4521512"/>
              <a:gd name="connsiteX34" fmla="*/ 3381317 w 3774004"/>
              <a:gd name="connsiteY34" fmla="*/ 959279 h 4521512"/>
              <a:gd name="connsiteX35" fmla="*/ 3330828 w 3774004"/>
              <a:gd name="connsiteY35" fmla="*/ 729276 h 4521512"/>
              <a:gd name="connsiteX36" fmla="*/ 3213022 w 3774004"/>
              <a:gd name="connsiteY36" fmla="*/ 566592 h 4521512"/>
              <a:gd name="connsiteX37" fmla="*/ 3156924 w 3774004"/>
              <a:gd name="connsiteY37" fmla="*/ 482444 h 4521512"/>
              <a:gd name="connsiteX38" fmla="*/ 2977410 w 3774004"/>
              <a:gd name="connsiteY38" fmla="*/ 258052 h 4521512"/>
              <a:gd name="connsiteX39" fmla="*/ 2769847 w 3774004"/>
              <a:gd name="connsiteY39" fmla="*/ 134636 h 4521512"/>
              <a:gd name="connsiteX40" fmla="*/ 2657650 w 3774004"/>
              <a:gd name="connsiteY40" fmla="*/ 61708 h 4521512"/>
              <a:gd name="connsiteX41" fmla="*/ 2534234 w 3774004"/>
              <a:gd name="connsiteY41" fmla="*/ 0 h 4521512"/>
              <a:gd name="connsiteX42" fmla="*/ 2264963 w 3774004"/>
              <a:gd name="connsiteY42" fmla="*/ 5610 h 4521512"/>
              <a:gd name="connsiteX43" fmla="*/ 2124718 w 3774004"/>
              <a:gd name="connsiteY43" fmla="*/ 112196 h 4521512"/>
              <a:gd name="connsiteX44" fmla="*/ 2034961 w 3774004"/>
              <a:gd name="connsiteY44" fmla="*/ 213173 h 4521512"/>
              <a:gd name="connsiteX45" fmla="*/ 1911545 w 3774004"/>
              <a:gd name="connsiteY45" fmla="*/ 330979 h 4521512"/>
              <a:gd name="connsiteX46" fmla="*/ 1603005 w 3774004"/>
              <a:gd name="connsiteY46" fmla="*/ 465615 h 4521512"/>
              <a:gd name="connsiteX47" fmla="*/ 1457150 w 3774004"/>
              <a:gd name="connsiteY47" fmla="*/ 617080 h 4521512"/>
              <a:gd name="connsiteX48" fmla="*/ 1328124 w 3774004"/>
              <a:gd name="connsiteY48" fmla="*/ 734886 h 4521512"/>
              <a:gd name="connsiteX49" fmla="*/ 1232757 w 3774004"/>
              <a:gd name="connsiteY49" fmla="*/ 813423 h 4521512"/>
              <a:gd name="connsiteX50" fmla="*/ 1182269 w 3774004"/>
              <a:gd name="connsiteY50" fmla="*/ 852692 h 4521512"/>
              <a:gd name="connsiteX51" fmla="*/ 1120561 w 3774004"/>
              <a:gd name="connsiteY51" fmla="*/ 891961 h 4521512"/>
              <a:gd name="connsiteX52" fmla="*/ 1036413 w 3774004"/>
              <a:gd name="connsiteY52" fmla="*/ 942449 h 4521512"/>
              <a:gd name="connsiteX53" fmla="*/ 896168 w 3774004"/>
              <a:gd name="connsiteY53" fmla="*/ 1009767 h 4521512"/>
              <a:gd name="connsiteX54" fmla="*/ 795191 w 3774004"/>
              <a:gd name="connsiteY54" fmla="*/ 1088304 h 4521512"/>
              <a:gd name="connsiteX55" fmla="*/ 711044 w 3774004"/>
              <a:gd name="connsiteY55" fmla="*/ 1144403 h 4521512"/>
              <a:gd name="connsiteX56" fmla="*/ 649336 w 3774004"/>
              <a:gd name="connsiteY56" fmla="*/ 1206111 h 4521512"/>
              <a:gd name="connsiteX57" fmla="*/ 548360 w 3774004"/>
              <a:gd name="connsiteY57" fmla="*/ 1290258 h 4521512"/>
              <a:gd name="connsiteX58" fmla="*/ 447383 w 3774004"/>
              <a:gd name="connsiteY58" fmla="*/ 1385625 h 4521512"/>
              <a:gd name="connsiteX59" fmla="*/ 374455 w 3774004"/>
              <a:gd name="connsiteY59" fmla="*/ 1475382 h 4521512"/>
              <a:gd name="connsiteX60" fmla="*/ 307137 w 3774004"/>
              <a:gd name="connsiteY60" fmla="*/ 1643676 h 4521512"/>
              <a:gd name="connsiteX61" fmla="*/ 307137 w 3774004"/>
              <a:gd name="connsiteY61" fmla="*/ 1643676 h 4521512"/>
              <a:gd name="connsiteX62" fmla="*/ 245429 w 3774004"/>
              <a:gd name="connsiteY62" fmla="*/ 1856849 h 4521512"/>
              <a:gd name="connsiteX63" fmla="*/ 234210 w 3774004"/>
              <a:gd name="connsiteY63" fmla="*/ 2008314 h 4521512"/>
              <a:gd name="connsiteX64" fmla="*/ 222990 w 3774004"/>
              <a:gd name="connsiteY64" fmla="*/ 2187828 h 4521512"/>
              <a:gd name="connsiteX65" fmla="*/ 222990 w 3774004"/>
              <a:gd name="connsiteY65" fmla="*/ 2344903 h 4521512"/>
              <a:gd name="connsiteX66" fmla="*/ 239820 w 3774004"/>
              <a:gd name="connsiteY66" fmla="*/ 2485149 h 4521512"/>
              <a:gd name="connsiteX67" fmla="*/ 262259 w 3774004"/>
              <a:gd name="connsiteY67" fmla="*/ 2821738 h 4521512"/>
              <a:gd name="connsiteX68" fmla="*/ 284698 w 3774004"/>
              <a:gd name="connsiteY68" fmla="*/ 2945153 h 4521512"/>
              <a:gd name="connsiteX69" fmla="*/ 284698 w 3774004"/>
              <a:gd name="connsiteY69" fmla="*/ 3102228 h 4521512"/>
              <a:gd name="connsiteX70" fmla="*/ 267869 w 3774004"/>
              <a:gd name="connsiteY70" fmla="*/ 3197595 h 4521512"/>
              <a:gd name="connsiteX71" fmla="*/ 178112 w 3774004"/>
              <a:gd name="connsiteY71" fmla="*/ 3337841 h 4521512"/>
              <a:gd name="connsiteX72" fmla="*/ 76200 w 3774004"/>
              <a:gd name="connsiteY72" fmla="*/ 3431804 h 4521512"/>
              <a:gd name="connsiteX73" fmla="*/ 0 w 3774004"/>
              <a:gd name="connsiteY73" fmla="*/ 3584204 h 4521512"/>
              <a:gd name="connsiteX74" fmla="*/ 0 w 3774004"/>
              <a:gd name="connsiteY74" fmla="*/ 3736604 h 4521512"/>
              <a:gd name="connsiteX75" fmla="*/ 15427 w 3774004"/>
              <a:gd name="connsiteY75" fmla="*/ 3865163 h 4521512"/>
              <a:gd name="connsiteX76" fmla="*/ 82745 w 3774004"/>
              <a:gd name="connsiteY76" fmla="*/ 4033458 h 4521512"/>
              <a:gd name="connsiteX77" fmla="*/ 152400 w 3774004"/>
              <a:gd name="connsiteY77" fmla="*/ 4346204 h 4521512"/>
              <a:gd name="connsiteX78" fmla="*/ 307137 w 3774004"/>
              <a:gd name="connsiteY78" fmla="*/ 4521512 h 4521512"/>
              <a:gd name="connsiteX79" fmla="*/ 304800 w 3774004"/>
              <a:gd name="connsiteY79" fmla="*/ 4346204 h 4521512"/>
              <a:gd name="connsiteX80" fmla="*/ 304800 w 3774004"/>
              <a:gd name="connsiteY80" fmla="*/ 4117604 h 4521512"/>
              <a:gd name="connsiteX81" fmla="*/ 228600 w 3774004"/>
              <a:gd name="connsiteY81" fmla="*/ 3965204 h 4521512"/>
              <a:gd name="connsiteX82" fmla="*/ 228600 w 3774004"/>
              <a:gd name="connsiteY82" fmla="*/ 3812805 h 4521512"/>
              <a:gd name="connsiteX83" fmla="*/ 304800 w 3774004"/>
              <a:gd name="connsiteY83" fmla="*/ 3584205 h 4521512"/>
              <a:gd name="connsiteX84" fmla="*/ 457200 w 3774004"/>
              <a:gd name="connsiteY84" fmla="*/ 3279405 h 4521512"/>
              <a:gd name="connsiteX85" fmla="*/ 609600 w 3774004"/>
              <a:gd name="connsiteY85" fmla="*/ 3050804 h 4521512"/>
              <a:gd name="connsiteX86" fmla="*/ 685800 w 3774004"/>
              <a:gd name="connsiteY86" fmla="*/ 2746004 h 4521512"/>
              <a:gd name="connsiteX87" fmla="*/ 914400 w 3774004"/>
              <a:gd name="connsiteY87" fmla="*/ 2365004 h 4521512"/>
              <a:gd name="connsiteX88" fmla="*/ 1143000 w 3774004"/>
              <a:gd name="connsiteY88" fmla="*/ 2212604 h 4521512"/>
              <a:gd name="connsiteX89" fmla="*/ 1447800 w 3774004"/>
              <a:gd name="connsiteY89" fmla="*/ 2136404 h 4521512"/>
              <a:gd name="connsiteX90" fmla="*/ 1676400 w 3774004"/>
              <a:gd name="connsiteY90" fmla="*/ 2441204 h 4521512"/>
              <a:gd name="connsiteX91" fmla="*/ 1295400 w 3774004"/>
              <a:gd name="connsiteY91" fmla="*/ 2822204 h 4521512"/>
              <a:gd name="connsiteX92" fmla="*/ 914400 w 3774004"/>
              <a:gd name="connsiteY92" fmla="*/ 3127005 h 4521512"/>
              <a:gd name="connsiteX93" fmla="*/ 762000 w 3774004"/>
              <a:gd name="connsiteY93" fmla="*/ 3660405 h 4521512"/>
              <a:gd name="connsiteX0" fmla="*/ 772752 w 3774004"/>
              <a:gd name="connsiteY0" fmla="*/ 3618331 h 4521512"/>
              <a:gd name="connsiteX1" fmla="*/ 806411 w 3774004"/>
              <a:gd name="connsiteY1" fmla="*/ 3534184 h 4521512"/>
              <a:gd name="connsiteX2" fmla="*/ 856899 w 3774004"/>
              <a:gd name="connsiteY2" fmla="*/ 3461257 h 4521512"/>
              <a:gd name="connsiteX3" fmla="*/ 907388 w 3774004"/>
              <a:gd name="connsiteY3" fmla="*/ 3405158 h 4521512"/>
              <a:gd name="connsiteX4" fmla="*/ 963486 w 3774004"/>
              <a:gd name="connsiteY4" fmla="*/ 3354670 h 4521512"/>
              <a:gd name="connsiteX5" fmla="*/ 1042023 w 3774004"/>
              <a:gd name="connsiteY5" fmla="*/ 3304182 h 4521512"/>
              <a:gd name="connsiteX6" fmla="*/ 1114951 w 3774004"/>
              <a:gd name="connsiteY6" fmla="*/ 3259303 h 4521512"/>
              <a:gd name="connsiteX7" fmla="*/ 1165439 w 3774004"/>
              <a:gd name="connsiteY7" fmla="*/ 3242474 h 4521512"/>
              <a:gd name="connsiteX8" fmla="*/ 1272026 w 3774004"/>
              <a:gd name="connsiteY8" fmla="*/ 3186376 h 4521512"/>
              <a:gd name="connsiteX9" fmla="*/ 1361783 w 3774004"/>
              <a:gd name="connsiteY9" fmla="*/ 3158326 h 4521512"/>
              <a:gd name="connsiteX10" fmla="*/ 1412271 w 3774004"/>
              <a:gd name="connsiteY10" fmla="*/ 3113448 h 4521512"/>
              <a:gd name="connsiteX11" fmla="*/ 1496418 w 3774004"/>
              <a:gd name="connsiteY11" fmla="*/ 3062960 h 4521512"/>
              <a:gd name="connsiteX12" fmla="*/ 1608615 w 3774004"/>
              <a:gd name="connsiteY12" fmla="*/ 3034911 h 4521512"/>
              <a:gd name="connsiteX13" fmla="*/ 1726421 w 3774004"/>
              <a:gd name="connsiteY13" fmla="*/ 3034911 h 4521512"/>
              <a:gd name="connsiteX14" fmla="*/ 1838617 w 3774004"/>
              <a:gd name="connsiteY14" fmla="*/ 3040520 h 4521512"/>
              <a:gd name="connsiteX15" fmla="*/ 1973253 w 3774004"/>
              <a:gd name="connsiteY15" fmla="*/ 3051740 h 4521512"/>
              <a:gd name="connsiteX16" fmla="*/ 2309842 w 3774004"/>
              <a:gd name="connsiteY16" fmla="*/ 3074179 h 4521512"/>
              <a:gd name="connsiteX17" fmla="*/ 2309842 w 3774004"/>
              <a:gd name="connsiteY17" fmla="*/ 3074179 h 4521512"/>
              <a:gd name="connsiteX18" fmla="*/ 2483746 w 3774004"/>
              <a:gd name="connsiteY18" fmla="*/ 3074179 h 4521512"/>
              <a:gd name="connsiteX19" fmla="*/ 2629601 w 3774004"/>
              <a:gd name="connsiteY19" fmla="*/ 3068569 h 4521512"/>
              <a:gd name="connsiteX20" fmla="*/ 2820335 w 3774004"/>
              <a:gd name="connsiteY20" fmla="*/ 3034911 h 4521512"/>
              <a:gd name="connsiteX21" fmla="*/ 2999849 w 3774004"/>
              <a:gd name="connsiteY21" fmla="*/ 2995642 h 4521512"/>
              <a:gd name="connsiteX22" fmla="*/ 3156924 w 3774004"/>
              <a:gd name="connsiteY22" fmla="*/ 2950763 h 4521512"/>
              <a:gd name="connsiteX23" fmla="*/ 3364487 w 3774004"/>
              <a:gd name="connsiteY23" fmla="*/ 2877836 h 4521512"/>
              <a:gd name="connsiteX24" fmla="*/ 3448634 w 3774004"/>
              <a:gd name="connsiteY24" fmla="*/ 2793688 h 4521512"/>
              <a:gd name="connsiteX25" fmla="*/ 3588880 w 3774004"/>
              <a:gd name="connsiteY25" fmla="*/ 2675882 h 4521512"/>
              <a:gd name="connsiteX26" fmla="*/ 3673027 w 3774004"/>
              <a:gd name="connsiteY26" fmla="*/ 2501978 h 4521512"/>
              <a:gd name="connsiteX27" fmla="*/ 3774004 w 3774004"/>
              <a:gd name="connsiteY27" fmla="*/ 2255146 h 4521512"/>
              <a:gd name="connsiteX28" fmla="*/ 3774004 w 3774004"/>
              <a:gd name="connsiteY28" fmla="*/ 2081242 h 4521512"/>
              <a:gd name="connsiteX29" fmla="*/ 3751564 w 3774004"/>
              <a:gd name="connsiteY29" fmla="*/ 1991485 h 4521512"/>
              <a:gd name="connsiteX30" fmla="*/ 3684247 w 3774004"/>
              <a:gd name="connsiteY30" fmla="*/ 1817580 h 4521512"/>
              <a:gd name="connsiteX31" fmla="*/ 3594490 w 3774004"/>
              <a:gd name="connsiteY31" fmla="*/ 1643676 h 4521512"/>
              <a:gd name="connsiteX32" fmla="*/ 3459854 w 3774004"/>
              <a:gd name="connsiteY32" fmla="*/ 1368795 h 4521512"/>
              <a:gd name="connsiteX33" fmla="*/ 3409366 w 3774004"/>
              <a:gd name="connsiteY33" fmla="*/ 1127573 h 4521512"/>
              <a:gd name="connsiteX34" fmla="*/ 3381317 w 3774004"/>
              <a:gd name="connsiteY34" fmla="*/ 959279 h 4521512"/>
              <a:gd name="connsiteX35" fmla="*/ 3330828 w 3774004"/>
              <a:gd name="connsiteY35" fmla="*/ 729276 h 4521512"/>
              <a:gd name="connsiteX36" fmla="*/ 3213022 w 3774004"/>
              <a:gd name="connsiteY36" fmla="*/ 566592 h 4521512"/>
              <a:gd name="connsiteX37" fmla="*/ 3156924 w 3774004"/>
              <a:gd name="connsiteY37" fmla="*/ 482444 h 4521512"/>
              <a:gd name="connsiteX38" fmla="*/ 2977410 w 3774004"/>
              <a:gd name="connsiteY38" fmla="*/ 258052 h 4521512"/>
              <a:gd name="connsiteX39" fmla="*/ 2769847 w 3774004"/>
              <a:gd name="connsiteY39" fmla="*/ 134636 h 4521512"/>
              <a:gd name="connsiteX40" fmla="*/ 2657650 w 3774004"/>
              <a:gd name="connsiteY40" fmla="*/ 61708 h 4521512"/>
              <a:gd name="connsiteX41" fmla="*/ 2534234 w 3774004"/>
              <a:gd name="connsiteY41" fmla="*/ 0 h 4521512"/>
              <a:gd name="connsiteX42" fmla="*/ 2264963 w 3774004"/>
              <a:gd name="connsiteY42" fmla="*/ 5610 h 4521512"/>
              <a:gd name="connsiteX43" fmla="*/ 2124718 w 3774004"/>
              <a:gd name="connsiteY43" fmla="*/ 112196 h 4521512"/>
              <a:gd name="connsiteX44" fmla="*/ 2034961 w 3774004"/>
              <a:gd name="connsiteY44" fmla="*/ 213173 h 4521512"/>
              <a:gd name="connsiteX45" fmla="*/ 1911545 w 3774004"/>
              <a:gd name="connsiteY45" fmla="*/ 330979 h 4521512"/>
              <a:gd name="connsiteX46" fmla="*/ 1603005 w 3774004"/>
              <a:gd name="connsiteY46" fmla="*/ 465615 h 4521512"/>
              <a:gd name="connsiteX47" fmla="*/ 1457150 w 3774004"/>
              <a:gd name="connsiteY47" fmla="*/ 617080 h 4521512"/>
              <a:gd name="connsiteX48" fmla="*/ 1328124 w 3774004"/>
              <a:gd name="connsiteY48" fmla="*/ 734886 h 4521512"/>
              <a:gd name="connsiteX49" fmla="*/ 1232757 w 3774004"/>
              <a:gd name="connsiteY49" fmla="*/ 813423 h 4521512"/>
              <a:gd name="connsiteX50" fmla="*/ 1182269 w 3774004"/>
              <a:gd name="connsiteY50" fmla="*/ 852692 h 4521512"/>
              <a:gd name="connsiteX51" fmla="*/ 1120561 w 3774004"/>
              <a:gd name="connsiteY51" fmla="*/ 891961 h 4521512"/>
              <a:gd name="connsiteX52" fmla="*/ 1036413 w 3774004"/>
              <a:gd name="connsiteY52" fmla="*/ 942449 h 4521512"/>
              <a:gd name="connsiteX53" fmla="*/ 896168 w 3774004"/>
              <a:gd name="connsiteY53" fmla="*/ 1009767 h 4521512"/>
              <a:gd name="connsiteX54" fmla="*/ 795191 w 3774004"/>
              <a:gd name="connsiteY54" fmla="*/ 1088304 h 4521512"/>
              <a:gd name="connsiteX55" fmla="*/ 711044 w 3774004"/>
              <a:gd name="connsiteY55" fmla="*/ 1144403 h 4521512"/>
              <a:gd name="connsiteX56" fmla="*/ 649336 w 3774004"/>
              <a:gd name="connsiteY56" fmla="*/ 1206111 h 4521512"/>
              <a:gd name="connsiteX57" fmla="*/ 548360 w 3774004"/>
              <a:gd name="connsiteY57" fmla="*/ 1290258 h 4521512"/>
              <a:gd name="connsiteX58" fmla="*/ 447383 w 3774004"/>
              <a:gd name="connsiteY58" fmla="*/ 1385625 h 4521512"/>
              <a:gd name="connsiteX59" fmla="*/ 374455 w 3774004"/>
              <a:gd name="connsiteY59" fmla="*/ 1475382 h 4521512"/>
              <a:gd name="connsiteX60" fmla="*/ 307137 w 3774004"/>
              <a:gd name="connsiteY60" fmla="*/ 1643676 h 4521512"/>
              <a:gd name="connsiteX61" fmla="*/ 307137 w 3774004"/>
              <a:gd name="connsiteY61" fmla="*/ 1643676 h 4521512"/>
              <a:gd name="connsiteX62" fmla="*/ 245429 w 3774004"/>
              <a:gd name="connsiteY62" fmla="*/ 1856849 h 4521512"/>
              <a:gd name="connsiteX63" fmla="*/ 234210 w 3774004"/>
              <a:gd name="connsiteY63" fmla="*/ 2008314 h 4521512"/>
              <a:gd name="connsiteX64" fmla="*/ 222990 w 3774004"/>
              <a:gd name="connsiteY64" fmla="*/ 2187828 h 4521512"/>
              <a:gd name="connsiteX65" fmla="*/ 222990 w 3774004"/>
              <a:gd name="connsiteY65" fmla="*/ 2344903 h 4521512"/>
              <a:gd name="connsiteX66" fmla="*/ 239820 w 3774004"/>
              <a:gd name="connsiteY66" fmla="*/ 2485149 h 4521512"/>
              <a:gd name="connsiteX67" fmla="*/ 262259 w 3774004"/>
              <a:gd name="connsiteY67" fmla="*/ 2821738 h 4521512"/>
              <a:gd name="connsiteX68" fmla="*/ 284698 w 3774004"/>
              <a:gd name="connsiteY68" fmla="*/ 2945153 h 4521512"/>
              <a:gd name="connsiteX69" fmla="*/ 284698 w 3774004"/>
              <a:gd name="connsiteY69" fmla="*/ 3102228 h 4521512"/>
              <a:gd name="connsiteX70" fmla="*/ 267869 w 3774004"/>
              <a:gd name="connsiteY70" fmla="*/ 3197595 h 4521512"/>
              <a:gd name="connsiteX71" fmla="*/ 178112 w 3774004"/>
              <a:gd name="connsiteY71" fmla="*/ 3337841 h 4521512"/>
              <a:gd name="connsiteX72" fmla="*/ 76200 w 3774004"/>
              <a:gd name="connsiteY72" fmla="*/ 3431804 h 4521512"/>
              <a:gd name="connsiteX73" fmla="*/ 0 w 3774004"/>
              <a:gd name="connsiteY73" fmla="*/ 3584204 h 4521512"/>
              <a:gd name="connsiteX74" fmla="*/ 0 w 3774004"/>
              <a:gd name="connsiteY74" fmla="*/ 3736604 h 4521512"/>
              <a:gd name="connsiteX75" fmla="*/ 15427 w 3774004"/>
              <a:gd name="connsiteY75" fmla="*/ 3865163 h 4521512"/>
              <a:gd name="connsiteX76" fmla="*/ 82745 w 3774004"/>
              <a:gd name="connsiteY76" fmla="*/ 4033458 h 4521512"/>
              <a:gd name="connsiteX77" fmla="*/ 152400 w 3774004"/>
              <a:gd name="connsiteY77" fmla="*/ 4346204 h 4521512"/>
              <a:gd name="connsiteX78" fmla="*/ 307137 w 3774004"/>
              <a:gd name="connsiteY78" fmla="*/ 4521512 h 4521512"/>
              <a:gd name="connsiteX79" fmla="*/ 381000 w 3774004"/>
              <a:gd name="connsiteY79" fmla="*/ 4346204 h 4521512"/>
              <a:gd name="connsiteX80" fmla="*/ 304800 w 3774004"/>
              <a:gd name="connsiteY80" fmla="*/ 4117604 h 4521512"/>
              <a:gd name="connsiteX81" fmla="*/ 228600 w 3774004"/>
              <a:gd name="connsiteY81" fmla="*/ 3965204 h 4521512"/>
              <a:gd name="connsiteX82" fmla="*/ 228600 w 3774004"/>
              <a:gd name="connsiteY82" fmla="*/ 3812805 h 4521512"/>
              <a:gd name="connsiteX83" fmla="*/ 304800 w 3774004"/>
              <a:gd name="connsiteY83" fmla="*/ 3584205 h 4521512"/>
              <a:gd name="connsiteX84" fmla="*/ 457200 w 3774004"/>
              <a:gd name="connsiteY84" fmla="*/ 3279405 h 4521512"/>
              <a:gd name="connsiteX85" fmla="*/ 609600 w 3774004"/>
              <a:gd name="connsiteY85" fmla="*/ 3050804 h 4521512"/>
              <a:gd name="connsiteX86" fmla="*/ 685800 w 3774004"/>
              <a:gd name="connsiteY86" fmla="*/ 2746004 h 4521512"/>
              <a:gd name="connsiteX87" fmla="*/ 914400 w 3774004"/>
              <a:gd name="connsiteY87" fmla="*/ 2365004 h 4521512"/>
              <a:gd name="connsiteX88" fmla="*/ 1143000 w 3774004"/>
              <a:gd name="connsiteY88" fmla="*/ 2212604 h 4521512"/>
              <a:gd name="connsiteX89" fmla="*/ 1447800 w 3774004"/>
              <a:gd name="connsiteY89" fmla="*/ 2136404 h 4521512"/>
              <a:gd name="connsiteX90" fmla="*/ 1676400 w 3774004"/>
              <a:gd name="connsiteY90" fmla="*/ 2441204 h 4521512"/>
              <a:gd name="connsiteX91" fmla="*/ 1295400 w 3774004"/>
              <a:gd name="connsiteY91" fmla="*/ 2822204 h 4521512"/>
              <a:gd name="connsiteX92" fmla="*/ 914400 w 3774004"/>
              <a:gd name="connsiteY92" fmla="*/ 3127005 h 4521512"/>
              <a:gd name="connsiteX93" fmla="*/ 762000 w 3774004"/>
              <a:gd name="connsiteY93" fmla="*/ 3660405 h 4521512"/>
              <a:gd name="connsiteX0" fmla="*/ 772752 w 3774004"/>
              <a:gd name="connsiteY0" fmla="*/ 3618331 h 4521512"/>
              <a:gd name="connsiteX1" fmla="*/ 806411 w 3774004"/>
              <a:gd name="connsiteY1" fmla="*/ 3534184 h 4521512"/>
              <a:gd name="connsiteX2" fmla="*/ 856899 w 3774004"/>
              <a:gd name="connsiteY2" fmla="*/ 3461257 h 4521512"/>
              <a:gd name="connsiteX3" fmla="*/ 907388 w 3774004"/>
              <a:gd name="connsiteY3" fmla="*/ 3405158 h 4521512"/>
              <a:gd name="connsiteX4" fmla="*/ 963486 w 3774004"/>
              <a:gd name="connsiteY4" fmla="*/ 3354670 h 4521512"/>
              <a:gd name="connsiteX5" fmla="*/ 1042023 w 3774004"/>
              <a:gd name="connsiteY5" fmla="*/ 3304182 h 4521512"/>
              <a:gd name="connsiteX6" fmla="*/ 1114951 w 3774004"/>
              <a:gd name="connsiteY6" fmla="*/ 3259303 h 4521512"/>
              <a:gd name="connsiteX7" fmla="*/ 1165439 w 3774004"/>
              <a:gd name="connsiteY7" fmla="*/ 3242474 h 4521512"/>
              <a:gd name="connsiteX8" fmla="*/ 1272026 w 3774004"/>
              <a:gd name="connsiteY8" fmla="*/ 3186376 h 4521512"/>
              <a:gd name="connsiteX9" fmla="*/ 1361783 w 3774004"/>
              <a:gd name="connsiteY9" fmla="*/ 3158326 h 4521512"/>
              <a:gd name="connsiteX10" fmla="*/ 1412271 w 3774004"/>
              <a:gd name="connsiteY10" fmla="*/ 3113448 h 4521512"/>
              <a:gd name="connsiteX11" fmla="*/ 1496418 w 3774004"/>
              <a:gd name="connsiteY11" fmla="*/ 3062960 h 4521512"/>
              <a:gd name="connsiteX12" fmla="*/ 1608615 w 3774004"/>
              <a:gd name="connsiteY12" fmla="*/ 3034911 h 4521512"/>
              <a:gd name="connsiteX13" fmla="*/ 1726421 w 3774004"/>
              <a:gd name="connsiteY13" fmla="*/ 3034911 h 4521512"/>
              <a:gd name="connsiteX14" fmla="*/ 1838617 w 3774004"/>
              <a:gd name="connsiteY14" fmla="*/ 3040520 h 4521512"/>
              <a:gd name="connsiteX15" fmla="*/ 1973253 w 3774004"/>
              <a:gd name="connsiteY15" fmla="*/ 3051740 h 4521512"/>
              <a:gd name="connsiteX16" fmla="*/ 2309842 w 3774004"/>
              <a:gd name="connsiteY16" fmla="*/ 3074179 h 4521512"/>
              <a:gd name="connsiteX17" fmla="*/ 2309842 w 3774004"/>
              <a:gd name="connsiteY17" fmla="*/ 3074179 h 4521512"/>
              <a:gd name="connsiteX18" fmla="*/ 2483746 w 3774004"/>
              <a:gd name="connsiteY18" fmla="*/ 3074179 h 4521512"/>
              <a:gd name="connsiteX19" fmla="*/ 2629601 w 3774004"/>
              <a:gd name="connsiteY19" fmla="*/ 3068569 h 4521512"/>
              <a:gd name="connsiteX20" fmla="*/ 2820335 w 3774004"/>
              <a:gd name="connsiteY20" fmla="*/ 3034911 h 4521512"/>
              <a:gd name="connsiteX21" fmla="*/ 2999849 w 3774004"/>
              <a:gd name="connsiteY21" fmla="*/ 2995642 h 4521512"/>
              <a:gd name="connsiteX22" fmla="*/ 3156924 w 3774004"/>
              <a:gd name="connsiteY22" fmla="*/ 2950763 h 4521512"/>
              <a:gd name="connsiteX23" fmla="*/ 3364487 w 3774004"/>
              <a:gd name="connsiteY23" fmla="*/ 2877836 h 4521512"/>
              <a:gd name="connsiteX24" fmla="*/ 3448634 w 3774004"/>
              <a:gd name="connsiteY24" fmla="*/ 2793688 h 4521512"/>
              <a:gd name="connsiteX25" fmla="*/ 3588880 w 3774004"/>
              <a:gd name="connsiteY25" fmla="*/ 2675882 h 4521512"/>
              <a:gd name="connsiteX26" fmla="*/ 3673027 w 3774004"/>
              <a:gd name="connsiteY26" fmla="*/ 2501978 h 4521512"/>
              <a:gd name="connsiteX27" fmla="*/ 3774004 w 3774004"/>
              <a:gd name="connsiteY27" fmla="*/ 2255146 h 4521512"/>
              <a:gd name="connsiteX28" fmla="*/ 3774004 w 3774004"/>
              <a:gd name="connsiteY28" fmla="*/ 2081242 h 4521512"/>
              <a:gd name="connsiteX29" fmla="*/ 3751564 w 3774004"/>
              <a:gd name="connsiteY29" fmla="*/ 1991485 h 4521512"/>
              <a:gd name="connsiteX30" fmla="*/ 3684247 w 3774004"/>
              <a:gd name="connsiteY30" fmla="*/ 1817580 h 4521512"/>
              <a:gd name="connsiteX31" fmla="*/ 3594490 w 3774004"/>
              <a:gd name="connsiteY31" fmla="*/ 1643676 h 4521512"/>
              <a:gd name="connsiteX32" fmla="*/ 3459854 w 3774004"/>
              <a:gd name="connsiteY32" fmla="*/ 1368795 h 4521512"/>
              <a:gd name="connsiteX33" fmla="*/ 3409366 w 3774004"/>
              <a:gd name="connsiteY33" fmla="*/ 1127573 h 4521512"/>
              <a:gd name="connsiteX34" fmla="*/ 3381317 w 3774004"/>
              <a:gd name="connsiteY34" fmla="*/ 959279 h 4521512"/>
              <a:gd name="connsiteX35" fmla="*/ 3330828 w 3774004"/>
              <a:gd name="connsiteY35" fmla="*/ 729276 h 4521512"/>
              <a:gd name="connsiteX36" fmla="*/ 3213022 w 3774004"/>
              <a:gd name="connsiteY36" fmla="*/ 566592 h 4521512"/>
              <a:gd name="connsiteX37" fmla="*/ 3156924 w 3774004"/>
              <a:gd name="connsiteY37" fmla="*/ 482444 h 4521512"/>
              <a:gd name="connsiteX38" fmla="*/ 2977410 w 3774004"/>
              <a:gd name="connsiteY38" fmla="*/ 258052 h 4521512"/>
              <a:gd name="connsiteX39" fmla="*/ 2769847 w 3774004"/>
              <a:gd name="connsiteY39" fmla="*/ 134636 h 4521512"/>
              <a:gd name="connsiteX40" fmla="*/ 2657650 w 3774004"/>
              <a:gd name="connsiteY40" fmla="*/ 61708 h 4521512"/>
              <a:gd name="connsiteX41" fmla="*/ 2534234 w 3774004"/>
              <a:gd name="connsiteY41" fmla="*/ 0 h 4521512"/>
              <a:gd name="connsiteX42" fmla="*/ 2264963 w 3774004"/>
              <a:gd name="connsiteY42" fmla="*/ 5610 h 4521512"/>
              <a:gd name="connsiteX43" fmla="*/ 2124718 w 3774004"/>
              <a:gd name="connsiteY43" fmla="*/ 112196 h 4521512"/>
              <a:gd name="connsiteX44" fmla="*/ 2034961 w 3774004"/>
              <a:gd name="connsiteY44" fmla="*/ 213173 h 4521512"/>
              <a:gd name="connsiteX45" fmla="*/ 1911545 w 3774004"/>
              <a:gd name="connsiteY45" fmla="*/ 330979 h 4521512"/>
              <a:gd name="connsiteX46" fmla="*/ 1603005 w 3774004"/>
              <a:gd name="connsiteY46" fmla="*/ 465615 h 4521512"/>
              <a:gd name="connsiteX47" fmla="*/ 1457150 w 3774004"/>
              <a:gd name="connsiteY47" fmla="*/ 617080 h 4521512"/>
              <a:gd name="connsiteX48" fmla="*/ 1328124 w 3774004"/>
              <a:gd name="connsiteY48" fmla="*/ 734886 h 4521512"/>
              <a:gd name="connsiteX49" fmla="*/ 1232757 w 3774004"/>
              <a:gd name="connsiteY49" fmla="*/ 813423 h 4521512"/>
              <a:gd name="connsiteX50" fmla="*/ 1182269 w 3774004"/>
              <a:gd name="connsiteY50" fmla="*/ 852692 h 4521512"/>
              <a:gd name="connsiteX51" fmla="*/ 1120561 w 3774004"/>
              <a:gd name="connsiteY51" fmla="*/ 891961 h 4521512"/>
              <a:gd name="connsiteX52" fmla="*/ 1036413 w 3774004"/>
              <a:gd name="connsiteY52" fmla="*/ 942449 h 4521512"/>
              <a:gd name="connsiteX53" fmla="*/ 896168 w 3774004"/>
              <a:gd name="connsiteY53" fmla="*/ 1009767 h 4521512"/>
              <a:gd name="connsiteX54" fmla="*/ 795191 w 3774004"/>
              <a:gd name="connsiteY54" fmla="*/ 1088304 h 4521512"/>
              <a:gd name="connsiteX55" fmla="*/ 711044 w 3774004"/>
              <a:gd name="connsiteY55" fmla="*/ 1144403 h 4521512"/>
              <a:gd name="connsiteX56" fmla="*/ 649336 w 3774004"/>
              <a:gd name="connsiteY56" fmla="*/ 1206111 h 4521512"/>
              <a:gd name="connsiteX57" fmla="*/ 548360 w 3774004"/>
              <a:gd name="connsiteY57" fmla="*/ 1290258 h 4521512"/>
              <a:gd name="connsiteX58" fmla="*/ 447383 w 3774004"/>
              <a:gd name="connsiteY58" fmla="*/ 1385625 h 4521512"/>
              <a:gd name="connsiteX59" fmla="*/ 374455 w 3774004"/>
              <a:gd name="connsiteY59" fmla="*/ 1475382 h 4521512"/>
              <a:gd name="connsiteX60" fmla="*/ 307137 w 3774004"/>
              <a:gd name="connsiteY60" fmla="*/ 1643676 h 4521512"/>
              <a:gd name="connsiteX61" fmla="*/ 307137 w 3774004"/>
              <a:gd name="connsiteY61" fmla="*/ 1643676 h 4521512"/>
              <a:gd name="connsiteX62" fmla="*/ 245429 w 3774004"/>
              <a:gd name="connsiteY62" fmla="*/ 1856849 h 4521512"/>
              <a:gd name="connsiteX63" fmla="*/ 234210 w 3774004"/>
              <a:gd name="connsiteY63" fmla="*/ 2008314 h 4521512"/>
              <a:gd name="connsiteX64" fmla="*/ 222990 w 3774004"/>
              <a:gd name="connsiteY64" fmla="*/ 2187828 h 4521512"/>
              <a:gd name="connsiteX65" fmla="*/ 222990 w 3774004"/>
              <a:gd name="connsiteY65" fmla="*/ 2344903 h 4521512"/>
              <a:gd name="connsiteX66" fmla="*/ 239820 w 3774004"/>
              <a:gd name="connsiteY66" fmla="*/ 2485149 h 4521512"/>
              <a:gd name="connsiteX67" fmla="*/ 262259 w 3774004"/>
              <a:gd name="connsiteY67" fmla="*/ 2821738 h 4521512"/>
              <a:gd name="connsiteX68" fmla="*/ 284698 w 3774004"/>
              <a:gd name="connsiteY68" fmla="*/ 2945153 h 4521512"/>
              <a:gd name="connsiteX69" fmla="*/ 284698 w 3774004"/>
              <a:gd name="connsiteY69" fmla="*/ 3102228 h 4521512"/>
              <a:gd name="connsiteX70" fmla="*/ 267869 w 3774004"/>
              <a:gd name="connsiteY70" fmla="*/ 3197595 h 4521512"/>
              <a:gd name="connsiteX71" fmla="*/ 178112 w 3774004"/>
              <a:gd name="connsiteY71" fmla="*/ 3337841 h 4521512"/>
              <a:gd name="connsiteX72" fmla="*/ 76200 w 3774004"/>
              <a:gd name="connsiteY72" fmla="*/ 3431804 h 4521512"/>
              <a:gd name="connsiteX73" fmla="*/ 0 w 3774004"/>
              <a:gd name="connsiteY73" fmla="*/ 3584204 h 4521512"/>
              <a:gd name="connsiteX74" fmla="*/ 0 w 3774004"/>
              <a:gd name="connsiteY74" fmla="*/ 3736604 h 4521512"/>
              <a:gd name="connsiteX75" fmla="*/ 15427 w 3774004"/>
              <a:gd name="connsiteY75" fmla="*/ 3865163 h 4521512"/>
              <a:gd name="connsiteX76" fmla="*/ 82745 w 3774004"/>
              <a:gd name="connsiteY76" fmla="*/ 4033458 h 4521512"/>
              <a:gd name="connsiteX77" fmla="*/ 152400 w 3774004"/>
              <a:gd name="connsiteY77" fmla="*/ 4346204 h 4521512"/>
              <a:gd name="connsiteX78" fmla="*/ 307137 w 3774004"/>
              <a:gd name="connsiteY78" fmla="*/ 4521512 h 4521512"/>
              <a:gd name="connsiteX79" fmla="*/ 381000 w 3774004"/>
              <a:gd name="connsiteY79" fmla="*/ 4346204 h 4521512"/>
              <a:gd name="connsiteX80" fmla="*/ 304800 w 3774004"/>
              <a:gd name="connsiteY80" fmla="*/ 4117604 h 4521512"/>
              <a:gd name="connsiteX81" fmla="*/ 228600 w 3774004"/>
              <a:gd name="connsiteY81" fmla="*/ 3965204 h 4521512"/>
              <a:gd name="connsiteX82" fmla="*/ 228600 w 3774004"/>
              <a:gd name="connsiteY82" fmla="*/ 3812805 h 4521512"/>
              <a:gd name="connsiteX83" fmla="*/ 304800 w 3774004"/>
              <a:gd name="connsiteY83" fmla="*/ 3584205 h 4521512"/>
              <a:gd name="connsiteX84" fmla="*/ 457200 w 3774004"/>
              <a:gd name="connsiteY84" fmla="*/ 3279405 h 4521512"/>
              <a:gd name="connsiteX85" fmla="*/ 609600 w 3774004"/>
              <a:gd name="connsiteY85" fmla="*/ 3050804 h 4521512"/>
              <a:gd name="connsiteX86" fmla="*/ 685800 w 3774004"/>
              <a:gd name="connsiteY86" fmla="*/ 2746004 h 4521512"/>
              <a:gd name="connsiteX87" fmla="*/ 914400 w 3774004"/>
              <a:gd name="connsiteY87" fmla="*/ 2365004 h 4521512"/>
              <a:gd name="connsiteX88" fmla="*/ 1143000 w 3774004"/>
              <a:gd name="connsiteY88" fmla="*/ 2212604 h 4521512"/>
              <a:gd name="connsiteX89" fmla="*/ 1447800 w 3774004"/>
              <a:gd name="connsiteY89" fmla="*/ 2136404 h 4521512"/>
              <a:gd name="connsiteX90" fmla="*/ 1676400 w 3774004"/>
              <a:gd name="connsiteY90" fmla="*/ 2441204 h 4521512"/>
              <a:gd name="connsiteX91" fmla="*/ 1295400 w 3774004"/>
              <a:gd name="connsiteY91" fmla="*/ 2822204 h 4521512"/>
              <a:gd name="connsiteX92" fmla="*/ 914400 w 3774004"/>
              <a:gd name="connsiteY92" fmla="*/ 3127005 h 4521512"/>
              <a:gd name="connsiteX93" fmla="*/ 762000 w 3774004"/>
              <a:gd name="connsiteY93" fmla="*/ 3660405 h 4521512"/>
              <a:gd name="connsiteX0" fmla="*/ 772752 w 3774004"/>
              <a:gd name="connsiteY0" fmla="*/ 3618331 h 4574804"/>
              <a:gd name="connsiteX1" fmla="*/ 806411 w 3774004"/>
              <a:gd name="connsiteY1" fmla="*/ 3534184 h 4574804"/>
              <a:gd name="connsiteX2" fmla="*/ 856899 w 3774004"/>
              <a:gd name="connsiteY2" fmla="*/ 3461257 h 4574804"/>
              <a:gd name="connsiteX3" fmla="*/ 907388 w 3774004"/>
              <a:gd name="connsiteY3" fmla="*/ 3405158 h 4574804"/>
              <a:gd name="connsiteX4" fmla="*/ 963486 w 3774004"/>
              <a:gd name="connsiteY4" fmla="*/ 3354670 h 4574804"/>
              <a:gd name="connsiteX5" fmla="*/ 1042023 w 3774004"/>
              <a:gd name="connsiteY5" fmla="*/ 3304182 h 4574804"/>
              <a:gd name="connsiteX6" fmla="*/ 1114951 w 3774004"/>
              <a:gd name="connsiteY6" fmla="*/ 3259303 h 4574804"/>
              <a:gd name="connsiteX7" fmla="*/ 1165439 w 3774004"/>
              <a:gd name="connsiteY7" fmla="*/ 3242474 h 4574804"/>
              <a:gd name="connsiteX8" fmla="*/ 1272026 w 3774004"/>
              <a:gd name="connsiteY8" fmla="*/ 3186376 h 4574804"/>
              <a:gd name="connsiteX9" fmla="*/ 1361783 w 3774004"/>
              <a:gd name="connsiteY9" fmla="*/ 3158326 h 4574804"/>
              <a:gd name="connsiteX10" fmla="*/ 1412271 w 3774004"/>
              <a:gd name="connsiteY10" fmla="*/ 3113448 h 4574804"/>
              <a:gd name="connsiteX11" fmla="*/ 1496418 w 3774004"/>
              <a:gd name="connsiteY11" fmla="*/ 3062960 h 4574804"/>
              <a:gd name="connsiteX12" fmla="*/ 1608615 w 3774004"/>
              <a:gd name="connsiteY12" fmla="*/ 3034911 h 4574804"/>
              <a:gd name="connsiteX13" fmla="*/ 1726421 w 3774004"/>
              <a:gd name="connsiteY13" fmla="*/ 3034911 h 4574804"/>
              <a:gd name="connsiteX14" fmla="*/ 1838617 w 3774004"/>
              <a:gd name="connsiteY14" fmla="*/ 3040520 h 4574804"/>
              <a:gd name="connsiteX15" fmla="*/ 1973253 w 3774004"/>
              <a:gd name="connsiteY15" fmla="*/ 3051740 h 4574804"/>
              <a:gd name="connsiteX16" fmla="*/ 2309842 w 3774004"/>
              <a:gd name="connsiteY16" fmla="*/ 3074179 h 4574804"/>
              <a:gd name="connsiteX17" fmla="*/ 2309842 w 3774004"/>
              <a:gd name="connsiteY17" fmla="*/ 3074179 h 4574804"/>
              <a:gd name="connsiteX18" fmla="*/ 2483746 w 3774004"/>
              <a:gd name="connsiteY18" fmla="*/ 3074179 h 4574804"/>
              <a:gd name="connsiteX19" fmla="*/ 2629601 w 3774004"/>
              <a:gd name="connsiteY19" fmla="*/ 3068569 h 4574804"/>
              <a:gd name="connsiteX20" fmla="*/ 2820335 w 3774004"/>
              <a:gd name="connsiteY20" fmla="*/ 3034911 h 4574804"/>
              <a:gd name="connsiteX21" fmla="*/ 2999849 w 3774004"/>
              <a:gd name="connsiteY21" fmla="*/ 2995642 h 4574804"/>
              <a:gd name="connsiteX22" fmla="*/ 3156924 w 3774004"/>
              <a:gd name="connsiteY22" fmla="*/ 2950763 h 4574804"/>
              <a:gd name="connsiteX23" fmla="*/ 3364487 w 3774004"/>
              <a:gd name="connsiteY23" fmla="*/ 2877836 h 4574804"/>
              <a:gd name="connsiteX24" fmla="*/ 3448634 w 3774004"/>
              <a:gd name="connsiteY24" fmla="*/ 2793688 h 4574804"/>
              <a:gd name="connsiteX25" fmla="*/ 3588880 w 3774004"/>
              <a:gd name="connsiteY25" fmla="*/ 2675882 h 4574804"/>
              <a:gd name="connsiteX26" fmla="*/ 3673027 w 3774004"/>
              <a:gd name="connsiteY26" fmla="*/ 2501978 h 4574804"/>
              <a:gd name="connsiteX27" fmla="*/ 3774004 w 3774004"/>
              <a:gd name="connsiteY27" fmla="*/ 2255146 h 4574804"/>
              <a:gd name="connsiteX28" fmla="*/ 3774004 w 3774004"/>
              <a:gd name="connsiteY28" fmla="*/ 2081242 h 4574804"/>
              <a:gd name="connsiteX29" fmla="*/ 3751564 w 3774004"/>
              <a:gd name="connsiteY29" fmla="*/ 1991485 h 4574804"/>
              <a:gd name="connsiteX30" fmla="*/ 3684247 w 3774004"/>
              <a:gd name="connsiteY30" fmla="*/ 1817580 h 4574804"/>
              <a:gd name="connsiteX31" fmla="*/ 3594490 w 3774004"/>
              <a:gd name="connsiteY31" fmla="*/ 1643676 h 4574804"/>
              <a:gd name="connsiteX32" fmla="*/ 3459854 w 3774004"/>
              <a:gd name="connsiteY32" fmla="*/ 1368795 h 4574804"/>
              <a:gd name="connsiteX33" fmla="*/ 3409366 w 3774004"/>
              <a:gd name="connsiteY33" fmla="*/ 1127573 h 4574804"/>
              <a:gd name="connsiteX34" fmla="*/ 3381317 w 3774004"/>
              <a:gd name="connsiteY34" fmla="*/ 959279 h 4574804"/>
              <a:gd name="connsiteX35" fmla="*/ 3330828 w 3774004"/>
              <a:gd name="connsiteY35" fmla="*/ 729276 h 4574804"/>
              <a:gd name="connsiteX36" fmla="*/ 3213022 w 3774004"/>
              <a:gd name="connsiteY36" fmla="*/ 566592 h 4574804"/>
              <a:gd name="connsiteX37" fmla="*/ 3156924 w 3774004"/>
              <a:gd name="connsiteY37" fmla="*/ 482444 h 4574804"/>
              <a:gd name="connsiteX38" fmla="*/ 2977410 w 3774004"/>
              <a:gd name="connsiteY38" fmla="*/ 258052 h 4574804"/>
              <a:gd name="connsiteX39" fmla="*/ 2769847 w 3774004"/>
              <a:gd name="connsiteY39" fmla="*/ 134636 h 4574804"/>
              <a:gd name="connsiteX40" fmla="*/ 2657650 w 3774004"/>
              <a:gd name="connsiteY40" fmla="*/ 61708 h 4574804"/>
              <a:gd name="connsiteX41" fmla="*/ 2534234 w 3774004"/>
              <a:gd name="connsiteY41" fmla="*/ 0 h 4574804"/>
              <a:gd name="connsiteX42" fmla="*/ 2264963 w 3774004"/>
              <a:gd name="connsiteY42" fmla="*/ 5610 h 4574804"/>
              <a:gd name="connsiteX43" fmla="*/ 2124718 w 3774004"/>
              <a:gd name="connsiteY43" fmla="*/ 112196 h 4574804"/>
              <a:gd name="connsiteX44" fmla="*/ 2034961 w 3774004"/>
              <a:gd name="connsiteY44" fmla="*/ 213173 h 4574804"/>
              <a:gd name="connsiteX45" fmla="*/ 1911545 w 3774004"/>
              <a:gd name="connsiteY45" fmla="*/ 330979 h 4574804"/>
              <a:gd name="connsiteX46" fmla="*/ 1603005 w 3774004"/>
              <a:gd name="connsiteY46" fmla="*/ 465615 h 4574804"/>
              <a:gd name="connsiteX47" fmla="*/ 1457150 w 3774004"/>
              <a:gd name="connsiteY47" fmla="*/ 617080 h 4574804"/>
              <a:gd name="connsiteX48" fmla="*/ 1328124 w 3774004"/>
              <a:gd name="connsiteY48" fmla="*/ 734886 h 4574804"/>
              <a:gd name="connsiteX49" fmla="*/ 1232757 w 3774004"/>
              <a:gd name="connsiteY49" fmla="*/ 813423 h 4574804"/>
              <a:gd name="connsiteX50" fmla="*/ 1182269 w 3774004"/>
              <a:gd name="connsiteY50" fmla="*/ 852692 h 4574804"/>
              <a:gd name="connsiteX51" fmla="*/ 1120561 w 3774004"/>
              <a:gd name="connsiteY51" fmla="*/ 891961 h 4574804"/>
              <a:gd name="connsiteX52" fmla="*/ 1036413 w 3774004"/>
              <a:gd name="connsiteY52" fmla="*/ 942449 h 4574804"/>
              <a:gd name="connsiteX53" fmla="*/ 896168 w 3774004"/>
              <a:gd name="connsiteY53" fmla="*/ 1009767 h 4574804"/>
              <a:gd name="connsiteX54" fmla="*/ 795191 w 3774004"/>
              <a:gd name="connsiteY54" fmla="*/ 1088304 h 4574804"/>
              <a:gd name="connsiteX55" fmla="*/ 711044 w 3774004"/>
              <a:gd name="connsiteY55" fmla="*/ 1144403 h 4574804"/>
              <a:gd name="connsiteX56" fmla="*/ 649336 w 3774004"/>
              <a:gd name="connsiteY56" fmla="*/ 1206111 h 4574804"/>
              <a:gd name="connsiteX57" fmla="*/ 548360 w 3774004"/>
              <a:gd name="connsiteY57" fmla="*/ 1290258 h 4574804"/>
              <a:gd name="connsiteX58" fmla="*/ 447383 w 3774004"/>
              <a:gd name="connsiteY58" fmla="*/ 1385625 h 4574804"/>
              <a:gd name="connsiteX59" fmla="*/ 374455 w 3774004"/>
              <a:gd name="connsiteY59" fmla="*/ 1475382 h 4574804"/>
              <a:gd name="connsiteX60" fmla="*/ 307137 w 3774004"/>
              <a:gd name="connsiteY60" fmla="*/ 1643676 h 4574804"/>
              <a:gd name="connsiteX61" fmla="*/ 307137 w 3774004"/>
              <a:gd name="connsiteY61" fmla="*/ 1643676 h 4574804"/>
              <a:gd name="connsiteX62" fmla="*/ 245429 w 3774004"/>
              <a:gd name="connsiteY62" fmla="*/ 1856849 h 4574804"/>
              <a:gd name="connsiteX63" fmla="*/ 234210 w 3774004"/>
              <a:gd name="connsiteY63" fmla="*/ 2008314 h 4574804"/>
              <a:gd name="connsiteX64" fmla="*/ 222990 w 3774004"/>
              <a:gd name="connsiteY64" fmla="*/ 2187828 h 4574804"/>
              <a:gd name="connsiteX65" fmla="*/ 222990 w 3774004"/>
              <a:gd name="connsiteY65" fmla="*/ 2344903 h 4574804"/>
              <a:gd name="connsiteX66" fmla="*/ 239820 w 3774004"/>
              <a:gd name="connsiteY66" fmla="*/ 2485149 h 4574804"/>
              <a:gd name="connsiteX67" fmla="*/ 262259 w 3774004"/>
              <a:gd name="connsiteY67" fmla="*/ 2821738 h 4574804"/>
              <a:gd name="connsiteX68" fmla="*/ 284698 w 3774004"/>
              <a:gd name="connsiteY68" fmla="*/ 2945153 h 4574804"/>
              <a:gd name="connsiteX69" fmla="*/ 284698 w 3774004"/>
              <a:gd name="connsiteY69" fmla="*/ 3102228 h 4574804"/>
              <a:gd name="connsiteX70" fmla="*/ 267869 w 3774004"/>
              <a:gd name="connsiteY70" fmla="*/ 3197595 h 4574804"/>
              <a:gd name="connsiteX71" fmla="*/ 178112 w 3774004"/>
              <a:gd name="connsiteY71" fmla="*/ 3337841 h 4574804"/>
              <a:gd name="connsiteX72" fmla="*/ 76200 w 3774004"/>
              <a:gd name="connsiteY72" fmla="*/ 3431804 h 4574804"/>
              <a:gd name="connsiteX73" fmla="*/ 0 w 3774004"/>
              <a:gd name="connsiteY73" fmla="*/ 3584204 h 4574804"/>
              <a:gd name="connsiteX74" fmla="*/ 0 w 3774004"/>
              <a:gd name="connsiteY74" fmla="*/ 3736604 h 4574804"/>
              <a:gd name="connsiteX75" fmla="*/ 15427 w 3774004"/>
              <a:gd name="connsiteY75" fmla="*/ 3865163 h 4574804"/>
              <a:gd name="connsiteX76" fmla="*/ 82745 w 3774004"/>
              <a:gd name="connsiteY76" fmla="*/ 4033458 h 4574804"/>
              <a:gd name="connsiteX77" fmla="*/ 152400 w 3774004"/>
              <a:gd name="connsiteY77" fmla="*/ 4346204 h 4574804"/>
              <a:gd name="connsiteX78" fmla="*/ 304800 w 3774004"/>
              <a:gd name="connsiteY78" fmla="*/ 4574804 h 4574804"/>
              <a:gd name="connsiteX79" fmla="*/ 381000 w 3774004"/>
              <a:gd name="connsiteY79" fmla="*/ 4346204 h 4574804"/>
              <a:gd name="connsiteX80" fmla="*/ 304800 w 3774004"/>
              <a:gd name="connsiteY80" fmla="*/ 4117604 h 4574804"/>
              <a:gd name="connsiteX81" fmla="*/ 228600 w 3774004"/>
              <a:gd name="connsiteY81" fmla="*/ 3965204 h 4574804"/>
              <a:gd name="connsiteX82" fmla="*/ 228600 w 3774004"/>
              <a:gd name="connsiteY82" fmla="*/ 3812805 h 4574804"/>
              <a:gd name="connsiteX83" fmla="*/ 304800 w 3774004"/>
              <a:gd name="connsiteY83" fmla="*/ 3584205 h 4574804"/>
              <a:gd name="connsiteX84" fmla="*/ 457200 w 3774004"/>
              <a:gd name="connsiteY84" fmla="*/ 3279405 h 4574804"/>
              <a:gd name="connsiteX85" fmla="*/ 609600 w 3774004"/>
              <a:gd name="connsiteY85" fmla="*/ 3050804 h 4574804"/>
              <a:gd name="connsiteX86" fmla="*/ 685800 w 3774004"/>
              <a:gd name="connsiteY86" fmla="*/ 2746004 h 4574804"/>
              <a:gd name="connsiteX87" fmla="*/ 914400 w 3774004"/>
              <a:gd name="connsiteY87" fmla="*/ 2365004 h 4574804"/>
              <a:gd name="connsiteX88" fmla="*/ 1143000 w 3774004"/>
              <a:gd name="connsiteY88" fmla="*/ 2212604 h 4574804"/>
              <a:gd name="connsiteX89" fmla="*/ 1447800 w 3774004"/>
              <a:gd name="connsiteY89" fmla="*/ 2136404 h 4574804"/>
              <a:gd name="connsiteX90" fmla="*/ 1676400 w 3774004"/>
              <a:gd name="connsiteY90" fmla="*/ 2441204 h 4574804"/>
              <a:gd name="connsiteX91" fmla="*/ 1295400 w 3774004"/>
              <a:gd name="connsiteY91" fmla="*/ 2822204 h 4574804"/>
              <a:gd name="connsiteX92" fmla="*/ 914400 w 3774004"/>
              <a:gd name="connsiteY92" fmla="*/ 3127005 h 4574804"/>
              <a:gd name="connsiteX93" fmla="*/ 762000 w 3774004"/>
              <a:gd name="connsiteY93" fmla="*/ 3660405 h 4574804"/>
              <a:gd name="connsiteX0" fmla="*/ 772752 w 3774004"/>
              <a:gd name="connsiteY0" fmla="*/ 3618331 h 4574804"/>
              <a:gd name="connsiteX1" fmla="*/ 806411 w 3774004"/>
              <a:gd name="connsiteY1" fmla="*/ 3534184 h 4574804"/>
              <a:gd name="connsiteX2" fmla="*/ 856899 w 3774004"/>
              <a:gd name="connsiteY2" fmla="*/ 3461257 h 4574804"/>
              <a:gd name="connsiteX3" fmla="*/ 907388 w 3774004"/>
              <a:gd name="connsiteY3" fmla="*/ 3405158 h 4574804"/>
              <a:gd name="connsiteX4" fmla="*/ 963486 w 3774004"/>
              <a:gd name="connsiteY4" fmla="*/ 3354670 h 4574804"/>
              <a:gd name="connsiteX5" fmla="*/ 1042023 w 3774004"/>
              <a:gd name="connsiteY5" fmla="*/ 3304182 h 4574804"/>
              <a:gd name="connsiteX6" fmla="*/ 1114951 w 3774004"/>
              <a:gd name="connsiteY6" fmla="*/ 3259303 h 4574804"/>
              <a:gd name="connsiteX7" fmla="*/ 1165439 w 3774004"/>
              <a:gd name="connsiteY7" fmla="*/ 3242474 h 4574804"/>
              <a:gd name="connsiteX8" fmla="*/ 1272026 w 3774004"/>
              <a:gd name="connsiteY8" fmla="*/ 3186376 h 4574804"/>
              <a:gd name="connsiteX9" fmla="*/ 1361783 w 3774004"/>
              <a:gd name="connsiteY9" fmla="*/ 3158326 h 4574804"/>
              <a:gd name="connsiteX10" fmla="*/ 1412271 w 3774004"/>
              <a:gd name="connsiteY10" fmla="*/ 3113448 h 4574804"/>
              <a:gd name="connsiteX11" fmla="*/ 1496418 w 3774004"/>
              <a:gd name="connsiteY11" fmla="*/ 3062960 h 4574804"/>
              <a:gd name="connsiteX12" fmla="*/ 1608615 w 3774004"/>
              <a:gd name="connsiteY12" fmla="*/ 3034911 h 4574804"/>
              <a:gd name="connsiteX13" fmla="*/ 1726421 w 3774004"/>
              <a:gd name="connsiteY13" fmla="*/ 3034911 h 4574804"/>
              <a:gd name="connsiteX14" fmla="*/ 1838617 w 3774004"/>
              <a:gd name="connsiteY14" fmla="*/ 3040520 h 4574804"/>
              <a:gd name="connsiteX15" fmla="*/ 1973253 w 3774004"/>
              <a:gd name="connsiteY15" fmla="*/ 3051740 h 4574804"/>
              <a:gd name="connsiteX16" fmla="*/ 2309842 w 3774004"/>
              <a:gd name="connsiteY16" fmla="*/ 3074179 h 4574804"/>
              <a:gd name="connsiteX17" fmla="*/ 2309842 w 3774004"/>
              <a:gd name="connsiteY17" fmla="*/ 3074179 h 4574804"/>
              <a:gd name="connsiteX18" fmla="*/ 2483746 w 3774004"/>
              <a:gd name="connsiteY18" fmla="*/ 3074179 h 4574804"/>
              <a:gd name="connsiteX19" fmla="*/ 2629601 w 3774004"/>
              <a:gd name="connsiteY19" fmla="*/ 3068569 h 4574804"/>
              <a:gd name="connsiteX20" fmla="*/ 2820335 w 3774004"/>
              <a:gd name="connsiteY20" fmla="*/ 3034911 h 4574804"/>
              <a:gd name="connsiteX21" fmla="*/ 2999849 w 3774004"/>
              <a:gd name="connsiteY21" fmla="*/ 2995642 h 4574804"/>
              <a:gd name="connsiteX22" fmla="*/ 3156924 w 3774004"/>
              <a:gd name="connsiteY22" fmla="*/ 2950763 h 4574804"/>
              <a:gd name="connsiteX23" fmla="*/ 3364487 w 3774004"/>
              <a:gd name="connsiteY23" fmla="*/ 2877836 h 4574804"/>
              <a:gd name="connsiteX24" fmla="*/ 3448634 w 3774004"/>
              <a:gd name="connsiteY24" fmla="*/ 2793688 h 4574804"/>
              <a:gd name="connsiteX25" fmla="*/ 3588880 w 3774004"/>
              <a:gd name="connsiteY25" fmla="*/ 2675882 h 4574804"/>
              <a:gd name="connsiteX26" fmla="*/ 3673027 w 3774004"/>
              <a:gd name="connsiteY26" fmla="*/ 2501978 h 4574804"/>
              <a:gd name="connsiteX27" fmla="*/ 3774004 w 3774004"/>
              <a:gd name="connsiteY27" fmla="*/ 2255146 h 4574804"/>
              <a:gd name="connsiteX28" fmla="*/ 3774004 w 3774004"/>
              <a:gd name="connsiteY28" fmla="*/ 2081242 h 4574804"/>
              <a:gd name="connsiteX29" fmla="*/ 3751564 w 3774004"/>
              <a:gd name="connsiteY29" fmla="*/ 1991485 h 4574804"/>
              <a:gd name="connsiteX30" fmla="*/ 3684247 w 3774004"/>
              <a:gd name="connsiteY30" fmla="*/ 1817580 h 4574804"/>
              <a:gd name="connsiteX31" fmla="*/ 3594490 w 3774004"/>
              <a:gd name="connsiteY31" fmla="*/ 1643676 h 4574804"/>
              <a:gd name="connsiteX32" fmla="*/ 3459854 w 3774004"/>
              <a:gd name="connsiteY32" fmla="*/ 1368795 h 4574804"/>
              <a:gd name="connsiteX33" fmla="*/ 3409366 w 3774004"/>
              <a:gd name="connsiteY33" fmla="*/ 1127573 h 4574804"/>
              <a:gd name="connsiteX34" fmla="*/ 3381317 w 3774004"/>
              <a:gd name="connsiteY34" fmla="*/ 959279 h 4574804"/>
              <a:gd name="connsiteX35" fmla="*/ 3330828 w 3774004"/>
              <a:gd name="connsiteY35" fmla="*/ 729276 h 4574804"/>
              <a:gd name="connsiteX36" fmla="*/ 3213022 w 3774004"/>
              <a:gd name="connsiteY36" fmla="*/ 566592 h 4574804"/>
              <a:gd name="connsiteX37" fmla="*/ 3156924 w 3774004"/>
              <a:gd name="connsiteY37" fmla="*/ 482444 h 4574804"/>
              <a:gd name="connsiteX38" fmla="*/ 2977410 w 3774004"/>
              <a:gd name="connsiteY38" fmla="*/ 258052 h 4574804"/>
              <a:gd name="connsiteX39" fmla="*/ 2769847 w 3774004"/>
              <a:gd name="connsiteY39" fmla="*/ 134636 h 4574804"/>
              <a:gd name="connsiteX40" fmla="*/ 2657650 w 3774004"/>
              <a:gd name="connsiteY40" fmla="*/ 61708 h 4574804"/>
              <a:gd name="connsiteX41" fmla="*/ 2534234 w 3774004"/>
              <a:gd name="connsiteY41" fmla="*/ 0 h 4574804"/>
              <a:gd name="connsiteX42" fmla="*/ 2264963 w 3774004"/>
              <a:gd name="connsiteY42" fmla="*/ 5610 h 4574804"/>
              <a:gd name="connsiteX43" fmla="*/ 2124718 w 3774004"/>
              <a:gd name="connsiteY43" fmla="*/ 112196 h 4574804"/>
              <a:gd name="connsiteX44" fmla="*/ 2034961 w 3774004"/>
              <a:gd name="connsiteY44" fmla="*/ 213173 h 4574804"/>
              <a:gd name="connsiteX45" fmla="*/ 1911545 w 3774004"/>
              <a:gd name="connsiteY45" fmla="*/ 330979 h 4574804"/>
              <a:gd name="connsiteX46" fmla="*/ 1603005 w 3774004"/>
              <a:gd name="connsiteY46" fmla="*/ 465615 h 4574804"/>
              <a:gd name="connsiteX47" fmla="*/ 1457150 w 3774004"/>
              <a:gd name="connsiteY47" fmla="*/ 617080 h 4574804"/>
              <a:gd name="connsiteX48" fmla="*/ 1328124 w 3774004"/>
              <a:gd name="connsiteY48" fmla="*/ 734886 h 4574804"/>
              <a:gd name="connsiteX49" fmla="*/ 1232757 w 3774004"/>
              <a:gd name="connsiteY49" fmla="*/ 813423 h 4574804"/>
              <a:gd name="connsiteX50" fmla="*/ 1182269 w 3774004"/>
              <a:gd name="connsiteY50" fmla="*/ 852692 h 4574804"/>
              <a:gd name="connsiteX51" fmla="*/ 1120561 w 3774004"/>
              <a:gd name="connsiteY51" fmla="*/ 891961 h 4574804"/>
              <a:gd name="connsiteX52" fmla="*/ 1036413 w 3774004"/>
              <a:gd name="connsiteY52" fmla="*/ 942449 h 4574804"/>
              <a:gd name="connsiteX53" fmla="*/ 896168 w 3774004"/>
              <a:gd name="connsiteY53" fmla="*/ 1009767 h 4574804"/>
              <a:gd name="connsiteX54" fmla="*/ 795191 w 3774004"/>
              <a:gd name="connsiteY54" fmla="*/ 1088304 h 4574804"/>
              <a:gd name="connsiteX55" fmla="*/ 711044 w 3774004"/>
              <a:gd name="connsiteY55" fmla="*/ 1144403 h 4574804"/>
              <a:gd name="connsiteX56" fmla="*/ 649336 w 3774004"/>
              <a:gd name="connsiteY56" fmla="*/ 1206111 h 4574804"/>
              <a:gd name="connsiteX57" fmla="*/ 548360 w 3774004"/>
              <a:gd name="connsiteY57" fmla="*/ 1290258 h 4574804"/>
              <a:gd name="connsiteX58" fmla="*/ 447383 w 3774004"/>
              <a:gd name="connsiteY58" fmla="*/ 1385625 h 4574804"/>
              <a:gd name="connsiteX59" fmla="*/ 374455 w 3774004"/>
              <a:gd name="connsiteY59" fmla="*/ 1475382 h 4574804"/>
              <a:gd name="connsiteX60" fmla="*/ 307137 w 3774004"/>
              <a:gd name="connsiteY60" fmla="*/ 1643676 h 4574804"/>
              <a:gd name="connsiteX61" fmla="*/ 307137 w 3774004"/>
              <a:gd name="connsiteY61" fmla="*/ 1643676 h 4574804"/>
              <a:gd name="connsiteX62" fmla="*/ 245429 w 3774004"/>
              <a:gd name="connsiteY62" fmla="*/ 1856849 h 4574804"/>
              <a:gd name="connsiteX63" fmla="*/ 234210 w 3774004"/>
              <a:gd name="connsiteY63" fmla="*/ 2008314 h 4574804"/>
              <a:gd name="connsiteX64" fmla="*/ 222990 w 3774004"/>
              <a:gd name="connsiteY64" fmla="*/ 2187828 h 4574804"/>
              <a:gd name="connsiteX65" fmla="*/ 222990 w 3774004"/>
              <a:gd name="connsiteY65" fmla="*/ 2344903 h 4574804"/>
              <a:gd name="connsiteX66" fmla="*/ 239820 w 3774004"/>
              <a:gd name="connsiteY66" fmla="*/ 2485149 h 4574804"/>
              <a:gd name="connsiteX67" fmla="*/ 262259 w 3774004"/>
              <a:gd name="connsiteY67" fmla="*/ 2821738 h 4574804"/>
              <a:gd name="connsiteX68" fmla="*/ 284698 w 3774004"/>
              <a:gd name="connsiteY68" fmla="*/ 2945153 h 4574804"/>
              <a:gd name="connsiteX69" fmla="*/ 284698 w 3774004"/>
              <a:gd name="connsiteY69" fmla="*/ 3102228 h 4574804"/>
              <a:gd name="connsiteX70" fmla="*/ 267869 w 3774004"/>
              <a:gd name="connsiteY70" fmla="*/ 3197595 h 4574804"/>
              <a:gd name="connsiteX71" fmla="*/ 178112 w 3774004"/>
              <a:gd name="connsiteY71" fmla="*/ 3337841 h 4574804"/>
              <a:gd name="connsiteX72" fmla="*/ 76200 w 3774004"/>
              <a:gd name="connsiteY72" fmla="*/ 3431804 h 4574804"/>
              <a:gd name="connsiteX73" fmla="*/ 0 w 3774004"/>
              <a:gd name="connsiteY73" fmla="*/ 3584204 h 4574804"/>
              <a:gd name="connsiteX74" fmla="*/ 0 w 3774004"/>
              <a:gd name="connsiteY74" fmla="*/ 3736604 h 4574804"/>
              <a:gd name="connsiteX75" fmla="*/ 15427 w 3774004"/>
              <a:gd name="connsiteY75" fmla="*/ 3865163 h 4574804"/>
              <a:gd name="connsiteX76" fmla="*/ 82745 w 3774004"/>
              <a:gd name="connsiteY76" fmla="*/ 4033458 h 4574804"/>
              <a:gd name="connsiteX77" fmla="*/ 152400 w 3774004"/>
              <a:gd name="connsiteY77" fmla="*/ 4346204 h 4574804"/>
              <a:gd name="connsiteX78" fmla="*/ 304800 w 3774004"/>
              <a:gd name="connsiteY78" fmla="*/ 4574804 h 4574804"/>
              <a:gd name="connsiteX79" fmla="*/ 381000 w 3774004"/>
              <a:gd name="connsiteY79" fmla="*/ 4346204 h 4574804"/>
              <a:gd name="connsiteX80" fmla="*/ 357188 w 3774004"/>
              <a:gd name="connsiteY80" fmla="*/ 4272385 h 4574804"/>
              <a:gd name="connsiteX81" fmla="*/ 304800 w 3774004"/>
              <a:gd name="connsiteY81" fmla="*/ 4117604 h 4574804"/>
              <a:gd name="connsiteX82" fmla="*/ 228600 w 3774004"/>
              <a:gd name="connsiteY82" fmla="*/ 3965204 h 4574804"/>
              <a:gd name="connsiteX83" fmla="*/ 228600 w 3774004"/>
              <a:gd name="connsiteY83" fmla="*/ 3812805 h 4574804"/>
              <a:gd name="connsiteX84" fmla="*/ 304800 w 3774004"/>
              <a:gd name="connsiteY84" fmla="*/ 3584205 h 4574804"/>
              <a:gd name="connsiteX85" fmla="*/ 457200 w 3774004"/>
              <a:gd name="connsiteY85" fmla="*/ 3279405 h 4574804"/>
              <a:gd name="connsiteX86" fmla="*/ 609600 w 3774004"/>
              <a:gd name="connsiteY86" fmla="*/ 3050804 h 4574804"/>
              <a:gd name="connsiteX87" fmla="*/ 685800 w 3774004"/>
              <a:gd name="connsiteY87" fmla="*/ 2746004 h 4574804"/>
              <a:gd name="connsiteX88" fmla="*/ 914400 w 3774004"/>
              <a:gd name="connsiteY88" fmla="*/ 2365004 h 4574804"/>
              <a:gd name="connsiteX89" fmla="*/ 1143000 w 3774004"/>
              <a:gd name="connsiteY89" fmla="*/ 2212604 h 4574804"/>
              <a:gd name="connsiteX90" fmla="*/ 1447800 w 3774004"/>
              <a:gd name="connsiteY90" fmla="*/ 2136404 h 4574804"/>
              <a:gd name="connsiteX91" fmla="*/ 1676400 w 3774004"/>
              <a:gd name="connsiteY91" fmla="*/ 2441204 h 4574804"/>
              <a:gd name="connsiteX92" fmla="*/ 1295400 w 3774004"/>
              <a:gd name="connsiteY92" fmla="*/ 2822204 h 4574804"/>
              <a:gd name="connsiteX93" fmla="*/ 914400 w 3774004"/>
              <a:gd name="connsiteY93" fmla="*/ 3127005 h 4574804"/>
              <a:gd name="connsiteX94" fmla="*/ 762000 w 3774004"/>
              <a:gd name="connsiteY94" fmla="*/ 3660405 h 4574804"/>
              <a:gd name="connsiteX0" fmla="*/ 772752 w 3774004"/>
              <a:gd name="connsiteY0" fmla="*/ 3618331 h 4574804"/>
              <a:gd name="connsiteX1" fmla="*/ 806411 w 3774004"/>
              <a:gd name="connsiteY1" fmla="*/ 3534184 h 4574804"/>
              <a:gd name="connsiteX2" fmla="*/ 856899 w 3774004"/>
              <a:gd name="connsiteY2" fmla="*/ 3461257 h 4574804"/>
              <a:gd name="connsiteX3" fmla="*/ 907388 w 3774004"/>
              <a:gd name="connsiteY3" fmla="*/ 3405158 h 4574804"/>
              <a:gd name="connsiteX4" fmla="*/ 963486 w 3774004"/>
              <a:gd name="connsiteY4" fmla="*/ 3354670 h 4574804"/>
              <a:gd name="connsiteX5" fmla="*/ 1042023 w 3774004"/>
              <a:gd name="connsiteY5" fmla="*/ 3304182 h 4574804"/>
              <a:gd name="connsiteX6" fmla="*/ 1114951 w 3774004"/>
              <a:gd name="connsiteY6" fmla="*/ 3259303 h 4574804"/>
              <a:gd name="connsiteX7" fmla="*/ 1165439 w 3774004"/>
              <a:gd name="connsiteY7" fmla="*/ 3242474 h 4574804"/>
              <a:gd name="connsiteX8" fmla="*/ 1272026 w 3774004"/>
              <a:gd name="connsiteY8" fmla="*/ 3186376 h 4574804"/>
              <a:gd name="connsiteX9" fmla="*/ 1361783 w 3774004"/>
              <a:gd name="connsiteY9" fmla="*/ 3158326 h 4574804"/>
              <a:gd name="connsiteX10" fmla="*/ 1412271 w 3774004"/>
              <a:gd name="connsiteY10" fmla="*/ 3113448 h 4574804"/>
              <a:gd name="connsiteX11" fmla="*/ 1496418 w 3774004"/>
              <a:gd name="connsiteY11" fmla="*/ 3062960 h 4574804"/>
              <a:gd name="connsiteX12" fmla="*/ 1608615 w 3774004"/>
              <a:gd name="connsiteY12" fmla="*/ 3034911 h 4574804"/>
              <a:gd name="connsiteX13" fmla="*/ 1726421 w 3774004"/>
              <a:gd name="connsiteY13" fmla="*/ 3034911 h 4574804"/>
              <a:gd name="connsiteX14" fmla="*/ 1838617 w 3774004"/>
              <a:gd name="connsiteY14" fmla="*/ 3040520 h 4574804"/>
              <a:gd name="connsiteX15" fmla="*/ 1973253 w 3774004"/>
              <a:gd name="connsiteY15" fmla="*/ 3051740 h 4574804"/>
              <a:gd name="connsiteX16" fmla="*/ 2309842 w 3774004"/>
              <a:gd name="connsiteY16" fmla="*/ 3074179 h 4574804"/>
              <a:gd name="connsiteX17" fmla="*/ 2309842 w 3774004"/>
              <a:gd name="connsiteY17" fmla="*/ 3074179 h 4574804"/>
              <a:gd name="connsiteX18" fmla="*/ 2483746 w 3774004"/>
              <a:gd name="connsiteY18" fmla="*/ 3074179 h 4574804"/>
              <a:gd name="connsiteX19" fmla="*/ 2629601 w 3774004"/>
              <a:gd name="connsiteY19" fmla="*/ 3068569 h 4574804"/>
              <a:gd name="connsiteX20" fmla="*/ 2820335 w 3774004"/>
              <a:gd name="connsiteY20" fmla="*/ 3034911 h 4574804"/>
              <a:gd name="connsiteX21" fmla="*/ 2999849 w 3774004"/>
              <a:gd name="connsiteY21" fmla="*/ 2995642 h 4574804"/>
              <a:gd name="connsiteX22" fmla="*/ 3156924 w 3774004"/>
              <a:gd name="connsiteY22" fmla="*/ 2950763 h 4574804"/>
              <a:gd name="connsiteX23" fmla="*/ 3364487 w 3774004"/>
              <a:gd name="connsiteY23" fmla="*/ 2877836 h 4574804"/>
              <a:gd name="connsiteX24" fmla="*/ 3448634 w 3774004"/>
              <a:gd name="connsiteY24" fmla="*/ 2793688 h 4574804"/>
              <a:gd name="connsiteX25" fmla="*/ 3588880 w 3774004"/>
              <a:gd name="connsiteY25" fmla="*/ 2675882 h 4574804"/>
              <a:gd name="connsiteX26" fmla="*/ 3673027 w 3774004"/>
              <a:gd name="connsiteY26" fmla="*/ 2501978 h 4574804"/>
              <a:gd name="connsiteX27" fmla="*/ 3774004 w 3774004"/>
              <a:gd name="connsiteY27" fmla="*/ 2255146 h 4574804"/>
              <a:gd name="connsiteX28" fmla="*/ 3774004 w 3774004"/>
              <a:gd name="connsiteY28" fmla="*/ 2081242 h 4574804"/>
              <a:gd name="connsiteX29" fmla="*/ 3751564 w 3774004"/>
              <a:gd name="connsiteY29" fmla="*/ 1991485 h 4574804"/>
              <a:gd name="connsiteX30" fmla="*/ 3684247 w 3774004"/>
              <a:gd name="connsiteY30" fmla="*/ 1817580 h 4574804"/>
              <a:gd name="connsiteX31" fmla="*/ 3594490 w 3774004"/>
              <a:gd name="connsiteY31" fmla="*/ 1643676 h 4574804"/>
              <a:gd name="connsiteX32" fmla="*/ 3459854 w 3774004"/>
              <a:gd name="connsiteY32" fmla="*/ 1368795 h 4574804"/>
              <a:gd name="connsiteX33" fmla="*/ 3409366 w 3774004"/>
              <a:gd name="connsiteY33" fmla="*/ 1127573 h 4574804"/>
              <a:gd name="connsiteX34" fmla="*/ 3381317 w 3774004"/>
              <a:gd name="connsiteY34" fmla="*/ 959279 h 4574804"/>
              <a:gd name="connsiteX35" fmla="*/ 3330828 w 3774004"/>
              <a:gd name="connsiteY35" fmla="*/ 729276 h 4574804"/>
              <a:gd name="connsiteX36" fmla="*/ 3213022 w 3774004"/>
              <a:gd name="connsiteY36" fmla="*/ 566592 h 4574804"/>
              <a:gd name="connsiteX37" fmla="*/ 3156924 w 3774004"/>
              <a:gd name="connsiteY37" fmla="*/ 482444 h 4574804"/>
              <a:gd name="connsiteX38" fmla="*/ 2977410 w 3774004"/>
              <a:gd name="connsiteY38" fmla="*/ 258052 h 4574804"/>
              <a:gd name="connsiteX39" fmla="*/ 2769847 w 3774004"/>
              <a:gd name="connsiteY39" fmla="*/ 134636 h 4574804"/>
              <a:gd name="connsiteX40" fmla="*/ 2657650 w 3774004"/>
              <a:gd name="connsiteY40" fmla="*/ 61708 h 4574804"/>
              <a:gd name="connsiteX41" fmla="*/ 2534234 w 3774004"/>
              <a:gd name="connsiteY41" fmla="*/ 0 h 4574804"/>
              <a:gd name="connsiteX42" fmla="*/ 2264963 w 3774004"/>
              <a:gd name="connsiteY42" fmla="*/ 5610 h 4574804"/>
              <a:gd name="connsiteX43" fmla="*/ 2124718 w 3774004"/>
              <a:gd name="connsiteY43" fmla="*/ 112196 h 4574804"/>
              <a:gd name="connsiteX44" fmla="*/ 2034961 w 3774004"/>
              <a:gd name="connsiteY44" fmla="*/ 213173 h 4574804"/>
              <a:gd name="connsiteX45" fmla="*/ 1911545 w 3774004"/>
              <a:gd name="connsiteY45" fmla="*/ 330979 h 4574804"/>
              <a:gd name="connsiteX46" fmla="*/ 1603005 w 3774004"/>
              <a:gd name="connsiteY46" fmla="*/ 465615 h 4574804"/>
              <a:gd name="connsiteX47" fmla="*/ 1457150 w 3774004"/>
              <a:gd name="connsiteY47" fmla="*/ 617080 h 4574804"/>
              <a:gd name="connsiteX48" fmla="*/ 1328124 w 3774004"/>
              <a:gd name="connsiteY48" fmla="*/ 734886 h 4574804"/>
              <a:gd name="connsiteX49" fmla="*/ 1232757 w 3774004"/>
              <a:gd name="connsiteY49" fmla="*/ 813423 h 4574804"/>
              <a:gd name="connsiteX50" fmla="*/ 1182269 w 3774004"/>
              <a:gd name="connsiteY50" fmla="*/ 852692 h 4574804"/>
              <a:gd name="connsiteX51" fmla="*/ 1120561 w 3774004"/>
              <a:gd name="connsiteY51" fmla="*/ 891961 h 4574804"/>
              <a:gd name="connsiteX52" fmla="*/ 1036413 w 3774004"/>
              <a:gd name="connsiteY52" fmla="*/ 942449 h 4574804"/>
              <a:gd name="connsiteX53" fmla="*/ 896168 w 3774004"/>
              <a:gd name="connsiteY53" fmla="*/ 1009767 h 4574804"/>
              <a:gd name="connsiteX54" fmla="*/ 795191 w 3774004"/>
              <a:gd name="connsiteY54" fmla="*/ 1088304 h 4574804"/>
              <a:gd name="connsiteX55" fmla="*/ 711044 w 3774004"/>
              <a:gd name="connsiteY55" fmla="*/ 1144403 h 4574804"/>
              <a:gd name="connsiteX56" fmla="*/ 649336 w 3774004"/>
              <a:gd name="connsiteY56" fmla="*/ 1206111 h 4574804"/>
              <a:gd name="connsiteX57" fmla="*/ 548360 w 3774004"/>
              <a:gd name="connsiteY57" fmla="*/ 1290258 h 4574804"/>
              <a:gd name="connsiteX58" fmla="*/ 447383 w 3774004"/>
              <a:gd name="connsiteY58" fmla="*/ 1385625 h 4574804"/>
              <a:gd name="connsiteX59" fmla="*/ 374455 w 3774004"/>
              <a:gd name="connsiteY59" fmla="*/ 1475382 h 4574804"/>
              <a:gd name="connsiteX60" fmla="*/ 307137 w 3774004"/>
              <a:gd name="connsiteY60" fmla="*/ 1643676 h 4574804"/>
              <a:gd name="connsiteX61" fmla="*/ 307137 w 3774004"/>
              <a:gd name="connsiteY61" fmla="*/ 1643676 h 4574804"/>
              <a:gd name="connsiteX62" fmla="*/ 245429 w 3774004"/>
              <a:gd name="connsiteY62" fmla="*/ 1856849 h 4574804"/>
              <a:gd name="connsiteX63" fmla="*/ 234210 w 3774004"/>
              <a:gd name="connsiteY63" fmla="*/ 2008314 h 4574804"/>
              <a:gd name="connsiteX64" fmla="*/ 222990 w 3774004"/>
              <a:gd name="connsiteY64" fmla="*/ 2187828 h 4574804"/>
              <a:gd name="connsiteX65" fmla="*/ 222990 w 3774004"/>
              <a:gd name="connsiteY65" fmla="*/ 2344903 h 4574804"/>
              <a:gd name="connsiteX66" fmla="*/ 239820 w 3774004"/>
              <a:gd name="connsiteY66" fmla="*/ 2485149 h 4574804"/>
              <a:gd name="connsiteX67" fmla="*/ 262259 w 3774004"/>
              <a:gd name="connsiteY67" fmla="*/ 2821738 h 4574804"/>
              <a:gd name="connsiteX68" fmla="*/ 284698 w 3774004"/>
              <a:gd name="connsiteY68" fmla="*/ 2945153 h 4574804"/>
              <a:gd name="connsiteX69" fmla="*/ 284698 w 3774004"/>
              <a:gd name="connsiteY69" fmla="*/ 3102228 h 4574804"/>
              <a:gd name="connsiteX70" fmla="*/ 267869 w 3774004"/>
              <a:gd name="connsiteY70" fmla="*/ 3197595 h 4574804"/>
              <a:gd name="connsiteX71" fmla="*/ 178112 w 3774004"/>
              <a:gd name="connsiteY71" fmla="*/ 3337841 h 4574804"/>
              <a:gd name="connsiteX72" fmla="*/ 76200 w 3774004"/>
              <a:gd name="connsiteY72" fmla="*/ 3431804 h 4574804"/>
              <a:gd name="connsiteX73" fmla="*/ 0 w 3774004"/>
              <a:gd name="connsiteY73" fmla="*/ 3584204 h 4574804"/>
              <a:gd name="connsiteX74" fmla="*/ 0 w 3774004"/>
              <a:gd name="connsiteY74" fmla="*/ 3736604 h 4574804"/>
              <a:gd name="connsiteX75" fmla="*/ 15427 w 3774004"/>
              <a:gd name="connsiteY75" fmla="*/ 3865163 h 4574804"/>
              <a:gd name="connsiteX76" fmla="*/ 82745 w 3774004"/>
              <a:gd name="connsiteY76" fmla="*/ 4033458 h 4574804"/>
              <a:gd name="connsiteX77" fmla="*/ 152400 w 3774004"/>
              <a:gd name="connsiteY77" fmla="*/ 4346204 h 4574804"/>
              <a:gd name="connsiteX78" fmla="*/ 304800 w 3774004"/>
              <a:gd name="connsiteY78" fmla="*/ 4574804 h 4574804"/>
              <a:gd name="connsiteX79" fmla="*/ 381000 w 3774004"/>
              <a:gd name="connsiteY79" fmla="*/ 4346204 h 4574804"/>
              <a:gd name="connsiteX80" fmla="*/ 304800 w 3774004"/>
              <a:gd name="connsiteY80" fmla="*/ 4346204 h 4574804"/>
              <a:gd name="connsiteX81" fmla="*/ 304800 w 3774004"/>
              <a:gd name="connsiteY81" fmla="*/ 4117604 h 4574804"/>
              <a:gd name="connsiteX82" fmla="*/ 228600 w 3774004"/>
              <a:gd name="connsiteY82" fmla="*/ 3965204 h 4574804"/>
              <a:gd name="connsiteX83" fmla="*/ 228600 w 3774004"/>
              <a:gd name="connsiteY83" fmla="*/ 3812805 h 4574804"/>
              <a:gd name="connsiteX84" fmla="*/ 304800 w 3774004"/>
              <a:gd name="connsiteY84" fmla="*/ 3584205 h 4574804"/>
              <a:gd name="connsiteX85" fmla="*/ 457200 w 3774004"/>
              <a:gd name="connsiteY85" fmla="*/ 3279405 h 4574804"/>
              <a:gd name="connsiteX86" fmla="*/ 609600 w 3774004"/>
              <a:gd name="connsiteY86" fmla="*/ 3050804 h 4574804"/>
              <a:gd name="connsiteX87" fmla="*/ 685800 w 3774004"/>
              <a:gd name="connsiteY87" fmla="*/ 2746004 h 4574804"/>
              <a:gd name="connsiteX88" fmla="*/ 914400 w 3774004"/>
              <a:gd name="connsiteY88" fmla="*/ 2365004 h 4574804"/>
              <a:gd name="connsiteX89" fmla="*/ 1143000 w 3774004"/>
              <a:gd name="connsiteY89" fmla="*/ 2212604 h 4574804"/>
              <a:gd name="connsiteX90" fmla="*/ 1447800 w 3774004"/>
              <a:gd name="connsiteY90" fmla="*/ 2136404 h 4574804"/>
              <a:gd name="connsiteX91" fmla="*/ 1676400 w 3774004"/>
              <a:gd name="connsiteY91" fmla="*/ 2441204 h 4574804"/>
              <a:gd name="connsiteX92" fmla="*/ 1295400 w 3774004"/>
              <a:gd name="connsiteY92" fmla="*/ 2822204 h 4574804"/>
              <a:gd name="connsiteX93" fmla="*/ 914400 w 3774004"/>
              <a:gd name="connsiteY93" fmla="*/ 3127005 h 4574804"/>
              <a:gd name="connsiteX94" fmla="*/ 762000 w 3774004"/>
              <a:gd name="connsiteY94" fmla="*/ 3660405 h 4574804"/>
              <a:gd name="connsiteX0" fmla="*/ 772752 w 3774004"/>
              <a:gd name="connsiteY0" fmla="*/ 3618331 h 4574804"/>
              <a:gd name="connsiteX1" fmla="*/ 806411 w 3774004"/>
              <a:gd name="connsiteY1" fmla="*/ 3534184 h 4574804"/>
              <a:gd name="connsiteX2" fmla="*/ 856899 w 3774004"/>
              <a:gd name="connsiteY2" fmla="*/ 3461257 h 4574804"/>
              <a:gd name="connsiteX3" fmla="*/ 907388 w 3774004"/>
              <a:gd name="connsiteY3" fmla="*/ 3405158 h 4574804"/>
              <a:gd name="connsiteX4" fmla="*/ 963486 w 3774004"/>
              <a:gd name="connsiteY4" fmla="*/ 3354670 h 4574804"/>
              <a:gd name="connsiteX5" fmla="*/ 1042023 w 3774004"/>
              <a:gd name="connsiteY5" fmla="*/ 3304182 h 4574804"/>
              <a:gd name="connsiteX6" fmla="*/ 1114951 w 3774004"/>
              <a:gd name="connsiteY6" fmla="*/ 3259303 h 4574804"/>
              <a:gd name="connsiteX7" fmla="*/ 1165439 w 3774004"/>
              <a:gd name="connsiteY7" fmla="*/ 3242474 h 4574804"/>
              <a:gd name="connsiteX8" fmla="*/ 1272026 w 3774004"/>
              <a:gd name="connsiteY8" fmla="*/ 3186376 h 4574804"/>
              <a:gd name="connsiteX9" fmla="*/ 1361783 w 3774004"/>
              <a:gd name="connsiteY9" fmla="*/ 3158326 h 4574804"/>
              <a:gd name="connsiteX10" fmla="*/ 1412271 w 3774004"/>
              <a:gd name="connsiteY10" fmla="*/ 3113448 h 4574804"/>
              <a:gd name="connsiteX11" fmla="*/ 1496418 w 3774004"/>
              <a:gd name="connsiteY11" fmla="*/ 3062960 h 4574804"/>
              <a:gd name="connsiteX12" fmla="*/ 1608615 w 3774004"/>
              <a:gd name="connsiteY12" fmla="*/ 3034911 h 4574804"/>
              <a:gd name="connsiteX13" fmla="*/ 1726421 w 3774004"/>
              <a:gd name="connsiteY13" fmla="*/ 3034911 h 4574804"/>
              <a:gd name="connsiteX14" fmla="*/ 1838617 w 3774004"/>
              <a:gd name="connsiteY14" fmla="*/ 3040520 h 4574804"/>
              <a:gd name="connsiteX15" fmla="*/ 1973253 w 3774004"/>
              <a:gd name="connsiteY15" fmla="*/ 3051740 h 4574804"/>
              <a:gd name="connsiteX16" fmla="*/ 2309842 w 3774004"/>
              <a:gd name="connsiteY16" fmla="*/ 3074179 h 4574804"/>
              <a:gd name="connsiteX17" fmla="*/ 2309842 w 3774004"/>
              <a:gd name="connsiteY17" fmla="*/ 3074179 h 4574804"/>
              <a:gd name="connsiteX18" fmla="*/ 2483746 w 3774004"/>
              <a:gd name="connsiteY18" fmla="*/ 3074179 h 4574804"/>
              <a:gd name="connsiteX19" fmla="*/ 2629601 w 3774004"/>
              <a:gd name="connsiteY19" fmla="*/ 3068569 h 4574804"/>
              <a:gd name="connsiteX20" fmla="*/ 2820335 w 3774004"/>
              <a:gd name="connsiteY20" fmla="*/ 3034911 h 4574804"/>
              <a:gd name="connsiteX21" fmla="*/ 2999849 w 3774004"/>
              <a:gd name="connsiteY21" fmla="*/ 2995642 h 4574804"/>
              <a:gd name="connsiteX22" fmla="*/ 3156924 w 3774004"/>
              <a:gd name="connsiteY22" fmla="*/ 2950763 h 4574804"/>
              <a:gd name="connsiteX23" fmla="*/ 3364487 w 3774004"/>
              <a:gd name="connsiteY23" fmla="*/ 2877836 h 4574804"/>
              <a:gd name="connsiteX24" fmla="*/ 3448634 w 3774004"/>
              <a:gd name="connsiteY24" fmla="*/ 2793688 h 4574804"/>
              <a:gd name="connsiteX25" fmla="*/ 3588880 w 3774004"/>
              <a:gd name="connsiteY25" fmla="*/ 2675882 h 4574804"/>
              <a:gd name="connsiteX26" fmla="*/ 3673027 w 3774004"/>
              <a:gd name="connsiteY26" fmla="*/ 2501978 h 4574804"/>
              <a:gd name="connsiteX27" fmla="*/ 3774004 w 3774004"/>
              <a:gd name="connsiteY27" fmla="*/ 2255146 h 4574804"/>
              <a:gd name="connsiteX28" fmla="*/ 3774004 w 3774004"/>
              <a:gd name="connsiteY28" fmla="*/ 2081242 h 4574804"/>
              <a:gd name="connsiteX29" fmla="*/ 3751564 w 3774004"/>
              <a:gd name="connsiteY29" fmla="*/ 1991485 h 4574804"/>
              <a:gd name="connsiteX30" fmla="*/ 3684247 w 3774004"/>
              <a:gd name="connsiteY30" fmla="*/ 1817580 h 4574804"/>
              <a:gd name="connsiteX31" fmla="*/ 3594490 w 3774004"/>
              <a:gd name="connsiteY31" fmla="*/ 1643676 h 4574804"/>
              <a:gd name="connsiteX32" fmla="*/ 3459854 w 3774004"/>
              <a:gd name="connsiteY32" fmla="*/ 1368795 h 4574804"/>
              <a:gd name="connsiteX33" fmla="*/ 3409366 w 3774004"/>
              <a:gd name="connsiteY33" fmla="*/ 1127573 h 4574804"/>
              <a:gd name="connsiteX34" fmla="*/ 3381317 w 3774004"/>
              <a:gd name="connsiteY34" fmla="*/ 959279 h 4574804"/>
              <a:gd name="connsiteX35" fmla="*/ 3330828 w 3774004"/>
              <a:gd name="connsiteY35" fmla="*/ 729276 h 4574804"/>
              <a:gd name="connsiteX36" fmla="*/ 3213022 w 3774004"/>
              <a:gd name="connsiteY36" fmla="*/ 566592 h 4574804"/>
              <a:gd name="connsiteX37" fmla="*/ 3156924 w 3774004"/>
              <a:gd name="connsiteY37" fmla="*/ 482444 h 4574804"/>
              <a:gd name="connsiteX38" fmla="*/ 2977410 w 3774004"/>
              <a:gd name="connsiteY38" fmla="*/ 258052 h 4574804"/>
              <a:gd name="connsiteX39" fmla="*/ 2769847 w 3774004"/>
              <a:gd name="connsiteY39" fmla="*/ 134636 h 4574804"/>
              <a:gd name="connsiteX40" fmla="*/ 2657650 w 3774004"/>
              <a:gd name="connsiteY40" fmla="*/ 61708 h 4574804"/>
              <a:gd name="connsiteX41" fmla="*/ 2534234 w 3774004"/>
              <a:gd name="connsiteY41" fmla="*/ 0 h 4574804"/>
              <a:gd name="connsiteX42" fmla="*/ 2264963 w 3774004"/>
              <a:gd name="connsiteY42" fmla="*/ 5610 h 4574804"/>
              <a:gd name="connsiteX43" fmla="*/ 2124718 w 3774004"/>
              <a:gd name="connsiteY43" fmla="*/ 112196 h 4574804"/>
              <a:gd name="connsiteX44" fmla="*/ 2034961 w 3774004"/>
              <a:gd name="connsiteY44" fmla="*/ 213173 h 4574804"/>
              <a:gd name="connsiteX45" fmla="*/ 1911545 w 3774004"/>
              <a:gd name="connsiteY45" fmla="*/ 330979 h 4574804"/>
              <a:gd name="connsiteX46" fmla="*/ 1603005 w 3774004"/>
              <a:gd name="connsiteY46" fmla="*/ 465615 h 4574804"/>
              <a:gd name="connsiteX47" fmla="*/ 1457150 w 3774004"/>
              <a:gd name="connsiteY47" fmla="*/ 617080 h 4574804"/>
              <a:gd name="connsiteX48" fmla="*/ 1328124 w 3774004"/>
              <a:gd name="connsiteY48" fmla="*/ 734886 h 4574804"/>
              <a:gd name="connsiteX49" fmla="*/ 1232757 w 3774004"/>
              <a:gd name="connsiteY49" fmla="*/ 813423 h 4574804"/>
              <a:gd name="connsiteX50" fmla="*/ 1182269 w 3774004"/>
              <a:gd name="connsiteY50" fmla="*/ 852692 h 4574804"/>
              <a:gd name="connsiteX51" fmla="*/ 1120561 w 3774004"/>
              <a:gd name="connsiteY51" fmla="*/ 891961 h 4574804"/>
              <a:gd name="connsiteX52" fmla="*/ 1036413 w 3774004"/>
              <a:gd name="connsiteY52" fmla="*/ 942449 h 4574804"/>
              <a:gd name="connsiteX53" fmla="*/ 896168 w 3774004"/>
              <a:gd name="connsiteY53" fmla="*/ 1009767 h 4574804"/>
              <a:gd name="connsiteX54" fmla="*/ 795191 w 3774004"/>
              <a:gd name="connsiteY54" fmla="*/ 1088304 h 4574804"/>
              <a:gd name="connsiteX55" fmla="*/ 711044 w 3774004"/>
              <a:gd name="connsiteY55" fmla="*/ 1144403 h 4574804"/>
              <a:gd name="connsiteX56" fmla="*/ 649336 w 3774004"/>
              <a:gd name="connsiteY56" fmla="*/ 1206111 h 4574804"/>
              <a:gd name="connsiteX57" fmla="*/ 548360 w 3774004"/>
              <a:gd name="connsiteY57" fmla="*/ 1290258 h 4574804"/>
              <a:gd name="connsiteX58" fmla="*/ 447383 w 3774004"/>
              <a:gd name="connsiteY58" fmla="*/ 1385625 h 4574804"/>
              <a:gd name="connsiteX59" fmla="*/ 374455 w 3774004"/>
              <a:gd name="connsiteY59" fmla="*/ 1475382 h 4574804"/>
              <a:gd name="connsiteX60" fmla="*/ 307137 w 3774004"/>
              <a:gd name="connsiteY60" fmla="*/ 1643676 h 4574804"/>
              <a:gd name="connsiteX61" fmla="*/ 307137 w 3774004"/>
              <a:gd name="connsiteY61" fmla="*/ 1643676 h 4574804"/>
              <a:gd name="connsiteX62" fmla="*/ 245429 w 3774004"/>
              <a:gd name="connsiteY62" fmla="*/ 1856849 h 4574804"/>
              <a:gd name="connsiteX63" fmla="*/ 234210 w 3774004"/>
              <a:gd name="connsiteY63" fmla="*/ 2008314 h 4574804"/>
              <a:gd name="connsiteX64" fmla="*/ 222990 w 3774004"/>
              <a:gd name="connsiteY64" fmla="*/ 2187828 h 4574804"/>
              <a:gd name="connsiteX65" fmla="*/ 222990 w 3774004"/>
              <a:gd name="connsiteY65" fmla="*/ 2344903 h 4574804"/>
              <a:gd name="connsiteX66" fmla="*/ 239820 w 3774004"/>
              <a:gd name="connsiteY66" fmla="*/ 2485149 h 4574804"/>
              <a:gd name="connsiteX67" fmla="*/ 262259 w 3774004"/>
              <a:gd name="connsiteY67" fmla="*/ 2821738 h 4574804"/>
              <a:gd name="connsiteX68" fmla="*/ 284698 w 3774004"/>
              <a:gd name="connsiteY68" fmla="*/ 2945153 h 4574804"/>
              <a:gd name="connsiteX69" fmla="*/ 284698 w 3774004"/>
              <a:gd name="connsiteY69" fmla="*/ 3102228 h 4574804"/>
              <a:gd name="connsiteX70" fmla="*/ 267869 w 3774004"/>
              <a:gd name="connsiteY70" fmla="*/ 3197595 h 4574804"/>
              <a:gd name="connsiteX71" fmla="*/ 178112 w 3774004"/>
              <a:gd name="connsiteY71" fmla="*/ 3337841 h 4574804"/>
              <a:gd name="connsiteX72" fmla="*/ 76200 w 3774004"/>
              <a:gd name="connsiteY72" fmla="*/ 3431804 h 4574804"/>
              <a:gd name="connsiteX73" fmla="*/ 0 w 3774004"/>
              <a:gd name="connsiteY73" fmla="*/ 3584204 h 4574804"/>
              <a:gd name="connsiteX74" fmla="*/ 0 w 3774004"/>
              <a:gd name="connsiteY74" fmla="*/ 3736604 h 4574804"/>
              <a:gd name="connsiteX75" fmla="*/ 15427 w 3774004"/>
              <a:gd name="connsiteY75" fmla="*/ 3865163 h 4574804"/>
              <a:gd name="connsiteX76" fmla="*/ 82745 w 3774004"/>
              <a:gd name="connsiteY76" fmla="*/ 4033458 h 4574804"/>
              <a:gd name="connsiteX77" fmla="*/ 135731 w 3774004"/>
              <a:gd name="connsiteY77" fmla="*/ 4281910 h 4574804"/>
              <a:gd name="connsiteX78" fmla="*/ 152400 w 3774004"/>
              <a:gd name="connsiteY78" fmla="*/ 4346204 h 4574804"/>
              <a:gd name="connsiteX79" fmla="*/ 304800 w 3774004"/>
              <a:gd name="connsiteY79" fmla="*/ 4574804 h 4574804"/>
              <a:gd name="connsiteX80" fmla="*/ 381000 w 3774004"/>
              <a:gd name="connsiteY80" fmla="*/ 4346204 h 4574804"/>
              <a:gd name="connsiteX81" fmla="*/ 304800 w 3774004"/>
              <a:gd name="connsiteY81" fmla="*/ 4346204 h 4574804"/>
              <a:gd name="connsiteX82" fmla="*/ 304800 w 3774004"/>
              <a:gd name="connsiteY82" fmla="*/ 4117604 h 4574804"/>
              <a:gd name="connsiteX83" fmla="*/ 228600 w 3774004"/>
              <a:gd name="connsiteY83" fmla="*/ 3965204 h 4574804"/>
              <a:gd name="connsiteX84" fmla="*/ 228600 w 3774004"/>
              <a:gd name="connsiteY84" fmla="*/ 3812805 h 4574804"/>
              <a:gd name="connsiteX85" fmla="*/ 304800 w 3774004"/>
              <a:gd name="connsiteY85" fmla="*/ 3584205 h 4574804"/>
              <a:gd name="connsiteX86" fmla="*/ 457200 w 3774004"/>
              <a:gd name="connsiteY86" fmla="*/ 3279405 h 4574804"/>
              <a:gd name="connsiteX87" fmla="*/ 609600 w 3774004"/>
              <a:gd name="connsiteY87" fmla="*/ 3050804 h 4574804"/>
              <a:gd name="connsiteX88" fmla="*/ 685800 w 3774004"/>
              <a:gd name="connsiteY88" fmla="*/ 2746004 h 4574804"/>
              <a:gd name="connsiteX89" fmla="*/ 914400 w 3774004"/>
              <a:gd name="connsiteY89" fmla="*/ 2365004 h 4574804"/>
              <a:gd name="connsiteX90" fmla="*/ 1143000 w 3774004"/>
              <a:gd name="connsiteY90" fmla="*/ 2212604 h 4574804"/>
              <a:gd name="connsiteX91" fmla="*/ 1447800 w 3774004"/>
              <a:gd name="connsiteY91" fmla="*/ 2136404 h 4574804"/>
              <a:gd name="connsiteX92" fmla="*/ 1676400 w 3774004"/>
              <a:gd name="connsiteY92" fmla="*/ 2441204 h 4574804"/>
              <a:gd name="connsiteX93" fmla="*/ 1295400 w 3774004"/>
              <a:gd name="connsiteY93" fmla="*/ 2822204 h 4574804"/>
              <a:gd name="connsiteX94" fmla="*/ 914400 w 3774004"/>
              <a:gd name="connsiteY94" fmla="*/ 3127005 h 4574804"/>
              <a:gd name="connsiteX95" fmla="*/ 762000 w 3774004"/>
              <a:gd name="connsiteY95" fmla="*/ 3660405 h 4574804"/>
              <a:gd name="connsiteX0" fmla="*/ 772752 w 3774004"/>
              <a:gd name="connsiteY0" fmla="*/ 3618331 h 4574804"/>
              <a:gd name="connsiteX1" fmla="*/ 806411 w 3774004"/>
              <a:gd name="connsiteY1" fmla="*/ 3534184 h 4574804"/>
              <a:gd name="connsiteX2" fmla="*/ 856899 w 3774004"/>
              <a:gd name="connsiteY2" fmla="*/ 3461257 h 4574804"/>
              <a:gd name="connsiteX3" fmla="*/ 907388 w 3774004"/>
              <a:gd name="connsiteY3" fmla="*/ 3405158 h 4574804"/>
              <a:gd name="connsiteX4" fmla="*/ 963486 w 3774004"/>
              <a:gd name="connsiteY4" fmla="*/ 3354670 h 4574804"/>
              <a:gd name="connsiteX5" fmla="*/ 1042023 w 3774004"/>
              <a:gd name="connsiteY5" fmla="*/ 3304182 h 4574804"/>
              <a:gd name="connsiteX6" fmla="*/ 1114951 w 3774004"/>
              <a:gd name="connsiteY6" fmla="*/ 3259303 h 4574804"/>
              <a:gd name="connsiteX7" fmla="*/ 1165439 w 3774004"/>
              <a:gd name="connsiteY7" fmla="*/ 3242474 h 4574804"/>
              <a:gd name="connsiteX8" fmla="*/ 1272026 w 3774004"/>
              <a:gd name="connsiteY8" fmla="*/ 3186376 h 4574804"/>
              <a:gd name="connsiteX9" fmla="*/ 1361783 w 3774004"/>
              <a:gd name="connsiteY9" fmla="*/ 3158326 h 4574804"/>
              <a:gd name="connsiteX10" fmla="*/ 1412271 w 3774004"/>
              <a:gd name="connsiteY10" fmla="*/ 3113448 h 4574804"/>
              <a:gd name="connsiteX11" fmla="*/ 1496418 w 3774004"/>
              <a:gd name="connsiteY11" fmla="*/ 3062960 h 4574804"/>
              <a:gd name="connsiteX12" fmla="*/ 1608615 w 3774004"/>
              <a:gd name="connsiteY12" fmla="*/ 3034911 h 4574804"/>
              <a:gd name="connsiteX13" fmla="*/ 1726421 w 3774004"/>
              <a:gd name="connsiteY13" fmla="*/ 3034911 h 4574804"/>
              <a:gd name="connsiteX14" fmla="*/ 1838617 w 3774004"/>
              <a:gd name="connsiteY14" fmla="*/ 3040520 h 4574804"/>
              <a:gd name="connsiteX15" fmla="*/ 1973253 w 3774004"/>
              <a:gd name="connsiteY15" fmla="*/ 3051740 h 4574804"/>
              <a:gd name="connsiteX16" fmla="*/ 2309842 w 3774004"/>
              <a:gd name="connsiteY16" fmla="*/ 3074179 h 4574804"/>
              <a:gd name="connsiteX17" fmla="*/ 2309842 w 3774004"/>
              <a:gd name="connsiteY17" fmla="*/ 3074179 h 4574804"/>
              <a:gd name="connsiteX18" fmla="*/ 2483746 w 3774004"/>
              <a:gd name="connsiteY18" fmla="*/ 3074179 h 4574804"/>
              <a:gd name="connsiteX19" fmla="*/ 2629601 w 3774004"/>
              <a:gd name="connsiteY19" fmla="*/ 3068569 h 4574804"/>
              <a:gd name="connsiteX20" fmla="*/ 2820335 w 3774004"/>
              <a:gd name="connsiteY20" fmla="*/ 3034911 h 4574804"/>
              <a:gd name="connsiteX21" fmla="*/ 2999849 w 3774004"/>
              <a:gd name="connsiteY21" fmla="*/ 2995642 h 4574804"/>
              <a:gd name="connsiteX22" fmla="*/ 3156924 w 3774004"/>
              <a:gd name="connsiteY22" fmla="*/ 2950763 h 4574804"/>
              <a:gd name="connsiteX23" fmla="*/ 3364487 w 3774004"/>
              <a:gd name="connsiteY23" fmla="*/ 2877836 h 4574804"/>
              <a:gd name="connsiteX24" fmla="*/ 3448634 w 3774004"/>
              <a:gd name="connsiteY24" fmla="*/ 2793688 h 4574804"/>
              <a:gd name="connsiteX25" fmla="*/ 3588880 w 3774004"/>
              <a:gd name="connsiteY25" fmla="*/ 2675882 h 4574804"/>
              <a:gd name="connsiteX26" fmla="*/ 3673027 w 3774004"/>
              <a:gd name="connsiteY26" fmla="*/ 2501978 h 4574804"/>
              <a:gd name="connsiteX27" fmla="*/ 3774004 w 3774004"/>
              <a:gd name="connsiteY27" fmla="*/ 2255146 h 4574804"/>
              <a:gd name="connsiteX28" fmla="*/ 3774004 w 3774004"/>
              <a:gd name="connsiteY28" fmla="*/ 2081242 h 4574804"/>
              <a:gd name="connsiteX29" fmla="*/ 3751564 w 3774004"/>
              <a:gd name="connsiteY29" fmla="*/ 1991485 h 4574804"/>
              <a:gd name="connsiteX30" fmla="*/ 3684247 w 3774004"/>
              <a:gd name="connsiteY30" fmla="*/ 1817580 h 4574804"/>
              <a:gd name="connsiteX31" fmla="*/ 3594490 w 3774004"/>
              <a:gd name="connsiteY31" fmla="*/ 1643676 h 4574804"/>
              <a:gd name="connsiteX32" fmla="*/ 3459854 w 3774004"/>
              <a:gd name="connsiteY32" fmla="*/ 1368795 h 4574804"/>
              <a:gd name="connsiteX33" fmla="*/ 3409366 w 3774004"/>
              <a:gd name="connsiteY33" fmla="*/ 1127573 h 4574804"/>
              <a:gd name="connsiteX34" fmla="*/ 3381317 w 3774004"/>
              <a:gd name="connsiteY34" fmla="*/ 959279 h 4574804"/>
              <a:gd name="connsiteX35" fmla="*/ 3330828 w 3774004"/>
              <a:gd name="connsiteY35" fmla="*/ 729276 h 4574804"/>
              <a:gd name="connsiteX36" fmla="*/ 3213022 w 3774004"/>
              <a:gd name="connsiteY36" fmla="*/ 566592 h 4574804"/>
              <a:gd name="connsiteX37" fmla="*/ 3156924 w 3774004"/>
              <a:gd name="connsiteY37" fmla="*/ 482444 h 4574804"/>
              <a:gd name="connsiteX38" fmla="*/ 2977410 w 3774004"/>
              <a:gd name="connsiteY38" fmla="*/ 258052 h 4574804"/>
              <a:gd name="connsiteX39" fmla="*/ 2769847 w 3774004"/>
              <a:gd name="connsiteY39" fmla="*/ 134636 h 4574804"/>
              <a:gd name="connsiteX40" fmla="*/ 2657650 w 3774004"/>
              <a:gd name="connsiteY40" fmla="*/ 61708 h 4574804"/>
              <a:gd name="connsiteX41" fmla="*/ 2534234 w 3774004"/>
              <a:gd name="connsiteY41" fmla="*/ 0 h 4574804"/>
              <a:gd name="connsiteX42" fmla="*/ 2264963 w 3774004"/>
              <a:gd name="connsiteY42" fmla="*/ 5610 h 4574804"/>
              <a:gd name="connsiteX43" fmla="*/ 2124718 w 3774004"/>
              <a:gd name="connsiteY43" fmla="*/ 112196 h 4574804"/>
              <a:gd name="connsiteX44" fmla="*/ 2034961 w 3774004"/>
              <a:gd name="connsiteY44" fmla="*/ 213173 h 4574804"/>
              <a:gd name="connsiteX45" fmla="*/ 1911545 w 3774004"/>
              <a:gd name="connsiteY45" fmla="*/ 330979 h 4574804"/>
              <a:gd name="connsiteX46" fmla="*/ 1603005 w 3774004"/>
              <a:gd name="connsiteY46" fmla="*/ 465615 h 4574804"/>
              <a:gd name="connsiteX47" fmla="*/ 1457150 w 3774004"/>
              <a:gd name="connsiteY47" fmla="*/ 617080 h 4574804"/>
              <a:gd name="connsiteX48" fmla="*/ 1328124 w 3774004"/>
              <a:gd name="connsiteY48" fmla="*/ 734886 h 4574804"/>
              <a:gd name="connsiteX49" fmla="*/ 1232757 w 3774004"/>
              <a:gd name="connsiteY49" fmla="*/ 813423 h 4574804"/>
              <a:gd name="connsiteX50" fmla="*/ 1182269 w 3774004"/>
              <a:gd name="connsiteY50" fmla="*/ 852692 h 4574804"/>
              <a:gd name="connsiteX51" fmla="*/ 1120561 w 3774004"/>
              <a:gd name="connsiteY51" fmla="*/ 891961 h 4574804"/>
              <a:gd name="connsiteX52" fmla="*/ 1036413 w 3774004"/>
              <a:gd name="connsiteY52" fmla="*/ 942449 h 4574804"/>
              <a:gd name="connsiteX53" fmla="*/ 896168 w 3774004"/>
              <a:gd name="connsiteY53" fmla="*/ 1009767 h 4574804"/>
              <a:gd name="connsiteX54" fmla="*/ 795191 w 3774004"/>
              <a:gd name="connsiteY54" fmla="*/ 1088304 h 4574804"/>
              <a:gd name="connsiteX55" fmla="*/ 711044 w 3774004"/>
              <a:gd name="connsiteY55" fmla="*/ 1144403 h 4574804"/>
              <a:gd name="connsiteX56" fmla="*/ 649336 w 3774004"/>
              <a:gd name="connsiteY56" fmla="*/ 1206111 h 4574804"/>
              <a:gd name="connsiteX57" fmla="*/ 548360 w 3774004"/>
              <a:gd name="connsiteY57" fmla="*/ 1290258 h 4574804"/>
              <a:gd name="connsiteX58" fmla="*/ 447383 w 3774004"/>
              <a:gd name="connsiteY58" fmla="*/ 1385625 h 4574804"/>
              <a:gd name="connsiteX59" fmla="*/ 374455 w 3774004"/>
              <a:gd name="connsiteY59" fmla="*/ 1475382 h 4574804"/>
              <a:gd name="connsiteX60" fmla="*/ 307137 w 3774004"/>
              <a:gd name="connsiteY60" fmla="*/ 1643676 h 4574804"/>
              <a:gd name="connsiteX61" fmla="*/ 307137 w 3774004"/>
              <a:gd name="connsiteY61" fmla="*/ 1643676 h 4574804"/>
              <a:gd name="connsiteX62" fmla="*/ 245429 w 3774004"/>
              <a:gd name="connsiteY62" fmla="*/ 1856849 h 4574804"/>
              <a:gd name="connsiteX63" fmla="*/ 234210 w 3774004"/>
              <a:gd name="connsiteY63" fmla="*/ 2008314 h 4574804"/>
              <a:gd name="connsiteX64" fmla="*/ 222990 w 3774004"/>
              <a:gd name="connsiteY64" fmla="*/ 2187828 h 4574804"/>
              <a:gd name="connsiteX65" fmla="*/ 222990 w 3774004"/>
              <a:gd name="connsiteY65" fmla="*/ 2344903 h 4574804"/>
              <a:gd name="connsiteX66" fmla="*/ 239820 w 3774004"/>
              <a:gd name="connsiteY66" fmla="*/ 2485149 h 4574804"/>
              <a:gd name="connsiteX67" fmla="*/ 262259 w 3774004"/>
              <a:gd name="connsiteY67" fmla="*/ 2821738 h 4574804"/>
              <a:gd name="connsiteX68" fmla="*/ 284698 w 3774004"/>
              <a:gd name="connsiteY68" fmla="*/ 2945153 h 4574804"/>
              <a:gd name="connsiteX69" fmla="*/ 284698 w 3774004"/>
              <a:gd name="connsiteY69" fmla="*/ 3102228 h 4574804"/>
              <a:gd name="connsiteX70" fmla="*/ 267869 w 3774004"/>
              <a:gd name="connsiteY70" fmla="*/ 3197595 h 4574804"/>
              <a:gd name="connsiteX71" fmla="*/ 178112 w 3774004"/>
              <a:gd name="connsiteY71" fmla="*/ 3337841 h 4574804"/>
              <a:gd name="connsiteX72" fmla="*/ 76200 w 3774004"/>
              <a:gd name="connsiteY72" fmla="*/ 3431804 h 4574804"/>
              <a:gd name="connsiteX73" fmla="*/ 0 w 3774004"/>
              <a:gd name="connsiteY73" fmla="*/ 3584204 h 4574804"/>
              <a:gd name="connsiteX74" fmla="*/ 0 w 3774004"/>
              <a:gd name="connsiteY74" fmla="*/ 3736604 h 4574804"/>
              <a:gd name="connsiteX75" fmla="*/ 15427 w 3774004"/>
              <a:gd name="connsiteY75" fmla="*/ 3865163 h 4574804"/>
              <a:gd name="connsiteX76" fmla="*/ 82745 w 3774004"/>
              <a:gd name="connsiteY76" fmla="*/ 4033458 h 4574804"/>
              <a:gd name="connsiteX77" fmla="*/ 228600 w 3774004"/>
              <a:gd name="connsiteY77" fmla="*/ 4346204 h 4574804"/>
              <a:gd name="connsiteX78" fmla="*/ 152400 w 3774004"/>
              <a:gd name="connsiteY78" fmla="*/ 4346204 h 4574804"/>
              <a:gd name="connsiteX79" fmla="*/ 304800 w 3774004"/>
              <a:gd name="connsiteY79" fmla="*/ 4574804 h 4574804"/>
              <a:gd name="connsiteX80" fmla="*/ 381000 w 3774004"/>
              <a:gd name="connsiteY80" fmla="*/ 4346204 h 4574804"/>
              <a:gd name="connsiteX81" fmla="*/ 304800 w 3774004"/>
              <a:gd name="connsiteY81" fmla="*/ 4346204 h 4574804"/>
              <a:gd name="connsiteX82" fmla="*/ 304800 w 3774004"/>
              <a:gd name="connsiteY82" fmla="*/ 4117604 h 4574804"/>
              <a:gd name="connsiteX83" fmla="*/ 228600 w 3774004"/>
              <a:gd name="connsiteY83" fmla="*/ 3965204 h 4574804"/>
              <a:gd name="connsiteX84" fmla="*/ 228600 w 3774004"/>
              <a:gd name="connsiteY84" fmla="*/ 3812805 h 4574804"/>
              <a:gd name="connsiteX85" fmla="*/ 304800 w 3774004"/>
              <a:gd name="connsiteY85" fmla="*/ 3584205 h 4574804"/>
              <a:gd name="connsiteX86" fmla="*/ 457200 w 3774004"/>
              <a:gd name="connsiteY86" fmla="*/ 3279405 h 4574804"/>
              <a:gd name="connsiteX87" fmla="*/ 609600 w 3774004"/>
              <a:gd name="connsiteY87" fmla="*/ 3050804 h 4574804"/>
              <a:gd name="connsiteX88" fmla="*/ 685800 w 3774004"/>
              <a:gd name="connsiteY88" fmla="*/ 2746004 h 4574804"/>
              <a:gd name="connsiteX89" fmla="*/ 914400 w 3774004"/>
              <a:gd name="connsiteY89" fmla="*/ 2365004 h 4574804"/>
              <a:gd name="connsiteX90" fmla="*/ 1143000 w 3774004"/>
              <a:gd name="connsiteY90" fmla="*/ 2212604 h 4574804"/>
              <a:gd name="connsiteX91" fmla="*/ 1447800 w 3774004"/>
              <a:gd name="connsiteY91" fmla="*/ 2136404 h 4574804"/>
              <a:gd name="connsiteX92" fmla="*/ 1676400 w 3774004"/>
              <a:gd name="connsiteY92" fmla="*/ 2441204 h 4574804"/>
              <a:gd name="connsiteX93" fmla="*/ 1295400 w 3774004"/>
              <a:gd name="connsiteY93" fmla="*/ 2822204 h 4574804"/>
              <a:gd name="connsiteX94" fmla="*/ 914400 w 3774004"/>
              <a:gd name="connsiteY94" fmla="*/ 3127005 h 4574804"/>
              <a:gd name="connsiteX95" fmla="*/ 762000 w 3774004"/>
              <a:gd name="connsiteY95" fmla="*/ 3660405 h 4574804"/>
              <a:gd name="connsiteX0" fmla="*/ 772752 w 3774004"/>
              <a:gd name="connsiteY0" fmla="*/ 3618331 h 4574804"/>
              <a:gd name="connsiteX1" fmla="*/ 806411 w 3774004"/>
              <a:gd name="connsiteY1" fmla="*/ 3534184 h 4574804"/>
              <a:gd name="connsiteX2" fmla="*/ 856899 w 3774004"/>
              <a:gd name="connsiteY2" fmla="*/ 3461257 h 4574804"/>
              <a:gd name="connsiteX3" fmla="*/ 907388 w 3774004"/>
              <a:gd name="connsiteY3" fmla="*/ 3405158 h 4574804"/>
              <a:gd name="connsiteX4" fmla="*/ 963486 w 3774004"/>
              <a:gd name="connsiteY4" fmla="*/ 3354670 h 4574804"/>
              <a:gd name="connsiteX5" fmla="*/ 1042023 w 3774004"/>
              <a:gd name="connsiteY5" fmla="*/ 3304182 h 4574804"/>
              <a:gd name="connsiteX6" fmla="*/ 1114951 w 3774004"/>
              <a:gd name="connsiteY6" fmla="*/ 3259303 h 4574804"/>
              <a:gd name="connsiteX7" fmla="*/ 1165439 w 3774004"/>
              <a:gd name="connsiteY7" fmla="*/ 3242474 h 4574804"/>
              <a:gd name="connsiteX8" fmla="*/ 1272026 w 3774004"/>
              <a:gd name="connsiteY8" fmla="*/ 3186376 h 4574804"/>
              <a:gd name="connsiteX9" fmla="*/ 1361783 w 3774004"/>
              <a:gd name="connsiteY9" fmla="*/ 3158326 h 4574804"/>
              <a:gd name="connsiteX10" fmla="*/ 1412271 w 3774004"/>
              <a:gd name="connsiteY10" fmla="*/ 3113448 h 4574804"/>
              <a:gd name="connsiteX11" fmla="*/ 1496418 w 3774004"/>
              <a:gd name="connsiteY11" fmla="*/ 3062960 h 4574804"/>
              <a:gd name="connsiteX12" fmla="*/ 1608615 w 3774004"/>
              <a:gd name="connsiteY12" fmla="*/ 3034911 h 4574804"/>
              <a:gd name="connsiteX13" fmla="*/ 1726421 w 3774004"/>
              <a:gd name="connsiteY13" fmla="*/ 3034911 h 4574804"/>
              <a:gd name="connsiteX14" fmla="*/ 1838617 w 3774004"/>
              <a:gd name="connsiteY14" fmla="*/ 3040520 h 4574804"/>
              <a:gd name="connsiteX15" fmla="*/ 1973253 w 3774004"/>
              <a:gd name="connsiteY15" fmla="*/ 3051740 h 4574804"/>
              <a:gd name="connsiteX16" fmla="*/ 2309842 w 3774004"/>
              <a:gd name="connsiteY16" fmla="*/ 3074179 h 4574804"/>
              <a:gd name="connsiteX17" fmla="*/ 2309842 w 3774004"/>
              <a:gd name="connsiteY17" fmla="*/ 3074179 h 4574804"/>
              <a:gd name="connsiteX18" fmla="*/ 2483746 w 3774004"/>
              <a:gd name="connsiteY18" fmla="*/ 3074179 h 4574804"/>
              <a:gd name="connsiteX19" fmla="*/ 2629601 w 3774004"/>
              <a:gd name="connsiteY19" fmla="*/ 3068569 h 4574804"/>
              <a:gd name="connsiteX20" fmla="*/ 2820335 w 3774004"/>
              <a:gd name="connsiteY20" fmla="*/ 3034911 h 4574804"/>
              <a:gd name="connsiteX21" fmla="*/ 2999849 w 3774004"/>
              <a:gd name="connsiteY21" fmla="*/ 2995642 h 4574804"/>
              <a:gd name="connsiteX22" fmla="*/ 3156924 w 3774004"/>
              <a:gd name="connsiteY22" fmla="*/ 2950763 h 4574804"/>
              <a:gd name="connsiteX23" fmla="*/ 3364487 w 3774004"/>
              <a:gd name="connsiteY23" fmla="*/ 2877836 h 4574804"/>
              <a:gd name="connsiteX24" fmla="*/ 3448634 w 3774004"/>
              <a:gd name="connsiteY24" fmla="*/ 2793688 h 4574804"/>
              <a:gd name="connsiteX25" fmla="*/ 3588880 w 3774004"/>
              <a:gd name="connsiteY25" fmla="*/ 2675882 h 4574804"/>
              <a:gd name="connsiteX26" fmla="*/ 3673027 w 3774004"/>
              <a:gd name="connsiteY26" fmla="*/ 2501978 h 4574804"/>
              <a:gd name="connsiteX27" fmla="*/ 3774004 w 3774004"/>
              <a:gd name="connsiteY27" fmla="*/ 2255146 h 4574804"/>
              <a:gd name="connsiteX28" fmla="*/ 3774004 w 3774004"/>
              <a:gd name="connsiteY28" fmla="*/ 2081242 h 4574804"/>
              <a:gd name="connsiteX29" fmla="*/ 3751564 w 3774004"/>
              <a:gd name="connsiteY29" fmla="*/ 1991485 h 4574804"/>
              <a:gd name="connsiteX30" fmla="*/ 3684247 w 3774004"/>
              <a:gd name="connsiteY30" fmla="*/ 1817580 h 4574804"/>
              <a:gd name="connsiteX31" fmla="*/ 3594490 w 3774004"/>
              <a:gd name="connsiteY31" fmla="*/ 1643676 h 4574804"/>
              <a:gd name="connsiteX32" fmla="*/ 3459854 w 3774004"/>
              <a:gd name="connsiteY32" fmla="*/ 1368795 h 4574804"/>
              <a:gd name="connsiteX33" fmla="*/ 3409366 w 3774004"/>
              <a:gd name="connsiteY33" fmla="*/ 1127573 h 4574804"/>
              <a:gd name="connsiteX34" fmla="*/ 3381317 w 3774004"/>
              <a:gd name="connsiteY34" fmla="*/ 959279 h 4574804"/>
              <a:gd name="connsiteX35" fmla="*/ 3330828 w 3774004"/>
              <a:gd name="connsiteY35" fmla="*/ 729276 h 4574804"/>
              <a:gd name="connsiteX36" fmla="*/ 3213022 w 3774004"/>
              <a:gd name="connsiteY36" fmla="*/ 566592 h 4574804"/>
              <a:gd name="connsiteX37" fmla="*/ 3156924 w 3774004"/>
              <a:gd name="connsiteY37" fmla="*/ 482444 h 4574804"/>
              <a:gd name="connsiteX38" fmla="*/ 2977410 w 3774004"/>
              <a:gd name="connsiteY38" fmla="*/ 258052 h 4574804"/>
              <a:gd name="connsiteX39" fmla="*/ 2769847 w 3774004"/>
              <a:gd name="connsiteY39" fmla="*/ 134636 h 4574804"/>
              <a:gd name="connsiteX40" fmla="*/ 2657650 w 3774004"/>
              <a:gd name="connsiteY40" fmla="*/ 61708 h 4574804"/>
              <a:gd name="connsiteX41" fmla="*/ 2534234 w 3774004"/>
              <a:gd name="connsiteY41" fmla="*/ 0 h 4574804"/>
              <a:gd name="connsiteX42" fmla="*/ 2264963 w 3774004"/>
              <a:gd name="connsiteY42" fmla="*/ 5610 h 4574804"/>
              <a:gd name="connsiteX43" fmla="*/ 2124718 w 3774004"/>
              <a:gd name="connsiteY43" fmla="*/ 112196 h 4574804"/>
              <a:gd name="connsiteX44" fmla="*/ 2034961 w 3774004"/>
              <a:gd name="connsiteY44" fmla="*/ 213173 h 4574804"/>
              <a:gd name="connsiteX45" fmla="*/ 1911545 w 3774004"/>
              <a:gd name="connsiteY45" fmla="*/ 330979 h 4574804"/>
              <a:gd name="connsiteX46" fmla="*/ 1603005 w 3774004"/>
              <a:gd name="connsiteY46" fmla="*/ 465615 h 4574804"/>
              <a:gd name="connsiteX47" fmla="*/ 1457150 w 3774004"/>
              <a:gd name="connsiteY47" fmla="*/ 617080 h 4574804"/>
              <a:gd name="connsiteX48" fmla="*/ 1328124 w 3774004"/>
              <a:gd name="connsiteY48" fmla="*/ 734886 h 4574804"/>
              <a:gd name="connsiteX49" fmla="*/ 1232757 w 3774004"/>
              <a:gd name="connsiteY49" fmla="*/ 813423 h 4574804"/>
              <a:gd name="connsiteX50" fmla="*/ 1182269 w 3774004"/>
              <a:gd name="connsiteY50" fmla="*/ 852692 h 4574804"/>
              <a:gd name="connsiteX51" fmla="*/ 1120561 w 3774004"/>
              <a:gd name="connsiteY51" fmla="*/ 891961 h 4574804"/>
              <a:gd name="connsiteX52" fmla="*/ 1036413 w 3774004"/>
              <a:gd name="connsiteY52" fmla="*/ 942449 h 4574804"/>
              <a:gd name="connsiteX53" fmla="*/ 896168 w 3774004"/>
              <a:gd name="connsiteY53" fmla="*/ 1009767 h 4574804"/>
              <a:gd name="connsiteX54" fmla="*/ 795191 w 3774004"/>
              <a:gd name="connsiteY54" fmla="*/ 1088304 h 4574804"/>
              <a:gd name="connsiteX55" fmla="*/ 711044 w 3774004"/>
              <a:gd name="connsiteY55" fmla="*/ 1144403 h 4574804"/>
              <a:gd name="connsiteX56" fmla="*/ 649336 w 3774004"/>
              <a:gd name="connsiteY56" fmla="*/ 1206111 h 4574804"/>
              <a:gd name="connsiteX57" fmla="*/ 548360 w 3774004"/>
              <a:gd name="connsiteY57" fmla="*/ 1290258 h 4574804"/>
              <a:gd name="connsiteX58" fmla="*/ 447383 w 3774004"/>
              <a:gd name="connsiteY58" fmla="*/ 1385625 h 4574804"/>
              <a:gd name="connsiteX59" fmla="*/ 374455 w 3774004"/>
              <a:gd name="connsiteY59" fmla="*/ 1475382 h 4574804"/>
              <a:gd name="connsiteX60" fmla="*/ 307137 w 3774004"/>
              <a:gd name="connsiteY60" fmla="*/ 1643676 h 4574804"/>
              <a:gd name="connsiteX61" fmla="*/ 307137 w 3774004"/>
              <a:gd name="connsiteY61" fmla="*/ 1643676 h 4574804"/>
              <a:gd name="connsiteX62" fmla="*/ 245429 w 3774004"/>
              <a:gd name="connsiteY62" fmla="*/ 1856849 h 4574804"/>
              <a:gd name="connsiteX63" fmla="*/ 234210 w 3774004"/>
              <a:gd name="connsiteY63" fmla="*/ 2008314 h 4574804"/>
              <a:gd name="connsiteX64" fmla="*/ 222990 w 3774004"/>
              <a:gd name="connsiteY64" fmla="*/ 2187828 h 4574804"/>
              <a:gd name="connsiteX65" fmla="*/ 222990 w 3774004"/>
              <a:gd name="connsiteY65" fmla="*/ 2344903 h 4574804"/>
              <a:gd name="connsiteX66" fmla="*/ 239820 w 3774004"/>
              <a:gd name="connsiteY66" fmla="*/ 2485149 h 4574804"/>
              <a:gd name="connsiteX67" fmla="*/ 262259 w 3774004"/>
              <a:gd name="connsiteY67" fmla="*/ 2821738 h 4574804"/>
              <a:gd name="connsiteX68" fmla="*/ 284698 w 3774004"/>
              <a:gd name="connsiteY68" fmla="*/ 2945153 h 4574804"/>
              <a:gd name="connsiteX69" fmla="*/ 284698 w 3774004"/>
              <a:gd name="connsiteY69" fmla="*/ 3102228 h 4574804"/>
              <a:gd name="connsiteX70" fmla="*/ 267869 w 3774004"/>
              <a:gd name="connsiteY70" fmla="*/ 3197595 h 4574804"/>
              <a:gd name="connsiteX71" fmla="*/ 178112 w 3774004"/>
              <a:gd name="connsiteY71" fmla="*/ 3337841 h 4574804"/>
              <a:gd name="connsiteX72" fmla="*/ 76200 w 3774004"/>
              <a:gd name="connsiteY72" fmla="*/ 3431804 h 4574804"/>
              <a:gd name="connsiteX73" fmla="*/ 0 w 3774004"/>
              <a:gd name="connsiteY73" fmla="*/ 3584204 h 4574804"/>
              <a:gd name="connsiteX74" fmla="*/ 0 w 3774004"/>
              <a:gd name="connsiteY74" fmla="*/ 3736604 h 4574804"/>
              <a:gd name="connsiteX75" fmla="*/ 15427 w 3774004"/>
              <a:gd name="connsiteY75" fmla="*/ 3865163 h 4574804"/>
              <a:gd name="connsiteX76" fmla="*/ 82745 w 3774004"/>
              <a:gd name="connsiteY76" fmla="*/ 4033458 h 4574804"/>
              <a:gd name="connsiteX77" fmla="*/ 228600 w 3774004"/>
              <a:gd name="connsiteY77" fmla="*/ 4346204 h 4574804"/>
              <a:gd name="connsiteX78" fmla="*/ 152400 w 3774004"/>
              <a:gd name="connsiteY78" fmla="*/ 4346204 h 4574804"/>
              <a:gd name="connsiteX79" fmla="*/ 304800 w 3774004"/>
              <a:gd name="connsiteY79" fmla="*/ 4574804 h 4574804"/>
              <a:gd name="connsiteX80" fmla="*/ 381000 w 3774004"/>
              <a:gd name="connsiteY80" fmla="*/ 4346204 h 4574804"/>
              <a:gd name="connsiteX81" fmla="*/ 304800 w 3774004"/>
              <a:gd name="connsiteY81" fmla="*/ 4346204 h 4574804"/>
              <a:gd name="connsiteX82" fmla="*/ 304800 w 3774004"/>
              <a:gd name="connsiteY82" fmla="*/ 4117604 h 4574804"/>
              <a:gd name="connsiteX83" fmla="*/ 304800 w 3774004"/>
              <a:gd name="connsiteY83" fmla="*/ 3965204 h 4574804"/>
              <a:gd name="connsiteX84" fmla="*/ 228600 w 3774004"/>
              <a:gd name="connsiteY84" fmla="*/ 3812805 h 4574804"/>
              <a:gd name="connsiteX85" fmla="*/ 304800 w 3774004"/>
              <a:gd name="connsiteY85" fmla="*/ 3584205 h 4574804"/>
              <a:gd name="connsiteX86" fmla="*/ 457200 w 3774004"/>
              <a:gd name="connsiteY86" fmla="*/ 3279405 h 4574804"/>
              <a:gd name="connsiteX87" fmla="*/ 609600 w 3774004"/>
              <a:gd name="connsiteY87" fmla="*/ 3050804 h 4574804"/>
              <a:gd name="connsiteX88" fmla="*/ 685800 w 3774004"/>
              <a:gd name="connsiteY88" fmla="*/ 2746004 h 4574804"/>
              <a:gd name="connsiteX89" fmla="*/ 914400 w 3774004"/>
              <a:gd name="connsiteY89" fmla="*/ 2365004 h 4574804"/>
              <a:gd name="connsiteX90" fmla="*/ 1143000 w 3774004"/>
              <a:gd name="connsiteY90" fmla="*/ 2212604 h 4574804"/>
              <a:gd name="connsiteX91" fmla="*/ 1447800 w 3774004"/>
              <a:gd name="connsiteY91" fmla="*/ 2136404 h 4574804"/>
              <a:gd name="connsiteX92" fmla="*/ 1676400 w 3774004"/>
              <a:gd name="connsiteY92" fmla="*/ 2441204 h 4574804"/>
              <a:gd name="connsiteX93" fmla="*/ 1295400 w 3774004"/>
              <a:gd name="connsiteY93" fmla="*/ 2822204 h 4574804"/>
              <a:gd name="connsiteX94" fmla="*/ 914400 w 3774004"/>
              <a:gd name="connsiteY94" fmla="*/ 3127005 h 4574804"/>
              <a:gd name="connsiteX95" fmla="*/ 762000 w 3774004"/>
              <a:gd name="connsiteY95" fmla="*/ 3660405 h 4574804"/>
              <a:gd name="connsiteX0" fmla="*/ 772752 w 3774004"/>
              <a:gd name="connsiteY0" fmla="*/ 3618331 h 4574804"/>
              <a:gd name="connsiteX1" fmla="*/ 806411 w 3774004"/>
              <a:gd name="connsiteY1" fmla="*/ 3534184 h 4574804"/>
              <a:gd name="connsiteX2" fmla="*/ 856899 w 3774004"/>
              <a:gd name="connsiteY2" fmla="*/ 3461257 h 4574804"/>
              <a:gd name="connsiteX3" fmla="*/ 907388 w 3774004"/>
              <a:gd name="connsiteY3" fmla="*/ 3405158 h 4574804"/>
              <a:gd name="connsiteX4" fmla="*/ 963486 w 3774004"/>
              <a:gd name="connsiteY4" fmla="*/ 3354670 h 4574804"/>
              <a:gd name="connsiteX5" fmla="*/ 1042023 w 3774004"/>
              <a:gd name="connsiteY5" fmla="*/ 3304182 h 4574804"/>
              <a:gd name="connsiteX6" fmla="*/ 1114951 w 3774004"/>
              <a:gd name="connsiteY6" fmla="*/ 3259303 h 4574804"/>
              <a:gd name="connsiteX7" fmla="*/ 1165439 w 3774004"/>
              <a:gd name="connsiteY7" fmla="*/ 3242474 h 4574804"/>
              <a:gd name="connsiteX8" fmla="*/ 1272026 w 3774004"/>
              <a:gd name="connsiteY8" fmla="*/ 3186376 h 4574804"/>
              <a:gd name="connsiteX9" fmla="*/ 1361783 w 3774004"/>
              <a:gd name="connsiteY9" fmla="*/ 3158326 h 4574804"/>
              <a:gd name="connsiteX10" fmla="*/ 1412271 w 3774004"/>
              <a:gd name="connsiteY10" fmla="*/ 3113448 h 4574804"/>
              <a:gd name="connsiteX11" fmla="*/ 1496418 w 3774004"/>
              <a:gd name="connsiteY11" fmla="*/ 3062960 h 4574804"/>
              <a:gd name="connsiteX12" fmla="*/ 1608615 w 3774004"/>
              <a:gd name="connsiteY12" fmla="*/ 3034911 h 4574804"/>
              <a:gd name="connsiteX13" fmla="*/ 1726421 w 3774004"/>
              <a:gd name="connsiteY13" fmla="*/ 3034911 h 4574804"/>
              <a:gd name="connsiteX14" fmla="*/ 1838617 w 3774004"/>
              <a:gd name="connsiteY14" fmla="*/ 3040520 h 4574804"/>
              <a:gd name="connsiteX15" fmla="*/ 1973253 w 3774004"/>
              <a:gd name="connsiteY15" fmla="*/ 3051740 h 4574804"/>
              <a:gd name="connsiteX16" fmla="*/ 2309842 w 3774004"/>
              <a:gd name="connsiteY16" fmla="*/ 3074179 h 4574804"/>
              <a:gd name="connsiteX17" fmla="*/ 2309842 w 3774004"/>
              <a:gd name="connsiteY17" fmla="*/ 3074179 h 4574804"/>
              <a:gd name="connsiteX18" fmla="*/ 2483746 w 3774004"/>
              <a:gd name="connsiteY18" fmla="*/ 3074179 h 4574804"/>
              <a:gd name="connsiteX19" fmla="*/ 2629601 w 3774004"/>
              <a:gd name="connsiteY19" fmla="*/ 3068569 h 4574804"/>
              <a:gd name="connsiteX20" fmla="*/ 2820335 w 3774004"/>
              <a:gd name="connsiteY20" fmla="*/ 3034911 h 4574804"/>
              <a:gd name="connsiteX21" fmla="*/ 2999849 w 3774004"/>
              <a:gd name="connsiteY21" fmla="*/ 2995642 h 4574804"/>
              <a:gd name="connsiteX22" fmla="*/ 3156924 w 3774004"/>
              <a:gd name="connsiteY22" fmla="*/ 2950763 h 4574804"/>
              <a:gd name="connsiteX23" fmla="*/ 3364487 w 3774004"/>
              <a:gd name="connsiteY23" fmla="*/ 2877836 h 4574804"/>
              <a:gd name="connsiteX24" fmla="*/ 3448634 w 3774004"/>
              <a:gd name="connsiteY24" fmla="*/ 2793688 h 4574804"/>
              <a:gd name="connsiteX25" fmla="*/ 3588880 w 3774004"/>
              <a:gd name="connsiteY25" fmla="*/ 2675882 h 4574804"/>
              <a:gd name="connsiteX26" fmla="*/ 3673027 w 3774004"/>
              <a:gd name="connsiteY26" fmla="*/ 2501978 h 4574804"/>
              <a:gd name="connsiteX27" fmla="*/ 3774004 w 3774004"/>
              <a:gd name="connsiteY27" fmla="*/ 2255146 h 4574804"/>
              <a:gd name="connsiteX28" fmla="*/ 3774004 w 3774004"/>
              <a:gd name="connsiteY28" fmla="*/ 2081242 h 4574804"/>
              <a:gd name="connsiteX29" fmla="*/ 3751564 w 3774004"/>
              <a:gd name="connsiteY29" fmla="*/ 1991485 h 4574804"/>
              <a:gd name="connsiteX30" fmla="*/ 3684247 w 3774004"/>
              <a:gd name="connsiteY30" fmla="*/ 1817580 h 4574804"/>
              <a:gd name="connsiteX31" fmla="*/ 3594490 w 3774004"/>
              <a:gd name="connsiteY31" fmla="*/ 1643676 h 4574804"/>
              <a:gd name="connsiteX32" fmla="*/ 3459854 w 3774004"/>
              <a:gd name="connsiteY32" fmla="*/ 1368795 h 4574804"/>
              <a:gd name="connsiteX33" fmla="*/ 3409366 w 3774004"/>
              <a:gd name="connsiteY33" fmla="*/ 1127573 h 4574804"/>
              <a:gd name="connsiteX34" fmla="*/ 3381317 w 3774004"/>
              <a:gd name="connsiteY34" fmla="*/ 959279 h 4574804"/>
              <a:gd name="connsiteX35" fmla="*/ 3330828 w 3774004"/>
              <a:gd name="connsiteY35" fmla="*/ 729276 h 4574804"/>
              <a:gd name="connsiteX36" fmla="*/ 3213022 w 3774004"/>
              <a:gd name="connsiteY36" fmla="*/ 566592 h 4574804"/>
              <a:gd name="connsiteX37" fmla="*/ 3156924 w 3774004"/>
              <a:gd name="connsiteY37" fmla="*/ 482444 h 4574804"/>
              <a:gd name="connsiteX38" fmla="*/ 2977410 w 3774004"/>
              <a:gd name="connsiteY38" fmla="*/ 258052 h 4574804"/>
              <a:gd name="connsiteX39" fmla="*/ 2769847 w 3774004"/>
              <a:gd name="connsiteY39" fmla="*/ 134636 h 4574804"/>
              <a:gd name="connsiteX40" fmla="*/ 2657650 w 3774004"/>
              <a:gd name="connsiteY40" fmla="*/ 61708 h 4574804"/>
              <a:gd name="connsiteX41" fmla="*/ 2534234 w 3774004"/>
              <a:gd name="connsiteY41" fmla="*/ 0 h 4574804"/>
              <a:gd name="connsiteX42" fmla="*/ 2264963 w 3774004"/>
              <a:gd name="connsiteY42" fmla="*/ 5610 h 4574804"/>
              <a:gd name="connsiteX43" fmla="*/ 2124718 w 3774004"/>
              <a:gd name="connsiteY43" fmla="*/ 112196 h 4574804"/>
              <a:gd name="connsiteX44" fmla="*/ 2034961 w 3774004"/>
              <a:gd name="connsiteY44" fmla="*/ 213173 h 4574804"/>
              <a:gd name="connsiteX45" fmla="*/ 1911545 w 3774004"/>
              <a:gd name="connsiteY45" fmla="*/ 330979 h 4574804"/>
              <a:gd name="connsiteX46" fmla="*/ 1603005 w 3774004"/>
              <a:gd name="connsiteY46" fmla="*/ 465615 h 4574804"/>
              <a:gd name="connsiteX47" fmla="*/ 1457150 w 3774004"/>
              <a:gd name="connsiteY47" fmla="*/ 617080 h 4574804"/>
              <a:gd name="connsiteX48" fmla="*/ 1328124 w 3774004"/>
              <a:gd name="connsiteY48" fmla="*/ 734886 h 4574804"/>
              <a:gd name="connsiteX49" fmla="*/ 1232757 w 3774004"/>
              <a:gd name="connsiteY49" fmla="*/ 813423 h 4574804"/>
              <a:gd name="connsiteX50" fmla="*/ 1182269 w 3774004"/>
              <a:gd name="connsiteY50" fmla="*/ 852692 h 4574804"/>
              <a:gd name="connsiteX51" fmla="*/ 1120561 w 3774004"/>
              <a:gd name="connsiteY51" fmla="*/ 891961 h 4574804"/>
              <a:gd name="connsiteX52" fmla="*/ 1036413 w 3774004"/>
              <a:gd name="connsiteY52" fmla="*/ 942449 h 4574804"/>
              <a:gd name="connsiteX53" fmla="*/ 896168 w 3774004"/>
              <a:gd name="connsiteY53" fmla="*/ 1009767 h 4574804"/>
              <a:gd name="connsiteX54" fmla="*/ 795191 w 3774004"/>
              <a:gd name="connsiteY54" fmla="*/ 1088304 h 4574804"/>
              <a:gd name="connsiteX55" fmla="*/ 711044 w 3774004"/>
              <a:gd name="connsiteY55" fmla="*/ 1144403 h 4574804"/>
              <a:gd name="connsiteX56" fmla="*/ 649336 w 3774004"/>
              <a:gd name="connsiteY56" fmla="*/ 1206111 h 4574804"/>
              <a:gd name="connsiteX57" fmla="*/ 548360 w 3774004"/>
              <a:gd name="connsiteY57" fmla="*/ 1290258 h 4574804"/>
              <a:gd name="connsiteX58" fmla="*/ 447383 w 3774004"/>
              <a:gd name="connsiteY58" fmla="*/ 1385625 h 4574804"/>
              <a:gd name="connsiteX59" fmla="*/ 374455 w 3774004"/>
              <a:gd name="connsiteY59" fmla="*/ 1475382 h 4574804"/>
              <a:gd name="connsiteX60" fmla="*/ 307137 w 3774004"/>
              <a:gd name="connsiteY60" fmla="*/ 1643676 h 4574804"/>
              <a:gd name="connsiteX61" fmla="*/ 307137 w 3774004"/>
              <a:gd name="connsiteY61" fmla="*/ 1643676 h 4574804"/>
              <a:gd name="connsiteX62" fmla="*/ 245429 w 3774004"/>
              <a:gd name="connsiteY62" fmla="*/ 1856849 h 4574804"/>
              <a:gd name="connsiteX63" fmla="*/ 234210 w 3774004"/>
              <a:gd name="connsiteY63" fmla="*/ 2008314 h 4574804"/>
              <a:gd name="connsiteX64" fmla="*/ 222990 w 3774004"/>
              <a:gd name="connsiteY64" fmla="*/ 2187828 h 4574804"/>
              <a:gd name="connsiteX65" fmla="*/ 222990 w 3774004"/>
              <a:gd name="connsiteY65" fmla="*/ 2344903 h 4574804"/>
              <a:gd name="connsiteX66" fmla="*/ 239820 w 3774004"/>
              <a:gd name="connsiteY66" fmla="*/ 2485149 h 4574804"/>
              <a:gd name="connsiteX67" fmla="*/ 262259 w 3774004"/>
              <a:gd name="connsiteY67" fmla="*/ 2821738 h 4574804"/>
              <a:gd name="connsiteX68" fmla="*/ 284698 w 3774004"/>
              <a:gd name="connsiteY68" fmla="*/ 2945153 h 4574804"/>
              <a:gd name="connsiteX69" fmla="*/ 284698 w 3774004"/>
              <a:gd name="connsiteY69" fmla="*/ 3102228 h 4574804"/>
              <a:gd name="connsiteX70" fmla="*/ 267869 w 3774004"/>
              <a:gd name="connsiteY70" fmla="*/ 3197595 h 4574804"/>
              <a:gd name="connsiteX71" fmla="*/ 178112 w 3774004"/>
              <a:gd name="connsiteY71" fmla="*/ 3337841 h 4574804"/>
              <a:gd name="connsiteX72" fmla="*/ 76200 w 3774004"/>
              <a:gd name="connsiteY72" fmla="*/ 3431804 h 4574804"/>
              <a:gd name="connsiteX73" fmla="*/ 0 w 3774004"/>
              <a:gd name="connsiteY73" fmla="*/ 3584204 h 4574804"/>
              <a:gd name="connsiteX74" fmla="*/ 0 w 3774004"/>
              <a:gd name="connsiteY74" fmla="*/ 3736604 h 4574804"/>
              <a:gd name="connsiteX75" fmla="*/ 15427 w 3774004"/>
              <a:gd name="connsiteY75" fmla="*/ 3865163 h 4574804"/>
              <a:gd name="connsiteX76" fmla="*/ 82745 w 3774004"/>
              <a:gd name="connsiteY76" fmla="*/ 4033458 h 4574804"/>
              <a:gd name="connsiteX77" fmla="*/ 228600 w 3774004"/>
              <a:gd name="connsiteY77" fmla="*/ 4346204 h 4574804"/>
              <a:gd name="connsiteX78" fmla="*/ 152400 w 3774004"/>
              <a:gd name="connsiteY78" fmla="*/ 4346204 h 4574804"/>
              <a:gd name="connsiteX79" fmla="*/ 304800 w 3774004"/>
              <a:gd name="connsiteY79" fmla="*/ 4574804 h 4574804"/>
              <a:gd name="connsiteX80" fmla="*/ 381000 w 3774004"/>
              <a:gd name="connsiteY80" fmla="*/ 4346204 h 4574804"/>
              <a:gd name="connsiteX81" fmla="*/ 304800 w 3774004"/>
              <a:gd name="connsiteY81" fmla="*/ 4346204 h 4574804"/>
              <a:gd name="connsiteX82" fmla="*/ 304800 w 3774004"/>
              <a:gd name="connsiteY82" fmla="*/ 4117604 h 4574804"/>
              <a:gd name="connsiteX83" fmla="*/ 304800 w 3774004"/>
              <a:gd name="connsiteY83" fmla="*/ 3965204 h 4574804"/>
              <a:gd name="connsiteX84" fmla="*/ 228600 w 3774004"/>
              <a:gd name="connsiteY84" fmla="*/ 3812805 h 4574804"/>
              <a:gd name="connsiteX85" fmla="*/ 259556 w 3774004"/>
              <a:gd name="connsiteY85" fmla="*/ 3722317 h 4574804"/>
              <a:gd name="connsiteX86" fmla="*/ 304800 w 3774004"/>
              <a:gd name="connsiteY86" fmla="*/ 3584205 h 4574804"/>
              <a:gd name="connsiteX87" fmla="*/ 457200 w 3774004"/>
              <a:gd name="connsiteY87" fmla="*/ 3279405 h 4574804"/>
              <a:gd name="connsiteX88" fmla="*/ 609600 w 3774004"/>
              <a:gd name="connsiteY88" fmla="*/ 3050804 h 4574804"/>
              <a:gd name="connsiteX89" fmla="*/ 685800 w 3774004"/>
              <a:gd name="connsiteY89" fmla="*/ 2746004 h 4574804"/>
              <a:gd name="connsiteX90" fmla="*/ 914400 w 3774004"/>
              <a:gd name="connsiteY90" fmla="*/ 2365004 h 4574804"/>
              <a:gd name="connsiteX91" fmla="*/ 1143000 w 3774004"/>
              <a:gd name="connsiteY91" fmla="*/ 2212604 h 4574804"/>
              <a:gd name="connsiteX92" fmla="*/ 1447800 w 3774004"/>
              <a:gd name="connsiteY92" fmla="*/ 2136404 h 4574804"/>
              <a:gd name="connsiteX93" fmla="*/ 1676400 w 3774004"/>
              <a:gd name="connsiteY93" fmla="*/ 2441204 h 4574804"/>
              <a:gd name="connsiteX94" fmla="*/ 1295400 w 3774004"/>
              <a:gd name="connsiteY94" fmla="*/ 2822204 h 4574804"/>
              <a:gd name="connsiteX95" fmla="*/ 914400 w 3774004"/>
              <a:gd name="connsiteY95" fmla="*/ 3127005 h 4574804"/>
              <a:gd name="connsiteX96" fmla="*/ 762000 w 3774004"/>
              <a:gd name="connsiteY96" fmla="*/ 3660405 h 4574804"/>
              <a:gd name="connsiteX0" fmla="*/ 772752 w 3774004"/>
              <a:gd name="connsiteY0" fmla="*/ 3618331 h 4574804"/>
              <a:gd name="connsiteX1" fmla="*/ 806411 w 3774004"/>
              <a:gd name="connsiteY1" fmla="*/ 3534184 h 4574804"/>
              <a:gd name="connsiteX2" fmla="*/ 856899 w 3774004"/>
              <a:gd name="connsiteY2" fmla="*/ 3461257 h 4574804"/>
              <a:gd name="connsiteX3" fmla="*/ 907388 w 3774004"/>
              <a:gd name="connsiteY3" fmla="*/ 3405158 h 4574804"/>
              <a:gd name="connsiteX4" fmla="*/ 963486 w 3774004"/>
              <a:gd name="connsiteY4" fmla="*/ 3354670 h 4574804"/>
              <a:gd name="connsiteX5" fmla="*/ 1042023 w 3774004"/>
              <a:gd name="connsiteY5" fmla="*/ 3304182 h 4574804"/>
              <a:gd name="connsiteX6" fmla="*/ 1114951 w 3774004"/>
              <a:gd name="connsiteY6" fmla="*/ 3259303 h 4574804"/>
              <a:gd name="connsiteX7" fmla="*/ 1165439 w 3774004"/>
              <a:gd name="connsiteY7" fmla="*/ 3242474 h 4574804"/>
              <a:gd name="connsiteX8" fmla="*/ 1272026 w 3774004"/>
              <a:gd name="connsiteY8" fmla="*/ 3186376 h 4574804"/>
              <a:gd name="connsiteX9" fmla="*/ 1361783 w 3774004"/>
              <a:gd name="connsiteY9" fmla="*/ 3158326 h 4574804"/>
              <a:gd name="connsiteX10" fmla="*/ 1412271 w 3774004"/>
              <a:gd name="connsiteY10" fmla="*/ 3113448 h 4574804"/>
              <a:gd name="connsiteX11" fmla="*/ 1496418 w 3774004"/>
              <a:gd name="connsiteY11" fmla="*/ 3062960 h 4574804"/>
              <a:gd name="connsiteX12" fmla="*/ 1608615 w 3774004"/>
              <a:gd name="connsiteY12" fmla="*/ 3034911 h 4574804"/>
              <a:gd name="connsiteX13" fmla="*/ 1726421 w 3774004"/>
              <a:gd name="connsiteY13" fmla="*/ 3034911 h 4574804"/>
              <a:gd name="connsiteX14" fmla="*/ 1838617 w 3774004"/>
              <a:gd name="connsiteY14" fmla="*/ 3040520 h 4574804"/>
              <a:gd name="connsiteX15" fmla="*/ 1973253 w 3774004"/>
              <a:gd name="connsiteY15" fmla="*/ 3051740 h 4574804"/>
              <a:gd name="connsiteX16" fmla="*/ 2309842 w 3774004"/>
              <a:gd name="connsiteY16" fmla="*/ 3074179 h 4574804"/>
              <a:gd name="connsiteX17" fmla="*/ 2309842 w 3774004"/>
              <a:gd name="connsiteY17" fmla="*/ 3074179 h 4574804"/>
              <a:gd name="connsiteX18" fmla="*/ 2483746 w 3774004"/>
              <a:gd name="connsiteY18" fmla="*/ 3074179 h 4574804"/>
              <a:gd name="connsiteX19" fmla="*/ 2629601 w 3774004"/>
              <a:gd name="connsiteY19" fmla="*/ 3068569 h 4574804"/>
              <a:gd name="connsiteX20" fmla="*/ 2820335 w 3774004"/>
              <a:gd name="connsiteY20" fmla="*/ 3034911 h 4574804"/>
              <a:gd name="connsiteX21" fmla="*/ 2999849 w 3774004"/>
              <a:gd name="connsiteY21" fmla="*/ 2995642 h 4574804"/>
              <a:gd name="connsiteX22" fmla="*/ 3156924 w 3774004"/>
              <a:gd name="connsiteY22" fmla="*/ 2950763 h 4574804"/>
              <a:gd name="connsiteX23" fmla="*/ 3364487 w 3774004"/>
              <a:gd name="connsiteY23" fmla="*/ 2877836 h 4574804"/>
              <a:gd name="connsiteX24" fmla="*/ 3448634 w 3774004"/>
              <a:gd name="connsiteY24" fmla="*/ 2793688 h 4574804"/>
              <a:gd name="connsiteX25" fmla="*/ 3588880 w 3774004"/>
              <a:gd name="connsiteY25" fmla="*/ 2675882 h 4574804"/>
              <a:gd name="connsiteX26" fmla="*/ 3673027 w 3774004"/>
              <a:gd name="connsiteY26" fmla="*/ 2501978 h 4574804"/>
              <a:gd name="connsiteX27" fmla="*/ 3774004 w 3774004"/>
              <a:gd name="connsiteY27" fmla="*/ 2255146 h 4574804"/>
              <a:gd name="connsiteX28" fmla="*/ 3774004 w 3774004"/>
              <a:gd name="connsiteY28" fmla="*/ 2081242 h 4574804"/>
              <a:gd name="connsiteX29" fmla="*/ 3751564 w 3774004"/>
              <a:gd name="connsiteY29" fmla="*/ 1991485 h 4574804"/>
              <a:gd name="connsiteX30" fmla="*/ 3684247 w 3774004"/>
              <a:gd name="connsiteY30" fmla="*/ 1817580 h 4574804"/>
              <a:gd name="connsiteX31" fmla="*/ 3594490 w 3774004"/>
              <a:gd name="connsiteY31" fmla="*/ 1643676 h 4574804"/>
              <a:gd name="connsiteX32" fmla="*/ 3459854 w 3774004"/>
              <a:gd name="connsiteY32" fmla="*/ 1368795 h 4574804"/>
              <a:gd name="connsiteX33" fmla="*/ 3409366 w 3774004"/>
              <a:gd name="connsiteY33" fmla="*/ 1127573 h 4574804"/>
              <a:gd name="connsiteX34" fmla="*/ 3381317 w 3774004"/>
              <a:gd name="connsiteY34" fmla="*/ 959279 h 4574804"/>
              <a:gd name="connsiteX35" fmla="*/ 3330828 w 3774004"/>
              <a:gd name="connsiteY35" fmla="*/ 729276 h 4574804"/>
              <a:gd name="connsiteX36" fmla="*/ 3213022 w 3774004"/>
              <a:gd name="connsiteY36" fmla="*/ 566592 h 4574804"/>
              <a:gd name="connsiteX37" fmla="*/ 3156924 w 3774004"/>
              <a:gd name="connsiteY37" fmla="*/ 482444 h 4574804"/>
              <a:gd name="connsiteX38" fmla="*/ 2977410 w 3774004"/>
              <a:gd name="connsiteY38" fmla="*/ 258052 h 4574804"/>
              <a:gd name="connsiteX39" fmla="*/ 2769847 w 3774004"/>
              <a:gd name="connsiteY39" fmla="*/ 134636 h 4574804"/>
              <a:gd name="connsiteX40" fmla="*/ 2657650 w 3774004"/>
              <a:gd name="connsiteY40" fmla="*/ 61708 h 4574804"/>
              <a:gd name="connsiteX41" fmla="*/ 2534234 w 3774004"/>
              <a:gd name="connsiteY41" fmla="*/ 0 h 4574804"/>
              <a:gd name="connsiteX42" fmla="*/ 2264963 w 3774004"/>
              <a:gd name="connsiteY42" fmla="*/ 5610 h 4574804"/>
              <a:gd name="connsiteX43" fmla="*/ 2124718 w 3774004"/>
              <a:gd name="connsiteY43" fmla="*/ 112196 h 4574804"/>
              <a:gd name="connsiteX44" fmla="*/ 2034961 w 3774004"/>
              <a:gd name="connsiteY44" fmla="*/ 213173 h 4574804"/>
              <a:gd name="connsiteX45" fmla="*/ 1911545 w 3774004"/>
              <a:gd name="connsiteY45" fmla="*/ 330979 h 4574804"/>
              <a:gd name="connsiteX46" fmla="*/ 1603005 w 3774004"/>
              <a:gd name="connsiteY46" fmla="*/ 465615 h 4574804"/>
              <a:gd name="connsiteX47" fmla="*/ 1457150 w 3774004"/>
              <a:gd name="connsiteY47" fmla="*/ 617080 h 4574804"/>
              <a:gd name="connsiteX48" fmla="*/ 1328124 w 3774004"/>
              <a:gd name="connsiteY48" fmla="*/ 734886 h 4574804"/>
              <a:gd name="connsiteX49" fmla="*/ 1232757 w 3774004"/>
              <a:gd name="connsiteY49" fmla="*/ 813423 h 4574804"/>
              <a:gd name="connsiteX50" fmla="*/ 1182269 w 3774004"/>
              <a:gd name="connsiteY50" fmla="*/ 852692 h 4574804"/>
              <a:gd name="connsiteX51" fmla="*/ 1120561 w 3774004"/>
              <a:gd name="connsiteY51" fmla="*/ 891961 h 4574804"/>
              <a:gd name="connsiteX52" fmla="*/ 1036413 w 3774004"/>
              <a:gd name="connsiteY52" fmla="*/ 942449 h 4574804"/>
              <a:gd name="connsiteX53" fmla="*/ 896168 w 3774004"/>
              <a:gd name="connsiteY53" fmla="*/ 1009767 h 4574804"/>
              <a:gd name="connsiteX54" fmla="*/ 795191 w 3774004"/>
              <a:gd name="connsiteY54" fmla="*/ 1088304 h 4574804"/>
              <a:gd name="connsiteX55" fmla="*/ 711044 w 3774004"/>
              <a:gd name="connsiteY55" fmla="*/ 1144403 h 4574804"/>
              <a:gd name="connsiteX56" fmla="*/ 649336 w 3774004"/>
              <a:gd name="connsiteY56" fmla="*/ 1206111 h 4574804"/>
              <a:gd name="connsiteX57" fmla="*/ 548360 w 3774004"/>
              <a:gd name="connsiteY57" fmla="*/ 1290258 h 4574804"/>
              <a:gd name="connsiteX58" fmla="*/ 447383 w 3774004"/>
              <a:gd name="connsiteY58" fmla="*/ 1385625 h 4574804"/>
              <a:gd name="connsiteX59" fmla="*/ 374455 w 3774004"/>
              <a:gd name="connsiteY59" fmla="*/ 1475382 h 4574804"/>
              <a:gd name="connsiteX60" fmla="*/ 307137 w 3774004"/>
              <a:gd name="connsiteY60" fmla="*/ 1643676 h 4574804"/>
              <a:gd name="connsiteX61" fmla="*/ 307137 w 3774004"/>
              <a:gd name="connsiteY61" fmla="*/ 1643676 h 4574804"/>
              <a:gd name="connsiteX62" fmla="*/ 245429 w 3774004"/>
              <a:gd name="connsiteY62" fmla="*/ 1856849 h 4574804"/>
              <a:gd name="connsiteX63" fmla="*/ 234210 w 3774004"/>
              <a:gd name="connsiteY63" fmla="*/ 2008314 h 4574804"/>
              <a:gd name="connsiteX64" fmla="*/ 222990 w 3774004"/>
              <a:gd name="connsiteY64" fmla="*/ 2187828 h 4574804"/>
              <a:gd name="connsiteX65" fmla="*/ 222990 w 3774004"/>
              <a:gd name="connsiteY65" fmla="*/ 2344903 h 4574804"/>
              <a:gd name="connsiteX66" fmla="*/ 239820 w 3774004"/>
              <a:gd name="connsiteY66" fmla="*/ 2485149 h 4574804"/>
              <a:gd name="connsiteX67" fmla="*/ 262259 w 3774004"/>
              <a:gd name="connsiteY67" fmla="*/ 2821738 h 4574804"/>
              <a:gd name="connsiteX68" fmla="*/ 284698 w 3774004"/>
              <a:gd name="connsiteY68" fmla="*/ 2945153 h 4574804"/>
              <a:gd name="connsiteX69" fmla="*/ 284698 w 3774004"/>
              <a:gd name="connsiteY69" fmla="*/ 3102228 h 4574804"/>
              <a:gd name="connsiteX70" fmla="*/ 267869 w 3774004"/>
              <a:gd name="connsiteY70" fmla="*/ 3197595 h 4574804"/>
              <a:gd name="connsiteX71" fmla="*/ 178112 w 3774004"/>
              <a:gd name="connsiteY71" fmla="*/ 3337841 h 4574804"/>
              <a:gd name="connsiteX72" fmla="*/ 76200 w 3774004"/>
              <a:gd name="connsiteY72" fmla="*/ 3431804 h 4574804"/>
              <a:gd name="connsiteX73" fmla="*/ 0 w 3774004"/>
              <a:gd name="connsiteY73" fmla="*/ 3584204 h 4574804"/>
              <a:gd name="connsiteX74" fmla="*/ 0 w 3774004"/>
              <a:gd name="connsiteY74" fmla="*/ 3736604 h 4574804"/>
              <a:gd name="connsiteX75" fmla="*/ 15427 w 3774004"/>
              <a:gd name="connsiteY75" fmla="*/ 3865163 h 4574804"/>
              <a:gd name="connsiteX76" fmla="*/ 82745 w 3774004"/>
              <a:gd name="connsiteY76" fmla="*/ 4033458 h 4574804"/>
              <a:gd name="connsiteX77" fmla="*/ 228600 w 3774004"/>
              <a:gd name="connsiteY77" fmla="*/ 4346204 h 4574804"/>
              <a:gd name="connsiteX78" fmla="*/ 152400 w 3774004"/>
              <a:gd name="connsiteY78" fmla="*/ 4346204 h 4574804"/>
              <a:gd name="connsiteX79" fmla="*/ 304800 w 3774004"/>
              <a:gd name="connsiteY79" fmla="*/ 4574804 h 4574804"/>
              <a:gd name="connsiteX80" fmla="*/ 381000 w 3774004"/>
              <a:gd name="connsiteY80" fmla="*/ 4346204 h 4574804"/>
              <a:gd name="connsiteX81" fmla="*/ 304800 w 3774004"/>
              <a:gd name="connsiteY81" fmla="*/ 4346204 h 4574804"/>
              <a:gd name="connsiteX82" fmla="*/ 304800 w 3774004"/>
              <a:gd name="connsiteY82" fmla="*/ 4117604 h 4574804"/>
              <a:gd name="connsiteX83" fmla="*/ 304800 w 3774004"/>
              <a:gd name="connsiteY83" fmla="*/ 3965204 h 4574804"/>
              <a:gd name="connsiteX84" fmla="*/ 304800 w 3774004"/>
              <a:gd name="connsiteY84" fmla="*/ 3812804 h 4574804"/>
              <a:gd name="connsiteX85" fmla="*/ 259556 w 3774004"/>
              <a:gd name="connsiteY85" fmla="*/ 3722317 h 4574804"/>
              <a:gd name="connsiteX86" fmla="*/ 304800 w 3774004"/>
              <a:gd name="connsiteY86" fmla="*/ 3584205 h 4574804"/>
              <a:gd name="connsiteX87" fmla="*/ 457200 w 3774004"/>
              <a:gd name="connsiteY87" fmla="*/ 3279405 h 4574804"/>
              <a:gd name="connsiteX88" fmla="*/ 609600 w 3774004"/>
              <a:gd name="connsiteY88" fmla="*/ 3050804 h 4574804"/>
              <a:gd name="connsiteX89" fmla="*/ 685800 w 3774004"/>
              <a:gd name="connsiteY89" fmla="*/ 2746004 h 4574804"/>
              <a:gd name="connsiteX90" fmla="*/ 914400 w 3774004"/>
              <a:gd name="connsiteY90" fmla="*/ 2365004 h 4574804"/>
              <a:gd name="connsiteX91" fmla="*/ 1143000 w 3774004"/>
              <a:gd name="connsiteY91" fmla="*/ 2212604 h 4574804"/>
              <a:gd name="connsiteX92" fmla="*/ 1447800 w 3774004"/>
              <a:gd name="connsiteY92" fmla="*/ 2136404 h 4574804"/>
              <a:gd name="connsiteX93" fmla="*/ 1676400 w 3774004"/>
              <a:gd name="connsiteY93" fmla="*/ 2441204 h 4574804"/>
              <a:gd name="connsiteX94" fmla="*/ 1295400 w 3774004"/>
              <a:gd name="connsiteY94" fmla="*/ 2822204 h 4574804"/>
              <a:gd name="connsiteX95" fmla="*/ 914400 w 3774004"/>
              <a:gd name="connsiteY95" fmla="*/ 3127005 h 4574804"/>
              <a:gd name="connsiteX96" fmla="*/ 762000 w 3774004"/>
              <a:gd name="connsiteY96" fmla="*/ 3660405 h 4574804"/>
              <a:gd name="connsiteX0" fmla="*/ 772752 w 3774004"/>
              <a:gd name="connsiteY0" fmla="*/ 3618331 h 4574804"/>
              <a:gd name="connsiteX1" fmla="*/ 806411 w 3774004"/>
              <a:gd name="connsiteY1" fmla="*/ 3534184 h 4574804"/>
              <a:gd name="connsiteX2" fmla="*/ 856899 w 3774004"/>
              <a:gd name="connsiteY2" fmla="*/ 3461257 h 4574804"/>
              <a:gd name="connsiteX3" fmla="*/ 907388 w 3774004"/>
              <a:gd name="connsiteY3" fmla="*/ 3405158 h 4574804"/>
              <a:gd name="connsiteX4" fmla="*/ 963486 w 3774004"/>
              <a:gd name="connsiteY4" fmla="*/ 3354670 h 4574804"/>
              <a:gd name="connsiteX5" fmla="*/ 1042023 w 3774004"/>
              <a:gd name="connsiteY5" fmla="*/ 3304182 h 4574804"/>
              <a:gd name="connsiteX6" fmla="*/ 1114951 w 3774004"/>
              <a:gd name="connsiteY6" fmla="*/ 3259303 h 4574804"/>
              <a:gd name="connsiteX7" fmla="*/ 1165439 w 3774004"/>
              <a:gd name="connsiteY7" fmla="*/ 3242474 h 4574804"/>
              <a:gd name="connsiteX8" fmla="*/ 1272026 w 3774004"/>
              <a:gd name="connsiteY8" fmla="*/ 3186376 h 4574804"/>
              <a:gd name="connsiteX9" fmla="*/ 1361783 w 3774004"/>
              <a:gd name="connsiteY9" fmla="*/ 3158326 h 4574804"/>
              <a:gd name="connsiteX10" fmla="*/ 1412271 w 3774004"/>
              <a:gd name="connsiteY10" fmla="*/ 3113448 h 4574804"/>
              <a:gd name="connsiteX11" fmla="*/ 1496418 w 3774004"/>
              <a:gd name="connsiteY11" fmla="*/ 3062960 h 4574804"/>
              <a:gd name="connsiteX12" fmla="*/ 1608615 w 3774004"/>
              <a:gd name="connsiteY12" fmla="*/ 3034911 h 4574804"/>
              <a:gd name="connsiteX13" fmla="*/ 1726421 w 3774004"/>
              <a:gd name="connsiteY13" fmla="*/ 3034911 h 4574804"/>
              <a:gd name="connsiteX14" fmla="*/ 1838617 w 3774004"/>
              <a:gd name="connsiteY14" fmla="*/ 3040520 h 4574804"/>
              <a:gd name="connsiteX15" fmla="*/ 1973253 w 3774004"/>
              <a:gd name="connsiteY15" fmla="*/ 3051740 h 4574804"/>
              <a:gd name="connsiteX16" fmla="*/ 2309842 w 3774004"/>
              <a:gd name="connsiteY16" fmla="*/ 3074179 h 4574804"/>
              <a:gd name="connsiteX17" fmla="*/ 2309842 w 3774004"/>
              <a:gd name="connsiteY17" fmla="*/ 3074179 h 4574804"/>
              <a:gd name="connsiteX18" fmla="*/ 2483746 w 3774004"/>
              <a:gd name="connsiteY18" fmla="*/ 3074179 h 4574804"/>
              <a:gd name="connsiteX19" fmla="*/ 2629601 w 3774004"/>
              <a:gd name="connsiteY19" fmla="*/ 3068569 h 4574804"/>
              <a:gd name="connsiteX20" fmla="*/ 2820335 w 3774004"/>
              <a:gd name="connsiteY20" fmla="*/ 3034911 h 4574804"/>
              <a:gd name="connsiteX21" fmla="*/ 2999849 w 3774004"/>
              <a:gd name="connsiteY21" fmla="*/ 2995642 h 4574804"/>
              <a:gd name="connsiteX22" fmla="*/ 3156924 w 3774004"/>
              <a:gd name="connsiteY22" fmla="*/ 2950763 h 4574804"/>
              <a:gd name="connsiteX23" fmla="*/ 3364487 w 3774004"/>
              <a:gd name="connsiteY23" fmla="*/ 2877836 h 4574804"/>
              <a:gd name="connsiteX24" fmla="*/ 3448634 w 3774004"/>
              <a:gd name="connsiteY24" fmla="*/ 2793688 h 4574804"/>
              <a:gd name="connsiteX25" fmla="*/ 3588880 w 3774004"/>
              <a:gd name="connsiteY25" fmla="*/ 2675882 h 4574804"/>
              <a:gd name="connsiteX26" fmla="*/ 3673027 w 3774004"/>
              <a:gd name="connsiteY26" fmla="*/ 2501978 h 4574804"/>
              <a:gd name="connsiteX27" fmla="*/ 3774004 w 3774004"/>
              <a:gd name="connsiteY27" fmla="*/ 2255146 h 4574804"/>
              <a:gd name="connsiteX28" fmla="*/ 3774004 w 3774004"/>
              <a:gd name="connsiteY28" fmla="*/ 2081242 h 4574804"/>
              <a:gd name="connsiteX29" fmla="*/ 3751564 w 3774004"/>
              <a:gd name="connsiteY29" fmla="*/ 1991485 h 4574804"/>
              <a:gd name="connsiteX30" fmla="*/ 3684247 w 3774004"/>
              <a:gd name="connsiteY30" fmla="*/ 1817580 h 4574804"/>
              <a:gd name="connsiteX31" fmla="*/ 3594490 w 3774004"/>
              <a:gd name="connsiteY31" fmla="*/ 1643676 h 4574804"/>
              <a:gd name="connsiteX32" fmla="*/ 3459854 w 3774004"/>
              <a:gd name="connsiteY32" fmla="*/ 1368795 h 4574804"/>
              <a:gd name="connsiteX33" fmla="*/ 3409366 w 3774004"/>
              <a:gd name="connsiteY33" fmla="*/ 1127573 h 4574804"/>
              <a:gd name="connsiteX34" fmla="*/ 3381317 w 3774004"/>
              <a:gd name="connsiteY34" fmla="*/ 959279 h 4574804"/>
              <a:gd name="connsiteX35" fmla="*/ 3330828 w 3774004"/>
              <a:gd name="connsiteY35" fmla="*/ 729276 h 4574804"/>
              <a:gd name="connsiteX36" fmla="*/ 3213022 w 3774004"/>
              <a:gd name="connsiteY36" fmla="*/ 566592 h 4574804"/>
              <a:gd name="connsiteX37" fmla="*/ 3156924 w 3774004"/>
              <a:gd name="connsiteY37" fmla="*/ 482444 h 4574804"/>
              <a:gd name="connsiteX38" fmla="*/ 2977410 w 3774004"/>
              <a:gd name="connsiteY38" fmla="*/ 258052 h 4574804"/>
              <a:gd name="connsiteX39" fmla="*/ 2769847 w 3774004"/>
              <a:gd name="connsiteY39" fmla="*/ 134636 h 4574804"/>
              <a:gd name="connsiteX40" fmla="*/ 2657650 w 3774004"/>
              <a:gd name="connsiteY40" fmla="*/ 61708 h 4574804"/>
              <a:gd name="connsiteX41" fmla="*/ 2534234 w 3774004"/>
              <a:gd name="connsiteY41" fmla="*/ 0 h 4574804"/>
              <a:gd name="connsiteX42" fmla="*/ 2264963 w 3774004"/>
              <a:gd name="connsiteY42" fmla="*/ 5610 h 4574804"/>
              <a:gd name="connsiteX43" fmla="*/ 2124718 w 3774004"/>
              <a:gd name="connsiteY43" fmla="*/ 112196 h 4574804"/>
              <a:gd name="connsiteX44" fmla="*/ 2034961 w 3774004"/>
              <a:gd name="connsiteY44" fmla="*/ 213173 h 4574804"/>
              <a:gd name="connsiteX45" fmla="*/ 1911545 w 3774004"/>
              <a:gd name="connsiteY45" fmla="*/ 330979 h 4574804"/>
              <a:gd name="connsiteX46" fmla="*/ 1603005 w 3774004"/>
              <a:gd name="connsiteY46" fmla="*/ 465615 h 4574804"/>
              <a:gd name="connsiteX47" fmla="*/ 1457150 w 3774004"/>
              <a:gd name="connsiteY47" fmla="*/ 617080 h 4574804"/>
              <a:gd name="connsiteX48" fmla="*/ 1328124 w 3774004"/>
              <a:gd name="connsiteY48" fmla="*/ 734886 h 4574804"/>
              <a:gd name="connsiteX49" fmla="*/ 1232757 w 3774004"/>
              <a:gd name="connsiteY49" fmla="*/ 813423 h 4574804"/>
              <a:gd name="connsiteX50" fmla="*/ 1182269 w 3774004"/>
              <a:gd name="connsiteY50" fmla="*/ 852692 h 4574804"/>
              <a:gd name="connsiteX51" fmla="*/ 1120561 w 3774004"/>
              <a:gd name="connsiteY51" fmla="*/ 891961 h 4574804"/>
              <a:gd name="connsiteX52" fmla="*/ 1036413 w 3774004"/>
              <a:gd name="connsiteY52" fmla="*/ 942449 h 4574804"/>
              <a:gd name="connsiteX53" fmla="*/ 896168 w 3774004"/>
              <a:gd name="connsiteY53" fmla="*/ 1009767 h 4574804"/>
              <a:gd name="connsiteX54" fmla="*/ 795191 w 3774004"/>
              <a:gd name="connsiteY54" fmla="*/ 1088304 h 4574804"/>
              <a:gd name="connsiteX55" fmla="*/ 711044 w 3774004"/>
              <a:gd name="connsiteY55" fmla="*/ 1144403 h 4574804"/>
              <a:gd name="connsiteX56" fmla="*/ 649336 w 3774004"/>
              <a:gd name="connsiteY56" fmla="*/ 1206111 h 4574804"/>
              <a:gd name="connsiteX57" fmla="*/ 548360 w 3774004"/>
              <a:gd name="connsiteY57" fmla="*/ 1290258 h 4574804"/>
              <a:gd name="connsiteX58" fmla="*/ 447383 w 3774004"/>
              <a:gd name="connsiteY58" fmla="*/ 1385625 h 4574804"/>
              <a:gd name="connsiteX59" fmla="*/ 374455 w 3774004"/>
              <a:gd name="connsiteY59" fmla="*/ 1475382 h 4574804"/>
              <a:gd name="connsiteX60" fmla="*/ 307137 w 3774004"/>
              <a:gd name="connsiteY60" fmla="*/ 1643676 h 4574804"/>
              <a:gd name="connsiteX61" fmla="*/ 307137 w 3774004"/>
              <a:gd name="connsiteY61" fmla="*/ 1643676 h 4574804"/>
              <a:gd name="connsiteX62" fmla="*/ 245429 w 3774004"/>
              <a:gd name="connsiteY62" fmla="*/ 1856849 h 4574804"/>
              <a:gd name="connsiteX63" fmla="*/ 234210 w 3774004"/>
              <a:gd name="connsiteY63" fmla="*/ 2008314 h 4574804"/>
              <a:gd name="connsiteX64" fmla="*/ 222990 w 3774004"/>
              <a:gd name="connsiteY64" fmla="*/ 2187828 h 4574804"/>
              <a:gd name="connsiteX65" fmla="*/ 222990 w 3774004"/>
              <a:gd name="connsiteY65" fmla="*/ 2344903 h 4574804"/>
              <a:gd name="connsiteX66" fmla="*/ 239820 w 3774004"/>
              <a:gd name="connsiteY66" fmla="*/ 2485149 h 4574804"/>
              <a:gd name="connsiteX67" fmla="*/ 262259 w 3774004"/>
              <a:gd name="connsiteY67" fmla="*/ 2821738 h 4574804"/>
              <a:gd name="connsiteX68" fmla="*/ 284698 w 3774004"/>
              <a:gd name="connsiteY68" fmla="*/ 2945153 h 4574804"/>
              <a:gd name="connsiteX69" fmla="*/ 284698 w 3774004"/>
              <a:gd name="connsiteY69" fmla="*/ 3102228 h 4574804"/>
              <a:gd name="connsiteX70" fmla="*/ 267869 w 3774004"/>
              <a:gd name="connsiteY70" fmla="*/ 3197595 h 4574804"/>
              <a:gd name="connsiteX71" fmla="*/ 178112 w 3774004"/>
              <a:gd name="connsiteY71" fmla="*/ 3337841 h 4574804"/>
              <a:gd name="connsiteX72" fmla="*/ 76200 w 3774004"/>
              <a:gd name="connsiteY72" fmla="*/ 3431804 h 4574804"/>
              <a:gd name="connsiteX73" fmla="*/ 0 w 3774004"/>
              <a:gd name="connsiteY73" fmla="*/ 3584204 h 4574804"/>
              <a:gd name="connsiteX74" fmla="*/ 0 w 3774004"/>
              <a:gd name="connsiteY74" fmla="*/ 3736604 h 4574804"/>
              <a:gd name="connsiteX75" fmla="*/ 15427 w 3774004"/>
              <a:gd name="connsiteY75" fmla="*/ 3865163 h 4574804"/>
              <a:gd name="connsiteX76" fmla="*/ 82745 w 3774004"/>
              <a:gd name="connsiteY76" fmla="*/ 4033458 h 4574804"/>
              <a:gd name="connsiteX77" fmla="*/ 228600 w 3774004"/>
              <a:gd name="connsiteY77" fmla="*/ 4346204 h 4574804"/>
              <a:gd name="connsiteX78" fmla="*/ 152400 w 3774004"/>
              <a:gd name="connsiteY78" fmla="*/ 4346204 h 4574804"/>
              <a:gd name="connsiteX79" fmla="*/ 304800 w 3774004"/>
              <a:gd name="connsiteY79" fmla="*/ 4574804 h 4574804"/>
              <a:gd name="connsiteX80" fmla="*/ 381000 w 3774004"/>
              <a:gd name="connsiteY80" fmla="*/ 4346204 h 4574804"/>
              <a:gd name="connsiteX81" fmla="*/ 304800 w 3774004"/>
              <a:gd name="connsiteY81" fmla="*/ 4346204 h 4574804"/>
              <a:gd name="connsiteX82" fmla="*/ 304800 w 3774004"/>
              <a:gd name="connsiteY82" fmla="*/ 4117604 h 4574804"/>
              <a:gd name="connsiteX83" fmla="*/ 304800 w 3774004"/>
              <a:gd name="connsiteY83" fmla="*/ 3965204 h 4574804"/>
              <a:gd name="connsiteX84" fmla="*/ 304800 w 3774004"/>
              <a:gd name="connsiteY84" fmla="*/ 3812804 h 4574804"/>
              <a:gd name="connsiteX85" fmla="*/ 259556 w 3774004"/>
              <a:gd name="connsiteY85" fmla="*/ 3722317 h 4574804"/>
              <a:gd name="connsiteX86" fmla="*/ 304800 w 3774004"/>
              <a:gd name="connsiteY86" fmla="*/ 3584205 h 4574804"/>
              <a:gd name="connsiteX87" fmla="*/ 361950 w 3774004"/>
              <a:gd name="connsiteY87" fmla="*/ 3472285 h 4574804"/>
              <a:gd name="connsiteX88" fmla="*/ 457200 w 3774004"/>
              <a:gd name="connsiteY88" fmla="*/ 3279405 h 4574804"/>
              <a:gd name="connsiteX89" fmla="*/ 609600 w 3774004"/>
              <a:gd name="connsiteY89" fmla="*/ 3050804 h 4574804"/>
              <a:gd name="connsiteX90" fmla="*/ 685800 w 3774004"/>
              <a:gd name="connsiteY90" fmla="*/ 2746004 h 4574804"/>
              <a:gd name="connsiteX91" fmla="*/ 914400 w 3774004"/>
              <a:gd name="connsiteY91" fmla="*/ 2365004 h 4574804"/>
              <a:gd name="connsiteX92" fmla="*/ 1143000 w 3774004"/>
              <a:gd name="connsiteY92" fmla="*/ 2212604 h 4574804"/>
              <a:gd name="connsiteX93" fmla="*/ 1447800 w 3774004"/>
              <a:gd name="connsiteY93" fmla="*/ 2136404 h 4574804"/>
              <a:gd name="connsiteX94" fmla="*/ 1676400 w 3774004"/>
              <a:gd name="connsiteY94" fmla="*/ 2441204 h 4574804"/>
              <a:gd name="connsiteX95" fmla="*/ 1295400 w 3774004"/>
              <a:gd name="connsiteY95" fmla="*/ 2822204 h 4574804"/>
              <a:gd name="connsiteX96" fmla="*/ 914400 w 3774004"/>
              <a:gd name="connsiteY96" fmla="*/ 3127005 h 4574804"/>
              <a:gd name="connsiteX97" fmla="*/ 762000 w 3774004"/>
              <a:gd name="connsiteY97" fmla="*/ 3660405 h 4574804"/>
              <a:gd name="connsiteX0" fmla="*/ 772752 w 3774004"/>
              <a:gd name="connsiteY0" fmla="*/ 3618331 h 4574804"/>
              <a:gd name="connsiteX1" fmla="*/ 806411 w 3774004"/>
              <a:gd name="connsiteY1" fmla="*/ 3534184 h 4574804"/>
              <a:gd name="connsiteX2" fmla="*/ 856899 w 3774004"/>
              <a:gd name="connsiteY2" fmla="*/ 3461257 h 4574804"/>
              <a:gd name="connsiteX3" fmla="*/ 907388 w 3774004"/>
              <a:gd name="connsiteY3" fmla="*/ 3405158 h 4574804"/>
              <a:gd name="connsiteX4" fmla="*/ 963486 w 3774004"/>
              <a:gd name="connsiteY4" fmla="*/ 3354670 h 4574804"/>
              <a:gd name="connsiteX5" fmla="*/ 1042023 w 3774004"/>
              <a:gd name="connsiteY5" fmla="*/ 3304182 h 4574804"/>
              <a:gd name="connsiteX6" fmla="*/ 1114951 w 3774004"/>
              <a:gd name="connsiteY6" fmla="*/ 3259303 h 4574804"/>
              <a:gd name="connsiteX7" fmla="*/ 1165439 w 3774004"/>
              <a:gd name="connsiteY7" fmla="*/ 3242474 h 4574804"/>
              <a:gd name="connsiteX8" fmla="*/ 1272026 w 3774004"/>
              <a:gd name="connsiteY8" fmla="*/ 3186376 h 4574804"/>
              <a:gd name="connsiteX9" fmla="*/ 1361783 w 3774004"/>
              <a:gd name="connsiteY9" fmla="*/ 3158326 h 4574804"/>
              <a:gd name="connsiteX10" fmla="*/ 1412271 w 3774004"/>
              <a:gd name="connsiteY10" fmla="*/ 3113448 h 4574804"/>
              <a:gd name="connsiteX11" fmla="*/ 1496418 w 3774004"/>
              <a:gd name="connsiteY11" fmla="*/ 3062960 h 4574804"/>
              <a:gd name="connsiteX12" fmla="*/ 1608615 w 3774004"/>
              <a:gd name="connsiteY12" fmla="*/ 3034911 h 4574804"/>
              <a:gd name="connsiteX13" fmla="*/ 1726421 w 3774004"/>
              <a:gd name="connsiteY13" fmla="*/ 3034911 h 4574804"/>
              <a:gd name="connsiteX14" fmla="*/ 1838617 w 3774004"/>
              <a:gd name="connsiteY14" fmla="*/ 3040520 h 4574804"/>
              <a:gd name="connsiteX15" fmla="*/ 1973253 w 3774004"/>
              <a:gd name="connsiteY15" fmla="*/ 3051740 h 4574804"/>
              <a:gd name="connsiteX16" fmla="*/ 2309842 w 3774004"/>
              <a:gd name="connsiteY16" fmla="*/ 3074179 h 4574804"/>
              <a:gd name="connsiteX17" fmla="*/ 2309842 w 3774004"/>
              <a:gd name="connsiteY17" fmla="*/ 3074179 h 4574804"/>
              <a:gd name="connsiteX18" fmla="*/ 2483746 w 3774004"/>
              <a:gd name="connsiteY18" fmla="*/ 3074179 h 4574804"/>
              <a:gd name="connsiteX19" fmla="*/ 2629601 w 3774004"/>
              <a:gd name="connsiteY19" fmla="*/ 3068569 h 4574804"/>
              <a:gd name="connsiteX20" fmla="*/ 2820335 w 3774004"/>
              <a:gd name="connsiteY20" fmla="*/ 3034911 h 4574804"/>
              <a:gd name="connsiteX21" fmla="*/ 2999849 w 3774004"/>
              <a:gd name="connsiteY21" fmla="*/ 2995642 h 4574804"/>
              <a:gd name="connsiteX22" fmla="*/ 3156924 w 3774004"/>
              <a:gd name="connsiteY22" fmla="*/ 2950763 h 4574804"/>
              <a:gd name="connsiteX23" fmla="*/ 3364487 w 3774004"/>
              <a:gd name="connsiteY23" fmla="*/ 2877836 h 4574804"/>
              <a:gd name="connsiteX24" fmla="*/ 3448634 w 3774004"/>
              <a:gd name="connsiteY24" fmla="*/ 2793688 h 4574804"/>
              <a:gd name="connsiteX25" fmla="*/ 3588880 w 3774004"/>
              <a:gd name="connsiteY25" fmla="*/ 2675882 h 4574804"/>
              <a:gd name="connsiteX26" fmla="*/ 3673027 w 3774004"/>
              <a:gd name="connsiteY26" fmla="*/ 2501978 h 4574804"/>
              <a:gd name="connsiteX27" fmla="*/ 3774004 w 3774004"/>
              <a:gd name="connsiteY27" fmla="*/ 2255146 h 4574804"/>
              <a:gd name="connsiteX28" fmla="*/ 3774004 w 3774004"/>
              <a:gd name="connsiteY28" fmla="*/ 2081242 h 4574804"/>
              <a:gd name="connsiteX29" fmla="*/ 3751564 w 3774004"/>
              <a:gd name="connsiteY29" fmla="*/ 1991485 h 4574804"/>
              <a:gd name="connsiteX30" fmla="*/ 3684247 w 3774004"/>
              <a:gd name="connsiteY30" fmla="*/ 1817580 h 4574804"/>
              <a:gd name="connsiteX31" fmla="*/ 3594490 w 3774004"/>
              <a:gd name="connsiteY31" fmla="*/ 1643676 h 4574804"/>
              <a:gd name="connsiteX32" fmla="*/ 3459854 w 3774004"/>
              <a:gd name="connsiteY32" fmla="*/ 1368795 h 4574804"/>
              <a:gd name="connsiteX33" fmla="*/ 3409366 w 3774004"/>
              <a:gd name="connsiteY33" fmla="*/ 1127573 h 4574804"/>
              <a:gd name="connsiteX34" fmla="*/ 3381317 w 3774004"/>
              <a:gd name="connsiteY34" fmla="*/ 959279 h 4574804"/>
              <a:gd name="connsiteX35" fmla="*/ 3330828 w 3774004"/>
              <a:gd name="connsiteY35" fmla="*/ 729276 h 4574804"/>
              <a:gd name="connsiteX36" fmla="*/ 3213022 w 3774004"/>
              <a:gd name="connsiteY36" fmla="*/ 566592 h 4574804"/>
              <a:gd name="connsiteX37" fmla="*/ 3156924 w 3774004"/>
              <a:gd name="connsiteY37" fmla="*/ 482444 h 4574804"/>
              <a:gd name="connsiteX38" fmla="*/ 2977410 w 3774004"/>
              <a:gd name="connsiteY38" fmla="*/ 258052 h 4574804"/>
              <a:gd name="connsiteX39" fmla="*/ 2769847 w 3774004"/>
              <a:gd name="connsiteY39" fmla="*/ 134636 h 4574804"/>
              <a:gd name="connsiteX40" fmla="*/ 2657650 w 3774004"/>
              <a:gd name="connsiteY40" fmla="*/ 61708 h 4574804"/>
              <a:gd name="connsiteX41" fmla="*/ 2534234 w 3774004"/>
              <a:gd name="connsiteY41" fmla="*/ 0 h 4574804"/>
              <a:gd name="connsiteX42" fmla="*/ 2264963 w 3774004"/>
              <a:gd name="connsiteY42" fmla="*/ 5610 h 4574804"/>
              <a:gd name="connsiteX43" fmla="*/ 2124718 w 3774004"/>
              <a:gd name="connsiteY43" fmla="*/ 112196 h 4574804"/>
              <a:gd name="connsiteX44" fmla="*/ 2034961 w 3774004"/>
              <a:gd name="connsiteY44" fmla="*/ 213173 h 4574804"/>
              <a:gd name="connsiteX45" fmla="*/ 1911545 w 3774004"/>
              <a:gd name="connsiteY45" fmla="*/ 330979 h 4574804"/>
              <a:gd name="connsiteX46" fmla="*/ 1603005 w 3774004"/>
              <a:gd name="connsiteY46" fmla="*/ 465615 h 4574804"/>
              <a:gd name="connsiteX47" fmla="*/ 1457150 w 3774004"/>
              <a:gd name="connsiteY47" fmla="*/ 617080 h 4574804"/>
              <a:gd name="connsiteX48" fmla="*/ 1328124 w 3774004"/>
              <a:gd name="connsiteY48" fmla="*/ 734886 h 4574804"/>
              <a:gd name="connsiteX49" fmla="*/ 1232757 w 3774004"/>
              <a:gd name="connsiteY49" fmla="*/ 813423 h 4574804"/>
              <a:gd name="connsiteX50" fmla="*/ 1182269 w 3774004"/>
              <a:gd name="connsiteY50" fmla="*/ 852692 h 4574804"/>
              <a:gd name="connsiteX51" fmla="*/ 1120561 w 3774004"/>
              <a:gd name="connsiteY51" fmla="*/ 891961 h 4574804"/>
              <a:gd name="connsiteX52" fmla="*/ 1036413 w 3774004"/>
              <a:gd name="connsiteY52" fmla="*/ 942449 h 4574804"/>
              <a:gd name="connsiteX53" fmla="*/ 896168 w 3774004"/>
              <a:gd name="connsiteY53" fmla="*/ 1009767 h 4574804"/>
              <a:gd name="connsiteX54" fmla="*/ 795191 w 3774004"/>
              <a:gd name="connsiteY54" fmla="*/ 1088304 h 4574804"/>
              <a:gd name="connsiteX55" fmla="*/ 711044 w 3774004"/>
              <a:gd name="connsiteY55" fmla="*/ 1144403 h 4574804"/>
              <a:gd name="connsiteX56" fmla="*/ 649336 w 3774004"/>
              <a:gd name="connsiteY56" fmla="*/ 1206111 h 4574804"/>
              <a:gd name="connsiteX57" fmla="*/ 548360 w 3774004"/>
              <a:gd name="connsiteY57" fmla="*/ 1290258 h 4574804"/>
              <a:gd name="connsiteX58" fmla="*/ 447383 w 3774004"/>
              <a:gd name="connsiteY58" fmla="*/ 1385625 h 4574804"/>
              <a:gd name="connsiteX59" fmla="*/ 374455 w 3774004"/>
              <a:gd name="connsiteY59" fmla="*/ 1475382 h 4574804"/>
              <a:gd name="connsiteX60" fmla="*/ 307137 w 3774004"/>
              <a:gd name="connsiteY60" fmla="*/ 1643676 h 4574804"/>
              <a:gd name="connsiteX61" fmla="*/ 307137 w 3774004"/>
              <a:gd name="connsiteY61" fmla="*/ 1643676 h 4574804"/>
              <a:gd name="connsiteX62" fmla="*/ 245429 w 3774004"/>
              <a:gd name="connsiteY62" fmla="*/ 1856849 h 4574804"/>
              <a:gd name="connsiteX63" fmla="*/ 234210 w 3774004"/>
              <a:gd name="connsiteY63" fmla="*/ 2008314 h 4574804"/>
              <a:gd name="connsiteX64" fmla="*/ 222990 w 3774004"/>
              <a:gd name="connsiteY64" fmla="*/ 2187828 h 4574804"/>
              <a:gd name="connsiteX65" fmla="*/ 222990 w 3774004"/>
              <a:gd name="connsiteY65" fmla="*/ 2344903 h 4574804"/>
              <a:gd name="connsiteX66" fmla="*/ 239820 w 3774004"/>
              <a:gd name="connsiteY66" fmla="*/ 2485149 h 4574804"/>
              <a:gd name="connsiteX67" fmla="*/ 262259 w 3774004"/>
              <a:gd name="connsiteY67" fmla="*/ 2821738 h 4574804"/>
              <a:gd name="connsiteX68" fmla="*/ 284698 w 3774004"/>
              <a:gd name="connsiteY68" fmla="*/ 2945153 h 4574804"/>
              <a:gd name="connsiteX69" fmla="*/ 284698 w 3774004"/>
              <a:gd name="connsiteY69" fmla="*/ 3102228 h 4574804"/>
              <a:gd name="connsiteX70" fmla="*/ 267869 w 3774004"/>
              <a:gd name="connsiteY70" fmla="*/ 3197595 h 4574804"/>
              <a:gd name="connsiteX71" fmla="*/ 178112 w 3774004"/>
              <a:gd name="connsiteY71" fmla="*/ 3337841 h 4574804"/>
              <a:gd name="connsiteX72" fmla="*/ 76200 w 3774004"/>
              <a:gd name="connsiteY72" fmla="*/ 3431804 h 4574804"/>
              <a:gd name="connsiteX73" fmla="*/ 0 w 3774004"/>
              <a:gd name="connsiteY73" fmla="*/ 3584204 h 4574804"/>
              <a:gd name="connsiteX74" fmla="*/ 0 w 3774004"/>
              <a:gd name="connsiteY74" fmla="*/ 3736604 h 4574804"/>
              <a:gd name="connsiteX75" fmla="*/ 15427 w 3774004"/>
              <a:gd name="connsiteY75" fmla="*/ 3865163 h 4574804"/>
              <a:gd name="connsiteX76" fmla="*/ 82745 w 3774004"/>
              <a:gd name="connsiteY76" fmla="*/ 4033458 h 4574804"/>
              <a:gd name="connsiteX77" fmla="*/ 228600 w 3774004"/>
              <a:gd name="connsiteY77" fmla="*/ 4346204 h 4574804"/>
              <a:gd name="connsiteX78" fmla="*/ 152400 w 3774004"/>
              <a:gd name="connsiteY78" fmla="*/ 4346204 h 4574804"/>
              <a:gd name="connsiteX79" fmla="*/ 304800 w 3774004"/>
              <a:gd name="connsiteY79" fmla="*/ 4574804 h 4574804"/>
              <a:gd name="connsiteX80" fmla="*/ 381000 w 3774004"/>
              <a:gd name="connsiteY80" fmla="*/ 4346204 h 4574804"/>
              <a:gd name="connsiteX81" fmla="*/ 304800 w 3774004"/>
              <a:gd name="connsiteY81" fmla="*/ 4346204 h 4574804"/>
              <a:gd name="connsiteX82" fmla="*/ 304800 w 3774004"/>
              <a:gd name="connsiteY82" fmla="*/ 4117604 h 4574804"/>
              <a:gd name="connsiteX83" fmla="*/ 304800 w 3774004"/>
              <a:gd name="connsiteY83" fmla="*/ 3965204 h 4574804"/>
              <a:gd name="connsiteX84" fmla="*/ 304800 w 3774004"/>
              <a:gd name="connsiteY84" fmla="*/ 3812804 h 4574804"/>
              <a:gd name="connsiteX85" fmla="*/ 228600 w 3774004"/>
              <a:gd name="connsiteY85" fmla="*/ 3736604 h 4574804"/>
              <a:gd name="connsiteX86" fmla="*/ 304800 w 3774004"/>
              <a:gd name="connsiteY86" fmla="*/ 3584205 h 4574804"/>
              <a:gd name="connsiteX87" fmla="*/ 361950 w 3774004"/>
              <a:gd name="connsiteY87" fmla="*/ 3472285 h 4574804"/>
              <a:gd name="connsiteX88" fmla="*/ 457200 w 3774004"/>
              <a:gd name="connsiteY88" fmla="*/ 3279405 h 4574804"/>
              <a:gd name="connsiteX89" fmla="*/ 609600 w 3774004"/>
              <a:gd name="connsiteY89" fmla="*/ 3050804 h 4574804"/>
              <a:gd name="connsiteX90" fmla="*/ 685800 w 3774004"/>
              <a:gd name="connsiteY90" fmla="*/ 2746004 h 4574804"/>
              <a:gd name="connsiteX91" fmla="*/ 914400 w 3774004"/>
              <a:gd name="connsiteY91" fmla="*/ 2365004 h 4574804"/>
              <a:gd name="connsiteX92" fmla="*/ 1143000 w 3774004"/>
              <a:gd name="connsiteY92" fmla="*/ 2212604 h 4574804"/>
              <a:gd name="connsiteX93" fmla="*/ 1447800 w 3774004"/>
              <a:gd name="connsiteY93" fmla="*/ 2136404 h 4574804"/>
              <a:gd name="connsiteX94" fmla="*/ 1676400 w 3774004"/>
              <a:gd name="connsiteY94" fmla="*/ 2441204 h 4574804"/>
              <a:gd name="connsiteX95" fmla="*/ 1295400 w 3774004"/>
              <a:gd name="connsiteY95" fmla="*/ 2822204 h 4574804"/>
              <a:gd name="connsiteX96" fmla="*/ 914400 w 3774004"/>
              <a:gd name="connsiteY96" fmla="*/ 3127005 h 4574804"/>
              <a:gd name="connsiteX97" fmla="*/ 762000 w 3774004"/>
              <a:gd name="connsiteY97" fmla="*/ 3660405 h 4574804"/>
              <a:gd name="connsiteX0" fmla="*/ 772752 w 3774004"/>
              <a:gd name="connsiteY0" fmla="*/ 3618331 h 4574804"/>
              <a:gd name="connsiteX1" fmla="*/ 806411 w 3774004"/>
              <a:gd name="connsiteY1" fmla="*/ 3534184 h 4574804"/>
              <a:gd name="connsiteX2" fmla="*/ 856899 w 3774004"/>
              <a:gd name="connsiteY2" fmla="*/ 3461257 h 4574804"/>
              <a:gd name="connsiteX3" fmla="*/ 907388 w 3774004"/>
              <a:gd name="connsiteY3" fmla="*/ 3405158 h 4574804"/>
              <a:gd name="connsiteX4" fmla="*/ 963486 w 3774004"/>
              <a:gd name="connsiteY4" fmla="*/ 3354670 h 4574804"/>
              <a:gd name="connsiteX5" fmla="*/ 1042023 w 3774004"/>
              <a:gd name="connsiteY5" fmla="*/ 3304182 h 4574804"/>
              <a:gd name="connsiteX6" fmla="*/ 1114951 w 3774004"/>
              <a:gd name="connsiteY6" fmla="*/ 3259303 h 4574804"/>
              <a:gd name="connsiteX7" fmla="*/ 1165439 w 3774004"/>
              <a:gd name="connsiteY7" fmla="*/ 3242474 h 4574804"/>
              <a:gd name="connsiteX8" fmla="*/ 1272026 w 3774004"/>
              <a:gd name="connsiteY8" fmla="*/ 3186376 h 4574804"/>
              <a:gd name="connsiteX9" fmla="*/ 1361783 w 3774004"/>
              <a:gd name="connsiteY9" fmla="*/ 3158326 h 4574804"/>
              <a:gd name="connsiteX10" fmla="*/ 1412271 w 3774004"/>
              <a:gd name="connsiteY10" fmla="*/ 3113448 h 4574804"/>
              <a:gd name="connsiteX11" fmla="*/ 1496418 w 3774004"/>
              <a:gd name="connsiteY11" fmla="*/ 3062960 h 4574804"/>
              <a:gd name="connsiteX12" fmla="*/ 1608615 w 3774004"/>
              <a:gd name="connsiteY12" fmla="*/ 3034911 h 4574804"/>
              <a:gd name="connsiteX13" fmla="*/ 1726421 w 3774004"/>
              <a:gd name="connsiteY13" fmla="*/ 3034911 h 4574804"/>
              <a:gd name="connsiteX14" fmla="*/ 1838617 w 3774004"/>
              <a:gd name="connsiteY14" fmla="*/ 3040520 h 4574804"/>
              <a:gd name="connsiteX15" fmla="*/ 1973253 w 3774004"/>
              <a:gd name="connsiteY15" fmla="*/ 3051740 h 4574804"/>
              <a:gd name="connsiteX16" fmla="*/ 2309842 w 3774004"/>
              <a:gd name="connsiteY16" fmla="*/ 3074179 h 4574804"/>
              <a:gd name="connsiteX17" fmla="*/ 2309842 w 3774004"/>
              <a:gd name="connsiteY17" fmla="*/ 3074179 h 4574804"/>
              <a:gd name="connsiteX18" fmla="*/ 2483746 w 3774004"/>
              <a:gd name="connsiteY18" fmla="*/ 3074179 h 4574804"/>
              <a:gd name="connsiteX19" fmla="*/ 2629601 w 3774004"/>
              <a:gd name="connsiteY19" fmla="*/ 3068569 h 4574804"/>
              <a:gd name="connsiteX20" fmla="*/ 2820335 w 3774004"/>
              <a:gd name="connsiteY20" fmla="*/ 3034911 h 4574804"/>
              <a:gd name="connsiteX21" fmla="*/ 2999849 w 3774004"/>
              <a:gd name="connsiteY21" fmla="*/ 2995642 h 4574804"/>
              <a:gd name="connsiteX22" fmla="*/ 3156924 w 3774004"/>
              <a:gd name="connsiteY22" fmla="*/ 2950763 h 4574804"/>
              <a:gd name="connsiteX23" fmla="*/ 3364487 w 3774004"/>
              <a:gd name="connsiteY23" fmla="*/ 2877836 h 4574804"/>
              <a:gd name="connsiteX24" fmla="*/ 3448634 w 3774004"/>
              <a:gd name="connsiteY24" fmla="*/ 2793688 h 4574804"/>
              <a:gd name="connsiteX25" fmla="*/ 3588880 w 3774004"/>
              <a:gd name="connsiteY25" fmla="*/ 2675882 h 4574804"/>
              <a:gd name="connsiteX26" fmla="*/ 3673027 w 3774004"/>
              <a:gd name="connsiteY26" fmla="*/ 2501978 h 4574804"/>
              <a:gd name="connsiteX27" fmla="*/ 3774004 w 3774004"/>
              <a:gd name="connsiteY27" fmla="*/ 2255146 h 4574804"/>
              <a:gd name="connsiteX28" fmla="*/ 3774004 w 3774004"/>
              <a:gd name="connsiteY28" fmla="*/ 2081242 h 4574804"/>
              <a:gd name="connsiteX29" fmla="*/ 3751564 w 3774004"/>
              <a:gd name="connsiteY29" fmla="*/ 1991485 h 4574804"/>
              <a:gd name="connsiteX30" fmla="*/ 3684247 w 3774004"/>
              <a:gd name="connsiteY30" fmla="*/ 1817580 h 4574804"/>
              <a:gd name="connsiteX31" fmla="*/ 3594490 w 3774004"/>
              <a:gd name="connsiteY31" fmla="*/ 1643676 h 4574804"/>
              <a:gd name="connsiteX32" fmla="*/ 3459854 w 3774004"/>
              <a:gd name="connsiteY32" fmla="*/ 1368795 h 4574804"/>
              <a:gd name="connsiteX33" fmla="*/ 3409366 w 3774004"/>
              <a:gd name="connsiteY33" fmla="*/ 1127573 h 4574804"/>
              <a:gd name="connsiteX34" fmla="*/ 3381317 w 3774004"/>
              <a:gd name="connsiteY34" fmla="*/ 959279 h 4574804"/>
              <a:gd name="connsiteX35" fmla="*/ 3330828 w 3774004"/>
              <a:gd name="connsiteY35" fmla="*/ 729276 h 4574804"/>
              <a:gd name="connsiteX36" fmla="*/ 3213022 w 3774004"/>
              <a:gd name="connsiteY36" fmla="*/ 566592 h 4574804"/>
              <a:gd name="connsiteX37" fmla="*/ 3156924 w 3774004"/>
              <a:gd name="connsiteY37" fmla="*/ 482444 h 4574804"/>
              <a:gd name="connsiteX38" fmla="*/ 2977410 w 3774004"/>
              <a:gd name="connsiteY38" fmla="*/ 258052 h 4574804"/>
              <a:gd name="connsiteX39" fmla="*/ 2769847 w 3774004"/>
              <a:gd name="connsiteY39" fmla="*/ 134636 h 4574804"/>
              <a:gd name="connsiteX40" fmla="*/ 2657650 w 3774004"/>
              <a:gd name="connsiteY40" fmla="*/ 61708 h 4574804"/>
              <a:gd name="connsiteX41" fmla="*/ 2534234 w 3774004"/>
              <a:gd name="connsiteY41" fmla="*/ 0 h 4574804"/>
              <a:gd name="connsiteX42" fmla="*/ 2264963 w 3774004"/>
              <a:gd name="connsiteY42" fmla="*/ 5610 h 4574804"/>
              <a:gd name="connsiteX43" fmla="*/ 2124718 w 3774004"/>
              <a:gd name="connsiteY43" fmla="*/ 112196 h 4574804"/>
              <a:gd name="connsiteX44" fmla="*/ 2034961 w 3774004"/>
              <a:gd name="connsiteY44" fmla="*/ 213173 h 4574804"/>
              <a:gd name="connsiteX45" fmla="*/ 1911545 w 3774004"/>
              <a:gd name="connsiteY45" fmla="*/ 330979 h 4574804"/>
              <a:gd name="connsiteX46" fmla="*/ 1603005 w 3774004"/>
              <a:gd name="connsiteY46" fmla="*/ 465615 h 4574804"/>
              <a:gd name="connsiteX47" fmla="*/ 1457150 w 3774004"/>
              <a:gd name="connsiteY47" fmla="*/ 617080 h 4574804"/>
              <a:gd name="connsiteX48" fmla="*/ 1328124 w 3774004"/>
              <a:gd name="connsiteY48" fmla="*/ 734886 h 4574804"/>
              <a:gd name="connsiteX49" fmla="*/ 1232757 w 3774004"/>
              <a:gd name="connsiteY49" fmla="*/ 813423 h 4574804"/>
              <a:gd name="connsiteX50" fmla="*/ 1182269 w 3774004"/>
              <a:gd name="connsiteY50" fmla="*/ 852692 h 4574804"/>
              <a:gd name="connsiteX51" fmla="*/ 1120561 w 3774004"/>
              <a:gd name="connsiteY51" fmla="*/ 891961 h 4574804"/>
              <a:gd name="connsiteX52" fmla="*/ 1036413 w 3774004"/>
              <a:gd name="connsiteY52" fmla="*/ 942449 h 4574804"/>
              <a:gd name="connsiteX53" fmla="*/ 896168 w 3774004"/>
              <a:gd name="connsiteY53" fmla="*/ 1009767 h 4574804"/>
              <a:gd name="connsiteX54" fmla="*/ 795191 w 3774004"/>
              <a:gd name="connsiteY54" fmla="*/ 1088304 h 4574804"/>
              <a:gd name="connsiteX55" fmla="*/ 711044 w 3774004"/>
              <a:gd name="connsiteY55" fmla="*/ 1144403 h 4574804"/>
              <a:gd name="connsiteX56" fmla="*/ 649336 w 3774004"/>
              <a:gd name="connsiteY56" fmla="*/ 1206111 h 4574804"/>
              <a:gd name="connsiteX57" fmla="*/ 548360 w 3774004"/>
              <a:gd name="connsiteY57" fmla="*/ 1290258 h 4574804"/>
              <a:gd name="connsiteX58" fmla="*/ 447383 w 3774004"/>
              <a:gd name="connsiteY58" fmla="*/ 1385625 h 4574804"/>
              <a:gd name="connsiteX59" fmla="*/ 374455 w 3774004"/>
              <a:gd name="connsiteY59" fmla="*/ 1475382 h 4574804"/>
              <a:gd name="connsiteX60" fmla="*/ 307137 w 3774004"/>
              <a:gd name="connsiteY60" fmla="*/ 1643676 h 4574804"/>
              <a:gd name="connsiteX61" fmla="*/ 307137 w 3774004"/>
              <a:gd name="connsiteY61" fmla="*/ 1643676 h 4574804"/>
              <a:gd name="connsiteX62" fmla="*/ 245429 w 3774004"/>
              <a:gd name="connsiteY62" fmla="*/ 1856849 h 4574804"/>
              <a:gd name="connsiteX63" fmla="*/ 234210 w 3774004"/>
              <a:gd name="connsiteY63" fmla="*/ 2008314 h 4574804"/>
              <a:gd name="connsiteX64" fmla="*/ 222990 w 3774004"/>
              <a:gd name="connsiteY64" fmla="*/ 2187828 h 4574804"/>
              <a:gd name="connsiteX65" fmla="*/ 222990 w 3774004"/>
              <a:gd name="connsiteY65" fmla="*/ 2344903 h 4574804"/>
              <a:gd name="connsiteX66" fmla="*/ 239820 w 3774004"/>
              <a:gd name="connsiteY66" fmla="*/ 2485149 h 4574804"/>
              <a:gd name="connsiteX67" fmla="*/ 262259 w 3774004"/>
              <a:gd name="connsiteY67" fmla="*/ 2821738 h 4574804"/>
              <a:gd name="connsiteX68" fmla="*/ 284698 w 3774004"/>
              <a:gd name="connsiteY68" fmla="*/ 2945153 h 4574804"/>
              <a:gd name="connsiteX69" fmla="*/ 284698 w 3774004"/>
              <a:gd name="connsiteY69" fmla="*/ 3102228 h 4574804"/>
              <a:gd name="connsiteX70" fmla="*/ 267869 w 3774004"/>
              <a:gd name="connsiteY70" fmla="*/ 3197595 h 4574804"/>
              <a:gd name="connsiteX71" fmla="*/ 178112 w 3774004"/>
              <a:gd name="connsiteY71" fmla="*/ 3337841 h 4574804"/>
              <a:gd name="connsiteX72" fmla="*/ 76200 w 3774004"/>
              <a:gd name="connsiteY72" fmla="*/ 3431804 h 4574804"/>
              <a:gd name="connsiteX73" fmla="*/ 0 w 3774004"/>
              <a:gd name="connsiteY73" fmla="*/ 3584204 h 4574804"/>
              <a:gd name="connsiteX74" fmla="*/ 0 w 3774004"/>
              <a:gd name="connsiteY74" fmla="*/ 3736604 h 4574804"/>
              <a:gd name="connsiteX75" fmla="*/ 15427 w 3774004"/>
              <a:gd name="connsiteY75" fmla="*/ 3865163 h 4574804"/>
              <a:gd name="connsiteX76" fmla="*/ 82745 w 3774004"/>
              <a:gd name="connsiteY76" fmla="*/ 4033458 h 4574804"/>
              <a:gd name="connsiteX77" fmla="*/ 228600 w 3774004"/>
              <a:gd name="connsiteY77" fmla="*/ 4346204 h 4574804"/>
              <a:gd name="connsiteX78" fmla="*/ 152400 w 3774004"/>
              <a:gd name="connsiteY78" fmla="*/ 4346204 h 4574804"/>
              <a:gd name="connsiteX79" fmla="*/ 304800 w 3774004"/>
              <a:gd name="connsiteY79" fmla="*/ 4574804 h 4574804"/>
              <a:gd name="connsiteX80" fmla="*/ 381000 w 3774004"/>
              <a:gd name="connsiteY80" fmla="*/ 4346204 h 4574804"/>
              <a:gd name="connsiteX81" fmla="*/ 304800 w 3774004"/>
              <a:gd name="connsiteY81" fmla="*/ 4346204 h 4574804"/>
              <a:gd name="connsiteX82" fmla="*/ 304800 w 3774004"/>
              <a:gd name="connsiteY82" fmla="*/ 4117604 h 4574804"/>
              <a:gd name="connsiteX83" fmla="*/ 304800 w 3774004"/>
              <a:gd name="connsiteY83" fmla="*/ 3965204 h 4574804"/>
              <a:gd name="connsiteX84" fmla="*/ 304800 w 3774004"/>
              <a:gd name="connsiteY84" fmla="*/ 3872335 h 4574804"/>
              <a:gd name="connsiteX85" fmla="*/ 304800 w 3774004"/>
              <a:gd name="connsiteY85" fmla="*/ 3812804 h 4574804"/>
              <a:gd name="connsiteX86" fmla="*/ 228600 w 3774004"/>
              <a:gd name="connsiteY86" fmla="*/ 3736604 h 4574804"/>
              <a:gd name="connsiteX87" fmla="*/ 304800 w 3774004"/>
              <a:gd name="connsiteY87" fmla="*/ 3584205 h 4574804"/>
              <a:gd name="connsiteX88" fmla="*/ 361950 w 3774004"/>
              <a:gd name="connsiteY88" fmla="*/ 3472285 h 4574804"/>
              <a:gd name="connsiteX89" fmla="*/ 457200 w 3774004"/>
              <a:gd name="connsiteY89" fmla="*/ 3279405 h 4574804"/>
              <a:gd name="connsiteX90" fmla="*/ 609600 w 3774004"/>
              <a:gd name="connsiteY90" fmla="*/ 3050804 h 4574804"/>
              <a:gd name="connsiteX91" fmla="*/ 685800 w 3774004"/>
              <a:gd name="connsiteY91" fmla="*/ 2746004 h 4574804"/>
              <a:gd name="connsiteX92" fmla="*/ 914400 w 3774004"/>
              <a:gd name="connsiteY92" fmla="*/ 2365004 h 4574804"/>
              <a:gd name="connsiteX93" fmla="*/ 1143000 w 3774004"/>
              <a:gd name="connsiteY93" fmla="*/ 2212604 h 4574804"/>
              <a:gd name="connsiteX94" fmla="*/ 1447800 w 3774004"/>
              <a:gd name="connsiteY94" fmla="*/ 2136404 h 4574804"/>
              <a:gd name="connsiteX95" fmla="*/ 1676400 w 3774004"/>
              <a:gd name="connsiteY95" fmla="*/ 2441204 h 4574804"/>
              <a:gd name="connsiteX96" fmla="*/ 1295400 w 3774004"/>
              <a:gd name="connsiteY96" fmla="*/ 2822204 h 4574804"/>
              <a:gd name="connsiteX97" fmla="*/ 914400 w 3774004"/>
              <a:gd name="connsiteY97" fmla="*/ 3127005 h 4574804"/>
              <a:gd name="connsiteX98" fmla="*/ 762000 w 3774004"/>
              <a:gd name="connsiteY98" fmla="*/ 3660405 h 4574804"/>
              <a:gd name="connsiteX0" fmla="*/ 772752 w 3774004"/>
              <a:gd name="connsiteY0" fmla="*/ 3618331 h 4574804"/>
              <a:gd name="connsiteX1" fmla="*/ 806411 w 3774004"/>
              <a:gd name="connsiteY1" fmla="*/ 3534184 h 4574804"/>
              <a:gd name="connsiteX2" fmla="*/ 856899 w 3774004"/>
              <a:gd name="connsiteY2" fmla="*/ 3461257 h 4574804"/>
              <a:gd name="connsiteX3" fmla="*/ 907388 w 3774004"/>
              <a:gd name="connsiteY3" fmla="*/ 3405158 h 4574804"/>
              <a:gd name="connsiteX4" fmla="*/ 963486 w 3774004"/>
              <a:gd name="connsiteY4" fmla="*/ 3354670 h 4574804"/>
              <a:gd name="connsiteX5" fmla="*/ 1042023 w 3774004"/>
              <a:gd name="connsiteY5" fmla="*/ 3304182 h 4574804"/>
              <a:gd name="connsiteX6" fmla="*/ 1114951 w 3774004"/>
              <a:gd name="connsiteY6" fmla="*/ 3259303 h 4574804"/>
              <a:gd name="connsiteX7" fmla="*/ 1165439 w 3774004"/>
              <a:gd name="connsiteY7" fmla="*/ 3242474 h 4574804"/>
              <a:gd name="connsiteX8" fmla="*/ 1272026 w 3774004"/>
              <a:gd name="connsiteY8" fmla="*/ 3186376 h 4574804"/>
              <a:gd name="connsiteX9" fmla="*/ 1361783 w 3774004"/>
              <a:gd name="connsiteY9" fmla="*/ 3158326 h 4574804"/>
              <a:gd name="connsiteX10" fmla="*/ 1412271 w 3774004"/>
              <a:gd name="connsiteY10" fmla="*/ 3113448 h 4574804"/>
              <a:gd name="connsiteX11" fmla="*/ 1496418 w 3774004"/>
              <a:gd name="connsiteY11" fmla="*/ 3062960 h 4574804"/>
              <a:gd name="connsiteX12" fmla="*/ 1608615 w 3774004"/>
              <a:gd name="connsiteY12" fmla="*/ 3034911 h 4574804"/>
              <a:gd name="connsiteX13" fmla="*/ 1726421 w 3774004"/>
              <a:gd name="connsiteY13" fmla="*/ 3034911 h 4574804"/>
              <a:gd name="connsiteX14" fmla="*/ 1838617 w 3774004"/>
              <a:gd name="connsiteY14" fmla="*/ 3040520 h 4574804"/>
              <a:gd name="connsiteX15" fmla="*/ 1973253 w 3774004"/>
              <a:gd name="connsiteY15" fmla="*/ 3051740 h 4574804"/>
              <a:gd name="connsiteX16" fmla="*/ 2309842 w 3774004"/>
              <a:gd name="connsiteY16" fmla="*/ 3074179 h 4574804"/>
              <a:gd name="connsiteX17" fmla="*/ 2309842 w 3774004"/>
              <a:gd name="connsiteY17" fmla="*/ 3074179 h 4574804"/>
              <a:gd name="connsiteX18" fmla="*/ 2483746 w 3774004"/>
              <a:gd name="connsiteY18" fmla="*/ 3074179 h 4574804"/>
              <a:gd name="connsiteX19" fmla="*/ 2629601 w 3774004"/>
              <a:gd name="connsiteY19" fmla="*/ 3068569 h 4574804"/>
              <a:gd name="connsiteX20" fmla="*/ 2820335 w 3774004"/>
              <a:gd name="connsiteY20" fmla="*/ 3034911 h 4574804"/>
              <a:gd name="connsiteX21" fmla="*/ 2999849 w 3774004"/>
              <a:gd name="connsiteY21" fmla="*/ 2995642 h 4574804"/>
              <a:gd name="connsiteX22" fmla="*/ 3156924 w 3774004"/>
              <a:gd name="connsiteY22" fmla="*/ 2950763 h 4574804"/>
              <a:gd name="connsiteX23" fmla="*/ 3364487 w 3774004"/>
              <a:gd name="connsiteY23" fmla="*/ 2877836 h 4574804"/>
              <a:gd name="connsiteX24" fmla="*/ 3448634 w 3774004"/>
              <a:gd name="connsiteY24" fmla="*/ 2793688 h 4574804"/>
              <a:gd name="connsiteX25" fmla="*/ 3588880 w 3774004"/>
              <a:gd name="connsiteY25" fmla="*/ 2675882 h 4574804"/>
              <a:gd name="connsiteX26" fmla="*/ 3673027 w 3774004"/>
              <a:gd name="connsiteY26" fmla="*/ 2501978 h 4574804"/>
              <a:gd name="connsiteX27" fmla="*/ 3774004 w 3774004"/>
              <a:gd name="connsiteY27" fmla="*/ 2255146 h 4574804"/>
              <a:gd name="connsiteX28" fmla="*/ 3774004 w 3774004"/>
              <a:gd name="connsiteY28" fmla="*/ 2081242 h 4574804"/>
              <a:gd name="connsiteX29" fmla="*/ 3751564 w 3774004"/>
              <a:gd name="connsiteY29" fmla="*/ 1991485 h 4574804"/>
              <a:gd name="connsiteX30" fmla="*/ 3684247 w 3774004"/>
              <a:gd name="connsiteY30" fmla="*/ 1817580 h 4574804"/>
              <a:gd name="connsiteX31" fmla="*/ 3594490 w 3774004"/>
              <a:gd name="connsiteY31" fmla="*/ 1643676 h 4574804"/>
              <a:gd name="connsiteX32" fmla="*/ 3459854 w 3774004"/>
              <a:gd name="connsiteY32" fmla="*/ 1368795 h 4574804"/>
              <a:gd name="connsiteX33" fmla="*/ 3409366 w 3774004"/>
              <a:gd name="connsiteY33" fmla="*/ 1127573 h 4574804"/>
              <a:gd name="connsiteX34" fmla="*/ 3381317 w 3774004"/>
              <a:gd name="connsiteY34" fmla="*/ 959279 h 4574804"/>
              <a:gd name="connsiteX35" fmla="*/ 3330828 w 3774004"/>
              <a:gd name="connsiteY35" fmla="*/ 729276 h 4574804"/>
              <a:gd name="connsiteX36" fmla="*/ 3213022 w 3774004"/>
              <a:gd name="connsiteY36" fmla="*/ 566592 h 4574804"/>
              <a:gd name="connsiteX37" fmla="*/ 3156924 w 3774004"/>
              <a:gd name="connsiteY37" fmla="*/ 482444 h 4574804"/>
              <a:gd name="connsiteX38" fmla="*/ 2977410 w 3774004"/>
              <a:gd name="connsiteY38" fmla="*/ 258052 h 4574804"/>
              <a:gd name="connsiteX39" fmla="*/ 2769847 w 3774004"/>
              <a:gd name="connsiteY39" fmla="*/ 134636 h 4574804"/>
              <a:gd name="connsiteX40" fmla="*/ 2657650 w 3774004"/>
              <a:gd name="connsiteY40" fmla="*/ 61708 h 4574804"/>
              <a:gd name="connsiteX41" fmla="*/ 2534234 w 3774004"/>
              <a:gd name="connsiteY41" fmla="*/ 0 h 4574804"/>
              <a:gd name="connsiteX42" fmla="*/ 2264963 w 3774004"/>
              <a:gd name="connsiteY42" fmla="*/ 5610 h 4574804"/>
              <a:gd name="connsiteX43" fmla="*/ 2124718 w 3774004"/>
              <a:gd name="connsiteY43" fmla="*/ 112196 h 4574804"/>
              <a:gd name="connsiteX44" fmla="*/ 2034961 w 3774004"/>
              <a:gd name="connsiteY44" fmla="*/ 213173 h 4574804"/>
              <a:gd name="connsiteX45" fmla="*/ 1911545 w 3774004"/>
              <a:gd name="connsiteY45" fmla="*/ 330979 h 4574804"/>
              <a:gd name="connsiteX46" fmla="*/ 1603005 w 3774004"/>
              <a:gd name="connsiteY46" fmla="*/ 465615 h 4574804"/>
              <a:gd name="connsiteX47" fmla="*/ 1457150 w 3774004"/>
              <a:gd name="connsiteY47" fmla="*/ 617080 h 4574804"/>
              <a:gd name="connsiteX48" fmla="*/ 1328124 w 3774004"/>
              <a:gd name="connsiteY48" fmla="*/ 734886 h 4574804"/>
              <a:gd name="connsiteX49" fmla="*/ 1232757 w 3774004"/>
              <a:gd name="connsiteY49" fmla="*/ 813423 h 4574804"/>
              <a:gd name="connsiteX50" fmla="*/ 1182269 w 3774004"/>
              <a:gd name="connsiteY50" fmla="*/ 852692 h 4574804"/>
              <a:gd name="connsiteX51" fmla="*/ 1120561 w 3774004"/>
              <a:gd name="connsiteY51" fmla="*/ 891961 h 4574804"/>
              <a:gd name="connsiteX52" fmla="*/ 1036413 w 3774004"/>
              <a:gd name="connsiteY52" fmla="*/ 942449 h 4574804"/>
              <a:gd name="connsiteX53" fmla="*/ 896168 w 3774004"/>
              <a:gd name="connsiteY53" fmla="*/ 1009767 h 4574804"/>
              <a:gd name="connsiteX54" fmla="*/ 795191 w 3774004"/>
              <a:gd name="connsiteY54" fmla="*/ 1088304 h 4574804"/>
              <a:gd name="connsiteX55" fmla="*/ 711044 w 3774004"/>
              <a:gd name="connsiteY55" fmla="*/ 1144403 h 4574804"/>
              <a:gd name="connsiteX56" fmla="*/ 649336 w 3774004"/>
              <a:gd name="connsiteY56" fmla="*/ 1206111 h 4574804"/>
              <a:gd name="connsiteX57" fmla="*/ 548360 w 3774004"/>
              <a:gd name="connsiteY57" fmla="*/ 1290258 h 4574804"/>
              <a:gd name="connsiteX58" fmla="*/ 447383 w 3774004"/>
              <a:gd name="connsiteY58" fmla="*/ 1385625 h 4574804"/>
              <a:gd name="connsiteX59" fmla="*/ 374455 w 3774004"/>
              <a:gd name="connsiteY59" fmla="*/ 1475382 h 4574804"/>
              <a:gd name="connsiteX60" fmla="*/ 307137 w 3774004"/>
              <a:gd name="connsiteY60" fmla="*/ 1643676 h 4574804"/>
              <a:gd name="connsiteX61" fmla="*/ 307137 w 3774004"/>
              <a:gd name="connsiteY61" fmla="*/ 1643676 h 4574804"/>
              <a:gd name="connsiteX62" fmla="*/ 245429 w 3774004"/>
              <a:gd name="connsiteY62" fmla="*/ 1856849 h 4574804"/>
              <a:gd name="connsiteX63" fmla="*/ 234210 w 3774004"/>
              <a:gd name="connsiteY63" fmla="*/ 2008314 h 4574804"/>
              <a:gd name="connsiteX64" fmla="*/ 222990 w 3774004"/>
              <a:gd name="connsiteY64" fmla="*/ 2187828 h 4574804"/>
              <a:gd name="connsiteX65" fmla="*/ 222990 w 3774004"/>
              <a:gd name="connsiteY65" fmla="*/ 2344903 h 4574804"/>
              <a:gd name="connsiteX66" fmla="*/ 239820 w 3774004"/>
              <a:gd name="connsiteY66" fmla="*/ 2485149 h 4574804"/>
              <a:gd name="connsiteX67" fmla="*/ 262259 w 3774004"/>
              <a:gd name="connsiteY67" fmla="*/ 2821738 h 4574804"/>
              <a:gd name="connsiteX68" fmla="*/ 284698 w 3774004"/>
              <a:gd name="connsiteY68" fmla="*/ 2945153 h 4574804"/>
              <a:gd name="connsiteX69" fmla="*/ 284698 w 3774004"/>
              <a:gd name="connsiteY69" fmla="*/ 3102228 h 4574804"/>
              <a:gd name="connsiteX70" fmla="*/ 267869 w 3774004"/>
              <a:gd name="connsiteY70" fmla="*/ 3197595 h 4574804"/>
              <a:gd name="connsiteX71" fmla="*/ 178112 w 3774004"/>
              <a:gd name="connsiteY71" fmla="*/ 3337841 h 4574804"/>
              <a:gd name="connsiteX72" fmla="*/ 76200 w 3774004"/>
              <a:gd name="connsiteY72" fmla="*/ 3431804 h 4574804"/>
              <a:gd name="connsiteX73" fmla="*/ 0 w 3774004"/>
              <a:gd name="connsiteY73" fmla="*/ 3584204 h 4574804"/>
              <a:gd name="connsiteX74" fmla="*/ 0 w 3774004"/>
              <a:gd name="connsiteY74" fmla="*/ 3736604 h 4574804"/>
              <a:gd name="connsiteX75" fmla="*/ 15427 w 3774004"/>
              <a:gd name="connsiteY75" fmla="*/ 3865163 h 4574804"/>
              <a:gd name="connsiteX76" fmla="*/ 82745 w 3774004"/>
              <a:gd name="connsiteY76" fmla="*/ 4033458 h 4574804"/>
              <a:gd name="connsiteX77" fmla="*/ 228600 w 3774004"/>
              <a:gd name="connsiteY77" fmla="*/ 4346204 h 4574804"/>
              <a:gd name="connsiteX78" fmla="*/ 152400 w 3774004"/>
              <a:gd name="connsiteY78" fmla="*/ 4346204 h 4574804"/>
              <a:gd name="connsiteX79" fmla="*/ 304800 w 3774004"/>
              <a:gd name="connsiteY79" fmla="*/ 4574804 h 4574804"/>
              <a:gd name="connsiteX80" fmla="*/ 381000 w 3774004"/>
              <a:gd name="connsiteY80" fmla="*/ 4346204 h 4574804"/>
              <a:gd name="connsiteX81" fmla="*/ 304800 w 3774004"/>
              <a:gd name="connsiteY81" fmla="*/ 4346204 h 4574804"/>
              <a:gd name="connsiteX82" fmla="*/ 304800 w 3774004"/>
              <a:gd name="connsiteY82" fmla="*/ 4117604 h 4574804"/>
              <a:gd name="connsiteX83" fmla="*/ 304800 w 3774004"/>
              <a:gd name="connsiteY83" fmla="*/ 3965204 h 4574804"/>
              <a:gd name="connsiteX84" fmla="*/ 304800 w 3774004"/>
              <a:gd name="connsiteY84" fmla="*/ 3872335 h 4574804"/>
              <a:gd name="connsiteX85" fmla="*/ 304800 w 3774004"/>
              <a:gd name="connsiteY85" fmla="*/ 3812804 h 4574804"/>
              <a:gd name="connsiteX86" fmla="*/ 261938 w 3774004"/>
              <a:gd name="connsiteY86" fmla="*/ 3769942 h 4574804"/>
              <a:gd name="connsiteX87" fmla="*/ 228600 w 3774004"/>
              <a:gd name="connsiteY87" fmla="*/ 3736604 h 4574804"/>
              <a:gd name="connsiteX88" fmla="*/ 304800 w 3774004"/>
              <a:gd name="connsiteY88" fmla="*/ 3584205 h 4574804"/>
              <a:gd name="connsiteX89" fmla="*/ 361950 w 3774004"/>
              <a:gd name="connsiteY89" fmla="*/ 3472285 h 4574804"/>
              <a:gd name="connsiteX90" fmla="*/ 457200 w 3774004"/>
              <a:gd name="connsiteY90" fmla="*/ 3279405 h 4574804"/>
              <a:gd name="connsiteX91" fmla="*/ 609600 w 3774004"/>
              <a:gd name="connsiteY91" fmla="*/ 3050804 h 4574804"/>
              <a:gd name="connsiteX92" fmla="*/ 685800 w 3774004"/>
              <a:gd name="connsiteY92" fmla="*/ 2746004 h 4574804"/>
              <a:gd name="connsiteX93" fmla="*/ 914400 w 3774004"/>
              <a:gd name="connsiteY93" fmla="*/ 2365004 h 4574804"/>
              <a:gd name="connsiteX94" fmla="*/ 1143000 w 3774004"/>
              <a:gd name="connsiteY94" fmla="*/ 2212604 h 4574804"/>
              <a:gd name="connsiteX95" fmla="*/ 1447800 w 3774004"/>
              <a:gd name="connsiteY95" fmla="*/ 2136404 h 4574804"/>
              <a:gd name="connsiteX96" fmla="*/ 1676400 w 3774004"/>
              <a:gd name="connsiteY96" fmla="*/ 2441204 h 4574804"/>
              <a:gd name="connsiteX97" fmla="*/ 1295400 w 3774004"/>
              <a:gd name="connsiteY97" fmla="*/ 2822204 h 4574804"/>
              <a:gd name="connsiteX98" fmla="*/ 914400 w 3774004"/>
              <a:gd name="connsiteY98" fmla="*/ 3127005 h 4574804"/>
              <a:gd name="connsiteX99" fmla="*/ 762000 w 3774004"/>
              <a:gd name="connsiteY99" fmla="*/ 3660405 h 4574804"/>
              <a:gd name="connsiteX0" fmla="*/ 772752 w 3774004"/>
              <a:gd name="connsiteY0" fmla="*/ 3618331 h 4574804"/>
              <a:gd name="connsiteX1" fmla="*/ 806411 w 3774004"/>
              <a:gd name="connsiteY1" fmla="*/ 3534184 h 4574804"/>
              <a:gd name="connsiteX2" fmla="*/ 856899 w 3774004"/>
              <a:gd name="connsiteY2" fmla="*/ 3461257 h 4574804"/>
              <a:gd name="connsiteX3" fmla="*/ 907388 w 3774004"/>
              <a:gd name="connsiteY3" fmla="*/ 3405158 h 4574804"/>
              <a:gd name="connsiteX4" fmla="*/ 963486 w 3774004"/>
              <a:gd name="connsiteY4" fmla="*/ 3354670 h 4574804"/>
              <a:gd name="connsiteX5" fmla="*/ 1042023 w 3774004"/>
              <a:gd name="connsiteY5" fmla="*/ 3304182 h 4574804"/>
              <a:gd name="connsiteX6" fmla="*/ 1114951 w 3774004"/>
              <a:gd name="connsiteY6" fmla="*/ 3259303 h 4574804"/>
              <a:gd name="connsiteX7" fmla="*/ 1165439 w 3774004"/>
              <a:gd name="connsiteY7" fmla="*/ 3242474 h 4574804"/>
              <a:gd name="connsiteX8" fmla="*/ 1272026 w 3774004"/>
              <a:gd name="connsiteY8" fmla="*/ 3186376 h 4574804"/>
              <a:gd name="connsiteX9" fmla="*/ 1361783 w 3774004"/>
              <a:gd name="connsiteY9" fmla="*/ 3158326 h 4574804"/>
              <a:gd name="connsiteX10" fmla="*/ 1412271 w 3774004"/>
              <a:gd name="connsiteY10" fmla="*/ 3113448 h 4574804"/>
              <a:gd name="connsiteX11" fmla="*/ 1496418 w 3774004"/>
              <a:gd name="connsiteY11" fmla="*/ 3062960 h 4574804"/>
              <a:gd name="connsiteX12" fmla="*/ 1608615 w 3774004"/>
              <a:gd name="connsiteY12" fmla="*/ 3034911 h 4574804"/>
              <a:gd name="connsiteX13" fmla="*/ 1726421 w 3774004"/>
              <a:gd name="connsiteY13" fmla="*/ 3034911 h 4574804"/>
              <a:gd name="connsiteX14" fmla="*/ 1838617 w 3774004"/>
              <a:gd name="connsiteY14" fmla="*/ 3040520 h 4574804"/>
              <a:gd name="connsiteX15" fmla="*/ 1973253 w 3774004"/>
              <a:gd name="connsiteY15" fmla="*/ 3051740 h 4574804"/>
              <a:gd name="connsiteX16" fmla="*/ 2309842 w 3774004"/>
              <a:gd name="connsiteY16" fmla="*/ 3074179 h 4574804"/>
              <a:gd name="connsiteX17" fmla="*/ 2309842 w 3774004"/>
              <a:gd name="connsiteY17" fmla="*/ 3074179 h 4574804"/>
              <a:gd name="connsiteX18" fmla="*/ 2483746 w 3774004"/>
              <a:gd name="connsiteY18" fmla="*/ 3074179 h 4574804"/>
              <a:gd name="connsiteX19" fmla="*/ 2629601 w 3774004"/>
              <a:gd name="connsiteY19" fmla="*/ 3068569 h 4574804"/>
              <a:gd name="connsiteX20" fmla="*/ 2820335 w 3774004"/>
              <a:gd name="connsiteY20" fmla="*/ 3034911 h 4574804"/>
              <a:gd name="connsiteX21" fmla="*/ 2999849 w 3774004"/>
              <a:gd name="connsiteY21" fmla="*/ 2995642 h 4574804"/>
              <a:gd name="connsiteX22" fmla="*/ 3156924 w 3774004"/>
              <a:gd name="connsiteY22" fmla="*/ 2950763 h 4574804"/>
              <a:gd name="connsiteX23" fmla="*/ 3364487 w 3774004"/>
              <a:gd name="connsiteY23" fmla="*/ 2877836 h 4574804"/>
              <a:gd name="connsiteX24" fmla="*/ 3448634 w 3774004"/>
              <a:gd name="connsiteY24" fmla="*/ 2793688 h 4574804"/>
              <a:gd name="connsiteX25" fmla="*/ 3588880 w 3774004"/>
              <a:gd name="connsiteY25" fmla="*/ 2675882 h 4574804"/>
              <a:gd name="connsiteX26" fmla="*/ 3673027 w 3774004"/>
              <a:gd name="connsiteY26" fmla="*/ 2501978 h 4574804"/>
              <a:gd name="connsiteX27" fmla="*/ 3774004 w 3774004"/>
              <a:gd name="connsiteY27" fmla="*/ 2255146 h 4574804"/>
              <a:gd name="connsiteX28" fmla="*/ 3774004 w 3774004"/>
              <a:gd name="connsiteY28" fmla="*/ 2081242 h 4574804"/>
              <a:gd name="connsiteX29" fmla="*/ 3751564 w 3774004"/>
              <a:gd name="connsiteY29" fmla="*/ 1991485 h 4574804"/>
              <a:gd name="connsiteX30" fmla="*/ 3684247 w 3774004"/>
              <a:gd name="connsiteY30" fmla="*/ 1817580 h 4574804"/>
              <a:gd name="connsiteX31" fmla="*/ 3594490 w 3774004"/>
              <a:gd name="connsiteY31" fmla="*/ 1643676 h 4574804"/>
              <a:gd name="connsiteX32" fmla="*/ 3459854 w 3774004"/>
              <a:gd name="connsiteY32" fmla="*/ 1368795 h 4574804"/>
              <a:gd name="connsiteX33" fmla="*/ 3409366 w 3774004"/>
              <a:gd name="connsiteY33" fmla="*/ 1127573 h 4574804"/>
              <a:gd name="connsiteX34" fmla="*/ 3381317 w 3774004"/>
              <a:gd name="connsiteY34" fmla="*/ 959279 h 4574804"/>
              <a:gd name="connsiteX35" fmla="*/ 3330828 w 3774004"/>
              <a:gd name="connsiteY35" fmla="*/ 729276 h 4574804"/>
              <a:gd name="connsiteX36" fmla="*/ 3213022 w 3774004"/>
              <a:gd name="connsiteY36" fmla="*/ 566592 h 4574804"/>
              <a:gd name="connsiteX37" fmla="*/ 3156924 w 3774004"/>
              <a:gd name="connsiteY37" fmla="*/ 482444 h 4574804"/>
              <a:gd name="connsiteX38" fmla="*/ 2977410 w 3774004"/>
              <a:gd name="connsiteY38" fmla="*/ 258052 h 4574804"/>
              <a:gd name="connsiteX39" fmla="*/ 2769847 w 3774004"/>
              <a:gd name="connsiteY39" fmla="*/ 134636 h 4574804"/>
              <a:gd name="connsiteX40" fmla="*/ 2657650 w 3774004"/>
              <a:gd name="connsiteY40" fmla="*/ 61708 h 4574804"/>
              <a:gd name="connsiteX41" fmla="*/ 2534234 w 3774004"/>
              <a:gd name="connsiteY41" fmla="*/ 0 h 4574804"/>
              <a:gd name="connsiteX42" fmla="*/ 2264963 w 3774004"/>
              <a:gd name="connsiteY42" fmla="*/ 5610 h 4574804"/>
              <a:gd name="connsiteX43" fmla="*/ 2124718 w 3774004"/>
              <a:gd name="connsiteY43" fmla="*/ 112196 h 4574804"/>
              <a:gd name="connsiteX44" fmla="*/ 2034961 w 3774004"/>
              <a:gd name="connsiteY44" fmla="*/ 213173 h 4574804"/>
              <a:gd name="connsiteX45" fmla="*/ 1911545 w 3774004"/>
              <a:gd name="connsiteY45" fmla="*/ 330979 h 4574804"/>
              <a:gd name="connsiteX46" fmla="*/ 1603005 w 3774004"/>
              <a:gd name="connsiteY46" fmla="*/ 465615 h 4574804"/>
              <a:gd name="connsiteX47" fmla="*/ 1457150 w 3774004"/>
              <a:gd name="connsiteY47" fmla="*/ 617080 h 4574804"/>
              <a:gd name="connsiteX48" fmla="*/ 1328124 w 3774004"/>
              <a:gd name="connsiteY48" fmla="*/ 734886 h 4574804"/>
              <a:gd name="connsiteX49" fmla="*/ 1232757 w 3774004"/>
              <a:gd name="connsiteY49" fmla="*/ 813423 h 4574804"/>
              <a:gd name="connsiteX50" fmla="*/ 1182269 w 3774004"/>
              <a:gd name="connsiteY50" fmla="*/ 852692 h 4574804"/>
              <a:gd name="connsiteX51" fmla="*/ 1120561 w 3774004"/>
              <a:gd name="connsiteY51" fmla="*/ 891961 h 4574804"/>
              <a:gd name="connsiteX52" fmla="*/ 1036413 w 3774004"/>
              <a:gd name="connsiteY52" fmla="*/ 942449 h 4574804"/>
              <a:gd name="connsiteX53" fmla="*/ 896168 w 3774004"/>
              <a:gd name="connsiteY53" fmla="*/ 1009767 h 4574804"/>
              <a:gd name="connsiteX54" fmla="*/ 795191 w 3774004"/>
              <a:gd name="connsiteY54" fmla="*/ 1088304 h 4574804"/>
              <a:gd name="connsiteX55" fmla="*/ 711044 w 3774004"/>
              <a:gd name="connsiteY55" fmla="*/ 1144403 h 4574804"/>
              <a:gd name="connsiteX56" fmla="*/ 649336 w 3774004"/>
              <a:gd name="connsiteY56" fmla="*/ 1206111 h 4574804"/>
              <a:gd name="connsiteX57" fmla="*/ 548360 w 3774004"/>
              <a:gd name="connsiteY57" fmla="*/ 1290258 h 4574804"/>
              <a:gd name="connsiteX58" fmla="*/ 447383 w 3774004"/>
              <a:gd name="connsiteY58" fmla="*/ 1385625 h 4574804"/>
              <a:gd name="connsiteX59" fmla="*/ 374455 w 3774004"/>
              <a:gd name="connsiteY59" fmla="*/ 1475382 h 4574804"/>
              <a:gd name="connsiteX60" fmla="*/ 307137 w 3774004"/>
              <a:gd name="connsiteY60" fmla="*/ 1643676 h 4574804"/>
              <a:gd name="connsiteX61" fmla="*/ 307137 w 3774004"/>
              <a:gd name="connsiteY61" fmla="*/ 1643676 h 4574804"/>
              <a:gd name="connsiteX62" fmla="*/ 245429 w 3774004"/>
              <a:gd name="connsiteY62" fmla="*/ 1856849 h 4574804"/>
              <a:gd name="connsiteX63" fmla="*/ 234210 w 3774004"/>
              <a:gd name="connsiteY63" fmla="*/ 2008314 h 4574804"/>
              <a:gd name="connsiteX64" fmla="*/ 222990 w 3774004"/>
              <a:gd name="connsiteY64" fmla="*/ 2187828 h 4574804"/>
              <a:gd name="connsiteX65" fmla="*/ 222990 w 3774004"/>
              <a:gd name="connsiteY65" fmla="*/ 2344903 h 4574804"/>
              <a:gd name="connsiteX66" fmla="*/ 239820 w 3774004"/>
              <a:gd name="connsiteY66" fmla="*/ 2485149 h 4574804"/>
              <a:gd name="connsiteX67" fmla="*/ 262259 w 3774004"/>
              <a:gd name="connsiteY67" fmla="*/ 2821738 h 4574804"/>
              <a:gd name="connsiteX68" fmla="*/ 284698 w 3774004"/>
              <a:gd name="connsiteY68" fmla="*/ 2945153 h 4574804"/>
              <a:gd name="connsiteX69" fmla="*/ 284698 w 3774004"/>
              <a:gd name="connsiteY69" fmla="*/ 3102228 h 4574804"/>
              <a:gd name="connsiteX70" fmla="*/ 267869 w 3774004"/>
              <a:gd name="connsiteY70" fmla="*/ 3197595 h 4574804"/>
              <a:gd name="connsiteX71" fmla="*/ 178112 w 3774004"/>
              <a:gd name="connsiteY71" fmla="*/ 3337841 h 4574804"/>
              <a:gd name="connsiteX72" fmla="*/ 76200 w 3774004"/>
              <a:gd name="connsiteY72" fmla="*/ 3431804 h 4574804"/>
              <a:gd name="connsiteX73" fmla="*/ 0 w 3774004"/>
              <a:gd name="connsiteY73" fmla="*/ 3584204 h 4574804"/>
              <a:gd name="connsiteX74" fmla="*/ 0 w 3774004"/>
              <a:gd name="connsiteY74" fmla="*/ 3736604 h 4574804"/>
              <a:gd name="connsiteX75" fmla="*/ 15427 w 3774004"/>
              <a:gd name="connsiteY75" fmla="*/ 3865163 h 4574804"/>
              <a:gd name="connsiteX76" fmla="*/ 82745 w 3774004"/>
              <a:gd name="connsiteY76" fmla="*/ 4033458 h 4574804"/>
              <a:gd name="connsiteX77" fmla="*/ 228600 w 3774004"/>
              <a:gd name="connsiteY77" fmla="*/ 4346204 h 4574804"/>
              <a:gd name="connsiteX78" fmla="*/ 152400 w 3774004"/>
              <a:gd name="connsiteY78" fmla="*/ 4346204 h 4574804"/>
              <a:gd name="connsiteX79" fmla="*/ 304800 w 3774004"/>
              <a:gd name="connsiteY79" fmla="*/ 4574804 h 4574804"/>
              <a:gd name="connsiteX80" fmla="*/ 381000 w 3774004"/>
              <a:gd name="connsiteY80" fmla="*/ 4346204 h 4574804"/>
              <a:gd name="connsiteX81" fmla="*/ 304800 w 3774004"/>
              <a:gd name="connsiteY81" fmla="*/ 4346204 h 4574804"/>
              <a:gd name="connsiteX82" fmla="*/ 304800 w 3774004"/>
              <a:gd name="connsiteY82" fmla="*/ 4117604 h 4574804"/>
              <a:gd name="connsiteX83" fmla="*/ 304800 w 3774004"/>
              <a:gd name="connsiteY83" fmla="*/ 3965204 h 4574804"/>
              <a:gd name="connsiteX84" fmla="*/ 304800 w 3774004"/>
              <a:gd name="connsiteY84" fmla="*/ 3872335 h 4574804"/>
              <a:gd name="connsiteX85" fmla="*/ 304800 w 3774004"/>
              <a:gd name="connsiteY85" fmla="*/ 3812804 h 4574804"/>
              <a:gd name="connsiteX86" fmla="*/ 261938 w 3774004"/>
              <a:gd name="connsiteY86" fmla="*/ 3769942 h 4574804"/>
              <a:gd name="connsiteX87" fmla="*/ 228600 w 3774004"/>
              <a:gd name="connsiteY87" fmla="*/ 3736604 h 4574804"/>
              <a:gd name="connsiteX88" fmla="*/ 266700 w 3774004"/>
              <a:gd name="connsiteY88" fmla="*/ 3665167 h 4574804"/>
              <a:gd name="connsiteX89" fmla="*/ 304800 w 3774004"/>
              <a:gd name="connsiteY89" fmla="*/ 3584205 h 4574804"/>
              <a:gd name="connsiteX90" fmla="*/ 361950 w 3774004"/>
              <a:gd name="connsiteY90" fmla="*/ 3472285 h 4574804"/>
              <a:gd name="connsiteX91" fmla="*/ 457200 w 3774004"/>
              <a:gd name="connsiteY91" fmla="*/ 3279405 h 4574804"/>
              <a:gd name="connsiteX92" fmla="*/ 609600 w 3774004"/>
              <a:gd name="connsiteY92" fmla="*/ 3050804 h 4574804"/>
              <a:gd name="connsiteX93" fmla="*/ 685800 w 3774004"/>
              <a:gd name="connsiteY93" fmla="*/ 2746004 h 4574804"/>
              <a:gd name="connsiteX94" fmla="*/ 914400 w 3774004"/>
              <a:gd name="connsiteY94" fmla="*/ 2365004 h 4574804"/>
              <a:gd name="connsiteX95" fmla="*/ 1143000 w 3774004"/>
              <a:gd name="connsiteY95" fmla="*/ 2212604 h 4574804"/>
              <a:gd name="connsiteX96" fmla="*/ 1447800 w 3774004"/>
              <a:gd name="connsiteY96" fmla="*/ 2136404 h 4574804"/>
              <a:gd name="connsiteX97" fmla="*/ 1676400 w 3774004"/>
              <a:gd name="connsiteY97" fmla="*/ 2441204 h 4574804"/>
              <a:gd name="connsiteX98" fmla="*/ 1295400 w 3774004"/>
              <a:gd name="connsiteY98" fmla="*/ 2822204 h 4574804"/>
              <a:gd name="connsiteX99" fmla="*/ 914400 w 3774004"/>
              <a:gd name="connsiteY99" fmla="*/ 3127005 h 4574804"/>
              <a:gd name="connsiteX100" fmla="*/ 762000 w 3774004"/>
              <a:gd name="connsiteY100" fmla="*/ 3660405 h 4574804"/>
              <a:gd name="connsiteX0" fmla="*/ 772752 w 3774004"/>
              <a:gd name="connsiteY0" fmla="*/ 3618331 h 4574804"/>
              <a:gd name="connsiteX1" fmla="*/ 806411 w 3774004"/>
              <a:gd name="connsiteY1" fmla="*/ 3534184 h 4574804"/>
              <a:gd name="connsiteX2" fmla="*/ 856899 w 3774004"/>
              <a:gd name="connsiteY2" fmla="*/ 3461257 h 4574804"/>
              <a:gd name="connsiteX3" fmla="*/ 907388 w 3774004"/>
              <a:gd name="connsiteY3" fmla="*/ 3405158 h 4574804"/>
              <a:gd name="connsiteX4" fmla="*/ 963486 w 3774004"/>
              <a:gd name="connsiteY4" fmla="*/ 3354670 h 4574804"/>
              <a:gd name="connsiteX5" fmla="*/ 1042023 w 3774004"/>
              <a:gd name="connsiteY5" fmla="*/ 3304182 h 4574804"/>
              <a:gd name="connsiteX6" fmla="*/ 1114951 w 3774004"/>
              <a:gd name="connsiteY6" fmla="*/ 3259303 h 4574804"/>
              <a:gd name="connsiteX7" fmla="*/ 1165439 w 3774004"/>
              <a:gd name="connsiteY7" fmla="*/ 3242474 h 4574804"/>
              <a:gd name="connsiteX8" fmla="*/ 1272026 w 3774004"/>
              <a:gd name="connsiteY8" fmla="*/ 3186376 h 4574804"/>
              <a:gd name="connsiteX9" fmla="*/ 1361783 w 3774004"/>
              <a:gd name="connsiteY9" fmla="*/ 3158326 h 4574804"/>
              <a:gd name="connsiteX10" fmla="*/ 1412271 w 3774004"/>
              <a:gd name="connsiteY10" fmla="*/ 3113448 h 4574804"/>
              <a:gd name="connsiteX11" fmla="*/ 1496418 w 3774004"/>
              <a:gd name="connsiteY11" fmla="*/ 3062960 h 4574804"/>
              <a:gd name="connsiteX12" fmla="*/ 1608615 w 3774004"/>
              <a:gd name="connsiteY12" fmla="*/ 3034911 h 4574804"/>
              <a:gd name="connsiteX13" fmla="*/ 1726421 w 3774004"/>
              <a:gd name="connsiteY13" fmla="*/ 3034911 h 4574804"/>
              <a:gd name="connsiteX14" fmla="*/ 1838617 w 3774004"/>
              <a:gd name="connsiteY14" fmla="*/ 3040520 h 4574804"/>
              <a:gd name="connsiteX15" fmla="*/ 1973253 w 3774004"/>
              <a:gd name="connsiteY15" fmla="*/ 3051740 h 4574804"/>
              <a:gd name="connsiteX16" fmla="*/ 2309842 w 3774004"/>
              <a:gd name="connsiteY16" fmla="*/ 3074179 h 4574804"/>
              <a:gd name="connsiteX17" fmla="*/ 2309842 w 3774004"/>
              <a:gd name="connsiteY17" fmla="*/ 3074179 h 4574804"/>
              <a:gd name="connsiteX18" fmla="*/ 2483746 w 3774004"/>
              <a:gd name="connsiteY18" fmla="*/ 3074179 h 4574804"/>
              <a:gd name="connsiteX19" fmla="*/ 2629601 w 3774004"/>
              <a:gd name="connsiteY19" fmla="*/ 3068569 h 4574804"/>
              <a:gd name="connsiteX20" fmla="*/ 2820335 w 3774004"/>
              <a:gd name="connsiteY20" fmla="*/ 3034911 h 4574804"/>
              <a:gd name="connsiteX21" fmla="*/ 2999849 w 3774004"/>
              <a:gd name="connsiteY21" fmla="*/ 2995642 h 4574804"/>
              <a:gd name="connsiteX22" fmla="*/ 3156924 w 3774004"/>
              <a:gd name="connsiteY22" fmla="*/ 2950763 h 4574804"/>
              <a:gd name="connsiteX23" fmla="*/ 3364487 w 3774004"/>
              <a:gd name="connsiteY23" fmla="*/ 2877836 h 4574804"/>
              <a:gd name="connsiteX24" fmla="*/ 3448634 w 3774004"/>
              <a:gd name="connsiteY24" fmla="*/ 2793688 h 4574804"/>
              <a:gd name="connsiteX25" fmla="*/ 3588880 w 3774004"/>
              <a:gd name="connsiteY25" fmla="*/ 2675882 h 4574804"/>
              <a:gd name="connsiteX26" fmla="*/ 3673027 w 3774004"/>
              <a:gd name="connsiteY26" fmla="*/ 2501978 h 4574804"/>
              <a:gd name="connsiteX27" fmla="*/ 3774004 w 3774004"/>
              <a:gd name="connsiteY27" fmla="*/ 2255146 h 4574804"/>
              <a:gd name="connsiteX28" fmla="*/ 3774004 w 3774004"/>
              <a:gd name="connsiteY28" fmla="*/ 2081242 h 4574804"/>
              <a:gd name="connsiteX29" fmla="*/ 3751564 w 3774004"/>
              <a:gd name="connsiteY29" fmla="*/ 1991485 h 4574804"/>
              <a:gd name="connsiteX30" fmla="*/ 3684247 w 3774004"/>
              <a:gd name="connsiteY30" fmla="*/ 1817580 h 4574804"/>
              <a:gd name="connsiteX31" fmla="*/ 3594490 w 3774004"/>
              <a:gd name="connsiteY31" fmla="*/ 1643676 h 4574804"/>
              <a:gd name="connsiteX32" fmla="*/ 3459854 w 3774004"/>
              <a:gd name="connsiteY32" fmla="*/ 1368795 h 4574804"/>
              <a:gd name="connsiteX33" fmla="*/ 3409366 w 3774004"/>
              <a:gd name="connsiteY33" fmla="*/ 1127573 h 4574804"/>
              <a:gd name="connsiteX34" fmla="*/ 3381317 w 3774004"/>
              <a:gd name="connsiteY34" fmla="*/ 959279 h 4574804"/>
              <a:gd name="connsiteX35" fmla="*/ 3330828 w 3774004"/>
              <a:gd name="connsiteY35" fmla="*/ 729276 h 4574804"/>
              <a:gd name="connsiteX36" fmla="*/ 3213022 w 3774004"/>
              <a:gd name="connsiteY36" fmla="*/ 566592 h 4574804"/>
              <a:gd name="connsiteX37" fmla="*/ 3156924 w 3774004"/>
              <a:gd name="connsiteY37" fmla="*/ 482444 h 4574804"/>
              <a:gd name="connsiteX38" fmla="*/ 2977410 w 3774004"/>
              <a:gd name="connsiteY38" fmla="*/ 258052 h 4574804"/>
              <a:gd name="connsiteX39" fmla="*/ 2769847 w 3774004"/>
              <a:gd name="connsiteY39" fmla="*/ 134636 h 4574804"/>
              <a:gd name="connsiteX40" fmla="*/ 2657650 w 3774004"/>
              <a:gd name="connsiteY40" fmla="*/ 61708 h 4574804"/>
              <a:gd name="connsiteX41" fmla="*/ 2534234 w 3774004"/>
              <a:gd name="connsiteY41" fmla="*/ 0 h 4574804"/>
              <a:gd name="connsiteX42" fmla="*/ 2264963 w 3774004"/>
              <a:gd name="connsiteY42" fmla="*/ 5610 h 4574804"/>
              <a:gd name="connsiteX43" fmla="*/ 2124718 w 3774004"/>
              <a:gd name="connsiteY43" fmla="*/ 112196 h 4574804"/>
              <a:gd name="connsiteX44" fmla="*/ 2034961 w 3774004"/>
              <a:gd name="connsiteY44" fmla="*/ 213173 h 4574804"/>
              <a:gd name="connsiteX45" fmla="*/ 1911545 w 3774004"/>
              <a:gd name="connsiteY45" fmla="*/ 330979 h 4574804"/>
              <a:gd name="connsiteX46" fmla="*/ 1603005 w 3774004"/>
              <a:gd name="connsiteY46" fmla="*/ 465615 h 4574804"/>
              <a:gd name="connsiteX47" fmla="*/ 1457150 w 3774004"/>
              <a:gd name="connsiteY47" fmla="*/ 617080 h 4574804"/>
              <a:gd name="connsiteX48" fmla="*/ 1328124 w 3774004"/>
              <a:gd name="connsiteY48" fmla="*/ 734886 h 4574804"/>
              <a:gd name="connsiteX49" fmla="*/ 1232757 w 3774004"/>
              <a:gd name="connsiteY49" fmla="*/ 813423 h 4574804"/>
              <a:gd name="connsiteX50" fmla="*/ 1182269 w 3774004"/>
              <a:gd name="connsiteY50" fmla="*/ 852692 h 4574804"/>
              <a:gd name="connsiteX51" fmla="*/ 1120561 w 3774004"/>
              <a:gd name="connsiteY51" fmla="*/ 891961 h 4574804"/>
              <a:gd name="connsiteX52" fmla="*/ 1036413 w 3774004"/>
              <a:gd name="connsiteY52" fmla="*/ 942449 h 4574804"/>
              <a:gd name="connsiteX53" fmla="*/ 896168 w 3774004"/>
              <a:gd name="connsiteY53" fmla="*/ 1009767 h 4574804"/>
              <a:gd name="connsiteX54" fmla="*/ 795191 w 3774004"/>
              <a:gd name="connsiteY54" fmla="*/ 1088304 h 4574804"/>
              <a:gd name="connsiteX55" fmla="*/ 711044 w 3774004"/>
              <a:gd name="connsiteY55" fmla="*/ 1144403 h 4574804"/>
              <a:gd name="connsiteX56" fmla="*/ 649336 w 3774004"/>
              <a:gd name="connsiteY56" fmla="*/ 1206111 h 4574804"/>
              <a:gd name="connsiteX57" fmla="*/ 548360 w 3774004"/>
              <a:gd name="connsiteY57" fmla="*/ 1290258 h 4574804"/>
              <a:gd name="connsiteX58" fmla="*/ 447383 w 3774004"/>
              <a:gd name="connsiteY58" fmla="*/ 1385625 h 4574804"/>
              <a:gd name="connsiteX59" fmla="*/ 374455 w 3774004"/>
              <a:gd name="connsiteY59" fmla="*/ 1475382 h 4574804"/>
              <a:gd name="connsiteX60" fmla="*/ 307137 w 3774004"/>
              <a:gd name="connsiteY60" fmla="*/ 1643676 h 4574804"/>
              <a:gd name="connsiteX61" fmla="*/ 307137 w 3774004"/>
              <a:gd name="connsiteY61" fmla="*/ 1643676 h 4574804"/>
              <a:gd name="connsiteX62" fmla="*/ 245429 w 3774004"/>
              <a:gd name="connsiteY62" fmla="*/ 1856849 h 4574804"/>
              <a:gd name="connsiteX63" fmla="*/ 234210 w 3774004"/>
              <a:gd name="connsiteY63" fmla="*/ 2008314 h 4574804"/>
              <a:gd name="connsiteX64" fmla="*/ 222990 w 3774004"/>
              <a:gd name="connsiteY64" fmla="*/ 2187828 h 4574804"/>
              <a:gd name="connsiteX65" fmla="*/ 222990 w 3774004"/>
              <a:gd name="connsiteY65" fmla="*/ 2344903 h 4574804"/>
              <a:gd name="connsiteX66" fmla="*/ 239820 w 3774004"/>
              <a:gd name="connsiteY66" fmla="*/ 2485149 h 4574804"/>
              <a:gd name="connsiteX67" fmla="*/ 262259 w 3774004"/>
              <a:gd name="connsiteY67" fmla="*/ 2821738 h 4574804"/>
              <a:gd name="connsiteX68" fmla="*/ 284698 w 3774004"/>
              <a:gd name="connsiteY68" fmla="*/ 2945153 h 4574804"/>
              <a:gd name="connsiteX69" fmla="*/ 284698 w 3774004"/>
              <a:gd name="connsiteY69" fmla="*/ 3102228 h 4574804"/>
              <a:gd name="connsiteX70" fmla="*/ 267869 w 3774004"/>
              <a:gd name="connsiteY70" fmla="*/ 3197595 h 4574804"/>
              <a:gd name="connsiteX71" fmla="*/ 178112 w 3774004"/>
              <a:gd name="connsiteY71" fmla="*/ 3337841 h 4574804"/>
              <a:gd name="connsiteX72" fmla="*/ 76200 w 3774004"/>
              <a:gd name="connsiteY72" fmla="*/ 3431804 h 4574804"/>
              <a:gd name="connsiteX73" fmla="*/ 0 w 3774004"/>
              <a:gd name="connsiteY73" fmla="*/ 3584204 h 4574804"/>
              <a:gd name="connsiteX74" fmla="*/ 0 w 3774004"/>
              <a:gd name="connsiteY74" fmla="*/ 3736604 h 4574804"/>
              <a:gd name="connsiteX75" fmla="*/ 15427 w 3774004"/>
              <a:gd name="connsiteY75" fmla="*/ 3865163 h 4574804"/>
              <a:gd name="connsiteX76" fmla="*/ 82745 w 3774004"/>
              <a:gd name="connsiteY76" fmla="*/ 4033458 h 4574804"/>
              <a:gd name="connsiteX77" fmla="*/ 228600 w 3774004"/>
              <a:gd name="connsiteY77" fmla="*/ 4346204 h 4574804"/>
              <a:gd name="connsiteX78" fmla="*/ 152400 w 3774004"/>
              <a:gd name="connsiteY78" fmla="*/ 4346204 h 4574804"/>
              <a:gd name="connsiteX79" fmla="*/ 304800 w 3774004"/>
              <a:gd name="connsiteY79" fmla="*/ 4574804 h 4574804"/>
              <a:gd name="connsiteX80" fmla="*/ 381000 w 3774004"/>
              <a:gd name="connsiteY80" fmla="*/ 4346204 h 4574804"/>
              <a:gd name="connsiteX81" fmla="*/ 304800 w 3774004"/>
              <a:gd name="connsiteY81" fmla="*/ 4346204 h 4574804"/>
              <a:gd name="connsiteX82" fmla="*/ 304800 w 3774004"/>
              <a:gd name="connsiteY82" fmla="*/ 4117604 h 4574804"/>
              <a:gd name="connsiteX83" fmla="*/ 304800 w 3774004"/>
              <a:gd name="connsiteY83" fmla="*/ 3965204 h 4574804"/>
              <a:gd name="connsiteX84" fmla="*/ 304800 w 3774004"/>
              <a:gd name="connsiteY84" fmla="*/ 3872335 h 4574804"/>
              <a:gd name="connsiteX85" fmla="*/ 304800 w 3774004"/>
              <a:gd name="connsiteY85" fmla="*/ 3812804 h 4574804"/>
              <a:gd name="connsiteX86" fmla="*/ 261938 w 3774004"/>
              <a:gd name="connsiteY86" fmla="*/ 3769942 h 4574804"/>
              <a:gd name="connsiteX87" fmla="*/ 266700 w 3774004"/>
              <a:gd name="connsiteY87" fmla="*/ 3665167 h 4574804"/>
              <a:gd name="connsiteX88" fmla="*/ 304800 w 3774004"/>
              <a:gd name="connsiteY88" fmla="*/ 3584205 h 4574804"/>
              <a:gd name="connsiteX89" fmla="*/ 361950 w 3774004"/>
              <a:gd name="connsiteY89" fmla="*/ 3472285 h 4574804"/>
              <a:gd name="connsiteX90" fmla="*/ 457200 w 3774004"/>
              <a:gd name="connsiteY90" fmla="*/ 3279405 h 4574804"/>
              <a:gd name="connsiteX91" fmla="*/ 609600 w 3774004"/>
              <a:gd name="connsiteY91" fmla="*/ 3050804 h 4574804"/>
              <a:gd name="connsiteX92" fmla="*/ 685800 w 3774004"/>
              <a:gd name="connsiteY92" fmla="*/ 2746004 h 4574804"/>
              <a:gd name="connsiteX93" fmla="*/ 914400 w 3774004"/>
              <a:gd name="connsiteY93" fmla="*/ 2365004 h 4574804"/>
              <a:gd name="connsiteX94" fmla="*/ 1143000 w 3774004"/>
              <a:gd name="connsiteY94" fmla="*/ 2212604 h 4574804"/>
              <a:gd name="connsiteX95" fmla="*/ 1447800 w 3774004"/>
              <a:gd name="connsiteY95" fmla="*/ 2136404 h 4574804"/>
              <a:gd name="connsiteX96" fmla="*/ 1676400 w 3774004"/>
              <a:gd name="connsiteY96" fmla="*/ 2441204 h 4574804"/>
              <a:gd name="connsiteX97" fmla="*/ 1295400 w 3774004"/>
              <a:gd name="connsiteY97" fmla="*/ 2822204 h 4574804"/>
              <a:gd name="connsiteX98" fmla="*/ 914400 w 3774004"/>
              <a:gd name="connsiteY98" fmla="*/ 3127005 h 4574804"/>
              <a:gd name="connsiteX99" fmla="*/ 762000 w 3774004"/>
              <a:gd name="connsiteY99" fmla="*/ 3660405 h 4574804"/>
              <a:gd name="connsiteX0" fmla="*/ 772752 w 3774004"/>
              <a:gd name="connsiteY0" fmla="*/ 3618331 h 4574804"/>
              <a:gd name="connsiteX1" fmla="*/ 806411 w 3774004"/>
              <a:gd name="connsiteY1" fmla="*/ 3534184 h 4574804"/>
              <a:gd name="connsiteX2" fmla="*/ 856899 w 3774004"/>
              <a:gd name="connsiteY2" fmla="*/ 3461257 h 4574804"/>
              <a:gd name="connsiteX3" fmla="*/ 907388 w 3774004"/>
              <a:gd name="connsiteY3" fmla="*/ 3405158 h 4574804"/>
              <a:gd name="connsiteX4" fmla="*/ 963486 w 3774004"/>
              <a:gd name="connsiteY4" fmla="*/ 3354670 h 4574804"/>
              <a:gd name="connsiteX5" fmla="*/ 1042023 w 3774004"/>
              <a:gd name="connsiteY5" fmla="*/ 3304182 h 4574804"/>
              <a:gd name="connsiteX6" fmla="*/ 1114951 w 3774004"/>
              <a:gd name="connsiteY6" fmla="*/ 3259303 h 4574804"/>
              <a:gd name="connsiteX7" fmla="*/ 1165439 w 3774004"/>
              <a:gd name="connsiteY7" fmla="*/ 3242474 h 4574804"/>
              <a:gd name="connsiteX8" fmla="*/ 1272026 w 3774004"/>
              <a:gd name="connsiteY8" fmla="*/ 3186376 h 4574804"/>
              <a:gd name="connsiteX9" fmla="*/ 1361783 w 3774004"/>
              <a:gd name="connsiteY9" fmla="*/ 3158326 h 4574804"/>
              <a:gd name="connsiteX10" fmla="*/ 1412271 w 3774004"/>
              <a:gd name="connsiteY10" fmla="*/ 3113448 h 4574804"/>
              <a:gd name="connsiteX11" fmla="*/ 1496418 w 3774004"/>
              <a:gd name="connsiteY11" fmla="*/ 3062960 h 4574804"/>
              <a:gd name="connsiteX12" fmla="*/ 1608615 w 3774004"/>
              <a:gd name="connsiteY12" fmla="*/ 3034911 h 4574804"/>
              <a:gd name="connsiteX13" fmla="*/ 1726421 w 3774004"/>
              <a:gd name="connsiteY13" fmla="*/ 3034911 h 4574804"/>
              <a:gd name="connsiteX14" fmla="*/ 1838617 w 3774004"/>
              <a:gd name="connsiteY14" fmla="*/ 3040520 h 4574804"/>
              <a:gd name="connsiteX15" fmla="*/ 1973253 w 3774004"/>
              <a:gd name="connsiteY15" fmla="*/ 3051740 h 4574804"/>
              <a:gd name="connsiteX16" fmla="*/ 2309842 w 3774004"/>
              <a:gd name="connsiteY16" fmla="*/ 3074179 h 4574804"/>
              <a:gd name="connsiteX17" fmla="*/ 2309842 w 3774004"/>
              <a:gd name="connsiteY17" fmla="*/ 3074179 h 4574804"/>
              <a:gd name="connsiteX18" fmla="*/ 2483746 w 3774004"/>
              <a:gd name="connsiteY18" fmla="*/ 3074179 h 4574804"/>
              <a:gd name="connsiteX19" fmla="*/ 2629601 w 3774004"/>
              <a:gd name="connsiteY19" fmla="*/ 3068569 h 4574804"/>
              <a:gd name="connsiteX20" fmla="*/ 2820335 w 3774004"/>
              <a:gd name="connsiteY20" fmla="*/ 3034911 h 4574804"/>
              <a:gd name="connsiteX21" fmla="*/ 2999849 w 3774004"/>
              <a:gd name="connsiteY21" fmla="*/ 2995642 h 4574804"/>
              <a:gd name="connsiteX22" fmla="*/ 3156924 w 3774004"/>
              <a:gd name="connsiteY22" fmla="*/ 2950763 h 4574804"/>
              <a:gd name="connsiteX23" fmla="*/ 3364487 w 3774004"/>
              <a:gd name="connsiteY23" fmla="*/ 2877836 h 4574804"/>
              <a:gd name="connsiteX24" fmla="*/ 3448634 w 3774004"/>
              <a:gd name="connsiteY24" fmla="*/ 2793688 h 4574804"/>
              <a:gd name="connsiteX25" fmla="*/ 3588880 w 3774004"/>
              <a:gd name="connsiteY25" fmla="*/ 2675882 h 4574804"/>
              <a:gd name="connsiteX26" fmla="*/ 3673027 w 3774004"/>
              <a:gd name="connsiteY26" fmla="*/ 2501978 h 4574804"/>
              <a:gd name="connsiteX27" fmla="*/ 3774004 w 3774004"/>
              <a:gd name="connsiteY27" fmla="*/ 2255146 h 4574804"/>
              <a:gd name="connsiteX28" fmla="*/ 3774004 w 3774004"/>
              <a:gd name="connsiteY28" fmla="*/ 2081242 h 4574804"/>
              <a:gd name="connsiteX29" fmla="*/ 3751564 w 3774004"/>
              <a:gd name="connsiteY29" fmla="*/ 1991485 h 4574804"/>
              <a:gd name="connsiteX30" fmla="*/ 3684247 w 3774004"/>
              <a:gd name="connsiteY30" fmla="*/ 1817580 h 4574804"/>
              <a:gd name="connsiteX31" fmla="*/ 3594490 w 3774004"/>
              <a:gd name="connsiteY31" fmla="*/ 1643676 h 4574804"/>
              <a:gd name="connsiteX32" fmla="*/ 3459854 w 3774004"/>
              <a:gd name="connsiteY32" fmla="*/ 1368795 h 4574804"/>
              <a:gd name="connsiteX33" fmla="*/ 3409366 w 3774004"/>
              <a:gd name="connsiteY33" fmla="*/ 1127573 h 4574804"/>
              <a:gd name="connsiteX34" fmla="*/ 3381317 w 3774004"/>
              <a:gd name="connsiteY34" fmla="*/ 959279 h 4574804"/>
              <a:gd name="connsiteX35" fmla="*/ 3330828 w 3774004"/>
              <a:gd name="connsiteY35" fmla="*/ 729276 h 4574804"/>
              <a:gd name="connsiteX36" fmla="*/ 3213022 w 3774004"/>
              <a:gd name="connsiteY36" fmla="*/ 566592 h 4574804"/>
              <a:gd name="connsiteX37" fmla="*/ 3156924 w 3774004"/>
              <a:gd name="connsiteY37" fmla="*/ 482444 h 4574804"/>
              <a:gd name="connsiteX38" fmla="*/ 2977410 w 3774004"/>
              <a:gd name="connsiteY38" fmla="*/ 258052 h 4574804"/>
              <a:gd name="connsiteX39" fmla="*/ 2769847 w 3774004"/>
              <a:gd name="connsiteY39" fmla="*/ 134636 h 4574804"/>
              <a:gd name="connsiteX40" fmla="*/ 2657650 w 3774004"/>
              <a:gd name="connsiteY40" fmla="*/ 61708 h 4574804"/>
              <a:gd name="connsiteX41" fmla="*/ 2534234 w 3774004"/>
              <a:gd name="connsiteY41" fmla="*/ 0 h 4574804"/>
              <a:gd name="connsiteX42" fmla="*/ 2264963 w 3774004"/>
              <a:gd name="connsiteY42" fmla="*/ 5610 h 4574804"/>
              <a:gd name="connsiteX43" fmla="*/ 2124718 w 3774004"/>
              <a:gd name="connsiteY43" fmla="*/ 112196 h 4574804"/>
              <a:gd name="connsiteX44" fmla="*/ 2034961 w 3774004"/>
              <a:gd name="connsiteY44" fmla="*/ 213173 h 4574804"/>
              <a:gd name="connsiteX45" fmla="*/ 1911545 w 3774004"/>
              <a:gd name="connsiteY45" fmla="*/ 330979 h 4574804"/>
              <a:gd name="connsiteX46" fmla="*/ 1603005 w 3774004"/>
              <a:gd name="connsiteY46" fmla="*/ 465615 h 4574804"/>
              <a:gd name="connsiteX47" fmla="*/ 1457150 w 3774004"/>
              <a:gd name="connsiteY47" fmla="*/ 617080 h 4574804"/>
              <a:gd name="connsiteX48" fmla="*/ 1328124 w 3774004"/>
              <a:gd name="connsiteY48" fmla="*/ 734886 h 4574804"/>
              <a:gd name="connsiteX49" fmla="*/ 1232757 w 3774004"/>
              <a:gd name="connsiteY49" fmla="*/ 813423 h 4574804"/>
              <a:gd name="connsiteX50" fmla="*/ 1182269 w 3774004"/>
              <a:gd name="connsiteY50" fmla="*/ 852692 h 4574804"/>
              <a:gd name="connsiteX51" fmla="*/ 1120561 w 3774004"/>
              <a:gd name="connsiteY51" fmla="*/ 891961 h 4574804"/>
              <a:gd name="connsiteX52" fmla="*/ 1036413 w 3774004"/>
              <a:gd name="connsiteY52" fmla="*/ 942449 h 4574804"/>
              <a:gd name="connsiteX53" fmla="*/ 896168 w 3774004"/>
              <a:gd name="connsiteY53" fmla="*/ 1009767 h 4574804"/>
              <a:gd name="connsiteX54" fmla="*/ 795191 w 3774004"/>
              <a:gd name="connsiteY54" fmla="*/ 1088304 h 4574804"/>
              <a:gd name="connsiteX55" fmla="*/ 711044 w 3774004"/>
              <a:gd name="connsiteY55" fmla="*/ 1144403 h 4574804"/>
              <a:gd name="connsiteX56" fmla="*/ 649336 w 3774004"/>
              <a:gd name="connsiteY56" fmla="*/ 1206111 h 4574804"/>
              <a:gd name="connsiteX57" fmla="*/ 548360 w 3774004"/>
              <a:gd name="connsiteY57" fmla="*/ 1290258 h 4574804"/>
              <a:gd name="connsiteX58" fmla="*/ 447383 w 3774004"/>
              <a:gd name="connsiteY58" fmla="*/ 1385625 h 4574804"/>
              <a:gd name="connsiteX59" fmla="*/ 374455 w 3774004"/>
              <a:gd name="connsiteY59" fmla="*/ 1475382 h 4574804"/>
              <a:gd name="connsiteX60" fmla="*/ 307137 w 3774004"/>
              <a:gd name="connsiteY60" fmla="*/ 1643676 h 4574804"/>
              <a:gd name="connsiteX61" fmla="*/ 307137 w 3774004"/>
              <a:gd name="connsiteY61" fmla="*/ 1643676 h 4574804"/>
              <a:gd name="connsiteX62" fmla="*/ 245429 w 3774004"/>
              <a:gd name="connsiteY62" fmla="*/ 1856849 h 4574804"/>
              <a:gd name="connsiteX63" fmla="*/ 234210 w 3774004"/>
              <a:gd name="connsiteY63" fmla="*/ 2008314 h 4574804"/>
              <a:gd name="connsiteX64" fmla="*/ 222990 w 3774004"/>
              <a:gd name="connsiteY64" fmla="*/ 2187828 h 4574804"/>
              <a:gd name="connsiteX65" fmla="*/ 222990 w 3774004"/>
              <a:gd name="connsiteY65" fmla="*/ 2344903 h 4574804"/>
              <a:gd name="connsiteX66" fmla="*/ 239820 w 3774004"/>
              <a:gd name="connsiteY66" fmla="*/ 2485149 h 4574804"/>
              <a:gd name="connsiteX67" fmla="*/ 262259 w 3774004"/>
              <a:gd name="connsiteY67" fmla="*/ 2821738 h 4574804"/>
              <a:gd name="connsiteX68" fmla="*/ 284698 w 3774004"/>
              <a:gd name="connsiteY68" fmla="*/ 2945153 h 4574804"/>
              <a:gd name="connsiteX69" fmla="*/ 284698 w 3774004"/>
              <a:gd name="connsiteY69" fmla="*/ 3102228 h 4574804"/>
              <a:gd name="connsiteX70" fmla="*/ 267869 w 3774004"/>
              <a:gd name="connsiteY70" fmla="*/ 3197595 h 4574804"/>
              <a:gd name="connsiteX71" fmla="*/ 178112 w 3774004"/>
              <a:gd name="connsiteY71" fmla="*/ 3337841 h 4574804"/>
              <a:gd name="connsiteX72" fmla="*/ 76200 w 3774004"/>
              <a:gd name="connsiteY72" fmla="*/ 3431804 h 4574804"/>
              <a:gd name="connsiteX73" fmla="*/ 0 w 3774004"/>
              <a:gd name="connsiteY73" fmla="*/ 3584204 h 4574804"/>
              <a:gd name="connsiteX74" fmla="*/ 0 w 3774004"/>
              <a:gd name="connsiteY74" fmla="*/ 3736604 h 4574804"/>
              <a:gd name="connsiteX75" fmla="*/ 15427 w 3774004"/>
              <a:gd name="connsiteY75" fmla="*/ 3865163 h 4574804"/>
              <a:gd name="connsiteX76" fmla="*/ 82745 w 3774004"/>
              <a:gd name="connsiteY76" fmla="*/ 4033458 h 4574804"/>
              <a:gd name="connsiteX77" fmla="*/ 228600 w 3774004"/>
              <a:gd name="connsiteY77" fmla="*/ 4346204 h 4574804"/>
              <a:gd name="connsiteX78" fmla="*/ 152400 w 3774004"/>
              <a:gd name="connsiteY78" fmla="*/ 4346204 h 4574804"/>
              <a:gd name="connsiteX79" fmla="*/ 304800 w 3774004"/>
              <a:gd name="connsiteY79" fmla="*/ 4574804 h 4574804"/>
              <a:gd name="connsiteX80" fmla="*/ 381000 w 3774004"/>
              <a:gd name="connsiteY80" fmla="*/ 4346204 h 4574804"/>
              <a:gd name="connsiteX81" fmla="*/ 304800 w 3774004"/>
              <a:gd name="connsiteY81" fmla="*/ 4346204 h 4574804"/>
              <a:gd name="connsiteX82" fmla="*/ 304800 w 3774004"/>
              <a:gd name="connsiteY82" fmla="*/ 4117604 h 4574804"/>
              <a:gd name="connsiteX83" fmla="*/ 304800 w 3774004"/>
              <a:gd name="connsiteY83" fmla="*/ 4041404 h 4574804"/>
              <a:gd name="connsiteX84" fmla="*/ 304800 w 3774004"/>
              <a:gd name="connsiteY84" fmla="*/ 3872335 h 4574804"/>
              <a:gd name="connsiteX85" fmla="*/ 304800 w 3774004"/>
              <a:gd name="connsiteY85" fmla="*/ 3812804 h 4574804"/>
              <a:gd name="connsiteX86" fmla="*/ 261938 w 3774004"/>
              <a:gd name="connsiteY86" fmla="*/ 3769942 h 4574804"/>
              <a:gd name="connsiteX87" fmla="*/ 266700 w 3774004"/>
              <a:gd name="connsiteY87" fmla="*/ 3665167 h 4574804"/>
              <a:gd name="connsiteX88" fmla="*/ 304800 w 3774004"/>
              <a:gd name="connsiteY88" fmla="*/ 3584205 h 4574804"/>
              <a:gd name="connsiteX89" fmla="*/ 361950 w 3774004"/>
              <a:gd name="connsiteY89" fmla="*/ 3472285 h 4574804"/>
              <a:gd name="connsiteX90" fmla="*/ 457200 w 3774004"/>
              <a:gd name="connsiteY90" fmla="*/ 3279405 h 4574804"/>
              <a:gd name="connsiteX91" fmla="*/ 609600 w 3774004"/>
              <a:gd name="connsiteY91" fmla="*/ 3050804 h 4574804"/>
              <a:gd name="connsiteX92" fmla="*/ 685800 w 3774004"/>
              <a:gd name="connsiteY92" fmla="*/ 2746004 h 4574804"/>
              <a:gd name="connsiteX93" fmla="*/ 914400 w 3774004"/>
              <a:gd name="connsiteY93" fmla="*/ 2365004 h 4574804"/>
              <a:gd name="connsiteX94" fmla="*/ 1143000 w 3774004"/>
              <a:gd name="connsiteY94" fmla="*/ 2212604 h 4574804"/>
              <a:gd name="connsiteX95" fmla="*/ 1447800 w 3774004"/>
              <a:gd name="connsiteY95" fmla="*/ 2136404 h 4574804"/>
              <a:gd name="connsiteX96" fmla="*/ 1676400 w 3774004"/>
              <a:gd name="connsiteY96" fmla="*/ 2441204 h 4574804"/>
              <a:gd name="connsiteX97" fmla="*/ 1295400 w 3774004"/>
              <a:gd name="connsiteY97" fmla="*/ 2822204 h 4574804"/>
              <a:gd name="connsiteX98" fmla="*/ 914400 w 3774004"/>
              <a:gd name="connsiteY98" fmla="*/ 3127005 h 4574804"/>
              <a:gd name="connsiteX99" fmla="*/ 762000 w 3774004"/>
              <a:gd name="connsiteY99" fmla="*/ 3660405 h 4574804"/>
              <a:gd name="connsiteX0" fmla="*/ 772752 w 3774004"/>
              <a:gd name="connsiteY0" fmla="*/ 3618331 h 4574804"/>
              <a:gd name="connsiteX1" fmla="*/ 806411 w 3774004"/>
              <a:gd name="connsiteY1" fmla="*/ 3534184 h 4574804"/>
              <a:gd name="connsiteX2" fmla="*/ 856899 w 3774004"/>
              <a:gd name="connsiteY2" fmla="*/ 3461257 h 4574804"/>
              <a:gd name="connsiteX3" fmla="*/ 907388 w 3774004"/>
              <a:gd name="connsiteY3" fmla="*/ 3405158 h 4574804"/>
              <a:gd name="connsiteX4" fmla="*/ 963486 w 3774004"/>
              <a:gd name="connsiteY4" fmla="*/ 3354670 h 4574804"/>
              <a:gd name="connsiteX5" fmla="*/ 1042023 w 3774004"/>
              <a:gd name="connsiteY5" fmla="*/ 3304182 h 4574804"/>
              <a:gd name="connsiteX6" fmla="*/ 1114951 w 3774004"/>
              <a:gd name="connsiteY6" fmla="*/ 3259303 h 4574804"/>
              <a:gd name="connsiteX7" fmla="*/ 1165439 w 3774004"/>
              <a:gd name="connsiteY7" fmla="*/ 3242474 h 4574804"/>
              <a:gd name="connsiteX8" fmla="*/ 1272026 w 3774004"/>
              <a:gd name="connsiteY8" fmla="*/ 3186376 h 4574804"/>
              <a:gd name="connsiteX9" fmla="*/ 1361783 w 3774004"/>
              <a:gd name="connsiteY9" fmla="*/ 3158326 h 4574804"/>
              <a:gd name="connsiteX10" fmla="*/ 1412271 w 3774004"/>
              <a:gd name="connsiteY10" fmla="*/ 3113448 h 4574804"/>
              <a:gd name="connsiteX11" fmla="*/ 1496418 w 3774004"/>
              <a:gd name="connsiteY11" fmla="*/ 3062960 h 4574804"/>
              <a:gd name="connsiteX12" fmla="*/ 1608615 w 3774004"/>
              <a:gd name="connsiteY12" fmla="*/ 3034911 h 4574804"/>
              <a:gd name="connsiteX13" fmla="*/ 1726421 w 3774004"/>
              <a:gd name="connsiteY13" fmla="*/ 3034911 h 4574804"/>
              <a:gd name="connsiteX14" fmla="*/ 1838617 w 3774004"/>
              <a:gd name="connsiteY14" fmla="*/ 3040520 h 4574804"/>
              <a:gd name="connsiteX15" fmla="*/ 1973253 w 3774004"/>
              <a:gd name="connsiteY15" fmla="*/ 3051740 h 4574804"/>
              <a:gd name="connsiteX16" fmla="*/ 2309842 w 3774004"/>
              <a:gd name="connsiteY16" fmla="*/ 3074179 h 4574804"/>
              <a:gd name="connsiteX17" fmla="*/ 2309842 w 3774004"/>
              <a:gd name="connsiteY17" fmla="*/ 3074179 h 4574804"/>
              <a:gd name="connsiteX18" fmla="*/ 2483746 w 3774004"/>
              <a:gd name="connsiteY18" fmla="*/ 3074179 h 4574804"/>
              <a:gd name="connsiteX19" fmla="*/ 2629601 w 3774004"/>
              <a:gd name="connsiteY19" fmla="*/ 3068569 h 4574804"/>
              <a:gd name="connsiteX20" fmla="*/ 2820335 w 3774004"/>
              <a:gd name="connsiteY20" fmla="*/ 3034911 h 4574804"/>
              <a:gd name="connsiteX21" fmla="*/ 2999849 w 3774004"/>
              <a:gd name="connsiteY21" fmla="*/ 2995642 h 4574804"/>
              <a:gd name="connsiteX22" fmla="*/ 3156924 w 3774004"/>
              <a:gd name="connsiteY22" fmla="*/ 2950763 h 4574804"/>
              <a:gd name="connsiteX23" fmla="*/ 3364487 w 3774004"/>
              <a:gd name="connsiteY23" fmla="*/ 2877836 h 4574804"/>
              <a:gd name="connsiteX24" fmla="*/ 3448634 w 3774004"/>
              <a:gd name="connsiteY24" fmla="*/ 2793688 h 4574804"/>
              <a:gd name="connsiteX25" fmla="*/ 3588880 w 3774004"/>
              <a:gd name="connsiteY25" fmla="*/ 2675882 h 4574804"/>
              <a:gd name="connsiteX26" fmla="*/ 3673027 w 3774004"/>
              <a:gd name="connsiteY26" fmla="*/ 2501978 h 4574804"/>
              <a:gd name="connsiteX27" fmla="*/ 3774004 w 3774004"/>
              <a:gd name="connsiteY27" fmla="*/ 2255146 h 4574804"/>
              <a:gd name="connsiteX28" fmla="*/ 3774004 w 3774004"/>
              <a:gd name="connsiteY28" fmla="*/ 2081242 h 4574804"/>
              <a:gd name="connsiteX29" fmla="*/ 3751564 w 3774004"/>
              <a:gd name="connsiteY29" fmla="*/ 1991485 h 4574804"/>
              <a:gd name="connsiteX30" fmla="*/ 3684247 w 3774004"/>
              <a:gd name="connsiteY30" fmla="*/ 1817580 h 4574804"/>
              <a:gd name="connsiteX31" fmla="*/ 3594490 w 3774004"/>
              <a:gd name="connsiteY31" fmla="*/ 1643676 h 4574804"/>
              <a:gd name="connsiteX32" fmla="*/ 3459854 w 3774004"/>
              <a:gd name="connsiteY32" fmla="*/ 1368795 h 4574804"/>
              <a:gd name="connsiteX33" fmla="*/ 3409366 w 3774004"/>
              <a:gd name="connsiteY33" fmla="*/ 1127573 h 4574804"/>
              <a:gd name="connsiteX34" fmla="*/ 3381317 w 3774004"/>
              <a:gd name="connsiteY34" fmla="*/ 959279 h 4574804"/>
              <a:gd name="connsiteX35" fmla="*/ 3330828 w 3774004"/>
              <a:gd name="connsiteY35" fmla="*/ 729276 h 4574804"/>
              <a:gd name="connsiteX36" fmla="*/ 3213022 w 3774004"/>
              <a:gd name="connsiteY36" fmla="*/ 566592 h 4574804"/>
              <a:gd name="connsiteX37" fmla="*/ 3156924 w 3774004"/>
              <a:gd name="connsiteY37" fmla="*/ 482444 h 4574804"/>
              <a:gd name="connsiteX38" fmla="*/ 2977410 w 3774004"/>
              <a:gd name="connsiteY38" fmla="*/ 258052 h 4574804"/>
              <a:gd name="connsiteX39" fmla="*/ 2769847 w 3774004"/>
              <a:gd name="connsiteY39" fmla="*/ 134636 h 4574804"/>
              <a:gd name="connsiteX40" fmla="*/ 2657650 w 3774004"/>
              <a:gd name="connsiteY40" fmla="*/ 61708 h 4574804"/>
              <a:gd name="connsiteX41" fmla="*/ 2534234 w 3774004"/>
              <a:gd name="connsiteY41" fmla="*/ 0 h 4574804"/>
              <a:gd name="connsiteX42" fmla="*/ 2264963 w 3774004"/>
              <a:gd name="connsiteY42" fmla="*/ 5610 h 4574804"/>
              <a:gd name="connsiteX43" fmla="*/ 2124718 w 3774004"/>
              <a:gd name="connsiteY43" fmla="*/ 112196 h 4574804"/>
              <a:gd name="connsiteX44" fmla="*/ 2034961 w 3774004"/>
              <a:gd name="connsiteY44" fmla="*/ 213173 h 4574804"/>
              <a:gd name="connsiteX45" fmla="*/ 1911545 w 3774004"/>
              <a:gd name="connsiteY45" fmla="*/ 330979 h 4574804"/>
              <a:gd name="connsiteX46" fmla="*/ 1603005 w 3774004"/>
              <a:gd name="connsiteY46" fmla="*/ 465615 h 4574804"/>
              <a:gd name="connsiteX47" fmla="*/ 1457150 w 3774004"/>
              <a:gd name="connsiteY47" fmla="*/ 617080 h 4574804"/>
              <a:gd name="connsiteX48" fmla="*/ 1328124 w 3774004"/>
              <a:gd name="connsiteY48" fmla="*/ 734886 h 4574804"/>
              <a:gd name="connsiteX49" fmla="*/ 1232757 w 3774004"/>
              <a:gd name="connsiteY49" fmla="*/ 813423 h 4574804"/>
              <a:gd name="connsiteX50" fmla="*/ 1182269 w 3774004"/>
              <a:gd name="connsiteY50" fmla="*/ 852692 h 4574804"/>
              <a:gd name="connsiteX51" fmla="*/ 1120561 w 3774004"/>
              <a:gd name="connsiteY51" fmla="*/ 891961 h 4574804"/>
              <a:gd name="connsiteX52" fmla="*/ 1036413 w 3774004"/>
              <a:gd name="connsiteY52" fmla="*/ 942449 h 4574804"/>
              <a:gd name="connsiteX53" fmla="*/ 896168 w 3774004"/>
              <a:gd name="connsiteY53" fmla="*/ 1009767 h 4574804"/>
              <a:gd name="connsiteX54" fmla="*/ 795191 w 3774004"/>
              <a:gd name="connsiteY54" fmla="*/ 1088304 h 4574804"/>
              <a:gd name="connsiteX55" fmla="*/ 711044 w 3774004"/>
              <a:gd name="connsiteY55" fmla="*/ 1144403 h 4574804"/>
              <a:gd name="connsiteX56" fmla="*/ 649336 w 3774004"/>
              <a:gd name="connsiteY56" fmla="*/ 1206111 h 4574804"/>
              <a:gd name="connsiteX57" fmla="*/ 548360 w 3774004"/>
              <a:gd name="connsiteY57" fmla="*/ 1290258 h 4574804"/>
              <a:gd name="connsiteX58" fmla="*/ 447383 w 3774004"/>
              <a:gd name="connsiteY58" fmla="*/ 1385625 h 4574804"/>
              <a:gd name="connsiteX59" fmla="*/ 374455 w 3774004"/>
              <a:gd name="connsiteY59" fmla="*/ 1475382 h 4574804"/>
              <a:gd name="connsiteX60" fmla="*/ 307137 w 3774004"/>
              <a:gd name="connsiteY60" fmla="*/ 1643676 h 4574804"/>
              <a:gd name="connsiteX61" fmla="*/ 307137 w 3774004"/>
              <a:gd name="connsiteY61" fmla="*/ 1643676 h 4574804"/>
              <a:gd name="connsiteX62" fmla="*/ 245429 w 3774004"/>
              <a:gd name="connsiteY62" fmla="*/ 1856849 h 4574804"/>
              <a:gd name="connsiteX63" fmla="*/ 234210 w 3774004"/>
              <a:gd name="connsiteY63" fmla="*/ 2008314 h 4574804"/>
              <a:gd name="connsiteX64" fmla="*/ 222990 w 3774004"/>
              <a:gd name="connsiteY64" fmla="*/ 2187828 h 4574804"/>
              <a:gd name="connsiteX65" fmla="*/ 222990 w 3774004"/>
              <a:gd name="connsiteY65" fmla="*/ 2344903 h 4574804"/>
              <a:gd name="connsiteX66" fmla="*/ 239820 w 3774004"/>
              <a:gd name="connsiteY66" fmla="*/ 2485149 h 4574804"/>
              <a:gd name="connsiteX67" fmla="*/ 262259 w 3774004"/>
              <a:gd name="connsiteY67" fmla="*/ 2821738 h 4574804"/>
              <a:gd name="connsiteX68" fmla="*/ 284698 w 3774004"/>
              <a:gd name="connsiteY68" fmla="*/ 2945153 h 4574804"/>
              <a:gd name="connsiteX69" fmla="*/ 284698 w 3774004"/>
              <a:gd name="connsiteY69" fmla="*/ 3102228 h 4574804"/>
              <a:gd name="connsiteX70" fmla="*/ 267869 w 3774004"/>
              <a:gd name="connsiteY70" fmla="*/ 3197595 h 4574804"/>
              <a:gd name="connsiteX71" fmla="*/ 178112 w 3774004"/>
              <a:gd name="connsiteY71" fmla="*/ 3337841 h 4574804"/>
              <a:gd name="connsiteX72" fmla="*/ 76200 w 3774004"/>
              <a:gd name="connsiteY72" fmla="*/ 3431804 h 4574804"/>
              <a:gd name="connsiteX73" fmla="*/ 0 w 3774004"/>
              <a:gd name="connsiteY73" fmla="*/ 3584204 h 4574804"/>
              <a:gd name="connsiteX74" fmla="*/ 0 w 3774004"/>
              <a:gd name="connsiteY74" fmla="*/ 3736604 h 4574804"/>
              <a:gd name="connsiteX75" fmla="*/ 15427 w 3774004"/>
              <a:gd name="connsiteY75" fmla="*/ 3865163 h 4574804"/>
              <a:gd name="connsiteX76" fmla="*/ 82745 w 3774004"/>
              <a:gd name="connsiteY76" fmla="*/ 4033458 h 4574804"/>
              <a:gd name="connsiteX77" fmla="*/ 228600 w 3774004"/>
              <a:gd name="connsiteY77" fmla="*/ 4346204 h 4574804"/>
              <a:gd name="connsiteX78" fmla="*/ 152400 w 3774004"/>
              <a:gd name="connsiteY78" fmla="*/ 4346204 h 4574804"/>
              <a:gd name="connsiteX79" fmla="*/ 304800 w 3774004"/>
              <a:gd name="connsiteY79" fmla="*/ 4574804 h 4574804"/>
              <a:gd name="connsiteX80" fmla="*/ 381000 w 3774004"/>
              <a:gd name="connsiteY80" fmla="*/ 4346204 h 4574804"/>
              <a:gd name="connsiteX81" fmla="*/ 304800 w 3774004"/>
              <a:gd name="connsiteY81" fmla="*/ 4346204 h 4574804"/>
              <a:gd name="connsiteX82" fmla="*/ 304800 w 3774004"/>
              <a:gd name="connsiteY82" fmla="*/ 4117604 h 4574804"/>
              <a:gd name="connsiteX83" fmla="*/ 304800 w 3774004"/>
              <a:gd name="connsiteY83" fmla="*/ 4041404 h 4574804"/>
              <a:gd name="connsiteX84" fmla="*/ 304800 w 3774004"/>
              <a:gd name="connsiteY84" fmla="*/ 3889004 h 4574804"/>
              <a:gd name="connsiteX85" fmla="*/ 304800 w 3774004"/>
              <a:gd name="connsiteY85" fmla="*/ 3812804 h 4574804"/>
              <a:gd name="connsiteX86" fmla="*/ 261938 w 3774004"/>
              <a:gd name="connsiteY86" fmla="*/ 3769942 h 4574804"/>
              <a:gd name="connsiteX87" fmla="*/ 266700 w 3774004"/>
              <a:gd name="connsiteY87" fmla="*/ 3665167 h 4574804"/>
              <a:gd name="connsiteX88" fmla="*/ 304800 w 3774004"/>
              <a:gd name="connsiteY88" fmla="*/ 3584205 h 4574804"/>
              <a:gd name="connsiteX89" fmla="*/ 361950 w 3774004"/>
              <a:gd name="connsiteY89" fmla="*/ 3472285 h 4574804"/>
              <a:gd name="connsiteX90" fmla="*/ 457200 w 3774004"/>
              <a:gd name="connsiteY90" fmla="*/ 3279405 h 4574804"/>
              <a:gd name="connsiteX91" fmla="*/ 609600 w 3774004"/>
              <a:gd name="connsiteY91" fmla="*/ 3050804 h 4574804"/>
              <a:gd name="connsiteX92" fmla="*/ 685800 w 3774004"/>
              <a:gd name="connsiteY92" fmla="*/ 2746004 h 4574804"/>
              <a:gd name="connsiteX93" fmla="*/ 914400 w 3774004"/>
              <a:gd name="connsiteY93" fmla="*/ 2365004 h 4574804"/>
              <a:gd name="connsiteX94" fmla="*/ 1143000 w 3774004"/>
              <a:gd name="connsiteY94" fmla="*/ 2212604 h 4574804"/>
              <a:gd name="connsiteX95" fmla="*/ 1447800 w 3774004"/>
              <a:gd name="connsiteY95" fmla="*/ 2136404 h 4574804"/>
              <a:gd name="connsiteX96" fmla="*/ 1676400 w 3774004"/>
              <a:gd name="connsiteY96" fmla="*/ 2441204 h 4574804"/>
              <a:gd name="connsiteX97" fmla="*/ 1295400 w 3774004"/>
              <a:gd name="connsiteY97" fmla="*/ 2822204 h 4574804"/>
              <a:gd name="connsiteX98" fmla="*/ 914400 w 3774004"/>
              <a:gd name="connsiteY98" fmla="*/ 3127005 h 4574804"/>
              <a:gd name="connsiteX99" fmla="*/ 762000 w 3774004"/>
              <a:gd name="connsiteY99" fmla="*/ 3660405 h 4574804"/>
              <a:gd name="connsiteX0" fmla="*/ 772752 w 3774004"/>
              <a:gd name="connsiteY0" fmla="*/ 3618331 h 4574804"/>
              <a:gd name="connsiteX1" fmla="*/ 806411 w 3774004"/>
              <a:gd name="connsiteY1" fmla="*/ 3534184 h 4574804"/>
              <a:gd name="connsiteX2" fmla="*/ 856899 w 3774004"/>
              <a:gd name="connsiteY2" fmla="*/ 3461257 h 4574804"/>
              <a:gd name="connsiteX3" fmla="*/ 907388 w 3774004"/>
              <a:gd name="connsiteY3" fmla="*/ 3405158 h 4574804"/>
              <a:gd name="connsiteX4" fmla="*/ 963486 w 3774004"/>
              <a:gd name="connsiteY4" fmla="*/ 3354670 h 4574804"/>
              <a:gd name="connsiteX5" fmla="*/ 1042023 w 3774004"/>
              <a:gd name="connsiteY5" fmla="*/ 3304182 h 4574804"/>
              <a:gd name="connsiteX6" fmla="*/ 1114951 w 3774004"/>
              <a:gd name="connsiteY6" fmla="*/ 3259303 h 4574804"/>
              <a:gd name="connsiteX7" fmla="*/ 1165439 w 3774004"/>
              <a:gd name="connsiteY7" fmla="*/ 3242474 h 4574804"/>
              <a:gd name="connsiteX8" fmla="*/ 1272026 w 3774004"/>
              <a:gd name="connsiteY8" fmla="*/ 3186376 h 4574804"/>
              <a:gd name="connsiteX9" fmla="*/ 1361783 w 3774004"/>
              <a:gd name="connsiteY9" fmla="*/ 3158326 h 4574804"/>
              <a:gd name="connsiteX10" fmla="*/ 1412271 w 3774004"/>
              <a:gd name="connsiteY10" fmla="*/ 3113448 h 4574804"/>
              <a:gd name="connsiteX11" fmla="*/ 1496418 w 3774004"/>
              <a:gd name="connsiteY11" fmla="*/ 3062960 h 4574804"/>
              <a:gd name="connsiteX12" fmla="*/ 1608615 w 3774004"/>
              <a:gd name="connsiteY12" fmla="*/ 3034911 h 4574804"/>
              <a:gd name="connsiteX13" fmla="*/ 1726421 w 3774004"/>
              <a:gd name="connsiteY13" fmla="*/ 3034911 h 4574804"/>
              <a:gd name="connsiteX14" fmla="*/ 1838617 w 3774004"/>
              <a:gd name="connsiteY14" fmla="*/ 3040520 h 4574804"/>
              <a:gd name="connsiteX15" fmla="*/ 1973253 w 3774004"/>
              <a:gd name="connsiteY15" fmla="*/ 3051740 h 4574804"/>
              <a:gd name="connsiteX16" fmla="*/ 2309842 w 3774004"/>
              <a:gd name="connsiteY16" fmla="*/ 3074179 h 4574804"/>
              <a:gd name="connsiteX17" fmla="*/ 2309842 w 3774004"/>
              <a:gd name="connsiteY17" fmla="*/ 3074179 h 4574804"/>
              <a:gd name="connsiteX18" fmla="*/ 2483746 w 3774004"/>
              <a:gd name="connsiteY18" fmla="*/ 3074179 h 4574804"/>
              <a:gd name="connsiteX19" fmla="*/ 2629601 w 3774004"/>
              <a:gd name="connsiteY19" fmla="*/ 3068569 h 4574804"/>
              <a:gd name="connsiteX20" fmla="*/ 2820335 w 3774004"/>
              <a:gd name="connsiteY20" fmla="*/ 3034911 h 4574804"/>
              <a:gd name="connsiteX21" fmla="*/ 2999849 w 3774004"/>
              <a:gd name="connsiteY21" fmla="*/ 2995642 h 4574804"/>
              <a:gd name="connsiteX22" fmla="*/ 3156924 w 3774004"/>
              <a:gd name="connsiteY22" fmla="*/ 2950763 h 4574804"/>
              <a:gd name="connsiteX23" fmla="*/ 3364487 w 3774004"/>
              <a:gd name="connsiteY23" fmla="*/ 2877836 h 4574804"/>
              <a:gd name="connsiteX24" fmla="*/ 3448634 w 3774004"/>
              <a:gd name="connsiteY24" fmla="*/ 2793688 h 4574804"/>
              <a:gd name="connsiteX25" fmla="*/ 3588880 w 3774004"/>
              <a:gd name="connsiteY25" fmla="*/ 2675882 h 4574804"/>
              <a:gd name="connsiteX26" fmla="*/ 3673027 w 3774004"/>
              <a:gd name="connsiteY26" fmla="*/ 2501978 h 4574804"/>
              <a:gd name="connsiteX27" fmla="*/ 3774004 w 3774004"/>
              <a:gd name="connsiteY27" fmla="*/ 2255146 h 4574804"/>
              <a:gd name="connsiteX28" fmla="*/ 3774004 w 3774004"/>
              <a:gd name="connsiteY28" fmla="*/ 2081242 h 4574804"/>
              <a:gd name="connsiteX29" fmla="*/ 3751564 w 3774004"/>
              <a:gd name="connsiteY29" fmla="*/ 1991485 h 4574804"/>
              <a:gd name="connsiteX30" fmla="*/ 3684247 w 3774004"/>
              <a:gd name="connsiteY30" fmla="*/ 1817580 h 4574804"/>
              <a:gd name="connsiteX31" fmla="*/ 3594490 w 3774004"/>
              <a:gd name="connsiteY31" fmla="*/ 1643676 h 4574804"/>
              <a:gd name="connsiteX32" fmla="*/ 3459854 w 3774004"/>
              <a:gd name="connsiteY32" fmla="*/ 1368795 h 4574804"/>
              <a:gd name="connsiteX33" fmla="*/ 3409366 w 3774004"/>
              <a:gd name="connsiteY33" fmla="*/ 1127573 h 4574804"/>
              <a:gd name="connsiteX34" fmla="*/ 3381317 w 3774004"/>
              <a:gd name="connsiteY34" fmla="*/ 959279 h 4574804"/>
              <a:gd name="connsiteX35" fmla="*/ 3330828 w 3774004"/>
              <a:gd name="connsiteY35" fmla="*/ 729276 h 4574804"/>
              <a:gd name="connsiteX36" fmla="*/ 3213022 w 3774004"/>
              <a:gd name="connsiteY36" fmla="*/ 566592 h 4574804"/>
              <a:gd name="connsiteX37" fmla="*/ 3156924 w 3774004"/>
              <a:gd name="connsiteY37" fmla="*/ 482444 h 4574804"/>
              <a:gd name="connsiteX38" fmla="*/ 2977410 w 3774004"/>
              <a:gd name="connsiteY38" fmla="*/ 258052 h 4574804"/>
              <a:gd name="connsiteX39" fmla="*/ 2769847 w 3774004"/>
              <a:gd name="connsiteY39" fmla="*/ 134636 h 4574804"/>
              <a:gd name="connsiteX40" fmla="*/ 2657650 w 3774004"/>
              <a:gd name="connsiteY40" fmla="*/ 61708 h 4574804"/>
              <a:gd name="connsiteX41" fmla="*/ 2534234 w 3774004"/>
              <a:gd name="connsiteY41" fmla="*/ 0 h 4574804"/>
              <a:gd name="connsiteX42" fmla="*/ 2264963 w 3774004"/>
              <a:gd name="connsiteY42" fmla="*/ 5610 h 4574804"/>
              <a:gd name="connsiteX43" fmla="*/ 2124718 w 3774004"/>
              <a:gd name="connsiteY43" fmla="*/ 112196 h 4574804"/>
              <a:gd name="connsiteX44" fmla="*/ 2034961 w 3774004"/>
              <a:gd name="connsiteY44" fmla="*/ 213173 h 4574804"/>
              <a:gd name="connsiteX45" fmla="*/ 1911545 w 3774004"/>
              <a:gd name="connsiteY45" fmla="*/ 330979 h 4574804"/>
              <a:gd name="connsiteX46" fmla="*/ 1603005 w 3774004"/>
              <a:gd name="connsiteY46" fmla="*/ 465615 h 4574804"/>
              <a:gd name="connsiteX47" fmla="*/ 1457150 w 3774004"/>
              <a:gd name="connsiteY47" fmla="*/ 617080 h 4574804"/>
              <a:gd name="connsiteX48" fmla="*/ 1328124 w 3774004"/>
              <a:gd name="connsiteY48" fmla="*/ 734886 h 4574804"/>
              <a:gd name="connsiteX49" fmla="*/ 1232757 w 3774004"/>
              <a:gd name="connsiteY49" fmla="*/ 813423 h 4574804"/>
              <a:gd name="connsiteX50" fmla="*/ 1182269 w 3774004"/>
              <a:gd name="connsiteY50" fmla="*/ 852692 h 4574804"/>
              <a:gd name="connsiteX51" fmla="*/ 1120561 w 3774004"/>
              <a:gd name="connsiteY51" fmla="*/ 891961 h 4574804"/>
              <a:gd name="connsiteX52" fmla="*/ 1036413 w 3774004"/>
              <a:gd name="connsiteY52" fmla="*/ 942449 h 4574804"/>
              <a:gd name="connsiteX53" fmla="*/ 896168 w 3774004"/>
              <a:gd name="connsiteY53" fmla="*/ 1009767 h 4574804"/>
              <a:gd name="connsiteX54" fmla="*/ 795191 w 3774004"/>
              <a:gd name="connsiteY54" fmla="*/ 1088304 h 4574804"/>
              <a:gd name="connsiteX55" fmla="*/ 711044 w 3774004"/>
              <a:gd name="connsiteY55" fmla="*/ 1144403 h 4574804"/>
              <a:gd name="connsiteX56" fmla="*/ 649336 w 3774004"/>
              <a:gd name="connsiteY56" fmla="*/ 1206111 h 4574804"/>
              <a:gd name="connsiteX57" fmla="*/ 548360 w 3774004"/>
              <a:gd name="connsiteY57" fmla="*/ 1290258 h 4574804"/>
              <a:gd name="connsiteX58" fmla="*/ 447383 w 3774004"/>
              <a:gd name="connsiteY58" fmla="*/ 1385625 h 4574804"/>
              <a:gd name="connsiteX59" fmla="*/ 374455 w 3774004"/>
              <a:gd name="connsiteY59" fmla="*/ 1475382 h 4574804"/>
              <a:gd name="connsiteX60" fmla="*/ 307137 w 3774004"/>
              <a:gd name="connsiteY60" fmla="*/ 1643676 h 4574804"/>
              <a:gd name="connsiteX61" fmla="*/ 307137 w 3774004"/>
              <a:gd name="connsiteY61" fmla="*/ 1643676 h 4574804"/>
              <a:gd name="connsiteX62" fmla="*/ 245429 w 3774004"/>
              <a:gd name="connsiteY62" fmla="*/ 1856849 h 4574804"/>
              <a:gd name="connsiteX63" fmla="*/ 234210 w 3774004"/>
              <a:gd name="connsiteY63" fmla="*/ 2008314 h 4574804"/>
              <a:gd name="connsiteX64" fmla="*/ 222990 w 3774004"/>
              <a:gd name="connsiteY64" fmla="*/ 2187828 h 4574804"/>
              <a:gd name="connsiteX65" fmla="*/ 222990 w 3774004"/>
              <a:gd name="connsiteY65" fmla="*/ 2344903 h 4574804"/>
              <a:gd name="connsiteX66" fmla="*/ 239820 w 3774004"/>
              <a:gd name="connsiteY66" fmla="*/ 2485149 h 4574804"/>
              <a:gd name="connsiteX67" fmla="*/ 262259 w 3774004"/>
              <a:gd name="connsiteY67" fmla="*/ 2821738 h 4574804"/>
              <a:gd name="connsiteX68" fmla="*/ 284698 w 3774004"/>
              <a:gd name="connsiteY68" fmla="*/ 2945153 h 4574804"/>
              <a:gd name="connsiteX69" fmla="*/ 284698 w 3774004"/>
              <a:gd name="connsiteY69" fmla="*/ 3102228 h 4574804"/>
              <a:gd name="connsiteX70" fmla="*/ 267869 w 3774004"/>
              <a:gd name="connsiteY70" fmla="*/ 3197595 h 4574804"/>
              <a:gd name="connsiteX71" fmla="*/ 178112 w 3774004"/>
              <a:gd name="connsiteY71" fmla="*/ 3337841 h 4574804"/>
              <a:gd name="connsiteX72" fmla="*/ 76200 w 3774004"/>
              <a:gd name="connsiteY72" fmla="*/ 3431804 h 4574804"/>
              <a:gd name="connsiteX73" fmla="*/ 0 w 3774004"/>
              <a:gd name="connsiteY73" fmla="*/ 3584204 h 4574804"/>
              <a:gd name="connsiteX74" fmla="*/ 0 w 3774004"/>
              <a:gd name="connsiteY74" fmla="*/ 3736604 h 4574804"/>
              <a:gd name="connsiteX75" fmla="*/ 15427 w 3774004"/>
              <a:gd name="connsiteY75" fmla="*/ 3865163 h 4574804"/>
              <a:gd name="connsiteX76" fmla="*/ 82745 w 3774004"/>
              <a:gd name="connsiteY76" fmla="*/ 4033458 h 4574804"/>
              <a:gd name="connsiteX77" fmla="*/ 228600 w 3774004"/>
              <a:gd name="connsiteY77" fmla="*/ 4346204 h 4574804"/>
              <a:gd name="connsiteX78" fmla="*/ 152400 w 3774004"/>
              <a:gd name="connsiteY78" fmla="*/ 4346204 h 4574804"/>
              <a:gd name="connsiteX79" fmla="*/ 304800 w 3774004"/>
              <a:gd name="connsiteY79" fmla="*/ 4574804 h 4574804"/>
              <a:gd name="connsiteX80" fmla="*/ 381000 w 3774004"/>
              <a:gd name="connsiteY80" fmla="*/ 4346204 h 4574804"/>
              <a:gd name="connsiteX81" fmla="*/ 304800 w 3774004"/>
              <a:gd name="connsiteY81" fmla="*/ 4346204 h 4574804"/>
              <a:gd name="connsiteX82" fmla="*/ 304800 w 3774004"/>
              <a:gd name="connsiteY82" fmla="*/ 4117604 h 4574804"/>
              <a:gd name="connsiteX83" fmla="*/ 304800 w 3774004"/>
              <a:gd name="connsiteY83" fmla="*/ 4041404 h 4574804"/>
              <a:gd name="connsiteX84" fmla="*/ 304800 w 3774004"/>
              <a:gd name="connsiteY84" fmla="*/ 3889004 h 4574804"/>
              <a:gd name="connsiteX85" fmla="*/ 304800 w 3774004"/>
              <a:gd name="connsiteY85" fmla="*/ 3889004 h 4574804"/>
              <a:gd name="connsiteX86" fmla="*/ 261938 w 3774004"/>
              <a:gd name="connsiteY86" fmla="*/ 3769942 h 4574804"/>
              <a:gd name="connsiteX87" fmla="*/ 266700 w 3774004"/>
              <a:gd name="connsiteY87" fmla="*/ 3665167 h 4574804"/>
              <a:gd name="connsiteX88" fmla="*/ 304800 w 3774004"/>
              <a:gd name="connsiteY88" fmla="*/ 3584205 h 4574804"/>
              <a:gd name="connsiteX89" fmla="*/ 361950 w 3774004"/>
              <a:gd name="connsiteY89" fmla="*/ 3472285 h 4574804"/>
              <a:gd name="connsiteX90" fmla="*/ 457200 w 3774004"/>
              <a:gd name="connsiteY90" fmla="*/ 3279405 h 4574804"/>
              <a:gd name="connsiteX91" fmla="*/ 609600 w 3774004"/>
              <a:gd name="connsiteY91" fmla="*/ 3050804 h 4574804"/>
              <a:gd name="connsiteX92" fmla="*/ 685800 w 3774004"/>
              <a:gd name="connsiteY92" fmla="*/ 2746004 h 4574804"/>
              <a:gd name="connsiteX93" fmla="*/ 914400 w 3774004"/>
              <a:gd name="connsiteY93" fmla="*/ 2365004 h 4574804"/>
              <a:gd name="connsiteX94" fmla="*/ 1143000 w 3774004"/>
              <a:gd name="connsiteY94" fmla="*/ 2212604 h 4574804"/>
              <a:gd name="connsiteX95" fmla="*/ 1447800 w 3774004"/>
              <a:gd name="connsiteY95" fmla="*/ 2136404 h 4574804"/>
              <a:gd name="connsiteX96" fmla="*/ 1676400 w 3774004"/>
              <a:gd name="connsiteY96" fmla="*/ 2441204 h 4574804"/>
              <a:gd name="connsiteX97" fmla="*/ 1295400 w 3774004"/>
              <a:gd name="connsiteY97" fmla="*/ 2822204 h 4574804"/>
              <a:gd name="connsiteX98" fmla="*/ 914400 w 3774004"/>
              <a:gd name="connsiteY98" fmla="*/ 3127005 h 4574804"/>
              <a:gd name="connsiteX99" fmla="*/ 762000 w 3774004"/>
              <a:gd name="connsiteY99" fmla="*/ 3660405 h 4574804"/>
              <a:gd name="connsiteX0" fmla="*/ 772752 w 3774004"/>
              <a:gd name="connsiteY0" fmla="*/ 3631420 h 4587893"/>
              <a:gd name="connsiteX1" fmla="*/ 806411 w 3774004"/>
              <a:gd name="connsiteY1" fmla="*/ 3547273 h 4587893"/>
              <a:gd name="connsiteX2" fmla="*/ 856899 w 3774004"/>
              <a:gd name="connsiteY2" fmla="*/ 3474346 h 4587893"/>
              <a:gd name="connsiteX3" fmla="*/ 907388 w 3774004"/>
              <a:gd name="connsiteY3" fmla="*/ 3418247 h 4587893"/>
              <a:gd name="connsiteX4" fmla="*/ 963486 w 3774004"/>
              <a:gd name="connsiteY4" fmla="*/ 3367759 h 4587893"/>
              <a:gd name="connsiteX5" fmla="*/ 1042023 w 3774004"/>
              <a:gd name="connsiteY5" fmla="*/ 3317271 h 4587893"/>
              <a:gd name="connsiteX6" fmla="*/ 1114951 w 3774004"/>
              <a:gd name="connsiteY6" fmla="*/ 3272392 h 4587893"/>
              <a:gd name="connsiteX7" fmla="*/ 1165439 w 3774004"/>
              <a:gd name="connsiteY7" fmla="*/ 3255563 h 4587893"/>
              <a:gd name="connsiteX8" fmla="*/ 1272026 w 3774004"/>
              <a:gd name="connsiteY8" fmla="*/ 3199465 h 4587893"/>
              <a:gd name="connsiteX9" fmla="*/ 1361783 w 3774004"/>
              <a:gd name="connsiteY9" fmla="*/ 3171415 h 4587893"/>
              <a:gd name="connsiteX10" fmla="*/ 1412271 w 3774004"/>
              <a:gd name="connsiteY10" fmla="*/ 3126537 h 4587893"/>
              <a:gd name="connsiteX11" fmla="*/ 1496418 w 3774004"/>
              <a:gd name="connsiteY11" fmla="*/ 3076049 h 4587893"/>
              <a:gd name="connsiteX12" fmla="*/ 1608615 w 3774004"/>
              <a:gd name="connsiteY12" fmla="*/ 3048000 h 4587893"/>
              <a:gd name="connsiteX13" fmla="*/ 1726421 w 3774004"/>
              <a:gd name="connsiteY13" fmla="*/ 3048000 h 4587893"/>
              <a:gd name="connsiteX14" fmla="*/ 1838617 w 3774004"/>
              <a:gd name="connsiteY14" fmla="*/ 3053609 h 4587893"/>
              <a:gd name="connsiteX15" fmla="*/ 1973253 w 3774004"/>
              <a:gd name="connsiteY15" fmla="*/ 3064829 h 4587893"/>
              <a:gd name="connsiteX16" fmla="*/ 2309842 w 3774004"/>
              <a:gd name="connsiteY16" fmla="*/ 3087268 h 4587893"/>
              <a:gd name="connsiteX17" fmla="*/ 2309842 w 3774004"/>
              <a:gd name="connsiteY17" fmla="*/ 3087268 h 4587893"/>
              <a:gd name="connsiteX18" fmla="*/ 2483746 w 3774004"/>
              <a:gd name="connsiteY18" fmla="*/ 3087268 h 4587893"/>
              <a:gd name="connsiteX19" fmla="*/ 2629601 w 3774004"/>
              <a:gd name="connsiteY19" fmla="*/ 3081658 h 4587893"/>
              <a:gd name="connsiteX20" fmla="*/ 2820335 w 3774004"/>
              <a:gd name="connsiteY20" fmla="*/ 3048000 h 4587893"/>
              <a:gd name="connsiteX21" fmla="*/ 2999849 w 3774004"/>
              <a:gd name="connsiteY21" fmla="*/ 3008731 h 4587893"/>
              <a:gd name="connsiteX22" fmla="*/ 3156924 w 3774004"/>
              <a:gd name="connsiteY22" fmla="*/ 2963852 h 4587893"/>
              <a:gd name="connsiteX23" fmla="*/ 3364487 w 3774004"/>
              <a:gd name="connsiteY23" fmla="*/ 2890925 h 4587893"/>
              <a:gd name="connsiteX24" fmla="*/ 3448634 w 3774004"/>
              <a:gd name="connsiteY24" fmla="*/ 2806777 h 4587893"/>
              <a:gd name="connsiteX25" fmla="*/ 3588880 w 3774004"/>
              <a:gd name="connsiteY25" fmla="*/ 2688971 h 4587893"/>
              <a:gd name="connsiteX26" fmla="*/ 3673027 w 3774004"/>
              <a:gd name="connsiteY26" fmla="*/ 2515067 h 4587893"/>
              <a:gd name="connsiteX27" fmla="*/ 3774004 w 3774004"/>
              <a:gd name="connsiteY27" fmla="*/ 2268235 h 4587893"/>
              <a:gd name="connsiteX28" fmla="*/ 3774004 w 3774004"/>
              <a:gd name="connsiteY28" fmla="*/ 2094331 h 4587893"/>
              <a:gd name="connsiteX29" fmla="*/ 3751564 w 3774004"/>
              <a:gd name="connsiteY29" fmla="*/ 2004574 h 4587893"/>
              <a:gd name="connsiteX30" fmla="*/ 3684247 w 3774004"/>
              <a:gd name="connsiteY30" fmla="*/ 1830669 h 4587893"/>
              <a:gd name="connsiteX31" fmla="*/ 3594490 w 3774004"/>
              <a:gd name="connsiteY31" fmla="*/ 1656765 h 4587893"/>
              <a:gd name="connsiteX32" fmla="*/ 3459854 w 3774004"/>
              <a:gd name="connsiteY32" fmla="*/ 1381884 h 4587893"/>
              <a:gd name="connsiteX33" fmla="*/ 3409366 w 3774004"/>
              <a:gd name="connsiteY33" fmla="*/ 1140662 h 4587893"/>
              <a:gd name="connsiteX34" fmla="*/ 3381317 w 3774004"/>
              <a:gd name="connsiteY34" fmla="*/ 972368 h 4587893"/>
              <a:gd name="connsiteX35" fmla="*/ 3330828 w 3774004"/>
              <a:gd name="connsiteY35" fmla="*/ 742365 h 4587893"/>
              <a:gd name="connsiteX36" fmla="*/ 3213022 w 3774004"/>
              <a:gd name="connsiteY36" fmla="*/ 579681 h 4587893"/>
              <a:gd name="connsiteX37" fmla="*/ 3156924 w 3774004"/>
              <a:gd name="connsiteY37" fmla="*/ 495533 h 4587893"/>
              <a:gd name="connsiteX38" fmla="*/ 2977410 w 3774004"/>
              <a:gd name="connsiteY38" fmla="*/ 271141 h 4587893"/>
              <a:gd name="connsiteX39" fmla="*/ 2769847 w 3774004"/>
              <a:gd name="connsiteY39" fmla="*/ 147725 h 4587893"/>
              <a:gd name="connsiteX40" fmla="*/ 2657650 w 3774004"/>
              <a:gd name="connsiteY40" fmla="*/ 74797 h 4587893"/>
              <a:gd name="connsiteX41" fmla="*/ 2534234 w 3774004"/>
              <a:gd name="connsiteY41" fmla="*/ 13089 h 4587893"/>
              <a:gd name="connsiteX42" fmla="*/ 2264963 w 3774004"/>
              <a:gd name="connsiteY42" fmla="*/ 18699 h 4587893"/>
              <a:gd name="connsiteX43" fmla="*/ 2124718 w 3774004"/>
              <a:gd name="connsiteY43" fmla="*/ 125285 h 4587893"/>
              <a:gd name="connsiteX44" fmla="*/ 2034961 w 3774004"/>
              <a:gd name="connsiteY44" fmla="*/ 226262 h 4587893"/>
              <a:gd name="connsiteX45" fmla="*/ 1911545 w 3774004"/>
              <a:gd name="connsiteY45" fmla="*/ 344068 h 4587893"/>
              <a:gd name="connsiteX46" fmla="*/ 1603005 w 3774004"/>
              <a:gd name="connsiteY46" fmla="*/ 478704 h 4587893"/>
              <a:gd name="connsiteX47" fmla="*/ 1457150 w 3774004"/>
              <a:gd name="connsiteY47" fmla="*/ 630169 h 4587893"/>
              <a:gd name="connsiteX48" fmla="*/ 1328124 w 3774004"/>
              <a:gd name="connsiteY48" fmla="*/ 747975 h 4587893"/>
              <a:gd name="connsiteX49" fmla="*/ 1232757 w 3774004"/>
              <a:gd name="connsiteY49" fmla="*/ 826512 h 4587893"/>
              <a:gd name="connsiteX50" fmla="*/ 1182269 w 3774004"/>
              <a:gd name="connsiteY50" fmla="*/ 865781 h 4587893"/>
              <a:gd name="connsiteX51" fmla="*/ 1120561 w 3774004"/>
              <a:gd name="connsiteY51" fmla="*/ 905050 h 4587893"/>
              <a:gd name="connsiteX52" fmla="*/ 1036413 w 3774004"/>
              <a:gd name="connsiteY52" fmla="*/ 955538 h 4587893"/>
              <a:gd name="connsiteX53" fmla="*/ 896168 w 3774004"/>
              <a:gd name="connsiteY53" fmla="*/ 1022856 h 4587893"/>
              <a:gd name="connsiteX54" fmla="*/ 795191 w 3774004"/>
              <a:gd name="connsiteY54" fmla="*/ 1101393 h 4587893"/>
              <a:gd name="connsiteX55" fmla="*/ 711044 w 3774004"/>
              <a:gd name="connsiteY55" fmla="*/ 1157492 h 4587893"/>
              <a:gd name="connsiteX56" fmla="*/ 649336 w 3774004"/>
              <a:gd name="connsiteY56" fmla="*/ 1219200 h 4587893"/>
              <a:gd name="connsiteX57" fmla="*/ 548360 w 3774004"/>
              <a:gd name="connsiteY57" fmla="*/ 1303347 h 4587893"/>
              <a:gd name="connsiteX58" fmla="*/ 447383 w 3774004"/>
              <a:gd name="connsiteY58" fmla="*/ 1398714 h 4587893"/>
              <a:gd name="connsiteX59" fmla="*/ 374455 w 3774004"/>
              <a:gd name="connsiteY59" fmla="*/ 1488471 h 4587893"/>
              <a:gd name="connsiteX60" fmla="*/ 307137 w 3774004"/>
              <a:gd name="connsiteY60" fmla="*/ 1656765 h 4587893"/>
              <a:gd name="connsiteX61" fmla="*/ 307137 w 3774004"/>
              <a:gd name="connsiteY61" fmla="*/ 1656765 h 4587893"/>
              <a:gd name="connsiteX62" fmla="*/ 245429 w 3774004"/>
              <a:gd name="connsiteY62" fmla="*/ 1869938 h 4587893"/>
              <a:gd name="connsiteX63" fmla="*/ 234210 w 3774004"/>
              <a:gd name="connsiteY63" fmla="*/ 2021403 h 4587893"/>
              <a:gd name="connsiteX64" fmla="*/ 222990 w 3774004"/>
              <a:gd name="connsiteY64" fmla="*/ 2200917 h 4587893"/>
              <a:gd name="connsiteX65" fmla="*/ 222990 w 3774004"/>
              <a:gd name="connsiteY65" fmla="*/ 2357992 h 4587893"/>
              <a:gd name="connsiteX66" fmla="*/ 239820 w 3774004"/>
              <a:gd name="connsiteY66" fmla="*/ 2498238 h 4587893"/>
              <a:gd name="connsiteX67" fmla="*/ 262259 w 3774004"/>
              <a:gd name="connsiteY67" fmla="*/ 2834827 h 4587893"/>
              <a:gd name="connsiteX68" fmla="*/ 284698 w 3774004"/>
              <a:gd name="connsiteY68" fmla="*/ 2958242 h 4587893"/>
              <a:gd name="connsiteX69" fmla="*/ 284698 w 3774004"/>
              <a:gd name="connsiteY69" fmla="*/ 3115317 h 4587893"/>
              <a:gd name="connsiteX70" fmla="*/ 267869 w 3774004"/>
              <a:gd name="connsiteY70" fmla="*/ 3210684 h 4587893"/>
              <a:gd name="connsiteX71" fmla="*/ 178112 w 3774004"/>
              <a:gd name="connsiteY71" fmla="*/ 3350930 h 4587893"/>
              <a:gd name="connsiteX72" fmla="*/ 76200 w 3774004"/>
              <a:gd name="connsiteY72" fmla="*/ 3444893 h 4587893"/>
              <a:gd name="connsiteX73" fmla="*/ 0 w 3774004"/>
              <a:gd name="connsiteY73" fmla="*/ 3597293 h 4587893"/>
              <a:gd name="connsiteX74" fmla="*/ 0 w 3774004"/>
              <a:gd name="connsiteY74" fmla="*/ 3749693 h 4587893"/>
              <a:gd name="connsiteX75" fmla="*/ 15427 w 3774004"/>
              <a:gd name="connsiteY75" fmla="*/ 3878252 h 4587893"/>
              <a:gd name="connsiteX76" fmla="*/ 82745 w 3774004"/>
              <a:gd name="connsiteY76" fmla="*/ 4046547 h 4587893"/>
              <a:gd name="connsiteX77" fmla="*/ 228600 w 3774004"/>
              <a:gd name="connsiteY77" fmla="*/ 4359293 h 4587893"/>
              <a:gd name="connsiteX78" fmla="*/ 152400 w 3774004"/>
              <a:gd name="connsiteY78" fmla="*/ 4359293 h 4587893"/>
              <a:gd name="connsiteX79" fmla="*/ 304800 w 3774004"/>
              <a:gd name="connsiteY79" fmla="*/ 4587893 h 4587893"/>
              <a:gd name="connsiteX80" fmla="*/ 381000 w 3774004"/>
              <a:gd name="connsiteY80" fmla="*/ 4359293 h 4587893"/>
              <a:gd name="connsiteX81" fmla="*/ 304800 w 3774004"/>
              <a:gd name="connsiteY81" fmla="*/ 4359293 h 4587893"/>
              <a:gd name="connsiteX82" fmla="*/ 304800 w 3774004"/>
              <a:gd name="connsiteY82" fmla="*/ 4130693 h 4587893"/>
              <a:gd name="connsiteX83" fmla="*/ 304800 w 3774004"/>
              <a:gd name="connsiteY83" fmla="*/ 4054493 h 4587893"/>
              <a:gd name="connsiteX84" fmla="*/ 304800 w 3774004"/>
              <a:gd name="connsiteY84" fmla="*/ 3902093 h 4587893"/>
              <a:gd name="connsiteX85" fmla="*/ 304800 w 3774004"/>
              <a:gd name="connsiteY85" fmla="*/ 3902093 h 4587893"/>
              <a:gd name="connsiteX86" fmla="*/ 261938 w 3774004"/>
              <a:gd name="connsiteY86" fmla="*/ 3783031 h 4587893"/>
              <a:gd name="connsiteX87" fmla="*/ 266700 w 3774004"/>
              <a:gd name="connsiteY87" fmla="*/ 3678256 h 4587893"/>
              <a:gd name="connsiteX88" fmla="*/ 304800 w 3774004"/>
              <a:gd name="connsiteY88" fmla="*/ 3597294 h 4587893"/>
              <a:gd name="connsiteX89" fmla="*/ 361950 w 3774004"/>
              <a:gd name="connsiteY89" fmla="*/ 3485374 h 4587893"/>
              <a:gd name="connsiteX90" fmla="*/ 457200 w 3774004"/>
              <a:gd name="connsiteY90" fmla="*/ 3292494 h 4587893"/>
              <a:gd name="connsiteX91" fmla="*/ 609600 w 3774004"/>
              <a:gd name="connsiteY91" fmla="*/ 3063893 h 4587893"/>
              <a:gd name="connsiteX92" fmla="*/ 685800 w 3774004"/>
              <a:gd name="connsiteY92" fmla="*/ 2759093 h 4587893"/>
              <a:gd name="connsiteX93" fmla="*/ 914400 w 3774004"/>
              <a:gd name="connsiteY93" fmla="*/ 2378093 h 4587893"/>
              <a:gd name="connsiteX94" fmla="*/ 1143000 w 3774004"/>
              <a:gd name="connsiteY94" fmla="*/ 2225693 h 4587893"/>
              <a:gd name="connsiteX95" fmla="*/ 1447800 w 3774004"/>
              <a:gd name="connsiteY95" fmla="*/ 2149493 h 4587893"/>
              <a:gd name="connsiteX96" fmla="*/ 1676400 w 3774004"/>
              <a:gd name="connsiteY96" fmla="*/ 2454293 h 4587893"/>
              <a:gd name="connsiteX97" fmla="*/ 1295400 w 3774004"/>
              <a:gd name="connsiteY97" fmla="*/ 2835293 h 4587893"/>
              <a:gd name="connsiteX98" fmla="*/ 914400 w 3774004"/>
              <a:gd name="connsiteY98" fmla="*/ 3140094 h 4587893"/>
              <a:gd name="connsiteX99" fmla="*/ 762000 w 3774004"/>
              <a:gd name="connsiteY99" fmla="*/ 3673494 h 4587893"/>
              <a:gd name="connsiteX0" fmla="*/ 772752 w 3774004"/>
              <a:gd name="connsiteY0" fmla="*/ 3631420 h 4587893"/>
              <a:gd name="connsiteX1" fmla="*/ 806411 w 3774004"/>
              <a:gd name="connsiteY1" fmla="*/ 3547273 h 4587893"/>
              <a:gd name="connsiteX2" fmla="*/ 856899 w 3774004"/>
              <a:gd name="connsiteY2" fmla="*/ 3474346 h 4587893"/>
              <a:gd name="connsiteX3" fmla="*/ 907388 w 3774004"/>
              <a:gd name="connsiteY3" fmla="*/ 3418247 h 4587893"/>
              <a:gd name="connsiteX4" fmla="*/ 963486 w 3774004"/>
              <a:gd name="connsiteY4" fmla="*/ 3367759 h 4587893"/>
              <a:gd name="connsiteX5" fmla="*/ 1042023 w 3774004"/>
              <a:gd name="connsiteY5" fmla="*/ 3317271 h 4587893"/>
              <a:gd name="connsiteX6" fmla="*/ 1114951 w 3774004"/>
              <a:gd name="connsiteY6" fmla="*/ 3272392 h 4587893"/>
              <a:gd name="connsiteX7" fmla="*/ 1165439 w 3774004"/>
              <a:gd name="connsiteY7" fmla="*/ 3255563 h 4587893"/>
              <a:gd name="connsiteX8" fmla="*/ 1272026 w 3774004"/>
              <a:gd name="connsiteY8" fmla="*/ 3199465 h 4587893"/>
              <a:gd name="connsiteX9" fmla="*/ 1361783 w 3774004"/>
              <a:gd name="connsiteY9" fmla="*/ 3171415 h 4587893"/>
              <a:gd name="connsiteX10" fmla="*/ 1412271 w 3774004"/>
              <a:gd name="connsiteY10" fmla="*/ 3126537 h 4587893"/>
              <a:gd name="connsiteX11" fmla="*/ 1496418 w 3774004"/>
              <a:gd name="connsiteY11" fmla="*/ 3076049 h 4587893"/>
              <a:gd name="connsiteX12" fmla="*/ 1608615 w 3774004"/>
              <a:gd name="connsiteY12" fmla="*/ 3048000 h 4587893"/>
              <a:gd name="connsiteX13" fmla="*/ 1726421 w 3774004"/>
              <a:gd name="connsiteY13" fmla="*/ 3048000 h 4587893"/>
              <a:gd name="connsiteX14" fmla="*/ 1838617 w 3774004"/>
              <a:gd name="connsiteY14" fmla="*/ 3053609 h 4587893"/>
              <a:gd name="connsiteX15" fmla="*/ 1973253 w 3774004"/>
              <a:gd name="connsiteY15" fmla="*/ 3064829 h 4587893"/>
              <a:gd name="connsiteX16" fmla="*/ 2309842 w 3774004"/>
              <a:gd name="connsiteY16" fmla="*/ 3087268 h 4587893"/>
              <a:gd name="connsiteX17" fmla="*/ 2309842 w 3774004"/>
              <a:gd name="connsiteY17" fmla="*/ 3087268 h 4587893"/>
              <a:gd name="connsiteX18" fmla="*/ 2483746 w 3774004"/>
              <a:gd name="connsiteY18" fmla="*/ 3087268 h 4587893"/>
              <a:gd name="connsiteX19" fmla="*/ 2629601 w 3774004"/>
              <a:gd name="connsiteY19" fmla="*/ 3081658 h 4587893"/>
              <a:gd name="connsiteX20" fmla="*/ 2820335 w 3774004"/>
              <a:gd name="connsiteY20" fmla="*/ 3048000 h 4587893"/>
              <a:gd name="connsiteX21" fmla="*/ 2999849 w 3774004"/>
              <a:gd name="connsiteY21" fmla="*/ 3008731 h 4587893"/>
              <a:gd name="connsiteX22" fmla="*/ 3156924 w 3774004"/>
              <a:gd name="connsiteY22" fmla="*/ 2963852 h 4587893"/>
              <a:gd name="connsiteX23" fmla="*/ 3364487 w 3774004"/>
              <a:gd name="connsiteY23" fmla="*/ 2890925 h 4587893"/>
              <a:gd name="connsiteX24" fmla="*/ 3448634 w 3774004"/>
              <a:gd name="connsiteY24" fmla="*/ 2806777 h 4587893"/>
              <a:gd name="connsiteX25" fmla="*/ 3588880 w 3774004"/>
              <a:gd name="connsiteY25" fmla="*/ 2688971 h 4587893"/>
              <a:gd name="connsiteX26" fmla="*/ 3673027 w 3774004"/>
              <a:gd name="connsiteY26" fmla="*/ 2515067 h 4587893"/>
              <a:gd name="connsiteX27" fmla="*/ 3774004 w 3774004"/>
              <a:gd name="connsiteY27" fmla="*/ 2268235 h 4587893"/>
              <a:gd name="connsiteX28" fmla="*/ 3774004 w 3774004"/>
              <a:gd name="connsiteY28" fmla="*/ 2094331 h 4587893"/>
              <a:gd name="connsiteX29" fmla="*/ 3751564 w 3774004"/>
              <a:gd name="connsiteY29" fmla="*/ 2004574 h 4587893"/>
              <a:gd name="connsiteX30" fmla="*/ 3684247 w 3774004"/>
              <a:gd name="connsiteY30" fmla="*/ 1830669 h 4587893"/>
              <a:gd name="connsiteX31" fmla="*/ 3594490 w 3774004"/>
              <a:gd name="connsiteY31" fmla="*/ 1656765 h 4587893"/>
              <a:gd name="connsiteX32" fmla="*/ 3459854 w 3774004"/>
              <a:gd name="connsiteY32" fmla="*/ 1381884 h 4587893"/>
              <a:gd name="connsiteX33" fmla="*/ 3409366 w 3774004"/>
              <a:gd name="connsiteY33" fmla="*/ 1140662 h 4587893"/>
              <a:gd name="connsiteX34" fmla="*/ 3381317 w 3774004"/>
              <a:gd name="connsiteY34" fmla="*/ 972368 h 4587893"/>
              <a:gd name="connsiteX35" fmla="*/ 3330828 w 3774004"/>
              <a:gd name="connsiteY35" fmla="*/ 742365 h 4587893"/>
              <a:gd name="connsiteX36" fmla="*/ 3213022 w 3774004"/>
              <a:gd name="connsiteY36" fmla="*/ 579681 h 4587893"/>
              <a:gd name="connsiteX37" fmla="*/ 3156924 w 3774004"/>
              <a:gd name="connsiteY37" fmla="*/ 495533 h 4587893"/>
              <a:gd name="connsiteX38" fmla="*/ 2977410 w 3774004"/>
              <a:gd name="connsiteY38" fmla="*/ 271141 h 4587893"/>
              <a:gd name="connsiteX39" fmla="*/ 2769847 w 3774004"/>
              <a:gd name="connsiteY39" fmla="*/ 147725 h 4587893"/>
              <a:gd name="connsiteX40" fmla="*/ 2657650 w 3774004"/>
              <a:gd name="connsiteY40" fmla="*/ 74797 h 4587893"/>
              <a:gd name="connsiteX41" fmla="*/ 2534234 w 3774004"/>
              <a:gd name="connsiteY41" fmla="*/ 13089 h 4587893"/>
              <a:gd name="connsiteX42" fmla="*/ 2264963 w 3774004"/>
              <a:gd name="connsiteY42" fmla="*/ 18699 h 4587893"/>
              <a:gd name="connsiteX43" fmla="*/ 2124718 w 3774004"/>
              <a:gd name="connsiteY43" fmla="*/ 125285 h 4587893"/>
              <a:gd name="connsiteX44" fmla="*/ 2034961 w 3774004"/>
              <a:gd name="connsiteY44" fmla="*/ 226262 h 4587893"/>
              <a:gd name="connsiteX45" fmla="*/ 1911545 w 3774004"/>
              <a:gd name="connsiteY45" fmla="*/ 344068 h 4587893"/>
              <a:gd name="connsiteX46" fmla="*/ 1603005 w 3774004"/>
              <a:gd name="connsiteY46" fmla="*/ 478704 h 4587893"/>
              <a:gd name="connsiteX47" fmla="*/ 1457150 w 3774004"/>
              <a:gd name="connsiteY47" fmla="*/ 630169 h 4587893"/>
              <a:gd name="connsiteX48" fmla="*/ 1328124 w 3774004"/>
              <a:gd name="connsiteY48" fmla="*/ 747975 h 4587893"/>
              <a:gd name="connsiteX49" fmla="*/ 1232757 w 3774004"/>
              <a:gd name="connsiteY49" fmla="*/ 826512 h 4587893"/>
              <a:gd name="connsiteX50" fmla="*/ 1182269 w 3774004"/>
              <a:gd name="connsiteY50" fmla="*/ 865781 h 4587893"/>
              <a:gd name="connsiteX51" fmla="*/ 1120561 w 3774004"/>
              <a:gd name="connsiteY51" fmla="*/ 905050 h 4587893"/>
              <a:gd name="connsiteX52" fmla="*/ 1036413 w 3774004"/>
              <a:gd name="connsiteY52" fmla="*/ 955538 h 4587893"/>
              <a:gd name="connsiteX53" fmla="*/ 896168 w 3774004"/>
              <a:gd name="connsiteY53" fmla="*/ 1022856 h 4587893"/>
              <a:gd name="connsiteX54" fmla="*/ 795191 w 3774004"/>
              <a:gd name="connsiteY54" fmla="*/ 1101393 h 4587893"/>
              <a:gd name="connsiteX55" fmla="*/ 711044 w 3774004"/>
              <a:gd name="connsiteY55" fmla="*/ 1157492 h 4587893"/>
              <a:gd name="connsiteX56" fmla="*/ 649336 w 3774004"/>
              <a:gd name="connsiteY56" fmla="*/ 1219200 h 4587893"/>
              <a:gd name="connsiteX57" fmla="*/ 548360 w 3774004"/>
              <a:gd name="connsiteY57" fmla="*/ 1303347 h 4587893"/>
              <a:gd name="connsiteX58" fmla="*/ 447383 w 3774004"/>
              <a:gd name="connsiteY58" fmla="*/ 1398714 h 4587893"/>
              <a:gd name="connsiteX59" fmla="*/ 374455 w 3774004"/>
              <a:gd name="connsiteY59" fmla="*/ 1488471 h 4587893"/>
              <a:gd name="connsiteX60" fmla="*/ 307137 w 3774004"/>
              <a:gd name="connsiteY60" fmla="*/ 1656765 h 4587893"/>
              <a:gd name="connsiteX61" fmla="*/ 307137 w 3774004"/>
              <a:gd name="connsiteY61" fmla="*/ 1656765 h 4587893"/>
              <a:gd name="connsiteX62" fmla="*/ 245429 w 3774004"/>
              <a:gd name="connsiteY62" fmla="*/ 1869938 h 4587893"/>
              <a:gd name="connsiteX63" fmla="*/ 234210 w 3774004"/>
              <a:gd name="connsiteY63" fmla="*/ 2021403 h 4587893"/>
              <a:gd name="connsiteX64" fmla="*/ 222990 w 3774004"/>
              <a:gd name="connsiteY64" fmla="*/ 2200917 h 4587893"/>
              <a:gd name="connsiteX65" fmla="*/ 222990 w 3774004"/>
              <a:gd name="connsiteY65" fmla="*/ 2357992 h 4587893"/>
              <a:gd name="connsiteX66" fmla="*/ 239820 w 3774004"/>
              <a:gd name="connsiteY66" fmla="*/ 2498238 h 4587893"/>
              <a:gd name="connsiteX67" fmla="*/ 262259 w 3774004"/>
              <a:gd name="connsiteY67" fmla="*/ 2834827 h 4587893"/>
              <a:gd name="connsiteX68" fmla="*/ 284698 w 3774004"/>
              <a:gd name="connsiteY68" fmla="*/ 2958242 h 4587893"/>
              <a:gd name="connsiteX69" fmla="*/ 284698 w 3774004"/>
              <a:gd name="connsiteY69" fmla="*/ 3115317 h 4587893"/>
              <a:gd name="connsiteX70" fmla="*/ 267869 w 3774004"/>
              <a:gd name="connsiteY70" fmla="*/ 3210684 h 4587893"/>
              <a:gd name="connsiteX71" fmla="*/ 178112 w 3774004"/>
              <a:gd name="connsiteY71" fmla="*/ 3350930 h 4587893"/>
              <a:gd name="connsiteX72" fmla="*/ 76200 w 3774004"/>
              <a:gd name="connsiteY72" fmla="*/ 3444893 h 4587893"/>
              <a:gd name="connsiteX73" fmla="*/ 0 w 3774004"/>
              <a:gd name="connsiteY73" fmla="*/ 3597293 h 4587893"/>
              <a:gd name="connsiteX74" fmla="*/ 0 w 3774004"/>
              <a:gd name="connsiteY74" fmla="*/ 3749693 h 4587893"/>
              <a:gd name="connsiteX75" fmla="*/ 15427 w 3774004"/>
              <a:gd name="connsiteY75" fmla="*/ 3878252 h 4587893"/>
              <a:gd name="connsiteX76" fmla="*/ 82745 w 3774004"/>
              <a:gd name="connsiteY76" fmla="*/ 4046547 h 4587893"/>
              <a:gd name="connsiteX77" fmla="*/ 228600 w 3774004"/>
              <a:gd name="connsiteY77" fmla="*/ 4359293 h 4587893"/>
              <a:gd name="connsiteX78" fmla="*/ 152400 w 3774004"/>
              <a:gd name="connsiteY78" fmla="*/ 4359293 h 4587893"/>
              <a:gd name="connsiteX79" fmla="*/ 304800 w 3774004"/>
              <a:gd name="connsiteY79" fmla="*/ 4587893 h 4587893"/>
              <a:gd name="connsiteX80" fmla="*/ 381000 w 3774004"/>
              <a:gd name="connsiteY80" fmla="*/ 4359293 h 4587893"/>
              <a:gd name="connsiteX81" fmla="*/ 304800 w 3774004"/>
              <a:gd name="connsiteY81" fmla="*/ 4359293 h 4587893"/>
              <a:gd name="connsiteX82" fmla="*/ 304800 w 3774004"/>
              <a:gd name="connsiteY82" fmla="*/ 4130693 h 4587893"/>
              <a:gd name="connsiteX83" fmla="*/ 304800 w 3774004"/>
              <a:gd name="connsiteY83" fmla="*/ 4054493 h 4587893"/>
              <a:gd name="connsiteX84" fmla="*/ 304800 w 3774004"/>
              <a:gd name="connsiteY84" fmla="*/ 3902093 h 4587893"/>
              <a:gd name="connsiteX85" fmla="*/ 304800 w 3774004"/>
              <a:gd name="connsiteY85" fmla="*/ 3902093 h 4587893"/>
              <a:gd name="connsiteX86" fmla="*/ 261938 w 3774004"/>
              <a:gd name="connsiteY86" fmla="*/ 3783031 h 4587893"/>
              <a:gd name="connsiteX87" fmla="*/ 266700 w 3774004"/>
              <a:gd name="connsiteY87" fmla="*/ 3678256 h 4587893"/>
              <a:gd name="connsiteX88" fmla="*/ 304800 w 3774004"/>
              <a:gd name="connsiteY88" fmla="*/ 3597294 h 4587893"/>
              <a:gd name="connsiteX89" fmla="*/ 361950 w 3774004"/>
              <a:gd name="connsiteY89" fmla="*/ 3485374 h 4587893"/>
              <a:gd name="connsiteX90" fmla="*/ 457200 w 3774004"/>
              <a:gd name="connsiteY90" fmla="*/ 3292494 h 4587893"/>
              <a:gd name="connsiteX91" fmla="*/ 609600 w 3774004"/>
              <a:gd name="connsiteY91" fmla="*/ 3063893 h 4587893"/>
              <a:gd name="connsiteX92" fmla="*/ 685800 w 3774004"/>
              <a:gd name="connsiteY92" fmla="*/ 2759093 h 4587893"/>
              <a:gd name="connsiteX93" fmla="*/ 914400 w 3774004"/>
              <a:gd name="connsiteY93" fmla="*/ 2378093 h 4587893"/>
              <a:gd name="connsiteX94" fmla="*/ 1143000 w 3774004"/>
              <a:gd name="connsiteY94" fmla="*/ 2225693 h 4587893"/>
              <a:gd name="connsiteX95" fmla="*/ 1447800 w 3774004"/>
              <a:gd name="connsiteY95" fmla="*/ 2149493 h 4587893"/>
              <a:gd name="connsiteX96" fmla="*/ 1676400 w 3774004"/>
              <a:gd name="connsiteY96" fmla="*/ 2454293 h 4587893"/>
              <a:gd name="connsiteX97" fmla="*/ 1295400 w 3774004"/>
              <a:gd name="connsiteY97" fmla="*/ 2835293 h 4587893"/>
              <a:gd name="connsiteX98" fmla="*/ 914400 w 3774004"/>
              <a:gd name="connsiteY98" fmla="*/ 3140094 h 4587893"/>
              <a:gd name="connsiteX99" fmla="*/ 762000 w 3774004"/>
              <a:gd name="connsiteY99" fmla="*/ 3673494 h 4587893"/>
              <a:gd name="connsiteX0" fmla="*/ 772752 w 3774004"/>
              <a:gd name="connsiteY0" fmla="*/ 3630953 h 4587426"/>
              <a:gd name="connsiteX1" fmla="*/ 806411 w 3774004"/>
              <a:gd name="connsiteY1" fmla="*/ 3546806 h 4587426"/>
              <a:gd name="connsiteX2" fmla="*/ 856899 w 3774004"/>
              <a:gd name="connsiteY2" fmla="*/ 3473879 h 4587426"/>
              <a:gd name="connsiteX3" fmla="*/ 907388 w 3774004"/>
              <a:gd name="connsiteY3" fmla="*/ 3417780 h 4587426"/>
              <a:gd name="connsiteX4" fmla="*/ 963486 w 3774004"/>
              <a:gd name="connsiteY4" fmla="*/ 3367292 h 4587426"/>
              <a:gd name="connsiteX5" fmla="*/ 1042023 w 3774004"/>
              <a:gd name="connsiteY5" fmla="*/ 3316804 h 4587426"/>
              <a:gd name="connsiteX6" fmla="*/ 1114951 w 3774004"/>
              <a:gd name="connsiteY6" fmla="*/ 3271925 h 4587426"/>
              <a:gd name="connsiteX7" fmla="*/ 1165439 w 3774004"/>
              <a:gd name="connsiteY7" fmla="*/ 3255096 h 4587426"/>
              <a:gd name="connsiteX8" fmla="*/ 1272026 w 3774004"/>
              <a:gd name="connsiteY8" fmla="*/ 3198998 h 4587426"/>
              <a:gd name="connsiteX9" fmla="*/ 1361783 w 3774004"/>
              <a:gd name="connsiteY9" fmla="*/ 3170948 h 4587426"/>
              <a:gd name="connsiteX10" fmla="*/ 1412271 w 3774004"/>
              <a:gd name="connsiteY10" fmla="*/ 3126070 h 4587426"/>
              <a:gd name="connsiteX11" fmla="*/ 1496418 w 3774004"/>
              <a:gd name="connsiteY11" fmla="*/ 3075582 h 4587426"/>
              <a:gd name="connsiteX12" fmla="*/ 1608615 w 3774004"/>
              <a:gd name="connsiteY12" fmla="*/ 3047533 h 4587426"/>
              <a:gd name="connsiteX13" fmla="*/ 1726421 w 3774004"/>
              <a:gd name="connsiteY13" fmla="*/ 3047533 h 4587426"/>
              <a:gd name="connsiteX14" fmla="*/ 1838617 w 3774004"/>
              <a:gd name="connsiteY14" fmla="*/ 3053142 h 4587426"/>
              <a:gd name="connsiteX15" fmla="*/ 1973253 w 3774004"/>
              <a:gd name="connsiteY15" fmla="*/ 3064362 h 4587426"/>
              <a:gd name="connsiteX16" fmla="*/ 2309842 w 3774004"/>
              <a:gd name="connsiteY16" fmla="*/ 3086801 h 4587426"/>
              <a:gd name="connsiteX17" fmla="*/ 2309842 w 3774004"/>
              <a:gd name="connsiteY17" fmla="*/ 3086801 h 4587426"/>
              <a:gd name="connsiteX18" fmla="*/ 2483746 w 3774004"/>
              <a:gd name="connsiteY18" fmla="*/ 3086801 h 4587426"/>
              <a:gd name="connsiteX19" fmla="*/ 2629601 w 3774004"/>
              <a:gd name="connsiteY19" fmla="*/ 3081191 h 4587426"/>
              <a:gd name="connsiteX20" fmla="*/ 2820335 w 3774004"/>
              <a:gd name="connsiteY20" fmla="*/ 3047533 h 4587426"/>
              <a:gd name="connsiteX21" fmla="*/ 2999849 w 3774004"/>
              <a:gd name="connsiteY21" fmla="*/ 3008264 h 4587426"/>
              <a:gd name="connsiteX22" fmla="*/ 3156924 w 3774004"/>
              <a:gd name="connsiteY22" fmla="*/ 2963385 h 4587426"/>
              <a:gd name="connsiteX23" fmla="*/ 3364487 w 3774004"/>
              <a:gd name="connsiteY23" fmla="*/ 2890458 h 4587426"/>
              <a:gd name="connsiteX24" fmla="*/ 3448634 w 3774004"/>
              <a:gd name="connsiteY24" fmla="*/ 2806310 h 4587426"/>
              <a:gd name="connsiteX25" fmla="*/ 3588880 w 3774004"/>
              <a:gd name="connsiteY25" fmla="*/ 2688504 h 4587426"/>
              <a:gd name="connsiteX26" fmla="*/ 3673027 w 3774004"/>
              <a:gd name="connsiteY26" fmla="*/ 2514600 h 4587426"/>
              <a:gd name="connsiteX27" fmla="*/ 3774004 w 3774004"/>
              <a:gd name="connsiteY27" fmla="*/ 2267768 h 4587426"/>
              <a:gd name="connsiteX28" fmla="*/ 3774004 w 3774004"/>
              <a:gd name="connsiteY28" fmla="*/ 2093864 h 4587426"/>
              <a:gd name="connsiteX29" fmla="*/ 3751564 w 3774004"/>
              <a:gd name="connsiteY29" fmla="*/ 2004107 h 4587426"/>
              <a:gd name="connsiteX30" fmla="*/ 3684247 w 3774004"/>
              <a:gd name="connsiteY30" fmla="*/ 1830202 h 4587426"/>
              <a:gd name="connsiteX31" fmla="*/ 3594490 w 3774004"/>
              <a:gd name="connsiteY31" fmla="*/ 1656298 h 4587426"/>
              <a:gd name="connsiteX32" fmla="*/ 3459854 w 3774004"/>
              <a:gd name="connsiteY32" fmla="*/ 1381417 h 4587426"/>
              <a:gd name="connsiteX33" fmla="*/ 3409366 w 3774004"/>
              <a:gd name="connsiteY33" fmla="*/ 1140195 h 4587426"/>
              <a:gd name="connsiteX34" fmla="*/ 3381317 w 3774004"/>
              <a:gd name="connsiteY34" fmla="*/ 971901 h 4587426"/>
              <a:gd name="connsiteX35" fmla="*/ 3330828 w 3774004"/>
              <a:gd name="connsiteY35" fmla="*/ 741898 h 4587426"/>
              <a:gd name="connsiteX36" fmla="*/ 3213022 w 3774004"/>
              <a:gd name="connsiteY36" fmla="*/ 579214 h 4587426"/>
              <a:gd name="connsiteX37" fmla="*/ 3156924 w 3774004"/>
              <a:gd name="connsiteY37" fmla="*/ 495066 h 4587426"/>
              <a:gd name="connsiteX38" fmla="*/ 2977410 w 3774004"/>
              <a:gd name="connsiteY38" fmla="*/ 270674 h 4587426"/>
              <a:gd name="connsiteX39" fmla="*/ 2769847 w 3774004"/>
              <a:gd name="connsiteY39" fmla="*/ 147258 h 4587426"/>
              <a:gd name="connsiteX40" fmla="*/ 2657650 w 3774004"/>
              <a:gd name="connsiteY40" fmla="*/ 74330 h 4587426"/>
              <a:gd name="connsiteX41" fmla="*/ 2514600 w 3774004"/>
              <a:gd name="connsiteY41" fmla="*/ 15427 h 4587426"/>
              <a:gd name="connsiteX42" fmla="*/ 2264963 w 3774004"/>
              <a:gd name="connsiteY42" fmla="*/ 18232 h 4587426"/>
              <a:gd name="connsiteX43" fmla="*/ 2124718 w 3774004"/>
              <a:gd name="connsiteY43" fmla="*/ 124818 h 4587426"/>
              <a:gd name="connsiteX44" fmla="*/ 2034961 w 3774004"/>
              <a:gd name="connsiteY44" fmla="*/ 225795 h 4587426"/>
              <a:gd name="connsiteX45" fmla="*/ 1911545 w 3774004"/>
              <a:gd name="connsiteY45" fmla="*/ 343601 h 4587426"/>
              <a:gd name="connsiteX46" fmla="*/ 1603005 w 3774004"/>
              <a:gd name="connsiteY46" fmla="*/ 478237 h 4587426"/>
              <a:gd name="connsiteX47" fmla="*/ 1457150 w 3774004"/>
              <a:gd name="connsiteY47" fmla="*/ 629702 h 4587426"/>
              <a:gd name="connsiteX48" fmla="*/ 1328124 w 3774004"/>
              <a:gd name="connsiteY48" fmla="*/ 747508 h 4587426"/>
              <a:gd name="connsiteX49" fmla="*/ 1232757 w 3774004"/>
              <a:gd name="connsiteY49" fmla="*/ 826045 h 4587426"/>
              <a:gd name="connsiteX50" fmla="*/ 1182269 w 3774004"/>
              <a:gd name="connsiteY50" fmla="*/ 865314 h 4587426"/>
              <a:gd name="connsiteX51" fmla="*/ 1120561 w 3774004"/>
              <a:gd name="connsiteY51" fmla="*/ 904583 h 4587426"/>
              <a:gd name="connsiteX52" fmla="*/ 1036413 w 3774004"/>
              <a:gd name="connsiteY52" fmla="*/ 955071 h 4587426"/>
              <a:gd name="connsiteX53" fmla="*/ 896168 w 3774004"/>
              <a:gd name="connsiteY53" fmla="*/ 1022389 h 4587426"/>
              <a:gd name="connsiteX54" fmla="*/ 795191 w 3774004"/>
              <a:gd name="connsiteY54" fmla="*/ 1100926 h 4587426"/>
              <a:gd name="connsiteX55" fmla="*/ 711044 w 3774004"/>
              <a:gd name="connsiteY55" fmla="*/ 1157025 h 4587426"/>
              <a:gd name="connsiteX56" fmla="*/ 649336 w 3774004"/>
              <a:gd name="connsiteY56" fmla="*/ 1218733 h 4587426"/>
              <a:gd name="connsiteX57" fmla="*/ 548360 w 3774004"/>
              <a:gd name="connsiteY57" fmla="*/ 1302880 h 4587426"/>
              <a:gd name="connsiteX58" fmla="*/ 447383 w 3774004"/>
              <a:gd name="connsiteY58" fmla="*/ 1398247 h 4587426"/>
              <a:gd name="connsiteX59" fmla="*/ 374455 w 3774004"/>
              <a:gd name="connsiteY59" fmla="*/ 1488004 h 4587426"/>
              <a:gd name="connsiteX60" fmla="*/ 307137 w 3774004"/>
              <a:gd name="connsiteY60" fmla="*/ 1656298 h 4587426"/>
              <a:gd name="connsiteX61" fmla="*/ 307137 w 3774004"/>
              <a:gd name="connsiteY61" fmla="*/ 1656298 h 4587426"/>
              <a:gd name="connsiteX62" fmla="*/ 245429 w 3774004"/>
              <a:gd name="connsiteY62" fmla="*/ 1869471 h 4587426"/>
              <a:gd name="connsiteX63" fmla="*/ 234210 w 3774004"/>
              <a:gd name="connsiteY63" fmla="*/ 2020936 h 4587426"/>
              <a:gd name="connsiteX64" fmla="*/ 222990 w 3774004"/>
              <a:gd name="connsiteY64" fmla="*/ 2200450 h 4587426"/>
              <a:gd name="connsiteX65" fmla="*/ 222990 w 3774004"/>
              <a:gd name="connsiteY65" fmla="*/ 2357525 h 4587426"/>
              <a:gd name="connsiteX66" fmla="*/ 239820 w 3774004"/>
              <a:gd name="connsiteY66" fmla="*/ 2497771 h 4587426"/>
              <a:gd name="connsiteX67" fmla="*/ 262259 w 3774004"/>
              <a:gd name="connsiteY67" fmla="*/ 2834360 h 4587426"/>
              <a:gd name="connsiteX68" fmla="*/ 284698 w 3774004"/>
              <a:gd name="connsiteY68" fmla="*/ 2957775 h 4587426"/>
              <a:gd name="connsiteX69" fmla="*/ 284698 w 3774004"/>
              <a:gd name="connsiteY69" fmla="*/ 3114850 h 4587426"/>
              <a:gd name="connsiteX70" fmla="*/ 267869 w 3774004"/>
              <a:gd name="connsiteY70" fmla="*/ 3210217 h 4587426"/>
              <a:gd name="connsiteX71" fmla="*/ 178112 w 3774004"/>
              <a:gd name="connsiteY71" fmla="*/ 3350463 h 4587426"/>
              <a:gd name="connsiteX72" fmla="*/ 76200 w 3774004"/>
              <a:gd name="connsiteY72" fmla="*/ 3444426 h 4587426"/>
              <a:gd name="connsiteX73" fmla="*/ 0 w 3774004"/>
              <a:gd name="connsiteY73" fmla="*/ 3596826 h 4587426"/>
              <a:gd name="connsiteX74" fmla="*/ 0 w 3774004"/>
              <a:gd name="connsiteY74" fmla="*/ 3749226 h 4587426"/>
              <a:gd name="connsiteX75" fmla="*/ 15427 w 3774004"/>
              <a:gd name="connsiteY75" fmla="*/ 3877785 h 4587426"/>
              <a:gd name="connsiteX76" fmla="*/ 82745 w 3774004"/>
              <a:gd name="connsiteY76" fmla="*/ 4046080 h 4587426"/>
              <a:gd name="connsiteX77" fmla="*/ 228600 w 3774004"/>
              <a:gd name="connsiteY77" fmla="*/ 4358826 h 4587426"/>
              <a:gd name="connsiteX78" fmla="*/ 152400 w 3774004"/>
              <a:gd name="connsiteY78" fmla="*/ 4358826 h 4587426"/>
              <a:gd name="connsiteX79" fmla="*/ 304800 w 3774004"/>
              <a:gd name="connsiteY79" fmla="*/ 4587426 h 4587426"/>
              <a:gd name="connsiteX80" fmla="*/ 381000 w 3774004"/>
              <a:gd name="connsiteY80" fmla="*/ 4358826 h 4587426"/>
              <a:gd name="connsiteX81" fmla="*/ 304800 w 3774004"/>
              <a:gd name="connsiteY81" fmla="*/ 4358826 h 4587426"/>
              <a:gd name="connsiteX82" fmla="*/ 304800 w 3774004"/>
              <a:gd name="connsiteY82" fmla="*/ 4130226 h 4587426"/>
              <a:gd name="connsiteX83" fmla="*/ 304800 w 3774004"/>
              <a:gd name="connsiteY83" fmla="*/ 4054026 h 4587426"/>
              <a:gd name="connsiteX84" fmla="*/ 304800 w 3774004"/>
              <a:gd name="connsiteY84" fmla="*/ 3901626 h 4587426"/>
              <a:gd name="connsiteX85" fmla="*/ 304800 w 3774004"/>
              <a:gd name="connsiteY85" fmla="*/ 3901626 h 4587426"/>
              <a:gd name="connsiteX86" fmla="*/ 261938 w 3774004"/>
              <a:gd name="connsiteY86" fmla="*/ 3782564 h 4587426"/>
              <a:gd name="connsiteX87" fmla="*/ 266700 w 3774004"/>
              <a:gd name="connsiteY87" fmla="*/ 3677789 h 4587426"/>
              <a:gd name="connsiteX88" fmla="*/ 304800 w 3774004"/>
              <a:gd name="connsiteY88" fmla="*/ 3596827 h 4587426"/>
              <a:gd name="connsiteX89" fmla="*/ 361950 w 3774004"/>
              <a:gd name="connsiteY89" fmla="*/ 3484907 h 4587426"/>
              <a:gd name="connsiteX90" fmla="*/ 457200 w 3774004"/>
              <a:gd name="connsiteY90" fmla="*/ 3292027 h 4587426"/>
              <a:gd name="connsiteX91" fmla="*/ 609600 w 3774004"/>
              <a:gd name="connsiteY91" fmla="*/ 3063426 h 4587426"/>
              <a:gd name="connsiteX92" fmla="*/ 685800 w 3774004"/>
              <a:gd name="connsiteY92" fmla="*/ 2758626 h 4587426"/>
              <a:gd name="connsiteX93" fmla="*/ 914400 w 3774004"/>
              <a:gd name="connsiteY93" fmla="*/ 2377626 h 4587426"/>
              <a:gd name="connsiteX94" fmla="*/ 1143000 w 3774004"/>
              <a:gd name="connsiteY94" fmla="*/ 2225226 h 4587426"/>
              <a:gd name="connsiteX95" fmla="*/ 1447800 w 3774004"/>
              <a:gd name="connsiteY95" fmla="*/ 2149026 h 4587426"/>
              <a:gd name="connsiteX96" fmla="*/ 1676400 w 3774004"/>
              <a:gd name="connsiteY96" fmla="*/ 2453826 h 4587426"/>
              <a:gd name="connsiteX97" fmla="*/ 1295400 w 3774004"/>
              <a:gd name="connsiteY97" fmla="*/ 2834826 h 4587426"/>
              <a:gd name="connsiteX98" fmla="*/ 914400 w 3774004"/>
              <a:gd name="connsiteY98" fmla="*/ 3139627 h 4587426"/>
              <a:gd name="connsiteX99" fmla="*/ 762000 w 3774004"/>
              <a:gd name="connsiteY99" fmla="*/ 3673027 h 4587426"/>
              <a:gd name="connsiteX0" fmla="*/ 772752 w 3774004"/>
              <a:gd name="connsiteY0" fmla="*/ 3630953 h 4587426"/>
              <a:gd name="connsiteX1" fmla="*/ 806411 w 3774004"/>
              <a:gd name="connsiteY1" fmla="*/ 3546806 h 4587426"/>
              <a:gd name="connsiteX2" fmla="*/ 856899 w 3774004"/>
              <a:gd name="connsiteY2" fmla="*/ 3473879 h 4587426"/>
              <a:gd name="connsiteX3" fmla="*/ 907388 w 3774004"/>
              <a:gd name="connsiteY3" fmla="*/ 3417780 h 4587426"/>
              <a:gd name="connsiteX4" fmla="*/ 963486 w 3774004"/>
              <a:gd name="connsiteY4" fmla="*/ 3367292 h 4587426"/>
              <a:gd name="connsiteX5" fmla="*/ 1042023 w 3774004"/>
              <a:gd name="connsiteY5" fmla="*/ 3316804 h 4587426"/>
              <a:gd name="connsiteX6" fmla="*/ 1114951 w 3774004"/>
              <a:gd name="connsiteY6" fmla="*/ 3271925 h 4587426"/>
              <a:gd name="connsiteX7" fmla="*/ 1165439 w 3774004"/>
              <a:gd name="connsiteY7" fmla="*/ 3255096 h 4587426"/>
              <a:gd name="connsiteX8" fmla="*/ 1272026 w 3774004"/>
              <a:gd name="connsiteY8" fmla="*/ 3198998 h 4587426"/>
              <a:gd name="connsiteX9" fmla="*/ 1361783 w 3774004"/>
              <a:gd name="connsiteY9" fmla="*/ 3170948 h 4587426"/>
              <a:gd name="connsiteX10" fmla="*/ 1412271 w 3774004"/>
              <a:gd name="connsiteY10" fmla="*/ 3126070 h 4587426"/>
              <a:gd name="connsiteX11" fmla="*/ 1496418 w 3774004"/>
              <a:gd name="connsiteY11" fmla="*/ 3075582 h 4587426"/>
              <a:gd name="connsiteX12" fmla="*/ 1608615 w 3774004"/>
              <a:gd name="connsiteY12" fmla="*/ 3047533 h 4587426"/>
              <a:gd name="connsiteX13" fmla="*/ 1726421 w 3774004"/>
              <a:gd name="connsiteY13" fmla="*/ 3047533 h 4587426"/>
              <a:gd name="connsiteX14" fmla="*/ 1838617 w 3774004"/>
              <a:gd name="connsiteY14" fmla="*/ 3053142 h 4587426"/>
              <a:gd name="connsiteX15" fmla="*/ 1973253 w 3774004"/>
              <a:gd name="connsiteY15" fmla="*/ 3064362 h 4587426"/>
              <a:gd name="connsiteX16" fmla="*/ 2309842 w 3774004"/>
              <a:gd name="connsiteY16" fmla="*/ 3086801 h 4587426"/>
              <a:gd name="connsiteX17" fmla="*/ 2309842 w 3774004"/>
              <a:gd name="connsiteY17" fmla="*/ 3086801 h 4587426"/>
              <a:gd name="connsiteX18" fmla="*/ 2483746 w 3774004"/>
              <a:gd name="connsiteY18" fmla="*/ 3086801 h 4587426"/>
              <a:gd name="connsiteX19" fmla="*/ 2629601 w 3774004"/>
              <a:gd name="connsiteY19" fmla="*/ 3081191 h 4587426"/>
              <a:gd name="connsiteX20" fmla="*/ 2820335 w 3774004"/>
              <a:gd name="connsiteY20" fmla="*/ 3047533 h 4587426"/>
              <a:gd name="connsiteX21" fmla="*/ 2999849 w 3774004"/>
              <a:gd name="connsiteY21" fmla="*/ 3008264 h 4587426"/>
              <a:gd name="connsiteX22" fmla="*/ 3156924 w 3774004"/>
              <a:gd name="connsiteY22" fmla="*/ 2963385 h 4587426"/>
              <a:gd name="connsiteX23" fmla="*/ 3364487 w 3774004"/>
              <a:gd name="connsiteY23" fmla="*/ 2890458 h 4587426"/>
              <a:gd name="connsiteX24" fmla="*/ 3448634 w 3774004"/>
              <a:gd name="connsiteY24" fmla="*/ 2806310 h 4587426"/>
              <a:gd name="connsiteX25" fmla="*/ 3588880 w 3774004"/>
              <a:gd name="connsiteY25" fmla="*/ 2688504 h 4587426"/>
              <a:gd name="connsiteX26" fmla="*/ 3673027 w 3774004"/>
              <a:gd name="connsiteY26" fmla="*/ 2514600 h 4587426"/>
              <a:gd name="connsiteX27" fmla="*/ 3774004 w 3774004"/>
              <a:gd name="connsiteY27" fmla="*/ 2267768 h 4587426"/>
              <a:gd name="connsiteX28" fmla="*/ 3774004 w 3774004"/>
              <a:gd name="connsiteY28" fmla="*/ 2093864 h 4587426"/>
              <a:gd name="connsiteX29" fmla="*/ 3751564 w 3774004"/>
              <a:gd name="connsiteY29" fmla="*/ 2004107 h 4587426"/>
              <a:gd name="connsiteX30" fmla="*/ 3684247 w 3774004"/>
              <a:gd name="connsiteY30" fmla="*/ 1830202 h 4587426"/>
              <a:gd name="connsiteX31" fmla="*/ 3594490 w 3774004"/>
              <a:gd name="connsiteY31" fmla="*/ 1656298 h 4587426"/>
              <a:gd name="connsiteX32" fmla="*/ 3459854 w 3774004"/>
              <a:gd name="connsiteY32" fmla="*/ 1381417 h 4587426"/>
              <a:gd name="connsiteX33" fmla="*/ 3409366 w 3774004"/>
              <a:gd name="connsiteY33" fmla="*/ 1140195 h 4587426"/>
              <a:gd name="connsiteX34" fmla="*/ 3381317 w 3774004"/>
              <a:gd name="connsiteY34" fmla="*/ 971901 h 4587426"/>
              <a:gd name="connsiteX35" fmla="*/ 3330828 w 3774004"/>
              <a:gd name="connsiteY35" fmla="*/ 741898 h 4587426"/>
              <a:gd name="connsiteX36" fmla="*/ 3213022 w 3774004"/>
              <a:gd name="connsiteY36" fmla="*/ 579214 h 4587426"/>
              <a:gd name="connsiteX37" fmla="*/ 3156924 w 3774004"/>
              <a:gd name="connsiteY37" fmla="*/ 495066 h 4587426"/>
              <a:gd name="connsiteX38" fmla="*/ 2977410 w 3774004"/>
              <a:gd name="connsiteY38" fmla="*/ 270674 h 4587426"/>
              <a:gd name="connsiteX39" fmla="*/ 2769847 w 3774004"/>
              <a:gd name="connsiteY39" fmla="*/ 147258 h 4587426"/>
              <a:gd name="connsiteX40" fmla="*/ 2514600 w 3774004"/>
              <a:gd name="connsiteY40" fmla="*/ 15427 h 4587426"/>
              <a:gd name="connsiteX41" fmla="*/ 2264963 w 3774004"/>
              <a:gd name="connsiteY41" fmla="*/ 18232 h 4587426"/>
              <a:gd name="connsiteX42" fmla="*/ 2124718 w 3774004"/>
              <a:gd name="connsiteY42" fmla="*/ 124818 h 4587426"/>
              <a:gd name="connsiteX43" fmla="*/ 2034961 w 3774004"/>
              <a:gd name="connsiteY43" fmla="*/ 225795 h 4587426"/>
              <a:gd name="connsiteX44" fmla="*/ 1911545 w 3774004"/>
              <a:gd name="connsiteY44" fmla="*/ 343601 h 4587426"/>
              <a:gd name="connsiteX45" fmla="*/ 1603005 w 3774004"/>
              <a:gd name="connsiteY45" fmla="*/ 478237 h 4587426"/>
              <a:gd name="connsiteX46" fmla="*/ 1457150 w 3774004"/>
              <a:gd name="connsiteY46" fmla="*/ 629702 h 4587426"/>
              <a:gd name="connsiteX47" fmla="*/ 1328124 w 3774004"/>
              <a:gd name="connsiteY47" fmla="*/ 747508 h 4587426"/>
              <a:gd name="connsiteX48" fmla="*/ 1232757 w 3774004"/>
              <a:gd name="connsiteY48" fmla="*/ 826045 h 4587426"/>
              <a:gd name="connsiteX49" fmla="*/ 1182269 w 3774004"/>
              <a:gd name="connsiteY49" fmla="*/ 865314 h 4587426"/>
              <a:gd name="connsiteX50" fmla="*/ 1120561 w 3774004"/>
              <a:gd name="connsiteY50" fmla="*/ 904583 h 4587426"/>
              <a:gd name="connsiteX51" fmla="*/ 1036413 w 3774004"/>
              <a:gd name="connsiteY51" fmla="*/ 955071 h 4587426"/>
              <a:gd name="connsiteX52" fmla="*/ 896168 w 3774004"/>
              <a:gd name="connsiteY52" fmla="*/ 1022389 h 4587426"/>
              <a:gd name="connsiteX53" fmla="*/ 795191 w 3774004"/>
              <a:gd name="connsiteY53" fmla="*/ 1100926 h 4587426"/>
              <a:gd name="connsiteX54" fmla="*/ 711044 w 3774004"/>
              <a:gd name="connsiteY54" fmla="*/ 1157025 h 4587426"/>
              <a:gd name="connsiteX55" fmla="*/ 649336 w 3774004"/>
              <a:gd name="connsiteY55" fmla="*/ 1218733 h 4587426"/>
              <a:gd name="connsiteX56" fmla="*/ 548360 w 3774004"/>
              <a:gd name="connsiteY56" fmla="*/ 1302880 h 4587426"/>
              <a:gd name="connsiteX57" fmla="*/ 447383 w 3774004"/>
              <a:gd name="connsiteY57" fmla="*/ 1398247 h 4587426"/>
              <a:gd name="connsiteX58" fmla="*/ 374455 w 3774004"/>
              <a:gd name="connsiteY58" fmla="*/ 1488004 h 4587426"/>
              <a:gd name="connsiteX59" fmla="*/ 307137 w 3774004"/>
              <a:gd name="connsiteY59" fmla="*/ 1656298 h 4587426"/>
              <a:gd name="connsiteX60" fmla="*/ 307137 w 3774004"/>
              <a:gd name="connsiteY60" fmla="*/ 1656298 h 4587426"/>
              <a:gd name="connsiteX61" fmla="*/ 245429 w 3774004"/>
              <a:gd name="connsiteY61" fmla="*/ 1869471 h 4587426"/>
              <a:gd name="connsiteX62" fmla="*/ 234210 w 3774004"/>
              <a:gd name="connsiteY62" fmla="*/ 2020936 h 4587426"/>
              <a:gd name="connsiteX63" fmla="*/ 222990 w 3774004"/>
              <a:gd name="connsiteY63" fmla="*/ 2200450 h 4587426"/>
              <a:gd name="connsiteX64" fmla="*/ 222990 w 3774004"/>
              <a:gd name="connsiteY64" fmla="*/ 2357525 h 4587426"/>
              <a:gd name="connsiteX65" fmla="*/ 239820 w 3774004"/>
              <a:gd name="connsiteY65" fmla="*/ 2497771 h 4587426"/>
              <a:gd name="connsiteX66" fmla="*/ 262259 w 3774004"/>
              <a:gd name="connsiteY66" fmla="*/ 2834360 h 4587426"/>
              <a:gd name="connsiteX67" fmla="*/ 284698 w 3774004"/>
              <a:gd name="connsiteY67" fmla="*/ 2957775 h 4587426"/>
              <a:gd name="connsiteX68" fmla="*/ 284698 w 3774004"/>
              <a:gd name="connsiteY68" fmla="*/ 3114850 h 4587426"/>
              <a:gd name="connsiteX69" fmla="*/ 267869 w 3774004"/>
              <a:gd name="connsiteY69" fmla="*/ 3210217 h 4587426"/>
              <a:gd name="connsiteX70" fmla="*/ 178112 w 3774004"/>
              <a:gd name="connsiteY70" fmla="*/ 3350463 h 4587426"/>
              <a:gd name="connsiteX71" fmla="*/ 76200 w 3774004"/>
              <a:gd name="connsiteY71" fmla="*/ 3444426 h 4587426"/>
              <a:gd name="connsiteX72" fmla="*/ 0 w 3774004"/>
              <a:gd name="connsiteY72" fmla="*/ 3596826 h 4587426"/>
              <a:gd name="connsiteX73" fmla="*/ 0 w 3774004"/>
              <a:gd name="connsiteY73" fmla="*/ 3749226 h 4587426"/>
              <a:gd name="connsiteX74" fmla="*/ 15427 w 3774004"/>
              <a:gd name="connsiteY74" fmla="*/ 3877785 h 4587426"/>
              <a:gd name="connsiteX75" fmla="*/ 82745 w 3774004"/>
              <a:gd name="connsiteY75" fmla="*/ 4046080 h 4587426"/>
              <a:gd name="connsiteX76" fmla="*/ 228600 w 3774004"/>
              <a:gd name="connsiteY76" fmla="*/ 4358826 h 4587426"/>
              <a:gd name="connsiteX77" fmla="*/ 152400 w 3774004"/>
              <a:gd name="connsiteY77" fmla="*/ 4358826 h 4587426"/>
              <a:gd name="connsiteX78" fmla="*/ 304800 w 3774004"/>
              <a:gd name="connsiteY78" fmla="*/ 4587426 h 4587426"/>
              <a:gd name="connsiteX79" fmla="*/ 381000 w 3774004"/>
              <a:gd name="connsiteY79" fmla="*/ 4358826 h 4587426"/>
              <a:gd name="connsiteX80" fmla="*/ 304800 w 3774004"/>
              <a:gd name="connsiteY80" fmla="*/ 4358826 h 4587426"/>
              <a:gd name="connsiteX81" fmla="*/ 304800 w 3774004"/>
              <a:gd name="connsiteY81" fmla="*/ 4130226 h 4587426"/>
              <a:gd name="connsiteX82" fmla="*/ 304800 w 3774004"/>
              <a:gd name="connsiteY82" fmla="*/ 4054026 h 4587426"/>
              <a:gd name="connsiteX83" fmla="*/ 304800 w 3774004"/>
              <a:gd name="connsiteY83" fmla="*/ 3901626 h 4587426"/>
              <a:gd name="connsiteX84" fmla="*/ 304800 w 3774004"/>
              <a:gd name="connsiteY84" fmla="*/ 3901626 h 4587426"/>
              <a:gd name="connsiteX85" fmla="*/ 261938 w 3774004"/>
              <a:gd name="connsiteY85" fmla="*/ 3782564 h 4587426"/>
              <a:gd name="connsiteX86" fmla="*/ 266700 w 3774004"/>
              <a:gd name="connsiteY86" fmla="*/ 3677789 h 4587426"/>
              <a:gd name="connsiteX87" fmla="*/ 304800 w 3774004"/>
              <a:gd name="connsiteY87" fmla="*/ 3596827 h 4587426"/>
              <a:gd name="connsiteX88" fmla="*/ 361950 w 3774004"/>
              <a:gd name="connsiteY88" fmla="*/ 3484907 h 4587426"/>
              <a:gd name="connsiteX89" fmla="*/ 457200 w 3774004"/>
              <a:gd name="connsiteY89" fmla="*/ 3292027 h 4587426"/>
              <a:gd name="connsiteX90" fmla="*/ 609600 w 3774004"/>
              <a:gd name="connsiteY90" fmla="*/ 3063426 h 4587426"/>
              <a:gd name="connsiteX91" fmla="*/ 685800 w 3774004"/>
              <a:gd name="connsiteY91" fmla="*/ 2758626 h 4587426"/>
              <a:gd name="connsiteX92" fmla="*/ 914400 w 3774004"/>
              <a:gd name="connsiteY92" fmla="*/ 2377626 h 4587426"/>
              <a:gd name="connsiteX93" fmla="*/ 1143000 w 3774004"/>
              <a:gd name="connsiteY93" fmla="*/ 2225226 h 4587426"/>
              <a:gd name="connsiteX94" fmla="*/ 1447800 w 3774004"/>
              <a:gd name="connsiteY94" fmla="*/ 2149026 h 4587426"/>
              <a:gd name="connsiteX95" fmla="*/ 1676400 w 3774004"/>
              <a:gd name="connsiteY95" fmla="*/ 2453826 h 4587426"/>
              <a:gd name="connsiteX96" fmla="*/ 1295400 w 3774004"/>
              <a:gd name="connsiteY96" fmla="*/ 2834826 h 4587426"/>
              <a:gd name="connsiteX97" fmla="*/ 914400 w 3774004"/>
              <a:gd name="connsiteY97" fmla="*/ 3139627 h 4587426"/>
              <a:gd name="connsiteX98" fmla="*/ 762000 w 3774004"/>
              <a:gd name="connsiteY98" fmla="*/ 3673027 h 4587426"/>
              <a:gd name="connsiteX0" fmla="*/ 772752 w 3774004"/>
              <a:gd name="connsiteY0" fmla="*/ 3618253 h 4574726"/>
              <a:gd name="connsiteX1" fmla="*/ 806411 w 3774004"/>
              <a:gd name="connsiteY1" fmla="*/ 3534106 h 4574726"/>
              <a:gd name="connsiteX2" fmla="*/ 856899 w 3774004"/>
              <a:gd name="connsiteY2" fmla="*/ 3461179 h 4574726"/>
              <a:gd name="connsiteX3" fmla="*/ 907388 w 3774004"/>
              <a:gd name="connsiteY3" fmla="*/ 3405080 h 4574726"/>
              <a:gd name="connsiteX4" fmla="*/ 963486 w 3774004"/>
              <a:gd name="connsiteY4" fmla="*/ 3354592 h 4574726"/>
              <a:gd name="connsiteX5" fmla="*/ 1042023 w 3774004"/>
              <a:gd name="connsiteY5" fmla="*/ 3304104 h 4574726"/>
              <a:gd name="connsiteX6" fmla="*/ 1114951 w 3774004"/>
              <a:gd name="connsiteY6" fmla="*/ 3259225 h 4574726"/>
              <a:gd name="connsiteX7" fmla="*/ 1165439 w 3774004"/>
              <a:gd name="connsiteY7" fmla="*/ 3242396 h 4574726"/>
              <a:gd name="connsiteX8" fmla="*/ 1272026 w 3774004"/>
              <a:gd name="connsiteY8" fmla="*/ 3186298 h 4574726"/>
              <a:gd name="connsiteX9" fmla="*/ 1361783 w 3774004"/>
              <a:gd name="connsiteY9" fmla="*/ 3158248 h 4574726"/>
              <a:gd name="connsiteX10" fmla="*/ 1412271 w 3774004"/>
              <a:gd name="connsiteY10" fmla="*/ 3113370 h 4574726"/>
              <a:gd name="connsiteX11" fmla="*/ 1496418 w 3774004"/>
              <a:gd name="connsiteY11" fmla="*/ 3062882 h 4574726"/>
              <a:gd name="connsiteX12" fmla="*/ 1608615 w 3774004"/>
              <a:gd name="connsiteY12" fmla="*/ 3034833 h 4574726"/>
              <a:gd name="connsiteX13" fmla="*/ 1726421 w 3774004"/>
              <a:gd name="connsiteY13" fmla="*/ 3034833 h 4574726"/>
              <a:gd name="connsiteX14" fmla="*/ 1838617 w 3774004"/>
              <a:gd name="connsiteY14" fmla="*/ 3040442 h 4574726"/>
              <a:gd name="connsiteX15" fmla="*/ 1973253 w 3774004"/>
              <a:gd name="connsiteY15" fmla="*/ 3051662 h 4574726"/>
              <a:gd name="connsiteX16" fmla="*/ 2309842 w 3774004"/>
              <a:gd name="connsiteY16" fmla="*/ 3074101 h 4574726"/>
              <a:gd name="connsiteX17" fmla="*/ 2309842 w 3774004"/>
              <a:gd name="connsiteY17" fmla="*/ 3074101 h 4574726"/>
              <a:gd name="connsiteX18" fmla="*/ 2483746 w 3774004"/>
              <a:gd name="connsiteY18" fmla="*/ 3074101 h 4574726"/>
              <a:gd name="connsiteX19" fmla="*/ 2629601 w 3774004"/>
              <a:gd name="connsiteY19" fmla="*/ 3068491 h 4574726"/>
              <a:gd name="connsiteX20" fmla="*/ 2820335 w 3774004"/>
              <a:gd name="connsiteY20" fmla="*/ 3034833 h 4574726"/>
              <a:gd name="connsiteX21" fmla="*/ 2999849 w 3774004"/>
              <a:gd name="connsiteY21" fmla="*/ 2995564 h 4574726"/>
              <a:gd name="connsiteX22" fmla="*/ 3156924 w 3774004"/>
              <a:gd name="connsiteY22" fmla="*/ 2950685 h 4574726"/>
              <a:gd name="connsiteX23" fmla="*/ 3364487 w 3774004"/>
              <a:gd name="connsiteY23" fmla="*/ 2877758 h 4574726"/>
              <a:gd name="connsiteX24" fmla="*/ 3448634 w 3774004"/>
              <a:gd name="connsiteY24" fmla="*/ 2793610 h 4574726"/>
              <a:gd name="connsiteX25" fmla="*/ 3588880 w 3774004"/>
              <a:gd name="connsiteY25" fmla="*/ 2675804 h 4574726"/>
              <a:gd name="connsiteX26" fmla="*/ 3673027 w 3774004"/>
              <a:gd name="connsiteY26" fmla="*/ 2501900 h 4574726"/>
              <a:gd name="connsiteX27" fmla="*/ 3774004 w 3774004"/>
              <a:gd name="connsiteY27" fmla="*/ 2255068 h 4574726"/>
              <a:gd name="connsiteX28" fmla="*/ 3774004 w 3774004"/>
              <a:gd name="connsiteY28" fmla="*/ 2081164 h 4574726"/>
              <a:gd name="connsiteX29" fmla="*/ 3751564 w 3774004"/>
              <a:gd name="connsiteY29" fmla="*/ 1991407 h 4574726"/>
              <a:gd name="connsiteX30" fmla="*/ 3684247 w 3774004"/>
              <a:gd name="connsiteY30" fmla="*/ 1817502 h 4574726"/>
              <a:gd name="connsiteX31" fmla="*/ 3594490 w 3774004"/>
              <a:gd name="connsiteY31" fmla="*/ 1643598 h 4574726"/>
              <a:gd name="connsiteX32" fmla="*/ 3459854 w 3774004"/>
              <a:gd name="connsiteY32" fmla="*/ 1368717 h 4574726"/>
              <a:gd name="connsiteX33" fmla="*/ 3409366 w 3774004"/>
              <a:gd name="connsiteY33" fmla="*/ 1127495 h 4574726"/>
              <a:gd name="connsiteX34" fmla="*/ 3381317 w 3774004"/>
              <a:gd name="connsiteY34" fmla="*/ 959201 h 4574726"/>
              <a:gd name="connsiteX35" fmla="*/ 3330828 w 3774004"/>
              <a:gd name="connsiteY35" fmla="*/ 729198 h 4574726"/>
              <a:gd name="connsiteX36" fmla="*/ 3213022 w 3774004"/>
              <a:gd name="connsiteY36" fmla="*/ 566514 h 4574726"/>
              <a:gd name="connsiteX37" fmla="*/ 3156924 w 3774004"/>
              <a:gd name="connsiteY37" fmla="*/ 482366 h 4574726"/>
              <a:gd name="connsiteX38" fmla="*/ 2977410 w 3774004"/>
              <a:gd name="connsiteY38" fmla="*/ 257974 h 4574726"/>
              <a:gd name="connsiteX39" fmla="*/ 2769847 w 3774004"/>
              <a:gd name="connsiteY39" fmla="*/ 134558 h 4574726"/>
              <a:gd name="connsiteX40" fmla="*/ 2590800 w 3774004"/>
              <a:gd name="connsiteY40" fmla="*/ 78926 h 4574726"/>
              <a:gd name="connsiteX41" fmla="*/ 2264963 w 3774004"/>
              <a:gd name="connsiteY41" fmla="*/ 5532 h 4574726"/>
              <a:gd name="connsiteX42" fmla="*/ 2124718 w 3774004"/>
              <a:gd name="connsiteY42" fmla="*/ 112118 h 4574726"/>
              <a:gd name="connsiteX43" fmla="*/ 2034961 w 3774004"/>
              <a:gd name="connsiteY43" fmla="*/ 213095 h 4574726"/>
              <a:gd name="connsiteX44" fmla="*/ 1911545 w 3774004"/>
              <a:gd name="connsiteY44" fmla="*/ 330901 h 4574726"/>
              <a:gd name="connsiteX45" fmla="*/ 1603005 w 3774004"/>
              <a:gd name="connsiteY45" fmla="*/ 465537 h 4574726"/>
              <a:gd name="connsiteX46" fmla="*/ 1457150 w 3774004"/>
              <a:gd name="connsiteY46" fmla="*/ 617002 h 4574726"/>
              <a:gd name="connsiteX47" fmla="*/ 1328124 w 3774004"/>
              <a:gd name="connsiteY47" fmla="*/ 734808 h 4574726"/>
              <a:gd name="connsiteX48" fmla="*/ 1232757 w 3774004"/>
              <a:gd name="connsiteY48" fmla="*/ 813345 h 4574726"/>
              <a:gd name="connsiteX49" fmla="*/ 1182269 w 3774004"/>
              <a:gd name="connsiteY49" fmla="*/ 852614 h 4574726"/>
              <a:gd name="connsiteX50" fmla="*/ 1120561 w 3774004"/>
              <a:gd name="connsiteY50" fmla="*/ 891883 h 4574726"/>
              <a:gd name="connsiteX51" fmla="*/ 1036413 w 3774004"/>
              <a:gd name="connsiteY51" fmla="*/ 942371 h 4574726"/>
              <a:gd name="connsiteX52" fmla="*/ 896168 w 3774004"/>
              <a:gd name="connsiteY52" fmla="*/ 1009689 h 4574726"/>
              <a:gd name="connsiteX53" fmla="*/ 795191 w 3774004"/>
              <a:gd name="connsiteY53" fmla="*/ 1088226 h 4574726"/>
              <a:gd name="connsiteX54" fmla="*/ 711044 w 3774004"/>
              <a:gd name="connsiteY54" fmla="*/ 1144325 h 4574726"/>
              <a:gd name="connsiteX55" fmla="*/ 649336 w 3774004"/>
              <a:gd name="connsiteY55" fmla="*/ 1206033 h 4574726"/>
              <a:gd name="connsiteX56" fmla="*/ 548360 w 3774004"/>
              <a:gd name="connsiteY56" fmla="*/ 1290180 h 4574726"/>
              <a:gd name="connsiteX57" fmla="*/ 447383 w 3774004"/>
              <a:gd name="connsiteY57" fmla="*/ 1385547 h 4574726"/>
              <a:gd name="connsiteX58" fmla="*/ 374455 w 3774004"/>
              <a:gd name="connsiteY58" fmla="*/ 1475304 h 4574726"/>
              <a:gd name="connsiteX59" fmla="*/ 307137 w 3774004"/>
              <a:gd name="connsiteY59" fmla="*/ 1643598 h 4574726"/>
              <a:gd name="connsiteX60" fmla="*/ 307137 w 3774004"/>
              <a:gd name="connsiteY60" fmla="*/ 1643598 h 4574726"/>
              <a:gd name="connsiteX61" fmla="*/ 245429 w 3774004"/>
              <a:gd name="connsiteY61" fmla="*/ 1856771 h 4574726"/>
              <a:gd name="connsiteX62" fmla="*/ 234210 w 3774004"/>
              <a:gd name="connsiteY62" fmla="*/ 2008236 h 4574726"/>
              <a:gd name="connsiteX63" fmla="*/ 222990 w 3774004"/>
              <a:gd name="connsiteY63" fmla="*/ 2187750 h 4574726"/>
              <a:gd name="connsiteX64" fmla="*/ 222990 w 3774004"/>
              <a:gd name="connsiteY64" fmla="*/ 2344825 h 4574726"/>
              <a:gd name="connsiteX65" fmla="*/ 239820 w 3774004"/>
              <a:gd name="connsiteY65" fmla="*/ 2485071 h 4574726"/>
              <a:gd name="connsiteX66" fmla="*/ 262259 w 3774004"/>
              <a:gd name="connsiteY66" fmla="*/ 2821660 h 4574726"/>
              <a:gd name="connsiteX67" fmla="*/ 284698 w 3774004"/>
              <a:gd name="connsiteY67" fmla="*/ 2945075 h 4574726"/>
              <a:gd name="connsiteX68" fmla="*/ 284698 w 3774004"/>
              <a:gd name="connsiteY68" fmla="*/ 3102150 h 4574726"/>
              <a:gd name="connsiteX69" fmla="*/ 267869 w 3774004"/>
              <a:gd name="connsiteY69" fmla="*/ 3197517 h 4574726"/>
              <a:gd name="connsiteX70" fmla="*/ 178112 w 3774004"/>
              <a:gd name="connsiteY70" fmla="*/ 3337763 h 4574726"/>
              <a:gd name="connsiteX71" fmla="*/ 76200 w 3774004"/>
              <a:gd name="connsiteY71" fmla="*/ 3431726 h 4574726"/>
              <a:gd name="connsiteX72" fmla="*/ 0 w 3774004"/>
              <a:gd name="connsiteY72" fmla="*/ 3584126 h 4574726"/>
              <a:gd name="connsiteX73" fmla="*/ 0 w 3774004"/>
              <a:gd name="connsiteY73" fmla="*/ 3736526 h 4574726"/>
              <a:gd name="connsiteX74" fmla="*/ 15427 w 3774004"/>
              <a:gd name="connsiteY74" fmla="*/ 3865085 h 4574726"/>
              <a:gd name="connsiteX75" fmla="*/ 82745 w 3774004"/>
              <a:gd name="connsiteY75" fmla="*/ 4033380 h 4574726"/>
              <a:gd name="connsiteX76" fmla="*/ 228600 w 3774004"/>
              <a:gd name="connsiteY76" fmla="*/ 4346126 h 4574726"/>
              <a:gd name="connsiteX77" fmla="*/ 152400 w 3774004"/>
              <a:gd name="connsiteY77" fmla="*/ 4346126 h 4574726"/>
              <a:gd name="connsiteX78" fmla="*/ 304800 w 3774004"/>
              <a:gd name="connsiteY78" fmla="*/ 4574726 h 4574726"/>
              <a:gd name="connsiteX79" fmla="*/ 381000 w 3774004"/>
              <a:gd name="connsiteY79" fmla="*/ 4346126 h 4574726"/>
              <a:gd name="connsiteX80" fmla="*/ 304800 w 3774004"/>
              <a:gd name="connsiteY80" fmla="*/ 4346126 h 4574726"/>
              <a:gd name="connsiteX81" fmla="*/ 304800 w 3774004"/>
              <a:gd name="connsiteY81" fmla="*/ 4117526 h 4574726"/>
              <a:gd name="connsiteX82" fmla="*/ 304800 w 3774004"/>
              <a:gd name="connsiteY82" fmla="*/ 4041326 h 4574726"/>
              <a:gd name="connsiteX83" fmla="*/ 304800 w 3774004"/>
              <a:gd name="connsiteY83" fmla="*/ 3888926 h 4574726"/>
              <a:gd name="connsiteX84" fmla="*/ 304800 w 3774004"/>
              <a:gd name="connsiteY84" fmla="*/ 3888926 h 4574726"/>
              <a:gd name="connsiteX85" fmla="*/ 261938 w 3774004"/>
              <a:gd name="connsiteY85" fmla="*/ 3769864 h 4574726"/>
              <a:gd name="connsiteX86" fmla="*/ 266700 w 3774004"/>
              <a:gd name="connsiteY86" fmla="*/ 3665089 h 4574726"/>
              <a:gd name="connsiteX87" fmla="*/ 304800 w 3774004"/>
              <a:gd name="connsiteY87" fmla="*/ 3584127 h 4574726"/>
              <a:gd name="connsiteX88" fmla="*/ 361950 w 3774004"/>
              <a:gd name="connsiteY88" fmla="*/ 3472207 h 4574726"/>
              <a:gd name="connsiteX89" fmla="*/ 457200 w 3774004"/>
              <a:gd name="connsiteY89" fmla="*/ 3279327 h 4574726"/>
              <a:gd name="connsiteX90" fmla="*/ 609600 w 3774004"/>
              <a:gd name="connsiteY90" fmla="*/ 3050726 h 4574726"/>
              <a:gd name="connsiteX91" fmla="*/ 685800 w 3774004"/>
              <a:gd name="connsiteY91" fmla="*/ 2745926 h 4574726"/>
              <a:gd name="connsiteX92" fmla="*/ 914400 w 3774004"/>
              <a:gd name="connsiteY92" fmla="*/ 2364926 h 4574726"/>
              <a:gd name="connsiteX93" fmla="*/ 1143000 w 3774004"/>
              <a:gd name="connsiteY93" fmla="*/ 2212526 h 4574726"/>
              <a:gd name="connsiteX94" fmla="*/ 1447800 w 3774004"/>
              <a:gd name="connsiteY94" fmla="*/ 2136326 h 4574726"/>
              <a:gd name="connsiteX95" fmla="*/ 1676400 w 3774004"/>
              <a:gd name="connsiteY95" fmla="*/ 2441126 h 4574726"/>
              <a:gd name="connsiteX96" fmla="*/ 1295400 w 3774004"/>
              <a:gd name="connsiteY96" fmla="*/ 2822126 h 4574726"/>
              <a:gd name="connsiteX97" fmla="*/ 914400 w 3774004"/>
              <a:gd name="connsiteY97" fmla="*/ 3126927 h 4574726"/>
              <a:gd name="connsiteX98" fmla="*/ 762000 w 3774004"/>
              <a:gd name="connsiteY98" fmla="*/ 3660327 h 4574726"/>
              <a:gd name="connsiteX0" fmla="*/ 772752 w 3774004"/>
              <a:gd name="connsiteY0" fmla="*/ 3630953 h 4587426"/>
              <a:gd name="connsiteX1" fmla="*/ 806411 w 3774004"/>
              <a:gd name="connsiteY1" fmla="*/ 3546806 h 4587426"/>
              <a:gd name="connsiteX2" fmla="*/ 856899 w 3774004"/>
              <a:gd name="connsiteY2" fmla="*/ 3473879 h 4587426"/>
              <a:gd name="connsiteX3" fmla="*/ 907388 w 3774004"/>
              <a:gd name="connsiteY3" fmla="*/ 3417780 h 4587426"/>
              <a:gd name="connsiteX4" fmla="*/ 963486 w 3774004"/>
              <a:gd name="connsiteY4" fmla="*/ 3367292 h 4587426"/>
              <a:gd name="connsiteX5" fmla="*/ 1042023 w 3774004"/>
              <a:gd name="connsiteY5" fmla="*/ 3316804 h 4587426"/>
              <a:gd name="connsiteX6" fmla="*/ 1114951 w 3774004"/>
              <a:gd name="connsiteY6" fmla="*/ 3271925 h 4587426"/>
              <a:gd name="connsiteX7" fmla="*/ 1165439 w 3774004"/>
              <a:gd name="connsiteY7" fmla="*/ 3255096 h 4587426"/>
              <a:gd name="connsiteX8" fmla="*/ 1272026 w 3774004"/>
              <a:gd name="connsiteY8" fmla="*/ 3198998 h 4587426"/>
              <a:gd name="connsiteX9" fmla="*/ 1361783 w 3774004"/>
              <a:gd name="connsiteY9" fmla="*/ 3170948 h 4587426"/>
              <a:gd name="connsiteX10" fmla="*/ 1412271 w 3774004"/>
              <a:gd name="connsiteY10" fmla="*/ 3126070 h 4587426"/>
              <a:gd name="connsiteX11" fmla="*/ 1496418 w 3774004"/>
              <a:gd name="connsiteY11" fmla="*/ 3075582 h 4587426"/>
              <a:gd name="connsiteX12" fmla="*/ 1608615 w 3774004"/>
              <a:gd name="connsiteY12" fmla="*/ 3047533 h 4587426"/>
              <a:gd name="connsiteX13" fmla="*/ 1726421 w 3774004"/>
              <a:gd name="connsiteY13" fmla="*/ 3047533 h 4587426"/>
              <a:gd name="connsiteX14" fmla="*/ 1838617 w 3774004"/>
              <a:gd name="connsiteY14" fmla="*/ 3053142 h 4587426"/>
              <a:gd name="connsiteX15" fmla="*/ 1973253 w 3774004"/>
              <a:gd name="connsiteY15" fmla="*/ 3064362 h 4587426"/>
              <a:gd name="connsiteX16" fmla="*/ 2309842 w 3774004"/>
              <a:gd name="connsiteY16" fmla="*/ 3086801 h 4587426"/>
              <a:gd name="connsiteX17" fmla="*/ 2309842 w 3774004"/>
              <a:gd name="connsiteY17" fmla="*/ 3086801 h 4587426"/>
              <a:gd name="connsiteX18" fmla="*/ 2483746 w 3774004"/>
              <a:gd name="connsiteY18" fmla="*/ 3086801 h 4587426"/>
              <a:gd name="connsiteX19" fmla="*/ 2629601 w 3774004"/>
              <a:gd name="connsiteY19" fmla="*/ 3081191 h 4587426"/>
              <a:gd name="connsiteX20" fmla="*/ 2820335 w 3774004"/>
              <a:gd name="connsiteY20" fmla="*/ 3047533 h 4587426"/>
              <a:gd name="connsiteX21" fmla="*/ 2999849 w 3774004"/>
              <a:gd name="connsiteY21" fmla="*/ 3008264 h 4587426"/>
              <a:gd name="connsiteX22" fmla="*/ 3156924 w 3774004"/>
              <a:gd name="connsiteY22" fmla="*/ 2963385 h 4587426"/>
              <a:gd name="connsiteX23" fmla="*/ 3364487 w 3774004"/>
              <a:gd name="connsiteY23" fmla="*/ 2890458 h 4587426"/>
              <a:gd name="connsiteX24" fmla="*/ 3448634 w 3774004"/>
              <a:gd name="connsiteY24" fmla="*/ 2806310 h 4587426"/>
              <a:gd name="connsiteX25" fmla="*/ 3588880 w 3774004"/>
              <a:gd name="connsiteY25" fmla="*/ 2688504 h 4587426"/>
              <a:gd name="connsiteX26" fmla="*/ 3673027 w 3774004"/>
              <a:gd name="connsiteY26" fmla="*/ 2514600 h 4587426"/>
              <a:gd name="connsiteX27" fmla="*/ 3774004 w 3774004"/>
              <a:gd name="connsiteY27" fmla="*/ 2267768 h 4587426"/>
              <a:gd name="connsiteX28" fmla="*/ 3774004 w 3774004"/>
              <a:gd name="connsiteY28" fmla="*/ 2093864 h 4587426"/>
              <a:gd name="connsiteX29" fmla="*/ 3751564 w 3774004"/>
              <a:gd name="connsiteY29" fmla="*/ 2004107 h 4587426"/>
              <a:gd name="connsiteX30" fmla="*/ 3684247 w 3774004"/>
              <a:gd name="connsiteY30" fmla="*/ 1830202 h 4587426"/>
              <a:gd name="connsiteX31" fmla="*/ 3594490 w 3774004"/>
              <a:gd name="connsiteY31" fmla="*/ 1656298 h 4587426"/>
              <a:gd name="connsiteX32" fmla="*/ 3459854 w 3774004"/>
              <a:gd name="connsiteY32" fmla="*/ 1381417 h 4587426"/>
              <a:gd name="connsiteX33" fmla="*/ 3409366 w 3774004"/>
              <a:gd name="connsiteY33" fmla="*/ 1140195 h 4587426"/>
              <a:gd name="connsiteX34" fmla="*/ 3381317 w 3774004"/>
              <a:gd name="connsiteY34" fmla="*/ 971901 h 4587426"/>
              <a:gd name="connsiteX35" fmla="*/ 3330828 w 3774004"/>
              <a:gd name="connsiteY35" fmla="*/ 741898 h 4587426"/>
              <a:gd name="connsiteX36" fmla="*/ 3213022 w 3774004"/>
              <a:gd name="connsiteY36" fmla="*/ 579214 h 4587426"/>
              <a:gd name="connsiteX37" fmla="*/ 3156924 w 3774004"/>
              <a:gd name="connsiteY37" fmla="*/ 495066 h 4587426"/>
              <a:gd name="connsiteX38" fmla="*/ 2977410 w 3774004"/>
              <a:gd name="connsiteY38" fmla="*/ 270674 h 4587426"/>
              <a:gd name="connsiteX39" fmla="*/ 2769847 w 3774004"/>
              <a:gd name="connsiteY39" fmla="*/ 147258 h 4587426"/>
              <a:gd name="connsiteX40" fmla="*/ 2590800 w 3774004"/>
              <a:gd name="connsiteY40" fmla="*/ 15426 h 4587426"/>
              <a:gd name="connsiteX41" fmla="*/ 2264963 w 3774004"/>
              <a:gd name="connsiteY41" fmla="*/ 18232 h 4587426"/>
              <a:gd name="connsiteX42" fmla="*/ 2124718 w 3774004"/>
              <a:gd name="connsiteY42" fmla="*/ 124818 h 4587426"/>
              <a:gd name="connsiteX43" fmla="*/ 2034961 w 3774004"/>
              <a:gd name="connsiteY43" fmla="*/ 225795 h 4587426"/>
              <a:gd name="connsiteX44" fmla="*/ 1911545 w 3774004"/>
              <a:gd name="connsiteY44" fmla="*/ 343601 h 4587426"/>
              <a:gd name="connsiteX45" fmla="*/ 1603005 w 3774004"/>
              <a:gd name="connsiteY45" fmla="*/ 478237 h 4587426"/>
              <a:gd name="connsiteX46" fmla="*/ 1457150 w 3774004"/>
              <a:gd name="connsiteY46" fmla="*/ 629702 h 4587426"/>
              <a:gd name="connsiteX47" fmla="*/ 1328124 w 3774004"/>
              <a:gd name="connsiteY47" fmla="*/ 747508 h 4587426"/>
              <a:gd name="connsiteX48" fmla="*/ 1232757 w 3774004"/>
              <a:gd name="connsiteY48" fmla="*/ 826045 h 4587426"/>
              <a:gd name="connsiteX49" fmla="*/ 1182269 w 3774004"/>
              <a:gd name="connsiteY49" fmla="*/ 865314 h 4587426"/>
              <a:gd name="connsiteX50" fmla="*/ 1120561 w 3774004"/>
              <a:gd name="connsiteY50" fmla="*/ 904583 h 4587426"/>
              <a:gd name="connsiteX51" fmla="*/ 1036413 w 3774004"/>
              <a:gd name="connsiteY51" fmla="*/ 955071 h 4587426"/>
              <a:gd name="connsiteX52" fmla="*/ 896168 w 3774004"/>
              <a:gd name="connsiteY52" fmla="*/ 1022389 h 4587426"/>
              <a:gd name="connsiteX53" fmla="*/ 795191 w 3774004"/>
              <a:gd name="connsiteY53" fmla="*/ 1100926 h 4587426"/>
              <a:gd name="connsiteX54" fmla="*/ 711044 w 3774004"/>
              <a:gd name="connsiteY54" fmla="*/ 1157025 h 4587426"/>
              <a:gd name="connsiteX55" fmla="*/ 649336 w 3774004"/>
              <a:gd name="connsiteY55" fmla="*/ 1218733 h 4587426"/>
              <a:gd name="connsiteX56" fmla="*/ 548360 w 3774004"/>
              <a:gd name="connsiteY56" fmla="*/ 1302880 h 4587426"/>
              <a:gd name="connsiteX57" fmla="*/ 447383 w 3774004"/>
              <a:gd name="connsiteY57" fmla="*/ 1398247 h 4587426"/>
              <a:gd name="connsiteX58" fmla="*/ 374455 w 3774004"/>
              <a:gd name="connsiteY58" fmla="*/ 1488004 h 4587426"/>
              <a:gd name="connsiteX59" fmla="*/ 307137 w 3774004"/>
              <a:gd name="connsiteY59" fmla="*/ 1656298 h 4587426"/>
              <a:gd name="connsiteX60" fmla="*/ 307137 w 3774004"/>
              <a:gd name="connsiteY60" fmla="*/ 1656298 h 4587426"/>
              <a:gd name="connsiteX61" fmla="*/ 245429 w 3774004"/>
              <a:gd name="connsiteY61" fmla="*/ 1869471 h 4587426"/>
              <a:gd name="connsiteX62" fmla="*/ 234210 w 3774004"/>
              <a:gd name="connsiteY62" fmla="*/ 2020936 h 4587426"/>
              <a:gd name="connsiteX63" fmla="*/ 222990 w 3774004"/>
              <a:gd name="connsiteY63" fmla="*/ 2200450 h 4587426"/>
              <a:gd name="connsiteX64" fmla="*/ 222990 w 3774004"/>
              <a:gd name="connsiteY64" fmla="*/ 2357525 h 4587426"/>
              <a:gd name="connsiteX65" fmla="*/ 239820 w 3774004"/>
              <a:gd name="connsiteY65" fmla="*/ 2497771 h 4587426"/>
              <a:gd name="connsiteX66" fmla="*/ 262259 w 3774004"/>
              <a:gd name="connsiteY66" fmla="*/ 2834360 h 4587426"/>
              <a:gd name="connsiteX67" fmla="*/ 284698 w 3774004"/>
              <a:gd name="connsiteY67" fmla="*/ 2957775 h 4587426"/>
              <a:gd name="connsiteX68" fmla="*/ 284698 w 3774004"/>
              <a:gd name="connsiteY68" fmla="*/ 3114850 h 4587426"/>
              <a:gd name="connsiteX69" fmla="*/ 267869 w 3774004"/>
              <a:gd name="connsiteY69" fmla="*/ 3210217 h 4587426"/>
              <a:gd name="connsiteX70" fmla="*/ 178112 w 3774004"/>
              <a:gd name="connsiteY70" fmla="*/ 3350463 h 4587426"/>
              <a:gd name="connsiteX71" fmla="*/ 76200 w 3774004"/>
              <a:gd name="connsiteY71" fmla="*/ 3444426 h 4587426"/>
              <a:gd name="connsiteX72" fmla="*/ 0 w 3774004"/>
              <a:gd name="connsiteY72" fmla="*/ 3596826 h 4587426"/>
              <a:gd name="connsiteX73" fmla="*/ 0 w 3774004"/>
              <a:gd name="connsiteY73" fmla="*/ 3749226 h 4587426"/>
              <a:gd name="connsiteX74" fmla="*/ 15427 w 3774004"/>
              <a:gd name="connsiteY74" fmla="*/ 3877785 h 4587426"/>
              <a:gd name="connsiteX75" fmla="*/ 82745 w 3774004"/>
              <a:gd name="connsiteY75" fmla="*/ 4046080 h 4587426"/>
              <a:gd name="connsiteX76" fmla="*/ 228600 w 3774004"/>
              <a:gd name="connsiteY76" fmla="*/ 4358826 h 4587426"/>
              <a:gd name="connsiteX77" fmla="*/ 152400 w 3774004"/>
              <a:gd name="connsiteY77" fmla="*/ 4358826 h 4587426"/>
              <a:gd name="connsiteX78" fmla="*/ 304800 w 3774004"/>
              <a:gd name="connsiteY78" fmla="*/ 4587426 h 4587426"/>
              <a:gd name="connsiteX79" fmla="*/ 381000 w 3774004"/>
              <a:gd name="connsiteY79" fmla="*/ 4358826 h 4587426"/>
              <a:gd name="connsiteX80" fmla="*/ 304800 w 3774004"/>
              <a:gd name="connsiteY80" fmla="*/ 4358826 h 4587426"/>
              <a:gd name="connsiteX81" fmla="*/ 304800 w 3774004"/>
              <a:gd name="connsiteY81" fmla="*/ 4130226 h 4587426"/>
              <a:gd name="connsiteX82" fmla="*/ 304800 w 3774004"/>
              <a:gd name="connsiteY82" fmla="*/ 4054026 h 4587426"/>
              <a:gd name="connsiteX83" fmla="*/ 304800 w 3774004"/>
              <a:gd name="connsiteY83" fmla="*/ 3901626 h 4587426"/>
              <a:gd name="connsiteX84" fmla="*/ 304800 w 3774004"/>
              <a:gd name="connsiteY84" fmla="*/ 3901626 h 4587426"/>
              <a:gd name="connsiteX85" fmla="*/ 261938 w 3774004"/>
              <a:gd name="connsiteY85" fmla="*/ 3782564 h 4587426"/>
              <a:gd name="connsiteX86" fmla="*/ 266700 w 3774004"/>
              <a:gd name="connsiteY86" fmla="*/ 3677789 h 4587426"/>
              <a:gd name="connsiteX87" fmla="*/ 304800 w 3774004"/>
              <a:gd name="connsiteY87" fmla="*/ 3596827 h 4587426"/>
              <a:gd name="connsiteX88" fmla="*/ 361950 w 3774004"/>
              <a:gd name="connsiteY88" fmla="*/ 3484907 h 4587426"/>
              <a:gd name="connsiteX89" fmla="*/ 457200 w 3774004"/>
              <a:gd name="connsiteY89" fmla="*/ 3292027 h 4587426"/>
              <a:gd name="connsiteX90" fmla="*/ 609600 w 3774004"/>
              <a:gd name="connsiteY90" fmla="*/ 3063426 h 4587426"/>
              <a:gd name="connsiteX91" fmla="*/ 685800 w 3774004"/>
              <a:gd name="connsiteY91" fmla="*/ 2758626 h 4587426"/>
              <a:gd name="connsiteX92" fmla="*/ 914400 w 3774004"/>
              <a:gd name="connsiteY92" fmla="*/ 2377626 h 4587426"/>
              <a:gd name="connsiteX93" fmla="*/ 1143000 w 3774004"/>
              <a:gd name="connsiteY93" fmla="*/ 2225226 h 4587426"/>
              <a:gd name="connsiteX94" fmla="*/ 1447800 w 3774004"/>
              <a:gd name="connsiteY94" fmla="*/ 2149026 h 4587426"/>
              <a:gd name="connsiteX95" fmla="*/ 1676400 w 3774004"/>
              <a:gd name="connsiteY95" fmla="*/ 2453826 h 4587426"/>
              <a:gd name="connsiteX96" fmla="*/ 1295400 w 3774004"/>
              <a:gd name="connsiteY96" fmla="*/ 2834826 h 4587426"/>
              <a:gd name="connsiteX97" fmla="*/ 914400 w 3774004"/>
              <a:gd name="connsiteY97" fmla="*/ 3139627 h 4587426"/>
              <a:gd name="connsiteX98" fmla="*/ 762000 w 3774004"/>
              <a:gd name="connsiteY98" fmla="*/ 3673027 h 4587426"/>
              <a:gd name="connsiteX0" fmla="*/ 772752 w 3774004"/>
              <a:gd name="connsiteY0" fmla="*/ 3630953 h 4587426"/>
              <a:gd name="connsiteX1" fmla="*/ 806411 w 3774004"/>
              <a:gd name="connsiteY1" fmla="*/ 3546806 h 4587426"/>
              <a:gd name="connsiteX2" fmla="*/ 856899 w 3774004"/>
              <a:gd name="connsiteY2" fmla="*/ 3473879 h 4587426"/>
              <a:gd name="connsiteX3" fmla="*/ 907388 w 3774004"/>
              <a:gd name="connsiteY3" fmla="*/ 3417780 h 4587426"/>
              <a:gd name="connsiteX4" fmla="*/ 963486 w 3774004"/>
              <a:gd name="connsiteY4" fmla="*/ 3367292 h 4587426"/>
              <a:gd name="connsiteX5" fmla="*/ 1042023 w 3774004"/>
              <a:gd name="connsiteY5" fmla="*/ 3316804 h 4587426"/>
              <a:gd name="connsiteX6" fmla="*/ 1114951 w 3774004"/>
              <a:gd name="connsiteY6" fmla="*/ 3271925 h 4587426"/>
              <a:gd name="connsiteX7" fmla="*/ 1165439 w 3774004"/>
              <a:gd name="connsiteY7" fmla="*/ 3255096 h 4587426"/>
              <a:gd name="connsiteX8" fmla="*/ 1272026 w 3774004"/>
              <a:gd name="connsiteY8" fmla="*/ 3198998 h 4587426"/>
              <a:gd name="connsiteX9" fmla="*/ 1361783 w 3774004"/>
              <a:gd name="connsiteY9" fmla="*/ 3170948 h 4587426"/>
              <a:gd name="connsiteX10" fmla="*/ 1412271 w 3774004"/>
              <a:gd name="connsiteY10" fmla="*/ 3126070 h 4587426"/>
              <a:gd name="connsiteX11" fmla="*/ 1496418 w 3774004"/>
              <a:gd name="connsiteY11" fmla="*/ 3075582 h 4587426"/>
              <a:gd name="connsiteX12" fmla="*/ 1608615 w 3774004"/>
              <a:gd name="connsiteY12" fmla="*/ 3047533 h 4587426"/>
              <a:gd name="connsiteX13" fmla="*/ 1726421 w 3774004"/>
              <a:gd name="connsiteY13" fmla="*/ 3047533 h 4587426"/>
              <a:gd name="connsiteX14" fmla="*/ 1838617 w 3774004"/>
              <a:gd name="connsiteY14" fmla="*/ 3053142 h 4587426"/>
              <a:gd name="connsiteX15" fmla="*/ 1973253 w 3774004"/>
              <a:gd name="connsiteY15" fmla="*/ 3064362 h 4587426"/>
              <a:gd name="connsiteX16" fmla="*/ 2309842 w 3774004"/>
              <a:gd name="connsiteY16" fmla="*/ 3086801 h 4587426"/>
              <a:gd name="connsiteX17" fmla="*/ 2309842 w 3774004"/>
              <a:gd name="connsiteY17" fmla="*/ 3086801 h 4587426"/>
              <a:gd name="connsiteX18" fmla="*/ 2483746 w 3774004"/>
              <a:gd name="connsiteY18" fmla="*/ 3086801 h 4587426"/>
              <a:gd name="connsiteX19" fmla="*/ 2629601 w 3774004"/>
              <a:gd name="connsiteY19" fmla="*/ 3081191 h 4587426"/>
              <a:gd name="connsiteX20" fmla="*/ 2820335 w 3774004"/>
              <a:gd name="connsiteY20" fmla="*/ 3047533 h 4587426"/>
              <a:gd name="connsiteX21" fmla="*/ 2999849 w 3774004"/>
              <a:gd name="connsiteY21" fmla="*/ 3008264 h 4587426"/>
              <a:gd name="connsiteX22" fmla="*/ 3156924 w 3774004"/>
              <a:gd name="connsiteY22" fmla="*/ 2963385 h 4587426"/>
              <a:gd name="connsiteX23" fmla="*/ 3364487 w 3774004"/>
              <a:gd name="connsiteY23" fmla="*/ 2890458 h 4587426"/>
              <a:gd name="connsiteX24" fmla="*/ 3448634 w 3774004"/>
              <a:gd name="connsiteY24" fmla="*/ 2806310 h 4587426"/>
              <a:gd name="connsiteX25" fmla="*/ 3588880 w 3774004"/>
              <a:gd name="connsiteY25" fmla="*/ 2688504 h 4587426"/>
              <a:gd name="connsiteX26" fmla="*/ 3673027 w 3774004"/>
              <a:gd name="connsiteY26" fmla="*/ 2514600 h 4587426"/>
              <a:gd name="connsiteX27" fmla="*/ 3774004 w 3774004"/>
              <a:gd name="connsiteY27" fmla="*/ 2267768 h 4587426"/>
              <a:gd name="connsiteX28" fmla="*/ 3774004 w 3774004"/>
              <a:gd name="connsiteY28" fmla="*/ 2093864 h 4587426"/>
              <a:gd name="connsiteX29" fmla="*/ 3751564 w 3774004"/>
              <a:gd name="connsiteY29" fmla="*/ 2004107 h 4587426"/>
              <a:gd name="connsiteX30" fmla="*/ 3684247 w 3774004"/>
              <a:gd name="connsiteY30" fmla="*/ 1830202 h 4587426"/>
              <a:gd name="connsiteX31" fmla="*/ 3594490 w 3774004"/>
              <a:gd name="connsiteY31" fmla="*/ 1656298 h 4587426"/>
              <a:gd name="connsiteX32" fmla="*/ 3459854 w 3774004"/>
              <a:gd name="connsiteY32" fmla="*/ 1381417 h 4587426"/>
              <a:gd name="connsiteX33" fmla="*/ 3409366 w 3774004"/>
              <a:gd name="connsiteY33" fmla="*/ 1140195 h 4587426"/>
              <a:gd name="connsiteX34" fmla="*/ 3381317 w 3774004"/>
              <a:gd name="connsiteY34" fmla="*/ 971901 h 4587426"/>
              <a:gd name="connsiteX35" fmla="*/ 3330828 w 3774004"/>
              <a:gd name="connsiteY35" fmla="*/ 741898 h 4587426"/>
              <a:gd name="connsiteX36" fmla="*/ 3213022 w 3774004"/>
              <a:gd name="connsiteY36" fmla="*/ 579214 h 4587426"/>
              <a:gd name="connsiteX37" fmla="*/ 3156924 w 3774004"/>
              <a:gd name="connsiteY37" fmla="*/ 495066 h 4587426"/>
              <a:gd name="connsiteX38" fmla="*/ 2977410 w 3774004"/>
              <a:gd name="connsiteY38" fmla="*/ 270674 h 4587426"/>
              <a:gd name="connsiteX39" fmla="*/ 2590800 w 3774004"/>
              <a:gd name="connsiteY39" fmla="*/ 15426 h 4587426"/>
              <a:gd name="connsiteX40" fmla="*/ 2264963 w 3774004"/>
              <a:gd name="connsiteY40" fmla="*/ 18232 h 4587426"/>
              <a:gd name="connsiteX41" fmla="*/ 2124718 w 3774004"/>
              <a:gd name="connsiteY41" fmla="*/ 124818 h 4587426"/>
              <a:gd name="connsiteX42" fmla="*/ 2034961 w 3774004"/>
              <a:gd name="connsiteY42" fmla="*/ 225795 h 4587426"/>
              <a:gd name="connsiteX43" fmla="*/ 1911545 w 3774004"/>
              <a:gd name="connsiteY43" fmla="*/ 343601 h 4587426"/>
              <a:gd name="connsiteX44" fmla="*/ 1603005 w 3774004"/>
              <a:gd name="connsiteY44" fmla="*/ 478237 h 4587426"/>
              <a:gd name="connsiteX45" fmla="*/ 1457150 w 3774004"/>
              <a:gd name="connsiteY45" fmla="*/ 629702 h 4587426"/>
              <a:gd name="connsiteX46" fmla="*/ 1328124 w 3774004"/>
              <a:gd name="connsiteY46" fmla="*/ 747508 h 4587426"/>
              <a:gd name="connsiteX47" fmla="*/ 1232757 w 3774004"/>
              <a:gd name="connsiteY47" fmla="*/ 826045 h 4587426"/>
              <a:gd name="connsiteX48" fmla="*/ 1182269 w 3774004"/>
              <a:gd name="connsiteY48" fmla="*/ 865314 h 4587426"/>
              <a:gd name="connsiteX49" fmla="*/ 1120561 w 3774004"/>
              <a:gd name="connsiteY49" fmla="*/ 904583 h 4587426"/>
              <a:gd name="connsiteX50" fmla="*/ 1036413 w 3774004"/>
              <a:gd name="connsiteY50" fmla="*/ 955071 h 4587426"/>
              <a:gd name="connsiteX51" fmla="*/ 896168 w 3774004"/>
              <a:gd name="connsiteY51" fmla="*/ 1022389 h 4587426"/>
              <a:gd name="connsiteX52" fmla="*/ 795191 w 3774004"/>
              <a:gd name="connsiteY52" fmla="*/ 1100926 h 4587426"/>
              <a:gd name="connsiteX53" fmla="*/ 711044 w 3774004"/>
              <a:gd name="connsiteY53" fmla="*/ 1157025 h 4587426"/>
              <a:gd name="connsiteX54" fmla="*/ 649336 w 3774004"/>
              <a:gd name="connsiteY54" fmla="*/ 1218733 h 4587426"/>
              <a:gd name="connsiteX55" fmla="*/ 548360 w 3774004"/>
              <a:gd name="connsiteY55" fmla="*/ 1302880 h 4587426"/>
              <a:gd name="connsiteX56" fmla="*/ 447383 w 3774004"/>
              <a:gd name="connsiteY56" fmla="*/ 1398247 h 4587426"/>
              <a:gd name="connsiteX57" fmla="*/ 374455 w 3774004"/>
              <a:gd name="connsiteY57" fmla="*/ 1488004 h 4587426"/>
              <a:gd name="connsiteX58" fmla="*/ 307137 w 3774004"/>
              <a:gd name="connsiteY58" fmla="*/ 1656298 h 4587426"/>
              <a:gd name="connsiteX59" fmla="*/ 307137 w 3774004"/>
              <a:gd name="connsiteY59" fmla="*/ 1656298 h 4587426"/>
              <a:gd name="connsiteX60" fmla="*/ 245429 w 3774004"/>
              <a:gd name="connsiteY60" fmla="*/ 1869471 h 4587426"/>
              <a:gd name="connsiteX61" fmla="*/ 234210 w 3774004"/>
              <a:gd name="connsiteY61" fmla="*/ 2020936 h 4587426"/>
              <a:gd name="connsiteX62" fmla="*/ 222990 w 3774004"/>
              <a:gd name="connsiteY62" fmla="*/ 2200450 h 4587426"/>
              <a:gd name="connsiteX63" fmla="*/ 222990 w 3774004"/>
              <a:gd name="connsiteY63" fmla="*/ 2357525 h 4587426"/>
              <a:gd name="connsiteX64" fmla="*/ 239820 w 3774004"/>
              <a:gd name="connsiteY64" fmla="*/ 2497771 h 4587426"/>
              <a:gd name="connsiteX65" fmla="*/ 262259 w 3774004"/>
              <a:gd name="connsiteY65" fmla="*/ 2834360 h 4587426"/>
              <a:gd name="connsiteX66" fmla="*/ 284698 w 3774004"/>
              <a:gd name="connsiteY66" fmla="*/ 2957775 h 4587426"/>
              <a:gd name="connsiteX67" fmla="*/ 284698 w 3774004"/>
              <a:gd name="connsiteY67" fmla="*/ 3114850 h 4587426"/>
              <a:gd name="connsiteX68" fmla="*/ 267869 w 3774004"/>
              <a:gd name="connsiteY68" fmla="*/ 3210217 h 4587426"/>
              <a:gd name="connsiteX69" fmla="*/ 178112 w 3774004"/>
              <a:gd name="connsiteY69" fmla="*/ 3350463 h 4587426"/>
              <a:gd name="connsiteX70" fmla="*/ 76200 w 3774004"/>
              <a:gd name="connsiteY70" fmla="*/ 3444426 h 4587426"/>
              <a:gd name="connsiteX71" fmla="*/ 0 w 3774004"/>
              <a:gd name="connsiteY71" fmla="*/ 3596826 h 4587426"/>
              <a:gd name="connsiteX72" fmla="*/ 0 w 3774004"/>
              <a:gd name="connsiteY72" fmla="*/ 3749226 h 4587426"/>
              <a:gd name="connsiteX73" fmla="*/ 15427 w 3774004"/>
              <a:gd name="connsiteY73" fmla="*/ 3877785 h 4587426"/>
              <a:gd name="connsiteX74" fmla="*/ 82745 w 3774004"/>
              <a:gd name="connsiteY74" fmla="*/ 4046080 h 4587426"/>
              <a:gd name="connsiteX75" fmla="*/ 228600 w 3774004"/>
              <a:gd name="connsiteY75" fmla="*/ 4358826 h 4587426"/>
              <a:gd name="connsiteX76" fmla="*/ 152400 w 3774004"/>
              <a:gd name="connsiteY76" fmla="*/ 4358826 h 4587426"/>
              <a:gd name="connsiteX77" fmla="*/ 304800 w 3774004"/>
              <a:gd name="connsiteY77" fmla="*/ 4587426 h 4587426"/>
              <a:gd name="connsiteX78" fmla="*/ 381000 w 3774004"/>
              <a:gd name="connsiteY78" fmla="*/ 4358826 h 4587426"/>
              <a:gd name="connsiteX79" fmla="*/ 304800 w 3774004"/>
              <a:gd name="connsiteY79" fmla="*/ 4358826 h 4587426"/>
              <a:gd name="connsiteX80" fmla="*/ 304800 w 3774004"/>
              <a:gd name="connsiteY80" fmla="*/ 4130226 h 4587426"/>
              <a:gd name="connsiteX81" fmla="*/ 304800 w 3774004"/>
              <a:gd name="connsiteY81" fmla="*/ 4054026 h 4587426"/>
              <a:gd name="connsiteX82" fmla="*/ 304800 w 3774004"/>
              <a:gd name="connsiteY82" fmla="*/ 3901626 h 4587426"/>
              <a:gd name="connsiteX83" fmla="*/ 304800 w 3774004"/>
              <a:gd name="connsiteY83" fmla="*/ 3901626 h 4587426"/>
              <a:gd name="connsiteX84" fmla="*/ 261938 w 3774004"/>
              <a:gd name="connsiteY84" fmla="*/ 3782564 h 4587426"/>
              <a:gd name="connsiteX85" fmla="*/ 266700 w 3774004"/>
              <a:gd name="connsiteY85" fmla="*/ 3677789 h 4587426"/>
              <a:gd name="connsiteX86" fmla="*/ 304800 w 3774004"/>
              <a:gd name="connsiteY86" fmla="*/ 3596827 h 4587426"/>
              <a:gd name="connsiteX87" fmla="*/ 361950 w 3774004"/>
              <a:gd name="connsiteY87" fmla="*/ 3484907 h 4587426"/>
              <a:gd name="connsiteX88" fmla="*/ 457200 w 3774004"/>
              <a:gd name="connsiteY88" fmla="*/ 3292027 h 4587426"/>
              <a:gd name="connsiteX89" fmla="*/ 609600 w 3774004"/>
              <a:gd name="connsiteY89" fmla="*/ 3063426 h 4587426"/>
              <a:gd name="connsiteX90" fmla="*/ 685800 w 3774004"/>
              <a:gd name="connsiteY90" fmla="*/ 2758626 h 4587426"/>
              <a:gd name="connsiteX91" fmla="*/ 914400 w 3774004"/>
              <a:gd name="connsiteY91" fmla="*/ 2377626 h 4587426"/>
              <a:gd name="connsiteX92" fmla="*/ 1143000 w 3774004"/>
              <a:gd name="connsiteY92" fmla="*/ 2225226 h 4587426"/>
              <a:gd name="connsiteX93" fmla="*/ 1447800 w 3774004"/>
              <a:gd name="connsiteY93" fmla="*/ 2149026 h 4587426"/>
              <a:gd name="connsiteX94" fmla="*/ 1676400 w 3774004"/>
              <a:gd name="connsiteY94" fmla="*/ 2453826 h 4587426"/>
              <a:gd name="connsiteX95" fmla="*/ 1295400 w 3774004"/>
              <a:gd name="connsiteY95" fmla="*/ 2834826 h 4587426"/>
              <a:gd name="connsiteX96" fmla="*/ 914400 w 3774004"/>
              <a:gd name="connsiteY96" fmla="*/ 3139627 h 4587426"/>
              <a:gd name="connsiteX97" fmla="*/ 762000 w 3774004"/>
              <a:gd name="connsiteY97" fmla="*/ 3673027 h 4587426"/>
              <a:gd name="connsiteX0" fmla="*/ 772752 w 3774004"/>
              <a:gd name="connsiteY0" fmla="*/ 3630953 h 4587426"/>
              <a:gd name="connsiteX1" fmla="*/ 806411 w 3774004"/>
              <a:gd name="connsiteY1" fmla="*/ 3546806 h 4587426"/>
              <a:gd name="connsiteX2" fmla="*/ 856899 w 3774004"/>
              <a:gd name="connsiteY2" fmla="*/ 3473879 h 4587426"/>
              <a:gd name="connsiteX3" fmla="*/ 907388 w 3774004"/>
              <a:gd name="connsiteY3" fmla="*/ 3417780 h 4587426"/>
              <a:gd name="connsiteX4" fmla="*/ 963486 w 3774004"/>
              <a:gd name="connsiteY4" fmla="*/ 3367292 h 4587426"/>
              <a:gd name="connsiteX5" fmla="*/ 1042023 w 3774004"/>
              <a:gd name="connsiteY5" fmla="*/ 3316804 h 4587426"/>
              <a:gd name="connsiteX6" fmla="*/ 1114951 w 3774004"/>
              <a:gd name="connsiteY6" fmla="*/ 3271925 h 4587426"/>
              <a:gd name="connsiteX7" fmla="*/ 1165439 w 3774004"/>
              <a:gd name="connsiteY7" fmla="*/ 3255096 h 4587426"/>
              <a:gd name="connsiteX8" fmla="*/ 1272026 w 3774004"/>
              <a:gd name="connsiteY8" fmla="*/ 3198998 h 4587426"/>
              <a:gd name="connsiteX9" fmla="*/ 1361783 w 3774004"/>
              <a:gd name="connsiteY9" fmla="*/ 3170948 h 4587426"/>
              <a:gd name="connsiteX10" fmla="*/ 1412271 w 3774004"/>
              <a:gd name="connsiteY10" fmla="*/ 3126070 h 4587426"/>
              <a:gd name="connsiteX11" fmla="*/ 1496418 w 3774004"/>
              <a:gd name="connsiteY11" fmla="*/ 3075582 h 4587426"/>
              <a:gd name="connsiteX12" fmla="*/ 1608615 w 3774004"/>
              <a:gd name="connsiteY12" fmla="*/ 3047533 h 4587426"/>
              <a:gd name="connsiteX13" fmla="*/ 1726421 w 3774004"/>
              <a:gd name="connsiteY13" fmla="*/ 3047533 h 4587426"/>
              <a:gd name="connsiteX14" fmla="*/ 1838617 w 3774004"/>
              <a:gd name="connsiteY14" fmla="*/ 3053142 h 4587426"/>
              <a:gd name="connsiteX15" fmla="*/ 1973253 w 3774004"/>
              <a:gd name="connsiteY15" fmla="*/ 3064362 h 4587426"/>
              <a:gd name="connsiteX16" fmla="*/ 2309842 w 3774004"/>
              <a:gd name="connsiteY16" fmla="*/ 3086801 h 4587426"/>
              <a:gd name="connsiteX17" fmla="*/ 2309842 w 3774004"/>
              <a:gd name="connsiteY17" fmla="*/ 3086801 h 4587426"/>
              <a:gd name="connsiteX18" fmla="*/ 2483746 w 3774004"/>
              <a:gd name="connsiteY18" fmla="*/ 3086801 h 4587426"/>
              <a:gd name="connsiteX19" fmla="*/ 2629601 w 3774004"/>
              <a:gd name="connsiteY19" fmla="*/ 3081191 h 4587426"/>
              <a:gd name="connsiteX20" fmla="*/ 2820335 w 3774004"/>
              <a:gd name="connsiteY20" fmla="*/ 3047533 h 4587426"/>
              <a:gd name="connsiteX21" fmla="*/ 2999849 w 3774004"/>
              <a:gd name="connsiteY21" fmla="*/ 3008264 h 4587426"/>
              <a:gd name="connsiteX22" fmla="*/ 3156924 w 3774004"/>
              <a:gd name="connsiteY22" fmla="*/ 2963385 h 4587426"/>
              <a:gd name="connsiteX23" fmla="*/ 3364487 w 3774004"/>
              <a:gd name="connsiteY23" fmla="*/ 2890458 h 4587426"/>
              <a:gd name="connsiteX24" fmla="*/ 3448634 w 3774004"/>
              <a:gd name="connsiteY24" fmla="*/ 2806310 h 4587426"/>
              <a:gd name="connsiteX25" fmla="*/ 3588880 w 3774004"/>
              <a:gd name="connsiteY25" fmla="*/ 2688504 h 4587426"/>
              <a:gd name="connsiteX26" fmla="*/ 3673027 w 3774004"/>
              <a:gd name="connsiteY26" fmla="*/ 2514600 h 4587426"/>
              <a:gd name="connsiteX27" fmla="*/ 3774004 w 3774004"/>
              <a:gd name="connsiteY27" fmla="*/ 2267768 h 4587426"/>
              <a:gd name="connsiteX28" fmla="*/ 3774004 w 3774004"/>
              <a:gd name="connsiteY28" fmla="*/ 2093864 h 4587426"/>
              <a:gd name="connsiteX29" fmla="*/ 3751564 w 3774004"/>
              <a:gd name="connsiteY29" fmla="*/ 2004107 h 4587426"/>
              <a:gd name="connsiteX30" fmla="*/ 3684247 w 3774004"/>
              <a:gd name="connsiteY30" fmla="*/ 1830202 h 4587426"/>
              <a:gd name="connsiteX31" fmla="*/ 3594490 w 3774004"/>
              <a:gd name="connsiteY31" fmla="*/ 1656298 h 4587426"/>
              <a:gd name="connsiteX32" fmla="*/ 3459854 w 3774004"/>
              <a:gd name="connsiteY32" fmla="*/ 1381417 h 4587426"/>
              <a:gd name="connsiteX33" fmla="*/ 3409366 w 3774004"/>
              <a:gd name="connsiteY33" fmla="*/ 1140195 h 4587426"/>
              <a:gd name="connsiteX34" fmla="*/ 3381317 w 3774004"/>
              <a:gd name="connsiteY34" fmla="*/ 971901 h 4587426"/>
              <a:gd name="connsiteX35" fmla="*/ 3330828 w 3774004"/>
              <a:gd name="connsiteY35" fmla="*/ 741898 h 4587426"/>
              <a:gd name="connsiteX36" fmla="*/ 3213022 w 3774004"/>
              <a:gd name="connsiteY36" fmla="*/ 579214 h 4587426"/>
              <a:gd name="connsiteX37" fmla="*/ 3156924 w 3774004"/>
              <a:gd name="connsiteY37" fmla="*/ 495066 h 4587426"/>
              <a:gd name="connsiteX38" fmla="*/ 2977410 w 3774004"/>
              <a:gd name="connsiteY38" fmla="*/ 270674 h 4587426"/>
              <a:gd name="connsiteX39" fmla="*/ 2590800 w 3774004"/>
              <a:gd name="connsiteY39" fmla="*/ 15426 h 4587426"/>
              <a:gd name="connsiteX40" fmla="*/ 2264963 w 3774004"/>
              <a:gd name="connsiteY40" fmla="*/ 18232 h 4587426"/>
              <a:gd name="connsiteX41" fmla="*/ 2124718 w 3774004"/>
              <a:gd name="connsiteY41" fmla="*/ 124818 h 4587426"/>
              <a:gd name="connsiteX42" fmla="*/ 2034961 w 3774004"/>
              <a:gd name="connsiteY42" fmla="*/ 225795 h 4587426"/>
              <a:gd name="connsiteX43" fmla="*/ 1911545 w 3774004"/>
              <a:gd name="connsiteY43" fmla="*/ 343601 h 4587426"/>
              <a:gd name="connsiteX44" fmla="*/ 1603005 w 3774004"/>
              <a:gd name="connsiteY44" fmla="*/ 478237 h 4587426"/>
              <a:gd name="connsiteX45" fmla="*/ 1457150 w 3774004"/>
              <a:gd name="connsiteY45" fmla="*/ 629702 h 4587426"/>
              <a:gd name="connsiteX46" fmla="*/ 1328124 w 3774004"/>
              <a:gd name="connsiteY46" fmla="*/ 747508 h 4587426"/>
              <a:gd name="connsiteX47" fmla="*/ 1232757 w 3774004"/>
              <a:gd name="connsiteY47" fmla="*/ 826045 h 4587426"/>
              <a:gd name="connsiteX48" fmla="*/ 1182269 w 3774004"/>
              <a:gd name="connsiteY48" fmla="*/ 865314 h 4587426"/>
              <a:gd name="connsiteX49" fmla="*/ 1120561 w 3774004"/>
              <a:gd name="connsiteY49" fmla="*/ 904583 h 4587426"/>
              <a:gd name="connsiteX50" fmla="*/ 1036413 w 3774004"/>
              <a:gd name="connsiteY50" fmla="*/ 955071 h 4587426"/>
              <a:gd name="connsiteX51" fmla="*/ 896168 w 3774004"/>
              <a:gd name="connsiteY51" fmla="*/ 1022389 h 4587426"/>
              <a:gd name="connsiteX52" fmla="*/ 795191 w 3774004"/>
              <a:gd name="connsiteY52" fmla="*/ 1100926 h 4587426"/>
              <a:gd name="connsiteX53" fmla="*/ 711044 w 3774004"/>
              <a:gd name="connsiteY53" fmla="*/ 1157025 h 4587426"/>
              <a:gd name="connsiteX54" fmla="*/ 649336 w 3774004"/>
              <a:gd name="connsiteY54" fmla="*/ 1218733 h 4587426"/>
              <a:gd name="connsiteX55" fmla="*/ 548360 w 3774004"/>
              <a:gd name="connsiteY55" fmla="*/ 1302880 h 4587426"/>
              <a:gd name="connsiteX56" fmla="*/ 447383 w 3774004"/>
              <a:gd name="connsiteY56" fmla="*/ 1398247 h 4587426"/>
              <a:gd name="connsiteX57" fmla="*/ 374455 w 3774004"/>
              <a:gd name="connsiteY57" fmla="*/ 1488004 h 4587426"/>
              <a:gd name="connsiteX58" fmla="*/ 307137 w 3774004"/>
              <a:gd name="connsiteY58" fmla="*/ 1656298 h 4587426"/>
              <a:gd name="connsiteX59" fmla="*/ 307137 w 3774004"/>
              <a:gd name="connsiteY59" fmla="*/ 1656298 h 4587426"/>
              <a:gd name="connsiteX60" fmla="*/ 245429 w 3774004"/>
              <a:gd name="connsiteY60" fmla="*/ 1869471 h 4587426"/>
              <a:gd name="connsiteX61" fmla="*/ 234210 w 3774004"/>
              <a:gd name="connsiteY61" fmla="*/ 2020936 h 4587426"/>
              <a:gd name="connsiteX62" fmla="*/ 222990 w 3774004"/>
              <a:gd name="connsiteY62" fmla="*/ 2200450 h 4587426"/>
              <a:gd name="connsiteX63" fmla="*/ 222990 w 3774004"/>
              <a:gd name="connsiteY63" fmla="*/ 2357525 h 4587426"/>
              <a:gd name="connsiteX64" fmla="*/ 239820 w 3774004"/>
              <a:gd name="connsiteY64" fmla="*/ 2497771 h 4587426"/>
              <a:gd name="connsiteX65" fmla="*/ 262259 w 3774004"/>
              <a:gd name="connsiteY65" fmla="*/ 2834360 h 4587426"/>
              <a:gd name="connsiteX66" fmla="*/ 284698 w 3774004"/>
              <a:gd name="connsiteY66" fmla="*/ 2957775 h 4587426"/>
              <a:gd name="connsiteX67" fmla="*/ 284698 w 3774004"/>
              <a:gd name="connsiteY67" fmla="*/ 3114850 h 4587426"/>
              <a:gd name="connsiteX68" fmla="*/ 267869 w 3774004"/>
              <a:gd name="connsiteY68" fmla="*/ 3210217 h 4587426"/>
              <a:gd name="connsiteX69" fmla="*/ 178112 w 3774004"/>
              <a:gd name="connsiteY69" fmla="*/ 3350463 h 4587426"/>
              <a:gd name="connsiteX70" fmla="*/ 76200 w 3774004"/>
              <a:gd name="connsiteY70" fmla="*/ 3444426 h 4587426"/>
              <a:gd name="connsiteX71" fmla="*/ 0 w 3774004"/>
              <a:gd name="connsiteY71" fmla="*/ 3596826 h 4587426"/>
              <a:gd name="connsiteX72" fmla="*/ 0 w 3774004"/>
              <a:gd name="connsiteY72" fmla="*/ 3749226 h 4587426"/>
              <a:gd name="connsiteX73" fmla="*/ 15427 w 3774004"/>
              <a:gd name="connsiteY73" fmla="*/ 3877785 h 4587426"/>
              <a:gd name="connsiteX74" fmla="*/ 82745 w 3774004"/>
              <a:gd name="connsiteY74" fmla="*/ 4046080 h 4587426"/>
              <a:gd name="connsiteX75" fmla="*/ 228600 w 3774004"/>
              <a:gd name="connsiteY75" fmla="*/ 4358826 h 4587426"/>
              <a:gd name="connsiteX76" fmla="*/ 152400 w 3774004"/>
              <a:gd name="connsiteY76" fmla="*/ 4358826 h 4587426"/>
              <a:gd name="connsiteX77" fmla="*/ 304800 w 3774004"/>
              <a:gd name="connsiteY77" fmla="*/ 4587426 h 4587426"/>
              <a:gd name="connsiteX78" fmla="*/ 381000 w 3774004"/>
              <a:gd name="connsiteY78" fmla="*/ 4358826 h 4587426"/>
              <a:gd name="connsiteX79" fmla="*/ 304800 w 3774004"/>
              <a:gd name="connsiteY79" fmla="*/ 4358826 h 4587426"/>
              <a:gd name="connsiteX80" fmla="*/ 304800 w 3774004"/>
              <a:gd name="connsiteY80" fmla="*/ 4130226 h 4587426"/>
              <a:gd name="connsiteX81" fmla="*/ 304800 w 3774004"/>
              <a:gd name="connsiteY81" fmla="*/ 4054026 h 4587426"/>
              <a:gd name="connsiteX82" fmla="*/ 304800 w 3774004"/>
              <a:gd name="connsiteY82" fmla="*/ 3901626 h 4587426"/>
              <a:gd name="connsiteX83" fmla="*/ 304800 w 3774004"/>
              <a:gd name="connsiteY83" fmla="*/ 3901626 h 4587426"/>
              <a:gd name="connsiteX84" fmla="*/ 261938 w 3774004"/>
              <a:gd name="connsiteY84" fmla="*/ 3782564 h 4587426"/>
              <a:gd name="connsiteX85" fmla="*/ 266700 w 3774004"/>
              <a:gd name="connsiteY85" fmla="*/ 3677789 h 4587426"/>
              <a:gd name="connsiteX86" fmla="*/ 304800 w 3774004"/>
              <a:gd name="connsiteY86" fmla="*/ 3596827 h 4587426"/>
              <a:gd name="connsiteX87" fmla="*/ 361950 w 3774004"/>
              <a:gd name="connsiteY87" fmla="*/ 3484907 h 4587426"/>
              <a:gd name="connsiteX88" fmla="*/ 457200 w 3774004"/>
              <a:gd name="connsiteY88" fmla="*/ 3292027 h 4587426"/>
              <a:gd name="connsiteX89" fmla="*/ 609600 w 3774004"/>
              <a:gd name="connsiteY89" fmla="*/ 3063426 h 4587426"/>
              <a:gd name="connsiteX90" fmla="*/ 685800 w 3774004"/>
              <a:gd name="connsiteY90" fmla="*/ 2758626 h 4587426"/>
              <a:gd name="connsiteX91" fmla="*/ 914400 w 3774004"/>
              <a:gd name="connsiteY91" fmla="*/ 2377626 h 4587426"/>
              <a:gd name="connsiteX92" fmla="*/ 1143000 w 3774004"/>
              <a:gd name="connsiteY92" fmla="*/ 2225226 h 4587426"/>
              <a:gd name="connsiteX93" fmla="*/ 1447800 w 3774004"/>
              <a:gd name="connsiteY93" fmla="*/ 2149026 h 4587426"/>
              <a:gd name="connsiteX94" fmla="*/ 1676400 w 3774004"/>
              <a:gd name="connsiteY94" fmla="*/ 2453826 h 4587426"/>
              <a:gd name="connsiteX95" fmla="*/ 1295400 w 3774004"/>
              <a:gd name="connsiteY95" fmla="*/ 2834826 h 4587426"/>
              <a:gd name="connsiteX96" fmla="*/ 914400 w 3774004"/>
              <a:gd name="connsiteY96" fmla="*/ 3139627 h 4587426"/>
              <a:gd name="connsiteX97" fmla="*/ 762000 w 3774004"/>
              <a:gd name="connsiteY97" fmla="*/ 3673027 h 4587426"/>
              <a:gd name="connsiteX0" fmla="*/ 772752 w 3774004"/>
              <a:gd name="connsiteY0" fmla="*/ 3630953 h 4587426"/>
              <a:gd name="connsiteX1" fmla="*/ 806411 w 3774004"/>
              <a:gd name="connsiteY1" fmla="*/ 3546806 h 4587426"/>
              <a:gd name="connsiteX2" fmla="*/ 856899 w 3774004"/>
              <a:gd name="connsiteY2" fmla="*/ 3473879 h 4587426"/>
              <a:gd name="connsiteX3" fmla="*/ 907388 w 3774004"/>
              <a:gd name="connsiteY3" fmla="*/ 3417780 h 4587426"/>
              <a:gd name="connsiteX4" fmla="*/ 963486 w 3774004"/>
              <a:gd name="connsiteY4" fmla="*/ 3367292 h 4587426"/>
              <a:gd name="connsiteX5" fmla="*/ 1042023 w 3774004"/>
              <a:gd name="connsiteY5" fmla="*/ 3316804 h 4587426"/>
              <a:gd name="connsiteX6" fmla="*/ 1114951 w 3774004"/>
              <a:gd name="connsiteY6" fmla="*/ 3271925 h 4587426"/>
              <a:gd name="connsiteX7" fmla="*/ 1165439 w 3774004"/>
              <a:gd name="connsiteY7" fmla="*/ 3255096 h 4587426"/>
              <a:gd name="connsiteX8" fmla="*/ 1272026 w 3774004"/>
              <a:gd name="connsiteY8" fmla="*/ 3198998 h 4587426"/>
              <a:gd name="connsiteX9" fmla="*/ 1361783 w 3774004"/>
              <a:gd name="connsiteY9" fmla="*/ 3170948 h 4587426"/>
              <a:gd name="connsiteX10" fmla="*/ 1412271 w 3774004"/>
              <a:gd name="connsiteY10" fmla="*/ 3126070 h 4587426"/>
              <a:gd name="connsiteX11" fmla="*/ 1496418 w 3774004"/>
              <a:gd name="connsiteY11" fmla="*/ 3075582 h 4587426"/>
              <a:gd name="connsiteX12" fmla="*/ 1608615 w 3774004"/>
              <a:gd name="connsiteY12" fmla="*/ 3047533 h 4587426"/>
              <a:gd name="connsiteX13" fmla="*/ 1726421 w 3774004"/>
              <a:gd name="connsiteY13" fmla="*/ 3047533 h 4587426"/>
              <a:gd name="connsiteX14" fmla="*/ 1838617 w 3774004"/>
              <a:gd name="connsiteY14" fmla="*/ 3053142 h 4587426"/>
              <a:gd name="connsiteX15" fmla="*/ 1973253 w 3774004"/>
              <a:gd name="connsiteY15" fmla="*/ 3064362 h 4587426"/>
              <a:gd name="connsiteX16" fmla="*/ 2309842 w 3774004"/>
              <a:gd name="connsiteY16" fmla="*/ 3086801 h 4587426"/>
              <a:gd name="connsiteX17" fmla="*/ 2309842 w 3774004"/>
              <a:gd name="connsiteY17" fmla="*/ 3086801 h 4587426"/>
              <a:gd name="connsiteX18" fmla="*/ 2483746 w 3774004"/>
              <a:gd name="connsiteY18" fmla="*/ 3086801 h 4587426"/>
              <a:gd name="connsiteX19" fmla="*/ 2629601 w 3774004"/>
              <a:gd name="connsiteY19" fmla="*/ 3081191 h 4587426"/>
              <a:gd name="connsiteX20" fmla="*/ 2820335 w 3774004"/>
              <a:gd name="connsiteY20" fmla="*/ 3047533 h 4587426"/>
              <a:gd name="connsiteX21" fmla="*/ 2999849 w 3774004"/>
              <a:gd name="connsiteY21" fmla="*/ 3008264 h 4587426"/>
              <a:gd name="connsiteX22" fmla="*/ 3156924 w 3774004"/>
              <a:gd name="connsiteY22" fmla="*/ 2963385 h 4587426"/>
              <a:gd name="connsiteX23" fmla="*/ 3364487 w 3774004"/>
              <a:gd name="connsiteY23" fmla="*/ 2890458 h 4587426"/>
              <a:gd name="connsiteX24" fmla="*/ 3448634 w 3774004"/>
              <a:gd name="connsiteY24" fmla="*/ 2806310 h 4587426"/>
              <a:gd name="connsiteX25" fmla="*/ 3588880 w 3774004"/>
              <a:gd name="connsiteY25" fmla="*/ 2688504 h 4587426"/>
              <a:gd name="connsiteX26" fmla="*/ 3673027 w 3774004"/>
              <a:gd name="connsiteY26" fmla="*/ 2514600 h 4587426"/>
              <a:gd name="connsiteX27" fmla="*/ 3774004 w 3774004"/>
              <a:gd name="connsiteY27" fmla="*/ 2267768 h 4587426"/>
              <a:gd name="connsiteX28" fmla="*/ 3774004 w 3774004"/>
              <a:gd name="connsiteY28" fmla="*/ 2093864 h 4587426"/>
              <a:gd name="connsiteX29" fmla="*/ 3751564 w 3774004"/>
              <a:gd name="connsiteY29" fmla="*/ 2004107 h 4587426"/>
              <a:gd name="connsiteX30" fmla="*/ 3684247 w 3774004"/>
              <a:gd name="connsiteY30" fmla="*/ 1830202 h 4587426"/>
              <a:gd name="connsiteX31" fmla="*/ 3594490 w 3774004"/>
              <a:gd name="connsiteY31" fmla="*/ 1656298 h 4587426"/>
              <a:gd name="connsiteX32" fmla="*/ 3459854 w 3774004"/>
              <a:gd name="connsiteY32" fmla="*/ 1381417 h 4587426"/>
              <a:gd name="connsiteX33" fmla="*/ 3409366 w 3774004"/>
              <a:gd name="connsiteY33" fmla="*/ 1140195 h 4587426"/>
              <a:gd name="connsiteX34" fmla="*/ 3381317 w 3774004"/>
              <a:gd name="connsiteY34" fmla="*/ 971901 h 4587426"/>
              <a:gd name="connsiteX35" fmla="*/ 3330828 w 3774004"/>
              <a:gd name="connsiteY35" fmla="*/ 741898 h 4587426"/>
              <a:gd name="connsiteX36" fmla="*/ 3156924 w 3774004"/>
              <a:gd name="connsiteY36" fmla="*/ 495066 h 4587426"/>
              <a:gd name="connsiteX37" fmla="*/ 2977410 w 3774004"/>
              <a:gd name="connsiteY37" fmla="*/ 270674 h 4587426"/>
              <a:gd name="connsiteX38" fmla="*/ 2590800 w 3774004"/>
              <a:gd name="connsiteY38" fmla="*/ 15426 h 4587426"/>
              <a:gd name="connsiteX39" fmla="*/ 2264963 w 3774004"/>
              <a:gd name="connsiteY39" fmla="*/ 18232 h 4587426"/>
              <a:gd name="connsiteX40" fmla="*/ 2124718 w 3774004"/>
              <a:gd name="connsiteY40" fmla="*/ 124818 h 4587426"/>
              <a:gd name="connsiteX41" fmla="*/ 2034961 w 3774004"/>
              <a:gd name="connsiteY41" fmla="*/ 225795 h 4587426"/>
              <a:gd name="connsiteX42" fmla="*/ 1911545 w 3774004"/>
              <a:gd name="connsiteY42" fmla="*/ 343601 h 4587426"/>
              <a:gd name="connsiteX43" fmla="*/ 1603005 w 3774004"/>
              <a:gd name="connsiteY43" fmla="*/ 478237 h 4587426"/>
              <a:gd name="connsiteX44" fmla="*/ 1457150 w 3774004"/>
              <a:gd name="connsiteY44" fmla="*/ 629702 h 4587426"/>
              <a:gd name="connsiteX45" fmla="*/ 1328124 w 3774004"/>
              <a:gd name="connsiteY45" fmla="*/ 747508 h 4587426"/>
              <a:gd name="connsiteX46" fmla="*/ 1232757 w 3774004"/>
              <a:gd name="connsiteY46" fmla="*/ 826045 h 4587426"/>
              <a:gd name="connsiteX47" fmla="*/ 1182269 w 3774004"/>
              <a:gd name="connsiteY47" fmla="*/ 865314 h 4587426"/>
              <a:gd name="connsiteX48" fmla="*/ 1120561 w 3774004"/>
              <a:gd name="connsiteY48" fmla="*/ 904583 h 4587426"/>
              <a:gd name="connsiteX49" fmla="*/ 1036413 w 3774004"/>
              <a:gd name="connsiteY49" fmla="*/ 955071 h 4587426"/>
              <a:gd name="connsiteX50" fmla="*/ 896168 w 3774004"/>
              <a:gd name="connsiteY50" fmla="*/ 1022389 h 4587426"/>
              <a:gd name="connsiteX51" fmla="*/ 795191 w 3774004"/>
              <a:gd name="connsiteY51" fmla="*/ 1100926 h 4587426"/>
              <a:gd name="connsiteX52" fmla="*/ 711044 w 3774004"/>
              <a:gd name="connsiteY52" fmla="*/ 1157025 h 4587426"/>
              <a:gd name="connsiteX53" fmla="*/ 649336 w 3774004"/>
              <a:gd name="connsiteY53" fmla="*/ 1218733 h 4587426"/>
              <a:gd name="connsiteX54" fmla="*/ 548360 w 3774004"/>
              <a:gd name="connsiteY54" fmla="*/ 1302880 h 4587426"/>
              <a:gd name="connsiteX55" fmla="*/ 447383 w 3774004"/>
              <a:gd name="connsiteY55" fmla="*/ 1398247 h 4587426"/>
              <a:gd name="connsiteX56" fmla="*/ 374455 w 3774004"/>
              <a:gd name="connsiteY56" fmla="*/ 1488004 h 4587426"/>
              <a:gd name="connsiteX57" fmla="*/ 307137 w 3774004"/>
              <a:gd name="connsiteY57" fmla="*/ 1656298 h 4587426"/>
              <a:gd name="connsiteX58" fmla="*/ 307137 w 3774004"/>
              <a:gd name="connsiteY58" fmla="*/ 1656298 h 4587426"/>
              <a:gd name="connsiteX59" fmla="*/ 245429 w 3774004"/>
              <a:gd name="connsiteY59" fmla="*/ 1869471 h 4587426"/>
              <a:gd name="connsiteX60" fmla="*/ 234210 w 3774004"/>
              <a:gd name="connsiteY60" fmla="*/ 2020936 h 4587426"/>
              <a:gd name="connsiteX61" fmla="*/ 222990 w 3774004"/>
              <a:gd name="connsiteY61" fmla="*/ 2200450 h 4587426"/>
              <a:gd name="connsiteX62" fmla="*/ 222990 w 3774004"/>
              <a:gd name="connsiteY62" fmla="*/ 2357525 h 4587426"/>
              <a:gd name="connsiteX63" fmla="*/ 239820 w 3774004"/>
              <a:gd name="connsiteY63" fmla="*/ 2497771 h 4587426"/>
              <a:gd name="connsiteX64" fmla="*/ 262259 w 3774004"/>
              <a:gd name="connsiteY64" fmla="*/ 2834360 h 4587426"/>
              <a:gd name="connsiteX65" fmla="*/ 284698 w 3774004"/>
              <a:gd name="connsiteY65" fmla="*/ 2957775 h 4587426"/>
              <a:gd name="connsiteX66" fmla="*/ 284698 w 3774004"/>
              <a:gd name="connsiteY66" fmla="*/ 3114850 h 4587426"/>
              <a:gd name="connsiteX67" fmla="*/ 267869 w 3774004"/>
              <a:gd name="connsiteY67" fmla="*/ 3210217 h 4587426"/>
              <a:gd name="connsiteX68" fmla="*/ 178112 w 3774004"/>
              <a:gd name="connsiteY68" fmla="*/ 3350463 h 4587426"/>
              <a:gd name="connsiteX69" fmla="*/ 76200 w 3774004"/>
              <a:gd name="connsiteY69" fmla="*/ 3444426 h 4587426"/>
              <a:gd name="connsiteX70" fmla="*/ 0 w 3774004"/>
              <a:gd name="connsiteY70" fmla="*/ 3596826 h 4587426"/>
              <a:gd name="connsiteX71" fmla="*/ 0 w 3774004"/>
              <a:gd name="connsiteY71" fmla="*/ 3749226 h 4587426"/>
              <a:gd name="connsiteX72" fmla="*/ 15427 w 3774004"/>
              <a:gd name="connsiteY72" fmla="*/ 3877785 h 4587426"/>
              <a:gd name="connsiteX73" fmla="*/ 82745 w 3774004"/>
              <a:gd name="connsiteY73" fmla="*/ 4046080 h 4587426"/>
              <a:gd name="connsiteX74" fmla="*/ 228600 w 3774004"/>
              <a:gd name="connsiteY74" fmla="*/ 4358826 h 4587426"/>
              <a:gd name="connsiteX75" fmla="*/ 152400 w 3774004"/>
              <a:gd name="connsiteY75" fmla="*/ 4358826 h 4587426"/>
              <a:gd name="connsiteX76" fmla="*/ 304800 w 3774004"/>
              <a:gd name="connsiteY76" fmla="*/ 4587426 h 4587426"/>
              <a:gd name="connsiteX77" fmla="*/ 381000 w 3774004"/>
              <a:gd name="connsiteY77" fmla="*/ 4358826 h 4587426"/>
              <a:gd name="connsiteX78" fmla="*/ 304800 w 3774004"/>
              <a:gd name="connsiteY78" fmla="*/ 4358826 h 4587426"/>
              <a:gd name="connsiteX79" fmla="*/ 304800 w 3774004"/>
              <a:gd name="connsiteY79" fmla="*/ 4130226 h 4587426"/>
              <a:gd name="connsiteX80" fmla="*/ 304800 w 3774004"/>
              <a:gd name="connsiteY80" fmla="*/ 4054026 h 4587426"/>
              <a:gd name="connsiteX81" fmla="*/ 304800 w 3774004"/>
              <a:gd name="connsiteY81" fmla="*/ 3901626 h 4587426"/>
              <a:gd name="connsiteX82" fmla="*/ 304800 w 3774004"/>
              <a:gd name="connsiteY82" fmla="*/ 3901626 h 4587426"/>
              <a:gd name="connsiteX83" fmla="*/ 261938 w 3774004"/>
              <a:gd name="connsiteY83" fmla="*/ 3782564 h 4587426"/>
              <a:gd name="connsiteX84" fmla="*/ 266700 w 3774004"/>
              <a:gd name="connsiteY84" fmla="*/ 3677789 h 4587426"/>
              <a:gd name="connsiteX85" fmla="*/ 304800 w 3774004"/>
              <a:gd name="connsiteY85" fmla="*/ 3596827 h 4587426"/>
              <a:gd name="connsiteX86" fmla="*/ 361950 w 3774004"/>
              <a:gd name="connsiteY86" fmla="*/ 3484907 h 4587426"/>
              <a:gd name="connsiteX87" fmla="*/ 457200 w 3774004"/>
              <a:gd name="connsiteY87" fmla="*/ 3292027 h 4587426"/>
              <a:gd name="connsiteX88" fmla="*/ 609600 w 3774004"/>
              <a:gd name="connsiteY88" fmla="*/ 3063426 h 4587426"/>
              <a:gd name="connsiteX89" fmla="*/ 685800 w 3774004"/>
              <a:gd name="connsiteY89" fmla="*/ 2758626 h 4587426"/>
              <a:gd name="connsiteX90" fmla="*/ 914400 w 3774004"/>
              <a:gd name="connsiteY90" fmla="*/ 2377626 h 4587426"/>
              <a:gd name="connsiteX91" fmla="*/ 1143000 w 3774004"/>
              <a:gd name="connsiteY91" fmla="*/ 2225226 h 4587426"/>
              <a:gd name="connsiteX92" fmla="*/ 1447800 w 3774004"/>
              <a:gd name="connsiteY92" fmla="*/ 2149026 h 4587426"/>
              <a:gd name="connsiteX93" fmla="*/ 1676400 w 3774004"/>
              <a:gd name="connsiteY93" fmla="*/ 2453826 h 4587426"/>
              <a:gd name="connsiteX94" fmla="*/ 1295400 w 3774004"/>
              <a:gd name="connsiteY94" fmla="*/ 2834826 h 4587426"/>
              <a:gd name="connsiteX95" fmla="*/ 914400 w 3774004"/>
              <a:gd name="connsiteY95" fmla="*/ 3139627 h 4587426"/>
              <a:gd name="connsiteX96" fmla="*/ 762000 w 3774004"/>
              <a:gd name="connsiteY96" fmla="*/ 3673027 h 4587426"/>
              <a:gd name="connsiteX0" fmla="*/ 772752 w 3774004"/>
              <a:gd name="connsiteY0" fmla="*/ 3630953 h 4587426"/>
              <a:gd name="connsiteX1" fmla="*/ 806411 w 3774004"/>
              <a:gd name="connsiteY1" fmla="*/ 3546806 h 4587426"/>
              <a:gd name="connsiteX2" fmla="*/ 856899 w 3774004"/>
              <a:gd name="connsiteY2" fmla="*/ 3473879 h 4587426"/>
              <a:gd name="connsiteX3" fmla="*/ 907388 w 3774004"/>
              <a:gd name="connsiteY3" fmla="*/ 3417780 h 4587426"/>
              <a:gd name="connsiteX4" fmla="*/ 963486 w 3774004"/>
              <a:gd name="connsiteY4" fmla="*/ 3367292 h 4587426"/>
              <a:gd name="connsiteX5" fmla="*/ 1042023 w 3774004"/>
              <a:gd name="connsiteY5" fmla="*/ 3316804 h 4587426"/>
              <a:gd name="connsiteX6" fmla="*/ 1114951 w 3774004"/>
              <a:gd name="connsiteY6" fmla="*/ 3271925 h 4587426"/>
              <a:gd name="connsiteX7" fmla="*/ 1165439 w 3774004"/>
              <a:gd name="connsiteY7" fmla="*/ 3255096 h 4587426"/>
              <a:gd name="connsiteX8" fmla="*/ 1272026 w 3774004"/>
              <a:gd name="connsiteY8" fmla="*/ 3198998 h 4587426"/>
              <a:gd name="connsiteX9" fmla="*/ 1361783 w 3774004"/>
              <a:gd name="connsiteY9" fmla="*/ 3170948 h 4587426"/>
              <a:gd name="connsiteX10" fmla="*/ 1412271 w 3774004"/>
              <a:gd name="connsiteY10" fmla="*/ 3126070 h 4587426"/>
              <a:gd name="connsiteX11" fmla="*/ 1496418 w 3774004"/>
              <a:gd name="connsiteY11" fmla="*/ 3075582 h 4587426"/>
              <a:gd name="connsiteX12" fmla="*/ 1608615 w 3774004"/>
              <a:gd name="connsiteY12" fmla="*/ 3047533 h 4587426"/>
              <a:gd name="connsiteX13" fmla="*/ 1726421 w 3774004"/>
              <a:gd name="connsiteY13" fmla="*/ 3047533 h 4587426"/>
              <a:gd name="connsiteX14" fmla="*/ 1838617 w 3774004"/>
              <a:gd name="connsiteY14" fmla="*/ 3053142 h 4587426"/>
              <a:gd name="connsiteX15" fmla="*/ 1973253 w 3774004"/>
              <a:gd name="connsiteY15" fmla="*/ 3064362 h 4587426"/>
              <a:gd name="connsiteX16" fmla="*/ 2309842 w 3774004"/>
              <a:gd name="connsiteY16" fmla="*/ 3086801 h 4587426"/>
              <a:gd name="connsiteX17" fmla="*/ 2309842 w 3774004"/>
              <a:gd name="connsiteY17" fmla="*/ 3086801 h 4587426"/>
              <a:gd name="connsiteX18" fmla="*/ 2483746 w 3774004"/>
              <a:gd name="connsiteY18" fmla="*/ 3086801 h 4587426"/>
              <a:gd name="connsiteX19" fmla="*/ 2629601 w 3774004"/>
              <a:gd name="connsiteY19" fmla="*/ 3081191 h 4587426"/>
              <a:gd name="connsiteX20" fmla="*/ 2820335 w 3774004"/>
              <a:gd name="connsiteY20" fmla="*/ 3047533 h 4587426"/>
              <a:gd name="connsiteX21" fmla="*/ 2999849 w 3774004"/>
              <a:gd name="connsiteY21" fmla="*/ 3008264 h 4587426"/>
              <a:gd name="connsiteX22" fmla="*/ 3156924 w 3774004"/>
              <a:gd name="connsiteY22" fmla="*/ 2963385 h 4587426"/>
              <a:gd name="connsiteX23" fmla="*/ 3364487 w 3774004"/>
              <a:gd name="connsiteY23" fmla="*/ 2890458 h 4587426"/>
              <a:gd name="connsiteX24" fmla="*/ 3448634 w 3774004"/>
              <a:gd name="connsiteY24" fmla="*/ 2806310 h 4587426"/>
              <a:gd name="connsiteX25" fmla="*/ 3588880 w 3774004"/>
              <a:gd name="connsiteY25" fmla="*/ 2688504 h 4587426"/>
              <a:gd name="connsiteX26" fmla="*/ 3673027 w 3774004"/>
              <a:gd name="connsiteY26" fmla="*/ 2514600 h 4587426"/>
              <a:gd name="connsiteX27" fmla="*/ 3774004 w 3774004"/>
              <a:gd name="connsiteY27" fmla="*/ 2267768 h 4587426"/>
              <a:gd name="connsiteX28" fmla="*/ 3774004 w 3774004"/>
              <a:gd name="connsiteY28" fmla="*/ 2093864 h 4587426"/>
              <a:gd name="connsiteX29" fmla="*/ 3751564 w 3774004"/>
              <a:gd name="connsiteY29" fmla="*/ 2004107 h 4587426"/>
              <a:gd name="connsiteX30" fmla="*/ 3684247 w 3774004"/>
              <a:gd name="connsiteY30" fmla="*/ 1830202 h 4587426"/>
              <a:gd name="connsiteX31" fmla="*/ 3594490 w 3774004"/>
              <a:gd name="connsiteY31" fmla="*/ 1656298 h 4587426"/>
              <a:gd name="connsiteX32" fmla="*/ 3459854 w 3774004"/>
              <a:gd name="connsiteY32" fmla="*/ 1381417 h 4587426"/>
              <a:gd name="connsiteX33" fmla="*/ 3409366 w 3774004"/>
              <a:gd name="connsiteY33" fmla="*/ 1140195 h 4587426"/>
              <a:gd name="connsiteX34" fmla="*/ 3381317 w 3774004"/>
              <a:gd name="connsiteY34" fmla="*/ 971901 h 4587426"/>
              <a:gd name="connsiteX35" fmla="*/ 3330828 w 3774004"/>
              <a:gd name="connsiteY35" fmla="*/ 741898 h 4587426"/>
              <a:gd name="connsiteX36" fmla="*/ 3200400 w 3774004"/>
              <a:gd name="connsiteY36" fmla="*/ 548826 h 4587426"/>
              <a:gd name="connsiteX37" fmla="*/ 2977410 w 3774004"/>
              <a:gd name="connsiteY37" fmla="*/ 270674 h 4587426"/>
              <a:gd name="connsiteX38" fmla="*/ 2590800 w 3774004"/>
              <a:gd name="connsiteY38" fmla="*/ 15426 h 4587426"/>
              <a:gd name="connsiteX39" fmla="*/ 2264963 w 3774004"/>
              <a:gd name="connsiteY39" fmla="*/ 18232 h 4587426"/>
              <a:gd name="connsiteX40" fmla="*/ 2124718 w 3774004"/>
              <a:gd name="connsiteY40" fmla="*/ 124818 h 4587426"/>
              <a:gd name="connsiteX41" fmla="*/ 2034961 w 3774004"/>
              <a:gd name="connsiteY41" fmla="*/ 225795 h 4587426"/>
              <a:gd name="connsiteX42" fmla="*/ 1911545 w 3774004"/>
              <a:gd name="connsiteY42" fmla="*/ 343601 h 4587426"/>
              <a:gd name="connsiteX43" fmla="*/ 1603005 w 3774004"/>
              <a:gd name="connsiteY43" fmla="*/ 478237 h 4587426"/>
              <a:gd name="connsiteX44" fmla="*/ 1457150 w 3774004"/>
              <a:gd name="connsiteY44" fmla="*/ 629702 h 4587426"/>
              <a:gd name="connsiteX45" fmla="*/ 1328124 w 3774004"/>
              <a:gd name="connsiteY45" fmla="*/ 747508 h 4587426"/>
              <a:gd name="connsiteX46" fmla="*/ 1232757 w 3774004"/>
              <a:gd name="connsiteY46" fmla="*/ 826045 h 4587426"/>
              <a:gd name="connsiteX47" fmla="*/ 1182269 w 3774004"/>
              <a:gd name="connsiteY47" fmla="*/ 865314 h 4587426"/>
              <a:gd name="connsiteX48" fmla="*/ 1120561 w 3774004"/>
              <a:gd name="connsiteY48" fmla="*/ 904583 h 4587426"/>
              <a:gd name="connsiteX49" fmla="*/ 1036413 w 3774004"/>
              <a:gd name="connsiteY49" fmla="*/ 955071 h 4587426"/>
              <a:gd name="connsiteX50" fmla="*/ 896168 w 3774004"/>
              <a:gd name="connsiteY50" fmla="*/ 1022389 h 4587426"/>
              <a:gd name="connsiteX51" fmla="*/ 795191 w 3774004"/>
              <a:gd name="connsiteY51" fmla="*/ 1100926 h 4587426"/>
              <a:gd name="connsiteX52" fmla="*/ 711044 w 3774004"/>
              <a:gd name="connsiteY52" fmla="*/ 1157025 h 4587426"/>
              <a:gd name="connsiteX53" fmla="*/ 649336 w 3774004"/>
              <a:gd name="connsiteY53" fmla="*/ 1218733 h 4587426"/>
              <a:gd name="connsiteX54" fmla="*/ 548360 w 3774004"/>
              <a:gd name="connsiteY54" fmla="*/ 1302880 h 4587426"/>
              <a:gd name="connsiteX55" fmla="*/ 447383 w 3774004"/>
              <a:gd name="connsiteY55" fmla="*/ 1398247 h 4587426"/>
              <a:gd name="connsiteX56" fmla="*/ 374455 w 3774004"/>
              <a:gd name="connsiteY56" fmla="*/ 1488004 h 4587426"/>
              <a:gd name="connsiteX57" fmla="*/ 307137 w 3774004"/>
              <a:gd name="connsiteY57" fmla="*/ 1656298 h 4587426"/>
              <a:gd name="connsiteX58" fmla="*/ 307137 w 3774004"/>
              <a:gd name="connsiteY58" fmla="*/ 1656298 h 4587426"/>
              <a:gd name="connsiteX59" fmla="*/ 245429 w 3774004"/>
              <a:gd name="connsiteY59" fmla="*/ 1869471 h 4587426"/>
              <a:gd name="connsiteX60" fmla="*/ 234210 w 3774004"/>
              <a:gd name="connsiteY60" fmla="*/ 2020936 h 4587426"/>
              <a:gd name="connsiteX61" fmla="*/ 222990 w 3774004"/>
              <a:gd name="connsiteY61" fmla="*/ 2200450 h 4587426"/>
              <a:gd name="connsiteX62" fmla="*/ 222990 w 3774004"/>
              <a:gd name="connsiteY62" fmla="*/ 2357525 h 4587426"/>
              <a:gd name="connsiteX63" fmla="*/ 239820 w 3774004"/>
              <a:gd name="connsiteY63" fmla="*/ 2497771 h 4587426"/>
              <a:gd name="connsiteX64" fmla="*/ 262259 w 3774004"/>
              <a:gd name="connsiteY64" fmla="*/ 2834360 h 4587426"/>
              <a:gd name="connsiteX65" fmla="*/ 284698 w 3774004"/>
              <a:gd name="connsiteY65" fmla="*/ 2957775 h 4587426"/>
              <a:gd name="connsiteX66" fmla="*/ 284698 w 3774004"/>
              <a:gd name="connsiteY66" fmla="*/ 3114850 h 4587426"/>
              <a:gd name="connsiteX67" fmla="*/ 267869 w 3774004"/>
              <a:gd name="connsiteY67" fmla="*/ 3210217 h 4587426"/>
              <a:gd name="connsiteX68" fmla="*/ 178112 w 3774004"/>
              <a:gd name="connsiteY68" fmla="*/ 3350463 h 4587426"/>
              <a:gd name="connsiteX69" fmla="*/ 76200 w 3774004"/>
              <a:gd name="connsiteY69" fmla="*/ 3444426 h 4587426"/>
              <a:gd name="connsiteX70" fmla="*/ 0 w 3774004"/>
              <a:gd name="connsiteY70" fmla="*/ 3596826 h 4587426"/>
              <a:gd name="connsiteX71" fmla="*/ 0 w 3774004"/>
              <a:gd name="connsiteY71" fmla="*/ 3749226 h 4587426"/>
              <a:gd name="connsiteX72" fmla="*/ 15427 w 3774004"/>
              <a:gd name="connsiteY72" fmla="*/ 3877785 h 4587426"/>
              <a:gd name="connsiteX73" fmla="*/ 82745 w 3774004"/>
              <a:gd name="connsiteY73" fmla="*/ 4046080 h 4587426"/>
              <a:gd name="connsiteX74" fmla="*/ 228600 w 3774004"/>
              <a:gd name="connsiteY74" fmla="*/ 4358826 h 4587426"/>
              <a:gd name="connsiteX75" fmla="*/ 152400 w 3774004"/>
              <a:gd name="connsiteY75" fmla="*/ 4358826 h 4587426"/>
              <a:gd name="connsiteX76" fmla="*/ 304800 w 3774004"/>
              <a:gd name="connsiteY76" fmla="*/ 4587426 h 4587426"/>
              <a:gd name="connsiteX77" fmla="*/ 381000 w 3774004"/>
              <a:gd name="connsiteY77" fmla="*/ 4358826 h 4587426"/>
              <a:gd name="connsiteX78" fmla="*/ 304800 w 3774004"/>
              <a:gd name="connsiteY78" fmla="*/ 4358826 h 4587426"/>
              <a:gd name="connsiteX79" fmla="*/ 304800 w 3774004"/>
              <a:gd name="connsiteY79" fmla="*/ 4130226 h 4587426"/>
              <a:gd name="connsiteX80" fmla="*/ 304800 w 3774004"/>
              <a:gd name="connsiteY80" fmla="*/ 4054026 h 4587426"/>
              <a:gd name="connsiteX81" fmla="*/ 304800 w 3774004"/>
              <a:gd name="connsiteY81" fmla="*/ 3901626 h 4587426"/>
              <a:gd name="connsiteX82" fmla="*/ 304800 w 3774004"/>
              <a:gd name="connsiteY82" fmla="*/ 3901626 h 4587426"/>
              <a:gd name="connsiteX83" fmla="*/ 261938 w 3774004"/>
              <a:gd name="connsiteY83" fmla="*/ 3782564 h 4587426"/>
              <a:gd name="connsiteX84" fmla="*/ 266700 w 3774004"/>
              <a:gd name="connsiteY84" fmla="*/ 3677789 h 4587426"/>
              <a:gd name="connsiteX85" fmla="*/ 304800 w 3774004"/>
              <a:gd name="connsiteY85" fmla="*/ 3596827 h 4587426"/>
              <a:gd name="connsiteX86" fmla="*/ 361950 w 3774004"/>
              <a:gd name="connsiteY86" fmla="*/ 3484907 h 4587426"/>
              <a:gd name="connsiteX87" fmla="*/ 457200 w 3774004"/>
              <a:gd name="connsiteY87" fmla="*/ 3292027 h 4587426"/>
              <a:gd name="connsiteX88" fmla="*/ 609600 w 3774004"/>
              <a:gd name="connsiteY88" fmla="*/ 3063426 h 4587426"/>
              <a:gd name="connsiteX89" fmla="*/ 685800 w 3774004"/>
              <a:gd name="connsiteY89" fmla="*/ 2758626 h 4587426"/>
              <a:gd name="connsiteX90" fmla="*/ 914400 w 3774004"/>
              <a:gd name="connsiteY90" fmla="*/ 2377626 h 4587426"/>
              <a:gd name="connsiteX91" fmla="*/ 1143000 w 3774004"/>
              <a:gd name="connsiteY91" fmla="*/ 2225226 h 4587426"/>
              <a:gd name="connsiteX92" fmla="*/ 1447800 w 3774004"/>
              <a:gd name="connsiteY92" fmla="*/ 2149026 h 4587426"/>
              <a:gd name="connsiteX93" fmla="*/ 1676400 w 3774004"/>
              <a:gd name="connsiteY93" fmla="*/ 2453826 h 4587426"/>
              <a:gd name="connsiteX94" fmla="*/ 1295400 w 3774004"/>
              <a:gd name="connsiteY94" fmla="*/ 2834826 h 4587426"/>
              <a:gd name="connsiteX95" fmla="*/ 914400 w 3774004"/>
              <a:gd name="connsiteY95" fmla="*/ 3139627 h 4587426"/>
              <a:gd name="connsiteX96" fmla="*/ 762000 w 3774004"/>
              <a:gd name="connsiteY96" fmla="*/ 3673027 h 4587426"/>
              <a:gd name="connsiteX0" fmla="*/ 772752 w 3774004"/>
              <a:gd name="connsiteY0" fmla="*/ 3630953 h 4587426"/>
              <a:gd name="connsiteX1" fmla="*/ 806411 w 3774004"/>
              <a:gd name="connsiteY1" fmla="*/ 3546806 h 4587426"/>
              <a:gd name="connsiteX2" fmla="*/ 856899 w 3774004"/>
              <a:gd name="connsiteY2" fmla="*/ 3473879 h 4587426"/>
              <a:gd name="connsiteX3" fmla="*/ 907388 w 3774004"/>
              <a:gd name="connsiteY3" fmla="*/ 3417780 h 4587426"/>
              <a:gd name="connsiteX4" fmla="*/ 963486 w 3774004"/>
              <a:gd name="connsiteY4" fmla="*/ 3367292 h 4587426"/>
              <a:gd name="connsiteX5" fmla="*/ 1042023 w 3774004"/>
              <a:gd name="connsiteY5" fmla="*/ 3316804 h 4587426"/>
              <a:gd name="connsiteX6" fmla="*/ 1114951 w 3774004"/>
              <a:gd name="connsiteY6" fmla="*/ 3271925 h 4587426"/>
              <a:gd name="connsiteX7" fmla="*/ 1165439 w 3774004"/>
              <a:gd name="connsiteY7" fmla="*/ 3255096 h 4587426"/>
              <a:gd name="connsiteX8" fmla="*/ 1272026 w 3774004"/>
              <a:gd name="connsiteY8" fmla="*/ 3198998 h 4587426"/>
              <a:gd name="connsiteX9" fmla="*/ 1361783 w 3774004"/>
              <a:gd name="connsiteY9" fmla="*/ 3170948 h 4587426"/>
              <a:gd name="connsiteX10" fmla="*/ 1412271 w 3774004"/>
              <a:gd name="connsiteY10" fmla="*/ 3126070 h 4587426"/>
              <a:gd name="connsiteX11" fmla="*/ 1496418 w 3774004"/>
              <a:gd name="connsiteY11" fmla="*/ 3075582 h 4587426"/>
              <a:gd name="connsiteX12" fmla="*/ 1608615 w 3774004"/>
              <a:gd name="connsiteY12" fmla="*/ 3047533 h 4587426"/>
              <a:gd name="connsiteX13" fmla="*/ 1726421 w 3774004"/>
              <a:gd name="connsiteY13" fmla="*/ 3047533 h 4587426"/>
              <a:gd name="connsiteX14" fmla="*/ 1838617 w 3774004"/>
              <a:gd name="connsiteY14" fmla="*/ 3053142 h 4587426"/>
              <a:gd name="connsiteX15" fmla="*/ 1973253 w 3774004"/>
              <a:gd name="connsiteY15" fmla="*/ 3064362 h 4587426"/>
              <a:gd name="connsiteX16" fmla="*/ 2309842 w 3774004"/>
              <a:gd name="connsiteY16" fmla="*/ 3086801 h 4587426"/>
              <a:gd name="connsiteX17" fmla="*/ 2309842 w 3774004"/>
              <a:gd name="connsiteY17" fmla="*/ 3086801 h 4587426"/>
              <a:gd name="connsiteX18" fmla="*/ 2483746 w 3774004"/>
              <a:gd name="connsiteY18" fmla="*/ 3086801 h 4587426"/>
              <a:gd name="connsiteX19" fmla="*/ 2629601 w 3774004"/>
              <a:gd name="connsiteY19" fmla="*/ 3081191 h 4587426"/>
              <a:gd name="connsiteX20" fmla="*/ 2820335 w 3774004"/>
              <a:gd name="connsiteY20" fmla="*/ 3047533 h 4587426"/>
              <a:gd name="connsiteX21" fmla="*/ 2999849 w 3774004"/>
              <a:gd name="connsiteY21" fmla="*/ 3008264 h 4587426"/>
              <a:gd name="connsiteX22" fmla="*/ 3156924 w 3774004"/>
              <a:gd name="connsiteY22" fmla="*/ 2963385 h 4587426"/>
              <a:gd name="connsiteX23" fmla="*/ 3364487 w 3774004"/>
              <a:gd name="connsiteY23" fmla="*/ 2890458 h 4587426"/>
              <a:gd name="connsiteX24" fmla="*/ 3448634 w 3774004"/>
              <a:gd name="connsiteY24" fmla="*/ 2806310 h 4587426"/>
              <a:gd name="connsiteX25" fmla="*/ 3588880 w 3774004"/>
              <a:gd name="connsiteY25" fmla="*/ 2688504 h 4587426"/>
              <a:gd name="connsiteX26" fmla="*/ 3673027 w 3774004"/>
              <a:gd name="connsiteY26" fmla="*/ 2514600 h 4587426"/>
              <a:gd name="connsiteX27" fmla="*/ 3774004 w 3774004"/>
              <a:gd name="connsiteY27" fmla="*/ 2267768 h 4587426"/>
              <a:gd name="connsiteX28" fmla="*/ 3774004 w 3774004"/>
              <a:gd name="connsiteY28" fmla="*/ 2093864 h 4587426"/>
              <a:gd name="connsiteX29" fmla="*/ 3751564 w 3774004"/>
              <a:gd name="connsiteY29" fmla="*/ 2004107 h 4587426"/>
              <a:gd name="connsiteX30" fmla="*/ 3684247 w 3774004"/>
              <a:gd name="connsiteY30" fmla="*/ 1830202 h 4587426"/>
              <a:gd name="connsiteX31" fmla="*/ 3594490 w 3774004"/>
              <a:gd name="connsiteY31" fmla="*/ 1656298 h 4587426"/>
              <a:gd name="connsiteX32" fmla="*/ 3459854 w 3774004"/>
              <a:gd name="connsiteY32" fmla="*/ 1381417 h 4587426"/>
              <a:gd name="connsiteX33" fmla="*/ 3409366 w 3774004"/>
              <a:gd name="connsiteY33" fmla="*/ 1140195 h 4587426"/>
              <a:gd name="connsiteX34" fmla="*/ 3381317 w 3774004"/>
              <a:gd name="connsiteY34" fmla="*/ 971901 h 4587426"/>
              <a:gd name="connsiteX35" fmla="*/ 3330828 w 3774004"/>
              <a:gd name="connsiteY35" fmla="*/ 741898 h 4587426"/>
              <a:gd name="connsiteX36" fmla="*/ 3200400 w 3774004"/>
              <a:gd name="connsiteY36" fmla="*/ 548826 h 4587426"/>
              <a:gd name="connsiteX37" fmla="*/ 2977410 w 3774004"/>
              <a:gd name="connsiteY37" fmla="*/ 270674 h 4587426"/>
              <a:gd name="connsiteX38" fmla="*/ 2590800 w 3774004"/>
              <a:gd name="connsiteY38" fmla="*/ 15426 h 4587426"/>
              <a:gd name="connsiteX39" fmla="*/ 2264963 w 3774004"/>
              <a:gd name="connsiteY39" fmla="*/ 18232 h 4587426"/>
              <a:gd name="connsiteX40" fmla="*/ 2124718 w 3774004"/>
              <a:gd name="connsiteY40" fmla="*/ 124818 h 4587426"/>
              <a:gd name="connsiteX41" fmla="*/ 2034961 w 3774004"/>
              <a:gd name="connsiteY41" fmla="*/ 225795 h 4587426"/>
              <a:gd name="connsiteX42" fmla="*/ 1911545 w 3774004"/>
              <a:gd name="connsiteY42" fmla="*/ 343601 h 4587426"/>
              <a:gd name="connsiteX43" fmla="*/ 1603005 w 3774004"/>
              <a:gd name="connsiteY43" fmla="*/ 478237 h 4587426"/>
              <a:gd name="connsiteX44" fmla="*/ 1457150 w 3774004"/>
              <a:gd name="connsiteY44" fmla="*/ 629702 h 4587426"/>
              <a:gd name="connsiteX45" fmla="*/ 1328124 w 3774004"/>
              <a:gd name="connsiteY45" fmla="*/ 747508 h 4587426"/>
              <a:gd name="connsiteX46" fmla="*/ 1232757 w 3774004"/>
              <a:gd name="connsiteY46" fmla="*/ 826045 h 4587426"/>
              <a:gd name="connsiteX47" fmla="*/ 1182269 w 3774004"/>
              <a:gd name="connsiteY47" fmla="*/ 865314 h 4587426"/>
              <a:gd name="connsiteX48" fmla="*/ 1120561 w 3774004"/>
              <a:gd name="connsiteY48" fmla="*/ 904583 h 4587426"/>
              <a:gd name="connsiteX49" fmla="*/ 1036413 w 3774004"/>
              <a:gd name="connsiteY49" fmla="*/ 955071 h 4587426"/>
              <a:gd name="connsiteX50" fmla="*/ 896168 w 3774004"/>
              <a:gd name="connsiteY50" fmla="*/ 1022389 h 4587426"/>
              <a:gd name="connsiteX51" fmla="*/ 795191 w 3774004"/>
              <a:gd name="connsiteY51" fmla="*/ 1100926 h 4587426"/>
              <a:gd name="connsiteX52" fmla="*/ 711044 w 3774004"/>
              <a:gd name="connsiteY52" fmla="*/ 1157025 h 4587426"/>
              <a:gd name="connsiteX53" fmla="*/ 649336 w 3774004"/>
              <a:gd name="connsiteY53" fmla="*/ 1218733 h 4587426"/>
              <a:gd name="connsiteX54" fmla="*/ 548360 w 3774004"/>
              <a:gd name="connsiteY54" fmla="*/ 1302880 h 4587426"/>
              <a:gd name="connsiteX55" fmla="*/ 447383 w 3774004"/>
              <a:gd name="connsiteY55" fmla="*/ 1398247 h 4587426"/>
              <a:gd name="connsiteX56" fmla="*/ 374455 w 3774004"/>
              <a:gd name="connsiteY56" fmla="*/ 1488004 h 4587426"/>
              <a:gd name="connsiteX57" fmla="*/ 307137 w 3774004"/>
              <a:gd name="connsiteY57" fmla="*/ 1656298 h 4587426"/>
              <a:gd name="connsiteX58" fmla="*/ 307137 w 3774004"/>
              <a:gd name="connsiteY58" fmla="*/ 1656298 h 4587426"/>
              <a:gd name="connsiteX59" fmla="*/ 245429 w 3774004"/>
              <a:gd name="connsiteY59" fmla="*/ 1869471 h 4587426"/>
              <a:gd name="connsiteX60" fmla="*/ 234210 w 3774004"/>
              <a:gd name="connsiteY60" fmla="*/ 2020936 h 4587426"/>
              <a:gd name="connsiteX61" fmla="*/ 222990 w 3774004"/>
              <a:gd name="connsiteY61" fmla="*/ 2200450 h 4587426"/>
              <a:gd name="connsiteX62" fmla="*/ 222990 w 3774004"/>
              <a:gd name="connsiteY62" fmla="*/ 2357525 h 4587426"/>
              <a:gd name="connsiteX63" fmla="*/ 239820 w 3774004"/>
              <a:gd name="connsiteY63" fmla="*/ 2497771 h 4587426"/>
              <a:gd name="connsiteX64" fmla="*/ 262259 w 3774004"/>
              <a:gd name="connsiteY64" fmla="*/ 2834360 h 4587426"/>
              <a:gd name="connsiteX65" fmla="*/ 284698 w 3774004"/>
              <a:gd name="connsiteY65" fmla="*/ 2957775 h 4587426"/>
              <a:gd name="connsiteX66" fmla="*/ 284698 w 3774004"/>
              <a:gd name="connsiteY66" fmla="*/ 3114850 h 4587426"/>
              <a:gd name="connsiteX67" fmla="*/ 267869 w 3774004"/>
              <a:gd name="connsiteY67" fmla="*/ 3210217 h 4587426"/>
              <a:gd name="connsiteX68" fmla="*/ 178112 w 3774004"/>
              <a:gd name="connsiteY68" fmla="*/ 3350463 h 4587426"/>
              <a:gd name="connsiteX69" fmla="*/ 76200 w 3774004"/>
              <a:gd name="connsiteY69" fmla="*/ 3444426 h 4587426"/>
              <a:gd name="connsiteX70" fmla="*/ 0 w 3774004"/>
              <a:gd name="connsiteY70" fmla="*/ 3596826 h 4587426"/>
              <a:gd name="connsiteX71" fmla="*/ 0 w 3774004"/>
              <a:gd name="connsiteY71" fmla="*/ 3749226 h 4587426"/>
              <a:gd name="connsiteX72" fmla="*/ 15427 w 3774004"/>
              <a:gd name="connsiteY72" fmla="*/ 3877785 h 4587426"/>
              <a:gd name="connsiteX73" fmla="*/ 82745 w 3774004"/>
              <a:gd name="connsiteY73" fmla="*/ 4046080 h 4587426"/>
              <a:gd name="connsiteX74" fmla="*/ 228600 w 3774004"/>
              <a:gd name="connsiteY74" fmla="*/ 4358826 h 4587426"/>
              <a:gd name="connsiteX75" fmla="*/ 152400 w 3774004"/>
              <a:gd name="connsiteY75" fmla="*/ 4358826 h 4587426"/>
              <a:gd name="connsiteX76" fmla="*/ 304800 w 3774004"/>
              <a:gd name="connsiteY76" fmla="*/ 4587426 h 4587426"/>
              <a:gd name="connsiteX77" fmla="*/ 381000 w 3774004"/>
              <a:gd name="connsiteY77" fmla="*/ 4358826 h 4587426"/>
              <a:gd name="connsiteX78" fmla="*/ 304800 w 3774004"/>
              <a:gd name="connsiteY78" fmla="*/ 4358826 h 4587426"/>
              <a:gd name="connsiteX79" fmla="*/ 304800 w 3774004"/>
              <a:gd name="connsiteY79" fmla="*/ 4130226 h 4587426"/>
              <a:gd name="connsiteX80" fmla="*/ 304800 w 3774004"/>
              <a:gd name="connsiteY80" fmla="*/ 4054026 h 4587426"/>
              <a:gd name="connsiteX81" fmla="*/ 304800 w 3774004"/>
              <a:gd name="connsiteY81" fmla="*/ 3901626 h 4587426"/>
              <a:gd name="connsiteX82" fmla="*/ 304800 w 3774004"/>
              <a:gd name="connsiteY82" fmla="*/ 3901626 h 4587426"/>
              <a:gd name="connsiteX83" fmla="*/ 261938 w 3774004"/>
              <a:gd name="connsiteY83" fmla="*/ 3782564 h 4587426"/>
              <a:gd name="connsiteX84" fmla="*/ 266700 w 3774004"/>
              <a:gd name="connsiteY84" fmla="*/ 3677789 h 4587426"/>
              <a:gd name="connsiteX85" fmla="*/ 304800 w 3774004"/>
              <a:gd name="connsiteY85" fmla="*/ 3596827 h 4587426"/>
              <a:gd name="connsiteX86" fmla="*/ 361950 w 3774004"/>
              <a:gd name="connsiteY86" fmla="*/ 3484907 h 4587426"/>
              <a:gd name="connsiteX87" fmla="*/ 457200 w 3774004"/>
              <a:gd name="connsiteY87" fmla="*/ 3292027 h 4587426"/>
              <a:gd name="connsiteX88" fmla="*/ 609600 w 3774004"/>
              <a:gd name="connsiteY88" fmla="*/ 3063426 h 4587426"/>
              <a:gd name="connsiteX89" fmla="*/ 685800 w 3774004"/>
              <a:gd name="connsiteY89" fmla="*/ 2758626 h 4587426"/>
              <a:gd name="connsiteX90" fmla="*/ 914400 w 3774004"/>
              <a:gd name="connsiteY90" fmla="*/ 2377626 h 4587426"/>
              <a:gd name="connsiteX91" fmla="*/ 1143000 w 3774004"/>
              <a:gd name="connsiteY91" fmla="*/ 2225226 h 4587426"/>
              <a:gd name="connsiteX92" fmla="*/ 1447800 w 3774004"/>
              <a:gd name="connsiteY92" fmla="*/ 2149026 h 4587426"/>
              <a:gd name="connsiteX93" fmla="*/ 1676400 w 3774004"/>
              <a:gd name="connsiteY93" fmla="*/ 2453826 h 4587426"/>
              <a:gd name="connsiteX94" fmla="*/ 1295400 w 3774004"/>
              <a:gd name="connsiteY94" fmla="*/ 2834826 h 4587426"/>
              <a:gd name="connsiteX95" fmla="*/ 914400 w 3774004"/>
              <a:gd name="connsiteY95" fmla="*/ 3139627 h 4587426"/>
              <a:gd name="connsiteX96" fmla="*/ 762000 w 3774004"/>
              <a:gd name="connsiteY96" fmla="*/ 3673027 h 4587426"/>
              <a:gd name="connsiteX0" fmla="*/ 772752 w 3774004"/>
              <a:gd name="connsiteY0" fmla="*/ 3630953 h 4587426"/>
              <a:gd name="connsiteX1" fmla="*/ 806411 w 3774004"/>
              <a:gd name="connsiteY1" fmla="*/ 3546806 h 4587426"/>
              <a:gd name="connsiteX2" fmla="*/ 856899 w 3774004"/>
              <a:gd name="connsiteY2" fmla="*/ 3473879 h 4587426"/>
              <a:gd name="connsiteX3" fmla="*/ 907388 w 3774004"/>
              <a:gd name="connsiteY3" fmla="*/ 3417780 h 4587426"/>
              <a:gd name="connsiteX4" fmla="*/ 963486 w 3774004"/>
              <a:gd name="connsiteY4" fmla="*/ 3367292 h 4587426"/>
              <a:gd name="connsiteX5" fmla="*/ 1042023 w 3774004"/>
              <a:gd name="connsiteY5" fmla="*/ 3316804 h 4587426"/>
              <a:gd name="connsiteX6" fmla="*/ 1114951 w 3774004"/>
              <a:gd name="connsiteY6" fmla="*/ 3271925 h 4587426"/>
              <a:gd name="connsiteX7" fmla="*/ 1165439 w 3774004"/>
              <a:gd name="connsiteY7" fmla="*/ 3255096 h 4587426"/>
              <a:gd name="connsiteX8" fmla="*/ 1272026 w 3774004"/>
              <a:gd name="connsiteY8" fmla="*/ 3198998 h 4587426"/>
              <a:gd name="connsiteX9" fmla="*/ 1361783 w 3774004"/>
              <a:gd name="connsiteY9" fmla="*/ 3170948 h 4587426"/>
              <a:gd name="connsiteX10" fmla="*/ 1412271 w 3774004"/>
              <a:gd name="connsiteY10" fmla="*/ 3126070 h 4587426"/>
              <a:gd name="connsiteX11" fmla="*/ 1496418 w 3774004"/>
              <a:gd name="connsiteY11" fmla="*/ 3075582 h 4587426"/>
              <a:gd name="connsiteX12" fmla="*/ 1608615 w 3774004"/>
              <a:gd name="connsiteY12" fmla="*/ 3047533 h 4587426"/>
              <a:gd name="connsiteX13" fmla="*/ 1726421 w 3774004"/>
              <a:gd name="connsiteY13" fmla="*/ 3047533 h 4587426"/>
              <a:gd name="connsiteX14" fmla="*/ 1838617 w 3774004"/>
              <a:gd name="connsiteY14" fmla="*/ 3053142 h 4587426"/>
              <a:gd name="connsiteX15" fmla="*/ 1973253 w 3774004"/>
              <a:gd name="connsiteY15" fmla="*/ 3064362 h 4587426"/>
              <a:gd name="connsiteX16" fmla="*/ 2309842 w 3774004"/>
              <a:gd name="connsiteY16" fmla="*/ 3086801 h 4587426"/>
              <a:gd name="connsiteX17" fmla="*/ 2309842 w 3774004"/>
              <a:gd name="connsiteY17" fmla="*/ 3086801 h 4587426"/>
              <a:gd name="connsiteX18" fmla="*/ 2483746 w 3774004"/>
              <a:gd name="connsiteY18" fmla="*/ 3086801 h 4587426"/>
              <a:gd name="connsiteX19" fmla="*/ 2629601 w 3774004"/>
              <a:gd name="connsiteY19" fmla="*/ 3081191 h 4587426"/>
              <a:gd name="connsiteX20" fmla="*/ 2820335 w 3774004"/>
              <a:gd name="connsiteY20" fmla="*/ 3047533 h 4587426"/>
              <a:gd name="connsiteX21" fmla="*/ 2999849 w 3774004"/>
              <a:gd name="connsiteY21" fmla="*/ 3008264 h 4587426"/>
              <a:gd name="connsiteX22" fmla="*/ 3156924 w 3774004"/>
              <a:gd name="connsiteY22" fmla="*/ 2963385 h 4587426"/>
              <a:gd name="connsiteX23" fmla="*/ 3364487 w 3774004"/>
              <a:gd name="connsiteY23" fmla="*/ 2890458 h 4587426"/>
              <a:gd name="connsiteX24" fmla="*/ 3448634 w 3774004"/>
              <a:gd name="connsiteY24" fmla="*/ 2806310 h 4587426"/>
              <a:gd name="connsiteX25" fmla="*/ 3588880 w 3774004"/>
              <a:gd name="connsiteY25" fmla="*/ 2688504 h 4587426"/>
              <a:gd name="connsiteX26" fmla="*/ 3673027 w 3774004"/>
              <a:gd name="connsiteY26" fmla="*/ 2514600 h 4587426"/>
              <a:gd name="connsiteX27" fmla="*/ 3774004 w 3774004"/>
              <a:gd name="connsiteY27" fmla="*/ 2267768 h 4587426"/>
              <a:gd name="connsiteX28" fmla="*/ 3774004 w 3774004"/>
              <a:gd name="connsiteY28" fmla="*/ 2093864 h 4587426"/>
              <a:gd name="connsiteX29" fmla="*/ 3751564 w 3774004"/>
              <a:gd name="connsiteY29" fmla="*/ 2004107 h 4587426"/>
              <a:gd name="connsiteX30" fmla="*/ 3684247 w 3774004"/>
              <a:gd name="connsiteY30" fmla="*/ 1830202 h 4587426"/>
              <a:gd name="connsiteX31" fmla="*/ 3594490 w 3774004"/>
              <a:gd name="connsiteY31" fmla="*/ 1656298 h 4587426"/>
              <a:gd name="connsiteX32" fmla="*/ 3459854 w 3774004"/>
              <a:gd name="connsiteY32" fmla="*/ 1381417 h 4587426"/>
              <a:gd name="connsiteX33" fmla="*/ 3409366 w 3774004"/>
              <a:gd name="connsiteY33" fmla="*/ 1140195 h 4587426"/>
              <a:gd name="connsiteX34" fmla="*/ 3381317 w 3774004"/>
              <a:gd name="connsiteY34" fmla="*/ 971901 h 4587426"/>
              <a:gd name="connsiteX35" fmla="*/ 3330828 w 3774004"/>
              <a:gd name="connsiteY35" fmla="*/ 741898 h 4587426"/>
              <a:gd name="connsiteX36" fmla="*/ 3200400 w 3774004"/>
              <a:gd name="connsiteY36" fmla="*/ 548826 h 4587426"/>
              <a:gd name="connsiteX37" fmla="*/ 2977410 w 3774004"/>
              <a:gd name="connsiteY37" fmla="*/ 270674 h 4587426"/>
              <a:gd name="connsiteX38" fmla="*/ 2590800 w 3774004"/>
              <a:gd name="connsiteY38" fmla="*/ 15426 h 4587426"/>
              <a:gd name="connsiteX39" fmla="*/ 2264963 w 3774004"/>
              <a:gd name="connsiteY39" fmla="*/ 18232 h 4587426"/>
              <a:gd name="connsiteX40" fmla="*/ 2124718 w 3774004"/>
              <a:gd name="connsiteY40" fmla="*/ 124818 h 4587426"/>
              <a:gd name="connsiteX41" fmla="*/ 2034961 w 3774004"/>
              <a:gd name="connsiteY41" fmla="*/ 225795 h 4587426"/>
              <a:gd name="connsiteX42" fmla="*/ 1911545 w 3774004"/>
              <a:gd name="connsiteY42" fmla="*/ 343601 h 4587426"/>
              <a:gd name="connsiteX43" fmla="*/ 1603005 w 3774004"/>
              <a:gd name="connsiteY43" fmla="*/ 478237 h 4587426"/>
              <a:gd name="connsiteX44" fmla="*/ 1457150 w 3774004"/>
              <a:gd name="connsiteY44" fmla="*/ 629702 h 4587426"/>
              <a:gd name="connsiteX45" fmla="*/ 1328124 w 3774004"/>
              <a:gd name="connsiteY45" fmla="*/ 747508 h 4587426"/>
              <a:gd name="connsiteX46" fmla="*/ 1232757 w 3774004"/>
              <a:gd name="connsiteY46" fmla="*/ 826045 h 4587426"/>
              <a:gd name="connsiteX47" fmla="*/ 1182269 w 3774004"/>
              <a:gd name="connsiteY47" fmla="*/ 865314 h 4587426"/>
              <a:gd name="connsiteX48" fmla="*/ 1120561 w 3774004"/>
              <a:gd name="connsiteY48" fmla="*/ 904583 h 4587426"/>
              <a:gd name="connsiteX49" fmla="*/ 1036413 w 3774004"/>
              <a:gd name="connsiteY49" fmla="*/ 955071 h 4587426"/>
              <a:gd name="connsiteX50" fmla="*/ 896168 w 3774004"/>
              <a:gd name="connsiteY50" fmla="*/ 1022389 h 4587426"/>
              <a:gd name="connsiteX51" fmla="*/ 795191 w 3774004"/>
              <a:gd name="connsiteY51" fmla="*/ 1100926 h 4587426"/>
              <a:gd name="connsiteX52" fmla="*/ 711044 w 3774004"/>
              <a:gd name="connsiteY52" fmla="*/ 1157025 h 4587426"/>
              <a:gd name="connsiteX53" fmla="*/ 649336 w 3774004"/>
              <a:gd name="connsiteY53" fmla="*/ 1218733 h 4587426"/>
              <a:gd name="connsiteX54" fmla="*/ 548360 w 3774004"/>
              <a:gd name="connsiteY54" fmla="*/ 1302880 h 4587426"/>
              <a:gd name="connsiteX55" fmla="*/ 447383 w 3774004"/>
              <a:gd name="connsiteY55" fmla="*/ 1398247 h 4587426"/>
              <a:gd name="connsiteX56" fmla="*/ 374455 w 3774004"/>
              <a:gd name="connsiteY56" fmla="*/ 1488004 h 4587426"/>
              <a:gd name="connsiteX57" fmla="*/ 307137 w 3774004"/>
              <a:gd name="connsiteY57" fmla="*/ 1656298 h 4587426"/>
              <a:gd name="connsiteX58" fmla="*/ 307137 w 3774004"/>
              <a:gd name="connsiteY58" fmla="*/ 1656298 h 4587426"/>
              <a:gd name="connsiteX59" fmla="*/ 245429 w 3774004"/>
              <a:gd name="connsiteY59" fmla="*/ 1869471 h 4587426"/>
              <a:gd name="connsiteX60" fmla="*/ 234210 w 3774004"/>
              <a:gd name="connsiteY60" fmla="*/ 2020936 h 4587426"/>
              <a:gd name="connsiteX61" fmla="*/ 222990 w 3774004"/>
              <a:gd name="connsiteY61" fmla="*/ 2200450 h 4587426"/>
              <a:gd name="connsiteX62" fmla="*/ 222990 w 3774004"/>
              <a:gd name="connsiteY62" fmla="*/ 2357525 h 4587426"/>
              <a:gd name="connsiteX63" fmla="*/ 239820 w 3774004"/>
              <a:gd name="connsiteY63" fmla="*/ 2497771 h 4587426"/>
              <a:gd name="connsiteX64" fmla="*/ 262259 w 3774004"/>
              <a:gd name="connsiteY64" fmla="*/ 2834360 h 4587426"/>
              <a:gd name="connsiteX65" fmla="*/ 284698 w 3774004"/>
              <a:gd name="connsiteY65" fmla="*/ 2957775 h 4587426"/>
              <a:gd name="connsiteX66" fmla="*/ 284698 w 3774004"/>
              <a:gd name="connsiteY66" fmla="*/ 3114850 h 4587426"/>
              <a:gd name="connsiteX67" fmla="*/ 267869 w 3774004"/>
              <a:gd name="connsiteY67" fmla="*/ 3210217 h 4587426"/>
              <a:gd name="connsiteX68" fmla="*/ 178112 w 3774004"/>
              <a:gd name="connsiteY68" fmla="*/ 3350463 h 4587426"/>
              <a:gd name="connsiteX69" fmla="*/ 76200 w 3774004"/>
              <a:gd name="connsiteY69" fmla="*/ 3444426 h 4587426"/>
              <a:gd name="connsiteX70" fmla="*/ 0 w 3774004"/>
              <a:gd name="connsiteY70" fmla="*/ 3596826 h 4587426"/>
              <a:gd name="connsiteX71" fmla="*/ 0 w 3774004"/>
              <a:gd name="connsiteY71" fmla="*/ 3749226 h 4587426"/>
              <a:gd name="connsiteX72" fmla="*/ 15427 w 3774004"/>
              <a:gd name="connsiteY72" fmla="*/ 3877785 h 4587426"/>
              <a:gd name="connsiteX73" fmla="*/ 82745 w 3774004"/>
              <a:gd name="connsiteY73" fmla="*/ 4046080 h 4587426"/>
              <a:gd name="connsiteX74" fmla="*/ 228600 w 3774004"/>
              <a:gd name="connsiteY74" fmla="*/ 4358826 h 4587426"/>
              <a:gd name="connsiteX75" fmla="*/ 152400 w 3774004"/>
              <a:gd name="connsiteY75" fmla="*/ 4358826 h 4587426"/>
              <a:gd name="connsiteX76" fmla="*/ 304800 w 3774004"/>
              <a:gd name="connsiteY76" fmla="*/ 4587426 h 4587426"/>
              <a:gd name="connsiteX77" fmla="*/ 381000 w 3774004"/>
              <a:gd name="connsiteY77" fmla="*/ 4358826 h 4587426"/>
              <a:gd name="connsiteX78" fmla="*/ 304800 w 3774004"/>
              <a:gd name="connsiteY78" fmla="*/ 4358826 h 4587426"/>
              <a:gd name="connsiteX79" fmla="*/ 304800 w 3774004"/>
              <a:gd name="connsiteY79" fmla="*/ 4130226 h 4587426"/>
              <a:gd name="connsiteX80" fmla="*/ 304800 w 3774004"/>
              <a:gd name="connsiteY80" fmla="*/ 4054026 h 4587426"/>
              <a:gd name="connsiteX81" fmla="*/ 304800 w 3774004"/>
              <a:gd name="connsiteY81" fmla="*/ 3901626 h 4587426"/>
              <a:gd name="connsiteX82" fmla="*/ 304800 w 3774004"/>
              <a:gd name="connsiteY82" fmla="*/ 3901626 h 4587426"/>
              <a:gd name="connsiteX83" fmla="*/ 261938 w 3774004"/>
              <a:gd name="connsiteY83" fmla="*/ 3782564 h 4587426"/>
              <a:gd name="connsiteX84" fmla="*/ 266700 w 3774004"/>
              <a:gd name="connsiteY84" fmla="*/ 3677789 h 4587426"/>
              <a:gd name="connsiteX85" fmla="*/ 304800 w 3774004"/>
              <a:gd name="connsiteY85" fmla="*/ 3596827 h 4587426"/>
              <a:gd name="connsiteX86" fmla="*/ 361950 w 3774004"/>
              <a:gd name="connsiteY86" fmla="*/ 3484907 h 4587426"/>
              <a:gd name="connsiteX87" fmla="*/ 457200 w 3774004"/>
              <a:gd name="connsiteY87" fmla="*/ 3292027 h 4587426"/>
              <a:gd name="connsiteX88" fmla="*/ 609600 w 3774004"/>
              <a:gd name="connsiteY88" fmla="*/ 3063426 h 4587426"/>
              <a:gd name="connsiteX89" fmla="*/ 685800 w 3774004"/>
              <a:gd name="connsiteY89" fmla="*/ 2758626 h 4587426"/>
              <a:gd name="connsiteX90" fmla="*/ 914400 w 3774004"/>
              <a:gd name="connsiteY90" fmla="*/ 2377626 h 4587426"/>
              <a:gd name="connsiteX91" fmla="*/ 1143000 w 3774004"/>
              <a:gd name="connsiteY91" fmla="*/ 2225226 h 4587426"/>
              <a:gd name="connsiteX92" fmla="*/ 1447800 w 3774004"/>
              <a:gd name="connsiteY92" fmla="*/ 2149026 h 4587426"/>
              <a:gd name="connsiteX93" fmla="*/ 1676400 w 3774004"/>
              <a:gd name="connsiteY93" fmla="*/ 2453826 h 4587426"/>
              <a:gd name="connsiteX94" fmla="*/ 1295400 w 3774004"/>
              <a:gd name="connsiteY94" fmla="*/ 2834826 h 4587426"/>
              <a:gd name="connsiteX95" fmla="*/ 914400 w 3774004"/>
              <a:gd name="connsiteY95" fmla="*/ 3139627 h 4587426"/>
              <a:gd name="connsiteX96" fmla="*/ 762000 w 3774004"/>
              <a:gd name="connsiteY96" fmla="*/ 3673027 h 4587426"/>
              <a:gd name="connsiteX0" fmla="*/ 772752 w 3774004"/>
              <a:gd name="connsiteY0" fmla="*/ 3630953 h 4587426"/>
              <a:gd name="connsiteX1" fmla="*/ 806411 w 3774004"/>
              <a:gd name="connsiteY1" fmla="*/ 3546806 h 4587426"/>
              <a:gd name="connsiteX2" fmla="*/ 856899 w 3774004"/>
              <a:gd name="connsiteY2" fmla="*/ 3473879 h 4587426"/>
              <a:gd name="connsiteX3" fmla="*/ 907388 w 3774004"/>
              <a:gd name="connsiteY3" fmla="*/ 3417780 h 4587426"/>
              <a:gd name="connsiteX4" fmla="*/ 963486 w 3774004"/>
              <a:gd name="connsiteY4" fmla="*/ 3367292 h 4587426"/>
              <a:gd name="connsiteX5" fmla="*/ 1042023 w 3774004"/>
              <a:gd name="connsiteY5" fmla="*/ 3316804 h 4587426"/>
              <a:gd name="connsiteX6" fmla="*/ 1114951 w 3774004"/>
              <a:gd name="connsiteY6" fmla="*/ 3271925 h 4587426"/>
              <a:gd name="connsiteX7" fmla="*/ 1165439 w 3774004"/>
              <a:gd name="connsiteY7" fmla="*/ 3255096 h 4587426"/>
              <a:gd name="connsiteX8" fmla="*/ 1272026 w 3774004"/>
              <a:gd name="connsiteY8" fmla="*/ 3198998 h 4587426"/>
              <a:gd name="connsiteX9" fmla="*/ 1361783 w 3774004"/>
              <a:gd name="connsiteY9" fmla="*/ 3170948 h 4587426"/>
              <a:gd name="connsiteX10" fmla="*/ 1412271 w 3774004"/>
              <a:gd name="connsiteY10" fmla="*/ 3126070 h 4587426"/>
              <a:gd name="connsiteX11" fmla="*/ 1496418 w 3774004"/>
              <a:gd name="connsiteY11" fmla="*/ 3075582 h 4587426"/>
              <a:gd name="connsiteX12" fmla="*/ 1608615 w 3774004"/>
              <a:gd name="connsiteY12" fmla="*/ 3047533 h 4587426"/>
              <a:gd name="connsiteX13" fmla="*/ 1726421 w 3774004"/>
              <a:gd name="connsiteY13" fmla="*/ 3047533 h 4587426"/>
              <a:gd name="connsiteX14" fmla="*/ 1838617 w 3774004"/>
              <a:gd name="connsiteY14" fmla="*/ 3053142 h 4587426"/>
              <a:gd name="connsiteX15" fmla="*/ 1973253 w 3774004"/>
              <a:gd name="connsiteY15" fmla="*/ 3064362 h 4587426"/>
              <a:gd name="connsiteX16" fmla="*/ 2309842 w 3774004"/>
              <a:gd name="connsiteY16" fmla="*/ 3086801 h 4587426"/>
              <a:gd name="connsiteX17" fmla="*/ 2309842 w 3774004"/>
              <a:gd name="connsiteY17" fmla="*/ 3086801 h 4587426"/>
              <a:gd name="connsiteX18" fmla="*/ 2483746 w 3774004"/>
              <a:gd name="connsiteY18" fmla="*/ 3086801 h 4587426"/>
              <a:gd name="connsiteX19" fmla="*/ 2629601 w 3774004"/>
              <a:gd name="connsiteY19" fmla="*/ 3081191 h 4587426"/>
              <a:gd name="connsiteX20" fmla="*/ 2820335 w 3774004"/>
              <a:gd name="connsiteY20" fmla="*/ 3047533 h 4587426"/>
              <a:gd name="connsiteX21" fmla="*/ 2999849 w 3774004"/>
              <a:gd name="connsiteY21" fmla="*/ 3008264 h 4587426"/>
              <a:gd name="connsiteX22" fmla="*/ 3156924 w 3774004"/>
              <a:gd name="connsiteY22" fmla="*/ 2963385 h 4587426"/>
              <a:gd name="connsiteX23" fmla="*/ 3364487 w 3774004"/>
              <a:gd name="connsiteY23" fmla="*/ 2890458 h 4587426"/>
              <a:gd name="connsiteX24" fmla="*/ 3448634 w 3774004"/>
              <a:gd name="connsiteY24" fmla="*/ 2806310 h 4587426"/>
              <a:gd name="connsiteX25" fmla="*/ 3588880 w 3774004"/>
              <a:gd name="connsiteY25" fmla="*/ 2688504 h 4587426"/>
              <a:gd name="connsiteX26" fmla="*/ 3673027 w 3774004"/>
              <a:gd name="connsiteY26" fmla="*/ 2514600 h 4587426"/>
              <a:gd name="connsiteX27" fmla="*/ 3774004 w 3774004"/>
              <a:gd name="connsiteY27" fmla="*/ 2267768 h 4587426"/>
              <a:gd name="connsiteX28" fmla="*/ 3774004 w 3774004"/>
              <a:gd name="connsiteY28" fmla="*/ 2093864 h 4587426"/>
              <a:gd name="connsiteX29" fmla="*/ 3751564 w 3774004"/>
              <a:gd name="connsiteY29" fmla="*/ 2004107 h 4587426"/>
              <a:gd name="connsiteX30" fmla="*/ 3684247 w 3774004"/>
              <a:gd name="connsiteY30" fmla="*/ 1830202 h 4587426"/>
              <a:gd name="connsiteX31" fmla="*/ 3594490 w 3774004"/>
              <a:gd name="connsiteY31" fmla="*/ 1656298 h 4587426"/>
              <a:gd name="connsiteX32" fmla="*/ 3459854 w 3774004"/>
              <a:gd name="connsiteY32" fmla="*/ 1381417 h 4587426"/>
              <a:gd name="connsiteX33" fmla="*/ 3409366 w 3774004"/>
              <a:gd name="connsiteY33" fmla="*/ 1140195 h 4587426"/>
              <a:gd name="connsiteX34" fmla="*/ 3381317 w 3774004"/>
              <a:gd name="connsiteY34" fmla="*/ 971901 h 4587426"/>
              <a:gd name="connsiteX35" fmla="*/ 3330828 w 3774004"/>
              <a:gd name="connsiteY35" fmla="*/ 741898 h 4587426"/>
              <a:gd name="connsiteX36" fmla="*/ 3200400 w 3774004"/>
              <a:gd name="connsiteY36" fmla="*/ 472626 h 4587426"/>
              <a:gd name="connsiteX37" fmla="*/ 2977410 w 3774004"/>
              <a:gd name="connsiteY37" fmla="*/ 270674 h 4587426"/>
              <a:gd name="connsiteX38" fmla="*/ 2590800 w 3774004"/>
              <a:gd name="connsiteY38" fmla="*/ 15426 h 4587426"/>
              <a:gd name="connsiteX39" fmla="*/ 2264963 w 3774004"/>
              <a:gd name="connsiteY39" fmla="*/ 18232 h 4587426"/>
              <a:gd name="connsiteX40" fmla="*/ 2124718 w 3774004"/>
              <a:gd name="connsiteY40" fmla="*/ 124818 h 4587426"/>
              <a:gd name="connsiteX41" fmla="*/ 2034961 w 3774004"/>
              <a:gd name="connsiteY41" fmla="*/ 225795 h 4587426"/>
              <a:gd name="connsiteX42" fmla="*/ 1911545 w 3774004"/>
              <a:gd name="connsiteY42" fmla="*/ 343601 h 4587426"/>
              <a:gd name="connsiteX43" fmla="*/ 1603005 w 3774004"/>
              <a:gd name="connsiteY43" fmla="*/ 478237 h 4587426"/>
              <a:gd name="connsiteX44" fmla="*/ 1457150 w 3774004"/>
              <a:gd name="connsiteY44" fmla="*/ 629702 h 4587426"/>
              <a:gd name="connsiteX45" fmla="*/ 1328124 w 3774004"/>
              <a:gd name="connsiteY45" fmla="*/ 747508 h 4587426"/>
              <a:gd name="connsiteX46" fmla="*/ 1232757 w 3774004"/>
              <a:gd name="connsiteY46" fmla="*/ 826045 h 4587426"/>
              <a:gd name="connsiteX47" fmla="*/ 1182269 w 3774004"/>
              <a:gd name="connsiteY47" fmla="*/ 865314 h 4587426"/>
              <a:gd name="connsiteX48" fmla="*/ 1120561 w 3774004"/>
              <a:gd name="connsiteY48" fmla="*/ 904583 h 4587426"/>
              <a:gd name="connsiteX49" fmla="*/ 1036413 w 3774004"/>
              <a:gd name="connsiteY49" fmla="*/ 955071 h 4587426"/>
              <a:gd name="connsiteX50" fmla="*/ 896168 w 3774004"/>
              <a:gd name="connsiteY50" fmla="*/ 1022389 h 4587426"/>
              <a:gd name="connsiteX51" fmla="*/ 795191 w 3774004"/>
              <a:gd name="connsiteY51" fmla="*/ 1100926 h 4587426"/>
              <a:gd name="connsiteX52" fmla="*/ 711044 w 3774004"/>
              <a:gd name="connsiteY52" fmla="*/ 1157025 h 4587426"/>
              <a:gd name="connsiteX53" fmla="*/ 649336 w 3774004"/>
              <a:gd name="connsiteY53" fmla="*/ 1218733 h 4587426"/>
              <a:gd name="connsiteX54" fmla="*/ 548360 w 3774004"/>
              <a:gd name="connsiteY54" fmla="*/ 1302880 h 4587426"/>
              <a:gd name="connsiteX55" fmla="*/ 447383 w 3774004"/>
              <a:gd name="connsiteY55" fmla="*/ 1398247 h 4587426"/>
              <a:gd name="connsiteX56" fmla="*/ 374455 w 3774004"/>
              <a:gd name="connsiteY56" fmla="*/ 1488004 h 4587426"/>
              <a:gd name="connsiteX57" fmla="*/ 307137 w 3774004"/>
              <a:gd name="connsiteY57" fmla="*/ 1656298 h 4587426"/>
              <a:gd name="connsiteX58" fmla="*/ 307137 w 3774004"/>
              <a:gd name="connsiteY58" fmla="*/ 1656298 h 4587426"/>
              <a:gd name="connsiteX59" fmla="*/ 245429 w 3774004"/>
              <a:gd name="connsiteY59" fmla="*/ 1869471 h 4587426"/>
              <a:gd name="connsiteX60" fmla="*/ 234210 w 3774004"/>
              <a:gd name="connsiteY60" fmla="*/ 2020936 h 4587426"/>
              <a:gd name="connsiteX61" fmla="*/ 222990 w 3774004"/>
              <a:gd name="connsiteY61" fmla="*/ 2200450 h 4587426"/>
              <a:gd name="connsiteX62" fmla="*/ 222990 w 3774004"/>
              <a:gd name="connsiteY62" fmla="*/ 2357525 h 4587426"/>
              <a:gd name="connsiteX63" fmla="*/ 239820 w 3774004"/>
              <a:gd name="connsiteY63" fmla="*/ 2497771 h 4587426"/>
              <a:gd name="connsiteX64" fmla="*/ 262259 w 3774004"/>
              <a:gd name="connsiteY64" fmla="*/ 2834360 h 4587426"/>
              <a:gd name="connsiteX65" fmla="*/ 284698 w 3774004"/>
              <a:gd name="connsiteY65" fmla="*/ 2957775 h 4587426"/>
              <a:gd name="connsiteX66" fmla="*/ 284698 w 3774004"/>
              <a:gd name="connsiteY66" fmla="*/ 3114850 h 4587426"/>
              <a:gd name="connsiteX67" fmla="*/ 267869 w 3774004"/>
              <a:gd name="connsiteY67" fmla="*/ 3210217 h 4587426"/>
              <a:gd name="connsiteX68" fmla="*/ 178112 w 3774004"/>
              <a:gd name="connsiteY68" fmla="*/ 3350463 h 4587426"/>
              <a:gd name="connsiteX69" fmla="*/ 76200 w 3774004"/>
              <a:gd name="connsiteY69" fmla="*/ 3444426 h 4587426"/>
              <a:gd name="connsiteX70" fmla="*/ 0 w 3774004"/>
              <a:gd name="connsiteY70" fmla="*/ 3596826 h 4587426"/>
              <a:gd name="connsiteX71" fmla="*/ 0 w 3774004"/>
              <a:gd name="connsiteY71" fmla="*/ 3749226 h 4587426"/>
              <a:gd name="connsiteX72" fmla="*/ 15427 w 3774004"/>
              <a:gd name="connsiteY72" fmla="*/ 3877785 h 4587426"/>
              <a:gd name="connsiteX73" fmla="*/ 82745 w 3774004"/>
              <a:gd name="connsiteY73" fmla="*/ 4046080 h 4587426"/>
              <a:gd name="connsiteX74" fmla="*/ 228600 w 3774004"/>
              <a:gd name="connsiteY74" fmla="*/ 4358826 h 4587426"/>
              <a:gd name="connsiteX75" fmla="*/ 152400 w 3774004"/>
              <a:gd name="connsiteY75" fmla="*/ 4358826 h 4587426"/>
              <a:gd name="connsiteX76" fmla="*/ 304800 w 3774004"/>
              <a:gd name="connsiteY76" fmla="*/ 4587426 h 4587426"/>
              <a:gd name="connsiteX77" fmla="*/ 381000 w 3774004"/>
              <a:gd name="connsiteY77" fmla="*/ 4358826 h 4587426"/>
              <a:gd name="connsiteX78" fmla="*/ 304800 w 3774004"/>
              <a:gd name="connsiteY78" fmla="*/ 4358826 h 4587426"/>
              <a:gd name="connsiteX79" fmla="*/ 304800 w 3774004"/>
              <a:gd name="connsiteY79" fmla="*/ 4130226 h 4587426"/>
              <a:gd name="connsiteX80" fmla="*/ 304800 w 3774004"/>
              <a:gd name="connsiteY80" fmla="*/ 4054026 h 4587426"/>
              <a:gd name="connsiteX81" fmla="*/ 304800 w 3774004"/>
              <a:gd name="connsiteY81" fmla="*/ 3901626 h 4587426"/>
              <a:gd name="connsiteX82" fmla="*/ 304800 w 3774004"/>
              <a:gd name="connsiteY82" fmla="*/ 3901626 h 4587426"/>
              <a:gd name="connsiteX83" fmla="*/ 261938 w 3774004"/>
              <a:gd name="connsiteY83" fmla="*/ 3782564 h 4587426"/>
              <a:gd name="connsiteX84" fmla="*/ 266700 w 3774004"/>
              <a:gd name="connsiteY84" fmla="*/ 3677789 h 4587426"/>
              <a:gd name="connsiteX85" fmla="*/ 304800 w 3774004"/>
              <a:gd name="connsiteY85" fmla="*/ 3596827 h 4587426"/>
              <a:gd name="connsiteX86" fmla="*/ 361950 w 3774004"/>
              <a:gd name="connsiteY86" fmla="*/ 3484907 h 4587426"/>
              <a:gd name="connsiteX87" fmla="*/ 457200 w 3774004"/>
              <a:gd name="connsiteY87" fmla="*/ 3292027 h 4587426"/>
              <a:gd name="connsiteX88" fmla="*/ 609600 w 3774004"/>
              <a:gd name="connsiteY88" fmla="*/ 3063426 h 4587426"/>
              <a:gd name="connsiteX89" fmla="*/ 685800 w 3774004"/>
              <a:gd name="connsiteY89" fmla="*/ 2758626 h 4587426"/>
              <a:gd name="connsiteX90" fmla="*/ 914400 w 3774004"/>
              <a:gd name="connsiteY90" fmla="*/ 2377626 h 4587426"/>
              <a:gd name="connsiteX91" fmla="*/ 1143000 w 3774004"/>
              <a:gd name="connsiteY91" fmla="*/ 2225226 h 4587426"/>
              <a:gd name="connsiteX92" fmla="*/ 1447800 w 3774004"/>
              <a:gd name="connsiteY92" fmla="*/ 2149026 h 4587426"/>
              <a:gd name="connsiteX93" fmla="*/ 1676400 w 3774004"/>
              <a:gd name="connsiteY93" fmla="*/ 2453826 h 4587426"/>
              <a:gd name="connsiteX94" fmla="*/ 1295400 w 3774004"/>
              <a:gd name="connsiteY94" fmla="*/ 2834826 h 4587426"/>
              <a:gd name="connsiteX95" fmla="*/ 914400 w 3774004"/>
              <a:gd name="connsiteY95" fmla="*/ 3139627 h 4587426"/>
              <a:gd name="connsiteX96" fmla="*/ 762000 w 3774004"/>
              <a:gd name="connsiteY96" fmla="*/ 3673027 h 4587426"/>
              <a:gd name="connsiteX0" fmla="*/ 772752 w 3774004"/>
              <a:gd name="connsiteY0" fmla="*/ 3630953 h 4587426"/>
              <a:gd name="connsiteX1" fmla="*/ 806411 w 3774004"/>
              <a:gd name="connsiteY1" fmla="*/ 3546806 h 4587426"/>
              <a:gd name="connsiteX2" fmla="*/ 856899 w 3774004"/>
              <a:gd name="connsiteY2" fmla="*/ 3473879 h 4587426"/>
              <a:gd name="connsiteX3" fmla="*/ 907388 w 3774004"/>
              <a:gd name="connsiteY3" fmla="*/ 3417780 h 4587426"/>
              <a:gd name="connsiteX4" fmla="*/ 963486 w 3774004"/>
              <a:gd name="connsiteY4" fmla="*/ 3367292 h 4587426"/>
              <a:gd name="connsiteX5" fmla="*/ 1042023 w 3774004"/>
              <a:gd name="connsiteY5" fmla="*/ 3316804 h 4587426"/>
              <a:gd name="connsiteX6" fmla="*/ 1114951 w 3774004"/>
              <a:gd name="connsiteY6" fmla="*/ 3271925 h 4587426"/>
              <a:gd name="connsiteX7" fmla="*/ 1165439 w 3774004"/>
              <a:gd name="connsiteY7" fmla="*/ 3255096 h 4587426"/>
              <a:gd name="connsiteX8" fmla="*/ 1272026 w 3774004"/>
              <a:gd name="connsiteY8" fmla="*/ 3198998 h 4587426"/>
              <a:gd name="connsiteX9" fmla="*/ 1361783 w 3774004"/>
              <a:gd name="connsiteY9" fmla="*/ 3170948 h 4587426"/>
              <a:gd name="connsiteX10" fmla="*/ 1412271 w 3774004"/>
              <a:gd name="connsiteY10" fmla="*/ 3126070 h 4587426"/>
              <a:gd name="connsiteX11" fmla="*/ 1496418 w 3774004"/>
              <a:gd name="connsiteY11" fmla="*/ 3075582 h 4587426"/>
              <a:gd name="connsiteX12" fmla="*/ 1608615 w 3774004"/>
              <a:gd name="connsiteY12" fmla="*/ 3047533 h 4587426"/>
              <a:gd name="connsiteX13" fmla="*/ 1726421 w 3774004"/>
              <a:gd name="connsiteY13" fmla="*/ 3047533 h 4587426"/>
              <a:gd name="connsiteX14" fmla="*/ 1838617 w 3774004"/>
              <a:gd name="connsiteY14" fmla="*/ 3053142 h 4587426"/>
              <a:gd name="connsiteX15" fmla="*/ 1973253 w 3774004"/>
              <a:gd name="connsiteY15" fmla="*/ 3064362 h 4587426"/>
              <a:gd name="connsiteX16" fmla="*/ 2309842 w 3774004"/>
              <a:gd name="connsiteY16" fmla="*/ 3086801 h 4587426"/>
              <a:gd name="connsiteX17" fmla="*/ 2309842 w 3774004"/>
              <a:gd name="connsiteY17" fmla="*/ 3086801 h 4587426"/>
              <a:gd name="connsiteX18" fmla="*/ 2483746 w 3774004"/>
              <a:gd name="connsiteY18" fmla="*/ 3086801 h 4587426"/>
              <a:gd name="connsiteX19" fmla="*/ 2629601 w 3774004"/>
              <a:gd name="connsiteY19" fmla="*/ 3081191 h 4587426"/>
              <a:gd name="connsiteX20" fmla="*/ 2820335 w 3774004"/>
              <a:gd name="connsiteY20" fmla="*/ 3047533 h 4587426"/>
              <a:gd name="connsiteX21" fmla="*/ 2999849 w 3774004"/>
              <a:gd name="connsiteY21" fmla="*/ 3008264 h 4587426"/>
              <a:gd name="connsiteX22" fmla="*/ 3156924 w 3774004"/>
              <a:gd name="connsiteY22" fmla="*/ 2963385 h 4587426"/>
              <a:gd name="connsiteX23" fmla="*/ 3364487 w 3774004"/>
              <a:gd name="connsiteY23" fmla="*/ 2890458 h 4587426"/>
              <a:gd name="connsiteX24" fmla="*/ 3448634 w 3774004"/>
              <a:gd name="connsiteY24" fmla="*/ 2806310 h 4587426"/>
              <a:gd name="connsiteX25" fmla="*/ 3588880 w 3774004"/>
              <a:gd name="connsiteY25" fmla="*/ 2688504 h 4587426"/>
              <a:gd name="connsiteX26" fmla="*/ 3673027 w 3774004"/>
              <a:gd name="connsiteY26" fmla="*/ 2514600 h 4587426"/>
              <a:gd name="connsiteX27" fmla="*/ 3774004 w 3774004"/>
              <a:gd name="connsiteY27" fmla="*/ 2267768 h 4587426"/>
              <a:gd name="connsiteX28" fmla="*/ 3774004 w 3774004"/>
              <a:gd name="connsiteY28" fmla="*/ 2093864 h 4587426"/>
              <a:gd name="connsiteX29" fmla="*/ 3751564 w 3774004"/>
              <a:gd name="connsiteY29" fmla="*/ 2004107 h 4587426"/>
              <a:gd name="connsiteX30" fmla="*/ 3684247 w 3774004"/>
              <a:gd name="connsiteY30" fmla="*/ 1830202 h 4587426"/>
              <a:gd name="connsiteX31" fmla="*/ 3594490 w 3774004"/>
              <a:gd name="connsiteY31" fmla="*/ 1656298 h 4587426"/>
              <a:gd name="connsiteX32" fmla="*/ 3459854 w 3774004"/>
              <a:gd name="connsiteY32" fmla="*/ 1381417 h 4587426"/>
              <a:gd name="connsiteX33" fmla="*/ 3409366 w 3774004"/>
              <a:gd name="connsiteY33" fmla="*/ 1140195 h 4587426"/>
              <a:gd name="connsiteX34" fmla="*/ 3381317 w 3774004"/>
              <a:gd name="connsiteY34" fmla="*/ 971901 h 4587426"/>
              <a:gd name="connsiteX35" fmla="*/ 3330828 w 3774004"/>
              <a:gd name="connsiteY35" fmla="*/ 741898 h 4587426"/>
              <a:gd name="connsiteX36" fmla="*/ 3200400 w 3774004"/>
              <a:gd name="connsiteY36" fmla="*/ 472626 h 4587426"/>
              <a:gd name="connsiteX37" fmla="*/ 2971800 w 3774004"/>
              <a:gd name="connsiteY37" fmla="*/ 167826 h 4587426"/>
              <a:gd name="connsiteX38" fmla="*/ 2590800 w 3774004"/>
              <a:gd name="connsiteY38" fmla="*/ 15426 h 4587426"/>
              <a:gd name="connsiteX39" fmla="*/ 2264963 w 3774004"/>
              <a:gd name="connsiteY39" fmla="*/ 18232 h 4587426"/>
              <a:gd name="connsiteX40" fmla="*/ 2124718 w 3774004"/>
              <a:gd name="connsiteY40" fmla="*/ 124818 h 4587426"/>
              <a:gd name="connsiteX41" fmla="*/ 2034961 w 3774004"/>
              <a:gd name="connsiteY41" fmla="*/ 225795 h 4587426"/>
              <a:gd name="connsiteX42" fmla="*/ 1911545 w 3774004"/>
              <a:gd name="connsiteY42" fmla="*/ 343601 h 4587426"/>
              <a:gd name="connsiteX43" fmla="*/ 1603005 w 3774004"/>
              <a:gd name="connsiteY43" fmla="*/ 478237 h 4587426"/>
              <a:gd name="connsiteX44" fmla="*/ 1457150 w 3774004"/>
              <a:gd name="connsiteY44" fmla="*/ 629702 h 4587426"/>
              <a:gd name="connsiteX45" fmla="*/ 1328124 w 3774004"/>
              <a:gd name="connsiteY45" fmla="*/ 747508 h 4587426"/>
              <a:gd name="connsiteX46" fmla="*/ 1232757 w 3774004"/>
              <a:gd name="connsiteY46" fmla="*/ 826045 h 4587426"/>
              <a:gd name="connsiteX47" fmla="*/ 1182269 w 3774004"/>
              <a:gd name="connsiteY47" fmla="*/ 865314 h 4587426"/>
              <a:gd name="connsiteX48" fmla="*/ 1120561 w 3774004"/>
              <a:gd name="connsiteY48" fmla="*/ 904583 h 4587426"/>
              <a:gd name="connsiteX49" fmla="*/ 1036413 w 3774004"/>
              <a:gd name="connsiteY49" fmla="*/ 955071 h 4587426"/>
              <a:gd name="connsiteX50" fmla="*/ 896168 w 3774004"/>
              <a:gd name="connsiteY50" fmla="*/ 1022389 h 4587426"/>
              <a:gd name="connsiteX51" fmla="*/ 795191 w 3774004"/>
              <a:gd name="connsiteY51" fmla="*/ 1100926 h 4587426"/>
              <a:gd name="connsiteX52" fmla="*/ 711044 w 3774004"/>
              <a:gd name="connsiteY52" fmla="*/ 1157025 h 4587426"/>
              <a:gd name="connsiteX53" fmla="*/ 649336 w 3774004"/>
              <a:gd name="connsiteY53" fmla="*/ 1218733 h 4587426"/>
              <a:gd name="connsiteX54" fmla="*/ 548360 w 3774004"/>
              <a:gd name="connsiteY54" fmla="*/ 1302880 h 4587426"/>
              <a:gd name="connsiteX55" fmla="*/ 447383 w 3774004"/>
              <a:gd name="connsiteY55" fmla="*/ 1398247 h 4587426"/>
              <a:gd name="connsiteX56" fmla="*/ 374455 w 3774004"/>
              <a:gd name="connsiteY56" fmla="*/ 1488004 h 4587426"/>
              <a:gd name="connsiteX57" fmla="*/ 307137 w 3774004"/>
              <a:gd name="connsiteY57" fmla="*/ 1656298 h 4587426"/>
              <a:gd name="connsiteX58" fmla="*/ 307137 w 3774004"/>
              <a:gd name="connsiteY58" fmla="*/ 1656298 h 4587426"/>
              <a:gd name="connsiteX59" fmla="*/ 245429 w 3774004"/>
              <a:gd name="connsiteY59" fmla="*/ 1869471 h 4587426"/>
              <a:gd name="connsiteX60" fmla="*/ 234210 w 3774004"/>
              <a:gd name="connsiteY60" fmla="*/ 2020936 h 4587426"/>
              <a:gd name="connsiteX61" fmla="*/ 222990 w 3774004"/>
              <a:gd name="connsiteY61" fmla="*/ 2200450 h 4587426"/>
              <a:gd name="connsiteX62" fmla="*/ 222990 w 3774004"/>
              <a:gd name="connsiteY62" fmla="*/ 2357525 h 4587426"/>
              <a:gd name="connsiteX63" fmla="*/ 239820 w 3774004"/>
              <a:gd name="connsiteY63" fmla="*/ 2497771 h 4587426"/>
              <a:gd name="connsiteX64" fmla="*/ 262259 w 3774004"/>
              <a:gd name="connsiteY64" fmla="*/ 2834360 h 4587426"/>
              <a:gd name="connsiteX65" fmla="*/ 284698 w 3774004"/>
              <a:gd name="connsiteY65" fmla="*/ 2957775 h 4587426"/>
              <a:gd name="connsiteX66" fmla="*/ 284698 w 3774004"/>
              <a:gd name="connsiteY66" fmla="*/ 3114850 h 4587426"/>
              <a:gd name="connsiteX67" fmla="*/ 267869 w 3774004"/>
              <a:gd name="connsiteY67" fmla="*/ 3210217 h 4587426"/>
              <a:gd name="connsiteX68" fmla="*/ 178112 w 3774004"/>
              <a:gd name="connsiteY68" fmla="*/ 3350463 h 4587426"/>
              <a:gd name="connsiteX69" fmla="*/ 76200 w 3774004"/>
              <a:gd name="connsiteY69" fmla="*/ 3444426 h 4587426"/>
              <a:gd name="connsiteX70" fmla="*/ 0 w 3774004"/>
              <a:gd name="connsiteY70" fmla="*/ 3596826 h 4587426"/>
              <a:gd name="connsiteX71" fmla="*/ 0 w 3774004"/>
              <a:gd name="connsiteY71" fmla="*/ 3749226 h 4587426"/>
              <a:gd name="connsiteX72" fmla="*/ 15427 w 3774004"/>
              <a:gd name="connsiteY72" fmla="*/ 3877785 h 4587426"/>
              <a:gd name="connsiteX73" fmla="*/ 82745 w 3774004"/>
              <a:gd name="connsiteY73" fmla="*/ 4046080 h 4587426"/>
              <a:gd name="connsiteX74" fmla="*/ 228600 w 3774004"/>
              <a:gd name="connsiteY74" fmla="*/ 4358826 h 4587426"/>
              <a:gd name="connsiteX75" fmla="*/ 152400 w 3774004"/>
              <a:gd name="connsiteY75" fmla="*/ 4358826 h 4587426"/>
              <a:gd name="connsiteX76" fmla="*/ 304800 w 3774004"/>
              <a:gd name="connsiteY76" fmla="*/ 4587426 h 4587426"/>
              <a:gd name="connsiteX77" fmla="*/ 381000 w 3774004"/>
              <a:gd name="connsiteY77" fmla="*/ 4358826 h 4587426"/>
              <a:gd name="connsiteX78" fmla="*/ 304800 w 3774004"/>
              <a:gd name="connsiteY78" fmla="*/ 4358826 h 4587426"/>
              <a:gd name="connsiteX79" fmla="*/ 304800 w 3774004"/>
              <a:gd name="connsiteY79" fmla="*/ 4130226 h 4587426"/>
              <a:gd name="connsiteX80" fmla="*/ 304800 w 3774004"/>
              <a:gd name="connsiteY80" fmla="*/ 4054026 h 4587426"/>
              <a:gd name="connsiteX81" fmla="*/ 304800 w 3774004"/>
              <a:gd name="connsiteY81" fmla="*/ 3901626 h 4587426"/>
              <a:gd name="connsiteX82" fmla="*/ 304800 w 3774004"/>
              <a:gd name="connsiteY82" fmla="*/ 3901626 h 4587426"/>
              <a:gd name="connsiteX83" fmla="*/ 261938 w 3774004"/>
              <a:gd name="connsiteY83" fmla="*/ 3782564 h 4587426"/>
              <a:gd name="connsiteX84" fmla="*/ 266700 w 3774004"/>
              <a:gd name="connsiteY84" fmla="*/ 3677789 h 4587426"/>
              <a:gd name="connsiteX85" fmla="*/ 304800 w 3774004"/>
              <a:gd name="connsiteY85" fmla="*/ 3596827 h 4587426"/>
              <a:gd name="connsiteX86" fmla="*/ 361950 w 3774004"/>
              <a:gd name="connsiteY86" fmla="*/ 3484907 h 4587426"/>
              <a:gd name="connsiteX87" fmla="*/ 457200 w 3774004"/>
              <a:gd name="connsiteY87" fmla="*/ 3292027 h 4587426"/>
              <a:gd name="connsiteX88" fmla="*/ 609600 w 3774004"/>
              <a:gd name="connsiteY88" fmla="*/ 3063426 h 4587426"/>
              <a:gd name="connsiteX89" fmla="*/ 685800 w 3774004"/>
              <a:gd name="connsiteY89" fmla="*/ 2758626 h 4587426"/>
              <a:gd name="connsiteX90" fmla="*/ 914400 w 3774004"/>
              <a:gd name="connsiteY90" fmla="*/ 2377626 h 4587426"/>
              <a:gd name="connsiteX91" fmla="*/ 1143000 w 3774004"/>
              <a:gd name="connsiteY91" fmla="*/ 2225226 h 4587426"/>
              <a:gd name="connsiteX92" fmla="*/ 1447800 w 3774004"/>
              <a:gd name="connsiteY92" fmla="*/ 2149026 h 4587426"/>
              <a:gd name="connsiteX93" fmla="*/ 1676400 w 3774004"/>
              <a:gd name="connsiteY93" fmla="*/ 2453826 h 4587426"/>
              <a:gd name="connsiteX94" fmla="*/ 1295400 w 3774004"/>
              <a:gd name="connsiteY94" fmla="*/ 2834826 h 4587426"/>
              <a:gd name="connsiteX95" fmla="*/ 914400 w 3774004"/>
              <a:gd name="connsiteY95" fmla="*/ 3139627 h 4587426"/>
              <a:gd name="connsiteX96" fmla="*/ 762000 w 3774004"/>
              <a:gd name="connsiteY96" fmla="*/ 3673027 h 4587426"/>
              <a:gd name="connsiteX0" fmla="*/ 772752 w 3774004"/>
              <a:gd name="connsiteY0" fmla="*/ 3630953 h 4587426"/>
              <a:gd name="connsiteX1" fmla="*/ 806411 w 3774004"/>
              <a:gd name="connsiteY1" fmla="*/ 3546806 h 4587426"/>
              <a:gd name="connsiteX2" fmla="*/ 856899 w 3774004"/>
              <a:gd name="connsiteY2" fmla="*/ 3473879 h 4587426"/>
              <a:gd name="connsiteX3" fmla="*/ 907388 w 3774004"/>
              <a:gd name="connsiteY3" fmla="*/ 3417780 h 4587426"/>
              <a:gd name="connsiteX4" fmla="*/ 963486 w 3774004"/>
              <a:gd name="connsiteY4" fmla="*/ 3367292 h 4587426"/>
              <a:gd name="connsiteX5" fmla="*/ 1042023 w 3774004"/>
              <a:gd name="connsiteY5" fmla="*/ 3316804 h 4587426"/>
              <a:gd name="connsiteX6" fmla="*/ 1114951 w 3774004"/>
              <a:gd name="connsiteY6" fmla="*/ 3271925 h 4587426"/>
              <a:gd name="connsiteX7" fmla="*/ 1165439 w 3774004"/>
              <a:gd name="connsiteY7" fmla="*/ 3255096 h 4587426"/>
              <a:gd name="connsiteX8" fmla="*/ 1272026 w 3774004"/>
              <a:gd name="connsiteY8" fmla="*/ 3198998 h 4587426"/>
              <a:gd name="connsiteX9" fmla="*/ 1361783 w 3774004"/>
              <a:gd name="connsiteY9" fmla="*/ 3170948 h 4587426"/>
              <a:gd name="connsiteX10" fmla="*/ 1412271 w 3774004"/>
              <a:gd name="connsiteY10" fmla="*/ 3126070 h 4587426"/>
              <a:gd name="connsiteX11" fmla="*/ 1496418 w 3774004"/>
              <a:gd name="connsiteY11" fmla="*/ 3075582 h 4587426"/>
              <a:gd name="connsiteX12" fmla="*/ 1608615 w 3774004"/>
              <a:gd name="connsiteY12" fmla="*/ 3047533 h 4587426"/>
              <a:gd name="connsiteX13" fmla="*/ 1726421 w 3774004"/>
              <a:gd name="connsiteY13" fmla="*/ 3047533 h 4587426"/>
              <a:gd name="connsiteX14" fmla="*/ 1838617 w 3774004"/>
              <a:gd name="connsiteY14" fmla="*/ 3053142 h 4587426"/>
              <a:gd name="connsiteX15" fmla="*/ 1973253 w 3774004"/>
              <a:gd name="connsiteY15" fmla="*/ 3064362 h 4587426"/>
              <a:gd name="connsiteX16" fmla="*/ 2309842 w 3774004"/>
              <a:gd name="connsiteY16" fmla="*/ 3086801 h 4587426"/>
              <a:gd name="connsiteX17" fmla="*/ 2309842 w 3774004"/>
              <a:gd name="connsiteY17" fmla="*/ 3086801 h 4587426"/>
              <a:gd name="connsiteX18" fmla="*/ 2483746 w 3774004"/>
              <a:gd name="connsiteY18" fmla="*/ 3086801 h 4587426"/>
              <a:gd name="connsiteX19" fmla="*/ 2629601 w 3774004"/>
              <a:gd name="connsiteY19" fmla="*/ 3081191 h 4587426"/>
              <a:gd name="connsiteX20" fmla="*/ 2820335 w 3774004"/>
              <a:gd name="connsiteY20" fmla="*/ 3047533 h 4587426"/>
              <a:gd name="connsiteX21" fmla="*/ 2999849 w 3774004"/>
              <a:gd name="connsiteY21" fmla="*/ 3008264 h 4587426"/>
              <a:gd name="connsiteX22" fmla="*/ 3156924 w 3774004"/>
              <a:gd name="connsiteY22" fmla="*/ 2963385 h 4587426"/>
              <a:gd name="connsiteX23" fmla="*/ 3364487 w 3774004"/>
              <a:gd name="connsiteY23" fmla="*/ 2890458 h 4587426"/>
              <a:gd name="connsiteX24" fmla="*/ 3448634 w 3774004"/>
              <a:gd name="connsiteY24" fmla="*/ 2806310 h 4587426"/>
              <a:gd name="connsiteX25" fmla="*/ 3588880 w 3774004"/>
              <a:gd name="connsiteY25" fmla="*/ 2688504 h 4587426"/>
              <a:gd name="connsiteX26" fmla="*/ 3673027 w 3774004"/>
              <a:gd name="connsiteY26" fmla="*/ 2514600 h 4587426"/>
              <a:gd name="connsiteX27" fmla="*/ 3774004 w 3774004"/>
              <a:gd name="connsiteY27" fmla="*/ 2267768 h 4587426"/>
              <a:gd name="connsiteX28" fmla="*/ 3774004 w 3774004"/>
              <a:gd name="connsiteY28" fmla="*/ 2093864 h 4587426"/>
              <a:gd name="connsiteX29" fmla="*/ 3751564 w 3774004"/>
              <a:gd name="connsiteY29" fmla="*/ 2004107 h 4587426"/>
              <a:gd name="connsiteX30" fmla="*/ 3684247 w 3774004"/>
              <a:gd name="connsiteY30" fmla="*/ 1830202 h 4587426"/>
              <a:gd name="connsiteX31" fmla="*/ 3594490 w 3774004"/>
              <a:gd name="connsiteY31" fmla="*/ 1656298 h 4587426"/>
              <a:gd name="connsiteX32" fmla="*/ 3459854 w 3774004"/>
              <a:gd name="connsiteY32" fmla="*/ 1381417 h 4587426"/>
              <a:gd name="connsiteX33" fmla="*/ 3409366 w 3774004"/>
              <a:gd name="connsiteY33" fmla="*/ 1140195 h 4587426"/>
              <a:gd name="connsiteX34" fmla="*/ 3381317 w 3774004"/>
              <a:gd name="connsiteY34" fmla="*/ 971901 h 4587426"/>
              <a:gd name="connsiteX35" fmla="*/ 3330828 w 3774004"/>
              <a:gd name="connsiteY35" fmla="*/ 741898 h 4587426"/>
              <a:gd name="connsiteX36" fmla="*/ 3200400 w 3774004"/>
              <a:gd name="connsiteY36" fmla="*/ 472626 h 4587426"/>
              <a:gd name="connsiteX37" fmla="*/ 2971800 w 3774004"/>
              <a:gd name="connsiteY37" fmla="*/ 167826 h 4587426"/>
              <a:gd name="connsiteX38" fmla="*/ 2590800 w 3774004"/>
              <a:gd name="connsiteY38" fmla="*/ 15426 h 4587426"/>
              <a:gd name="connsiteX39" fmla="*/ 2264963 w 3774004"/>
              <a:gd name="connsiteY39" fmla="*/ 18232 h 4587426"/>
              <a:gd name="connsiteX40" fmla="*/ 2124718 w 3774004"/>
              <a:gd name="connsiteY40" fmla="*/ 124818 h 4587426"/>
              <a:gd name="connsiteX41" fmla="*/ 2034961 w 3774004"/>
              <a:gd name="connsiteY41" fmla="*/ 225795 h 4587426"/>
              <a:gd name="connsiteX42" fmla="*/ 1911545 w 3774004"/>
              <a:gd name="connsiteY42" fmla="*/ 343601 h 4587426"/>
              <a:gd name="connsiteX43" fmla="*/ 1457150 w 3774004"/>
              <a:gd name="connsiteY43" fmla="*/ 629702 h 4587426"/>
              <a:gd name="connsiteX44" fmla="*/ 1328124 w 3774004"/>
              <a:gd name="connsiteY44" fmla="*/ 747508 h 4587426"/>
              <a:gd name="connsiteX45" fmla="*/ 1232757 w 3774004"/>
              <a:gd name="connsiteY45" fmla="*/ 826045 h 4587426"/>
              <a:gd name="connsiteX46" fmla="*/ 1182269 w 3774004"/>
              <a:gd name="connsiteY46" fmla="*/ 865314 h 4587426"/>
              <a:gd name="connsiteX47" fmla="*/ 1120561 w 3774004"/>
              <a:gd name="connsiteY47" fmla="*/ 904583 h 4587426"/>
              <a:gd name="connsiteX48" fmla="*/ 1036413 w 3774004"/>
              <a:gd name="connsiteY48" fmla="*/ 955071 h 4587426"/>
              <a:gd name="connsiteX49" fmla="*/ 896168 w 3774004"/>
              <a:gd name="connsiteY49" fmla="*/ 1022389 h 4587426"/>
              <a:gd name="connsiteX50" fmla="*/ 795191 w 3774004"/>
              <a:gd name="connsiteY50" fmla="*/ 1100926 h 4587426"/>
              <a:gd name="connsiteX51" fmla="*/ 711044 w 3774004"/>
              <a:gd name="connsiteY51" fmla="*/ 1157025 h 4587426"/>
              <a:gd name="connsiteX52" fmla="*/ 649336 w 3774004"/>
              <a:gd name="connsiteY52" fmla="*/ 1218733 h 4587426"/>
              <a:gd name="connsiteX53" fmla="*/ 548360 w 3774004"/>
              <a:gd name="connsiteY53" fmla="*/ 1302880 h 4587426"/>
              <a:gd name="connsiteX54" fmla="*/ 447383 w 3774004"/>
              <a:gd name="connsiteY54" fmla="*/ 1398247 h 4587426"/>
              <a:gd name="connsiteX55" fmla="*/ 374455 w 3774004"/>
              <a:gd name="connsiteY55" fmla="*/ 1488004 h 4587426"/>
              <a:gd name="connsiteX56" fmla="*/ 307137 w 3774004"/>
              <a:gd name="connsiteY56" fmla="*/ 1656298 h 4587426"/>
              <a:gd name="connsiteX57" fmla="*/ 307137 w 3774004"/>
              <a:gd name="connsiteY57" fmla="*/ 1656298 h 4587426"/>
              <a:gd name="connsiteX58" fmla="*/ 245429 w 3774004"/>
              <a:gd name="connsiteY58" fmla="*/ 1869471 h 4587426"/>
              <a:gd name="connsiteX59" fmla="*/ 234210 w 3774004"/>
              <a:gd name="connsiteY59" fmla="*/ 2020936 h 4587426"/>
              <a:gd name="connsiteX60" fmla="*/ 222990 w 3774004"/>
              <a:gd name="connsiteY60" fmla="*/ 2200450 h 4587426"/>
              <a:gd name="connsiteX61" fmla="*/ 222990 w 3774004"/>
              <a:gd name="connsiteY61" fmla="*/ 2357525 h 4587426"/>
              <a:gd name="connsiteX62" fmla="*/ 239820 w 3774004"/>
              <a:gd name="connsiteY62" fmla="*/ 2497771 h 4587426"/>
              <a:gd name="connsiteX63" fmla="*/ 262259 w 3774004"/>
              <a:gd name="connsiteY63" fmla="*/ 2834360 h 4587426"/>
              <a:gd name="connsiteX64" fmla="*/ 284698 w 3774004"/>
              <a:gd name="connsiteY64" fmla="*/ 2957775 h 4587426"/>
              <a:gd name="connsiteX65" fmla="*/ 284698 w 3774004"/>
              <a:gd name="connsiteY65" fmla="*/ 3114850 h 4587426"/>
              <a:gd name="connsiteX66" fmla="*/ 267869 w 3774004"/>
              <a:gd name="connsiteY66" fmla="*/ 3210217 h 4587426"/>
              <a:gd name="connsiteX67" fmla="*/ 178112 w 3774004"/>
              <a:gd name="connsiteY67" fmla="*/ 3350463 h 4587426"/>
              <a:gd name="connsiteX68" fmla="*/ 76200 w 3774004"/>
              <a:gd name="connsiteY68" fmla="*/ 3444426 h 4587426"/>
              <a:gd name="connsiteX69" fmla="*/ 0 w 3774004"/>
              <a:gd name="connsiteY69" fmla="*/ 3596826 h 4587426"/>
              <a:gd name="connsiteX70" fmla="*/ 0 w 3774004"/>
              <a:gd name="connsiteY70" fmla="*/ 3749226 h 4587426"/>
              <a:gd name="connsiteX71" fmla="*/ 15427 w 3774004"/>
              <a:gd name="connsiteY71" fmla="*/ 3877785 h 4587426"/>
              <a:gd name="connsiteX72" fmla="*/ 82745 w 3774004"/>
              <a:gd name="connsiteY72" fmla="*/ 4046080 h 4587426"/>
              <a:gd name="connsiteX73" fmla="*/ 228600 w 3774004"/>
              <a:gd name="connsiteY73" fmla="*/ 4358826 h 4587426"/>
              <a:gd name="connsiteX74" fmla="*/ 152400 w 3774004"/>
              <a:gd name="connsiteY74" fmla="*/ 4358826 h 4587426"/>
              <a:gd name="connsiteX75" fmla="*/ 304800 w 3774004"/>
              <a:gd name="connsiteY75" fmla="*/ 4587426 h 4587426"/>
              <a:gd name="connsiteX76" fmla="*/ 381000 w 3774004"/>
              <a:gd name="connsiteY76" fmla="*/ 4358826 h 4587426"/>
              <a:gd name="connsiteX77" fmla="*/ 304800 w 3774004"/>
              <a:gd name="connsiteY77" fmla="*/ 4358826 h 4587426"/>
              <a:gd name="connsiteX78" fmla="*/ 304800 w 3774004"/>
              <a:gd name="connsiteY78" fmla="*/ 4130226 h 4587426"/>
              <a:gd name="connsiteX79" fmla="*/ 304800 w 3774004"/>
              <a:gd name="connsiteY79" fmla="*/ 4054026 h 4587426"/>
              <a:gd name="connsiteX80" fmla="*/ 304800 w 3774004"/>
              <a:gd name="connsiteY80" fmla="*/ 3901626 h 4587426"/>
              <a:gd name="connsiteX81" fmla="*/ 304800 w 3774004"/>
              <a:gd name="connsiteY81" fmla="*/ 3901626 h 4587426"/>
              <a:gd name="connsiteX82" fmla="*/ 261938 w 3774004"/>
              <a:gd name="connsiteY82" fmla="*/ 3782564 h 4587426"/>
              <a:gd name="connsiteX83" fmla="*/ 266700 w 3774004"/>
              <a:gd name="connsiteY83" fmla="*/ 3677789 h 4587426"/>
              <a:gd name="connsiteX84" fmla="*/ 304800 w 3774004"/>
              <a:gd name="connsiteY84" fmla="*/ 3596827 h 4587426"/>
              <a:gd name="connsiteX85" fmla="*/ 361950 w 3774004"/>
              <a:gd name="connsiteY85" fmla="*/ 3484907 h 4587426"/>
              <a:gd name="connsiteX86" fmla="*/ 457200 w 3774004"/>
              <a:gd name="connsiteY86" fmla="*/ 3292027 h 4587426"/>
              <a:gd name="connsiteX87" fmla="*/ 609600 w 3774004"/>
              <a:gd name="connsiteY87" fmla="*/ 3063426 h 4587426"/>
              <a:gd name="connsiteX88" fmla="*/ 685800 w 3774004"/>
              <a:gd name="connsiteY88" fmla="*/ 2758626 h 4587426"/>
              <a:gd name="connsiteX89" fmla="*/ 914400 w 3774004"/>
              <a:gd name="connsiteY89" fmla="*/ 2377626 h 4587426"/>
              <a:gd name="connsiteX90" fmla="*/ 1143000 w 3774004"/>
              <a:gd name="connsiteY90" fmla="*/ 2225226 h 4587426"/>
              <a:gd name="connsiteX91" fmla="*/ 1447800 w 3774004"/>
              <a:gd name="connsiteY91" fmla="*/ 2149026 h 4587426"/>
              <a:gd name="connsiteX92" fmla="*/ 1676400 w 3774004"/>
              <a:gd name="connsiteY92" fmla="*/ 2453826 h 4587426"/>
              <a:gd name="connsiteX93" fmla="*/ 1295400 w 3774004"/>
              <a:gd name="connsiteY93" fmla="*/ 2834826 h 4587426"/>
              <a:gd name="connsiteX94" fmla="*/ 914400 w 3774004"/>
              <a:gd name="connsiteY94" fmla="*/ 3139627 h 4587426"/>
              <a:gd name="connsiteX95" fmla="*/ 762000 w 3774004"/>
              <a:gd name="connsiteY95" fmla="*/ 3673027 h 4587426"/>
              <a:gd name="connsiteX0" fmla="*/ 772752 w 3774004"/>
              <a:gd name="connsiteY0" fmla="*/ 3647782 h 4604255"/>
              <a:gd name="connsiteX1" fmla="*/ 806411 w 3774004"/>
              <a:gd name="connsiteY1" fmla="*/ 3563635 h 4604255"/>
              <a:gd name="connsiteX2" fmla="*/ 856899 w 3774004"/>
              <a:gd name="connsiteY2" fmla="*/ 3490708 h 4604255"/>
              <a:gd name="connsiteX3" fmla="*/ 907388 w 3774004"/>
              <a:gd name="connsiteY3" fmla="*/ 3434609 h 4604255"/>
              <a:gd name="connsiteX4" fmla="*/ 963486 w 3774004"/>
              <a:gd name="connsiteY4" fmla="*/ 3384121 h 4604255"/>
              <a:gd name="connsiteX5" fmla="*/ 1042023 w 3774004"/>
              <a:gd name="connsiteY5" fmla="*/ 3333633 h 4604255"/>
              <a:gd name="connsiteX6" fmla="*/ 1114951 w 3774004"/>
              <a:gd name="connsiteY6" fmla="*/ 3288754 h 4604255"/>
              <a:gd name="connsiteX7" fmla="*/ 1165439 w 3774004"/>
              <a:gd name="connsiteY7" fmla="*/ 3271925 h 4604255"/>
              <a:gd name="connsiteX8" fmla="*/ 1272026 w 3774004"/>
              <a:gd name="connsiteY8" fmla="*/ 3215827 h 4604255"/>
              <a:gd name="connsiteX9" fmla="*/ 1361783 w 3774004"/>
              <a:gd name="connsiteY9" fmla="*/ 3187777 h 4604255"/>
              <a:gd name="connsiteX10" fmla="*/ 1412271 w 3774004"/>
              <a:gd name="connsiteY10" fmla="*/ 3142899 h 4604255"/>
              <a:gd name="connsiteX11" fmla="*/ 1496418 w 3774004"/>
              <a:gd name="connsiteY11" fmla="*/ 3092411 h 4604255"/>
              <a:gd name="connsiteX12" fmla="*/ 1608615 w 3774004"/>
              <a:gd name="connsiteY12" fmla="*/ 3064362 h 4604255"/>
              <a:gd name="connsiteX13" fmla="*/ 1726421 w 3774004"/>
              <a:gd name="connsiteY13" fmla="*/ 3064362 h 4604255"/>
              <a:gd name="connsiteX14" fmla="*/ 1838617 w 3774004"/>
              <a:gd name="connsiteY14" fmla="*/ 3069971 h 4604255"/>
              <a:gd name="connsiteX15" fmla="*/ 1973253 w 3774004"/>
              <a:gd name="connsiteY15" fmla="*/ 3081191 h 4604255"/>
              <a:gd name="connsiteX16" fmla="*/ 2309842 w 3774004"/>
              <a:gd name="connsiteY16" fmla="*/ 3103630 h 4604255"/>
              <a:gd name="connsiteX17" fmla="*/ 2309842 w 3774004"/>
              <a:gd name="connsiteY17" fmla="*/ 3103630 h 4604255"/>
              <a:gd name="connsiteX18" fmla="*/ 2483746 w 3774004"/>
              <a:gd name="connsiteY18" fmla="*/ 3103630 h 4604255"/>
              <a:gd name="connsiteX19" fmla="*/ 2629601 w 3774004"/>
              <a:gd name="connsiteY19" fmla="*/ 3098020 h 4604255"/>
              <a:gd name="connsiteX20" fmla="*/ 2820335 w 3774004"/>
              <a:gd name="connsiteY20" fmla="*/ 3064362 h 4604255"/>
              <a:gd name="connsiteX21" fmla="*/ 2999849 w 3774004"/>
              <a:gd name="connsiteY21" fmla="*/ 3025093 h 4604255"/>
              <a:gd name="connsiteX22" fmla="*/ 3156924 w 3774004"/>
              <a:gd name="connsiteY22" fmla="*/ 2980214 h 4604255"/>
              <a:gd name="connsiteX23" fmla="*/ 3364487 w 3774004"/>
              <a:gd name="connsiteY23" fmla="*/ 2907287 h 4604255"/>
              <a:gd name="connsiteX24" fmla="*/ 3448634 w 3774004"/>
              <a:gd name="connsiteY24" fmla="*/ 2823139 h 4604255"/>
              <a:gd name="connsiteX25" fmla="*/ 3588880 w 3774004"/>
              <a:gd name="connsiteY25" fmla="*/ 2705333 h 4604255"/>
              <a:gd name="connsiteX26" fmla="*/ 3673027 w 3774004"/>
              <a:gd name="connsiteY26" fmla="*/ 2531429 h 4604255"/>
              <a:gd name="connsiteX27" fmla="*/ 3774004 w 3774004"/>
              <a:gd name="connsiteY27" fmla="*/ 2284597 h 4604255"/>
              <a:gd name="connsiteX28" fmla="*/ 3774004 w 3774004"/>
              <a:gd name="connsiteY28" fmla="*/ 2110693 h 4604255"/>
              <a:gd name="connsiteX29" fmla="*/ 3751564 w 3774004"/>
              <a:gd name="connsiteY29" fmla="*/ 2020936 h 4604255"/>
              <a:gd name="connsiteX30" fmla="*/ 3684247 w 3774004"/>
              <a:gd name="connsiteY30" fmla="*/ 1847031 h 4604255"/>
              <a:gd name="connsiteX31" fmla="*/ 3594490 w 3774004"/>
              <a:gd name="connsiteY31" fmla="*/ 1673127 h 4604255"/>
              <a:gd name="connsiteX32" fmla="*/ 3459854 w 3774004"/>
              <a:gd name="connsiteY32" fmla="*/ 1398246 h 4604255"/>
              <a:gd name="connsiteX33" fmla="*/ 3409366 w 3774004"/>
              <a:gd name="connsiteY33" fmla="*/ 1157024 h 4604255"/>
              <a:gd name="connsiteX34" fmla="*/ 3381317 w 3774004"/>
              <a:gd name="connsiteY34" fmla="*/ 988730 h 4604255"/>
              <a:gd name="connsiteX35" fmla="*/ 3330828 w 3774004"/>
              <a:gd name="connsiteY35" fmla="*/ 758727 h 4604255"/>
              <a:gd name="connsiteX36" fmla="*/ 3200400 w 3774004"/>
              <a:gd name="connsiteY36" fmla="*/ 489455 h 4604255"/>
              <a:gd name="connsiteX37" fmla="*/ 2971800 w 3774004"/>
              <a:gd name="connsiteY37" fmla="*/ 184655 h 4604255"/>
              <a:gd name="connsiteX38" fmla="*/ 2590800 w 3774004"/>
              <a:gd name="connsiteY38" fmla="*/ 32255 h 4604255"/>
              <a:gd name="connsiteX39" fmla="*/ 2264963 w 3774004"/>
              <a:gd name="connsiteY39" fmla="*/ 35061 h 4604255"/>
              <a:gd name="connsiteX40" fmla="*/ 2034961 w 3774004"/>
              <a:gd name="connsiteY40" fmla="*/ 242624 h 4604255"/>
              <a:gd name="connsiteX41" fmla="*/ 1911545 w 3774004"/>
              <a:gd name="connsiteY41" fmla="*/ 360430 h 4604255"/>
              <a:gd name="connsiteX42" fmla="*/ 1457150 w 3774004"/>
              <a:gd name="connsiteY42" fmla="*/ 646531 h 4604255"/>
              <a:gd name="connsiteX43" fmla="*/ 1328124 w 3774004"/>
              <a:gd name="connsiteY43" fmla="*/ 764337 h 4604255"/>
              <a:gd name="connsiteX44" fmla="*/ 1232757 w 3774004"/>
              <a:gd name="connsiteY44" fmla="*/ 842874 h 4604255"/>
              <a:gd name="connsiteX45" fmla="*/ 1182269 w 3774004"/>
              <a:gd name="connsiteY45" fmla="*/ 882143 h 4604255"/>
              <a:gd name="connsiteX46" fmla="*/ 1120561 w 3774004"/>
              <a:gd name="connsiteY46" fmla="*/ 921412 h 4604255"/>
              <a:gd name="connsiteX47" fmla="*/ 1036413 w 3774004"/>
              <a:gd name="connsiteY47" fmla="*/ 971900 h 4604255"/>
              <a:gd name="connsiteX48" fmla="*/ 896168 w 3774004"/>
              <a:gd name="connsiteY48" fmla="*/ 1039218 h 4604255"/>
              <a:gd name="connsiteX49" fmla="*/ 795191 w 3774004"/>
              <a:gd name="connsiteY49" fmla="*/ 1117755 h 4604255"/>
              <a:gd name="connsiteX50" fmla="*/ 711044 w 3774004"/>
              <a:gd name="connsiteY50" fmla="*/ 1173854 h 4604255"/>
              <a:gd name="connsiteX51" fmla="*/ 649336 w 3774004"/>
              <a:gd name="connsiteY51" fmla="*/ 1235562 h 4604255"/>
              <a:gd name="connsiteX52" fmla="*/ 548360 w 3774004"/>
              <a:gd name="connsiteY52" fmla="*/ 1319709 h 4604255"/>
              <a:gd name="connsiteX53" fmla="*/ 447383 w 3774004"/>
              <a:gd name="connsiteY53" fmla="*/ 1415076 h 4604255"/>
              <a:gd name="connsiteX54" fmla="*/ 374455 w 3774004"/>
              <a:gd name="connsiteY54" fmla="*/ 1504833 h 4604255"/>
              <a:gd name="connsiteX55" fmla="*/ 307137 w 3774004"/>
              <a:gd name="connsiteY55" fmla="*/ 1673127 h 4604255"/>
              <a:gd name="connsiteX56" fmla="*/ 307137 w 3774004"/>
              <a:gd name="connsiteY56" fmla="*/ 1673127 h 4604255"/>
              <a:gd name="connsiteX57" fmla="*/ 245429 w 3774004"/>
              <a:gd name="connsiteY57" fmla="*/ 1886300 h 4604255"/>
              <a:gd name="connsiteX58" fmla="*/ 234210 w 3774004"/>
              <a:gd name="connsiteY58" fmla="*/ 2037765 h 4604255"/>
              <a:gd name="connsiteX59" fmla="*/ 222990 w 3774004"/>
              <a:gd name="connsiteY59" fmla="*/ 2217279 h 4604255"/>
              <a:gd name="connsiteX60" fmla="*/ 222990 w 3774004"/>
              <a:gd name="connsiteY60" fmla="*/ 2374354 h 4604255"/>
              <a:gd name="connsiteX61" fmla="*/ 239820 w 3774004"/>
              <a:gd name="connsiteY61" fmla="*/ 2514600 h 4604255"/>
              <a:gd name="connsiteX62" fmla="*/ 262259 w 3774004"/>
              <a:gd name="connsiteY62" fmla="*/ 2851189 h 4604255"/>
              <a:gd name="connsiteX63" fmla="*/ 284698 w 3774004"/>
              <a:gd name="connsiteY63" fmla="*/ 2974604 h 4604255"/>
              <a:gd name="connsiteX64" fmla="*/ 284698 w 3774004"/>
              <a:gd name="connsiteY64" fmla="*/ 3131679 h 4604255"/>
              <a:gd name="connsiteX65" fmla="*/ 267869 w 3774004"/>
              <a:gd name="connsiteY65" fmla="*/ 3227046 h 4604255"/>
              <a:gd name="connsiteX66" fmla="*/ 178112 w 3774004"/>
              <a:gd name="connsiteY66" fmla="*/ 3367292 h 4604255"/>
              <a:gd name="connsiteX67" fmla="*/ 76200 w 3774004"/>
              <a:gd name="connsiteY67" fmla="*/ 3461255 h 4604255"/>
              <a:gd name="connsiteX68" fmla="*/ 0 w 3774004"/>
              <a:gd name="connsiteY68" fmla="*/ 3613655 h 4604255"/>
              <a:gd name="connsiteX69" fmla="*/ 0 w 3774004"/>
              <a:gd name="connsiteY69" fmla="*/ 3766055 h 4604255"/>
              <a:gd name="connsiteX70" fmla="*/ 15427 w 3774004"/>
              <a:gd name="connsiteY70" fmla="*/ 3894614 h 4604255"/>
              <a:gd name="connsiteX71" fmla="*/ 82745 w 3774004"/>
              <a:gd name="connsiteY71" fmla="*/ 4062909 h 4604255"/>
              <a:gd name="connsiteX72" fmla="*/ 228600 w 3774004"/>
              <a:gd name="connsiteY72" fmla="*/ 4375655 h 4604255"/>
              <a:gd name="connsiteX73" fmla="*/ 152400 w 3774004"/>
              <a:gd name="connsiteY73" fmla="*/ 4375655 h 4604255"/>
              <a:gd name="connsiteX74" fmla="*/ 304800 w 3774004"/>
              <a:gd name="connsiteY74" fmla="*/ 4604255 h 4604255"/>
              <a:gd name="connsiteX75" fmla="*/ 381000 w 3774004"/>
              <a:gd name="connsiteY75" fmla="*/ 4375655 h 4604255"/>
              <a:gd name="connsiteX76" fmla="*/ 304800 w 3774004"/>
              <a:gd name="connsiteY76" fmla="*/ 4375655 h 4604255"/>
              <a:gd name="connsiteX77" fmla="*/ 304800 w 3774004"/>
              <a:gd name="connsiteY77" fmla="*/ 4147055 h 4604255"/>
              <a:gd name="connsiteX78" fmla="*/ 304800 w 3774004"/>
              <a:gd name="connsiteY78" fmla="*/ 4070855 h 4604255"/>
              <a:gd name="connsiteX79" fmla="*/ 304800 w 3774004"/>
              <a:gd name="connsiteY79" fmla="*/ 3918455 h 4604255"/>
              <a:gd name="connsiteX80" fmla="*/ 304800 w 3774004"/>
              <a:gd name="connsiteY80" fmla="*/ 3918455 h 4604255"/>
              <a:gd name="connsiteX81" fmla="*/ 261938 w 3774004"/>
              <a:gd name="connsiteY81" fmla="*/ 3799393 h 4604255"/>
              <a:gd name="connsiteX82" fmla="*/ 266700 w 3774004"/>
              <a:gd name="connsiteY82" fmla="*/ 3694618 h 4604255"/>
              <a:gd name="connsiteX83" fmla="*/ 304800 w 3774004"/>
              <a:gd name="connsiteY83" fmla="*/ 3613656 h 4604255"/>
              <a:gd name="connsiteX84" fmla="*/ 361950 w 3774004"/>
              <a:gd name="connsiteY84" fmla="*/ 3501736 h 4604255"/>
              <a:gd name="connsiteX85" fmla="*/ 457200 w 3774004"/>
              <a:gd name="connsiteY85" fmla="*/ 3308856 h 4604255"/>
              <a:gd name="connsiteX86" fmla="*/ 609600 w 3774004"/>
              <a:gd name="connsiteY86" fmla="*/ 3080255 h 4604255"/>
              <a:gd name="connsiteX87" fmla="*/ 685800 w 3774004"/>
              <a:gd name="connsiteY87" fmla="*/ 2775455 h 4604255"/>
              <a:gd name="connsiteX88" fmla="*/ 914400 w 3774004"/>
              <a:gd name="connsiteY88" fmla="*/ 2394455 h 4604255"/>
              <a:gd name="connsiteX89" fmla="*/ 1143000 w 3774004"/>
              <a:gd name="connsiteY89" fmla="*/ 2242055 h 4604255"/>
              <a:gd name="connsiteX90" fmla="*/ 1447800 w 3774004"/>
              <a:gd name="connsiteY90" fmla="*/ 2165855 h 4604255"/>
              <a:gd name="connsiteX91" fmla="*/ 1676400 w 3774004"/>
              <a:gd name="connsiteY91" fmla="*/ 2470655 h 4604255"/>
              <a:gd name="connsiteX92" fmla="*/ 1295400 w 3774004"/>
              <a:gd name="connsiteY92" fmla="*/ 2851655 h 4604255"/>
              <a:gd name="connsiteX93" fmla="*/ 914400 w 3774004"/>
              <a:gd name="connsiteY93" fmla="*/ 3156456 h 4604255"/>
              <a:gd name="connsiteX94" fmla="*/ 762000 w 3774004"/>
              <a:gd name="connsiteY94" fmla="*/ 3689856 h 4604255"/>
              <a:gd name="connsiteX0" fmla="*/ 772752 w 3774004"/>
              <a:gd name="connsiteY0" fmla="*/ 3647782 h 4604255"/>
              <a:gd name="connsiteX1" fmla="*/ 806411 w 3774004"/>
              <a:gd name="connsiteY1" fmla="*/ 3563635 h 4604255"/>
              <a:gd name="connsiteX2" fmla="*/ 856899 w 3774004"/>
              <a:gd name="connsiteY2" fmla="*/ 3490708 h 4604255"/>
              <a:gd name="connsiteX3" fmla="*/ 907388 w 3774004"/>
              <a:gd name="connsiteY3" fmla="*/ 3434609 h 4604255"/>
              <a:gd name="connsiteX4" fmla="*/ 963486 w 3774004"/>
              <a:gd name="connsiteY4" fmla="*/ 3384121 h 4604255"/>
              <a:gd name="connsiteX5" fmla="*/ 1042023 w 3774004"/>
              <a:gd name="connsiteY5" fmla="*/ 3333633 h 4604255"/>
              <a:gd name="connsiteX6" fmla="*/ 1114951 w 3774004"/>
              <a:gd name="connsiteY6" fmla="*/ 3288754 h 4604255"/>
              <a:gd name="connsiteX7" fmla="*/ 1165439 w 3774004"/>
              <a:gd name="connsiteY7" fmla="*/ 3271925 h 4604255"/>
              <a:gd name="connsiteX8" fmla="*/ 1272026 w 3774004"/>
              <a:gd name="connsiteY8" fmla="*/ 3215827 h 4604255"/>
              <a:gd name="connsiteX9" fmla="*/ 1361783 w 3774004"/>
              <a:gd name="connsiteY9" fmla="*/ 3187777 h 4604255"/>
              <a:gd name="connsiteX10" fmla="*/ 1412271 w 3774004"/>
              <a:gd name="connsiteY10" fmla="*/ 3142899 h 4604255"/>
              <a:gd name="connsiteX11" fmla="*/ 1496418 w 3774004"/>
              <a:gd name="connsiteY11" fmla="*/ 3092411 h 4604255"/>
              <a:gd name="connsiteX12" fmla="*/ 1608615 w 3774004"/>
              <a:gd name="connsiteY12" fmla="*/ 3064362 h 4604255"/>
              <a:gd name="connsiteX13" fmla="*/ 1726421 w 3774004"/>
              <a:gd name="connsiteY13" fmla="*/ 3064362 h 4604255"/>
              <a:gd name="connsiteX14" fmla="*/ 1838617 w 3774004"/>
              <a:gd name="connsiteY14" fmla="*/ 3069971 h 4604255"/>
              <a:gd name="connsiteX15" fmla="*/ 1973253 w 3774004"/>
              <a:gd name="connsiteY15" fmla="*/ 3081191 h 4604255"/>
              <a:gd name="connsiteX16" fmla="*/ 2309842 w 3774004"/>
              <a:gd name="connsiteY16" fmla="*/ 3103630 h 4604255"/>
              <a:gd name="connsiteX17" fmla="*/ 2309842 w 3774004"/>
              <a:gd name="connsiteY17" fmla="*/ 3103630 h 4604255"/>
              <a:gd name="connsiteX18" fmla="*/ 2483746 w 3774004"/>
              <a:gd name="connsiteY18" fmla="*/ 3103630 h 4604255"/>
              <a:gd name="connsiteX19" fmla="*/ 2629601 w 3774004"/>
              <a:gd name="connsiteY19" fmla="*/ 3098020 h 4604255"/>
              <a:gd name="connsiteX20" fmla="*/ 2820335 w 3774004"/>
              <a:gd name="connsiteY20" fmla="*/ 3064362 h 4604255"/>
              <a:gd name="connsiteX21" fmla="*/ 2999849 w 3774004"/>
              <a:gd name="connsiteY21" fmla="*/ 3025093 h 4604255"/>
              <a:gd name="connsiteX22" fmla="*/ 3156924 w 3774004"/>
              <a:gd name="connsiteY22" fmla="*/ 2980214 h 4604255"/>
              <a:gd name="connsiteX23" fmla="*/ 3364487 w 3774004"/>
              <a:gd name="connsiteY23" fmla="*/ 2907287 h 4604255"/>
              <a:gd name="connsiteX24" fmla="*/ 3448634 w 3774004"/>
              <a:gd name="connsiteY24" fmla="*/ 2823139 h 4604255"/>
              <a:gd name="connsiteX25" fmla="*/ 3588880 w 3774004"/>
              <a:gd name="connsiteY25" fmla="*/ 2705333 h 4604255"/>
              <a:gd name="connsiteX26" fmla="*/ 3673027 w 3774004"/>
              <a:gd name="connsiteY26" fmla="*/ 2531429 h 4604255"/>
              <a:gd name="connsiteX27" fmla="*/ 3774004 w 3774004"/>
              <a:gd name="connsiteY27" fmla="*/ 2284597 h 4604255"/>
              <a:gd name="connsiteX28" fmla="*/ 3774004 w 3774004"/>
              <a:gd name="connsiteY28" fmla="*/ 2110693 h 4604255"/>
              <a:gd name="connsiteX29" fmla="*/ 3751564 w 3774004"/>
              <a:gd name="connsiteY29" fmla="*/ 2020936 h 4604255"/>
              <a:gd name="connsiteX30" fmla="*/ 3684247 w 3774004"/>
              <a:gd name="connsiteY30" fmla="*/ 1847031 h 4604255"/>
              <a:gd name="connsiteX31" fmla="*/ 3594490 w 3774004"/>
              <a:gd name="connsiteY31" fmla="*/ 1673127 h 4604255"/>
              <a:gd name="connsiteX32" fmla="*/ 3459854 w 3774004"/>
              <a:gd name="connsiteY32" fmla="*/ 1398246 h 4604255"/>
              <a:gd name="connsiteX33" fmla="*/ 3409366 w 3774004"/>
              <a:gd name="connsiteY33" fmla="*/ 1157024 h 4604255"/>
              <a:gd name="connsiteX34" fmla="*/ 3381317 w 3774004"/>
              <a:gd name="connsiteY34" fmla="*/ 988730 h 4604255"/>
              <a:gd name="connsiteX35" fmla="*/ 3330828 w 3774004"/>
              <a:gd name="connsiteY35" fmla="*/ 758727 h 4604255"/>
              <a:gd name="connsiteX36" fmla="*/ 3200400 w 3774004"/>
              <a:gd name="connsiteY36" fmla="*/ 489455 h 4604255"/>
              <a:gd name="connsiteX37" fmla="*/ 2971800 w 3774004"/>
              <a:gd name="connsiteY37" fmla="*/ 184655 h 4604255"/>
              <a:gd name="connsiteX38" fmla="*/ 2590800 w 3774004"/>
              <a:gd name="connsiteY38" fmla="*/ 32255 h 4604255"/>
              <a:gd name="connsiteX39" fmla="*/ 2264963 w 3774004"/>
              <a:gd name="connsiteY39" fmla="*/ 35061 h 4604255"/>
              <a:gd name="connsiteX40" fmla="*/ 2034961 w 3774004"/>
              <a:gd name="connsiteY40" fmla="*/ 242624 h 4604255"/>
              <a:gd name="connsiteX41" fmla="*/ 1457150 w 3774004"/>
              <a:gd name="connsiteY41" fmla="*/ 646531 h 4604255"/>
              <a:gd name="connsiteX42" fmla="*/ 1328124 w 3774004"/>
              <a:gd name="connsiteY42" fmla="*/ 764337 h 4604255"/>
              <a:gd name="connsiteX43" fmla="*/ 1232757 w 3774004"/>
              <a:gd name="connsiteY43" fmla="*/ 842874 h 4604255"/>
              <a:gd name="connsiteX44" fmla="*/ 1182269 w 3774004"/>
              <a:gd name="connsiteY44" fmla="*/ 882143 h 4604255"/>
              <a:gd name="connsiteX45" fmla="*/ 1120561 w 3774004"/>
              <a:gd name="connsiteY45" fmla="*/ 921412 h 4604255"/>
              <a:gd name="connsiteX46" fmla="*/ 1036413 w 3774004"/>
              <a:gd name="connsiteY46" fmla="*/ 971900 h 4604255"/>
              <a:gd name="connsiteX47" fmla="*/ 896168 w 3774004"/>
              <a:gd name="connsiteY47" fmla="*/ 1039218 h 4604255"/>
              <a:gd name="connsiteX48" fmla="*/ 795191 w 3774004"/>
              <a:gd name="connsiteY48" fmla="*/ 1117755 h 4604255"/>
              <a:gd name="connsiteX49" fmla="*/ 711044 w 3774004"/>
              <a:gd name="connsiteY49" fmla="*/ 1173854 h 4604255"/>
              <a:gd name="connsiteX50" fmla="*/ 649336 w 3774004"/>
              <a:gd name="connsiteY50" fmla="*/ 1235562 h 4604255"/>
              <a:gd name="connsiteX51" fmla="*/ 548360 w 3774004"/>
              <a:gd name="connsiteY51" fmla="*/ 1319709 h 4604255"/>
              <a:gd name="connsiteX52" fmla="*/ 447383 w 3774004"/>
              <a:gd name="connsiteY52" fmla="*/ 1415076 h 4604255"/>
              <a:gd name="connsiteX53" fmla="*/ 374455 w 3774004"/>
              <a:gd name="connsiteY53" fmla="*/ 1504833 h 4604255"/>
              <a:gd name="connsiteX54" fmla="*/ 307137 w 3774004"/>
              <a:gd name="connsiteY54" fmla="*/ 1673127 h 4604255"/>
              <a:gd name="connsiteX55" fmla="*/ 307137 w 3774004"/>
              <a:gd name="connsiteY55" fmla="*/ 1673127 h 4604255"/>
              <a:gd name="connsiteX56" fmla="*/ 245429 w 3774004"/>
              <a:gd name="connsiteY56" fmla="*/ 1886300 h 4604255"/>
              <a:gd name="connsiteX57" fmla="*/ 234210 w 3774004"/>
              <a:gd name="connsiteY57" fmla="*/ 2037765 h 4604255"/>
              <a:gd name="connsiteX58" fmla="*/ 222990 w 3774004"/>
              <a:gd name="connsiteY58" fmla="*/ 2217279 h 4604255"/>
              <a:gd name="connsiteX59" fmla="*/ 222990 w 3774004"/>
              <a:gd name="connsiteY59" fmla="*/ 2374354 h 4604255"/>
              <a:gd name="connsiteX60" fmla="*/ 239820 w 3774004"/>
              <a:gd name="connsiteY60" fmla="*/ 2514600 h 4604255"/>
              <a:gd name="connsiteX61" fmla="*/ 262259 w 3774004"/>
              <a:gd name="connsiteY61" fmla="*/ 2851189 h 4604255"/>
              <a:gd name="connsiteX62" fmla="*/ 284698 w 3774004"/>
              <a:gd name="connsiteY62" fmla="*/ 2974604 h 4604255"/>
              <a:gd name="connsiteX63" fmla="*/ 284698 w 3774004"/>
              <a:gd name="connsiteY63" fmla="*/ 3131679 h 4604255"/>
              <a:gd name="connsiteX64" fmla="*/ 267869 w 3774004"/>
              <a:gd name="connsiteY64" fmla="*/ 3227046 h 4604255"/>
              <a:gd name="connsiteX65" fmla="*/ 178112 w 3774004"/>
              <a:gd name="connsiteY65" fmla="*/ 3367292 h 4604255"/>
              <a:gd name="connsiteX66" fmla="*/ 76200 w 3774004"/>
              <a:gd name="connsiteY66" fmla="*/ 3461255 h 4604255"/>
              <a:gd name="connsiteX67" fmla="*/ 0 w 3774004"/>
              <a:gd name="connsiteY67" fmla="*/ 3613655 h 4604255"/>
              <a:gd name="connsiteX68" fmla="*/ 0 w 3774004"/>
              <a:gd name="connsiteY68" fmla="*/ 3766055 h 4604255"/>
              <a:gd name="connsiteX69" fmla="*/ 15427 w 3774004"/>
              <a:gd name="connsiteY69" fmla="*/ 3894614 h 4604255"/>
              <a:gd name="connsiteX70" fmla="*/ 82745 w 3774004"/>
              <a:gd name="connsiteY70" fmla="*/ 4062909 h 4604255"/>
              <a:gd name="connsiteX71" fmla="*/ 228600 w 3774004"/>
              <a:gd name="connsiteY71" fmla="*/ 4375655 h 4604255"/>
              <a:gd name="connsiteX72" fmla="*/ 152400 w 3774004"/>
              <a:gd name="connsiteY72" fmla="*/ 4375655 h 4604255"/>
              <a:gd name="connsiteX73" fmla="*/ 304800 w 3774004"/>
              <a:gd name="connsiteY73" fmla="*/ 4604255 h 4604255"/>
              <a:gd name="connsiteX74" fmla="*/ 381000 w 3774004"/>
              <a:gd name="connsiteY74" fmla="*/ 4375655 h 4604255"/>
              <a:gd name="connsiteX75" fmla="*/ 304800 w 3774004"/>
              <a:gd name="connsiteY75" fmla="*/ 4375655 h 4604255"/>
              <a:gd name="connsiteX76" fmla="*/ 304800 w 3774004"/>
              <a:gd name="connsiteY76" fmla="*/ 4147055 h 4604255"/>
              <a:gd name="connsiteX77" fmla="*/ 304800 w 3774004"/>
              <a:gd name="connsiteY77" fmla="*/ 4070855 h 4604255"/>
              <a:gd name="connsiteX78" fmla="*/ 304800 w 3774004"/>
              <a:gd name="connsiteY78" fmla="*/ 3918455 h 4604255"/>
              <a:gd name="connsiteX79" fmla="*/ 304800 w 3774004"/>
              <a:gd name="connsiteY79" fmla="*/ 3918455 h 4604255"/>
              <a:gd name="connsiteX80" fmla="*/ 261938 w 3774004"/>
              <a:gd name="connsiteY80" fmla="*/ 3799393 h 4604255"/>
              <a:gd name="connsiteX81" fmla="*/ 266700 w 3774004"/>
              <a:gd name="connsiteY81" fmla="*/ 3694618 h 4604255"/>
              <a:gd name="connsiteX82" fmla="*/ 304800 w 3774004"/>
              <a:gd name="connsiteY82" fmla="*/ 3613656 h 4604255"/>
              <a:gd name="connsiteX83" fmla="*/ 361950 w 3774004"/>
              <a:gd name="connsiteY83" fmla="*/ 3501736 h 4604255"/>
              <a:gd name="connsiteX84" fmla="*/ 457200 w 3774004"/>
              <a:gd name="connsiteY84" fmla="*/ 3308856 h 4604255"/>
              <a:gd name="connsiteX85" fmla="*/ 609600 w 3774004"/>
              <a:gd name="connsiteY85" fmla="*/ 3080255 h 4604255"/>
              <a:gd name="connsiteX86" fmla="*/ 685800 w 3774004"/>
              <a:gd name="connsiteY86" fmla="*/ 2775455 h 4604255"/>
              <a:gd name="connsiteX87" fmla="*/ 914400 w 3774004"/>
              <a:gd name="connsiteY87" fmla="*/ 2394455 h 4604255"/>
              <a:gd name="connsiteX88" fmla="*/ 1143000 w 3774004"/>
              <a:gd name="connsiteY88" fmla="*/ 2242055 h 4604255"/>
              <a:gd name="connsiteX89" fmla="*/ 1447800 w 3774004"/>
              <a:gd name="connsiteY89" fmla="*/ 2165855 h 4604255"/>
              <a:gd name="connsiteX90" fmla="*/ 1676400 w 3774004"/>
              <a:gd name="connsiteY90" fmla="*/ 2470655 h 4604255"/>
              <a:gd name="connsiteX91" fmla="*/ 1295400 w 3774004"/>
              <a:gd name="connsiteY91" fmla="*/ 2851655 h 4604255"/>
              <a:gd name="connsiteX92" fmla="*/ 914400 w 3774004"/>
              <a:gd name="connsiteY92" fmla="*/ 3156456 h 4604255"/>
              <a:gd name="connsiteX93" fmla="*/ 762000 w 3774004"/>
              <a:gd name="connsiteY93" fmla="*/ 3689856 h 4604255"/>
              <a:gd name="connsiteX0" fmla="*/ 772752 w 3774004"/>
              <a:gd name="connsiteY0" fmla="*/ 3647782 h 4604255"/>
              <a:gd name="connsiteX1" fmla="*/ 806411 w 3774004"/>
              <a:gd name="connsiteY1" fmla="*/ 3563635 h 4604255"/>
              <a:gd name="connsiteX2" fmla="*/ 856899 w 3774004"/>
              <a:gd name="connsiteY2" fmla="*/ 3490708 h 4604255"/>
              <a:gd name="connsiteX3" fmla="*/ 907388 w 3774004"/>
              <a:gd name="connsiteY3" fmla="*/ 3434609 h 4604255"/>
              <a:gd name="connsiteX4" fmla="*/ 963486 w 3774004"/>
              <a:gd name="connsiteY4" fmla="*/ 3384121 h 4604255"/>
              <a:gd name="connsiteX5" fmla="*/ 1042023 w 3774004"/>
              <a:gd name="connsiteY5" fmla="*/ 3333633 h 4604255"/>
              <a:gd name="connsiteX6" fmla="*/ 1114951 w 3774004"/>
              <a:gd name="connsiteY6" fmla="*/ 3288754 h 4604255"/>
              <a:gd name="connsiteX7" fmla="*/ 1165439 w 3774004"/>
              <a:gd name="connsiteY7" fmla="*/ 3271925 h 4604255"/>
              <a:gd name="connsiteX8" fmla="*/ 1272026 w 3774004"/>
              <a:gd name="connsiteY8" fmla="*/ 3215827 h 4604255"/>
              <a:gd name="connsiteX9" fmla="*/ 1361783 w 3774004"/>
              <a:gd name="connsiteY9" fmla="*/ 3187777 h 4604255"/>
              <a:gd name="connsiteX10" fmla="*/ 1412271 w 3774004"/>
              <a:gd name="connsiteY10" fmla="*/ 3142899 h 4604255"/>
              <a:gd name="connsiteX11" fmla="*/ 1496418 w 3774004"/>
              <a:gd name="connsiteY11" fmla="*/ 3092411 h 4604255"/>
              <a:gd name="connsiteX12" fmla="*/ 1608615 w 3774004"/>
              <a:gd name="connsiteY12" fmla="*/ 3064362 h 4604255"/>
              <a:gd name="connsiteX13" fmla="*/ 1726421 w 3774004"/>
              <a:gd name="connsiteY13" fmla="*/ 3064362 h 4604255"/>
              <a:gd name="connsiteX14" fmla="*/ 1838617 w 3774004"/>
              <a:gd name="connsiteY14" fmla="*/ 3069971 h 4604255"/>
              <a:gd name="connsiteX15" fmla="*/ 1973253 w 3774004"/>
              <a:gd name="connsiteY15" fmla="*/ 3081191 h 4604255"/>
              <a:gd name="connsiteX16" fmla="*/ 2309842 w 3774004"/>
              <a:gd name="connsiteY16" fmla="*/ 3103630 h 4604255"/>
              <a:gd name="connsiteX17" fmla="*/ 2309842 w 3774004"/>
              <a:gd name="connsiteY17" fmla="*/ 3103630 h 4604255"/>
              <a:gd name="connsiteX18" fmla="*/ 2483746 w 3774004"/>
              <a:gd name="connsiteY18" fmla="*/ 3103630 h 4604255"/>
              <a:gd name="connsiteX19" fmla="*/ 2629601 w 3774004"/>
              <a:gd name="connsiteY19" fmla="*/ 3098020 h 4604255"/>
              <a:gd name="connsiteX20" fmla="*/ 2820335 w 3774004"/>
              <a:gd name="connsiteY20" fmla="*/ 3064362 h 4604255"/>
              <a:gd name="connsiteX21" fmla="*/ 2999849 w 3774004"/>
              <a:gd name="connsiteY21" fmla="*/ 3025093 h 4604255"/>
              <a:gd name="connsiteX22" fmla="*/ 3156924 w 3774004"/>
              <a:gd name="connsiteY22" fmla="*/ 2980214 h 4604255"/>
              <a:gd name="connsiteX23" fmla="*/ 3364487 w 3774004"/>
              <a:gd name="connsiteY23" fmla="*/ 2907287 h 4604255"/>
              <a:gd name="connsiteX24" fmla="*/ 3448634 w 3774004"/>
              <a:gd name="connsiteY24" fmla="*/ 2823139 h 4604255"/>
              <a:gd name="connsiteX25" fmla="*/ 3588880 w 3774004"/>
              <a:gd name="connsiteY25" fmla="*/ 2705333 h 4604255"/>
              <a:gd name="connsiteX26" fmla="*/ 3673027 w 3774004"/>
              <a:gd name="connsiteY26" fmla="*/ 2531429 h 4604255"/>
              <a:gd name="connsiteX27" fmla="*/ 3774004 w 3774004"/>
              <a:gd name="connsiteY27" fmla="*/ 2284597 h 4604255"/>
              <a:gd name="connsiteX28" fmla="*/ 3774004 w 3774004"/>
              <a:gd name="connsiteY28" fmla="*/ 2110693 h 4604255"/>
              <a:gd name="connsiteX29" fmla="*/ 3751564 w 3774004"/>
              <a:gd name="connsiteY29" fmla="*/ 2020936 h 4604255"/>
              <a:gd name="connsiteX30" fmla="*/ 3684247 w 3774004"/>
              <a:gd name="connsiteY30" fmla="*/ 1847031 h 4604255"/>
              <a:gd name="connsiteX31" fmla="*/ 3594490 w 3774004"/>
              <a:gd name="connsiteY31" fmla="*/ 1673127 h 4604255"/>
              <a:gd name="connsiteX32" fmla="*/ 3459854 w 3774004"/>
              <a:gd name="connsiteY32" fmla="*/ 1398246 h 4604255"/>
              <a:gd name="connsiteX33" fmla="*/ 3409366 w 3774004"/>
              <a:gd name="connsiteY33" fmla="*/ 1157024 h 4604255"/>
              <a:gd name="connsiteX34" fmla="*/ 3381317 w 3774004"/>
              <a:gd name="connsiteY34" fmla="*/ 988730 h 4604255"/>
              <a:gd name="connsiteX35" fmla="*/ 3330828 w 3774004"/>
              <a:gd name="connsiteY35" fmla="*/ 758727 h 4604255"/>
              <a:gd name="connsiteX36" fmla="*/ 3200400 w 3774004"/>
              <a:gd name="connsiteY36" fmla="*/ 489455 h 4604255"/>
              <a:gd name="connsiteX37" fmla="*/ 2971800 w 3774004"/>
              <a:gd name="connsiteY37" fmla="*/ 184655 h 4604255"/>
              <a:gd name="connsiteX38" fmla="*/ 2590800 w 3774004"/>
              <a:gd name="connsiteY38" fmla="*/ 32255 h 4604255"/>
              <a:gd name="connsiteX39" fmla="*/ 2264963 w 3774004"/>
              <a:gd name="connsiteY39" fmla="*/ 35061 h 4604255"/>
              <a:gd name="connsiteX40" fmla="*/ 2034961 w 3774004"/>
              <a:gd name="connsiteY40" fmla="*/ 242624 h 4604255"/>
              <a:gd name="connsiteX41" fmla="*/ 1457150 w 3774004"/>
              <a:gd name="connsiteY41" fmla="*/ 646531 h 4604255"/>
              <a:gd name="connsiteX42" fmla="*/ 1328124 w 3774004"/>
              <a:gd name="connsiteY42" fmla="*/ 764337 h 4604255"/>
              <a:gd name="connsiteX43" fmla="*/ 1232757 w 3774004"/>
              <a:gd name="connsiteY43" fmla="*/ 842874 h 4604255"/>
              <a:gd name="connsiteX44" fmla="*/ 1182269 w 3774004"/>
              <a:gd name="connsiteY44" fmla="*/ 882143 h 4604255"/>
              <a:gd name="connsiteX45" fmla="*/ 1120561 w 3774004"/>
              <a:gd name="connsiteY45" fmla="*/ 921412 h 4604255"/>
              <a:gd name="connsiteX46" fmla="*/ 1036413 w 3774004"/>
              <a:gd name="connsiteY46" fmla="*/ 971900 h 4604255"/>
              <a:gd name="connsiteX47" fmla="*/ 896168 w 3774004"/>
              <a:gd name="connsiteY47" fmla="*/ 1039218 h 4604255"/>
              <a:gd name="connsiteX48" fmla="*/ 795191 w 3774004"/>
              <a:gd name="connsiteY48" fmla="*/ 1117755 h 4604255"/>
              <a:gd name="connsiteX49" fmla="*/ 711044 w 3774004"/>
              <a:gd name="connsiteY49" fmla="*/ 1173854 h 4604255"/>
              <a:gd name="connsiteX50" fmla="*/ 649336 w 3774004"/>
              <a:gd name="connsiteY50" fmla="*/ 1235562 h 4604255"/>
              <a:gd name="connsiteX51" fmla="*/ 548360 w 3774004"/>
              <a:gd name="connsiteY51" fmla="*/ 1319709 h 4604255"/>
              <a:gd name="connsiteX52" fmla="*/ 447383 w 3774004"/>
              <a:gd name="connsiteY52" fmla="*/ 1415076 h 4604255"/>
              <a:gd name="connsiteX53" fmla="*/ 374455 w 3774004"/>
              <a:gd name="connsiteY53" fmla="*/ 1504833 h 4604255"/>
              <a:gd name="connsiteX54" fmla="*/ 307137 w 3774004"/>
              <a:gd name="connsiteY54" fmla="*/ 1673127 h 4604255"/>
              <a:gd name="connsiteX55" fmla="*/ 307137 w 3774004"/>
              <a:gd name="connsiteY55" fmla="*/ 1673127 h 4604255"/>
              <a:gd name="connsiteX56" fmla="*/ 245429 w 3774004"/>
              <a:gd name="connsiteY56" fmla="*/ 1886300 h 4604255"/>
              <a:gd name="connsiteX57" fmla="*/ 234210 w 3774004"/>
              <a:gd name="connsiteY57" fmla="*/ 2037765 h 4604255"/>
              <a:gd name="connsiteX58" fmla="*/ 222990 w 3774004"/>
              <a:gd name="connsiteY58" fmla="*/ 2217279 h 4604255"/>
              <a:gd name="connsiteX59" fmla="*/ 222990 w 3774004"/>
              <a:gd name="connsiteY59" fmla="*/ 2374354 h 4604255"/>
              <a:gd name="connsiteX60" fmla="*/ 239820 w 3774004"/>
              <a:gd name="connsiteY60" fmla="*/ 2514600 h 4604255"/>
              <a:gd name="connsiteX61" fmla="*/ 262259 w 3774004"/>
              <a:gd name="connsiteY61" fmla="*/ 2851189 h 4604255"/>
              <a:gd name="connsiteX62" fmla="*/ 284698 w 3774004"/>
              <a:gd name="connsiteY62" fmla="*/ 2974604 h 4604255"/>
              <a:gd name="connsiteX63" fmla="*/ 284698 w 3774004"/>
              <a:gd name="connsiteY63" fmla="*/ 3131679 h 4604255"/>
              <a:gd name="connsiteX64" fmla="*/ 267869 w 3774004"/>
              <a:gd name="connsiteY64" fmla="*/ 3227046 h 4604255"/>
              <a:gd name="connsiteX65" fmla="*/ 178112 w 3774004"/>
              <a:gd name="connsiteY65" fmla="*/ 3367292 h 4604255"/>
              <a:gd name="connsiteX66" fmla="*/ 76200 w 3774004"/>
              <a:gd name="connsiteY66" fmla="*/ 3461255 h 4604255"/>
              <a:gd name="connsiteX67" fmla="*/ 0 w 3774004"/>
              <a:gd name="connsiteY67" fmla="*/ 3613655 h 4604255"/>
              <a:gd name="connsiteX68" fmla="*/ 0 w 3774004"/>
              <a:gd name="connsiteY68" fmla="*/ 3766055 h 4604255"/>
              <a:gd name="connsiteX69" fmla="*/ 15427 w 3774004"/>
              <a:gd name="connsiteY69" fmla="*/ 3894614 h 4604255"/>
              <a:gd name="connsiteX70" fmla="*/ 82745 w 3774004"/>
              <a:gd name="connsiteY70" fmla="*/ 4062909 h 4604255"/>
              <a:gd name="connsiteX71" fmla="*/ 228600 w 3774004"/>
              <a:gd name="connsiteY71" fmla="*/ 4375655 h 4604255"/>
              <a:gd name="connsiteX72" fmla="*/ 152400 w 3774004"/>
              <a:gd name="connsiteY72" fmla="*/ 4375655 h 4604255"/>
              <a:gd name="connsiteX73" fmla="*/ 304800 w 3774004"/>
              <a:gd name="connsiteY73" fmla="*/ 4604255 h 4604255"/>
              <a:gd name="connsiteX74" fmla="*/ 381000 w 3774004"/>
              <a:gd name="connsiteY74" fmla="*/ 4375655 h 4604255"/>
              <a:gd name="connsiteX75" fmla="*/ 304800 w 3774004"/>
              <a:gd name="connsiteY75" fmla="*/ 4375655 h 4604255"/>
              <a:gd name="connsiteX76" fmla="*/ 304800 w 3774004"/>
              <a:gd name="connsiteY76" fmla="*/ 4147055 h 4604255"/>
              <a:gd name="connsiteX77" fmla="*/ 304800 w 3774004"/>
              <a:gd name="connsiteY77" fmla="*/ 4070855 h 4604255"/>
              <a:gd name="connsiteX78" fmla="*/ 304800 w 3774004"/>
              <a:gd name="connsiteY78" fmla="*/ 3918455 h 4604255"/>
              <a:gd name="connsiteX79" fmla="*/ 304800 w 3774004"/>
              <a:gd name="connsiteY79" fmla="*/ 3918455 h 4604255"/>
              <a:gd name="connsiteX80" fmla="*/ 261938 w 3774004"/>
              <a:gd name="connsiteY80" fmla="*/ 3799393 h 4604255"/>
              <a:gd name="connsiteX81" fmla="*/ 266700 w 3774004"/>
              <a:gd name="connsiteY81" fmla="*/ 3694618 h 4604255"/>
              <a:gd name="connsiteX82" fmla="*/ 304800 w 3774004"/>
              <a:gd name="connsiteY82" fmla="*/ 3613656 h 4604255"/>
              <a:gd name="connsiteX83" fmla="*/ 361950 w 3774004"/>
              <a:gd name="connsiteY83" fmla="*/ 3501736 h 4604255"/>
              <a:gd name="connsiteX84" fmla="*/ 457200 w 3774004"/>
              <a:gd name="connsiteY84" fmla="*/ 3308856 h 4604255"/>
              <a:gd name="connsiteX85" fmla="*/ 609600 w 3774004"/>
              <a:gd name="connsiteY85" fmla="*/ 3080255 h 4604255"/>
              <a:gd name="connsiteX86" fmla="*/ 685800 w 3774004"/>
              <a:gd name="connsiteY86" fmla="*/ 2775455 h 4604255"/>
              <a:gd name="connsiteX87" fmla="*/ 914400 w 3774004"/>
              <a:gd name="connsiteY87" fmla="*/ 2394455 h 4604255"/>
              <a:gd name="connsiteX88" fmla="*/ 1143000 w 3774004"/>
              <a:gd name="connsiteY88" fmla="*/ 2242055 h 4604255"/>
              <a:gd name="connsiteX89" fmla="*/ 1447800 w 3774004"/>
              <a:gd name="connsiteY89" fmla="*/ 2165855 h 4604255"/>
              <a:gd name="connsiteX90" fmla="*/ 1676400 w 3774004"/>
              <a:gd name="connsiteY90" fmla="*/ 2470655 h 4604255"/>
              <a:gd name="connsiteX91" fmla="*/ 1295400 w 3774004"/>
              <a:gd name="connsiteY91" fmla="*/ 2851655 h 4604255"/>
              <a:gd name="connsiteX92" fmla="*/ 914400 w 3774004"/>
              <a:gd name="connsiteY92" fmla="*/ 3156456 h 4604255"/>
              <a:gd name="connsiteX93" fmla="*/ 762000 w 3774004"/>
              <a:gd name="connsiteY93" fmla="*/ 3689856 h 4604255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14951 w 3774004"/>
              <a:gd name="connsiteY6" fmla="*/ 3304493 h 4619994"/>
              <a:gd name="connsiteX7" fmla="*/ 1165439 w 3774004"/>
              <a:gd name="connsiteY7" fmla="*/ 3287664 h 4619994"/>
              <a:gd name="connsiteX8" fmla="*/ 1272026 w 3774004"/>
              <a:gd name="connsiteY8" fmla="*/ 3231566 h 4619994"/>
              <a:gd name="connsiteX9" fmla="*/ 1361783 w 3774004"/>
              <a:gd name="connsiteY9" fmla="*/ 3203516 h 4619994"/>
              <a:gd name="connsiteX10" fmla="*/ 1412271 w 3774004"/>
              <a:gd name="connsiteY10" fmla="*/ 3158638 h 4619994"/>
              <a:gd name="connsiteX11" fmla="*/ 1496418 w 3774004"/>
              <a:gd name="connsiteY11" fmla="*/ 3108150 h 4619994"/>
              <a:gd name="connsiteX12" fmla="*/ 1608615 w 3774004"/>
              <a:gd name="connsiteY12" fmla="*/ 3080101 h 4619994"/>
              <a:gd name="connsiteX13" fmla="*/ 1726421 w 3774004"/>
              <a:gd name="connsiteY13" fmla="*/ 3080101 h 4619994"/>
              <a:gd name="connsiteX14" fmla="*/ 1838617 w 3774004"/>
              <a:gd name="connsiteY14" fmla="*/ 3085710 h 4619994"/>
              <a:gd name="connsiteX15" fmla="*/ 1973253 w 3774004"/>
              <a:gd name="connsiteY15" fmla="*/ 3096930 h 4619994"/>
              <a:gd name="connsiteX16" fmla="*/ 2309842 w 3774004"/>
              <a:gd name="connsiteY16" fmla="*/ 3119369 h 4619994"/>
              <a:gd name="connsiteX17" fmla="*/ 2309842 w 3774004"/>
              <a:gd name="connsiteY17" fmla="*/ 3119369 h 4619994"/>
              <a:gd name="connsiteX18" fmla="*/ 2483746 w 3774004"/>
              <a:gd name="connsiteY18" fmla="*/ 3119369 h 4619994"/>
              <a:gd name="connsiteX19" fmla="*/ 2629601 w 3774004"/>
              <a:gd name="connsiteY19" fmla="*/ 3113759 h 4619994"/>
              <a:gd name="connsiteX20" fmla="*/ 2820335 w 3774004"/>
              <a:gd name="connsiteY20" fmla="*/ 3080101 h 4619994"/>
              <a:gd name="connsiteX21" fmla="*/ 2999849 w 3774004"/>
              <a:gd name="connsiteY21" fmla="*/ 3040832 h 4619994"/>
              <a:gd name="connsiteX22" fmla="*/ 3156924 w 3774004"/>
              <a:gd name="connsiteY22" fmla="*/ 2995953 h 4619994"/>
              <a:gd name="connsiteX23" fmla="*/ 3364487 w 3774004"/>
              <a:gd name="connsiteY23" fmla="*/ 2923026 h 4619994"/>
              <a:gd name="connsiteX24" fmla="*/ 3448634 w 3774004"/>
              <a:gd name="connsiteY24" fmla="*/ 2838878 h 4619994"/>
              <a:gd name="connsiteX25" fmla="*/ 3588880 w 3774004"/>
              <a:gd name="connsiteY25" fmla="*/ 2721072 h 4619994"/>
              <a:gd name="connsiteX26" fmla="*/ 3673027 w 3774004"/>
              <a:gd name="connsiteY26" fmla="*/ 2547168 h 4619994"/>
              <a:gd name="connsiteX27" fmla="*/ 3774004 w 3774004"/>
              <a:gd name="connsiteY27" fmla="*/ 2300336 h 4619994"/>
              <a:gd name="connsiteX28" fmla="*/ 3774004 w 3774004"/>
              <a:gd name="connsiteY28" fmla="*/ 2126432 h 4619994"/>
              <a:gd name="connsiteX29" fmla="*/ 3751564 w 3774004"/>
              <a:gd name="connsiteY29" fmla="*/ 2036675 h 4619994"/>
              <a:gd name="connsiteX30" fmla="*/ 3684247 w 3774004"/>
              <a:gd name="connsiteY30" fmla="*/ 1862770 h 4619994"/>
              <a:gd name="connsiteX31" fmla="*/ 3594490 w 3774004"/>
              <a:gd name="connsiteY31" fmla="*/ 1688866 h 4619994"/>
              <a:gd name="connsiteX32" fmla="*/ 3459854 w 3774004"/>
              <a:gd name="connsiteY32" fmla="*/ 1413985 h 4619994"/>
              <a:gd name="connsiteX33" fmla="*/ 3409366 w 3774004"/>
              <a:gd name="connsiteY33" fmla="*/ 1172763 h 4619994"/>
              <a:gd name="connsiteX34" fmla="*/ 3381317 w 3774004"/>
              <a:gd name="connsiteY34" fmla="*/ 1004469 h 4619994"/>
              <a:gd name="connsiteX35" fmla="*/ 3330828 w 3774004"/>
              <a:gd name="connsiteY35" fmla="*/ 774466 h 4619994"/>
              <a:gd name="connsiteX36" fmla="*/ 3200400 w 3774004"/>
              <a:gd name="connsiteY36" fmla="*/ 505194 h 4619994"/>
              <a:gd name="connsiteX37" fmla="*/ 2971800 w 3774004"/>
              <a:gd name="connsiteY37" fmla="*/ 200394 h 4619994"/>
              <a:gd name="connsiteX38" fmla="*/ 2590800 w 3774004"/>
              <a:gd name="connsiteY38" fmla="*/ 47994 h 4619994"/>
              <a:gd name="connsiteX39" fmla="*/ 2264963 w 3774004"/>
              <a:gd name="connsiteY39" fmla="*/ 50800 h 4619994"/>
              <a:gd name="connsiteX40" fmla="*/ 1828800 w 3774004"/>
              <a:gd name="connsiteY40" fmla="*/ 352795 h 4619994"/>
              <a:gd name="connsiteX41" fmla="*/ 1457150 w 3774004"/>
              <a:gd name="connsiteY41" fmla="*/ 662270 h 4619994"/>
              <a:gd name="connsiteX42" fmla="*/ 1328124 w 3774004"/>
              <a:gd name="connsiteY42" fmla="*/ 780076 h 4619994"/>
              <a:gd name="connsiteX43" fmla="*/ 1232757 w 3774004"/>
              <a:gd name="connsiteY43" fmla="*/ 858613 h 4619994"/>
              <a:gd name="connsiteX44" fmla="*/ 1182269 w 3774004"/>
              <a:gd name="connsiteY44" fmla="*/ 897882 h 4619994"/>
              <a:gd name="connsiteX45" fmla="*/ 1120561 w 3774004"/>
              <a:gd name="connsiteY45" fmla="*/ 937151 h 4619994"/>
              <a:gd name="connsiteX46" fmla="*/ 1036413 w 3774004"/>
              <a:gd name="connsiteY46" fmla="*/ 987639 h 4619994"/>
              <a:gd name="connsiteX47" fmla="*/ 896168 w 3774004"/>
              <a:gd name="connsiteY47" fmla="*/ 1054957 h 4619994"/>
              <a:gd name="connsiteX48" fmla="*/ 795191 w 3774004"/>
              <a:gd name="connsiteY48" fmla="*/ 1133494 h 4619994"/>
              <a:gd name="connsiteX49" fmla="*/ 711044 w 3774004"/>
              <a:gd name="connsiteY49" fmla="*/ 1189593 h 4619994"/>
              <a:gd name="connsiteX50" fmla="*/ 649336 w 3774004"/>
              <a:gd name="connsiteY50" fmla="*/ 1251301 h 4619994"/>
              <a:gd name="connsiteX51" fmla="*/ 548360 w 3774004"/>
              <a:gd name="connsiteY51" fmla="*/ 1335448 h 4619994"/>
              <a:gd name="connsiteX52" fmla="*/ 447383 w 3774004"/>
              <a:gd name="connsiteY52" fmla="*/ 1430815 h 4619994"/>
              <a:gd name="connsiteX53" fmla="*/ 374455 w 3774004"/>
              <a:gd name="connsiteY53" fmla="*/ 1520572 h 4619994"/>
              <a:gd name="connsiteX54" fmla="*/ 307137 w 3774004"/>
              <a:gd name="connsiteY54" fmla="*/ 1688866 h 4619994"/>
              <a:gd name="connsiteX55" fmla="*/ 307137 w 3774004"/>
              <a:gd name="connsiteY55" fmla="*/ 1688866 h 4619994"/>
              <a:gd name="connsiteX56" fmla="*/ 245429 w 3774004"/>
              <a:gd name="connsiteY56" fmla="*/ 1902039 h 4619994"/>
              <a:gd name="connsiteX57" fmla="*/ 234210 w 3774004"/>
              <a:gd name="connsiteY57" fmla="*/ 2053504 h 4619994"/>
              <a:gd name="connsiteX58" fmla="*/ 222990 w 3774004"/>
              <a:gd name="connsiteY58" fmla="*/ 2233018 h 4619994"/>
              <a:gd name="connsiteX59" fmla="*/ 222990 w 3774004"/>
              <a:gd name="connsiteY59" fmla="*/ 2390093 h 4619994"/>
              <a:gd name="connsiteX60" fmla="*/ 239820 w 3774004"/>
              <a:gd name="connsiteY60" fmla="*/ 2530339 h 4619994"/>
              <a:gd name="connsiteX61" fmla="*/ 262259 w 3774004"/>
              <a:gd name="connsiteY61" fmla="*/ 2866928 h 4619994"/>
              <a:gd name="connsiteX62" fmla="*/ 284698 w 3774004"/>
              <a:gd name="connsiteY62" fmla="*/ 2990343 h 4619994"/>
              <a:gd name="connsiteX63" fmla="*/ 284698 w 3774004"/>
              <a:gd name="connsiteY63" fmla="*/ 3147418 h 4619994"/>
              <a:gd name="connsiteX64" fmla="*/ 267869 w 3774004"/>
              <a:gd name="connsiteY64" fmla="*/ 3242785 h 4619994"/>
              <a:gd name="connsiteX65" fmla="*/ 178112 w 3774004"/>
              <a:gd name="connsiteY65" fmla="*/ 3383031 h 4619994"/>
              <a:gd name="connsiteX66" fmla="*/ 76200 w 3774004"/>
              <a:gd name="connsiteY66" fmla="*/ 3476994 h 4619994"/>
              <a:gd name="connsiteX67" fmla="*/ 0 w 3774004"/>
              <a:gd name="connsiteY67" fmla="*/ 3629394 h 4619994"/>
              <a:gd name="connsiteX68" fmla="*/ 0 w 3774004"/>
              <a:gd name="connsiteY68" fmla="*/ 3781794 h 4619994"/>
              <a:gd name="connsiteX69" fmla="*/ 15427 w 3774004"/>
              <a:gd name="connsiteY69" fmla="*/ 3910353 h 4619994"/>
              <a:gd name="connsiteX70" fmla="*/ 82745 w 3774004"/>
              <a:gd name="connsiteY70" fmla="*/ 4078648 h 4619994"/>
              <a:gd name="connsiteX71" fmla="*/ 228600 w 3774004"/>
              <a:gd name="connsiteY71" fmla="*/ 4391394 h 4619994"/>
              <a:gd name="connsiteX72" fmla="*/ 152400 w 3774004"/>
              <a:gd name="connsiteY72" fmla="*/ 4391394 h 4619994"/>
              <a:gd name="connsiteX73" fmla="*/ 304800 w 3774004"/>
              <a:gd name="connsiteY73" fmla="*/ 4619994 h 4619994"/>
              <a:gd name="connsiteX74" fmla="*/ 381000 w 3774004"/>
              <a:gd name="connsiteY74" fmla="*/ 4391394 h 4619994"/>
              <a:gd name="connsiteX75" fmla="*/ 304800 w 3774004"/>
              <a:gd name="connsiteY75" fmla="*/ 4391394 h 4619994"/>
              <a:gd name="connsiteX76" fmla="*/ 304800 w 3774004"/>
              <a:gd name="connsiteY76" fmla="*/ 4162794 h 4619994"/>
              <a:gd name="connsiteX77" fmla="*/ 304800 w 3774004"/>
              <a:gd name="connsiteY77" fmla="*/ 4086594 h 4619994"/>
              <a:gd name="connsiteX78" fmla="*/ 304800 w 3774004"/>
              <a:gd name="connsiteY78" fmla="*/ 3934194 h 4619994"/>
              <a:gd name="connsiteX79" fmla="*/ 304800 w 3774004"/>
              <a:gd name="connsiteY79" fmla="*/ 3934194 h 4619994"/>
              <a:gd name="connsiteX80" fmla="*/ 261938 w 3774004"/>
              <a:gd name="connsiteY80" fmla="*/ 3815132 h 4619994"/>
              <a:gd name="connsiteX81" fmla="*/ 266700 w 3774004"/>
              <a:gd name="connsiteY81" fmla="*/ 3710357 h 4619994"/>
              <a:gd name="connsiteX82" fmla="*/ 304800 w 3774004"/>
              <a:gd name="connsiteY82" fmla="*/ 3629395 h 4619994"/>
              <a:gd name="connsiteX83" fmla="*/ 361950 w 3774004"/>
              <a:gd name="connsiteY83" fmla="*/ 3517475 h 4619994"/>
              <a:gd name="connsiteX84" fmla="*/ 457200 w 3774004"/>
              <a:gd name="connsiteY84" fmla="*/ 3324595 h 4619994"/>
              <a:gd name="connsiteX85" fmla="*/ 609600 w 3774004"/>
              <a:gd name="connsiteY85" fmla="*/ 3095994 h 4619994"/>
              <a:gd name="connsiteX86" fmla="*/ 685800 w 3774004"/>
              <a:gd name="connsiteY86" fmla="*/ 2791194 h 4619994"/>
              <a:gd name="connsiteX87" fmla="*/ 914400 w 3774004"/>
              <a:gd name="connsiteY87" fmla="*/ 2410194 h 4619994"/>
              <a:gd name="connsiteX88" fmla="*/ 1143000 w 3774004"/>
              <a:gd name="connsiteY88" fmla="*/ 2257794 h 4619994"/>
              <a:gd name="connsiteX89" fmla="*/ 1447800 w 3774004"/>
              <a:gd name="connsiteY89" fmla="*/ 2181594 h 4619994"/>
              <a:gd name="connsiteX90" fmla="*/ 1676400 w 3774004"/>
              <a:gd name="connsiteY90" fmla="*/ 2486394 h 4619994"/>
              <a:gd name="connsiteX91" fmla="*/ 1295400 w 3774004"/>
              <a:gd name="connsiteY91" fmla="*/ 2867394 h 4619994"/>
              <a:gd name="connsiteX92" fmla="*/ 914400 w 3774004"/>
              <a:gd name="connsiteY92" fmla="*/ 3172195 h 4619994"/>
              <a:gd name="connsiteX93" fmla="*/ 762000 w 3774004"/>
              <a:gd name="connsiteY93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14951 w 3774004"/>
              <a:gd name="connsiteY6" fmla="*/ 3304493 h 4619994"/>
              <a:gd name="connsiteX7" fmla="*/ 1165439 w 3774004"/>
              <a:gd name="connsiteY7" fmla="*/ 3287664 h 4619994"/>
              <a:gd name="connsiteX8" fmla="*/ 1272026 w 3774004"/>
              <a:gd name="connsiteY8" fmla="*/ 3231566 h 4619994"/>
              <a:gd name="connsiteX9" fmla="*/ 1361783 w 3774004"/>
              <a:gd name="connsiteY9" fmla="*/ 3203516 h 4619994"/>
              <a:gd name="connsiteX10" fmla="*/ 1412271 w 3774004"/>
              <a:gd name="connsiteY10" fmla="*/ 3158638 h 4619994"/>
              <a:gd name="connsiteX11" fmla="*/ 1496418 w 3774004"/>
              <a:gd name="connsiteY11" fmla="*/ 3108150 h 4619994"/>
              <a:gd name="connsiteX12" fmla="*/ 1608615 w 3774004"/>
              <a:gd name="connsiteY12" fmla="*/ 3080101 h 4619994"/>
              <a:gd name="connsiteX13" fmla="*/ 1726421 w 3774004"/>
              <a:gd name="connsiteY13" fmla="*/ 3080101 h 4619994"/>
              <a:gd name="connsiteX14" fmla="*/ 1838617 w 3774004"/>
              <a:gd name="connsiteY14" fmla="*/ 3085710 h 4619994"/>
              <a:gd name="connsiteX15" fmla="*/ 1973253 w 3774004"/>
              <a:gd name="connsiteY15" fmla="*/ 3096930 h 4619994"/>
              <a:gd name="connsiteX16" fmla="*/ 2309842 w 3774004"/>
              <a:gd name="connsiteY16" fmla="*/ 3119369 h 4619994"/>
              <a:gd name="connsiteX17" fmla="*/ 2309842 w 3774004"/>
              <a:gd name="connsiteY17" fmla="*/ 3119369 h 4619994"/>
              <a:gd name="connsiteX18" fmla="*/ 2483746 w 3774004"/>
              <a:gd name="connsiteY18" fmla="*/ 3119369 h 4619994"/>
              <a:gd name="connsiteX19" fmla="*/ 2629601 w 3774004"/>
              <a:gd name="connsiteY19" fmla="*/ 3113759 h 4619994"/>
              <a:gd name="connsiteX20" fmla="*/ 2820335 w 3774004"/>
              <a:gd name="connsiteY20" fmla="*/ 3080101 h 4619994"/>
              <a:gd name="connsiteX21" fmla="*/ 2999849 w 3774004"/>
              <a:gd name="connsiteY21" fmla="*/ 3040832 h 4619994"/>
              <a:gd name="connsiteX22" fmla="*/ 3156924 w 3774004"/>
              <a:gd name="connsiteY22" fmla="*/ 2995953 h 4619994"/>
              <a:gd name="connsiteX23" fmla="*/ 3364487 w 3774004"/>
              <a:gd name="connsiteY23" fmla="*/ 2923026 h 4619994"/>
              <a:gd name="connsiteX24" fmla="*/ 3448634 w 3774004"/>
              <a:gd name="connsiteY24" fmla="*/ 2838878 h 4619994"/>
              <a:gd name="connsiteX25" fmla="*/ 3588880 w 3774004"/>
              <a:gd name="connsiteY25" fmla="*/ 2721072 h 4619994"/>
              <a:gd name="connsiteX26" fmla="*/ 3673027 w 3774004"/>
              <a:gd name="connsiteY26" fmla="*/ 2547168 h 4619994"/>
              <a:gd name="connsiteX27" fmla="*/ 3774004 w 3774004"/>
              <a:gd name="connsiteY27" fmla="*/ 2300336 h 4619994"/>
              <a:gd name="connsiteX28" fmla="*/ 3774004 w 3774004"/>
              <a:gd name="connsiteY28" fmla="*/ 2126432 h 4619994"/>
              <a:gd name="connsiteX29" fmla="*/ 3751564 w 3774004"/>
              <a:gd name="connsiteY29" fmla="*/ 2036675 h 4619994"/>
              <a:gd name="connsiteX30" fmla="*/ 3684247 w 3774004"/>
              <a:gd name="connsiteY30" fmla="*/ 1862770 h 4619994"/>
              <a:gd name="connsiteX31" fmla="*/ 3594490 w 3774004"/>
              <a:gd name="connsiteY31" fmla="*/ 1688866 h 4619994"/>
              <a:gd name="connsiteX32" fmla="*/ 3459854 w 3774004"/>
              <a:gd name="connsiteY32" fmla="*/ 1413985 h 4619994"/>
              <a:gd name="connsiteX33" fmla="*/ 3409366 w 3774004"/>
              <a:gd name="connsiteY33" fmla="*/ 1172763 h 4619994"/>
              <a:gd name="connsiteX34" fmla="*/ 3381317 w 3774004"/>
              <a:gd name="connsiteY34" fmla="*/ 1004469 h 4619994"/>
              <a:gd name="connsiteX35" fmla="*/ 3330828 w 3774004"/>
              <a:gd name="connsiteY35" fmla="*/ 774466 h 4619994"/>
              <a:gd name="connsiteX36" fmla="*/ 3200400 w 3774004"/>
              <a:gd name="connsiteY36" fmla="*/ 505194 h 4619994"/>
              <a:gd name="connsiteX37" fmla="*/ 2971800 w 3774004"/>
              <a:gd name="connsiteY37" fmla="*/ 200394 h 4619994"/>
              <a:gd name="connsiteX38" fmla="*/ 2590800 w 3774004"/>
              <a:gd name="connsiteY38" fmla="*/ 47994 h 4619994"/>
              <a:gd name="connsiteX39" fmla="*/ 2264963 w 3774004"/>
              <a:gd name="connsiteY39" fmla="*/ 50800 h 4619994"/>
              <a:gd name="connsiteX40" fmla="*/ 1828800 w 3774004"/>
              <a:gd name="connsiteY40" fmla="*/ 352795 h 4619994"/>
              <a:gd name="connsiteX41" fmla="*/ 1457150 w 3774004"/>
              <a:gd name="connsiteY41" fmla="*/ 662270 h 4619994"/>
              <a:gd name="connsiteX42" fmla="*/ 1328124 w 3774004"/>
              <a:gd name="connsiteY42" fmla="*/ 780076 h 4619994"/>
              <a:gd name="connsiteX43" fmla="*/ 1232757 w 3774004"/>
              <a:gd name="connsiteY43" fmla="*/ 858613 h 4619994"/>
              <a:gd name="connsiteX44" fmla="*/ 1120561 w 3774004"/>
              <a:gd name="connsiteY44" fmla="*/ 937151 h 4619994"/>
              <a:gd name="connsiteX45" fmla="*/ 1036413 w 3774004"/>
              <a:gd name="connsiteY45" fmla="*/ 987639 h 4619994"/>
              <a:gd name="connsiteX46" fmla="*/ 896168 w 3774004"/>
              <a:gd name="connsiteY46" fmla="*/ 1054957 h 4619994"/>
              <a:gd name="connsiteX47" fmla="*/ 795191 w 3774004"/>
              <a:gd name="connsiteY47" fmla="*/ 1133494 h 4619994"/>
              <a:gd name="connsiteX48" fmla="*/ 711044 w 3774004"/>
              <a:gd name="connsiteY48" fmla="*/ 1189593 h 4619994"/>
              <a:gd name="connsiteX49" fmla="*/ 649336 w 3774004"/>
              <a:gd name="connsiteY49" fmla="*/ 1251301 h 4619994"/>
              <a:gd name="connsiteX50" fmla="*/ 548360 w 3774004"/>
              <a:gd name="connsiteY50" fmla="*/ 1335448 h 4619994"/>
              <a:gd name="connsiteX51" fmla="*/ 447383 w 3774004"/>
              <a:gd name="connsiteY51" fmla="*/ 1430815 h 4619994"/>
              <a:gd name="connsiteX52" fmla="*/ 374455 w 3774004"/>
              <a:gd name="connsiteY52" fmla="*/ 1520572 h 4619994"/>
              <a:gd name="connsiteX53" fmla="*/ 307137 w 3774004"/>
              <a:gd name="connsiteY53" fmla="*/ 1688866 h 4619994"/>
              <a:gd name="connsiteX54" fmla="*/ 307137 w 3774004"/>
              <a:gd name="connsiteY54" fmla="*/ 1688866 h 4619994"/>
              <a:gd name="connsiteX55" fmla="*/ 245429 w 3774004"/>
              <a:gd name="connsiteY55" fmla="*/ 1902039 h 4619994"/>
              <a:gd name="connsiteX56" fmla="*/ 234210 w 3774004"/>
              <a:gd name="connsiteY56" fmla="*/ 2053504 h 4619994"/>
              <a:gd name="connsiteX57" fmla="*/ 222990 w 3774004"/>
              <a:gd name="connsiteY57" fmla="*/ 2233018 h 4619994"/>
              <a:gd name="connsiteX58" fmla="*/ 222990 w 3774004"/>
              <a:gd name="connsiteY58" fmla="*/ 2390093 h 4619994"/>
              <a:gd name="connsiteX59" fmla="*/ 239820 w 3774004"/>
              <a:gd name="connsiteY59" fmla="*/ 2530339 h 4619994"/>
              <a:gd name="connsiteX60" fmla="*/ 262259 w 3774004"/>
              <a:gd name="connsiteY60" fmla="*/ 2866928 h 4619994"/>
              <a:gd name="connsiteX61" fmla="*/ 284698 w 3774004"/>
              <a:gd name="connsiteY61" fmla="*/ 2990343 h 4619994"/>
              <a:gd name="connsiteX62" fmla="*/ 284698 w 3774004"/>
              <a:gd name="connsiteY62" fmla="*/ 3147418 h 4619994"/>
              <a:gd name="connsiteX63" fmla="*/ 267869 w 3774004"/>
              <a:gd name="connsiteY63" fmla="*/ 3242785 h 4619994"/>
              <a:gd name="connsiteX64" fmla="*/ 178112 w 3774004"/>
              <a:gd name="connsiteY64" fmla="*/ 3383031 h 4619994"/>
              <a:gd name="connsiteX65" fmla="*/ 76200 w 3774004"/>
              <a:gd name="connsiteY65" fmla="*/ 3476994 h 4619994"/>
              <a:gd name="connsiteX66" fmla="*/ 0 w 3774004"/>
              <a:gd name="connsiteY66" fmla="*/ 3629394 h 4619994"/>
              <a:gd name="connsiteX67" fmla="*/ 0 w 3774004"/>
              <a:gd name="connsiteY67" fmla="*/ 3781794 h 4619994"/>
              <a:gd name="connsiteX68" fmla="*/ 15427 w 3774004"/>
              <a:gd name="connsiteY68" fmla="*/ 3910353 h 4619994"/>
              <a:gd name="connsiteX69" fmla="*/ 82745 w 3774004"/>
              <a:gd name="connsiteY69" fmla="*/ 4078648 h 4619994"/>
              <a:gd name="connsiteX70" fmla="*/ 228600 w 3774004"/>
              <a:gd name="connsiteY70" fmla="*/ 4391394 h 4619994"/>
              <a:gd name="connsiteX71" fmla="*/ 152400 w 3774004"/>
              <a:gd name="connsiteY71" fmla="*/ 4391394 h 4619994"/>
              <a:gd name="connsiteX72" fmla="*/ 304800 w 3774004"/>
              <a:gd name="connsiteY72" fmla="*/ 4619994 h 4619994"/>
              <a:gd name="connsiteX73" fmla="*/ 381000 w 3774004"/>
              <a:gd name="connsiteY73" fmla="*/ 4391394 h 4619994"/>
              <a:gd name="connsiteX74" fmla="*/ 304800 w 3774004"/>
              <a:gd name="connsiteY74" fmla="*/ 4391394 h 4619994"/>
              <a:gd name="connsiteX75" fmla="*/ 304800 w 3774004"/>
              <a:gd name="connsiteY75" fmla="*/ 4162794 h 4619994"/>
              <a:gd name="connsiteX76" fmla="*/ 304800 w 3774004"/>
              <a:gd name="connsiteY76" fmla="*/ 4086594 h 4619994"/>
              <a:gd name="connsiteX77" fmla="*/ 304800 w 3774004"/>
              <a:gd name="connsiteY77" fmla="*/ 3934194 h 4619994"/>
              <a:gd name="connsiteX78" fmla="*/ 304800 w 3774004"/>
              <a:gd name="connsiteY78" fmla="*/ 3934194 h 4619994"/>
              <a:gd name="connsiteX79" fmla="*/ 261938 w 3774004"/>
              <a:gd name="connsiteY79" fmla="*/ 3815132 h 4619994"/>
              <a:gd name="connsiteX80" fmla="*/ 266700 w 3774004"/>
              <a:gd name="connsiteY80" fmla="*/ 3710357 h 4619994"/>
              <a:gd name="connsiteX81" fmla="*/ 304800 w 3774004"/>
              <a:gd name="connsiteY81" fmla="*/ 3629395 h 4619994"/>
              <a:gd name="connsiteX82" fmla="*/ 361950 w 3774004"/>
              <a:gd name="connsiteY82" fmla="*/ 3517475 h 4619994"/>
              <a:gd name="connsiteX83" fmla="*/ 457200 w 3774004"/>
              <a:gd name="connsiteY83" fmla="*/ 3324595 h 4619994"/>
              <a:gd name="connsiteX84" fmla="*/ 609600 w 3774004"/>
              <a:gd name="connsiteY84" fmla="*/ 3095994 h 4619994"/>
              <a:gd name="connsiteX85" fmla="*/ 685800 w 3774004"/>
              <a:gd name="connsiteY85" fmla="*/ 2791194 h 4619994"/>
              <a:gd name="connsiteX86" fmla="*/ 914400 w 3774004"/>
              <a:gd name="connsiteY86" fmla="*/ 2410194 h 4619994"/>
              <a:gd name="connsiteX87" fmla="*/ 1143000 w 3774004"/>
              <a:gd name="connsiteY87" fmla="*/ 2257794 h 4619994"/>
              <a:gd name="connsiteX88" fmla="*/ 1447800 w 3774004"/>
              <a:gd name="connsiteY88" fmla="*/ 2181594 h 4619994"/>
              <a:gd name="connsiteX89" fmla="*/ 1676400 w 3774004"/>
              <a:gd name="connsiteY89" fmla="*/ 2486394 h 4619994"/>
              <a:gd name="connsiteX90" fmla="*/ 1295400 w 3774004"/>
              <a:gd name="connsiteY90" fmla="*/ 2867394 h 4619994"/>
              <a:gd name="connsiteX91" fmla="*/ 914400 w 3774004"/>
              <a:gd name="connsiteY91" fmla="*/ 3172195 h 4619994"/>
              <a:gd name="connsiteX92" fmla="*/ 762000 w 3774004"/>
              <a:gd name="connsiteY92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14951 w 3774004"/>
              <a:gd name="connsiteY6" fmla="*/ 3304493 h 4619994"/>
              <a:gd name="connsiteX7" fmla="*/ 1165439 w 3774004"/>
              <a:gd name="connsiteY7" fmla="*/ 3287664 h 4619994"/>
              <a:gd name="connsiteX8" fmla="*/ 1272026 w 3774004"/>
              <a:gd name="connsiteY8" fmla="*/ 3231566 h 4619994"/>
              <a:gd name="connsiteX9" fmla="*/ 1361783 w 3774004"/>
              <a:gd name="connsiteY9" fmla="*/ 3203516 h 4619994"/>
              <a:gd name="connsiteX10" fmla="*/ 1412271 w 3774004"/>
              <a:gd name="connsiteY10" fmla="*/ 3158638 h 4619994"/>
              <a:gd name="connsiteX11" fmla="*/ 1496418 w 3774004"/>
              <a:gd name="connsiteY11" fmla="*/ 3108150 h 4619994"/>
              <a:gd name="connsiteX12" fmla="*/ 1608615 w 3774004"/>
              <a:gd name="connsiteY12" fmla="*/ 3080101 h 4619994"/>
              <a:gd name="connsiteX13" fmla="*/ 1726421 w 3774004"/>
              <a:gd name="connsiteY13" fmla="*/ 3080101 h 4619994"/>
              <a:gd name="connsiteX14" fmla="*/ 1838617 w 3774004"/>
              <a:gd name="connsiteY14" fmla="*/ 3085710 h 4619994"/>
              <a:gd name="connsiteX15" fmla="*/ 1973253 w 3774004"/>
              <a:gd name="connsiteY15" fmla="*/ 3096930 h 4619994"/>
              <a:gd name="connsiteX16" fmla="*/ 2309842 w 3774004"/>
              <a:gd name="connsiteY16" fmla="*/ 3119369 h 4619994"/>
              <a:gd name="connsiteX17" fmla="*/ 2309842 w 3774004"/>
              <a:gd name="connsiteY17" fmla="*/ 3119369 h 4619994"/>
              <a:gd name="connsiteX18" fmla="*/ 2483746 w 3774004"/>
              <a:gd name="connsiteY18" fmla="*/ 3119369 h 4619994"/>
              <a:gd name="connsiteX19" fmla="*/ 2629601 w 3774004"/>
              <a:gd name="connsiteY19" fmla="*/ 3113759 h 4619994"/>
              <a:gd name="connsiteX20" fmla="*/ 2820335 w 3774004"/>
              <a:gd name="connsiteY20" fmla="*/ 3080101 h 4619994"/>
              <a:gd name="connsiteX21" fmla="*/ 2999849 w 3774004"/>
              <a:gd name="connsiteY21" fmla="*/ 3040832 h 4619994"/>
              <a:gd name="connsiteX22" fmla="*/ 3156924 w 3774004"/>
              <a:gd name="connsiteY22" fmla="*/ 2995953 h 4619994"/>
              <a:gd name="connsiteX23" fmla="*/ 3364487 w 3774004"/>
              <a:gd name="connsiteY23" fmla="*/ 2923026 h 4619994"/>
              <a:gd name="connsiteX24" fmla="*/ 3448634 w 3774004"/>
              <a:gd name="connsiteY24" fmla="*/ 2838878 h 4619994"/>
              <a:gd name="connsiteX25" fmla="*/ 3588880 w 3774004"/>
              <a:gd name="connsiteY25" fmla="*/ 2721072 h 4619994"/>
              <a:gd name="connsiteX26" fmla="*/ 3673027 w 3774004"/>
              <a:gd name="connsiteY26" fmla="*/ 2547168 h 4619994"/>
              <a:gd name="connsiteX27" fmla="*/ 3774004 w 3774004"/>
              <a:gd name="connsiteY27" fmla="*/ 2300336 h 4619994"/>
              <a:gd name="connsiteX28" fmla="*/ 3774004 w 3774004"/>
              <a:gd name="connsiteY28" fmla="*/ 2126432 h 4619994"/>
              <a:gd name="connsiteX29" fmla="*/ 3751564 w 3774004"/>
              <a:gd name="connsiteY29" fmla="*/ 2036675 h 4619994"/>
              <a:gd name="connsiteX30" fmla="*/ 3684247 w 3774004"/>
              <a:gd name="connsiteY30" fmla="*/ 1862770 h 4619994"/>
              <a:gd name="connsiteX31" fmla="*/ 3594490 w 3774004"/>
              <a:gd name="connsiteY31" fmla="*/ 1688866 h 4619994"/>
              <a:gd name="connsiteX32" fmla="*/ 3459854 w 3774004"/>
              <a:gd name="connsiteY32" fmla="*/ 1413985 h 4619994"/>
              <a:gd name="connsiteX33" fmla="*/ 3409366 w 3774004"/>
              <a:gd name="connsiteY33" fmla="*/ 1172763 h 4619994"/>
              <a:gd name="connsiteX34" fmla="*/ 3381317 w 3774004"/>
              <a:gd name="connsiteY34" fmla="*/ 1004469 h 4619994"/>
              <a:gd name="connsiteX35" fmla="*/ 3330828 w 3774004"/>
              <a:gd name="connsiteY35" fmla="*/ 774466 h 4619994"/>
              <a:gd name="connsiteX36" fmla="*/ 3200400 w 3774004"/>
              <a:gd name="connsiteY36" fmla="*/ 505194 h 4619994"/>
              <a:gd name="connsiteX37" fmla="*/ 2971800 w 3774004"/>
              <a:gd name="connsiteY37" fmla="*/ 200394 h 4619994"/>
              <a:gd name="connsiteX38" fmla="*/ 2590800 w 3774004"/>
              <a:gd name="connsiteY38" fmla="*/ 47994 h 4619994"/>
              <a:gd name="connsiteX39" fmla="*/ 2264963 w 3774004"/>
              <a:gd name="connsiteY39" fmla="*/ 50800 h 4619994"/>
              <a:gd name="connsiteX40" fmla="*/ 1828800 w 3774004"/>
              <a:gd name="connsiteY40" fmla="*/ 352795 h 4619994"/>
              <a:gd name="connsiteX41" fmla="*/ 1457150 w 3774004"/>
              <a:gd name="connsiteY41" fmla="*/ 662270 h 4619994"/>
              <a:gd name="connsiteX42" fmla="*/ 1328124 w 3774004"/>
              <a:gd name="connsiteY42" fmla="*/ 780076 h 4619994"/>
              <a:gd name="connsiteX43" fmla="*/ 1232757 w 3774004"/>
              <a:gd name="connsiteY43" fmla="*/ 858613 h 4619994"/>
              <a:gd name="connsiteX44" fmla="*/ 1120561 w 3774004"/>
              <a:gd name="connsiteY44" fmla="*/ 937151 h 4619994"/>
              <a:gd name="connsiteX45" fmla="*/ 896168 w 3774004"/>
              <a:gd name="connsiteY45" fmla="*/ 1054957 h 4619994"/>
              <a:gd name="connsiteX46" fmla="*/ 795191 w 3774004"/>
              <a:gd name="connsiteY46" fmla="*/ 1133494 h 4619994"/>
              <a:gd name="connsiteX47" fmla="*/ 711044 w 3774004"/>
              <a:gd name="connsiteY47" fmla="*/ 1189593 h 4619994"/>
              <a:gd name="connsiteX48" fmla="*/ 649336 w 3774004"/>
              <a:gd name="connsiteY48" fmla="*/ 1251301 h 4619994"/>
              <a:gd name="connsiteX49" fmla="*/ 548360 w 3774004"/>
              <a:gd name="connsiteY49" fmla="*/ 1335448 h 4619994"/>
              <a:gd name="connsiteX50" fmla="*/ 447383 w 3774004"/>
              <a:gd name="connsiteY50" fmla="*/ 1430815 h 4619994"/>
              <a:gd name="connsiteX51" fmla="*/ 374455 w 3774004"/>
              <a:gd name="connsiteY51" fmla="*/ 1520572 h 4619994"/>
              <a:gd name="connsiteX52" fmla="*/ 307137 w 3774004"/>
              <a:gd name="connsiteY52" fmla="*/ 1688866 h 4619994"/>
              <a:gd name="connsiteX53" fmla="*/ 307137 w 3774004"/>
              <a:gd name="connsiteY53" fmla="*/ 1688866 h 4619994"/>
              <a:gd name="connsiteX54" fmla="*/ 245429 w 3774004"/>
              <a:gd name="connsiteY54" fmla="*/ 1902039 h 4619994"/>
              <a:gd name="connsiteX55" fmla="*/ 234210 w 3774004"/>
              <a:gd name="connsiteY55" fmla="*/ 2053504 h 4619994"/>
              <a:gd name="connsiteX56" fmla="*/ 222990 w 3774004"/>
              <a:gd name="connsiteY56" fmla="*/ 2233018 h 4619994"/>
              <a:gd name="connsiteX57" fmla="*/ 222990 w 3774004"/>
              <a:gd name="connsiteY57" fmla="*/ 2390093 h 4619994"/>
              <a:gd name="connsiteX58" fmla="*/ 239820 w 3774004"/>
              <a:gd name="connsiteY58" fmla="*/ 2530339 h 4619994"/>
              <a:gd name="connsiteX59" fmla="*/ 262259 w 3774004"/>
              <a:gd name="connsiteY59" fmla="*/ 2866928 h 4619994"/>
              <a:gd name="connsiteX60" fmla="*/ 284698 w 3774004"/>
              <a:gd name="connsiteY60" fmla="*/ 2990343 h 4619994"/>
              <a:gd name="connsiteX61" fmla="*/ 284698 w 3774004"/>
              <a:gd name="connsiteY61" fmla="*/ 3147418 h 4619994"/>
              <a:gd name="connsiteX62" fmla="*/ 267869 w 3774004"/>
              <a:gd name="connsiteY62" fmla="*/ 3242785 h 4619994"/>
              <a:gd name="connsiteX63" fmla="*/ 178112 w 3774004"/>
              <a:gd name="connsiteY63" fmla="*/ 3383031 h 4619994"/>
              <a:gd name="connsiteX64" fmla="*/ 76200 w 3774004"/>
              <a:gd name="connsiteY64" fmla="*/ 3476994 h 4619994"/>
              <a:gd name="connsiteX65" fmla="*/ 0 w 3774004"/>
              <a:gd name="connsiteY65" fmla="*/ 3629394 h 4619994"/>
              <a:gd name="connsiteX66" fmla="*/ 0 w 3774004"/>
              <a:gd name="connsiteY66" fmla="*/ 3781794 h 4619994"/>
              <a:gd name="connsiteX67" fmla="*/ 15427 w 3774004"/>
              <a:gd name="connsiteY67" fmla="*/ 3910353 h 4619994"/>
              <a:gd name="connsiteX68" fmla="*/ 82745 w 3774004"/>
              <a:gd name="connsiteY68" fmla="*/ 4078648 h 4619994"/>
              <a:gd name="connsiteX69" fmla="*/ 228600 w 3774004"/>
              <a:gd name="connsiteY69" fmla="*/ 4391394 h 4619994"/>
              <a:gd name="connsiteX70" fmla="*/ 152400 w 3774004"/>
              <a:gd name="connsiteY70" fmla="*/ 4391394 h 4619994"/>
              <a:gd name="connsiteX71" fmla="*/ 304800 w 3774004"/>
              <a:gd name="connsiteY71" fmla="*/ 4619994 h 4619994"/>
              <a:gd name="connsiteX72" fmla="*/ 381000 w 3774004"/>
              <a:gd name="connsiteY72" fmla="*/ 4391394 h 4619994"/>
              <a:gd name="connsiteX73" fmla="*/ 304800 w 3774004"/>
              <a:gd name="connsiteY73" fmla="*/ 4391394 h 4619994"/>
              <a:gd name="connsiteX74" fmla="*/ 304800 w 3774004"/>
              <a:gd name="connsiteY74" fmla="*/ 4162794 h 4619994"/>
              <a:gd name="connsiteX75" fmla="*/ 304800 w 3774004"/>
              <a:gd name="connsiteY75" fmla="*/ 4086594 h 4619994"/>
              <a:gd name="connsiteX76" fmla="*/ 304800 w 3774004"/>
              <a:gd name="connsiteY76" fmla="*/ 3934194 h 4619994"/>
              <a:gd name="connsiteX77" fmla="*/ 304800 w 3774004"/>
              <a:gd name="connsiteY77" fmla="*/ 3934194 h 4619994"/>
              <a:gd name="connsiteX78" fmla="*/ 261938 w 3774004"/>
              <a:gd name="connsiteY78" fmla="*/ 3815132 h 4619994"/>
              <a:gd name="connsiteX79" fmla="*/ 266700 w 3774004"/>
              <a:gd name="connsiteY79" fmla="*/ 3710357 h 4619994"/>
              <a:gd name="connsiteX80" fmla="*/ 304800 w 3774004"/>
              <a:gd name="connsiteY80" fmla="*/ 3629395 h 4619994"/>
              <a:gd name="connsiteX81" fmla="*/ 361950 w 3774004"/>
              <a:gd name="connsiteY81" fmla="*/ 3517475 h 4619994"/>
              <a:gd name="connsiteX82" fmla="*/ 457200 w 3774004"/>
              <a:gd name="connsiteY82" fmla="*/ 3324595 h 4619994"/>
              <a:gd name="connsiteX83" fmla="*/ 609600 w 3774004"/>
              <a:gd name="connsiteY83" fmla="*/ 3095994 h 4619994"/>
              <a:gd name="connsiteX84" fmla="*/ 685800 w 3774004"/>
              <a:gd name="connsiteY84" fmla="*/ 2791194 h 4619994"/>
              <a:gd name="connsiteX85" fmla="*/ 914400 w 3774004"/>
              <a:gd name="connsiteY85" fmla="*/ 2410194 h 4619994"/>
              <a:gd name="connsiteX86" fmla="*/ 1143000 w 3774004"/>
              <a:gd name="connsiteY86" fmla="*/ 2257794 h 4619994"/>
              <a:gd name="connsiteX87" fmla="*/ 1447800 w 3774004"/>
              <a:gd name="connsiteY87" fmla="*/ 2181594 h 4619994"/>
              <a:gd name="connsiteX88" fmla="*/ 1676400 w 3774004"/>
              <a:gd name="connsiteY88" fmla="*/ 2486394 h 4619994"/>
              <a:gd name="connsiteX89" fmla="*/ 1295400 w 3774004"/>
              <a:gd name="connsiteY89" fmla="*/ 2867394 h 4619994"/>
              <a:gd name="connsiteX90" fmla="*/ 914400 w 3774004"/>
              <a:gd name="connsiteY90" fmla="*/ 3172195 h 4619994"/>
              <a:gd name="connsiteX91" fmla="*/ 762000 w 3774004"/>
              <a:gd name="connsiteY91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14951 w 3774004"/>
              <a:gd name="connsiteY6" fmla="*/ 3304493 h 4619994"/>
              <a:gd name="connsiteX7" fmla="*/ 1165439 w 3774004"/>
              <a:gd name="connsiteY7" fmla="*/ 3287664 h 4619994"/>
              <a:gd name="connsiteX8" fmla="*/ 1272026 w 3774004"/>
              <a:gd name="connsiteY8" fmla="*/ 3231566 h 4619994"/>
              <a:gd name="connsiteX9" fmla="*/ 1361783 w 3774004"/>
              <a:gd name="connsiteY9" fmla="*/ 3203516 h 4619994"/>
              <a:gd name="connsiteX10" fmla="*/ 1412271 w 3774004"/>
              <a:gd name="connsiteY10" fmla="*/ 3158638 h 4619994"/>
              <a:gd name="connsiteX11" fmla="*/ 1496418 w 3774004"/>
              <a:gd name="connsiteY11" fmla="*/ 3108150 h 4619994"/>
              <a:gd name="connsiteX12" fmla="*/ 1608615 w 3774004"/>
              <a:gd name="connsiteY12" fmla="*/ 3080101 h 4619994"/>
              <a:gd name="connsiteX13" fmla="*/ 1726421 w 3774004"/>
              <a:gd name="connsiteY13" fmla="*/ 3080101 h 4619994"/>
              <a:gd name="connsiteX14" fmla="*/ 1838617 w 3774004"/>
              <a:gd name="connsiteY14" fmla="*/ 3085710 h 4619994"/>
              <a:gd name="connsiteX15" fmla="*/ 1973253 w 3774004"/>
              <a:gd name="connsiteY15" fmla="*/ 3096930 h 4619994"/>
              <a:gd name="connsiteX16" fmla="*/ 2309842 w 3774004"/>
              <a:gd name="connsiteY16" fmla="*/ 3119369 h 4619994"/>
              <a:gd name="connsiteX17" fmla="*/ 2309842 w 3774004"/>
              <a:gd name="connsiteY17" fmla="*/ 3119369 h 4619994"/>
              <a:gd name="connsiteX18" fmla="*/ 2483746 w 3774004"/>
              <a:gd name="connsiteY18" fmla="*/ 3119369 h 4619994"/>
              <a:gd name="connsiteX19" fmla="*/ 2629601 w 3774004"/>
              <a:gd name="connsiteY19" fmla="*/ 3113759 h 4619994"/>
              <a:gd name="connsiteX20" fmla="*/ 2820335 w 3774004"/>
              <a:gd name="connsiteY20" fmla="*/ 3080101 h 4619994"/>
              <a:gd name="connsiteX21" fmla="*/ 2999849 w 3774004"/>
              <a:gd name="connsiteY21" fmla="*/ 3040832 h 4619994"/>
              <a:gd name="connsiteX22" fmla="*/ 3156924 w 3774004"/>
              <a:gd name="connsiteY22" fmla="*/ 2995953 h 4619994"/>
              <a:gd name="connsiteX23" fmla="*/ 3364487 w 3774004"/>
              <a:gd name="connsiteY23" fmla="*/ 2923026 h 4619994"/>
              <a:gd name="connsiteX24" fmla="*/ 3448634 w 3774004"/>
              <a:gd name="connsiteY24" fmla="*/ 2838878 h 4619994"/>
              <a:gd name="connsiteX25" fmla="*/ 3588880 w 3774004"/>
              <a:gd name="connsiteY25" fmla="*/ 2721072 h 4619994"/>
              <a:gd name="connsiteX26" fmla="*/ 3673027 w 3774004"/>
              <a:gd name="connsiteY26" fmla="*/ 2547168 h 4619994"/>
              <a:gd name="connsiteX27" fmla="*/ 3774004 w 3774004"/>
              <a:gd name="connsiteY27" fmla="*/ 2300336 h 4619994"/>
              <a:gd name="connsiteX28" fmla="*/ 3774004 w 3774004"/>
              <a:gd name="connsiteY28" fmla="*/ 2126432 h 4619994"/>
              <a:gd name="connsiteX29" fmla="*/ 3751564 w 3774004"/>
              <a:gd name="connsiteY29" fmla="*/ 2036675 h 4619994"/>
              <a:gd name="connsiteX30" fmla="*/ 3684247 w 3774004"/>
              <a:gd name="connsiteY30" fmla="*/ 1862770 h 4619994"/>
              <a:gd name="connsiteX31" fmla="*/ 3594490 w 3774004"/>
              <a:gd name="connsiteY31" fmla="*/ 1688866 h 4619994"/>
              <a:gd name="connsiteX32" fmla="*/ 3459854 w 3774004"/>
              <a:gd name="connsiteY32" fmla="*/ 1413985 h 4619994"/>
              <a:gd name="connsiteX33" fmla="*/ 3409366 w 3774004"/>
              <a:gd name="connsiteY33" fmla="*/ 1172763 h 4619994"/>
              <a:gd name="connsiteX34" fmla="*/ 3381317 w 3774004"/>
              <a:gd name="connsiteY34" fmla="*/ 1004469 h 4619994"/>
              <a:gd name="connsiteX35" fmla="*/ 3330828 w 3774004"/>
              <a:gd name="connsiteY35" fmla="*/ 774466 h 4619994"/>
              <a:gd name="connsiteX36" fmla="*/ 3200400 w 3774004"/>
              <a:gd name="connsiteY36" fmla="*/ 505194 h 4619994"/>
              <a:gd name="connsiteX37" fmla="*/ 2971800 w 3774004"/>
              <a:gd name="connsiteY37" fmla="*/ 200394 h 4619994"/>
              <a:gd name="connsiteX38" fmla="*/ 2590800 w 3774004"/>
              <a:gd name="connsiteY38" fmla="*/ 47994 h 4619994"/>
              <a:gd name="connsiteX39" fmla="*/ 2264963 w 3774004"/>
              <a:gd name="connsiteY39" fmla="*/ 50800 h 4619994"/>
              <a:gd name="connsiteX40" fmla="*/ 1828800 w 3774004"/>
              <a:gd name="connsiteY40" fmla="*/ 352795 h 4619994"/>
              <a:gd name="connsiteX41" fmla="*/ 1457150 w 3774004"/>
              <a:gd name="connsiteY41" fmla="*/ 662270 h 4619994"/>
              <a:gd name="connsiteX42" fmla="*/ 1328124 w 3774004"/>
              <a:gd name="connsiteY42" fmla="*/ 780076 h 4619994"/>
              <a:gd name="connsiteX43" fmla="*/ 1120561 w 3774004"/>
              <a:gd name="connsiteY43" fmla="*/ 937151 h 4619994"/>
              <a:gd name="connsiteX44" fmla="*/ 896168 w 3774004"/>
              <a:gd name="connsiteY44" fmla="*/ 1054957 h 4619994"/>
              <a:gd name="connsiteX45" fmla="*/ 795191 w 3774004"/>
              <a:gd name="connsiteY45" fmla="*/ 1133494 h 4619994"/>
              <a:gd name="connsiteX46" fmla="*/ 711044 w 3774004"/>
              <a:gd name="connsiteY46" fmla="*/ 1189593 h 4619994"/>
              <a:gd name="connsiteX47" fmla="*/ 649336 w 3774004"/>
              <a:gd name="connsiteY47" fmla="*/ 1251301 h 4619994"/>
              <a:gd name="connsiteX48" fmla="*/ 548360 w 3774004"/>
              <a:gd name="connsiteY48" fmla="*/ 1335448 h 4619994"/>
              <a:gd name="connsiteX49" fmla="*/ 447383 w 3774004"/>
              <a:gd name="connsiteY49" fmla="*/ 1430815 h 4619994"/>
              <a:gd name="connsiteX50" fmla="*/ 374455 w 3774004"/>
              <a:gd name="connsiteY50" fmla="*/ 1520572 h 4619994"/>
              <a:gd name="connsiteX51" fmla="*/ 307137 w 3774004"/>
              <a:gd name="connsiteY51" fmla="*/ 1688866 h 4619994"/>
              <a:gd name="connsiteX52" fmla="*/ 307137 w 3774004"/>
              <a:gd name="connsiteY52" fmla="*/ 1688866 h 4619994"/>
              <a:gd name="connsiteX53" fmla="*/ 245429 w 3774004"/>
              <a:gd name="connsiteY53" fmla="*/ 1902039 h 4619994"/>
              <a:gd name="connsiteX54" fmla="*/ 234210 w 3774004"/>
              <a:gd name="connsiteY54" fmla="*/ 2053504 h 4619994"/>
              <a:gd name="connsiteX55" fmla="*/ 222990 w 3774004"/>
              <a:gd name="connsiteY55" fmla="*/ 2233018 h 4619994"/>
              <a:gd name="connsiteX56" fmla="*/ 222990 w 3774004"/>
              <a:gd name="connsiteY56" fmla="*/ 2390093 h 4619994"/>
              <a:gd name="connsiteX57" fmla="*/ 239820 w 3774004"/>
              <a:gd name="connsiteY57" fmla="*/ 2530339 h 4619994"/>
              <a:gd name="connsiteX58" fmla="*/ 262259 w 3774004"/>
              <a:gd name="connsiteY58" fmla="*/ 2866928 h 4619994"/>
              <a:gd name="connsiteX59" fmla="*/ 284698 w 3774004"/>
              <a:gd name="connsiteY59" fmla="*/ 2990343 h 4619994"/>
              <a:gd name="connsiteX60" fmla="*/ 284698 w 3774004"/>
              <a:gd name="connsiteY60" fmla="*/ 3147418 h 4619994"/>
              <a:gd name="connsiteX61" fmla="*/ 267869 w 3774004"/>
              <a:gd name="connsiteY61" fmla="*/ 3242785 h 4619994"/>
              <a:gd name="connsiteX62" fmla="*/ 178112 w 3774004"/>
              <a:gd name="connsiteY62" fmla="*/ 3383031 h 4619994"/>
              <a:gd name="connsiteX63" fmla="*/ 76200 w 3774004"/>
              <a:gd name="connsiteY63" fmla="*/ 3476994 h 4619994"/>
              <a:gd name="connsiteX64" fmla="*/ 0 w 3774004"/>
              <a:gd name="connsiteY64" fmla="*/ 3629394 h 4619994"/>
              <a:gd name="connsiteX65" fmla="*/ 0 w 3774004"/>
              <a:gd name="connsiteY65" fmla="*/ 3781794 h 4619994"/>
              <a:gd name="connsiteX66" fmla="*/ 15427 w 3774004"/>
              <a:gd name="connsiteY66" fmla="*/ 3910353 h 4619994"/>
              <a:gd name="connsiteX67" fmla="*/ 82745 w 3774004"/>
              <a:gd name="connsiteY67" fmla="*/ 4078648 h 4619994"/>
              <a:gd name="connsiteX68" fmla="*/ 228600 w 3774004"/>
              <a:gd name="connsiteY68" fmla="*/ 4391394 h 4619994"/>
              <a:gd name="connsiteX69" fmla="*/ 152400 w 3774004"/>
              <a:gd name="connsiteY69" fmla="*/ 4391394 h 4619994"/>
              <a:gd name="connsiteX70" fmla="*/ 304800 w 3774004"/>
              <a:gd name="connsiteY70" fmla="*/ 4619994 h 4619994"/>
              <a:gd name="connsiteX71" fmla="*/ 381000 w 3774004"/>
              <a:gd name="connsiteY71" fmla="*/ 4391394 h 4619994"/>
              <a:gd name="connsiteX72" fmla="*/ 304800 w 3774004"/>
              <a:gd name="connsiteY72" fmla="*/ 4391394 h 4619994"/>
              <a:gd name="connsiteX73" fmla="*/ 304800 w 3774004"/>
              <a:gd name="connsiteY73" fmla="*/ 4162794 h 4619994"/>
              <a:gd name="connsiteX74" fmla="*/ 304800 w 3774004"/>
              <a:gd name="connsiteY74" fmla="*/ 4086594 h 4619994"/>
              <a:gd name="connsiteX75" fmla="*/ 304800 w 3774004"/>
              <a:gd name="connsiteY75" fmla="*/ 3934194 h 4619994"/>
              <a:gd name="connsiteX76" fmla="*/ 304800 w 3774004"/>
              <a:gd name="connsiteY76" fmla="*/ 3934194 h 4619994"/>
              <a:gd name="connsiteX77" fmla="*/ 261938 w 3774004"/>
              <a:gd name="connsiteY77" fmla="*/ 3815132 h 4619994"/>
              <a:gd name="connsiteX78" fmla="*/ 266700 w 3774004"/>
              <a:gd name="connsiteY78" fmla="*/ 3710357 h 4619994"/>
              <a:gd name="connsiteX79" fmla="*/ 304800 w 3774004"/>
              <a:gd name="connsiteY79" fmla="*/ 3629395 h 4619994"/>
              <a:gd name="connsiteX80" fmla="*/ 361950 w 3774004"/>
              <a:gd name="connsiteY80" fmla="*/ 3517475 h 4619994"/>
              <a:gd name="connsiteX81" fmla="*/ 457200 w 3774004"/>
              <a:gd name="connsiteY81" fmla="*/ 3324595 h 4619994"/>
              <a:gd name="connsiteX82" fmla="*/ 609600 w 3774004"/>
              <a:gd name="connsiteY82" fmla="*/ 3095994 h 4619994"/>
              <a:gd name="connsiteX83" fmla="*/ 685800 w 3774004"/>
              <a:gd name="connsiteY83" fmla="*/ 2791194 h 4619994"/>
              <a:gd name="connsiteX84" fmla="*/ 914400 w 3774004"/>
              <a:gd name="connsiteY84" fmla="*/ 2410194 h 4619994"/>
              <a:gd name="connsiteX85" fmla="*/ 1143000 w 3774004"/>
              <a:gd name="connsiteY85" fmla="*/ 2257794 h 4619994"/>
              <a:gd name="connsiteX86" fmla="*/ 1447800 w 3774004"/>
              <a:gd name="connsiteY86" fmla="*/ 2181594 h 4619994"/>
              <a:gd name="connsiteX87" fmla="*/ 1676400 w 3774004"/>
              <a:gd name="connsiteY87" fmla="*/ 2486394 h 4619994"/>
              <a:gd name="connsiteX88" fmla="*/ 1295400 w 3774004"/>
              <a:gd name="connsiteY88" fmla="*/ 2867394 h 4619994"/>
              <a:gd name="connsiteX89" fmla="*/ 914400 w 3774004"/>
              <a:gd name="connsiteY89" fmla="*/ 3172195 h 4619994"/>
              <a:gd name="connsiteX90" fmla="*/ 762000 w 3774004"/>
              <a:gd name="connsiteY90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14951 w 3774004"/>
              <a:gd name="connsiteY6" fmla="*/ 3304493 h 4619994"/>
              <a:gd name="connsiteX7" fmla="*/ 1165439 w 3774004"/>
              <a:gd name="connsiteY7" fmla="*/ 3287664 h 4619994"/>
              <a:gd name="connsiteX8" fmla="*/ 1272026 w 3774004"/>
              <a:gd name="connsiteY8" fmla="*/ 3231566 h 4619994"/>
              <a:gd name="connsiteX9" fmla="*/ 1361783 w 3774004"/>
              <a:gd name="connsiteY9" fmla="*/ 3203516 h 4619994"/>
              <a:gd name="connsiteX10" fmla="*/ 1412271 w 3774004"/>
              <a:gd name="connsiteY10" fmla="*/ 3158638 h 4619994"/>
              <a:gd name="connsiteX11" fmla="*/ 1496418 w 3774004"/>
              <a:gd name="connsiteY11" fmla="*/ 3108150 h 4619994"/>
              <a:gd name="connsiteX12" fmla="*/ 1608615 w 3774004"/>
              <a:gd name="connsiteY12" fmla="*/ 3080101 h 4619994"/>
              <a:gd name="connsiteX13" fmla="*/ 1726421 w 3774004"/>
              <a:gd name="connsiteY13" fmla="*/ 3080101 h 4619994"/>
              <a:gd name="connsiteX14" fmla="*/ 1838617 w 3774004"/>
              <a:gd name="connsiteY14" fmla="*/ 3085710 h 4619994"/>
              <a:gd name="connsiteX15" fmla="*/ 1973253 w 3774004"/>
              <a:gd name="connsiteY15" fmla="*/ 3096930 h 4619994"/>
              <a:gd name="connsiteX16" fmla="*/ 2309842 w 3774004"/>
              <a:gd name="connsiteY16" fmla="*/ 3119369 h 4619994"/>
              <a:gd name="connsiteX17" fmla="*/ 2309842 w 3774004"/>
              <a:gd name="connsiteY17" fmla="*/ 3119369 h 4619994"/>
              <a:gd name="connsiteX18" fmla="*/ 2483746 w 3774004"/>
              <a:gd name="connsiteY18" fmla="*/ 3119369 h 4619994"/>
              <a:gd name="connsiteX19" fmla="*/ 2629601 w 3774004"/>
              <a:gd name="connsiteY19" fmla="*/ 3113759 h 4619994"/>
              <a:gd name="connsiteX20" fmla="*/ 2820335 w 3774004"/>
              <a:gd name="connsiteY20" fmla="*/ 3080101 h 4619994"/>
              <a:gd name="connsiteX21" fmla="*/ 2999849 w 3774004"/>
              <a:gd name="connsiteY21" fmla="*/ 3040832 h 4619994"/>
              <a:gd name="connsiteX22" fmla="*/ 3156924 w 3774004"/>
              <a:gd name="connsiteY22" fmla="*/ 2995953 h 4619994"/>
              <a:gd name="connsiteX23" fmla="*/ 3364487 w 3774004"/>
              <a:gd name="connsiteY23" fmla="*/ 2923026 h 4619994"/>
              <a:gd name="connsiteX24" fmla="*/ 3448634 w 3774004"/>
              <a:gd name="connsiteY24" fmla="*/ 2838878 h 4619994"/>
              <a:gd name="connsiteX25" fmla="*/ 3588880 w 3774004"/>
              <a:gd name="connsiteY25" fmla="*/ 2721072 h 4619994"/>
              <a:gd name="connsiteX26" fmla="*/ 3673027 w 3774004"/>
              <a:gd name="connsiteY26" fmla="*/ 2547168 h 4619994"/>
              <a:gd name="connsiteX27" fmla="*/ 3774004 w 3774004"/>
              <a:gd name="connsiteY27" fmla="*/ 2300336 h 4619994"/>
              <a:gd name="connsiteX28" fmla="*/ 3774004 w 3774004"/>
              <a:gd name="connsiteY28" fmla="*/ 2126432 h 4619994"/>
              <a:gd name="connsiteX29" fmla="*/ 3751564 w 3774004"/>
              <a:gd name="connsiteY29" fmla="*/ 2036675 h 4619994"/>
              <a:gd name="connsiteX30" fmla="*/ 3684247 w 3774004"/>
              <a:gd name="connsiteY30" fmla="*/ 1862770 h 4619994"/>
              <a:gd name="connsiteX31" fmla="*/ 3594490 w 3774004"/>
              <a:gd name="connsiteY31" fmla="*/ 1688866 h 4619994"/>
              <a:gd name="connsiteX32" fmla="*/ 3459854 w 3774004"/>
              <a:gd name="connsiteY32" fmla="*/ 1413985 h 4619994"/>
              <a:gd name="connsiteX33" fmla="*/ 3409366 w 3774004"/>
              <a:gd name="connsiteY33" fmla="*/ 1172763 h 4619994"/>
              <a:gd name="connsiteX34" fmla="*/ 3381317 w 3774004"/>
              <a:gd name="connsiteY34" fmla="*/ 1004469 h 4619994"/>
              <a:gd name="connsiteX35" fmla="*/ 3330828 w 3774004"/>
              <a:gd name="connsiteY35" fmla="*/ 774466 h 4619994"/>
              <a:gd name="connsiteX36" fmla="*/ 3200400 w 3774004"/>
              <a:gd name="connsiteY36" fmla="*/ 505194 h 4619994"/>
              <a:gd name="connsiteX37" fmla="*/ 2971800 w 3774004"/>
              <a:gd name="connsiteY37" fmla="*/ 200394 h 4619994"/>
              <a:gd name="connsiteX38" fmla="*/ 2590800 w 3774004"/>
              <a:gd name="connsiteY38" fmla="*/ 47994 h 4619994"/>
              <a:gd name="connsiteX39" fmla="*/ 2264963 w 3774004"/>
              <a:gd name="connsiteY39" fmla="*/ 50800 h 4619994"/>
              <a:gd name="connsiteX40" fmla="*/ 1828800 w 3774004"/>
              <a:gd name="connsiteY40" fmla="*/ 352795 h 4619994"/>
              <a:gd name="connsiteX41" fmla="*/ 1457150 w 3774004"/>
              <a:gd name="connsiteY41" fmla="*/ 662270 h 4619994"/>
              <a:gd name="connsiteX42" fmla="*/ 1328124 w 3774004"/>
              <a:gd name="connsiteY42" fmla="*/ 780076 h 4619994"/>
              <a:gd name="connsiteX43" fmla="*/ 1066800 w 3774004"/>
              <a:gd name="connsiteY43" fmla="*/ 886195 h 4619994"/>
              <a:gd name="connsiteX44" fmla="*/ 896168 w 3774004"/>
              <a:gd name="connsiteY44" fmla="*/ 1054957 h 4619994"/>
              <a:gd name="connsiteX45" fmla="*/ 795191 w 3774004"/>
              <a:gd name="connsiteY45" fmla="*/ 1133494 h 4619994"/>
              <a:gd name="connsiteX46" fmla="*/ 711044 w 3774004"/>
              <a:gd name="connsiteY46" fmla="*/ 1189593 h 4619994"/>
              <a:gd name="connsiteX47" fmla="*/ 649336 w 3774004"/>
              <a:gd name="connsiteY47" fmla="*/ 1251301 h 4619994"/>
              <a:gd name="connsiteX48" fmla="*/ 548360 w 3774004"/>
              <a:gd name="connsiteY48" fmla="*/ 1335448 h 4619994"/>
              <a:gd name="connsiteX49" fmla="*/ 447383 w 3774004"/>
              <a:gd name="connsiteY49" fmla="*/ 1430815 h 4619994"/>
              <a:gd name="connsiteX50" fmla="*/ 374455 w 3774004"/>
              <a:gd name="connsiteY50" fmla="*/ 1520572 h 4619994"/>
              <a:gd name="connsiteX51" fmla="*/ 307137 w 3774004"/>
              <a:gd name="connsiteY51" fmla="*/ 1688866 h 4619994"/>
              <a:gd name="connsiteX52" fmla="*/ 307137 w 3774004"/>
              <a:gd name="connsiteY52" fmla="*/ 1688866 h 4619994"/>
              <a:gd name="connsiteX53" fmla="*/ 245429 w 3774004"/>
              <a:gd name="connsiteY53" fmla="*/ 1902039 h 4619994"/>
              <a:gd name="connsiteX54" fmla="*/ 234210 w 3774004"/>
              <a:gd name="connsiteY54" fmla="*/ 2053504 h 4619994"/>
              <a:gd name="connsiteX55" fmla="*/ 222990 w 3774004"/>
              <a:gd name="connsiteY55" fmla="*/ 2233018 h 4619994"/>
              <a:gd name="connsiteX56" fmla="*/ 222990 w 3774004"/>
              <a:gd name="connsiteY56" fmla="*/ 2390093 h 4619994"/>
              <a:gd name="connsiteX57" fmla="*/ 239820 w 3774004"/>
              <a:gd name="connsiteY57" fmla="*/ 2530339 h 4619994"/>
              <a:gd name="connsiteX58" fmla="*/ 262259 w 3774004"/>
              <a:gd name="connsiteY58" fmla="*/ 2866928 h 4619994"/>
              <a:gd name="connsiteX59" fmla="*/ 284698 w 3774004"/>
              <a:gd name="connsiteY59" fmla="*/ 2990343 h 4619994"/>
              <a:gd name="connsiteX60" fmla="*/ 284698 w 3774004"/>
              <a:gd name="connsiteY60" fmla="*/ 3147418 h 4619994"/>
              <a:gd name="connsiteX61" fmla="*/ 267869 w 3774004"/>
              <a:gd name="connsiteY61" fmla="*/ 3242785 h 4619994"/>
              <a:gd name="connsiteX62" fmla="*/ 178112 w 3774004"/>
              <a:gd name="connsiteY62" fmla="*/ 3383031 h 4619994"/>
              <a:gd name="connsiteX63" fmla="*/ 76200 w 3774004"/>
              <a:gd name="connsiteY63" fmla="*/ 3476994 h 4619994"/>
              <a:gd name="connsiteX64" fmla="*/ 0 w 3774004"/>
              <a:gd name="connsiteY64" fmla="*/ 3629394 h 4619994"/>
              <a:gd name="connsiteX65" fmla="*/ 0 w 3774004"/>
              <a:gd name="connsiteY65" fmla="*/ 3781794 h 4619994"/>
              <a:gd name="connsiteX66" fmla="*/ 15427 w 3774004"/>
              <a:gd name="connsiteY66" fmla="*/ 3910353 h 4619994"/>
              <a:gd name="connsiteX67" fmla="*/ 82745 w 3774004"/>
              <a:gd name="connsiteY67" fmla="*/ 4078648 h 4619994"/>
              <a:gd name="connsiteX68" fmla="*/ 228600 w 3774004"/>
              <a:gd name="connsiteY68" fmla="*/ 4391394 h 4619994"/>
              <a:gd name="connsiteX69" fmla="*/ 152400 w 3774004"/>
              <a:gd name="connsiteY69" fmla="*/ 4391394 h 4619994"/>
              <a:gd name="connsiteX70" fmla="*/ 304800 w 3774004"/>
              <a:gd name="connsiteY70" fmla="*/ 4619994 h 4619994"/>
              <a:gd name="connsiteX71" fmla="*/ 381000 w 3774004"/>
              <a:gd name="connsiteY71" fmla="*/ 4391394 h 4619994"/>
              <a:gd name="connsiteX72" fmla="*/ 304800 w 3774004"/>
              <a:gd name="connsiteY72" fmla="*/ 4391394 h 4619994"/>
              <a:gd name="connsiteX73" fmla="*/ 304800 w 3774004"/>
              <a:gd name="connsiteY73" fmla="*/ 4162794 h 4619994"/>
              <a:gd name="connsiteX74" fmla="*/ 304800 w 3774004"/>
              <a:gd name="connsiteY74" fmla="*/ 4086594 h 4619994"/>
              <a:gd name="connsiteX75" fmla="*/ 304800 w 3774004"/>
              <a:gd name="connsiteY75" fmla="*/ 3934194 h 4619994"/>
              <a:gd name="connsiteX76" fmla="*/ 304800 w 3774004"/>
              <a:gd name="connsiteY76" fmla="*/ 3934194 h 4619994"/>
              <a:gd name="connsiteX77" fmla="*/ 261938 w 3774004"/>
              <a:gd name="connsiteY77" fmla="*/ 3815132 h 4619994"/>
              <a:gd name="connsiteX78" fmla="*/ 266700 w 3774004"/>
              <a:gd name="connsiteY78" fmla="*/ 3710357 h 4619994"/>
              <a:gd name="connsiteX79" fmla="*/ 304800 w 3774004"/>
              <a:gd name="connsiteY79" fmla="*/ 3629395 h 4619994"/>
              <a:gd name="connsiteX80" fmla="*/ 361950 w 3774004"/>
              <a:gd name="connsiteY80" fmla="*/ 3517475 h 4619994"/>
              <a:gd name="connsiteX81" fmla="*/ 457200 w 3774004"/>
              <a:gd name="connsiteY81" fmla="*/ 3324595 h 4619994"/>
              <a:gd name="connsiteX82" fmla="*/ 609600 w 3774004"/>
              <a:gd name="connsiteY82" fmla="*/ 3095994 h 4619994"/>
              <a:gd name="connsiteX83" fmla="*/ 685800 w 3774004"/>
              <a:gd name="connsiteY83" fmla="*/ 2791194 h 4619994"/>
              <a:gd name="connsiteX84" fmla="*/ 914400 w 3774004"/>
              <a:gd name="connsiteY84" fmla="*/ 2410194 h 4619994"/>
              <a:gd name="connsiteX85" fmla="*/ 1143000 w 3774004"/>
              <a:gd name="connsiteY85" fmla="*/ 2257794 h 4619994"/>
              <a:gd name="connsiteX86" fmla="*/ 1447800 w 3774004"/>
              <a:gd name="connsiteY86" fmla="*/ 2181594 h 4619994"/>
              <a:gd name="connsiteX87" fmla="*/ 1676400 w 3774004"/>
              <a:gd name="connsiteY87" fmla="*/ 2486394 h 4619994"/>
              <a:gd name="connsiteX88" fmla="*/ 1295400 w 3774004"/>
              <a:gd name="connsiteY88" fmla="*/ 2867394 h 4619994"/>
              <a:gd name="connsiteX89" fmla="*/ 914400 w 3774004"/>
              <a:gd name="connsiteY89" fmla="*/ 3172195 h 4619994"/>
              <a:gd name="connsiteX90" fmla="*/ 762000 w 3774004"/>
              <a:gd name="connsiteY90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14951 w 3774004"/>
              <a:gd name="connsiteY6" fmla="*/ 3304493 h 4619994"/>
              <a:gd name="connsiteX7" fmla="*/ 1165439 w 3774004"/>
              <a:gd name="connsiteY7" fmla="*/ 3287664 h 4619994"/>
              <a:gd name="connsiteX8" fmla="*/ 1272026 w 3774004"/>
              <a:gd name="connsiteY8" fmla="*/ 3231566 h 4619994"/>
              <a:gd name="connsiteX9" fmla="*/ 1361783 w 3774004"/>
              <a:gd name="connsiteY9" fmla="*/ 3203516 h 4619994"/>
              <a:gd name="connsiteX10" fmla="*/ 1412271 w 3774004"/>
              <a:gd name="connsiteY10" fmla="*/ 3158638 h 4619994"/>
              <a:gd name="connsiteX11" fmla="*/ 1496418 w 3774004"/>
              <a:gd name="connsiteY11" fmla="*/ 3108150 h 4619994"/>
              <a:gd name="connsiteX12" fmla="*/ 1608615 w 3774004"/>
              <a:gd name="connsiteY12" fmla="*/ 3080101 h 4619994"/>
              <a:gd name="connsiteX13" fmla="*/ 1726421 w 3774004"/>
              <a:gd name="connsiteY13" fmla="*/ 3080101 h 4619994"/>
              <a:gd name="connsiteX14" fmla="*/ 1838617 w 3774004"/>
              <a:gd name="connsiteY14" fmla="*/ 3085710 h 4619994"/>
              <a:gd name="connsiteX15" fmla="*/ 1973253 w 3774004"/>
              <a:gd name="connsiteY15" fmla="*/ 3096930 h 4619994"/>
              <a:gd name="connsiteX16" fmla="*/ 2309842 w 3774004"/>
              <a:gd name="connsiteY16" fmla="*/ 3119369 h 4619994"/>
              <a:gd name="connsiteX17" fmla="*/ 2309842 w 3774004"/>
              <a:gd name="connsiteY17" fmla="*/ 3119369 h 4619994"/>
              <a:gd name="connsiteX18" fmla="*/ 2483746 w 3774004"/>
              <a:gd name="connsiteY18" fmla="*/ 3119369 h 4619994"/>
              <a:gd name="connsiteX19" fmla="*/ 2629601 w 3774004"/>
              <a:gd name="connsiteY19" fmla="*/ 3113759 h 4619994"/>
              <a:gd name="connsiteX20" fmla="*/ 2820335 w 3774004"/>
              <a:gd name="connsiteY20" fmla="*/ 3080101 h 4619994"/>
              <a:gd name="connsiteX21" fmla="*/ 2999849 w 3774004"/>
              <a:gd name="connsiteY21" fmla="*/ 3040832 h 4619994"/>
              <a:gd name="connsiteX22" fmla="*/ 3156924 w 3774004"/>
              <a:gd name="connsiteY22" fmla="*/ 2995953 h 4619994"/>
              <a:gd name="connsiteX23" fmla="*/ 3364487 w 3774004"/>
              <a:gd name="connsiteY23" fmla="*/ 2923026 h 4619994"/>
              <a:gd name="connsiteX24" fmla="*/ 3448634 w 3774004"/>
              <a:gd name="connsiteY24" fmla="*/ 2838878 h 4619994"/>
              <a:gd name="connsiteX25" fmla="*/ 3588880 w 3774004"/>
              <a:gd name="connsiteY25" fmla="*/ 2721072 h 4619994"/>
              <a:gd name="connsiteX26" fmla="*/ 3673027 w 3774004"/>
              <a:gd name="connsiteY26" fmla="*/ 2547168 h 4619994"/>
              <a:gd name="connsiteX27" fmla="*/ 3774004 w 3774004"/>
              <a:gd name="connsiteY27" fmla="*/ 2300336 h 4619994"/>
              <a:gd name="connsiteX28" fmla="*/ 3774004 w 3774004"/>
              <a:gd name="connsiteY28" fmla="*/ 2126432 h 4619994"/>
              <a:gd name="connsiteX29" fmla="*/ 3751564 w 3774004"/>
              <a:gd name="connsiteY29" fmla="*/ 2036675 h 4619994"/>
              <a:gd name="connsiteX30" fmla="*/ 3684247 w 3774004"/>
              <a:gd name="connsiteY30" fmla="*/ 1862770 h 4619994"/>
              <a:gd name="connsiteX31" fmla="*/ 3594490 w 3774004"/>
              <a:gd name="connsiteY31" fmla="*/ 1688866 h 4619994"/>
              <a:gd name="connsiteX32" fmla="*/ 3459854 w 3774004"/>
              <a:gd name="connsiteY32" fmla="*/ 1413985 h 4619994"/>
              <a:gd name="connsiteX33" fmla="*/ 3409366 w 3774004"/>
              <a:gd name="connsiteY33" fmla="*/ 1172763 h 4619994"/>
              <a:gd name="connsiteX34" fmla="*/ 3381317 w 3774004"/>
              <a:gd name="connsiteY34" fmla="*/ 1004469 h 4619994"/>
              <a:gd name="connsiteX35" fmla="*/ 3330828 w 3774004"/>
              <a:gd name="connsiteY35" fmla="*/ 774466 h 4619994"/>
              <a:gd name="connsiteX36" fmla="*/ 3200400 w 3774004"/>
              <a:gd name="connsiteY36" fmla="*/ 505194 h 4619994"/>
              <a:gd name="connsiteX37" fmla="*/ 2971800 w 3774004"/>
              <a:gd name="connsiteY37" fmla="*/ 200394 h 4619994"/>
              <a:gd name="connsiteX38" fmla="*/ 2590800 w 3774004"/>
              <a:gd name="connsiteY38" fmla="*/ 47994 h 4619994"/>
              <a:gd name="connsiteX39" fmla="*/ 2264963 w 3774004"/>
              <a:gd name="connsiteY39" fmla="*/ 50800 h 4619994"/>
              <a:gd name="connsiteX40" fmla="*/ 1828800 w 3774004"/>
              <a:gd name="connsiteY40" fmla="*/ 352795 h 4619994"/>
              <a:gd name="connsiteX41" fmla="*/ 1457150 w 3774004"/>
              <a:gd name="connsiteY41" fmla="*/ 662270 h 4619994"/>
              <a:gd name="connsiteX42" fmla="*/ 1328124 w 3774004"/>
              <a:gd name="connsiteY42" fmla="*/ 780076 h 4619994"/>
              <a:gd name="connsiteX43" fmla="*/ 1143000 w 3774004"/>
              <a:gd name="connsiteY43" fmla="*/ 962395 h 4619994"/>
              <a:gd name="connsiteX44" fmla="*/ 896168 w 3774004"/>
              <a:gd name="connsiteY44" fmla="*/ 1054957 h 4619994"/>
              <a:gd name="connsiteX45" fmla="*/ 795191 w 3774004"/>
              <a:gd name="connsiteY45" fmla="*/ 1133494 h 4619994"/>
              <a:gd name="connsiteX46" fmla="*/ 711044 w 3774004"/>
              <a:gd name="connsiteY46" fmla="*/ 1189593 h 4619994"/>
              <a:gd name="connsiteX47" fmla="*/ 649336 w 3774004"/>
              <a:gd name="connsiteY47" fmla="*/ 1251301 h 4619994"/>
              <a:gd name="connsiteX48" fmla="*/ 548360 w 3774004"/>
              <a:gd name="connsiteY48" fmla="*/ 1335448 h 4619994"/>
              <a:gd name="connsiteX49" fmla="*/ 447383 w 3774004"/>
              <a:gd name="connsiteY49" fmla="*/ 1430815 h 4619994"/>
              <a:gd name="connsiteX50" fmla="*/ 374455 w 3774004"/>
              <a:gd name="connsiteY50" fmla="*/ 1520572 h 4619994"/>
              <a:gd name="connsiteX51" fmla="*/ 307137 w 3774004"/>
              <a:gd name="connsiteY51" fmla="*/ 1688866 h 4619994"/>
              <a:gd name="connsiteX52" fmla="*/ 307137 w 3774004"/>
              <a:gd name="connsiteY52" fmla="*/ 1688866 h 4619994"/>
              <a:gd name="connsiteX53" fmla="*/ 245429 w 3774004"/>
              <a:gd name="connsiteY53" fmla="*/ 1902039 h 4619994"/>
              <a:gd name="connsiteX54" fmla="*/ 234210 w 3774004"/>
              <a:gd name="connsiteY54" fmla="*/ 2053504 h 4619994"/>
              <a:gd name="connsiteX55" fmla="*/ 222990 w 3774004"/>
              <a:gd name="connsiteY55" fmla="*/ 2233018 h 4619994"/>
              <a:gd name="connsiteX56" fmla="*/ 222990 w 3774004"/>
              <a:gd name="connsiteY56" fmla="*/ 2390093 h 4619994"/>
              <a:gd name="connsiteX57" fmla="*/ 239820 w 3774004"/>
              <a:gd name="connsiteY57" fmla="*/ 2530339 h 4619994"/>
              <a:gd name="connsiteX58" fmla="*/ 262259 w 3774004"/>
              <a:gd name="connsiteY58" fmla="*/ 2866928 h 4619994"/>
              <a:gd name="connsiteX59" fmla="*/ 284698 w 3774004"/>
              <a:gd name="connsiteY59" fmla="*/ 2990343 h 4619994"/>
              <a:gd name="connsiteX60" fmla="*/ 284698 w 3774004"/>
              <a:gd name="connsiteY60" fmla="*/ 3147418 h 4619994"/>
              <a:gd name="connsiteX61" fmla="*/ 267869 w 3774004"/>
              <a:gd name="connsiteY61" fmla="*/ 3242785 h 4619994"/>
              <a:gd name="connsiteX62" fmla="*/ 178112 w 3774004"/>
              <a:gd name="connsiteY62" fmla="*/ 3383031 h 4619994"/>
              <a:gd name="connsiteX63" fmla="*/ 76200 w 3774004"/>
              <a:gd name="connsiteY63" fmla="*/ 3476994 h 4619994"/>
              <a:gd name="connsiteX64" fmla="*/ 0 w 3774004"/>
              <a:gd name="connsiteY64" fmla="*/ 3629394 h 4619994"/>
              <a:gd name="connsiteX65" fmla="*/ 0 w 3774004"/>
              <a:gd name="connsiteY65" fmla="*/ 3781794 h 4619994"/>
              <a:gd name="connsiteX66" fmla="*/ 15427 w 3774004"/>
              <a:gd name="connsiteY66" fmla="*/ 3910353 h 4619994"/>
              <a:gd name="connsiteX67" fmla="*/ 82745 w 3774004"/>
              <a:gd name="connsiteY67" fmla="*/ 4078648 h 4619994"/>
              <a:gd name="connsiteX68" fmla="*/ 228600 w 3774004"/>
              <a:gd name="connsiteY68" fmla="*/ 4391394 h 4619994"/>
              <a:gd name="connsiteX69" fmla="*/ 152400 w 3774004"/>
              <a:gd name="connsiteY69" fmla="*/ 4391394 h 4619994"/>
              <a:gd name="connsiteX70" fmla="*/ 304800 w 3774004"/>
              <a:gd name="connsiteY70" fmla="*/ 4619994 h 4619994"/>
              <a:gd name="connsiteX71" fmla="*/ 381000 w 3774004"/>
              <a:gd name="connsiteY71" fmla="*/ 4391394 h 4619994"/>
              <a:gd name="connsiteX72" fmla="*/ 304800 w 3774004"/>
              <a:gd name="connsiteY72" fmla="*/ 4391394 h 4619994"/>
              <a:gd name="connsiteX73" fmla="*/ 304800 w 3774004"/>
              <a:gd name="connsiteY73" fmla="*/ 4162794 h 4619994"/>
              <a:gd name="connsiteX74" fmla="*/ 304800 w 3774004"/>
              <a:gd name="connsiteY74" fmla="*/ 4086594 h 4619994"/>
              <a:gd name="connsiteX75" fmla="*/ 304800 w 3774004"/>
              <a:gd name="connsiteY75" fmla="*/ 3934194 h 4619994"/>
              <a:gd name="connsiteX76" fmla="*/ 304800 w 3774004"/>
              <a:gd name="connsiteY76" fmla="*/ 3934194 h 4619994"/>
              <a:gd name="connsiteX77" fmla="*/ 261938 w 3774004"/>
              <a:gd name="connsiteY77" fmla="*/ 3815132 h 4619994"/>
              <a:gd name="connsiteX78" fmla="*/ 266700 w 3774004"/>
              <a:gd name="connsiteY78" fmla="*/ 3710357 h 4619994"/>
              <a:gd name="connsiteX79" fmla="*/ 304800 w 3774004"/>
              <a:gd name="connsiteY79" fmla="*/ 3629395 h 4619994"/>
              <a:gd name="connsiteX80" fmla="*/ 361950 w 3774004"/>
              <a:gd name="connsiteY80" fmla="*/ 3517475 h 4619994"/>
              <a:gd name="connsiteX81" fmla="*/ 457200 w 3774004"/>
              <a:gd name="connsiteY81" fmla="*/ 3324595 h 4619994"/>
              <a:gd name="connsiteX82" fmla="*/ 609600 w 3774004"/>
              <a:gd name="connsiteY82" fmla="*/ 3095994 h 4619994"/>
              <a:gd name="connsiteX83" fmla="*/ 685800 w 3774004"/>
              <a:gd name="connsiteY83" fmla="*/ 2791194 h 4619994"/>
              <a:gd name="connsiteX84" fmla="*/ 914400 w 3774004"/>
              <a:gd name="connsiteY84" fmla="*/ 2410194 h 4619994"/>
              <a:gd name="connsiteX85" fmla="*/ 1143000 w 3774004"/>
              <a:gd name="connsiteY85" fmla="*/ 2257794 h 4619994"/>
              <a:gd name="connsiteX86" fmla="*/ 1447800 w 3774004"/>
              <a:gd name="connsiteY86" fmla="*/ 2181594 h 4619994"/>
              <a:gd name="connsiteX87" fmla="*/ 1676400 w 3774004"/>
              <a:gd name="connsiteY87" fmla="*/ 2486394 h 4619994"/>
              <a:gd name="connsiteX88" fmla="*/ 1295400 w 3774004"/>
              <a:gd name="connsiteY88" fmla="*/ 2867394 h 4619994"/>
              <a:gd name="connsiteX89" fmla="*/ 914400 w 3774004"/>
              <a:gd name="connsiteY89" fmla="*/ 3172195 h 4619994"/>
              <a:gd name="connsiteX90" fmla="*/ 762000 w 3774004"/>
              <a:gd name="connsiteY90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14951 w 3774004"/>
              <a:gd name="connsiteY6" fmla="*/ 3304493 h 4619994"/>
              <a:gd name="connsiteX7" fmla="*/ 1165439 w 3774004"/>
              <a:gd name="connsiteY7" fmla="*/ 3287664 h 4619994"/>
              <a:gd name="connsiteX8" fmla="*/ 1272026 w 3774004"/>
              <a:gd name="connsiteY8" fmla="*/ 3231566 h 4619994"/>
              <a:gd name="connsiteX9" fmla="*/ 1361783 w 3774004"/>
              <a:gd name="connsiteY9" fmla="*/ 3203516 h 4619994"/>
              <a:gd name="connsiteX10" fmla="*/ 1412271 w 3774004"/>
              <a:gd name="connsiteY10" fmla="*/ 3158638 h 4619994"/>
              <a:gd name="connsiteX11" fmla="*/ 1496418 w 3774004"/>
              <a:gd name="connsiteY11" fmla="*/ 3108150 h 4619994"/>
              <a:gd name="connsiteX12" fmla="*/ 1608615 w 3774004"/>
              <a:gd name="connsiteY12" fmla="*/ 3080101 h 4619994"/>
              <a:gd name="connsiteX13" fmla="*/ 1726421 w 3774004"/>
              <a:gd name="connsiteY13" fmla="*/ 3080101 h 4619994"/>
              <a:gd name="connsiteX14" fmla="*/ 1838617 w 3774004"/>
              <a:gd name="connsiteY14" fmla="*/ 3085710 h 4619994"/>
              <a:gd name="connsiteX15" fmla="*/ 1973253 w 3774004"/>
              <a:gd name="connsiteY15" fmla="*/ 3096930 h 4619994"/>
              <a:gd name="connsiteX16" fmla="*/ 2309842 w 3774004"/>
              <a:gd name="connsiteY16" fmla="*/ 3119369 h 4619994"/>
              <a:gd name="connsiteX17" fmla="*/ 2309842 w 3774004"/>
              <a:gd name="connsiteY17" fmla="*/ 3119369 h 4619994"/>
              <a:gd name="connsiteX18" fmla="*/ 2483746 w 3774004"/>
              <a:gd name="connsiteY18" fmla="*/ 3119369 h 4619994"/>
              <a:gd name="connsiteX19" fmla="*/ 2629601 w 3774004"/>
              <a:gd name="connsiteY19" fmla="*/ 3113759 h 4619994"/>
              <a:gd name="connsiteX20" fmla="*/ 2820335 w 3774004"/>
              <a:gd name="connsiteY20" fmla="*/ 3080101 h 4619994"/>
              <a:gd name="connsiteX21" fmla="*/ 2999849 w 3774004"/>
              <a:gd name="connsiteY21" fmla="*/ 3040832 h 4619994"/>
              <a:gd name="connsiteX22" fmla="*/ 3156924 w 3774004"/>
              <a:gd name="connsiteY22" fmla="*/ 2995953 h 4619994"/>
              <a:gd name="connsiteX23" fmla="*/ 3364487 w 3774004"/>
              <a:gd name="connsiteY23" fmla="*/ 2923026 h 4619994"/>
              <a:gd name="connsiteX24" fmla="*/ 3448634 w 3774004"/>
              <a:gd name="connsiteY24" fmla="*/ 2838878 h 4619994"/>
              <a:gd name="connsiteX25" fmla="*/ 3588880 w 3774004"/>
              <a:gd name="connsiteY25" fmla="*/ 2721072 h 4619994"/>
              <a:gd name="connsiteX26" fmla="*/ 3673027 w 3774004"/>
              <a:gd name="connsiteY26" fmla="*/ 2547168 h 4619994"/>
              <a:gd name="connsiteX27" fmla="*/ 3774004 w 3774004"/>
              <a:gd name="connsiteY27" fmla="*/ 2300336 h 4619994"/>
              <a:gd name="connsiteX28" fmla="*/ 3774004 w 3774004"/>
              <a:gd name="connsiteY28" fmla="*/ 2126432 h 4619994"/>
              <a:gd name="connsiteX29" fmla="*/ 3751564 w 3774004"/>
              <a:gd name="connsiteY29" fmla="*/ 2036675 h 4619994"/>
              <a:gd name="connsiteX30" fmla="*/ 3684247 w 3774004"/>
              <a:gd name="connsiteY30" fmla="*/ 1862770 h 4619994"/>
              <a:gd name="connsiteX31" fmla="*/ 3594490 w 3774004"/>
              <a:gd name="connsiteY31" fmla="*/ 1688866 h 4619994"/>
              <a:gd name="connsiteX32" fmla="*/ 3459854 w 3774004"/>
              <a:gd name="connsiteY32" fmla="*/ 1413985 h 4619994"/>
              <a:gd name="connsiteX33" fmla="*/ 3409366 w 3774004"/>
              <a:gd name="connsiteY33" fmla="*/ 1172763 h 4619994"/>
              <a:gd name="connsiteX34" fmla="*/ 3381317 w 3774004"/>
              <a:gd name="connsiteY34" fmla="*/ 1004469 h 4619994"/>
              <a:gd name="connsiteX35" fmla="*/ 3330828 w 3774004"/>
              <a:gd name="connsiteY35" fmla="*/ 774466 h 4619994"/>
              <a:gd name="connsiteX36" fmla="*/ 3200400 w 3774004"/>
              <a:gd name="connsiteY36" fmla="*/ 505194 h 4619994"/>
              <a:gd name="connsiteX37" fmla="*/ 2971800 w 3774004"/>
              <a:gd name="connsiteY37" fmla="*/ 200394 h 4619994"/>
              <a:gd name="connsiteX38" fmla="*/ 2590800 w 3774004"/>
              <a:gd name="connsiteY38" fmla="*/ 47994 h 4619994"/>
              <a:gd name="connsiteX39" fmla="*/ 2264963 w 3774004"/>
              <a:gd name="connsiteY39" fmla="*/ 50800 h 4619994"/>
              <a:gd name="connsiteX40" fmla="*/ 1828800 w 3774004"/>
              <a:gd name="connsiteY40" fmla="*/ 352795 h 4619994"/>
              <a:gd name="connsiteX41" fmla="*/ 1457150 w 3774004"/>
              <a:gd name="connsiteY41" fmla="*/ 662270 h 4619994"/>
              <a:gd name="connsiteX42" fmla="*/ 1328124 w 3774004"/>
              <a:gd name="connsiteY42" fmla="*/ 780076 h 4619994"/>
              <a:gd name="connsiteX43" fmla="*/ 896168 w 3774004"/>
              <a:gd name="connsiteY43" fmla="*/ 1054957 h 4619994"/>
              <a:gd name="connsiteX44" fmla="*/ 795191 w 3774004"/>
              <a:gd name="connsiteY44" fmla="*/ 1133494 h 4619994"/>
              <a:gd name="connsiteX45" fmla="*/ 711044 w 3774004"/>
              <a:gd name="connsiteY45" fmla="*/ 1189593 h 4619994"/>
              <a:gd name="connsiteX46" fmla="*/ 649336 w 3774004"/>
              <a:gd name="connsiteY46" fmla="*/ 1251301 h 4619994"/>
              <a:gd name="connsiteX47" fmla="*/ 548360 w 3774004"/>
              <a:gd name="connsiteY47" fmla="*/ 1335448 h 4619994"/>
              <a:gd name="connsiteX48" fmla="*/ 447383 w 3774004"/>
              <a:gd name="connsiteY48" fmla="*/ 1430815 h 4619994"/>
              <a:gd name="connsiteX49" fmla="*/ 374455 w 3774004"/>
              <a:gd name="connsiteY49" fmla="*/ 1520572 h 4619994"/>
              <a:gd name="connsiteX50" fmla="*/ 307137 w 3774004"/>
              <a:gd name="connsiteY50" fmla="*/ 1688866 h 4619994"/>
              <a:gd name="connsiteX51" fmla="*/ 307137 w 3774004"/>
              <a:gd name="connsiteY51" fmla="*/ 1688866 h 4619994"/>
              <a:gd name="connsiteX52" fmla="*/ 245429 w 3774004"/>
              <a:gd name="connsiteY52" fmla="*/ 1902039 h 4619994"/>
              <a:gd name="connsiteX53" fmla="*/ 234210 w 3774004"/>
              <a:gd name="connsiteY53" fmla="*/ 2053504 h 4619994"/>
              <a:gd name="connsiteX54" fmla="*/ 222990 w 3774004"/>
              <a:gd name="connsiteY54" fmla="*/ 2233018 h 4619994"/>
              <a:gd name="connsiteX55" fmla="*/ 222990 w 3774004"/>
              <a:gd name="connsiteY55" fmla="*/ 2390093 h 4619994"/>
              <a:gd name="connsiteX56" fmla="*/ 239820 w 3774004"/>
              <a:gd name="connsiteY56" fmla="*/ 2530339 h 4619994"/>
              <a:gd name="connsiteX57" fmla="*/ 262259 w 3774004"/>
              <a:gd name="connsiteY57" fmla="*/ 2866928 h 4619994"/>
              <a:gd name="connsiteX58" fmla="*/ 284698 w 3774004"/>
              <a:gd name="connsiteY58" fmla="*/ 2990343 h 4619994"/>
              <a:gd name="connsiteX59" fmla="*/ 284698 w 3774004"/>
              <a:gd name="connsiteY59" fmla="*/ 3147418 h 4619994"/>
              <a:gd name="connsiteX60" fmla="*/ 267869 w 3774004"/>
              <a:gd name="connsiteY60" fmla="*/ 3242785 h 4619994"/>
              <a:gd name="connsiteX61" fmla="*/ 178112 w 3774004"/>
              <a:gd name="connsiteY61" fmla="*/ 3383031 h 4619994"/>
              <a:gd name="connsiteX62" fmla="*/ 76200 w 3774004"/>
              <a:gd name="connsiteY62" fmla="*/ 3476994 h 4619994"/>
              <a:gd name="connsiteX63" fmla="*/ 0 w 3774004"/>
              <a:gd name="connsiteY63" fmla="*/ 3629394 h 4619994"/>
              <a:gd name="connsiteX64" fmla="*/ 0 w 3774004"/>
              <a:gd name="connsiteY64" fmla="*/ 3781794 h 4619994"/>
              <a:gd name="connsiteX65" fmla="*/ 15427 w 3774004"/>
              <a:gd name="connsiteY65" fmla="*/ 3910353 h 4619994"/>
              <a:gd name="connsiteX66" fmla="*/ 82745 w 3774004"/>
              <a:gd name="connsiteY66" fmla="*/ 4078648 h 4619994"/>
              <a:gd name="connsiteX67" fmla="*/ 228600 w 3774004"/>
              <a:gd name="connsiteY67" fmla="*/ 4391394 h 4619994"/>
              <a:gd name="connsiteX68" fmla="*/ 152400 w 3774004"/>
              <a:gd name="connsiteY68" fmla="*/ 4391394 h 4619994"/>
              <a:gd name="connsiteX69" fmla="*/ 304800 w 3774004"/>
              <a:gd name="connsiteY69" fmla="*/ 4619994 h 4619994"/>
              <a:gd name="connsiteX70" fmla="*/ 381000 w 3774004"/>
              <a:gd name="connsiteY70" fmla="*/ 4391394 h 4619994"/>
              <a:gd name="connsiteX71" fmla="*/ 304800 w 3774004"/>
              <a:gd name="connsiteY71" fmla="*/ 4391394 h 4619994"/>
              <a:gd name="connsiteX72" fmla="*/ 304800 w 3774004"/>
              <a:gd name="connsiteY72" fmla="*/ 4162794 h 4619994"/>
              <a:gd name="connsiteX73" fmla="*/ 304800 w 3774004"/>
              <a:gd name="connsiteY73" fmla="*/ 4086594 h 4619994"/>
              <a:gd name="connsiteX74" fmla="*/ 304800 w 3774004"/>
              <a:gd name="connsiteY74" fmla="*/ 3934194 h 4619994"/>
              <a:gd name="connsiteX75" fmla="*/ 304800 w 3774004"/>
              <a:gd name="connsiteY75" fmla="*/ 3934194 h 4619994"/>
              <a:gd name="connsiteX76" fmla="*/ 261938 w 3774004"/>
              <a:gd name="connsiteY76" fmla="*/ 3815132 h 4619994"/>
              <a:gd name="connsiteX77" fmla="*/ 266700 w 3774004"/>
              <a:gd name="connsiteY77" fmla="*/ 3710357 h 4619994"/>
              <a:gd name="connsiteX78" fmla="*/ 304800 w 3774004"/>
              <a:gd name="connsiteY78" fmla="*/ 3629395 h 4619994"/>
              <a:gd name="connsiteX79" fmla="*/ 361950 w 3774004"/>
              <a:gd name="connsiteY79" fmla="*/ 3517475 h 4619994"/>
              <a:gd name="connsiteX80" fmla="*/ 457200 w 3774004"/>
              <a:gd name="connsiteY80" fmla="*/ 3324595 h 4619994"/>
              <a:gd name="connsiteX81" fmla="*/ 609600 w 3774004"/>
              <a:gd name="connsiteY81" fmla="*/ 3095994 h 4619994"/>
              <a:gd name="connsiteX82" fmla="*/ 685800 w 3774004"/>
              <a:gd name="connsiteY82" fmla="*/ 2791194 h 4619994"/>
              <a:gd name="connsiteX83" fmla="*/ 914400 w 3774004"/>
              <a:gd name="connsiteY83" fmla="*/ 2410194 h 4619994"/>
              <a:gd name="connsiteX84" fmla="*/ 1143000 w 3774004"/>
              <a:gd name="connsiteY84" fmla="*/ 2257794 h 4619994"/>
              <a:gd name="connsiteX85" fmla="*/ 1447800 w 3774004"/>
              <a:gd name="connsiteY85" fmla="*/ 2181594 h 4619994"/>
              <a:gd name="connsiteX86" fmla="*/ 1676400 w 3774004"/>
              <a:gd name="connsiteY86" fmla="*/ 2486394 h 4619994"/>
              <a:gd name="connsiteX87" fmla="*/ 1295400 w 3774004"/>
              <a:gd name="connsiteY87" fmla="*/ 2867394 h 4619994"/>
              <a:gd name="connsiteX88" fmla="*/ 914400 w 3774004"/>
              <a:gd name="connsiteY88" fmla="*/ 3172195 h 4619994"/>
              <a:gd name="connsiteX89" fmla="*/ 762000 w 3774004"/>
              <a:gd name="connsiteY89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14951 w 3774004"/>
              <a:gd name="connsiteY6" fmla="*/ 3304493 h 4619994"/>
              <a:gd name="connsiteX7" fmla="*/ 1165439 w 3774004"/>
              <a:gd name="connsiteY7" fmla="*/ 3287664 h 4619994"/>
              <a:gd name="connsiteX8" fmla="*/ 1272026 w 3774004"/>
              <a:gd name="connsiteY8" fmla="*/ 3231566 h 4619994"/>
              <a:gd name="connsiteX9" fmla="*/ 1361783 w 3774004"/>
              <a:gd name="connsiteY9" fmla="*/ 3203516 h 4619994"/>
              <a:gd name="connsiteX10" fmla="*/ 1412271 w 3774004"/>
              <a:gd name="connsiteY10" fmla="*/ 3158638 h 4619994"/>
              <a:gd name="connsiteX11" fmla="*/ 1496418 w 3774004"/>
              <a:gd name="connsiteY11" fmla="*/ 3108150 h 4619994"/>
              <a:gd name="connsiteX12" fmla="*/ 1608615 w 3774004"/>
              <a:gd name="connsiteY12" fmla="*/ 3080101 h 4619994"/>
              <a:gd name="connsiteX13" fmla="*/ 1726421 w 3774004"/>
              <a:gd name="connsiteY13" fmla="*/ 3080101 h 4619994"/>
              <a:gd name="connsiteX14" fmla="*/ 1838617 w 3774004"/>
              <a:gd name="connsiteY14" fmla="*/ 3085710 h 4619994"/>
              <a:gd name="connsiteX15" fmla="*/ 1973253 w 3774004"/>
              <a:gd name="connsiteY15" fmla="*/ 3096930 h 4619994"/>
              <a:gd name="connsiteX16" fmla="*/ 2309842 w 3774004"/>
              <a:gd name="connsiteY16" fmla="*/ 3119369 h 4619994"/>
              <a:gd name="connsiteX17" fmla="*/ 2309842 w 3774004"/>
              <a:gd name="connsiteY17" fmla="*/ 3119369 h 4619994"/>
              <a:gd name="connsiteX18" fmla="*/ 2483746 w 3774004"/>
              <a:gd name="connsiteY18" fmla="*/ 3119369 h 4619994"/>
              <a:gd name="connsiteX19" fmla="*/ 2629601 w 3774004"/>
              <a:gd name="connsiteY19" fmla="*/ 3113759 h 4619994"/>
              <a:gd name="connsiteX20" fmla="*/ 2820335 w 3774004"/>
              <a:gd name="connsiteY20" fmla="*/ 3080101 h 4619994"/>
              <a:gd name="connsiteX21" fmla="*/ 2999849 w 3774004"/>
              <a:gd name="connsiteY21" fmla="*/ 3040832 h 4619994"/>
              <a:gd name="connsiteX22" fmla="*/ 3156924 w 3774004"/>
              <a:gd name="connsiteY22" fmla="*/ 2995953 h 4619994"/>
              <a:gd name="connsiteX23" fmla="*/ 3364487 w 3774004"/>
              <a:gd name="connsiteY23" fmla="*/ 2923026 h 4619994"/>
              <a:gd name="connsiteX24" fmla="*/ 3448634 w 3774004"/>
              <a:gd name="connsiteY24" fmla="*/ 2838878 h 4619994"/>
              <a:gd name="connsiteX25" fmla="*/ 3588880 w 3774004"/>
              <a:gd name="connsiteY25" fmla="*/ 2721072 h 4619994"/>
              <a:gd name="connsiteX26" fmla="*/ 3673027 w 3774004"/>
              <a:gd name="connsiteY26" fmla="*/ 2547168 h 4619994"/>
              <a:gd name="connsiteX27" fmla="*/ 3774004 w 3774004"/>
              <a:gd name="connsiteY27" fmla="*/ 2300336 h 4619994"/>
              <a:gd name="connsiteX28" fmla="*/ 3774004 w 3774004"/>
              <a:gd name="connsiteY28" fmla="*/ 2126432 h 4619994"/>
              <a:gd name="connsiteX29" fmla="*/ 3751564 w 3774004"/>
              <a:gd name="connsiteY29" fmla="*/ 2036675 h 4619994"/>
              <a:gd name="connsiteX30" fmla="*/ 3684247 w 3774004"/>
              <a:gd name="connsiteY30" fmla="*/ 1862770 h 4619994"/>
              <a:gd name="connsiteX31" fmla="*/ 3594490 w 3774004"/>
              <a:gd name="connsiteY31" fmla="*/ 1688866 h 4619994"/>
              <a:gd name="connsiteX32" fmla="*/ 3459854 w 3774004"/>
              <a:gd name="connsiteY32" fmla="*/ 1413985 h 4619994"/>
              <a:gd name="connsiteX33" fmla="*/ 3409366 w 3774004"/>
              <a:gd name="connsiteY33" fmla="*/ 1172763 h 4619994"/>
              <a:gd name="connsiteX34" fmla="*/ 3381317 w 3774004"/>
              <a:gd name="connsiteY34" fmla="*/ 1004469 h 4619994"/>
              <a:gd name="connsiteX35" fmla="*/ 3330828 w 3774004"/>
              <a:gd name="connsiteY35" fmla="*/ 774466 h 4619994"/>
              <a:gd name="connsiteX36" fmla="*/ 3200400 w 3774004"/>
              <a:gd name="connsiteY36" fmla="*/ 505194 h 4619994"/>
              <a:gd name="connsiteX37" fmla="*/ 2971800 w 3774004"/>
              <a:gd name="connsiteY37" fmla="*/ 200394 h 4619994"/>
              <a:gd name="connsiteX38" fmla="*/ 2590800 w 3774004"/>
              <a:gd name="connsiteY38" fmla="*/ 47994 h 4619994"/>
              <a:gd name="connsiteX39" fmla="*/ 2264963 w 3774004"/>
              <a:gd name="connsiteY39" fmla="*/ 50800 h 4619994"/>
              <a:gd name="connsiteX40" fmla="*/ 1828800 w 3774004"/>
              <a:gd name="connsiteY40" fmla="*/ 352795 h 4619994"/>
              <a:gd name="connsiteX41" fmla="*/ 1457150 w 3774004"/>
              <a:gd name="connsiteY41" fmla="*/ 662270 h 4619994"/>
              <a:gd name="connsiteX42" fmla="*/ 1143000 w 3774004"/>
              <a:gd name="connsiteY42" fmla="*/ 886195 h 4619994"/>
              <a:gd name="connsiteX43" fmla="*/ 896168 w 3774004"/>
              <a:gd name="connsiteY43" fmla="*/ 1054957 h 4619994"/>
              <a:gd name="connsiteX44" fmla="*/ 795191 w 3774004"/>
              <a:gd name="connsiteY44" fmla="*/ 1133494 h 4619994"/>
              <a:gd name="connsiteX45" fmla="*/ 711044 w 3774004"/>
              <a:gd name="connsiteY45" fmla="*/ 1189593 h 4619994"/>
              <a:gd name="connsiteX46" fmla="*/ 649336 w 3774004"/>
              <a:gd name="connsiteY46" fmla="*/ 1251301 h 4619994"/>
              <a:gd name="connsiteX47" fmla="*/ 548360 w 3774004"/>
              <a:gd name="connsiteY47" fmla="*/ 1335448 h 4619994"/>
              <a:gd name="connsiteX48" fmla="*/ 447383 w 3774004"/>
              <a:gd name="connsiteY48" fmla="*/ 1430815 h 4619994"/>
              <a:gd name="connsiteX49" fmla="*/ 374455 w 3774004"/>
              <a:gd name="connsiteY49" fmla="*/ 1520572 h 4619994"/>
              <a:gd name="connsiteX50" fmla="*/ 307137 w 3774004"/>
              <a:gd name="connsiteY50" fmla="*/ 1688866 h 4619994"/>
              <a:gd name="connsiteX51" fmla="*/ 307137 w 3774004"/>
              <a:gd name="connsiteY51" fmla="*/ 1688866 h 4619994"/>
              <a:gd name="connsiteX52" fmla="*/ 245429 w 3774004"/>
              <a:gd name="connsiteY52" fmla="*/ 1902039 h 4619994"/>
              <a:gd name="connsiteX53" fmla="*/ 234210 w 3774004"/>
              <a:gd name="connsiteY53" fmla="*/ 2053504 h 4619994"/>
              <a:gd name="connsiteX54" fmla="*/ 222990 w 3774004"/>
              <a:gd name="connsiteY54" fmla="*/ 2233018 h 4619994"/>
              <a:gd name="connsiteX55" fmla="*/ 222990 w 3774004"/>
              <a:gd name="connsiteY55" fmla="*/ 2390093 h 4619994"/>
              <a:gd name="connsiteX56" fmla="*/ 239820 w 3774004"/>
              <a:gd name="connsiteY56" fmla="*/ 2530339 h 4619994"/>
              <a:gd name="connsiteX57" fmla="*/ 262259 w 3774004"/>
              <a:gd name="connsiteY57" fmla="*/ 2866928 h 4619994"/>
              <a:gd name="connsiteX58" fmla="*/ 284698 w 3774004"/>
              <a:gd name="connsiteY58" fmla="*/ 2990343 h 4619994"/>
              <a:gd name="connsiteX59" fmla="*/ 284698 w 3774004"/>
              <a:gd name="connsiteY59" fmla="*/ 3147418 h 4619994"/>
              <a:gd name="connsiteX60" fmla="*/ 267869 w 3774004"/>
              <a:gd name="connsiteY60" fmla="*/ 3242785 h 4619994"/>
              <a:gd name="connsiteX61" fmla="*/ 178112 w 3774004"/>
              <a:gd name="connsiteY61" fmla="*/ 3383031 h 4619994"/>
              <a:gd name="connsiteX62" fmla="*/ 76200 w 3774004"/>
              <a:gd name="connsiteY62" fmla="*/ 3476994 h 4619994"/>
              <a:gd name="connsiteX63" fmla="*/ 0 w 3774004"/>
              <a:gd name="connsiteY63" fmla="*/ 3629394 h 4619994"/>
              <a:gd name="connsiteX64" fmla="*/ 0 w 3774004"/>
              <a:gd name="connsiteY64" fmla="*/ 3781794 h 4619994"/>
              <a:gd name="connsiteX65" fmla="*/ 15427 w 3774004"/>
              <a:gd name="connsiteY65" fmla="*/ 3910353 h 4619994"/>
              <a:gd name="connsiteX66" fmla="*/ 82745 w 3774004"/>
              <a:gd name="connsiteY66" fmla="*/ 4078648 h 4619994"/>
              <a:gd name="connsiteX67" fmla="*/ 228600 w 3774004"/>
              <a:gd name="connsiteY67" fmla="*/ 4391394 h 4619994"/>
              <a:gd name="connsiteX68" fmla="*/ 152400 w 3774004"/>
              <a:gd name="connsiteY68" fmla="*/ 4391394 h 4619994"/>
              <a:gd name="connsiteX69" fmla="*/ 304800 w 3774004"/>
              <a:gd name="connsiteY69" fmla="*/ 4619994 h 4619994"/>
              <a:gd name="connsiteX70" fmla="*/ 381000 w 3774004"/>
              <a:gd name="connsiteY70" fmla="*/ 4391394 h 4619994"/>
              <a:gd name="connsiteX71" fmla="*/ 304800 w 3774004"/>
              <a:gd name="connsiteY71" fmla="*/ 4391394 h 4619994"/>
              <a:gd name="connsiteX72" fmla="*/ 304800 w 3774004"/>
              <a:gd name="connsiteY72" fmla="*/ 4162794 h 4619994"/>
              <a:gd name="connsiteX73" fmla="*/ 304800 w 3774004"/>
              <a:gd name="connsiteY73" fmla="*/ 4086594 h 4619994"/>
              <a:gd name="connsiteX74" fmla="*/ 304800 w 3774004"/>
              <a:gd name="connsiteY74" fmla="*/ 3934194 h 4619994"/>
              <a:gd name="connsiteX75" fmla="*/ 304800 w 3774004"/>
              <a:gd name="connsiteY75" fmla="*/ 3934194 h 4619994"/>
              <a:gd name="connsiteX76" fmla="*/ 261938 w 3774004"/>
              <a:gd name="connsiteY76" fmla="*/ 3815132 h 4619994"/>
              <a:gd name="connsiteX77" fmla="*/ 266700 w 3774004"/>
              <a:gd name="connsiteY77" fmla="*/ 3710357 h 4619994"/>
              <a:gd name="connsiteX78" fmla="*/ 304800 w 3774004"/>
              <a:gd name="connsiteY78" fmla="*/ 3629395 h 4619994"/>
              <a:gd name="connsiteX79" fmla="*/ 361950 w 3774004"/>
              <a:gd name="connsiteY79" fmla="*/ 3517475 h 4619994"/>
              <a:gd name="connsiteX80" fmla="*/ 457200 w 3774004"/>
              <a:gd name="connsiteY80" fmla="*/ 3324595 h 4619994"/>
              <a:gd name="connsiteX81" fmla="*/ 609600 w 3774004"/>
              <a:gd name="connsiteY81" fmla="*/ 3095994 h 4619994"/>
              <a:gd name="connsiteX82" fmla="*/ 685800 w 3774004"/>
              <a:gd name="connsiteY82" fmla="*/ 2791194 h 4619994"/>
              <a:gd name="connsiteX83" fmla="*/ 914400 w 3774004"/>
              <a:gd name="connsiteY83" fmla="*/ 2410194 h 4619994"/>
              <a:gd name="connsiteX84" fmla="*/ 1143000 w 3774004"/>
              <a:gd name="connsiteY84" fmla="*/ 2257794 h 4619994"/>
              <a:gd name="connsiteX85" fmla="*/ 1447800 w 3774004"/>
              <a:gd name="connsiteY85" fmla="*/ 2181594 h 4619994"/>
              <a:gd name="connsiteX86" fmla="*/ 1676400 w 3774004"/>
              <a:gd name="connsiteY86" fmla="*/ 2486394 h 4619994"/>
              <a:gd name="connsiteX87" fmla="*/ 1295400 w 3774004"/>
              <a:gd name="connsiteY87" fmla="*/ 2867394 h 4619994"/>
              <a:gd name="connsiteX88" fmla="*/ 914400 w 3774004"/>
              <a:gd name="connsiteY88" fmla="*/ 3172195 h 4619994"/>
              <a:gd name="connsiteX89" fmla="*/ 762000 w 3774004"/>
              <a:gd name="connsiteY89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14951 w 3774004"/>
              <a:gd name="connsiteY6" fmla="*/ 3304493 h 4619994"/>
              <a:gd name="connsiteX7" fmla="*/ 1165439 w 3774004"/>
              <a:gd name="connsiteY7" fmla="*/ 3287664 h 4619994"/>
              <a:gd name="connsiteX8" fmla="*/ 1361783 w 3774004"/>
              <a:gd name="connsiteY8" fmla="*/ 3203516 h 4619994"/>
              <a:gd name="connsiteX9" fmla="*/ 1412271 w 3774004"/>
              <a:gd name="connsiteY9" fmla="*/ 3158638 h 4619994"/>
              <a:gd name="connsiteX10" fmla="*/ 1496418 w 3774004"/>
              <a:gd name="connsiteY10" fmla="*/ 3108150 h 4619994"/>
              <a:gd name="connsiteX11" fmla="*/ 1608615 w 3774004"/>
              <a:gd name="connsiteY11" fmla="*/ 3080101 h 4619994"/>
              <a:gd name="connsiteX12" fmla="*/ 1726421 w 3774004"/>
              <a:gd name="connsiteY12" fmla="*/ 3080101 h 4619994"/>
              <a:gd name="connsiteX13" fmla="*/ 1838617 w 3774004"/>
              <a:gd name="connsiteY13" fmla="*/ 3085710 h 4619994"/>
              <a:gd name="connsiteX14" fmla="*/ 1973253 w 3774004"/>
              <a:gd name="connsiteY14" fmla="*/ 3096930 h 4619994"/>
              <a:gd name="connsiteX15" fmla="*/ 2309842 w 3774004"/>
              <a:gd name="connsiteY15" fmla="*/ 3119369 h 4619994"/>
              <a:gd name="connsiteX16" fmla="*/ 2309842 w 3774004"/>
              <a:gd name="connsiteY16" fmla="*/ 3119369 h 4619994"/>
              <a:gd name="connsiteX17" fmla="*/ 2483746 w 3774004"/>
              <a:gd name="connsiteY17" fmla="*/ 3119369 h 4619994"/>
              <a:gd name="connsiteX18" fmla="*/ 2629601 w 3774004"/>
              <a:gd name="connsiteY18" fmla="*/ 3113759 h 4619994"/>
              <a:gd name="connsiteX19" fmla="*/ 2820335 w 3774004"/>
              <a:gd name="connsiteY19" fmla="*/ 3080101 h 4619994"/>
              <a:gd name="connsiteX20" fmla="*/ 2999849 w 3774004"/>
              <a:gd name="connsiteY20" fmla="*/ 3040832 h 4619994"/>
              <a:gd name="connsiteX21" fmla="*/ 3156924 w 3774004"/>
              <a:gd name="connsiteY21" fmla="*/ 2995953 h 4619994"/>
              <a:gd name="connsiteX22" fmla="*/ 3364487 w 3774004"/>
              <a:gd name="connsiteY22" fmla="*/ 2923026 h 4619994"/>
              <a:gd name="connsiteX23" fmla="*/ 3448634 w 3774004"/>
              <a:gd name="connsiteY23" fmla="*/ 2838878 h 4619994"/>
              <a:gd name="connsiteX24" fmla="*/ 3588880 w 3774004"/>
              <a:gd name="connsiteY24" fmla="*/ 2721072 h 4619994"/>
              <a:gd name="connsiteX25" fmla="*/ 3673027 w 3774004"/>
              <a:gd name="connsiteY25" fmla="*/ 2547168 h 4619994"/>
              <a:gd name="connsiteX26" fmla="*/ 3774004 w 3774004"/>
              <a:gd name="connsiteY26" fmla="*/ 2300336 h 4619994"/>
              <a:gd name="connsiteX27" fmla="*/ 3774004 w 3774004"/>
              <a:gd name="connsiteY27" fmla="*/ 2126432 h 4619994"/>
              <a:gd name="connsiteX28" fmla="*/ 3751564 w 3774004"/>
              <a:gd name="connsiteY28" fmla="*/ 2036675 h 4619994"/>
              <a:gd name="connsiteX29" fmla="*/ 3684247 w 3774004"/>
              <a:gd name="connsiteY29" fmla="*/ 1862770 h 4619994"/>
              <a:gd name="connsiteX30" fmla="*/ 3594490 w 3774004"/>
              <a:gd name="connsiteY30" fmla="*/ 1688866 h 4619994"/>
              <a:gd name="connsiteX31" fmla="*/ 3459854 w 3774004"/>
              <a:gd name="connsiteY31" fmla="*/ 1413985 h 4619994"/>
              <a:gd name="connsiteX32" fmla="*/ 3409366 w 3774004"/>
              <a:gd name="connsiteY32" fmla="*/ 1172763 h 4619994"/>
              <a:gd name="connsiteX33" fmla="*/ 3381317 w 3774004"/>
              <a:gd name="connsiteY33" fmla="*/ 1004469 h 4619994"/>
              <a:gd name="connsiteX34" fmla="*/ 3330828 w 3774004"/>
              <a:gd name="connsiteY34" fmla="*/ 774466 h 4619994"/>
              <a:gd name="connsiteX35" fmla="*/ 3200400 w 3774004"/>
              <a:gd name="connsiteY35" fmla="*/ 505194 h 4619994"/>
              <a:gd name="connsiteX36" fmla="*/ 2971800 w 3774004"/>
              <a:gd name="connsiteY36" fmla="*/ 200394 h 4619994"/>
              <a:gd name="connsiteX37" fmla="*/ 2590800 w 3774004"/>
              <a:gd name="connsiteY37" fmla="*/ 47994 h 4619994"/>
              <a:gd name="connsiteX38" fmla="*/ 2264963 w 3774004"/>
              <a:gd name="connsiteY38" fmla="*/ 50800 h 4619994"/>
              <a:gd name="connsiteX39" fmla="*/ 1828800 w 3774004"/>
              <a:gd name="connsiteY39" fmla="*/ 352795 h 4619994"/>
              <a:gd name="connsiteX40" fmla="*/ 1457150 w 3774004"/>
              <a:gd name="connsiteY40" fmla="*/ 662270 h 4619994"/>
              <a:gd name="connsiteX41" fmla="*/ 1143000 w 3774004"/>
              <a:gd name="connsiteY41" fmla="*/ 886195 h 4619994"/>
              <a:gd name="connsiteX42" fmla="*/ 896168 w 3774004"/>
              <a:gd name="connsiteY42" fmla="*/ 1054957 h 4619994"/>
              <a:gd name="connsiteX43" fmla="*/ 795191 w 3774004"/>
              <a:gd name="connsiteY43" fmla="*/ 1133494 h 4619994"/>
              <a:gd name="connsiteX44" fmla="*/ 711044 w 3774004"/>
              <a:gd name="connsiteY44" fmla="*/ 1189593 h 4619994"/>
              <a:gd name="connsiteX45" fmla="*/ 649336 w 3774004"/>
              <a:gd name="connsiteY45" fmla="*/ 1251301 h 4619994"/>
              <a:gd name="connsiteX46" fmla="*/ 548360 w 3774004"/>
              <a:gd name="connsiteY46" fmla="*/ 1335448 h 4619994"/>
              <a:gd name="connsiteX47" fmla="*/ 447383 w 3774004"/>
              <a:gd name="connsiteY47" fmla="*/ 1430815 h 4619994"/>
              <a:gd name="connsiteX48" fmla="*/ 374455 w 3774004"/>
              <a:gd name="connsiteY48" fmla="*/ 1520572 h 4619994"/>
              <a:gd name="connsiteX49" fmla="*/ 307137 w 3774004"/>
              <a:gd name="connsiteY49" fmla="*/ 1688866 h 4619994"/>
              <a:gd name="connsiteX50" fmla="*/ 307137 w 3774004"/>
              <a:gd name="connsiteY50" fmla="*/ 1688866 h 4619994"/>
              <a:gd name="connsiteX51" fmla="*/ 245429 w 3774004"/>
              <a:gd name="connsiteY51" fmla="*/ 1902039 h 4619994"/>
              <a:gd name="connsiteX52" fmla="*/ 234210 w 3774004"/>
              <a:gd name="connsiteY52" fmla="*/ 2053504 h 4619994"/>
              <a:gd name="connsiteX53" fmla="*/ 222990 w 3774004"/>
              <a:gd name="connsiteY53" fmla="*/ 2233018 h 4619994"/>
              <a:gd name="connsiteX54" fmla="*/ 222990 w 3774004"/>
              <a:gd name="connsiteY54" fmla="*/ 2390093 h 4619994"/>
              <a:gd name="connsiteX55" fmla="*/ 239820 w 3774004"/>
              <a:gd name="connsiteY55" fmla="*/ 2530339 h 4619994"/>
              <a:gd name="connsiteX56" fmla="*/ 262259 w 3774004"/>
              <a:gd name="connsiteY56" fmla="*/ 2866928 h 4619994"/>
              <a:gd name="connsiteX57" fmla="*/ 284698 w 3774004"/>
              <a:gd name="connsiteY57" fmla="*/ 2990343 h 4619994"/>
              <a:gd name="connsiteX58" fmla="*/ 284698 w 3774004"/>
              <a:gd name="connsiteY58" fmla="*/ 3147418 h 4619994"/>
              <a:gd name="connsiteX59" fmla="*/ 267869 w 3774004"/>
              <a:gd name="connsiteY59" fmla="*/ 3242785 h 4619994"/>
              <a:gd name="connsiteX60" fmla="*/ 178112 w 3774004"/>
              <a:gd name="connsiteY60" fmla="*/ 3383031 h 4619994"/>
              <a:gd name="connsiteX61" fmla="*/ 76200 w 3774004"/>
              <a:gd name="connsiteY61" fmla="*/ 3476994 h 4619994"/>
              <a:gd name="connsiteX62" fmla="*/ 0 w 3774004"/>
              <a:gd name="connsiteY62" fmla="*/ 3629394 h 4619994"/>
              <a:gd name="connsiteX63" fmla="*/ 0 w 3774004"/>
              <a:gd name="connsiteY63" fmla="*/ 3781794 h 4619994"/>
              <a:gd name="connsiteX64" fmla="*/ 15427 w 3774004"/>
              <a:gd name="connsiteY64" fmla="*/ 3910353 h 4619994"/>
              <a:gd name="connsiteX65" fmla="*/ 82745 w 3774004"/>
              <a:gd name="connsiteY65" fmla="*/ 4078648 h 4619994"/>
              <a:gd name="connsiteX66" fmla="*/ 228600 w 3774004"/>
              <a:gd name="connsiteY66" fmla="*/ 4391394 h 4619994"/>
              <a:gd name="connsiteX67" fmla="*/ 152400 w 3774004"/>
              <a:gd name="connsiteY67" fmla="*/ 4391394 h 4619994"/>
              <a:gd name="connsiteX68" fmla="*/ 304800 w 3774004"/>
              <a:gd name="connsiteY68" fmla="*/ 4619994 h 4619994"/>
              <a:gd name="connsiteX69" fmla="*/ 381000 w 3774004"/>
              <a:gd name="connsiteY69" fmla="*/ 4391394 h 4619994"/>
              <a:gd name="connsiteX70" fmla="*/ 304800 w 3774004"/>
              <a:gd name="connsiteY70" fmla="*/ 4391394 h 4619994"/>
              <a:gd name="connsiteX71" fmla="*/ 304800 w 3774004"/>
              <a:gd name="connsiteY71" fmla="*/ 4162794 h 4619994"/>
              <a:gd name="connsiteX72" fmla="*/ 304800 w 3774004"/>
              <a:gd name="connsiteY72" fmla="*/ 4086594 h 4619994"/>
              <a:gd name="connsiteX73" fmla="*/ 304800 w 3774004"/>
              <a:gd name="connsiteY73" fmla="*/ 3934194 h 4619994"/>
              <a:gd name="connsiteX74" fmla="*/ 304800 w 3774004"/>
              <a:gd name="connsiteY74" fmla="*/ 3934194 h 4619994"/>
              <a:gd name="connsiteX75" fmla="*/ 261938 w 3774004"/>
              <a:gd name="connsiteY75" fmla="*/ 3815132 h 4619994"/>
              <a:gd name="connsiteX76" fmla="*/ 266700 w 3774004"/>
              <a:gd name="connsiteY76" fmla="*/ 3710357 h 4619994"/>
              <a:gd name="connsiteX77" fmla="*/ 304800 w 3774004"/>
              <a:gd name="connsiteY77" fmla="*/ 3629395 h 4619994"/>
              <a:gd name="connsiteX78" fmla="*/ 361950 w 3774004"/>
              <a:gd name="connsiteY78" fmla="*/ 3517475 h 4619994"/>
              <a:gd name="connsiteX79" fmla="*/ 457200 w 3774004"/>
              <a:gd name="connsiteY79" fmla="*/ 3324595 h 4619994"/>
              <a:gd name="connsiteX80" fmla="*/ 609600 w 3774004"/>
              <a:gd name="connsiteY80" fmla="*/ 3095994 h 4619994"/>
              <a:gd name="connsiteX81" fmla="*/ 685800 w 3774004"/>
              <a:gd name="connsiteY81" fmla="*/ 2791194 h 4619994"/>
              <a:gd name="connsiteX82" fmla="*/ 914400 w 3774004"/>
              <a:gd name="connsiteY82" fmla="*/ 2410194 h 4619994"/>
              <a:gd name="connsiteX83" fmla="*/ 1143000 w 3774004"/>
              <a:gd name="connsiteY83" fmla="*/ 2257794 h 4619994"/>
              <a:gd name="connsiteX84" fmla="*/ 1447800 w 3774004"/>
              <a:gd name="connsiteY84" fmla="*/ 2181594 h 4619994"/>
              <a:gd name="connsiteX85" fmla="*/ 1676400 w 3774004"/>
              <a:gd name="connsiteY85" fmla="*/ 2486394 h 4619994"/>
              <a:gd name="connsiteX86" fmla="*/ 1295400 w 3774004"/>
              <a:gd name="connsiteY86" fmla="*/ 2867394 h 4619994"/>
              <a:gd name="connsiteX87" fmla="*/ 914400 w 3774004"/>
              <a:gd name="connsiteY87" fmla="*/ 3172195 h 4619994"/>
              <a:gd name="connsiteX88" fmla="*/ 762000 w 3774004"/>
              <a:gd name="connsiteY88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61783 w 3774004"/>
              <a:gd name="connsiteY7" fmla="*/ 3203516 h 4619994"/>
              <a:gd name="connsiteX8" fmla="*/ 1412271 w 3774004"/>
              <a:gd name="connsiteY8" fmla="*/ 3158638 h 4619994"/>
              <a:gd name="connsiteX9" fmla="*/ 1496418 w 3774004"/>
              <a:gd name="connsiteY9" fmla="*/ 3108150 h 4619994"/>
              <a:gd name="connsiteX10" fmla="*/ 1608615 w 3774004"/>
              <a:gd name="connsiteY10" fmla="*/ 3080101 h 4619994"/>
              <a:gd name="connsiteX11" fmla="*/ 1726421 w 3774004"/>
              <a:gd name="connsiteY11" fmla="*/ 3080101 h 4619994"/>
              <a:gd name="connsiteX12" fmla="*/ 1838617 w 3774004"/>
              <a:gd name="connsiteY12" fmla="*/ 3085710 h 4619994"/>
              <a:gd name="connsiteX13" fmla="*/ 1973253 w 3774004"/>
              <a:gd name="connsiteY13" fmla="*/ 3096930 h 4619994"/>
              <a:gd name="connsiteX14" fmla="*/ 2309842 w 3774004"/>
              <a:gd name="connsiteY14" fmla="*/ 3119369 h 4619994"/>
              <a:gd name="connsiteX15" fmla="*/ 2309842 w 3774004"/>
              <a:gd name="connsiteY15" fmla="*/ 3119369 h 4619994"/>
              <a:gd name="connsiteX16" fmla="*/ 2483746 w 3774004"/>
              <a:gd name="connsiteY16" fmla="*/ 3119369 h 4619994"/>
              <a:gd name="connsiteX17" fmla="*/ 2629601 w 3774004"/>
              <a:gd name="connsiteY17" fmla="*/ 3113759 h 4619994"/>
              <a:gd name="connsiteX18" fmla="*/ 2820335 w 3774004"/>
              <a:gd name="connsiteY18" fmla="*/ 3080101 h 4619994"/>
              <a:gd name="connsiteX19" fmla="*/ 2999849 w 3774004"/>
              <a:gd name="connsiteY19" fmla="*/ 3040832 h 4619994"/>
              <a:gd name="connsiteX20" fmla="*/ 3156924 w 3774004"/>
              <a:gd name="connsiteY20" fmla="*/ 2995953 h 4619994"/>
              <a:gd name="connsiteX21" fmla="*/ 3364487 w 3774004"/>
              <a:gd name="connsiteY21" fmla="*/ 2923026 h 4619994"/>
              <a:gd name="connsiteX22" fmla="*/ 3448634 w 3774004"/>
              <a:gd name="connsiteY22" fmla="*/ 2838878 h 4619994"/>
              <a:gd name="connsiteX23" fmla="*/ 3588880 w 3774004"/>
              <a:gd name="connsiteY23" fmla="*/ 2721072 h 4619994"/>
              <a:gd name="connsiteX24" fmla="*/ 3673027 w 3774004"/>
              <a:gd name="connsiteY24" fmla="*/ 2547168 h 4619994"/>
              <a:gd name="connsiteX25" fmla="*/ 3774004 w 3774004"/>
              <a:gd name="connsiteY25" fmla="*/ 2300336 h 4619994"/>
              <a:gd name="connsiteX26" fmla="*/ 3774004 w 3774004"/>
              <a:gd name="connsiteY26" fmla="*/ 2126432 h 4619994"/>
              <a:gd name="connsiteX27" fmla="*/ 3751564 w 3774004"/>
              <a:gd name="connsiteY27" fmla="*/ 2036675 h 4619994"/>
              <a:gd name="connsiteX28" fmla="*/ 3684247 w 3774004"/>
              <a:gd name="connsiteY28" fmla="*/ 1862770 h 4619994"/>
              <a:gd name="connsiteX29" fmla="*/ 3594490 w 3774004"/>
              <a:gd name="connsiteY29" fmla="*/ 1688866 h 4619994"/>
              <a:gd name="connsiteX30" fmla="*/ 3459854 w 3774004"/>
              <a:gd name="connsiteY30" fmla="*/ 1413985 h 4619994"/>
              <a:gd name="connsiteX31" fmla="*/ 3409366 w 3774004"/>
              <a:gd name="connsiteY31" fmla="*/ 1172763 h 4619994"/>
              <a:gd name="connsiteX32" fmla="*/ 3381317 w 3774004"/>
              <a:gd name="connsiteY32" fmla="*/ 1004469 h 4619994"/>
              <a:gd name="connsiteX33" fmla="*/ 3330828 w 3774004"/>
              <a:gd name="connsiteY33" fmla="*/ 774466 h 4619994"/>
              <a:gd name="connsiteX34" fmla="*/ 3200400 w 3774004"/>
              <a:gd name="connsiteY34" fmla="*/ 505194 h 4619994"/>
              <a:gd name="connsiteX35" fmla="*/ 2971800 w 3774004"/>
              <a:gd name="connsiteY35" fmla="*/ 200394 h 4619994"/>
              <a:gd name="connsiteX36" fmla="*/ 2590800 w 3774004"/>
              <a:gd name="connsiteY36" fmla="*/ 47994 h 4619994"/>
              <a:gd name="connsiteX37" fmla="*/ 2264963 w 3774004"/>
              <a:gd name="connsiteY37" fmla="*/ 50800 h 4619994"/>
              <a:gd name="connsiteX38" fmla="*/ 1828800 w 3774004"/>
              <a:gd name="connsiteY38" fmla="*/ 352795 h 4619994"/>
              <a:gd name="connsiteX39" fmla="*/ 1457150 w 3774004"/>
              <a:gd name="connsiteY39" fmla="*/ 662270 h 4619994"/>
              <a:gd name="connsiteX40" fmla="*/ 1143000 w 3774004"/>
              <a:gd name="connsiteY40" fmla="*/ 886195 h 4619994"/>
              <a:gd name="connsiteX41" fmla="*/ 896168 w 3774004"/>
              <a:gd name="connsiteY41" fmla="*/ 1054957 h 4619994"/>
              <a:gd name="connsiteX42" fmla="*/ 795191 w 3774004"/>
              <a:gd name="connsiteY42" fmla="*/ 1133494 h 4619994"/>
              <a:gd name="connsiteX43" fmla="*/ 711044 w 3774004"/>
              <a:gd name="connsiteY43" fmla="*/ 1189593 h 4619994"/>
              <a:gd name="connsiteX44" fmla="*/ 649336 w 3774004"/>
              <a:gd name="connsiteY44" fmla="*/ 1251301 h 4619994"/>
              <a:gd name="connsiteX45" fmla="*/ 548360 w 3774004"/>
              <a:gd name="connsiteY45" fmla="*/ 1335448 h 4619994"/>
              <a:gd name="connsiteX46" fmla="*/ 447383 w 3774004"/>
              <a:gd name="connsiteY46" fmla="*/ 1430815 h 4619994"/>
              <a:gd name="connsiteX47" fmla="*/ 374455 w 3774004"/>
              <a:gd name="connsiteY47" fmla="*/ 1520572 h 4619994"/>
              <a:gd name="connsiteX48" fmla="*/ 307137 w 3774004"/>
              <a:gd name="connsiteY48" fmla="*/ 1688866 h 4619994"/>
              <a:gd name="connsiteX49" fmla="*/ 307137 w 3774004"/>
              <a:gd name="connsiteY49" fmla="*/ 1688866 h 4619994"/>
              <a:gd name="connsiteX50" fmla="*/ 245429 w 3774004"/>
              <a:gd name="connsiteY50" fmla="*/ 1902039 h 4619994"/>
              <a:gd name="connsiteX51" fmla="*/ 234210 w 3774004"/>
              <a:gd name="connsiteY51" fmla="*/ 2053504 h 4619994"/>
              <a:gd name="connsiteX52" fmla="*/ 222990 w 3774004"/>
              <a:gd name="connsiteY52" fmla="*/ 2233018 h 4619994"/>
              <a:gd name="connsiteX53" fmla="*/ 222990 w 3774004"/>
              <a:gd name="connsiteY53" fmla="*/ 2390093 h 4619994"/>
              <a:gd name="connsiteX54" fmla="*/ 239820 w 3774004"/>
              <a:gd name="connsiteY54" fmla="*/ 2530339 h 4619994"/>
              <a:gd name="connsiteX55" fmla="*/ 262259 w 3774004"/>
              <a:gd name="connsiteY55" fmla="*/ 2866928 h 4619994"/>
              <a:gd name="connsiteX56" fmla="*/ 284698 w 3774004"/>
              <a:gd name="connsiteY56" fmla="*/ 2990343 h 4619994"/>
              <a:gd name="connsiteX57" fmla="*/ 284698 w 3774004"/>
              <a:gd name="connsiteY57" fmla="*/ 3147418 h 4619994"/>
              <a:gd name="connsiteX58" fmla="*/ 267869 w 3774004"/>
              <a:gd name="connsiteY58" fmla="*/ 3242785 h 4619994"/>
              <a:gd name="connsiteX59" fmla="*/ 178112 w 3774004"/>
              <a:gd name="connsiteY59" fmla="*/ 3383031 h 4619994"/>
              <a:gd name="connsiteX60" fmla="*/ 76200 w 3774004"/>
              <a:gd name="connsiteY60" fmla="*/ 3476994 h 4619994"/>
              <a:gd name="connsiteX61" fmla="*/ 0 w 3774004"/>
              <a:gd name="connsiteY61" fmla="*/ 3629394 h 4619994"/>
              <a:gd name="connsiteX62" fmla="*/ 0 w 3774004"/>
              <a:gd name="connsiteY62" fmla="*/ 3781794 h 4619994"/>
              <a:gd name="connsiteX63" fmla="*/ 15427 w 3774004"/>
              <a:gd name="connsiteY63" fmla="*/ 3910353 h 4619994"/>
              <a:gd name="connsiteX64" fmla="*/ 82745 w 3774004"/>
              <a:gd name="connsiteY64" fmla="*/ 4078648 h 4619994"/>
              <a:gd name="connsiteX65" fmla="*/ 228600 w 3774004"/>
              <a:gd name="connsiteY65" fmla="*/ 4391394 h 4619994"/>
              <a:gd name="connsiteX66" fmla="*/ 152400 w 3774004"/>
              <a:gd name="connsiteY66" fmla="*/ 4391394 h 4619994"/>
              <a:gd name="connsiteX67" fmla="*/ 304800 w 3774004"/>
              <a:gd name="connsiteY67" fmla="*/ 4619994 h 4619994"/>
              <a:gd name="connsiteX68" fmla="*/ 381000 w 3774004"/>
              <a:gd name="connsiteY68" fmla="*/ 4391394 h 4619994"/>
              <a:gd name="connsiteX69" fmla="*/ 304800 w 3774004"/>
              <a:gd name="connsiteY69" fmla="*/ 4391394 h 4619994"/>
              <a:gd name="connsiteX70" fmla="*/ 304800 w 3774004"/>
              <a:gd name="connsiteY70" fmla="*/ 4162794 h 4619994"/>
              <a:gd name="connsiteX71" fmla="*/ 304800 w 3774004"/>
              <a:gd name="connsiteY71" fmla="*/ 4086594 h 4619994"/>
              <a:gd name="connsiteX72" fmla="*/ 304800 w 3774004"/>
              <a:gd name="connsiteY72" fmla="*/ 3934194 h 4619994"/>
              <a:gd name="connsiteX73" fmla="*/ 304800 w 3774004"/>
              <a:gd name="connsiteY73" fmla="*/ 3934194 h 4619994"/>
              <a:gd name="connsiteX74" fmla="*/ 261938 w 3774004"/>
              <a:gd name="connsiteY74" fmla="*/ 3815132 h 4619994"/>
              <a:gd name="connsiteX75" fmla="*/ 266700 w 3774004"/>
              <a:gd name="connsiteY75" fmla="*/ 3710357 h 4619994"/>
              <a:gd name="connsiteX76" fmla="*/ 304800 w 3774004"/>
              <a:gd name="connsiteY76" fmla="*/ 3629395 h 4619994"/>
              <a:gd name="connsiteX77" fmla="*/ 361950 w 3774004"/>
              <a:gd name="connsiteY77" fmla="*/ 3517475 h 4619994"/>
              <a:gd name="connsiteX78" fmla="*/ 457200 w 3774004"/>
              <a:gd name="connsiteY78" fmla="*/ 3324595 h 4619994"/>
              <a:gd name="connsiteX79" fmla="*/ 609600 w 3774004"/>
              <a:gd name="connsiteY79" fmla="*/ 3095994 h 4619994"/>
              <a:gd name="connsiteX80" fmla="*/ 685800 w 3774004"/>
              <a:gd name="connsiteY80" fmla="*/ 2791194 h 4619994"/>
              <a:gd name="connsiteX81" fmla="*/ 914400 w 3774004"/>
              <a:gd name="connsiteY81" fmla="*/ 2410194 h 4619994"/>
              <a:gd name="connsiteX82" fmla="*/ 1143000 w 3774004"/>
              <a:gd name="connsiteY82" fmla="*/ 2257794 h 4619994"/>
              <a:gd name="connsiteX83" fmla="*/ 1447800 w 3774004"/>
              <a:gd name="connsiteY83" fmla="*/ 2181594 h 4619994"/>
              <a:gd name="connsiteX84" fmla="*/ 1676400 w 3774004"/>
              <a:gd name="connsiteY84" fmla="*/ 2486394 h 4619994"/>
              <a:gd name="connsiteX85" fmla="*/ 1295400 w 3774004"/>
              <a:gd name="connsiteY85" fmla="*/ 2867394 h 4619994"/>
              <a:gd name="connsiteX86" fmla="*/ 914400 w 3774004"/>
              <a:gd name="connsiteY86" fmla="*/ 3172195 h 4619994"/>
              <a:gd name="connsiteX87" fmla="*/ 762000 w 3774004"/>
              <a:gd name="connsiteY87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61783 w 3774004"/>
              <a:gd name="connsiteY7" fmla="*/ 3203516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896168 w 3774004"/>
              <a:gd name="connsiteY40" fmla="*/ 1054957 h 4619994"/>
              <a:gd name="connsiteX41" fmla="*/ 795191 w 3774004"/>
              <a:gd name="connsiteY41" fmla="*/ 1133494 h 4619994"/>
              <a:gd name="connsiteX42" fmla="*/ 711044 w 3774004"/>
              <a:gd name="connsiteY42" fmla="*/ 1189593 h 4619994"/>
              <a:gd name="connsiteX43" fmla="*/ 649336 w 3774004"/>
              <a:gd name="connsiteY43" fmla="*/ 1251301 h 4619994"/>
              <a:gd name="connsiteX44" fmla="*/ 548360 w 3774004"/>
              <a:gd name="connsiteY44" fmla="*/ 1335448 h 4619994"/>
              <a:gd name="connsiteX45" fmla="*/ 447383 w 3774004"/>
              <a:gd name="connsiteY45" fmla="*/ 1430815 h 4619994"/>
              <a:gd name="connsiteX46" fmla="*/ 374455 w 3774004"/>
              <a:gd name="connsiteY46" fmla="*/ 1520572 h 4619994"/>
              <a:gd name="connsiteX47" fmla="*/ 307137 w 3774004"/>
              <a:gd name="connsiteY47" fmla="*/ 1688866 h 4619994"/>
              <a:gd name="connsiteX48" fmla="*/ 307137 w 3774004"/>
              <a:gd name="connsiteY48" fmla="*/ 1688866 h 4619994"/>
              <a:gd name="connsiteX49" fmla="*/ 245429 w 3774004"/>
              <a:gd name="connsiteY49" fmla="*/ 1902039 h 4619994"/>
              <a:gd name="connsiteX50" fmla="*/ 234210 w 3774004"/>
              <a:gd name="connsiteY50" fmla="*/ 2053504 h 4619994"/>
              <a:gd name="connsiteX51" fmla="*/ 222990 w 3774004"/>
              <a:gd name="connsiteY51" fmla="*/ 2233018 h 4619994"/>
              <a:gd name="connsiteX52" fmla="*/ 222990 w 3774004"/>
              <a:gd name="connsiteY52" fmla="*/ 2390093 h 4619994"/>
              <a:gd name="connsiteX53" fmla="*/ 239820 w 3774004"/>
              <a:gd name="connsiteY53" fmla="*/ 2530339 h 4619994"/>
              <a:gd name="connsiteX54" fmla="*/ 262259 w 3774004"/>
              <a:gd name="connsiteY54" fmla="*/ 2866928 h 4619994"/>
              <a:gd name="connsiteX55" fmla="*/ 284698 w 3774004"/>
              <a:gd name="connsiteY55" fmla="*/ 2990343 h 4619994"/>
              <a:gd name="connsiteX56" fmla="*/ 284698 w 3774004"/>
              <a:gd name="connsiteY56" fmla="*/ 3147418 h 4619994"/>
              <a:gd name="connsiteX57" fmla="*/ 267869 w 3774004"/>
              <a:gd name="connsiteY57" fmla="*/ 3242785 h 4619994"/>
              <a:gd name="connsiteX58" fmla="*/ 178112 w 3774004"/>
              <a:gd name="connsiteY58" fmla="*/ 3383031 h 4619994"/>
              <a:gd name="connsiteX59" fmla="*/ 76200 w 3774004"/>
              <a:gd name="connsiteY59" fmla="*/ 3476994 h 4619994"/>
              <a:gd name="connsiteX60" fmla="*/ 0 w 3774004"/>
              <a:gd name="connsiteY60" fmla="*/ 3629394 h 4619994"/>
              <a:gd name="connsiteX61" fmla="*/ 0 w 3774004"/>
              <a:gd name="connsiteY61" fmla="*/ 3781794 h 4619994"/>
              <a:gd name="connsiteX62" fmla="*/ 15427 w 3774004"/>
              <a:gd name="connsiteY62" fmla="*/ 3910353 h 4619994"/>
              <a:gd name="connsiteX63" fmla="*/ 82745 w 3774004"/>
              <a:gd name="connsiteY63" fmla="*/ 4078648 h 4619994"/>
              <a:gd name="connsiteX64" fmla="*/ 228600 w 3774004"/>
              <a:gd name="connsiteY64" fmla="*/ 4391394 h 4619994"/>
              <a:gd name="connsiteX65" fmla="*/ 152400 w 3774004"/>
              <a:gd name="connsiteY65" fmla="*/ 4391394 h 4619994"/>
              <a:gd name="connsiteX66" fmla="*/ 304800 w 3774004"/>
              <a:gd name="connsiteY66" fmla="*/ 4619994 h 4619994"/>
              <a:gd name="connsiteX67" fmla="*/ 381000 w 3774004"/>
              <a:gd name="connsiteY67" fmla="*/ 4391394 h 4619994"/>
              <a:gd name="connsiteX68" fmla="*/ 304800 w 3774004"/>
              <a:gd name="connsiteY68" fmla="*/ 4391394 h 4619994"/>
              <a:gd name="connsiteX69" fmla="*/ 304800 w 3774004"/>
              <a:gd name="connsiteY69" fmla="*/ 4162794 h 4619994"/>
              <a:gd name="connsiteX70" fmla="*/ 304800 w 3774004"/>
              <a:gd name="connsiteY70" fmla="*/ 4086594 h 4619994"/>
              <a:gd name="connsiteX71" fmla="*/ 304800 w 3774004"/>
              <a:gd name="connsiteY71" fmla="*/ 3934194 h 4619994"/>
              <a:gd name="connsiteX72" fmla="*/ 304800 w 3774004"/>
              <a:gd name="connsiteY72" fmla="*/ 3934194 h 4619994"/>
              <a:gd name="connsiteX73" fmla="*/ 261938 w 3774004"/>
              <a:gd name="connsiteY73" fmla="*/ 3815132 h 4619994"/>
              <a:gd name="connsiteX74" fmla="*/ 266700 w 3774004"/>
              <a:gd name="connsiteY74" fmla="*/ 3710357 h 4619994"/>
              <a:gd name="connsiteX75" fmla="*/ 304800 w 3774004"/>
              <a:gd name="connsiteY75" fmla="*/ 3629395 h 4619994"/>
              <a:gd name="connsiteX76" fmla="*/ 361950 w 3774004"/>
              <a:gd name="connsiteY76" fmla="*/ 3517475 h 4619994"/>
              <a:gd name="connsiteX77" fmla="*/ 457200 w 3774004"/>
              <a:gd name="connsiteY77" fmla="*/ 3324595 h 4619994"/>
              <a:gd name="connsiteX78" fmla="*/ 609600 w 3774004"/>
              <a:gd name="connsiteY78" fmla="*/ 3095994 h 4619994"/>
              <a:gd name="connsiteX79" fmla="*/ 685800 w 3774004"/>
              <a:gd name="connsiteY79" fmla="*/ 2791194 h 4619994"/>
              <a:gd name="connsiteX80" fmla="*/ 914400 w 3774004"/>
              <a:gd name="connsiteY80" fmla="*/ 2410194 h 4619994"/>
              <a:gd name="connsiteX81" fmla="*/ 1143000 w 3774004"/>
              <a:gd name="connsiteY81" fmla="*/ 2257794 h 4619994"/>
              <a:gd name="connsiteX82" fmla="*/ 1447800 w 3774004"/>
              <a:gd name="connsiteY82" fmla="*/ 2181594 h 4619994"/>
              <a:gd name="connsiteX83" fmla="*/ 1676400 w 3774004"/>
              <a:gd name="connsiteY83" fmla="*/ 2486394 h 4619994"/>
              <a:gd name="connsiteX84" fmla="*/ 1295400 w 3774004"/>
              <a:gd name="connsiteY84" fmla="*/ 2867394 h 4619994"/>
              <a:gd name="connsiteX85" fmla="*/ 914400 w 3774004"/>
              <a:gd name="connsiteY85" fmla="*/ 3172195 h 4619994"/>
              <a:gd name="connsiteX86" fmla="*/ 762000 w 3774004"/>
              <a:gd name="connsiteY86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2954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896168 w 3774004"/>
              <a:gd name="connsiteY40" fmla="*/ 1054957 h 4619994"/>
              <a:gd name="connsiteX41" fmla="*/ 795191 w 3774004"/>
              <a:gd name="connsiteY41" fmla="*/ 1133494 h 4619994"/>
              <a:gd name="connsiteX42" fmla="*/ 711044 w 3774004"/>
              <a:gd name="connsiteY42" fmla="*/ 1189593 h 4619994"/>
              <a:gd name="connsiteX43" fmla="*/ 649336 w 3774004"/>
              <a:gd name="connsiteY43" fmla="*/ 1251301 h 4619994"/>
              <a:gd name="connsiteX44" fmla="*/ 548360 w 3774004"/>
              <a:gd name="connsiteY44" fmla="*/ 1335448 h 4619994"/>
              <a:gd name="connsiteX45" fmla="*/ 447383 w 3774004"/>
              <a:gd name="connsiteY45" fmla="*/ 1430815 h 4619994"/>
              <a:gd name="connsiteX46" fmla="*/ 374455 w 3774004"/>
              <a:gd name="connsiteY46" fmla="*/ 1520572 h 4619994"/>
              <a:gd name="connsiteX47" fmla="*/ 307137 w 3774004"/>
              <a:gd name="connsiteY47" fmla="*/ 1688866 h 4619994"/>
              <a:gd name="connsiteX48" fmla="*/ 307137 w 3774004"/>
              <a:gd name="connsiteY48" fmla="*/ 1688866 h 4619994"/>
              <a:gd name="connsiteX49" fmla="*/ 245429 w 3774004"/>
              <a:gd name="connsiteY49" fmla="*/ 1902039 h 4619994"/>
              <a:gd name="connsiteX50" fmla="*/ 234210 w 3774004"/>
              <a:gd name="connsiteY50" fmla="*/ 2053504 h 4619994"/>
              <a:gd name="connsiteX51" fmla="*/ 222990 w 3774004"/>
              <a:gd name="connsiteY51" fmla="*/ 2233018 h 4619994"/>
              <a:gd name="connsiteX52" fmla="*/ 222990 w 3774004"/>
              <a:gd name="connsiteY52" fmla="*/ 2390093 h 4619994"/>
              <a:gd name="connsiteX53" fmla="*/ 239820 w 3774004"/>
              <a:gd name="connsiteY53" fmla="*/ 2530339 h 4619994"/>
              <a:gd name="connsiteX54" fmla="*/ 262259 w 3774004"/>
              <a:gd name="connsiteY54" fmla="*/ 2866928 h 4619994"/>
              <a:gd name="connsiteX55" fmla="*/ 284698 w 3774004"/>
              <a:gd name="connsiteY55" fmla="*/ 2990343 h 4619994"/>
              <a:gd name="connsiteX56" fmla="*/ 284698 w 3774004"/>
              <a:gd name="connsiteY56" fmla="*/ 3147418 h 4619994"/>
              <a:gd name="connsiteX57" fmla="*/ 267869 w 3774004"/>
              <a:gd name="connsiteY57" fmla="*/ 3242785 h 4619994"/>
              <a:gd name="connsiteX58" fmla="*/ 178112 w 3774004"/>
              <a:gd name="connsiteY58" fmla="*/ 3383031 h 4619994"/>
              <a:gd name="connsiteX59" fmla="*/ 76200 w 3774004"/>
              <a:gd name="connsiteY59" fmla="*/ 3476994 h 4619994"/>
              <a:gd name="connsiteX60" fmla="*/ 0 w 3774004"/>
              <a:gd name="connsiteY60" fmla="*/ 3629394 h 4619994"/>
              <a:gd name="connsiteX61" fmla="*/ 0 w 3774004"/>
              <a:gd name="connsiteY61" fmla="*/ 3781794 h 4619994"/>
              <a:gd name="connsiteX62" fmla="*/ 15427 w 3774004"/>
              <a:gd name="connsiteY62" fmla="*/ 3910353 h 4619994"/>
              <a:gd name="connsiteX63" fmla="*/ 82745 w 3774004"/>
              <a:gd name="connsiteY63" fmla="*/ 4078648 h 4619994"/>
              <a:gd name="connsiteX64" fmla="*/ 228600 w 3774004"/>
              <a:gd name="connsiteY64" fmla="*/ 4391394 h 4619994"/>
              <a:gd name="connsiteX65" fmla="*/ 152400 w 3774004"/>
              <a:gd name="connsiteY65" fmla="*/ 4391394 h 4619994"/>
              <a:gd name="connsiteX66" fmla="*/ 304800 w 3774004"/>
              <a:gd name="connsiteY66" fmla="*/ 4619994 h 4619994"/>
              <a:gd name="connsiteX67" fmla="*/ 381000 w 3774004"/>
              <a:gd name="connsiteY67" fmla="*/ 4391394 h 4619994"/>
              <a:gd name="connsiteX68" fmla="*/ 304800 w 3774004"/>
              <a:gd name="connsiteY68" fmla="*/ 4391394 h 4619994"/>
              <a:gd name="connsiteX69" fmla="*/ 304800 w 3774004"/>
              <a:gd name="connsiteY69" fmla="*/ 4162794 h 4619994"/>
              <a:gd name="connsiteX70" fmla="*/ 304800 w 3774004"/>
              <a:gd name="connsiteY70" fmla="*/ 4086594 h 4619994"/>
              <a:gd name="connsiteX71" fmla="*/ 304800 w 3774004"/>
              <a:gd name="connsiteY71" fmla="*/ 3934194 h 4619994"/>
              <a:gd name="connsiteX72" fmla="*/ 304800 w 3774004"/>
              <a:gd name="connsiteY72" fmla="*/ 3934194 h 4619994"/>
              <a:gd name="connsiteX73" fmla="*/ 261938 w 3774004"/>
              <a:gd name="connsiteY73" fmla="*/ 3815132 h 4619994"/>
              <a:gd name="connsiteX74" fmla="*/ 266700 w 3774004"/>
              <a:gd name="connsiteY74" fmla="*/ 3710357 h 4619994"/>
              <a:gd name="connsiteX75" fmla="*/ 304800 w 3774004"/>
              <a:gd name="connsiteY75" fmla="*/ 3629395 h 4619994"/>
              <a:gd name="connsiteX76" fmla="*/ 361950 w 3774004"/>
              <a:gd name="connsiteY76" fmla="*/ 3517475 h 4619994"/>
              <a:gd name="connsiteX77" fmla="*/ 457200 w 3774004"/>
              <a:gd name="connsiteY77" fmla="*/ 3324595 h 4619994"/>
              <a:gd name="connsiteX78" fmla="*/ 609600 w 3774004"/>
              <a:gd name="connsiteY78" fmla="*/ 3095994 h 4619994"/>
              <a:gd name="connsiteX79" fmla="*/ 685800 w 3774004"/>
              <a:gd name="connsiteY79" fmla="*/ 2791194 h 4619994"/>
              <a:gd name="connsiteX80" fmla="*/ 914400 w 3774004"/>
              <a:gd name="connsiteY80" fmla="*/ 2410194 h 4619994"/>
              <a:gd name="connsiteX81" fmla="*/ 1143000 w 3774004"/>
              <a:gd name="connsiteY81" fmla="*/ 2257794 h 4619994"/>
              <a:gd name="connsiteX82" fmla="*/ 1447800 w 3774004"/>
              <a:gd name="connsiteY82" fmla="*/ 2181594 h 4619994"/>
              <a:gd name="connsiteX83" fmla="*/ 1676400 w 3774004"/>
              <a:gd name="connsiteY83" fmla="*/ 2486394 h 4619994"/>
              <a:gd name="connsiteX84" fmla="*/ 1295400 w 3774004"/>
              <a:gd name="connsiteY84" fmla="*/ 2867394 h 4619994"/>
              <a:gd name="connsiteX85" fmla="*/ 914400 w 3774004"/>
              <a:gd name="connsiteY85" fmla="*/ 3172195 h 4619994"/>
              <a:gd name="connsiteX86" fmla="*/ 762000 w 3774004"/>
              <a:gd name="connsiteY86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2954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896168 w 3774004"/>
              <a:gd name="connsiteY40" fmla="*/ 1054957 h 4619994"/>
              <a:gd name="connsiteX41" fmla="*/ 795191 w 3774004"/>
              <a:gd name="connsiteY41" fmla="*/ 1133494 h 4619994"/>
              <a:gd name="connsiteX42" fmla="*/ 711044 w 3774004"/>
              <a:gd name="connsiteY42" fmla="*/ 1189593 h 4619994"/>
              <a:gd name="connsiteX43" fmla="*/ 649336 w 3774004"/>
              <a:gd name="connsiteY43" fmla="*/ 1251301 h 4619994"/>
              <a:gd name="connsiteX44" fmla="*/ 548360 w 3774004"/>
              <a:gd name="connsiteY44" fmla="*/ 1335448 h 4619994"/>
              <a:gd name="connsiteX45" fmla="*/ 447383 w 3774004"/>
              <a:gd name="connsiteY45" fmla="*/ 1430815 h 4619994"/>
              <a:gd name="connsiteX46" fmla="*/ 374455 w 3774004"/>
              <a:gd name="connsiteY46" fmla="*/ 1520572 h 4619994"/>
              <a:gd name="connsiteX47" fmla="*/ 307137 w 3774004"/>
              <a:gd name="connsiteY47" fmla="*/ 1688866 h 4619994"/>
              <a:gd name="connsiteX48" fmla="*/ 307137 w 3774004"/>
              <a:gd name="connsiteY48" fmla="*/ 1688866 h 4619994"/>
              <a:gd name="connsiteX49" fmla="*/ 245429 w 3774004"/>
              <a:gd name="connsiteY49" fmla="*/ 1902039 h 4619994"/>
              <a:gd name="connsiteX50" fmla="*/ 234210 w 3774004"/>
              <a:gd name="connsiteY50" fmla="*/ 2053504 h 4619994"/>
              <a:gd name="connsiteX51" fmla="*/ 222990 w 3774004"/>
              <a:gd name="connsiteY51" fmla="*/ 2233018 h 4619994"/>
              <a:gd name="connsiteX52" fmla="*/ 222990 w 3774004"/>
              <a:gd name="connsiteY52" fmla="*/ 2390093 h 4619994"/>
              <a:gd name="connsiteX53" fmla="*/ 239820 w 3774004"/>
              <a:gd name="connsiteY53" fmla="*/ 2530339 h 4619994"/>
              <a:gd name="connsiteX54" fmla="*/ 262259 w 3774004"/>
              <a:gd name="connsiteY54" fmla="*/ 2866928 h 4619994"/>
              <a:gd name="connsiteX55" fmla="*/ 284698 w 3774004"/>
              <a:gd name="connsiteY55" fmla="*/ 2990343 h 4619994"/>
              <a:gd name="connsiteX56" fmla="*/ 284698 w 3774004"/>
              <a:gd name="connsiteY56" fmla="*/ 3147418 h 4619994"/>
              <a:gd name="connsiteX57" fmla="*/ 267869 w 3774004"/>
              <a:gd name="connsiteY57" fmla="*/ 3242785 h 4619994"/>
              <a:gd name="connsiteX58" fmla="*/ 178112 w 3774004"/>
              <a:gd name="connsiteY58" fmla="*/ 3383031 h 4619994"/>
              <a:gd name="connsiteX59" fmla="*/ 76200 w 3774004"/>
              <a:gd name="connsiteY59" fmla="*/ 3476994 h 4619994"/>
              <a:gd name="connsiteX60" fmla="*/ 0 w 3774004"/>
              <a:gd name="connsiteY60" fmla="*/ 3629394 h 4619994"/>
              <a:gd name="connsiteX61" fmla="*/ 0 w 3774004"/>
              <a:gd name="connsiteY61" fmla="*/ 3781794 h 4619994"/>
              <a:gd name="connsiteX62" fmla="*/ 15427 w 3774004"/>
              <a:gd name="connsiteY62" fmla="*/ 3910353 h 4619994"/>
              <a:gd name="connsiteX63" fmla="*/ 82745 w 3774004"/>
              <a:gd name="connsiteY63" fmla="*/ 4078648 h 4619994"/>
              <a:gd name="connsiteX64" fmla="*/ 228600 w 3774004"/>
              <a:gd name="connsiteY64" fmla="*/ 4391394 h 4619994"/>
              <a:gd name="connsiteX65" fmla="*/ 152400 w 3774004"/>
              <a:gd name="connsiteY65" fmla="*/ 4391394 h 4619994"/>
              <a:gd name="connsiteX66" fmla="*/ 304800 w 3774004"/>
              <a:gd name="connsiteY66" fmla="*/ 4619994 h 4619994"/>
              <a:gd name="connsiteX67" fmla="*/ 381000 w 3774004"/>
              <a:gd name="connsiteY67" fmla="*/ 4391394 h 4619994"/>
              <a:gd name="connsiteX68" fmla="*/ 304800 w 3774004"/>
              <a:gd name="connsiteY68" fmla="*/ 4391394 h 4619994"/>
              <a:gd name="connsiteX69" fmla="*/ 304800 w 3774004"/>
              <a:gd name="connsiteY69" fmla="*/ 4162794 h 4619994"/>
              <a:gd name="connsiteX70" fmla="*/ 304800 w 3774004"/>
              <a:gd name="connsiteY70" fmla="*/ 4086594 h 4619994"/>
              <a:gd name="connsiteX71" fmla="*/ 304800 w 3774004"/>
              <a:gd name="connsiteY71" fmla="*/ 3934194 h 4619994"/>
              <a:gd name="connsiteX72" fmla="*/ 304800 w 3774004"/>
              <a:gd name="connsiteY72" fmla="*/ 3934194 h 4619994"/>
              <a:gd name="connsiteX73" fmla="*/ 261938 w 3774004"/>
              <a:gd name="connsiteY73" fmla="*/ 3815132 h 4619994"/>
              <a:gd name="connsiteX74" fmla="*/ 266700 w 3774004"/>
              <a:gd name="connsiteY74" fmla="*/ 3710357 h 4619994"/>
              <a:gd name="connsiteX75" fmla="*/ 304800 w 3774004"/>
              <a:gd name="connsiteY75" fmla="*/ 3629395 h 4619994"/>
              <a:gd name="connsiteX76" fmla="*/ 361950 w 3774004"/>
              <a:gd name="connsiteY76" fmla="*/ 3517475 h 4619994"/>
              <a:gd name="connsiteX77" fmla="*/ 457200 w 3774004"/>
              <a:gd name="connsiteY77" fmla="*/ 3324595 h 4619994"/>
              <a:gd name="connsiteX78" fmla="*/ 609600 w 3774004"/>
              <a:gd name="connsiteY78" fmla="*/ 3095994 h 4619994"/>
              <a:gd name="connsiteX79" fmla="*/ 685800 w 3774004"/>
              <a:gd name="connsiteY79" fmla="*/ 2791194 h 4619994"/>
              <a:gd name="connsiteX80" fmla="*/ 914400 w 3774004"/>
              <a:gd name="connsiteY80" fmla="*/ 2410194 h 4619994"/>
              <a:gd name="connsiteX81" fmla="*/ 1143000 w 3774004"/>
              <a:gd name="connsiteY81" fmla="*/ 2257794 h 4619994"/>
              <a:gd name="connsiteX82" fmla="*/ 1447800 w 3774004"/>
              <a:gd name="connsiteY82" fmla="*/ 2181594 h 4619994"/>
              <a:gd name="connsiteX83" fmla="*/ 1676400 w 3774004"/>
              <a:gd name="connsiteY83" fmla="*/ 2486394 h 4619994"/>
              <a:gd name="connsiteX84" fmla="*/ 1295400 w 3774004"/>
              <a:gd name="connsiteY84" fmla="*/ 2867394 h 4619994"/>
              <a:gd name="connsiteX85" fmla="*/ 914400 w 3774004"/>
              <a:gd name="connsiteY85" fmla="*/ 3172195 h 4619994"/>
              <a:gd name="connsiteX86" fmla="*/ 762000 w 3774004"/>
              <a:gd name="connsiteY86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896168 w 3774004"/>
              <a:gd name="connsiteY40" fmla="*/ 1054957 h 4619994"/>
              <a:gd name="connsiteX41" fmla="*/ 795191 w 3774004"/>
              <a:gd name="connsiteY41" fmla="*/ 1133494 h 4619994"/>
              <a:gd name="connsiteX42" fmla="*/ 711044 w 3774004"/>
              <a:gd name="connsiteY42" fmla="*/ 1189593 h 4619994"/>
              <a:gd name="connsiteX43" fmla="*/ 649336 w 3774004"/>
              <a:gd name="connsiteY43" fmla="*/ 1251301 h 4619994"/>
              <a:gd name="connsiteX44" fmla="*/ 548360 w 3774004"/>
              <a:gd name="connsiteY44" fmla="*/ 1335448 h 4619994"/>
              <a:gd name="connsiteX45" fmla="*/ 447383 w 3774004"/>
              <a:gd name="connsiteY45" fmla="*/ 1430815 h 4619994"/>
              <a:gd name="connsiteX46" fmla="*/ 374455 w 3774004"/>
              <a:gd name="connsiteY46" fmla="*/ 1520572 h 4619994"/>
              <a:gd name="connsiteX47" fmla="*/ 307137 w 3774004"/>
              <a:gd name="connsiteY47" fmla="*/ 1688866 h 4619994"/>
              <a:gd name="connsiteX48" fmla="*/ 307137 w 3774004"/>
              <a:gd name="connsiteY48" fmla="*/ 1688866 h 4619994"/>
              <a:gd name="connsiteX49" fmla="*/ 245429 w 3774004"/>
              <a:gd name="connsiteY49" fmla="*/ 1902039 h 4619994"/>
              <a:gd name="connsiteX50" fmla="*/ 234210 w 3774004"/>
              <a:gd name="connsiteY50" fmla="*/ 2053504 h 4619994"/>
              <a:gd name="connsiteX51" fmla="*/ 222990 w 3774004"/>
              <a:gd name="connsiteY51" fmla="*/ 2233018 h 4619994"/>
              <a:gd name="connsiteX52" fmla="*/ 222990 w 3774004"/>
              <a:gd name="connsiteY52" fmla="*/ 2390093 h 4619994"/>
              <a:gd name="connsiteX53" fmla="*/ 239820 w 3774004"/>
              <a:gd name="connsiteY53" fmla="*/ 2530339 h 4619994"/>
              <a:gd name="connsiteX54" fmla="*/ 262259 w 3774004"/>
              <a:gd name="connsiteY54" fmla="*/ 2866928 h 4619994"/>
              <a:gd name="connsiteX55" fmla="*/ 284698 w 3774004"/>
              <a:gd name="connsiteY55" fmla="*/ 2990343 h 4619994"/>
              <a:gd name="connsiteX56" fmla="*/ 284698 w 3774004"/>
              <a:gd name="connsiteY56" fmla="*/ 3147418 h 4619994"/>
              <a:gd name="connsiteX57" fmla="*/ 267869 w 3774004"/>
              <a:gd name="connsiteY57" fmla="*/ 3242785 h 4619994"/>
              <a:gd name="connsiteX58" fmla="*/ 178112 w 3774004"/>
              <a:gd name="connsiteY58" fmla="*/ 3383031 h 4619994"/>
              <a:gd name="connsiteX59" fmla="*/ 76200 w 3774004"/>
              <a:gd name="connsiteY59" fmla="*/ 3476994 h 4619994"/>
              <a:gd name="connsiteX60" fmla="*/ 0 w 3774004"/>
              <a:gd name="connsiteY60" fmla="*/ 3629394 h 4619994"/>
              <a:gd name="connsiteX61" fmla="*/ 0 w 3774004"/>
              <a:gd name="connsiteY61" fmla="*/ 3781794 h 4619994"/>
              <a:gd name="connsiteX62" fmla="*/ 15427 w 3774004"/>
              <a:gd name="connsiteY62" fmla="*/ 3910353 h 4619994"/>
              <a:gd name="connsiteX63" fmla="*/ 82745 w 3774004"/>
              <a:gd name="connsiteY63" fmla="*/ 4078648 h 4619994"/>
              <a:gd name="connsiteX64" fmla="*/ 228600 w 3774004"/>
              <a:gd name="connsiteY64" fmla="*/ 4391394 h 4619994"/>
              <a:gd name="connsiteX65" fmla="*/ 152400 w 3774004"/>
              <a:gd name="connsiteY65" fmla="*/ 4391394 h 4619994"/>
              <a:gd name="connsiteX66" fmla="*/ 304800 w 3774004"/>
              <a:gd name="connsiteY66" fmla="*/ 4619994 h 4619994"/>
              <a:gd name="connsiteX67" fmla="*/ 381000 w 3774004"/>
              <a:gd name="connsiteY67" fmla="*/ 4391394 h 4619994"/>
              <a:gd name="connsiteX68" fmla="*/ 304800 w 3774004"/>
              <a:gd name="connsiteY68" fmla="*/ 4391394 h 4619994"/>
              <a:gd name="connsiteX69" fmla="*/ 304800 w 3774004"/>
              <a:gd name="connsiteY69" fmla="*/ 4162794 h 4619994"/>
              <a:gd name="connsiteX70" fmla="*/ 304800 w 3774004"/>
              <a:gd name="connsiteY70" fmla="*/ 4086594 h 4619994"/>
              <a:gd name="connsiteX71" fmla="*/ 304800 w 3774004"/>
              <a:gd name="connsiteY71" fmla="*/ 3934194 h 4619994"/>
              <a:gd name="connsiteX72" fmla="*/ 304800 w 3774004"/>
              <a:gd name="connsiteY72" fmla="*/ 3934194 h 4619994"/>
              <a:gd name="connsiteX73" fmla="*/ 261938 w 3774004"/>
              <a:gd name="connsiteY73" fmla="*/ 3815132 h 4619994"/>
              <a:gd name="connsiteX74" fmla="*/ 266700 w 3774004"/>
              <a:gd name="connsiteY74" fmla="*/ 3710357 h 4619994"/>
              <a:gd name="connsiteX75" fmla="*/ 304800 w 3774004"/>
              <a:gd name="connsiteY75" fmla="*/ 3629395 h 4619994"/>
              <a:gd name="connsiteX76" fmla="*/ 361950 w 3774004"/>
              <a:gd name="connsiteY76" fmla="*/ 3517475 h 4619994"/>
              <a:gd name="connsiteX77" fmla="*/ 457200 w 3774004"/>
              <a:gd name="connsiteY77" fmla="*/ 3324595 h 4619994"/>
              <a:gd name="connsiteX78" fmla="*/ 609600 w 3774004"/>
              <a:gd name="connsiteY78" fmla="*/ 3095994 h 4619994"/>
              <a:gd name="connsiteX79" fmla="*/ 685800 w 3774004"/>
              <a:gd name="connsiteY79" fmla="*/ 2791194 h 4619994"/>
              <a:gd name="connsiteX80" fmla="*/ 914400 w 3774004"/>
              <a:gd name="connsiteY80" fmla="*/ 2410194 h 4619994"/>
              <a:gd name="connsiteX81" fmla="*/ 1143000 w 3774004"/>
              <a:gd name="connsiteY81" fmla="*/ 2257794 h 4619994"/>
              <a:gd name="connsiteX82" fmla="*/ 1447800 w 3774004"/>
              <a:gd name="connsiteY82" fmla="*/ 2181594 h 4619994"/>
              <a:gd name="connsiteX83" fmla="*/ 1676400 w 3774004"/>
              <a:gd name="connsiteY83" fmla="*/ 2486394 h 4619994"/>
              <a:gd name="connsiteX84" fmla="*/ 1295400 w 3774004"/>
              <a:gd name="connsiteY84" fmla="*/ 2867394 h 4619994"/>
              <a:gd name="connsiteX85" fmla="*/ 914400 w 3774004"/>
              <a:gd name="connsiteY85" fmla="*/ 3172195 h 4619994"/>
              <a:gd name="connsiteX86" fmla="*/ 762000 w 3774004"/>
              <a:gd name="connsiteY86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896168 w 3774004"/>
              <a:gd name="connsiteY40" fmla="*/ 1054957 h 4619994"/>
              <a:gd name="connsiteX41" fmla="*/ 795191 w 3774004"/>
              <a:gd name="connsiteY41" fmla="*/ 1133494 h 4619994"/>
              <a:gd name="connsiteX42" fmla="*/ 711044 w 3774004"/>
              <a:gd name="connsiteY42" fmla="*/ 1189593 h 4619994"/>
              <a:gd name="connsiteX43" fmla="*/ 649336 w 3774004"/>
              <a:gd name="connsiteY43" fmla="*/ 1251301 h 4619994"/>
              <a:gd name="connsiteX44" fmla="*/ 548360 w 3774004"/>
              <a:gd name="connsiteY44" fmla="*/ 1335448 h 4619994"/>
              <a:gd name="connsiteX45" fmla="*/ 447383 w 3774004"/>
              <a:gd name="connsiteY45" fmla="*/ 1430815 h 4619994"/>
              <a:gd name="connsiteX46" fmla="*/ 374455 w 3774004"/>
              <a:gd name="connsiteY46" fmla="*/ 1520572 h 4619994"/>
              <a:gd name="connsiteX47" fmla="*/ 307137 w 3774004"/>
              <a:gd name="connsiteY47" fmla="*/ 1688866 h 4619994"/>
              <a:gd name="connsiteX48" fmla="*/ 307137 w 3774004"/>
              <a:gd name="connsiteY48" fmla="*/ 1688866 h 4619994"/>
              <a:gd name="connsiteX49" fmla="*/ 245429 w 3774004"/>
              <a:gd name="connsiteY49" fmla="*/ 1902039 h 4619994"/>
              <a:gd name="connsiteX50" fmla="*/ 234210 w 3774004"/>
              <a:gd name="connsiteY50" fmla="*/ 2053504 h 4619994"/>
              <a:gd name="connsiteX51" fmla="*/ 222990 w 3774004"/>
              <a:gd name="connsiteY51" fmla="*/ 2233018 h 4619994"/>
              <a:gd name="connsiteX52" fmla="*/ 222990 w 3774004"/>
              <a:gd name="connsiteY52" fmla="*/ 2390093 h 4619994"/>
              <a:gd name="connsiteX53" fmla="*/ 239820 w 3774004"/>
              <a:gd name="connsiteY53" fmla="*/ 2530339 h 4619994"/>
              <a:gd name="connsiteX54" fmla="*/ 262259 w 3774004"/>
              <a:gd name="connsiteY54" fmla="*/ 2866928 h 4619994"/>
              <a:gd name="connsiteX55" fmla="*/ 284698 w 3774004"/>
              <a:gd name="connsiteY55" fmla="*/ 2990343 h 4619994"/>
              <a:gd name="connsiteX56" fmla="*/ 284698 w 3774004"/>
              <a:gd name="connsiteY56" fmla="*/ 3147418 h 4619994"/>
              <a:gd name="connsiteX57" fmla="*/ 267869 w 3774004"/>
              <a:gd name="connsiteY57" fmla="*/ 3242785 h 4619994"/>
              <a:gd name="connsiteX58" fmla="*/ 178112 w 3774004"/>
              <a:gd name="connsiteY58" fmla="*/ 3383031 h 4619994"/>
              <a:gd name="connsiteX59" fmla="*/ 76200 w 3774004"/>
              <a:gd name="connsiteY59" fmla="*/ 3476994 h 4619994"/>
              <a:gd name="connsiteX60" fmla="*/ 0 w 3774004"/>
              <a:gd name="connsiteY60" fmla="*/ 3629394 h 4619994"/>
              <a:gd name="connsiteX61" fmla="*/ 0 w 3774004"/>
              <a:gd name="connsiteY61" fmla="*/ 3781794 h 4619994"/>
              <a:gd name="connsiteX62" fmla="*/ 15427 w 3774004"/>
              <a:gd name="connsiteY62" fmla="*/ 3910353 h 4619994"/>
              <a:gd name="connsiteX63" fmla="*/ 82745 w 3774004"/>
              <a:gd name="connsiteY63" fmla="*/ 4078648 h 4619994"/>
              <a:gd name="connsiteX64" fmla="*/ 228600 w 3774004"/>
              <a:gd name="connsiteY64" fmla="*/ 4391394 h 4619994"/>
              <a:gd name="connsiteX65" fmla="*/ 152400 w 3774004"/>
              <a:gd name="connsiteY65" fmla="*/ 4391394 h 4619994"/>
              <a:gd name="connsiteX66" fmla="*/ 304800 w 3774004"/>
              <a:gd name="connsiteY66" fmla="*/ 4619994 h 4619994"/>
              <a:gd name="connsiteX67" fmla="*/ 381000 w 3774004"/>
              <a:gd name="connsiteY67" fmla="*/ 4391394 h 4619994"/>
              <a:gd name="connsiteX68" fmla="*/ 304800 w 3774004"/>
              <a:gd name="connsiteY68" fmla="*/ 4391394 h 4619994"/>
              <a:gd name="connsiteX69" fmla="*/ 304800 w 3774004"/>
              <a:gd name="connsiteY69" fmla="*/ 4162794 h 4619994"/>
              <a:gd name="connsiteX70" fmla="*/ 304800 w 3774004"/>
              <a:gd name="connsiteY70" fmla="*/ 4086594 h 4619994"/>
              <a:gd name="connsiteX71" fmla="*/ 304800 w 3774004"/>
              <a:gd name="connsiteY71" fmla="*/ 3934194 h 4619994"/>
              <a:gd name="connsiteX72" fmla="*/ 304800 w 3774004"/>
              <a:gd name="connsiteY72" fmla="*/ 3934194 h 4619994"/>
              <a:gd name="connsiteX73" fmla="*/ 261938 w 3774004"/>
              <a:gd name="connsiteY73" fmla="*/ 3815132 h 4619994"/>
              <a:gd name="connsiteX74" fmla="*/ 266700 w 3774004"/>
              <a:gd name="connsiteY74" fmla="*/ 3710357 h 4619994"/>
              <a:gd name="connsiteX75" fmla="*/ 304800 w 3774004"/>
              <a:gd name="connsiteY75" fmla="*/ 3629395 h 4619994"/>
              <a:gd name="connsiteX76" fmla="*/ 361950 w 3774004"/>
              <a:gd name="connsiteY76" fmla="*/ 3517475 h 4619994"/>
              <a:gd name="connsiteX77" fmla="*/ 457200 w 3774004"/>
              <a:gd name="connsiteY77" fmla="*/ 3324595 h 4619994"/>
              <a:gd name="connsiteX78" fmla="*/ 609600 w 3774004"/>
              <a:gd name="connsiteY78" fmla="*/ 3095994 h 4619994"/>
              <a:gd name="connsiteX79" fmla="*/ 685800 w 3774004"/>
              <a:gd name="connsiteY79" fmla="*/ 2791194 h 4619994"/>
              <a:gd name="connsiteX80" fmla="*/ 914400 w 3774004"/>
              <a:gd name="connsiteY80" fmla="*/ 2410194 h 4619994"/>
              <a:gd name="connsiteX81" fmla="*/ 1143000 w 3774004"/>
              <a:gd name="connsiteY81" fmla="*/ 2257794 h 4619994"/>
              <a:gd name="connsiteX82" fmla="*/ 1447800 w 3774004"/>
              <a:gd name="connsiteY82" fmla="*/ 2181594 h 4619994"/>
              <a:gd name="connsiteX83" fmla="*/ 1676400 w 3774004"/>
              <a:gd name="connsiteY83" fmla="*/ 2486394 h 4619994"/>
              <a:gd name="connsiteX84" fmla="*/ 1295400 w 3774004"/>
              <a:gd name="connsiteY84" fmla="*/ 2867394 h 4619994"/>
              <a:gd name="connsiteX85" fmla="*/ 990600 w 3774004"/>
              <a:gd name="connsiteY85" fmla="*/ 3172195 h 4619994"/>
              <a:gd name="connsiteX86" fmla="*/ 762000 w 3774004"/>
              <a:gd name="connsiteY86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896168 w 3774004"/>
              <a:gd name="connsiteY40" fmla="*/ 1054957 h 4619994"/>
              <a:gd name="connsiteX41" fmla="*/ 795191 w 3774004"/>
              <a:gd name="connsiteY41" fmla="*/ 1133494 h 4619994"/>
              <a:gd name="connsiteX42" fmla="*/ 711044 w 3774004"/>
              <a:gd name="connsiteY42" fmla="*/ 1189593 h 4619994"/>
              <a:gd name="connsiteX43" fmla="*/ 649336 w 3774004"/>
              <a:gd name="connsiteY43" fmla="*/ 1251301 h 4619994"/>
              <a:gd name="connsiteX44" fmla="*/ 548360 w 3774004"/>
              <a:gd name="connsiteY44" fmla="*/ 1335448 h 4619994"/>
              <a:gd name="connsiteX45" fmla="*/ 447383 w 3774004"/>
              <a:gd name="connsiteY45" fmla="*/ 1430815 h 4619994"/>
              <a:gd name="connsiteX46" fmla="*/ 374455 w 3774004"/>
              <a:gd name="connsiteY46" fmla="*/ 1520572 h 4619994"/>
              <a:gd name="connsiteX47" fmla="*/ 307137 w 3774004"/>
              <a:gd name="connsiteY47" fmla="*/ 1688866 h 4619994"/>
              <a:gd name="connsiteX48" fmla="*/ 307137 w 3774004"/>
              <a:gd name="connsiteY48" fmla="*/ 1688866 h 4619994"/>
              <a:gd name="connsiteX49" fmla="*/ 245429 w 3774004"/>
              <a:gd name="connsiteY49" fmla="*/ 1902039 h 4619994"/>
              <a:gd name="connsiteX50" fmla="*/ 234210 w 3774004"/>
              <a:gd name="connsiteY50" fmla="*/ 2053504 h 4619994"/>
              <a:gd name="connsiteX51" fmla="*/ 222990 w 3774004"/>
              <a:gd name="connsiteY51" fmla="*/ 2233018 h 4619994"/>
              <a:gd name="connsiteX52" fmla="*/ 222990 w 3774004"/>
              <a:gd name="connsiteY52" fmla="*/ 2390093 h 4619994"/>
              <a:gd name="connsiteX53" fmla="*/ 239820 w 3774004"/>
              <a:gd name="connsiteY53" fmla="*/ 2530339 h 4619994"/>
              <a:gd name="connsiteX54" fmla="*/ 262259 w 3774004"/>
              <a:gd name="connsiteY54" fmla="*/ 2866928 h 4619994"/>
              <a:gd name="connsiteX55" fmla="*/ 284698 w 3774004"/>
              <a:gd name="connsiteY55" fmla="*/ 2990343 h 4619994"/>
              <a:gd name="connsiteX56" fmla="*/ 284698 w 3774004"/>
              <a:gd name="connsiteY56" fmla="*/ 3147418 h 4619994"/>
              <a:gd name="connsiteX57" fmla="*/ 267869 w 3774004"/>
              <a:gd name="connsiteY57" fmla="*/ 3242785 h 4619994"/>
              <a:gd name="connsiteX58" fmla="*/ 178112 w 3774004"/>
              <a:gd name="connsiteY58" fmla="*/ 3383031 h 4619994"/>
              <a:gd name="connsiteX59" fmla="*/ 76200 w 3774004"/>
              <a:gd name="connsiteY59" fmla="*/ 3476994 h 4619994"/>
              <a:gd name="connsiteX60" fmla="*/ 0 w 3774004"/>
              <a:gd name="connsiteY60" fmla="*/ 3629394 h 4619994"/>
              <a:gd name="connsiteX61" fmla="*/ 0 w 3774004"/>
              <a:gd name="connsiteY61" fmla="*/ 3781794 h 4619994"/>
              <a:gd name="connsiteX62" fmla="*/ 15427 w 3774004"/>
              <a:gd name="connsiteY62" fmla="*/ 3910353 h 4619994"/>
              <a:gd name="connsiteX63" fmla="*/ 82745 w 3774004"/>
              <a:gd name="connsiteY63" fmla="*/ 4078648 h 4619994"/>
              <a:gd name="connsiteX64" fmla="*/ 228600 w 3774004"/>
              <a:gd name="connsiteY64" fmla="*/ 4391394 h 4619994"/>
              <a:gd name="connsiteX65" fmla="*/ 152400 w 3774004"/>
              <a:gd name="connsiteY65" fmla="*/ 4391394 h 4619994"/>
              <a:gd name="connsiteX66" fmla="*/ 304800 w 3774004"/>
              <a:gd name="connsiteY66" fmla="*/ 4619994 h 4619994"/>
              <a:gd name="connsiteX67" fmla="*/ 381000 w 3774004"/>
              <a:gd name="connsiteY67" fmla="*/ 4391394 h 4619994"/>
              <a:gd name="connsiteX68" fmla="*/ 304800 w 3774004"/>
              <a:gd name="connsiteY68" fmla="*/ 4391394 h 4619994"/>
              <a:gd name="connsiteX69" fmla="*/ 304800 w 3774004"/>
              <a:gd name="connsiteY69" fmla="*/ 4162794 h 4619994"/>
              <a:gd name="connsiteX70" fmla="*/ 304800 w 3774004"/>
              <a:gd name="connsiteY70" fmla="*/ 4086594 h 4619994"/>
              <a:gd name="connsiteX71" fmla="*/ 304800 w 3774004"/>
              <a:gd name="connsiteY71" fmla="*/ 3934194 h 4619994"/>
              <a:gd name="connsiteX72" fmla="*/ 304800 w 3774004"/>
              <a:gd name="connsiteY72" fmla="*/ 3934194 h 4619994"/>
              <a:gd name="connsiteX73" fmla="*/ 261938 w 3774004"/>
              <a:gd name="connsiteY73" fmla="*/ 3815132 h 4619994"/>
              <a:gd name="connsiteX74" fmla="*/ 266700 w 3774004"/>
              <a:gd name="connsiteY74" fmla="*/ 3710357 h 4619994"/>
              <a:gd name="connsiteX75" fmla="*/ 304800 w 3774004"/>
              <a:gd name="connsiteY75" fmla="*/ 3629395 h 4619994"/>
              <a:gd name="connsiteX76" fmla="*/ 361950 w 3774004"/>
              <a:gd name="connsiteY76" fmla="*/ 3517475 h 4619994"/>
              <a:gd name="connsiteX77" fmla="*/ 457200 w 3774004"/>
              <a:gd name="connsiteY77" fmla="*/ 3324595 h 4619994"/>
              <a:gd name="connsiteX78" fmla="*/ 609600 w 3774004"/>
              <a:gd name="connsiteY78" fmla="*/ 3095994 h 4619994"/>
              <a:gd name="connsiteX79" fmla="*/ 685800 w 3774004"/>
              <a:gd name="connsiteY79" fmla="*/ 2791194 h 4619994"/>
              <a:gd name="connsiteX80" fmla="*/ 914400 w 3774004"/>
              <a:gd name="connsiteY80" fmla="*/ 2410194 h 4619994"/>
              <a:gd name="connsiteX81" fmla="*/ 1143000 w 3774004"/>
              <a:gd name="connsiteY81" fmla="*/ 2257794 h 4619994"/>
              <a:gd name="connsiteX82" fmla="*/ 1447800 w 3774004"/>
              <a:gd name="connsiteY82" fmla="*/ 2181594 h 4619994"/>
              <a:gd name="connsiteX83" fmla="*/ 1676400 w 3774004"/>
              <a:gd name="connsiteY83" fmla="*/ 2486394 h 4619994"/>
              <a:gd name="connsiteX84" fmla="*/ 1295400 w 3774004"/>
              <a:gd name="connsiteY84" fmla="*/ 2867394 h 4619994"/>
              <a:gd name="connsiteX85" fmla="*/ 990600 w 3774004"/>
              <a:gd name="connsiteY85" fmla="*/ 3172195 h 4619994"/>
              <a:gd name="connsiteX86" fmla="*/ 762000 w 3774004"/>
              <a:gd name="connsiteY86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896168 w 3774004"/>
              <a:gd name="connsiteY40" fmla="*/ 1054957 h 4619994"/>
              <a:gd name="connsiteX41" fmla="*/ 795191 w 3774004"/>
              <a:gd name="connsiteY41" fmla="*/ 1133494 h 4619994"/>
              <a:gd name="connsiteX42" fmla="*/ 711044 w 3774004"/>
              <a:gd name="connsiteY42" fmla="*/ 1189593 h 4619994"/>
              <a:gd name="connsiteX43" fmla="*/ 649336 w 3774004"/>
              <a:gd name="connsiteY43" fmla="*/ 1251301 h 4619994"/>
              <a:gd name="connsiteX44" fmla="*/ 548360 w 3774004"/>
              <a:gd name="connsiteY44" fmla="*/ 1335448 h 4619994"/>
              <a:gd name="connsiteX45" fmla="*/ 447383 w 3774004"/>
              <a:gd name="connsiteY45" fmla="*/ 1430815 h 4619994"/>
              <a:gd name="connsiteX46" fmla="*/ 374455 w 3774004"/>
              <a:gd name="connsiteY46" fmla="*/ 1520572 h 4619994"/>
              <a:gd name="connsiteX47" fmla="*/ 307137 w 3774004"/>
              <a:gd name="connsiteY47" fmla="*/ 1688866 h 4619994"/>
              <a:gd name="connsiteX48" fmla="*/ 307137 w 3774004"/>
              <a:gd name="connsiteY48" fmla="*/ 1688866 h 4619994"/>
              <a:gd name="connsiteX49" fmla="*/ 245429 w 3774004"/>
              <a:gd name="connsiteY49" fmla="*/ 1902039 h 4619994"/>
              <a:gd name="connsiteX50" fmla="*/ 234210 w 3774004"/>
              <a:gd name="connsiteY50" fmla="*/ 2053504 h 4619994"/>
              <a:gd name="connsiteX51" fmla="*/ 222990 w 3774004"/>
              <a:gd name="connsiteY51" fmla="*/ 2233018 h 4619994"/>
              <a:gd name="connsiteX52" fmla="*/ 222990 w 3774004"/>
              <a:gd name="connsiteY52" fmla="*/ 2390093 h 4619994"/>
              <a:gd name="connsiteX53" fmla="*/ 239820 w 3774004"/>
              <a:gd name="connsiteY53" fmla="*/ 2530339 h 4619994"/>
              <a:gd name="connsiteX54" fmla="*/ 262259 w 3774004"/>
              <a:gd name="connsiteY54" fmla="*/ 2866928 h 4619994"/>
              <a:gd name="connsiteX55" fmla="*/ 284698 w 3774004"/>
              <a:gd name="connsiteY55" fmla="*/ 2990343 h 4619994"/>
              <a:gd name="connsiteX56" fmla="*/ 284698 w 3774004"/>
              <a:gd name="connsiteY56" fmla="*/ 3147418 h 4619994"/>
              <a:gd name="connsiteX57" fmla="*/ 267869 w 3774004"/>
              <a:gd name="connsiteY57" fmla="*/ 3242785 h 4619994"/>
              <a:gd name="connsiteX58" fmla="*/ 178112 w 3774004"/>
              <a:gd name="connsiteY58" fmla="*/ 3383031 h 4619994"/>
              <a:gd name="connsiteX59" fmla="*/ 76200 w 3774004"/>
              <a:gd name="connsiteY59" fmla="*/ 3476994 h 4619994"/>
              <a:gd name="connsiteX60" fmla="*/ 0 w 3774004"/>
              <a:gd name="connsiteY60" fmla="*/ 3629394 h 4619994"/>
              <a:gd name="connsiteX61" fmla="*/ 0 w 3774004"/>
              <a:gd name="connsiteY61" fmla="*/ 3781794 h 4619994"/>
              <a:gd name="connsiteX62" fmla="*/ 15427 w 3774004"/>
              <a:gd name="connsiteY62" fmla="*/ 3910353 h 4619994"/>
              <a:gd name="connsiteX63" fmla="*/ 82745 w 3774004"/>
              <a:gd name="connsiteY63" fmla="*/ 4078648 h 4619994"/>
              <a:gd name="connsiteX64" fmla="*/ 228600 w 3774004"/>
              <a:gd name="connsiteY64" fmla="*/ 4391394 h 4619994"/>
              <a:gd name="connsiteX65" fmla="*/ 152400 w 3774004"/>
              <a:gd name="connsiteY65" fmla="*/ 4391394 h 4619994"/>
              <a:gd name="connsiteX66" fmla="*/ 304800 w 3774004"/>
              <a:gd name="connsiteY66" fmla="*/ 4619994 h 4619994"/>
              <a:gd name="connsiteX67" fmla="*/ 381000 w 3774004"/>
              <a:gd name="connsiteY67" fmla="*/ 4391394 h 4619994"/>
              <a:gd name="connsiteX68" fmla="*/ 304800 w 3774004"/>
              <a:gd name="connsiteY68" fmla="*/ 4391394 h 4619994"/>
              <a:gd name="connsiteX69" fmla="*/ 304800 w 3774004"/>
              <a:gd name="connsiteY69" fmla="*/ 4162794 h 4619994"/>
              <a:gd name="connsiteX70" fmla="*/ 304800 w 3774004"/>
              <a:gd name="connsiteY70" fmla="*/ 4086594 h 4619994"/>
              <a:gd name="connsiteX71" fmla="*/ 304800 w 3774004"/>
              <a:gd name="connsiteY71" fmla="*/ 3934194 h 4619994"/>
              <a:gd name="connsiteX72" fmla="*/ 304800 w 3774004"/>
              <a:gd name="connsiteY72" fmla="*/ 3934194 h 4619994"/>
              <a:gd name="connsiteX73" fmla="*/ 261938 w 3774004"/>
              <a:gd name="connsiteY73" fmla="*/ 3815132 h 4619994"/>
              <a:gd name="connsiteX74" fmla="*/ 266700 w 3774004"/>
              <a:gd name="connsiteY74" fmla="*/ 3710357 h 4619994"/>
              <a:gd name="connsiteX75" fmla="*/ 304800 w 3774004"/>
              <a:gd name="connsiteY75" fmla="*/ 3629395 h 4619994"/>
              <a:gd name="connsiteX76" fmla="*/ 361950 w 3774004"/>
              <a:gd name="connsiteY76" fmla="*/ 3517475 h 4619994"/>
              <a:gd name="connsiteX77" fmla="*/ 457200 w 3774004"/>
              <a:gd name="connsiteY77" fmla="*/ 3324595 h 4619994"/>
              <a:gd name="connsiteX78" fmla="*/ 609600 w 3774004"/>
              <a:gd name="connsiteY78" fmla="*/ 3095994 h 4619994"/>
              <a:gd name="connsiteX79" fmla="*/ 685800 w 3774004"/>
              <a:gd name="connsiteY79" fmla="*/ 2791194 h 4619994"/>
              <a:gd name="connsiteX80" fmla="*/ 914400 w 3774004"/>
              <a:gd name="connsiteY80" fmla="*/ 2410194 h 4619994"/>
              <a:gd name="connsiteX81" fmla="*/ 1143000 w 3774004"/>
              <a:gd name="connsiteY81" fmla="*/ 2257794 h 4619994"/>
              <a:gd name="connsiteX82" fmla="*/ 1447800 w 3774004"/>
              <a:gd name="connsiteY82" fmla="*/ 2181594 h 4619994"/>
              <a:gd name="connsiteX83" fmla="*/ 1676400 w 3774004"/>
              <a:gd name="connsiteY83" fmla="*/ 2486394 h 4619994"/>
              <a:gd name="connsiteX84" fmla="*/ 1295400 w 3774004"/>
              <a:gd name="connsiteY84" fmla="*/ 2867394 h 4619994"/>
              <a:gd name="connsiteX85" fmla="*/ 990600 w 3774004"/>
              <a:gd name="connsiteY85" fmla="*/ 3172195 h 4619994"/>
              <a:gd name="connsiteX86" fmla="*/ 762000 w 3774004"/>
              <a:gd name="connsiteY86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896168 w 3774004"/>
              <a:gd name="connsiteY40" fmla="*/ 1054957 h 4619994"/>
              <a:gd name="connsiteX41" fmla="*/ 795191 w 3774004"/>
              <a:gd name="connsiteY41" fmla="*/ 1133494 h 4619994"/>
              <a:gd name="connsiteX42" fmla="*/ 711044 w 3774004"/>
              <a:gd name="connsiteY42" fmla="*/ 1189593 h 4619994"/>
              <a:gd name="connsiteX43" fmla="*/ 649336 w 3774004"/>
              <a:gd name="connsiteY43" fmla="*/ 1251301 h 4619994"/>
              <a:gd name="connsiteX44" fmla="*/ 548360 w 3774004"/>
              <a:gd name="connsiteY44" fmla="*/ 1335448 h 4619994"/>
              <a:gd name="connsiteX45" fmla="*/ 447383 w 3774004"/>
              <a:gd name="connsiteY45" fmla="*/ 1430815 h 4619994"/>
              <a:gd name="connsiteX46" fmla="*/ 374455 w 3774004"/>
              <a:gd name="connsiteY46" fmla="*/ 1520572 h 4619994"/>
              <a:gd name="connsiteX47" fmla="*/ 307137 w 3774004"/>
              <a:gd name="connsiteY47" fmla="*/ 1688866 h 4619994"/>
              <a:gd name="connsiteX48" fmla="*/ 307137 w 3774004"/>
              <a:gd name="connsiteY48" fmla="*/ 1688866 h 4619994"/>
              <a:gd name="connsiteX49" fmla="*/ 245429 w 3774004"/>
              <a:gd name="connsiteY49" fmla="*/ 1902039 h 4619994"/>
              <a:gd name="connsiteX50" fmla="*/ 234210 w 3774004"/>
              <a:gd name="connsiteY50" fmla="*/ 2053504 h 4619994"/>
              <a:gd name="connsiteX51" fmla="*/ 222990 w 3774004"/>
              <a:gd name="connsiteY51" fmla="*/ 2233018 h 4619994"/>
              <a:gd name="connsiteX52" fmla="*/ 222990 w 3774004"/>
              <a:gd name="connsiteY52" fmla="*/ 2390093 h 4619994"/>
              <a:gd name="connsiteX53" fmla="*/ 239820 w 3774004"/>
              <a:gd name="connsiteY53" fmla="*/ 2530339 h 4619994"/>
              <a:gd name="connsiteX54" fmla="*/ 262259 w 3774004"/>
              <a:gd name="connsiteY54" fmla="*/ 2866928 h 4619994"/>
              <a:gd name="connsiteX55" fmla="*/ 284698 w 3774004"/>
              <a:gd name="connsiteY55" fmla="*/ 2990343 h 4619994"/>
              <a:gd name="connsiteX56" fmla="*/ 284698 w 3774004"/>
              <a:gd name="connsiteY56" fmla="*/ 3147418 h 4619994"/>
              <a:gd name="connsiteX57" fmla="*/ 267869 w 3774004"/>
              <a:gd name="connsiteY57" fmla="*/ 3242785 h 4619994"/>
              <a:gd name="connsiteX58" fmla="*/ 178112 w 3774004"/>
              <a:gd name="connsiteY58" fmla="*/ 3383031 h 4619994"/>
              <a:gd name="connsiteX59" fmla="*/ 76200 w 3774004"/>
              <a:gd name="connsiteY59" fmla="*/ 3476994 h 4619994"/>
              <a:gd name="connsiteX60" fmla="*/ 0 w 3774004"/>
              <a:gd name="connsiteY60" fmla="*/ 3629394 h 4619994"/>
              <a:gd name="connsiteX61" fmla="*/ 0 w 3774004"/>
              <a:gd name="connsiteY61" fmla="*/ 3781794 h 4619994"/>
              <a:gd name="connsiteX62" fmla="*/ 15427 w 3774004"/>
              <a:gd name="connsiteY62" fmla="*/ 3910353 h 4619994"/>
              <a:gd name="connsiteX63" fmla="*/ 82745 w 3774004"/>
              <a:gd name="connsiteY63" fmla="*/ 4078648 h 4619994"/>
              <a:gd name="connsiteX64" fmla="*/ 228600 w 3774004"/>
              <a:gd name="connsiteY64" fmla="*/ 4391394 h 4619994"/>
              <a:gd name="connsiteX65" fmla="*/ 152400 w 3774004"/>
              <a:gd name="connsiteY65" fmla="*/ 4391394 h 4619994"/>
              <a:gd name="connsiteX66" fmla="*/ 304800 w 3774004"/>
              <a:gd name="connsiteY66" fmla="*/ 4619994 h 4619994"/>
              <a:gd name="connsiteX67" fmla="*/ 381000 w 3774004"/>
              <a:gd name="connsiteY67" fmla="*/ 4391394 h 4619994"/>
              <a:gd name="connsiteX68" fmla="*/ 304800 w 3774004"/>
              <a:gd name="connsiteY68" fmla="*/ 4391394 h 4619994"/>
              <a:gd name="connsiteX69" fmla="*/ 304800 w 3774004"/>
              <a:gd name="connsiteY69" fmla="*/ 4162794 h 4619994"/>
              <a:gd name="connsiteX70" fmla="*/ 304800 w 3774004"/>
              <a:gd name="connsiteY70" fmla="*/ 4086594 h 4619994"/>
              <a:gd name="connsiteX71" fmla="*/ 304800 w 3774004"/>
              <a:gd name="connsiteY71" fmla="*/ 3934194 h 4619994"/>
              <a:gd name="connsiteX72" fmla="*/ 304800 w 3774004"/>
              <a:gd name="connsiteY72" fmla="*/ 3934194 h 4619994"/>
              <a:gd name="connsiteX73" fmla="*/ 261938 w 3774004"/>
              <a:gd name="connsiteY73" fmla="*/ 3815132 h 4619994"/>
              <a:gd name="connsiteX74" fmla="*/ 266700 w 3774004"/>
              <a:gd name="connsiteY74" fmla="*/ 3710357 h 4619994"/>
              <a:gd name="connsiteX75" fmla="*/ 304800 w 3774004"/>
              <a:gd name="connsiteY75" fmla="*/ 3629395 h 4619994"/>
              <a:gd name="connsiteX76" fmla="*/ 361950 w 3774004"/>
              <a:gd name="connsiteY76" fmla="*/ 3517475 h 4619994"/>
              <a:gd name="connsiteX77" fmla="*/ 457200 w 3774004"/>
              <a:gd name="connsiteY77" fmla="*/ 3324595 h 4619994"/>
              <a:gd name="connsiteX78" fmla="*/ 609600 w 3774004"/>
              <a:gd name="connsiteY78" fmla="*/ 3095994 h 4619994"/>
              <a:gd name="connsiteX79" fmla="*/ 685800 w 3774004"/>
              <a:gd name="connsiteY79" fmla="*/ 2791194 h 4619994"/>
              <a:gd name="connsiteX80" fmla="*/ 914400 w 3774004"/>
              <a:gd name="connsiteY80" fmla="*/ 2410194 h 4619994"/>
              <a:gd name="connsiteX81" fmla="*/ 1143000 w 3774004"/>
              <a:gd name="connsiteY81" fmla="*/ 2257794 h 4619994"/>
              <a:gd name="connsiteX82" fmla="*/ 1447800 w 3774004"/>
              <a:gd name="connsiteY82" fmla="*/ 2181594 h 4619994"/>
              <a:gd name="connsiteX83" fmla="*/ 1676400 w 3774004"/>
              <a:gd name="connsiteY83" fmla="*/ 2486394 h 4619994"/>
              <a:gd name="connsiteX84" fmla="*/ 1295400 w 3774004"/>
              <a:gd name="connsiteY84" fmla="*/ 2867394 h 4619994"/>
              <a:gd name="connsiteX85" fmla="*/ 990600 w 3774004"/>
              <a:gd name="connsiteY85" fmla="*/ 3172195 h 4619994"/>
              <a:gd name="connsiteX86" fmla="*/ 762000 w 3774004"/>
              <a:gd name="connsiteY86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896168 w 3774004"/>
              <a:gd name="connsiteY40" fmla="*/ 1054957 h 4619994"/>
              <a:gd name="connsiteX41" fmla="*/ 795191 w 3774004"/>
              <a:gd name="connsiteY41" fmla="*/ 1133494 h 4619994"/>
              <a:gd name="connsiteX42" fmla="*/ 711044 w 3774004"/>
              <a:gd name="connsiteY42" fmla="*/ 1189593 h 4619994"/>
              <a:gd name="connsiteX43" fmla="*/ 649336 w 3774004"/>
              <a:gd name="connsiteY43" fmla="*/ 1251301 h 4619994"/>
              <a:gd name="connsiteX44" fmla="*/ 548360 w 3774004"/>
              <a:gd name="connsiteY44" fmla="*/ 1335448 h 4619994"/>
              <a:gd name="connsiteX45" fmla="*/ 447383 w 3774004"/>
              <a:gd name="connsiteY45" fmla="*/ 1430815 h 4619994"/>
              <a:gd name="connsiteX46" fmla="*/ 374455 w 3774004"/>
              <a:gd name="connsiteY46" fmla="*/ 1520572 h 4619994"/>
              <a:gd name="connsiteX47" fmla="*/ 307137 w 3774004"/>
              <a:gd name="connsiteY47" fmla="*/ 1688866 h 4619994"/>
              <a:gd name="connsiteX48" fmla="*/ 307137 w 3774004"/>
              <a:gd name="connsiteY48" fmla="*/ 1688866 h 4619994"/>
              <a:gd name="connsiteX49" fmla="*/ 245429 w 3774004"/>
              <a:gd name="connsiteY49" fmla="*/ 1902039 h 4619994"/>
              <a:gd name="connsiteX50" fmla="*/ 234210 w 3774004"/>
              <a:gd name="connsiteY50" fmla="*/ 2053504 h 4619994"/>
              <a:gd name="connsiteX51" fmla="*/ 222990 w 3774004"/>
              <a:gd name="connsiteY51" fmla="*/ 2233018 h 4619994"/>
              <a:gd name="connsiteX52" fmla="*/ 222990 w 3774004"/>
              <a:gd name="connsiteY52" fmla="*/ 2390093 h 4619994"/>
              <a:gd name="connsiteX53" fmla="*/ 239820 w 3774004"/>
              <a:gd name="connsiteY53" fmla="*/ 2530339 h 4619994"/>
              <a:gd name="connsiteX54" fmla="*/ 262259 w 3774004"/>
              <a:gd name="connsiteY54" fmla="*/ 2866928 h 4619994"/>
              <a:gd name="connsiteX55" fmla="*/ 284698 w 3774004"/>
              <a:gd name="connsiteY55" fmla="*/ 2990343 h 4619994"/>
              <a:gd name="connsiteX56" fmla="*/ 284698 w 3774004"/>
              <a:gd name="connsiteY56" fmla="*/ 3147418 h 4619994"/>
              <a:gd name="connsiteX57" fmla="*/ 267869 w 3774004"/>
              <a:gd name="connsiteY57" fmla="*/ 3242785 h 4619994"/>
              <a:gd name="connsiteX58" fmla="*/ 178112 w 3774004"/>
              <a:gd name="connsiteY58" fmla="*/ 3383031 h 4619994"/>
              <a:gd name="connsiteX59" fmla="*/ 76200 w 3774004"/>
              <a:gd name="connsiteY59" fmla="*/ 3476994 h 4619994"/>
              <a:gd name="connsiteX60" fmla="*/ 0 w 3774004"/>
              <a:gd name="connsiteY60" fmla="*/ 3629394 h 4619994"/>
              <a:gd name="connsiteX61" fmla="*/ 0 w 3774004"/>
              <a:gd name="connsiteY61" fmla="*/ 3781794 h 4619994"/>
              <a:gd name="connsiteX62" fmla="*/ 15427 w 3774004"/>
              <a:gd name="connsiteY62" fmla="*/ 3910353 h 4619994"/>
              <a:gd name="connsiteX63" fmla="*/ 82745 w 3774004"/>
              <a:gd name="connsiteY63" fmla="*/ 4078648 h 4619994"/>
              <a:gd name="connsiteX64" fmla="*/ 228600 w 3774004"/>
              <a:gd name="connsiteY64" fmla="*/ 4391394 h 4619994"/>
              <a:gd name="connsiteX65" fmla="*/ 152400 w 3774004"/>
              <a:gd name="connsiteY65" fmla="*/ 4391394 h 4619994"/>
              <a:gd name="connsiteX66" fmla="*/ 304800 w 3774004"/>
              <a:gd name="connsiteY66" fmla="*/ 4619994 h 4619994"/>
              <a:gd name="connsiteX67" fmla="*/ 381000 w 3774004"/>
              <a:gd name="connsiteY67" fmla="*/ 4391394 h 4619994"/>
              <a:gd name="connsiteX68" fmla="*/ 304800 w 3774004"/>
              <a:gd name="connsiteY68" fmla="*/ 4391394 h 4619994"/>
              <a:gd name="connsiteX69" fmla="*/ 304800 w 3774004"/>
              <a:gd name="connsiteY69" fmla="*/ 4162794 h 4619994"/>
              <a:gd name="connsiteX70" fmla="*/ 304800 w 3774004"/>
              <a:gd name="connsiteY70" fmla="*/ 4086594 h 4619994"/>
              <a:gd name="connsiteX71" fmla="*/ 304800 w 3774004"/>
              <a:gd name="connsiteY71" fmla="*/ 3934194 h 4619994"/>
              <a:gd name="connsiteX72" fmla="*/ 304800 w 3774004"/>
              <a:gd name="connsiteY72" fmla="*/ 3934194 h 4619994"/>
              <a:gd name="connsiteX73" fmla="*/ 261938 w 3774004"/>
              <a:gd name="connsiteY73" fmla="*/ 3815132 h 4619994"/>
              <a:gd name="connsiteX74" fmla="*/ 266700 w 3774004"/>
              <a:gd name="connsiteY74" fmla="*/ 3710357 h 4619994"/>
              <a:gd name="connsiteX75" fmla="*/ 304800 w 3774004"/>
              <a:gd name="connsiteY75" fmla="*/ 3629395 h 4619994"/>
              <a:gd name="connsiteX76" fmla="*/ 361950 w 3774004"/>
              <a:gd name="connsiteY76" fmla="*/ 3517475 h 4619994"/>
              <a:gd name="connsiteX77" fmla="*/ 457200 w 3774004"/>
              <a:gd name="connsiteY77" fmla="*/ 3324595 h 4619994"/>
              <a:gd name="connsiteX78" fmla="*/ 609600 w 3774004"/>
              <a:gd name="connsiteY78" fmla="*/ 3095994 h 4619994"/>
              <a:gd name="connsiteX79" fmla="*/ 685800 w 3774004"/>
              <a:gd name="connsiteY79" fmla="*/ 2791194 h 4619994"/>
              <a:gd name="connsiteX80" fmla="*/ 914400 w 3774004"/>
              <a:gd name="connsiteY80" fmla="*/ 2410194 h 4619994"/>
              <a:gd name="connsiteX81" fmla="*/ 1143000 w 3774004"/>
              <a:gd name="connsiteY81" fmla="*/ 2257794 h 4619994"/>
              <a:gd name="connsiteX82" fmla="*/ 1447800 w 3774004"/>
              <a:gd name="connsiteY82" fmla="*/ 2181594 h 4619994"/>
              <a:gd name="connsiteX83" fmla="*/ 1676400 w 3774004"/>
              <a:gd name="connsiteY83" fmla="*/ 2486394 h 4619994"/>
              <a:gd name="connsiteX84" fmla="*/ 1295400 w 3774004"/>
              <a:gd name="connsiteY84" fmla="*/ 2867394 h 4619994"/>
              <a:gd name="connsiteX85" fmla="*/ 990600 w 3774004"/>
              <a:gd name="connsiteY85" fmla="*/ 3172195 h 4619994"/>
              <a:gd name="connsiteX86" fmla="*/ 762000 w 3774004"/>
              <a:gd name="connsiteY86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896168 w 3774004"/>
              <a:gd name="connsiteY40" fmla="*/ 1054957 h 4619994"/>
              <a:gd name="connsiteX41" fmla="*/ 795191 w 3774004"/>
              <a:gd name="connsiteY41" fmla="*/ 1133494 h 4619994"/>
              <a:gd name="connsiteX42" fmla="*/ 711044 w 3774004"/>
              <a:gd name="connsiteY42" fmla="*/ 1189593 h 4619994"/>
              <a:gd name="connsiteX43" fmla="*/ 649336 w 3774004"/>
              <a:gd name="connsiteY43" fmla="*/ 1251301 h 4619994"/>
              <a:gd name="connsiteX44" fmla="*/ 548360 w 3774004"/>
              <a:gd name="connsiteY44" fmla="*/ 1335448 h 4619994"/>
              <a:gd name="connsiteX45" fmla="*/ 447383 w 3774004"/>
              <a:gd name="connsiteY45" fmla="*/ 1430815 h 4619994"/>
              <a:gd name="connsiteX46" fmla="*/ 374455 w 3774004"/>
              <a:gd name="connsiteY46" fmla="*/ 1520572 h 4619994"/>
              <a:gd name="connsiteX47" fmla="*/ 307137 w 3774004"/>
              <a:gd name="connsiteY47" fmla="*/ 1688866 h 4619994"/>
              <a:gd name="connsiteX48" fmla="*/ 307137 w 3774004"/>
              <a:gd name="connsiteY48" fmla="*/ 1688866 h 4619994"/>
              <a:gd name="connsiteX49" fmla="*/ 245429 w 3774004"/>
              <a:gd name="connsiteY49" fmla="*/ 1902039 h 4619994"/>
              <a:gd name="connsiteX50" fmla="*/ 234210 w 3774004"/>
              <a:gd name="connsiteY50" fmla="*/ 2053504 h 4619994"/>
              <a:gd name="connsiteX51" fmla="*/ 222990 w 3774004"/>
              <a:gd name="connsiteY51" fmla="*/ 2233018 h 4619994"/>
              <a:gd name="connsiteX52" fmla="*/ 222990 w 3774004"/>
              <a:gd name="connsiteY52" fmla="*/ 2390093 h 4619994"/>
              <a:gd name="connsiteX53" fmla="*/ 239820 w 3774004"/>
              <a:gd name="connsiteY53" fmla="*/ 2530339 h 4619994"/>
              <a:gd name="connsiteX54" fmla="*/ 262259 w 3774004"/>
              <a:gd name="connsiteY54" fmla="*/ 2866928 h 4619994"/>
              <a:gd name="connsiteX55" fmla="*/ 284698 w 3774004"/>
              <a:gd name="connsiteY55" fmla="*/ 2990343 h 4619994"/>
              <a:gd name="connsiteX56" fmla="*/ 284698 w 3774004"/>
              <a:gd name="connsiteY56" fmla="*/ 3147418 h 4619994"/>
              <a:gd name="connsiteX57" fmla="*/ 267869 w 3774004"/>
              <a:gd name="connsiteY57" fmla="*/ 3242785 h 4619994"/>
              <a:gd name="connsiteX58" fmla="*/ 178112 w 3774004"/>
              <a:gd name="connsiteY58" fmla="*/ 3383031 h 4619994"/>
              <a:gd name="connsiteX59" fmla="*/ 76200 w 3774004"/>
              <a:gd name="connsiteY59" fmla="*/ 3476994 h 4619994"/>
              <a:gd name="connsiteX60" fmla="*/ 0 w 3774004"/>
              <a:gd name="connsiteY60" fmla="*/ 3629394 h 4619994"/>
              <a:gd name="connsiteX61" fmla="*/ 0 w 3774004"/>
              <a:gd name="connsiteY61" fmla="*/ 3781794 h 4619994"/>
              <a:gd name="connsiteX62" fmla="*/ 15427 w 3774004"/>
              <a:gd name="connsiteY62" fmla="*/ 3910353 h 4619994"/>
              <a:gd name="connsiteX63" fmla="*/ 82745 w 3774004"/>
              <a:gd name="connsiteY63" fmla="*/ 4078648 h 4619994"/>
              <a:gd name="connsiteX64" fmla="*/ 228600 w 3774004"/>
              <a:gd name="connsiteY64" fmla="*/ 4391394 h 4619994"/>
              <a:gd name="connsiteX65" fmla="*/ 152400 w 3774004"/>
              <a:gd name="connsiteY65" fmla="*/ 4391394 h 4619994"/>
              <a:gd name="connsiteX66" fmla="*/ 304800 w 3774004"/>
              <a:gd name="connsiteY66" fmla="*/ 4619994 h 4619994"/>
              <a:gd name="connsiteX67" fmla="*/ 381000 w 3774004"/>
              <a:gd name="connsiteY67" fmla="*/ 4391394 h 4619994"/>
              <a:gd name="connsiteX68" fmla="*/ 304800 w 3774004"/>
              <a:gd name="connsiteY68" fmla="*/ 4391394 h 4619994"/>
              <a:gd name="connsiteX69" fmla="*/ 304800 w 3774004"/>
              <a:gd name="connsiteY69" fmla="*/ 4162794 h 4619994"/>
              <a:gd name="connsiteX70" fmla="*/ 304800 w 3774004"/>
              <a:gd name="connsiteY70" fmla="*/ 4086594 h 4619994"/>
              <a:gd name="connsiteX71" fmla="*/ 304800 w 3774004"/>
              <a:gd name="connsiteY71" fmla="*/ 3934194 h 4619994"/>
              <a:gd name="connsiteX72" fmla="*/ 304800 w 3774004"/>
              <a:gd name="connsiteY72" fmla="*/ 3934194 h 4619994"/>
              <a:gd name="connsiteX73" fmla="*/ 261938 w 3774004"/>
              <a:gd name="connsiteY73" fmla="*/ 3815132 h 4619994"/>
              <a:gd name="connsiteX74" fmla="*/ 266700 w 3774004"/>
              <a:gd name="connsiteY74" fmla="*/ 3710357 h 4619994"/>
              <a:gd name="connsiteX75" fmla="*/ 304800 w 3774004"/>
              <a:gd name="connsiteY75" fmla="*/ 3629395 h 4619994"/>
              <a:gd name="connsiteX76" fmla="*/ 361950 w 3774004"/>
              <a:gd name="connsiteY76" fmla="*/ 3517475 h 4619994"/>
              <a:gd name="connsiteX77" fmla="*/ 457200 w 3774004"/>
              <a:gd name="connsiteY77" fmla="*/ 3324595 h 4619994"/>
              <a:gd name="connsiteX78" fmla="*/ 609600 w 3774004"/>
              <a:gd name="connsiteY78" fmla="*/ 3095994 h 4619994"/>
              <a:gd name="connsiteX79" fmla="*/ 685800 w 3774004"/>
              <a:gd name="connsiteY79" fmla="*/ 2791194 h 4619994"/>
              <a:gd name="connsiteX80" fmla="*/ 914400 w 3774004"/>
              <a:gd name="connsiteY80" fmla="*/ 2410194 h 4619994"/>
              <a:gd name="connsiteX81" fmla="*/ 1143000 w 3774004"/>
              <a:gd name="connsiteY81" fmla="*/ 2257794 h 4619994"/>
              <a:gd name="connsiteX82" fmla="*/ 1447800 w 3774004"/>
              <a:gd name="connsiteY82" fmla="*/ 2181594 h 4619994"/>
              <a:gd name="connsiteX83" fmla="*/ 1676400 w 3774004"/>
              <a:gd name="connsiteY83" fmla="*/ 2486394 h 4619994"/>
              <a:gd name="connsiteX84" fmla="*/ 1295400 w 3774004"/>
              <a:gd name="connsiteY84" fmla="*/ 2867394 h 4619994"/>
              <a:gd name="connsiteX85" fmla="*/ 990600 w 3774004"/>
              <a:gd name="connsiteY85" fmla="*/ 3172195 h 4619994"/>
              <a:gd name="connsiteX86" fmla="*/ 762000 w 3774004"/>
              <a:gd name="connsiteY86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896168 w 3774004"/>
              <a:gd name="connsiteY40" fmla="*/ 1054957 h 4619994"/>
              <a:gd name="connsiteX41" fmla="*/ 795191 w 3774004"/>
              <a:gd name="connsiteY41" fmla="*/ 1133494 h 4619994"/>
              <a:gd name="connsiteX42" fmla="*/ 711044 w 3774004"/>
              <a:gd name="connsiteY42" fmla="*/ 1189593 h 4619994"/>
              <a:gd name="connsiteX43" fmla="*/ 649336 w 3774004"/>
              <a:gd name="connsiteY43" fmla="*/ 1251301 h 4619994"/>
              <a:gd name="connsiteX44" fmla="*/ 548360 w 3774004"/>
              <a:gd name="connsiteY44" fmla="*/ 1335448 h 4619994"/>
              <a:gd name="connsiteX45" fmla="*/ 447383 w 3774004"/>
              <a:gd name="connsiteY45" fmla="*/ 1430815 h 4619994"/>
              <a:gd name="connsiteX46" fmla="*/ 374455 w 3774004"/>
              <a:gd name="connsiteY46" fmla="*/ 1520572 h 4619994"/>
              <a:gd name="connsiteX47" fmla="*/ 307137 w 3774004"/>
              <a:gd name="connsiteY47" fmla="*/ 1688866 h 4619994"/>
              <a:gd name="connsiteX48" fmla="*/ 307137 w 3774004"/>
              <a:gd name="connsiteY48" fmla="*/ 1688866 h 4619994"/>
              <a:gd name="connsiteX49" fmla="*/ 245429 w 3774004"/>
              <a:gd name="connsiteY49" fmla="*/ 1902039 h 4619994"/>
              <a:gd name="connsiteX50" fmla="*/ 234210 w 3774004"/>
              <a:gd name="connsiteY50" fmla="*/ 2053504 h 4619994"/>
              <a:gd name="connsiteX51" fmla="*/ 222990 w 3774004"/>
              <a:gd name="connsiteY51" fmla="*/ 2233018 h 4619994"/>
              <a:gd name="connsiteX52" fmla="*/ 222990 w 3774004"/>
              <a:gd name="connsiteY52" fmla="*/ 2390093 h 4619994"/>
              <a:gd name="connsiteX53" fmla="*/ 239820 w 3774004"/>
              <a:gd name="connsiteY53" fmla="*/ 2530339 h 4619994"/>
              <a:gd name="connsiteX54" fmla="*/ 262259 w 3774004"/>
              <a:gd name="connsiteY54" fmla="*/ 2866928 h 4619994"/>
              <a:gd name="connsiteX55" fmla="*/ 284698 w 3774004"/>
              <a:gd name="connsiteY55" fmla="*/ 2990343 h 4619994"/>
              <a:gd name="connsiteX56" fmla="*/ 284698 w 3774004"/>
              <a:gd name="connsiteY56" fmla="*/ 3147418 h 4619994"/>
              <a:gd name="connsiteX57" fmla="*/ 267869 w 3774004"/>
              <a:gd name="connsiteY57" fmla="*/ 3242785 h 4619994"/>
              <a:gd name="connsiteX58" fmla="*/ 178112 w 3774004"/>
              <a:gd name="connsiteY58" fmla="*/ 3383031 h 4619994"/>
              <a:gd name="connsiteX59" fmla="*/ 76200 w 3774004"/>
              <a:gd name="connsiteY59" fmla="*/ 3476994 h 4619994"/>
              <a:gd name="connsiteX60" fmla="*/ 0 w 3774004"/>
              <a:gd name="connsiteY60" fmla="*/ 3629394 h 4619994"/>
              <a:gd name="connsiteX61" fmla="*/ 0 w 3774004"/>
              <a:gd name="connsiteY61" fmla="*/ 3781794 h 4619994"/>
              <a:gd name="connsiteX62" fmla="*/ 15427 w 3774004"/>
              <a:gd name="connsiteY62" fmla="*/ 3910353 h 4619994"/>
              <a:gd name="connsiteX63" fmla="*/ 82745 w 3774004"/>
              <a:gd name="connsiteY63" fmla="*/ 4078648 h 4619994"/>
              <a:gd name="connsiteX64" fmla="*/ 228600 w 3774004"/>
              <a:gd name="connsiteY64" fmla="*/ 4391394 h 4619994"/>
              <a:gd name="connsiteX65" fmla="*/ 152400 w 3774004"/>
              <a:gd name="connsiteY65" fmla="*/ 4391394 h 4619994"/>
              <a:gd name="connsiteX66" fmla="*/ 304800 w 3774004"/>
              <a:gd name="connsiteY66" fmla="*/ 4619994 h 4619994"/>
              <a:gd name="connsiteX67" fmla="*/ 381000 w 3774004"/>
              <a:gd name="connsiteY67" fmla="*/ 4391394 h 4619994"/>
              <a:gd name="connsiteX68" fmla="*/ 304800 w 3774004"/>
              <a:gd name="connsiteY68" fmla="*/ 4391394 h 4619994"/>
              <a:gd name="connsiteX69" fmla="*/ 304800 w 3774004"/>
              <a:gd name="connsiteY69" fmla="*/ 4162794 h 4619994"/>
              <a:gd name="connsiteX70" fmla="*/ 304800 w 3774004"/>
              <a:gd name="connsiteY70" fmla="*/ 4086594 h 4619994"/>
              <a:gd name="connsiteX71" fmla="*/ 304800 w 3774004"/>
              <a:gd name="connsiteY71" fmla="*/ 3934194 h 4619994"/>
              <a:gd name="connsiteX72" fmla="*/ 304800 w 3774004"/>
              <a:gd name="connsiteY72" fmla="*/ 3934194 h 4619994"/>
              <a:gd name="connsiteX73" fmla="*/ 261938 w 3774004"/>
              <a:gd name="connsiteY73" fmla="*/ 3815132 h 4619994"/>
              <a:gd name="connsiteX74" fmla="*/ 266700 w 3774004"/>
              <a:gd name="connsiteY74" fmla="*/ 3710357 h 4619994"/>
              <a:gd name="connsiteX75" fmla="*/ 304800 w 3774004"/>
              <a:gd name="connsiteY75" fmla="*/ 3629395 h 4619994"/>
              <a:gd name="connsiteX76" fmla="*/ 361950 w 3774004"/>
              <a:gd name="connsiteY76" fmla="*/ 3517475 h 4619994"/>
              <a:gd name="connsiteX77" fmla="*/ 457200 w 3774004"/>
              <a:gd name="connsiteY77" fmla="*/ 3324595 h 4619994"/>
              <a:gd name="connsiteX78" fmla="*/ 609600 w 3774004"/>
              <a:gd name="connsiteY78" fmla="*/ 3095994 h 4619994"/>
              <a:gd name="connsiteX79" fmla="*/ 685800 w 3774004"/>
              <a:gd name="connsiteY79" fmla="*/ 2791194 h 4619994"/>
              <a:gd name="connsiteX80" fmla="*/ 914400 w 3774004"/>
              <a:gd name="connsiteY80" fmla="*/ 2410194 h 4619994"/>
              <a:gd name="connsiteX81" fmla="*/ 1143000 w 3774004"/>
              <a:gd name="connsiteY81" fmla="*/ 2257794 h 4619994"/>
              <a:gd name="connsiteX82" fmla="*/ 1447800 w 3774004"/>
              <a:gd name="connsiteY82" fmla="*/ 2181594 h 4619994"/>
              <a:gd name="connsiteX83" fmla="*/ 1676400 w 3774004"/>
              <a:gd name="connsiteY83" fmla="*/ 2486394 h 4619994"/>
              <a:gd name="connsiteX84" fmla="*/ 1295400 w 3774004"/>
              <a:gd name="connsiteY84" fmla="*/ 2867394 h 4619994"/>
              <a:gd name="connsiteX85" fmla="*/ 990600 w 3774004"/>
              <a:gd name="connsiteY85" fmla="*/ 3172195 h 4619994"/>
              <a:gd name="connsiteX86" fmla="*/ 762000 w 3774004"/>
              <a:gd name="connsiteY86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896168 w 3774004"/>
              <a:gd name="connsiteY40" fmla="*/ 1054957 h 4619994"/>
              <a:gd name="connsiteX41" fmla="*/ 795191 w 3774004"/>
              <a:gd name="connsiteY41" fmla="*/ 1133494 h 4619994"/>
              <a:gd name="connsiteX42" fmla="*/ 711044 w 3774004"/>
              <a:gd name="connsiteY42" fmla="*/ 1189593 h 4619994"/>
              <a:gd name="connsiteX43" fmla="*/ 649336 w 3774004"/>
              <a:gd name="connsiteY43" fmla="*/ 1251301 h 4619994"/>
              <a:gd name="connsiteX44" fmla="*/ 548360 w 3774004"/>
              <a:gd name="connsiteY44" fmla="*/ 1335448 h 4619994"/>
              <a:gd name="connsiteX45" fmla="*/ 447383 w 3774004"/>
              <a:gd name="connsiteY45" fmla="*/ 1430815 h 4619994"/>
              <a:gd name="connsiteX46" fmla="*/ 374455 w 3774004"/>
              <a:gd name="connsiteY46" fmla="*/ 1520572 h 4619994"/>
              <a:gd name="connsiteX47" fmla="*/ 307137 w 3774004"/>
              <a:gd name="connsiteY47" fmla="*/ 1688866 h 4619994"/>
              <a:gd name="connsiteX48" fmla="*/ 307137 w 3774004"/>
              <a:gd name="connsiteY48" fmla="*/ 1688866 h 4619994"/>
              <a:gd name="connsiteX49" fmla="*/ 245429 w 3774004"/>
              <a:gd name="connsiteY49" fmla="*/ 1902039 h 4619994"/>
              <a:gd name="connsiteX50" fmla="*/ 234210 w 3774004"/>
              <a:gd name="connsiteY50" fmla="*/ 2053504 h 4619994"/>
              <a:gd name="connsiteX51" fmla="*/ 222990 w 3774004"/>
              <a:gd name="connsiteY51" fmla="*/ 2233018 h 4619994"/>
              <a:gd name="connsiteX52" fmla="*/ 222990 w 3774004"/>
              <a:gd name="connsiteY52" fmla="*/ 2390093 h 4619994"/>
              <a:gd name="connsiteX53" fmla="*/ 239820 w 3774004"/>
              <a:gd name="connsiteY53" fmla="*/ 2530339 h 4619994"/>
              <a:gd name="connsiteX54" fmla="*/ 262259 w 3774004"/>
              <a:gd name="connsiteY54" fmla="*/ 2866928 h 4619994"/>
              <a:gd name="connsiteX55" fmla="*/ 284698 w 3774004"/>
              <a:gd name="connsiteY55" fmla="*/ 2990343 h 4619994"/>
              <a:gd name="connsiteX56" fmla="*/ 284698 w 3774004"/>
              <a:gd name="connsiteY56" fmla="*/ 3147418 h 4619994"/>
              <a:gd name="connsiteX57" fmla="*/ 267869 w 3774004"/>
              <a:gd name="connsiteY57" fmla="*/ 3242785 h 4619994"/>
              <a:gd name="connsiteX58" fmla="*/ 178112 w 3774004"/>
              <a:gd name="connsiteY58" fmla="*/ 3383031 h 4619994"/>
              <a:gd name="connsiteX59" fmla="*/ 76200 w 3774004"/>
              <a:gd name="connsiteY59" fmla="*/ 3476994 h 4619994"/>
              <a:gd name="connsiteX60" fmla="*/ 0 w 3774004"/>
              <a:gd name="connsiteY60" fmla="*/ 3629394 h 4619994"/>
              <a:gd name="connsiteX61" fmla="*/ 0 w 3774004"/>
              <a:gd name="connsiteY61" fmla="*/ 3781794 h 4619994"/>
              <a:gd name="connsiteX62" fmla="*/ 15427 w 3774004"/>
              <a:gd name="connsiteY62" fmla="*/ 3910353 h 4619994"/>
              <a:gd name="connsiteX63" fmla="*/ 82745 w 3774004"/>
              <a:gd name="connsiteY63" fmla="*/ 4078648 h 4619994"/>
              <a:gd name="connsiteX64" fmla="*/ 228600 w 3774004"/>
              <a:gd name="connsiteY64" fmla="*/ 4391394 h 4619994"/>
              <a:gd name="connsiteX65" fmla="*/ 152400 w 3774004"/>
              <a:gd name="connsiteY65" fmla="*/ 4391394 h 4619994"/>
              <a:gd name="connsiteX66" fmla="*/ 304800 w 3774004"/>
              <a:gd name="connsiteY66" fmla="*/ 4619994 h 4619994"/>
              <a:gd name="connsiteX67" fmla="*/ 381000 w 3774004"/>
              <a:gd name="connsiteY67" fmla="*/ 4391394 h 4619994"/>
              <a:gd name="connsiteX68" fmla="*/ 304800 w 3774004"/>
              <a:gd name="connsiteY68" fmla="*/ 4391394 h 4619994"/>
              <a:gd name="connsiteX69" fmla="*/ 304800 w 3774004"/>
              <a:gd name="connsiteY69" fmla="*/ 4162794 h 4619994"/>
              <a:gd name="connsiteX70" fmla="*/ 304800 w 3774004"/>
              <a:gd name="connsiteY70" fmla="*/ 4086594 h 4619994"/>
              <a:gd name="connsiteX71" fmla="*/ 304800 w 3774004"/>
              <a:gd name="connsiteY71" fmla="*/ 3934194 h 4619994"/>
              <a:gd name="connsiteX72" fmla="*/ 304800 w 3774004"/>
              <a:gd name="connsiteY72" fmla="*/ 3934194 h 4619994"/>
              <a:gd name="connsiteX73" fmla="*/ 261938 w 3774004"/>
              <a:gd name="connsiteY73" fmla="*/ 3815132 h 4619994"/>
              <a:gd name="connsiteX74" fmla="*/ 266700 w 3774004"/>
              <a:gd name="connsiteY74" fmla="*/ 3710357 h 4619994"/>
              <a:gd name="connsiteX75" fmla="*/ 304800 w 3774004"/>
              <a:gd name="connsiteY75" fmla="*/ 3629395 h 4619994"/>
              <a:gd name="connsiteX76" fmla="*/ 361950 w 3774004"/>
              <a:gd name="connsiteY76" fmla="*/ 3517475 h 4619994"/>
              <a:gd name="connsiteX77" fmla="*/ 457200 w 3774004"/>
              <a:gd name="connsiteY77" fmla="*/ 3324595 h 4619994"/>
              <a:gd name="connsiteX78" fmla="*/ 609600 w 3774004"/>
              <a:gd name="connsiteY78" fmla="*/ 3095994 h 4619994"/>
              <a:gd name="connsiteX79" fmla="*/ 685800 w 3774004"/>
              <a:gd name="connsiteY79" fmla="*/ 2791194 h 4619994"/>
              <a:gd name="connsiteX80" fmla="*/ 914400 w 3774004"/>
              <a:gd name="connsiteY80" fmla="*/ 2410194 h 4619994"/>
              <a:gd name="connsiteX81" fmla="*/ 1143000 w 3774004"/>
              <a:gd name="connsiteY81" fmla="*/ 2257794 h 4619994"/>
              <a:gd name="connsiteX82" fmla="*/ 1447800 w 3774004"/>
              <a:gd name="connsiteY82" fmla="*/ 2181594 h 4619994"/>
              <a:gd name="connsiteX83" fmla="*/ 1676400 w 3774004"/>
              <a:gd name="connsiteY83" fmla="*/ 2486394 h 4619994"/>
              <a:gd name="connsiteX84" fmla="*/ 1295400 w 3774004"/>
              <a:gd name="connsiteY84" fmla="*/ 2867395 h 4619994"/>
              <a:gd name="connsiteX85" fmla="*/ 990600 w 3774004"/>
              <a:gd name="connsiteY85" fmla="*/ 3172195 h 4619994"/>
              <a:gd name="connsiteX86" fmla="*/ 762000 w 3774004"/>
              <a:gd name="connsiteY86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896168 w 3774004"/>
              <a:gd name="connsiteY40" fmla="*/ 1054957 h 4619994"/>
              <a:gd name="connsiteX41" fmla="*/ 795191 w 3774004"/>
              <a:gd name="connsiteY41" fmla="*/ 1133494 h 4619994"/>
              <a:gd name="connsiteX42" fmla="*/ 711044 w 3774004"/>
              <a:gd name="connsiteY42" fmla="*/ 1189593 h 4619994"/>
              <a:gd name="connsiteX43" fmla="*/ 649336 w 3774004"/>
              <a:gd name="connsiteY43" fmla="*/ 1251301 h 4619994"/>
              <a:gd name="connsiteX44" fmla="*/ 548360 w 3774004"/>
              <a:gd name="connsiteY44" fmla="*/ 1335448 h 4619994"/>
              <a:gd name="connsiteX45" fmla="*/ 447383 w 3774004"/>
              <a:gd name="connsiteY45" fmla="*/ 1430815 h 4619994"/>
              <a:gd name="connsiteX46" fmla="*/ 374455 w 3774004"/>
              <a:gd name="connsiteY46" fmla="*/ 1520572 h 4619994"/>
              <a:gd name="connsiteX47" fmla="*/ 307137 w 3774004"/>
              <a:gd name="connsiteY47" fmla="*/ 1688866 h 4619994"/>
              <a:gd name="connsiteX48" fmla="*/ 307137 w 3774004"/>
              <a:gd name="connsiteY48" fmla="*/ 1688866 h 4619994"/>
              <a:gd name="connsiteX49" fmla="*/ 245429 w 3774004"/>
              <a:gd name="connsiteY49" fmla="*/ 1902039 h 4619994"/>
              <a:gd name="connsiteX50" fmla="*/ 234210 w 3774004"/>
              <a:gd name="connsiteY50" fmla="*/ 2053504 h 4619994"/>
              <a:gd name="connsiteX51" fmla="*/ 222990 w 3774004"/>
              <a:gd name="connsiteY51" fmla="*/ 2233018 h 4619994"/>
              <a:gd name="connsiteX52" fmla="*/ 222990 w 3774004"/>
              <a:gd name="connsiteY52" fmla="*/ 2390093 h 4619994"/>
              <a:gd name="connsiteX53" fmla="*/ 239820 w 3774004"/>
              <a:gd name="connsiteY53" fmla="*/ 2530339 h 4619994"/>
              <a:gd name="connsiteX54" fmla="*/ 262259 w 3774004"/>
              <a:gd name="connsiteY54" fmla="*/ 2866928 h 4619994"/>
              <a:gd name="connsiteX55" fmla="*/ 284698 w 3774004"/>
              <a:gd name="connsiteY55" fmla="*/ 2990343 h 4619994"/>
              <a:gd name="connsiteX56" fmla="*/ 284698 w 3774004"/>
              <a:gd name="connsiteY56" fmla="*/ 3147418 h 4619994"/>
              <a:gd name="connsiteX57" fmla="*/ 267869 w 3774004"/>
              <a:gd name="connsiteY57" fmla="*/ 3242785 h 4619994"/>
              <a:gd name="connsiteX58" fmla="*/ 178112 w 3774004"/>
              <a:gd name="connsiteY58" fmla="*/ 3383031 h 4619994"/>
              <a:gd name="connsiteX59" fmla="*/ 76200 w 3774004"/>
              <a:gd name="connsiteY59" fmla="*/ 3476994 h 4619994"/>
              <a:gd name="connsiteX60" fmla="*/ 0 w 3774004"/>
              <a:gd name="connsiteY60" fmla="*/ 3629394 h 4619994"/>
              <a:gd name="connsiteX61" fmla="*/ 0 w 3774004"/>
              <a:gd name="connsiteY61" fmla="*/ 3781794 h 4619994"/>
              <a:gd name="connsiteX62" fmla="*/ 15427 w 3774004"/>
              <a:gd name="connsiteY62" fmla="*/ 3910353 h 4619994"/>
              <a:gd name="connsiteX63" fmla="*/ 82745 w 3774004"/>
              <a:gd name="connsiteY63" fmla="*/ 4078648 h 4619994"/>
              <a:gd name="connsiteX64" fmla="*/ 228600 w 3774004"/>
              <a:gd name="connsiteY64" fmla="*/ 4391394 h 4619994"/>
              <a:gd name="connsiteX65" fmla="*/ 152400 w 3774004"/>
              <a:gd name="connsiteY65" fmla="*/ 4391394 h 4619994"/>
              <a:gd name="connsiteX66" fmla="*/ 304800 w 3774004"/>
              <a:gd name="connsiteY66" fmla="*/ 4619994 h 4619994"/>
              <a:gd name="connsiteX67" fmla="*/ 381000 w 3774004"/>
              <a:gd name="connsiteY67" fmla="*/ 4391394 h 4619994"/>
              <a:gd name="connsiteX68" fmla="*/ 304800 w 3774004"/>
              <a:gd name="connsiteY68" fmla="*/ 4391394 h 4619994"/>
              <a:gd name="connsiteX69" fmla="*/ 304800 w 3774004"/>
              <a:gd name="connsiteY69" fmla="*/ 4162794 h 4619994"/>
              <a:gd name="connsiteX70" fmla="*/ 304800 w 3774004"/>
              <a:gd name="connsiteY70" fmla="*/ 4086594 h 4619994"/>
              <a:gd name="connsiteX71" fmla="*/ 304800 w 3774004"/>
              <a:gd name="connsiteY71" fmla="*/ 3934194 h 4619994"/>
              <a:gd name="connsiteX72" fmla="*/ 304800 w 3774004"/>
              <a:gd name="connsiteY72" fmla="*/ 3934194 h 4619994"/>
              <a:gd name="connsiteX73" fmla="*/ 261938 w 3774004"/>
              <a:gd name="connsiteY73" fmla="*/ 3815132 h 4619994"/>
              <a:gd name="connsiteX74" fmla="*/ 266700 w 3774004"/>
              <a:gd name="connsiteY74" fmla="*/ 3710357 h 4619994"/>
              <a:gd name="connsiteX75" fmla="*/ 304800 w 3774004"/>
              <a:gd name="connsiteY75" fmla="*/ 3629395 h 4619994"/>
              <a:gd name="connsiteX76" fmla="*/ 361950 w 3774004"/>
              <a:gd name="connsiteY76" fmla="*/ 3517475 h 4619994"/>
              <a:gd name="connsiteX77" fmla="*/ 457200 w 3774004"/>
              <a:gd name="connsiteY77" fmla="*/ 3324595 h 4619994"/>
              <a:gd name="connsiteX78" fmla="*/ 609600 w 3774004"/>
              <a:gd name="connsiteY78" fmla="*/ 3095994 h 4619994"/>
              <a:gd name="connsiteX79" fmla="*/ 685800 w 3774004"/>
              <a:gd name="connsiteY79" fmla="*/ 2791194 h 4619994"/>
              <a:gd name="connsiteX80" fmla="*/ 914400 w 3774004"/>
              <a:gd name="connsiteY80" fmla="*/ 2410194 h 4619994"/>
              <a:gd name="connsiteX81" fmla="*/ 1143000 w 3774004"/>
              <a:gd name="connsiteY81" fmla="*/ 2257794 h 4619994"/>
              <a:gd name="connsiteX82" fmla="*/ 1447800 w 3774004"/>
              <a:gd name="connsiteY82" fmla="*/ 2181594 h 4619994"/>
              <a:gd name="connsiteX83" fmla="*/ 1676400 w 3774004"/>
              <a:gd name="connsiteY83" fmla="*/ 2486394 h 4619994"/>
              <a:gd name="connsiteX84" fmla="*/ 1295400 w 3774004"/>
              <a:gd name="connsiteY84" fmla="*/ 2867395 h 4619994"/>
              <a:gd name="connsiteX85" fmla="*/ 1066800 w 3774004"/>
              <a:gd name="connsiteY85" fmla="*/ 3095995 h 4619994"/>
              <a:gd name="connsiteX86" fmla="*/ 762000 w 3774004"/>
              <a:gd name="connsiteY86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896168 w 3774004"/>
              <a:gd name="connsiteY40" fmla="*/ 1054957 h 4619994"/>
              <a:gd name="connsiteX41" fmla="*/ 795191 w 3774004"/>
              <a:gd name="connsiteY41" fmla="*/ 1133494 h 4619994"/>
              <a:gd name="connsiteX42" fmla="*/ 711044 w 3774004"/>
              <a:gd name="connsiteY42" fmla="*/ 1189593 h 4619994"/>
              <a:gd name="connsiteX43" fmla="*/ 649336 w 3774004"/>
              <a:gd name="connsiteY43" fmla="*/ 1251301 h 4619994"/>
              <a:gd name="connsiteX44" fmla="*/ 548360 w 3774004"/>
              <a:gd name="connsiteY44" fmla="*/ 1335448 h 4619994"/>
              <a:gd name="connsiteX45" fmla="*/ 447383 w 3774004"/>
              <a:gd name="connsiteY45" fmla="*/ 1430815 h 4619994"/>
              <a:gd name="connsiteX46" fmla="*/ 374455 w 3774004"/>
              <a:gd name="connsiteY46" fmla="*/ 1520572 h 4619994"/>
              <a:gd name="connsiteX47" fmla="*/ 307137 w 3774004"/>
              <a:gd name="connsiteY47" fmla="*/ 1688866 h 4619994"/>
              <a:gd name="connsiteX48" fmla="*/ 307137 w 3774004"/>
              <a:gd name="connsiteY48" fmla="*/ 1688866 h 4619994"/>
              <a:gd name="connsiteX49" fmla="*/ 245429 w 3774004"/>
              <a:gd name="connsiteY49" fmla="*/ 1902039 h 4619994"/>
              <a:gd name="connsiteX50" fmla="*/ 234210 w 3774004"/>
              <a:gd name="connsiteY50" fmla="*/ 2053504 h 4619994"/>
              <a:gd name="connsiteX51" fmla="*/ 222990 w 3774004"/>
              <a:gd name="connsiteY51" fmla="*/ 2233018 h 4619994"/>
              <a:gd name="connsiteX52" fmla="*/ 222990 w 3774004"/>
              <a:gd name="connsiteY52" fmla="*/ 2390093 h 4619994"/>
              <a:gd name="connsiteX53" fmla="*/ 239820 w 3774004"/>
              <a:gd name="connsiteY53" fmla="*/ 2530339 h 4619994"/>
              <a:gd name="connsiteX54" fmla="*/ 262259 w 3774004"/>
              <a:gd name="connsiteY54" fmla="*/ 2866928 h 4619994"/>
              <a:gd name="connsiteX55" fmla="*/ 284698 w 3774004"/>
              <a:gd name="connsiteY55" fmla="*/ 2990343 h 4619994"/>
              <a:gd name="connsiteX56" fmla="*/ 284698 w 3774004"/>
              <a:gd name="connsiteY56" fmla="*/ 3147418 h 4619994"/>
              <a:gd name="connsiteX57" fmla="*/ 267869 w 3774004"/>
              <a:gd name="connsiteY57" fmla="*/ 3242785 h 4619994"/>
              <a:gd name="connsiteX58" fmla="*/ 178112 w 3774004"/>
              <a:gd name="connsiteY58" fmla="*/ 3383031 h 4619994"/>
              <a:gd name="connsiteX59" fmla="*/ 76200 w 3774004"/>
              <a:gd name="connsiteY59" fmla="*/ 3476994 h 4619994"/>
              <a:gd name="connsiteX60" fmla="*/ 0 w 3774004"/>
              <a:gd name="connsiteY60" fmla="*/ 3629394 h 4619994"/>
              <a:gd name="connsiteX61" fmla="*/ 0 w 3774004"/>
              <a:gd name="connsiteY61" fmla="*/ 3781794 h 4619994"/>
              <a:gd name="connsiteX62" fmla="*/ 15427 w 3774004"/>
              <a:gd name="connsiteY62" fmla="*/ 3910353 h 4619994"/>
              <a:gd name="connsiteX63" fmla="*/ 82745 w 3774004"/>
              <a:gd name="connsiteY63" fmla="*/ 4078648 h 4619994"/>
              <a:gd name="connsiteX64" fmla="*/ 228600 w 3774004"/>
              <a:gd name="connsiteY64" fmla="*/ 4391394 h 4619994"/>
              <a:gd name="connsiteX65" fmla="*/ 152400 w 3774004"/>
              <a:gd name="connsiteY65" fmla="*/ 4391394 h 4619994"/>
              <a:gd name="connsiteX66" fmla="*/ 304800 w 3774004"/>
              <a:gd name="connsiteY66" fmla="*/ 4619994 h 4619994"/>
              <a:gd name="connsiteX67" fmla="*/ 381000 w 3774004"/>
              <a:gd name="connsiteY67" fmla="*/ 4391394 h 4619994"/>
              <a:gd name="connsiteX68" fmla="*/ 304800 w 3774004"/>
              <a:gd name="connsiteY68" fmla="*/ 4391394 h 4619994"/>
              <a:gd name="connsiteX69" fmla="*/ 304800 w 3774004"/>
              <a:gd name="connsiteY69" fmla="*/ 4162794 h 4619994"/>
              <a:gd name="connsiteX70" fmla="*/ 304800 w 3774004"/>
              <a:gd name="connsiteY70" fmla="*/ 4086594 h 4619994"/>
              <a:gd name="connsiteX71" fmla="*/ 304800 w 3774004"/>
              <a:gd name="connsiteY71" fmla="*/ 3934194 h 4619994"/>
              <a:gd name="connsiteX72" fmla="*/ 304800 w 3774004"/>
              <a:gd name="connsiteY72" fmla="*/ 3934194 h 4619994"/>
              <a:gd name="connsiteX73" fmla="*/ 261938 w 3774004"/>
              <a:gd name="connsiteY73" fmla="*/ 3815132 h 4619994"/>
              <a:gd name="connsiteX74" fmla="*/ 266700 w 3774004"/>
              <a:gd name="connsiteY74" fmla="*/ 3710357 h 4619994"/>
              <a:gd name="connsiteX75" fmla="*/ 304800 w 3774004"/>
              <a:gd name="connsiteY75" fmla="*/ 3629395 h 4619994"/>
              <a:gd name="connsiteX76" fmla="*/ 361950 w 3774004"/>
              <a:gd name="connsiteY76" fmla="*/ 3517475 h 4619994"/>
              <a:gd name="connsiteX77" fmla="*/ 457200 w 3774004"/>
              <a:gd name="connsiteY77" fmla="*/ 3324595 h 4619994"/>
              <a:gd name="connsiteX78" fmla="*/ 609600 w 3774004"/>
              <a:gd name="connsiteY78" fmla="*/ 3095994 h 4619994"/>
              <a:gd name="connsiteX79" fmla="*/ 685800 w 3774004"/>
              <a:gd name="connsiteY79" fmla="*/ 2791194 h 4619994"/>
              <a:gd name="connsiteX80" fmla="*/ 914400 w 3774004"/>
              <a:gd name="connsiteY80" fmla="*/ 2410194 h 4619994"/>
              <a:gd name="connsiteX81" fmla="*/ 1143000 w 3774004"/>
              <a:gd name="connsiteY81" fmla="*/ 2257794 h 4619994"/>
              <a:gd name="connsiteX82" fmla="*/ 1447800 w 3774004"/>
              <a:gd name="connsiteY82" fmla="*/ 2181594 h 4619994"/>
              <a:gd name="connsiteX83" fmla="*/ 1676400 w 3774004"/>
              <a:gd name="connsiteY83" fmla="*/ 2486394 h 4619994"/>
              <a:gd name="connsiteX84" fmla="*/ 1295400 w 3774004"/>
              <a:gd name="connsiteY84" fmla="*/ 2867395 h 4619994"/>
              <a:gd name="connsiteX85" fmla="*/ 1066800 w 3774004"/>
              <a:gd name="connsiteY85" fmla="*/ 3095995 h 4619994"/>
              <a:gd name="connsiteX86" fmla="*/ 762000 w 3774004"/>
              <a:gd name="connsiteY86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896168 w 3774004"/>
              <a:gd name="connsiteY40" fmla="*/ 1054957 h 4619994"/>
              <a:gd name="connsiteX41" fmla="*/ 795191 w 3774004"/>
              <a:gd name="connsiteY41" fmla="*/ 1133494 h 4619994"/>
              <a:gd name="connsiteX42" fmla="*/ 711044 w 3774004"/>
              <a:gd name="connsiteY42" fmla="*/ 1189593 h 4619994"/>
              <a:gd name="connsiteX43" fmla="*/ 649336 w 3774004"/>
              <a:gd name="connsiteY43" fmla="*/ 1251301 h 4619994"/>
              <a:gd name="connsiteX44" fmla="*/ 548360 w 3774004"/>
              <a:gd name="connsiteY44" fmla="*/ 1335448 h 4619994"/>
              <a:gd name="connsiteX45" fmla="*/ 447383 w 3774004"/>
              <a:gd name="connsiteY45" fmla="*/ 1430815 h 4619994"/>
              <a:gd name="connsiteX46" fmla="*/ 374455 w 3774004"/>
              <a:gd name="connsiteY46" fmla="*/ 1520572 h 4619994"/>
              <a:gd name="connsiteX47" fmla="*/ 307137 w 3774004"/>
              <a:gd name="connsiteY47" fmla="*/ 1688866 h 4619994"/>
              <a:gd name="connsiteX48" fmla="*/ 307137 w 3774004"/>
              <a:gd name="connsiteY48" fmla="*/ 1688866 h 4619994"/>
              <a:gd name="connsiteX49" fmla="*/ 245429 w 3774004"/>
              <a:gd name="connsiteY49" fmla="*/ 1902039 h 4619994"/>
              <a:gd name="connsiteX50" fmla="*/ 234210 w 3774004"/>
              <a:gd name="connsiteY50" fmla="*/ 2053504 h 4619994"/>
              <a:gd name="connsiteX51" fmla="*/ 222990 w 3774004"/>
              <a:gd name="connsiteY51" fmla="*/ 2233018 h 4619994"/>
              <a:gd name="connsiteX52" fmla="*/ 222990 w 3774004"/>
              <a:gd name="connsiteY52" fmla="*/ 2390093 h 4619994"/>
              <a:gd name="connsiteX53" fmla="*/ 239820 w 3774004"/>
              <a:gd name="connsiteY53" fmla="*/ 2530339 h 4619994"/>
              <a:gd name="connsiteX54" fmla="*/ 262259 w 3774004"/>
              <a:gd name="connsiteY54" fmla="*/ 2866928 h 4619994"/>
              <a:gd name="connsiteX55" fmla="*/ 284698 w 3774004"/>
              <a:gd name="connsiteY55" fmla="*/ 2990343 h 4619994"/>
              <a:gd name="connsiteX56" fmla="*/ 284698 w 3774004"/>
              <a:gd name="connsiteY56" fmla="*/ 3147418 h 4619994"/>
              <a:gd name="connsiteX57" fmla="*/ 267869 w 3774004"/>
              <a:gd name="connsiteY57" fmla="*/ 3242785 h 4619994"/>
              <a:gd name="connsiteX58" fmla="*/ 178112 w 3774004"/>
              <a:gd name="connsiteY58" fmla="*/ 3383031 h 4619994"/>
              <a:gd name="connsiteX59" fmla="*/ 76200 w 3774004"/>
              <a:gd name="connsiteY59" fmla="*/ 3476994 h 4619994"/>
              <a:gd name="connsiteX60" fmla="*/ 0 w 3774004"/>
              <a:gd name="connsiteY60" fmla="*/ 3629394 h 4619994"/>
              <a:gd name="connsiteX61" fmla="*/ 0 w 3774004"/>
              <a:gd name="connsiteY61" fmla="*/ 3781794 h 4619994"/>
              <a:gd name="connsiteX62" fmla="*/ 15427 w 3774004"/>
              <a:gd name="connsiteY62" fmla="*/ 3910353 h 4619994"/>
              <a:gd name="connsiteX63" fmla="*/ 82745 w 3774004"/>
              <a:gd name="connsiteY63" fmla="*/ 4078648 h 4619994"/>
              <a:gd name="connsiteX64" fmla="*/ 228600 w 3774004"/>
              <a:gd name="connsiteY64" fmla="*/ 4391394 h 4619994"/>
              <a:gd name="connsiteX65" fmla="*/ 152400 w 3774004"/>
              <a:gd name="connsiteY65" fmla="*/ 4391394 h 4619994"/>
              <a:gd name="connsiteX66" fmla="*/ 304800 w 3774004"/>
              <a:gd name="connsiteY66" fmla="*/ 4619994 h 4619994"/>
              <a:gd name="connsiteX67" fmla="*/ 381000 w 3774004"/>
              <a:gd name="connsiteY67" fmla="*/ 4391394 h 4619994"/>
              <a:gd name="connsiteX68" fmla="*/ 304800 w 3774004"/>
              <a:gd name="connsiteY68" fmla="*/ 4391394 h 4619994"/>
              <a:gd name="connsiteX69" fmla="*/ 304800 w 3774004"/>
              <a:gd name="connsiteY69" fmla="*/ 4162794 h 4619994"/>
              <a:gd name="connsiteX70" fmla="*/ 304800 w 3774004"/>
              <a:gd name="connsiteY70" fmla="*/ 4086594 h 4619994"/>
              <a:gd name="connsiteX71" fmla="*/ 304800 w 3774004"/>
              <a:gd name="connsiteY71" fmla="*/ 3934194 h 4619994"/>
              <a:gd name="connsiteX72" fmla="*/ 304800 w 3774004"/>
              <a:gd name="connsiteY72" fmla="*/ 3934194 h 4619994"/>
              <a:gd name="connsiteX73" fmla="*/ 261938 w 3774004"/>
              <a:gd name="connsiteY73" fmla="*/ 3815132 h 4619994"/>
              <a:gd name="connsiteX74" fmla="*/ 266700 w 3774004"/>
              <a:gd name="connsiteY74" fmla="*/ 3710357 h 4619994"/>
              <a:gd name="connsiteX75" fmla="*/ 304800 w 3774004"/>
              <a:gd name="connsiteY75" fmla="*/ 3629395 h 4619994"/>
              <a:gd name="connsiteX76" fmla="*/ 361950 w 3774004"/>
              <a:gd name="connsiteY76" fmla="*/ 3517475 h 4619994"/>
              <a:gd name="connsiteX77" fmla="*/ 457200 w 3774004"/>
              <a:gd name="connsiteY77" fmla="*/ 3324595 h 4619994"/>
              <a:gd name="connsiteX78" fmla="*/ 609600 w 3774004"/>
              <a:gd name="connsiteY78" fmla="*/ 3095994 h 4619994"/>
              <a:gd name="connsiteX79" fmla="*/ 685800 w 3774004"/>
              <a:gd name="connsiteY79" fmla="*/ 2791194 h 4619994"/>
              <a:gd name="connsiteX80" fmla="*/ 914400 w 3774004"/>
              <a:gd name="connsiteY80" fmla="*/ 2410194 h 4619994"/>
              <a:gd name="connsiteX81" fmla="*/ 1143000 w 3774004"/>
              <a:gd name="connsiteY81" fmla="*/ 2257794 h 4619994"/>
              <a:gd name="connsiteX82" fmla="*/ 1447800 w 3774004"/>
              <a:gd name="connsiteY82" fmla="*/ 2181594 h 4619994"/>
              <a:gd name="connsiteX83" fmla="*/ 1676400 w 3774004"/>
              <a:gd name="connsiteY83" fmla="*/ 2486394 h 4619994"/>
              <a:gd name="connsiteX84" fmla="*/ 1295400 w 3774004"/>
              <a:gd name="connsiteY84" fmla="*/ 2867395 h 4619994"/>
              <a:gd name="connsiteX85" fmla="*/ 1066800 w 3774004"/>
              <a:gd name="connsiteY85" fmla="*/ 3095995 h 4619994"/>
              <a:gd name="connsiteX86" fmla="*/ 762000 w 3774004"/>
              <a:gd name="connsiteY86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896168 w 3774004"/>
              <a:gd name="connsiteY40" fmla="*/ 1054957 h 4619994"/>
              <a:gd name="connsiteX41" fmla="*/ 795191 w 3774004"/>
              <a:gd name="connsiteY41" fmla="*/ 1133494 h 4619994"/>
              <a:gd name="connsiteX42" fmla="*/ 711044 w 3774004"/>
              <a:gd name="connsiteY42" fmla="*/ 1189593 h 4619994"/>
              <a:gd name="connsiteX43" fmla="*/ 649336 w 3774004"/>
              <a:gd name="connsiteY43" fmla="*/ 1251301 h 4619994"/>
              <a:gd name="connsiteX44" fmla="*/ 548360 w 3774004"/>
              <a:gd name="connsiteY44" fmla="*/ 1335448 h 4619994"/>
              <a:gd name="connsiteX45" fmla="*/ 447383 w 3774004"/>
              <a:gd name="connsiteY45" fmla="*/ 1430815 h 4619994"/>
              <a:gd name="connsiteX46" fmla="*/ 374455 w 3774004"/>
              <a:gd name="connsiteY46" fmla="*/ 1520572 h 4619994"/>
              <a:gd name="connsiteX47" fmla="*/ 307137 w 3774004"/>
              <a:gd name="connsiteY47" fmla="*/ 1688866 h 4619994"/>
              <a:gd name="connsiteX48" fmla="*/ 307137 w 3774004"/>
              <a:gd name="connsiteY48" fmla="*/ 1688866 h 4619994"/>
              <a:gd name="connsiteX49" fmla="*/ 245429 w 3774004"/>
              <a:gd name="connsiteY49" fmla="*/ 1902039 h 4619994"/>
              <a:gd name="connsiteX50" fmla="*/ 234210 w 3774004"/>
              <a:gd name="connsiteY50" fmla="*/ 2053504 h 4619994"/>
              <a:gd name="connsiteX51" fmla="*/ 222990 w 3774004"/>
              <a:gd name="connsiteY51" fmla="*/ 2233018 h 4619994"/>
              <a:gd name="connsiteX52" fmla="*/ 222990 w 3774004"/>
              <a:gd name="connsiteY52" fmla="*/ 2390093 h 4619994"/>
              <a:gd name="connsiteX53" fmla="*/ 239820 w 3774004"/>
              <a:gd name="connsiteY53" fmla="*/ 2530339 h 4619994"/>
              <a:gd name="connsiteX54" fmla="*/ 262259 w 3774004"/>
              <a:gd name="connsiteY54" fmla="*/ 2866928 h 4619994"/>
              <a:gd name="connsiteX55" fmla="*/ 284698 w 3774004"/>
              <a:gd name="connsiteY55" fmla="*/ 2990343 h 4619994"/>
              <a:gd name="connsiteX56" fmla="*/ 284698 w 3774004"/>
              <a:gd name="connsiteY56" fmla="*/ 3147418 h 4619994"/>
              <a:gd name="connsiteX57" fmla="*/ 267869 w 3774004"/>
              <a:gd name="connsiteY57" fmla="*/ 3242785 h 4619994"/>
              <a:gd name="connsiteX58" fmla="*/ 178112 w 3774004"/>
              <a:gd name="connsiteY58" fmla="*/ 3383031 h 4619994"/>
              <a:gd name="connsiteX59" fmla="*/ 76200 w 3774004"/>
              <a:gd name="connsiteY59" fmla="*/ 3476994 h 4619994"/>
              <a:gd name="connsiteX60" fmla="*/ 0 w 3774004"/>
              <a:gd name="connsiteY60" fmla="*/ 3629394 h 4619994"/>
              <a:gd name="connsiteX61" fmla="*/ 0 w 3774004"/>
              <a:gd name="connsiteY61" fmla="*/ 3781794 h 4619994"/>
              <a:gd name="connsiteX62" fmla="*/ 15427 w 3774004"/>
              <a:gd name="connsiteY62" fmla="*/ 3910353 h 4619994"/>
              <a:gd name="connsiteX63" fmla="*/ 82745 w 3774004"/>
              <a:gd name="connsiteY63" fmla="*/ 4078648 h 4619994"/>
              <a:gd name="connsiteX64" fmla="*/ 228600 w 3774004"/>
              <a:gd name="connsiteY64" fmla="*/ 4391394 h 4619994"/>
              <a:gd name="connsiteX65" fmla="*/ 152400 w 3774004"/>
              <a:gd name="connsiteY65" fmla="*/ 4391394 h 4619994"/>
              <a:gd name="connsiteX66" fmla="*/ 304800 w 3774004"/>
              <a:gd name="connsiteY66" fmla="*/ 4619994 h 4619994"/>
              <a:gd name="connsiteX67" fmla="*/ 381000 w 3774004"/>
              <a:gd name="connsiteY67" fmla="*/ 4391394 h 4619994"/>
              <a:gd name="connsiteX68" fmla="*/ 304800 w 3774004"/>
              <a:gd name="connsiteY68" fmla="*/ 4391394 h 4619994"/>
              <a:gd name="connsiteX69" fmla="*/ 304800 w 3774004"/>
              <a:gd name="connsiteY69" fmla="*/ 4162794 h 4619994"/>
              <a:gd name="connsiteX70" fmla="*/ 304800 w 3774004"/>
              <a:gd name="connsiteY70" fmla="*/ 4086594 h 4619994"/>
              <a:gd name="connsiteX71" fmla="*/ 304800 w 3774004"/>
              <a:gd name="connsiteY71" fmla="*/ 3934194 h 4619994"/>
              <a:gd name="connsiteX72" fmla="*/ 304800 w 3774004"/>
              <a:gd name="connsiteY72" fmla="*/ 3934194 h 4619994"/>
              <a:gd name="connsiteX73" fmla="*/ 261938 w 3774004"/>
              <a:gd name="connsiteY73" fmla="*/ 3815132 h 4619994"/>
              <a:gd name="connsiteX74" fmla="*/ 266700 w 3774004"/>
              <a:gd name="connsiteY74" fmla="*/ 3710357 h 4619994"/>
              <a:gd name="connsiteX75" fmla="*/ 304800 w 3774004"/>
              <a:gd name="connsiteY75" fmla="*/ 3629395 h 4619994"/>
              <a:gd name="connsiteX76" fmla="*/ 361950 w 3774004"/>
              <a:gd name="connsiteY76" fmla="*/ 3517475 h 4619994"/>
              <a:gd name="connsiteX77" fmla="*/ 457200 w 3774004"/>
              <a:gd name="connsiteY77" fmla="*/ 3324595 h 4619994"/>
              <a:gd name="connsiteX78" fmla="*/ 609600 w 3774004"/>
              <a:gd name="connsiteY78" fmla="*/ 3095994 h 4619994"/>
              <a:gd name="connsiteX79" fmla="*/ 685800 w 3774004"/>
              <a:gd name="connsiteY79" fmla="*/ 2791194 h 4619994"/>
              <a:gd name="connsiteX80" fmla="*/ 914400 w 3774004"/>
              <a:gd name="connsiteY80" fmla="*/ 2410194 h 4619994"/>
              <a:gd name="connsiteX81" fmla="*/ 1143000 w 3774004"/>
              <a:gd name="connsiteY81" fmla="*/ 2257794 h 4619994"/>
              <a:gd name="connsiteX82" fmla="*/ 1447800 w 3774004"/>
              <a:gd name="connsiteY82" fmla="*/ 2181594 h 4619994"/>
              <a:gd name="connsiteX83" fmla="*/ 1676400 w 3774004"/>
              <a:gd name="connsiteY83" fmla="*/ 2486394 h 4619994"/>
              <a:gd name="connsiteX84" fmla="*/ 1295400 w 3774004"/>
              <a:gd name="connsiteY84" fmla="*/ 2867395 h 4619994"/>
              <a:gd name="connsiteX85" fmla="*/ 1066800 w 3774004"/>
              <a:gd name="connsiteY85" fmla="*/ 3095995 h 4619994"/>
              <a:gd name="connsiteX86" fmla="*/ 762000 w 3774004"/>
              <a:gd name="connsiteY86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896168 w 3774004"/>
              <a:gd name="connsiteY40" fmla="*/ 1054957 h 4619994"/>
              <a:gd name="connsiteX41" fmla="*/ 795191 w 3774004"/>
              <a:gd name="connsiteY41" fmla="*/ 1133494 h 4619994"/>
              <a:gd name="connsiteX42" fmla="*/ 711044 w 3774004"/>
              <a:gd name="connsiteY42" fmla="*/ 1189593 h 4619994"/>
              <a:gd name="connsiteX43" fmla="*/ 649336 w 3774004"/>
              <a:gd name="connsiteY43" fmla="*/ 1251301 h 4619994"/>
              <a:gd name="connsiteX44" fmla="*/ 548360 w 3774004"/>
              <a:gd name="connsiteY44" fmla="*/ 1335448 h 4619994"/>
              <a:gd name="connsiteX45" fmla="*/ 447383 w 3774004"/>
              <a:gd name="connsiteY45" fmla="*/ 1430815 h 4619994"/>
              <a:gd name="connsiteX46" fmla="*/ 374455 w 3774004"/>
              <a:gd name="connsiteY46" fmla="*/ 1520572 h 4619994"/>
              <a:gd name="connsiteX47" fmla="*/ 307137 w 3774004"/>
              <a:gd name="connsiteY47" fmla="*/ 1688866 h 4619994"/>
              <a:gd name="connsiteX48" fmla="*/ 307137 w 3774004"/>
              <a:gd name="connsiteY48" fmla="*/ 1688866 h 4619994"/>
              <a:gd name="connsiteX49" fmla="*/ 245429 w 3774004"/>
              <a:gd name="connsiteY49" fmla="*/ 1902039 h 4619994"/>
              <a:gd name="connsiteX50" fmla="*/ 234210 w 3774004"/>
              <a:gd name="connsiteY50" fmla="*/ 2053504 h 4619994"/>
              <a:gd name="connsiteX51" fmla="*/ 222990 w 3774004"/>
              <a:gd name="connsiteY51" fmla="*/ 2233018 h 4619994"/>
              <a:gd name="connsiteX52" fmla="*/ 222990 w 3774004"/>
              <a:gd name="connsiteY52" fmla="*/ 2390093 h 4619994"/>
              <a:gd name="connsiteX53" fmla="*/ 239820 w 3774004"/>
              <a:gd name="connsiteY53" fmla="*/ 2530339 h 4619994"/>
              <a:gd name="connsiteX54" fmla="*/ 262259 w 3774004"/>
              <a:gd name="connsiteY54" fmla="*/ 2866928 h 4619994"/>
              <a:gd name="connsiteX55" fmla="*/ 284698 w 3774004"/>
              <a:gd name="connsiteY55" fmla="*/ 2990343 h 4619994"/>
              <a:gd name="connsiteX56" fmla="*/ 284698 w 3774004"/>
              <a:gd name="connsiteY56" fmla="*/ 3147418 h 4619994"/>
              <a:gd name="connsiteX57" fmla="*/ 267869 w 3774004"/>
              <a:gd name="connsiteY57" fmla="*/ 3242785 h 4619994"/>
              <a:gd name="connsiteX58" fmla="*/ 178112 w 3774004"/>
              <a:gd name="connsiteY58" fmla="*/ 3383031 h 4619994"/>
              <a:gd name="connsiteX59" fmla="*/ 76200 w 3774004"/>
              <a:gd name="connsiteY59" fmla="*/ 3476994 h 4619994"/>
              <a:gd name="connsiteX60" fmla="*/ 0 w 3774004"/>
              <a:gd name="connsiteY60" fmla="*/ 3629394 h 4619994"/>
              <a:gd name="connsiteX61" fmla="*/ 0 w 3774004"/>
              <a:gd name="connsiteY61" fmla="*/ 3781794 h 4619994"/>
              <a:gd name="connsiteX62" fmla="*/ 15427 w 3774004"/>
              <a:gd name="connsiteY62" fmla="*/ 3910353 h 4619994"/>
              <a:gd name="connsiteX63" fmla="*/ 82745 w 3774004"/>
              <a:gd name="connsiteY63" fmla="*/ 4078648 h 4619994"/>
              <a:gd name="connsiteX64" fmla="*/ 228600 w 3774004"/>
              <a:gd name="connsiteY64" fmla="*/ 4391394 h 4619994"/>
              <a:gd name="connsiteX65" fmla="*/ 152400 w 3774004"/>
              <a:gd name="connsiteY65" fmla="*/ 4391394 h 4619994"/>
              <a:gd name="connsiteX66" fmla="*/ 304800 w 3774004"/>
              <a:gd name="connsiteY66" fmla="*/ 4619994 h 4619994"/>
              <a:gd name="connsiteX67" fmla="*/ 381000 w 3774004"/>
              <a:gd name="connsiteY67" fmla="*/ 4391394 h 4619994"/>
              <a:gd name="connsiteX68" fmla="*/ 304800 w 3774004"/>
              <a:gd name="connsiteY68" fmla="*/ 4391394 h 4619994"/>
              <a:gd name="connsiteX69" fmla="*/ 304800 w 3774004"/>
              <a:gd name="connsiteY69" fmla="*/ 4162794 h 4619994"/>
              <a:gd name="connsiteX70" fmla="*/ 304800 w 3774004"/>
              <a:gd name="connsiteY70" fmla="*/ 4086594 h 4619994"/>
              <a:gd name="connsiteX71" fmla="*/ 304800 w 3774004"/>
              <a:gd name="connsiteY71" fmla="*/ 3934194 h 4619994"/>
              <a:gd name="connsiteX72" fmla="*/ 304800 w 3774004"/>
              <a:gd name="connsiteY72" fmla="*/ 3934194 h 4619994"/>
              <a:gd name="connsiteX73" fmla="*/ 261938 w 3774004"/>
              <a:gd name="connsiteY73" fmla="*/ 3815132 h 4619994"/>
              <a:gd name="connsiteX74" fmla="*/ 266700 w 3774004"/>
              <a:gd name="connsiteY74" fmla="*/ 3710357 h 4619994"/>
              <a:gd name="connsiteX75" fmla="*/ 304800 w 3774004"/>
              <a:gd name="connsiteY75" fmla="*/ 3629395 h 4619994"/>
              <a:gd name="connsiteX76" fmla="*/ 361950 w 3774004"/>
              <a:gd name="connsiteY76" fmla="*/ 3517475 h 4619994"/>
              <a:gd name="connsiteX77" fmla="*/ 457200 w 3774004"/>
              <a:gd name="connsiteY77" fmla="*/ 3324595 h 4619994"/>
              <a:gd name="connsiteX78" fmla="*/ 609600 w 3774004"/>
              <a:gd name="connsiteY78" fmla="*/ 3095994 h 4619994"/>
              <a:gd name="connsiteX79" fmla="*/ 685800 w 3774004"/>
              <a:gd name="connsiteY79" fmla="*/ 2791194 h 4619994"/>
              <a:gd name="connsiteX80" fmla="*/ 914400 w 3774004"/>
              <a:gd name="connsiteY80" fmla="*/ 2410194 h 4619994"/>
              <a:gd name="connsiteX81" fmla="*/ 1143000 w 3774004"/>
              <a:gd name="connsiteY81" fmla="*/ 2257794 h 4619994"/>
              <a:gd name="connsiteX82" fmla="*/ 1447800 w 3774004"/>
              <a:gd name="connsiteY82" fmla="*/ 2181594 h 4619994"/>
              <a:gd name="connsiteX83" fmla="*/ 1676400 w 3774004"/>
              <a:gd name="connsiteY83" fmla="*/ 2486394 h 4619994"/>
              <a:gd name="connsiteX84" fmla="*/ 1295400 w 3774004"/>
              <a:gd name="connsiteY84" fmla="*/ 2867395 h 4619994"/>
              <a:gd name="connsiteX85" fmla="*/ 1066800 w 3774004"/>
              <a:gd name="connsiteY85" fmla="*/ 3095995 h 4619994"/>
              <a:gd name="connsiteX86" fmla="*/ 762000 w 3774004"/>
              <a:gd name="connsiteY86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896168 w 3774004"/>
              <a:gd name="connsiteY40" fmla="*/ 1054957 h 4619994"/>
              <a:gd name="connsiteX41" fmla="*/ 795191 w 3774004"/>
              <a:gd name="connsiteY41" fmla="*/ 1133494 h 4619994"/>
              <a:gd name="connsiteX42" fmla="*/ 711044 w 3774004"/>
              <a:gd name="connsiteY42" fmla="*/ 1189593 h 4619994"/>
              <a:gd name="connsiteX43" fmla="*/ 649336 w 3774004"/>
              <a:gd name="connsiteY43" fmla="*/ 1251301 h 4619994"/>
              <a:gd name="connsiteX44" fmla="*/ 548360 w 3774004"/>
              <a:gd name="connsiteY44" fmla="*/ 1335448 h 4619994"/>
              <a:gd name="connsiteX45" fmla="*/ 447383 w 3774004"/>
              <a:gd name="connsiteY45" fmla="*/ 1430815 h 4619994"/>
              <a:gd name="connsiteX46" fmla="*/ 374455 w 3774004"/>
              <a:gd name="connsiteY46" fmla="*/ 1520572 h 4619994"/>
              <a:gd name="connsiteX47" fmla="*/ 307137 w 3774004"/>
              <a:gd name="connsiteY47" fmla="*/ 1688866 h 4619994"/>
              <a:gd name="connsiteX48" fmla="*/ 307137 w 3774004"/>
              <a:gd name="connsiteY48" fmla="*/ 1688866 h 4619994"/>
              <a:gd name="connsiteX49" fmla="*/ 245429 w 3774004"/>
              <a:gd name="connsiteY49" fmla="*/ 1902039 h 4619994"/>
              <a:gd name="connsiteX50" fmla="*/ 234210 w 3774004"/>
              <a:gd name="connsiteY50" fmla="*/ 2053504 h 4619994"/>
              <a:gd name="connsiteX51" fmla="*/ 222990 w 3774004"/>
              <a:gd name="connsiteY51" fmla="*/ 2233018 h 4619994"/>
              <a:gd name="connsiteX52" fmla="*/ 222990 w 3774004"/>
              <a:gd name="connsiteY52" fmla="*/ 2390093 h 4619994"/>
              <a:gd name="connsiteX53" fmla="*/ 239820 w 3774004"/>
              <a:gd name="connsiteY53" fmla="*/ 2530339 h 4619994"/>
              <a:gd name="connsiteX54" fmla="*/ 262259 w 3774004"/>
              <a:gd name="connsiteY54" fmla="*/ 2866928 h 4619994"/>
              <a:gd name="connsiteX55" fmla="*/ 284698 w 3774004"/>
              <a:gd name="connsiteY55" fmla="*/ 2990343 h 4619994"/>
              <a:gd name="connsiteX56" fmla="*/ 284698 w 3774004"/>
              <a:gd name="connsiteY56" fmla="*/ 3147418 h 4619994"/>
              <a:gd name="connsiteX57" fmla="*/ 267869 w 3774004"/>
              <a:gd name="connsiteY57" fmla="*/ 3242785 h 4619994"/>
              <a:gd name="connsiteX58" fmla="*/ 178112 w 3774004"/>
              <a:gd name="connsiteY58" fmla="*/ 3383031 h 4619994"/>
              <a:gd name="connsiteX59" fmla="*/ 76200 w 3774004"/>
              <a:gd name="connsiteY59" fmla="*/ 3476994 h 4619994"/>
              <a:gd name="connsiteX60" fmla="*/ 0 w 3774004"/>
              <a:gd name="connsiteY60" fmla="*/ 3629394 h 4619994"/>
              <a:gd name="connsiteX61" fmla="*/ 0 w 3774004"/>
              <a:gd name="connsiteY61" fmla="*/ 3781794 h 4619994"/>
              <a:gd name="connsiteX62" fmla="*/ 15427 w 3774004"/>
              <a:gd name="connsiteY62" fmla="*/ 3910353 h 4619994"/>
              <a:gd name="connsiteX63" fmla="*/ 82745 w 3774004"/>
              <a:gd name="connsiteY63" fmla="*/ 4078648 h 4619994"/>
              <a:gd name="connsiteX64" fmla="*/ 228600 w 3774004"/>
              <a:gd name="connsiteY64" fmla="*/ 4391394 h 4619994"/>
              <a:gd name="connsiteX65" fmla="*/ 152400 w 3774004"/>
              <a:gd name="connsiteY65" fmla="*/ 4391394 h 4619994"/>
              <a:gd name="connsiteX66" fmla="*/ 304800 w 3774004"/>
              <a:gd name="connsiteY66" fmla="*/ 4619994 h 4619994"/>
              <a:gd name="connsiteX67" fmla="*/ 381000 w 3774004"/>
              <a:gd name="connsiteY67" fmla="*/ 4391394 h 4619994"/>
              <a:gd name="connsiteX68" fmla="*/ 304800 w 3774004"/>
              <a:gd name="connsiteY68" fmla="*/ 4391394 h 4619994"/>
              <a:gd name="connsiteX69" fmla="*/ 304800 w 3774004"/>
              <a:gd name="connsiteY69" fmla="*/ 4162794 h 4619994"/>
              <a:gd name="connsiteX70" fmla="*/ 304800 w 3774004"/>
              <a:gd name="connsiteY70" fmla="*/ 4086594 h 4619994"/>
              <a:gd name="connsiteX71" fmla="*/ 304800 w 3774004"/>
              <a:gd name="connsiteY71" fmla="*/ 3934194 h 4619994"/>
              <a:gd name="connsiteX72" fmla="*/ 304800 w 3774004"/>
              <a:gd name="connsiteY72" fmla="*/ 3934194 h 4619994"/>
              <a:gd name="connsiteX73" fmla="*/ 261938 w 3774004"/>
              <a:gd name="connsiteY73" fmla="*/ 3815132 h 4619994"/>
              <a:gd name="connsiteX74" fmla="*/ 266700 w 3774004"/>
              <a:gd name="connsiteY74" fmla="*/ 3710357 h 4619994"/>
              <a:gd name="connsiteX75" fmla="*/ 304800 w 3774004"/>
              <a:gd name="connsiteY75" fmla="*/ 3629395 h 4619994"/>
              <a:gd name="connsiteX76" fmla="*/ 361950 w 3774004"/>
              <a:gd name="connsiteY76" fmla="*/ 3517475 h 4619994"/>
              <a:gd name="connsiteX77" fmla="*/ 457200 w 3774004"/>
              <a:gd name="connsiteY77" fmla="*/ 3324595 h 4619994"/>
              <a:gd name="connsiteX78" fmla="*/ 609600 w 3774004"/>
              <a:gd name="connsiteY78" fmla="*/ 3095994 h 4619994"/>
              <a:gd name="connsiteX79" fmla="*/ 685800 w 3774004"/>
              <a:gd name="connsiteY79" fmla="*/ 2791194 h 4619994"/>
              <a:gd name="connsiteX80" fmla="*/ 914400 w 3774004"/>
              <a:gd name="connsiteY80" fmla="*/ 2410194 h 4619994"/>
              <a:gd name="connsiteX81" fmla="*/ 1143000 w 3774004"/>
              <a:gd name="connsiteY81" fmla="*/ 2181595 h 4619994"/>
              <a:gd name="connsiteX82" fmla="*/ 1447800 w 3774004"/>
              <a:gd name="connsiteY82" fmla="*/ 2181594 h 4619994"/>
              <a:gd name="connsiteX83" fmla="*/ 1676400 w 3774004"/>
              <a:gd name="connsiteY83" fmla="*/ 2486394 h 4619994"/>
              <a:gd name="connsiteX84" fmla="*/ 1295400 w 3774004"/>
              <a:gd name="connsiteY84" fmla="*/ 2867395 h 4619994"/>
              <a:gd name="connsiteX85" fmla="*/ 1066800 w 3774004"/>
              <a:gd name="connsiteY85" fmla="*/ 3095995 h 4619994"/>
              <a:gd name="connsiteX86" fmla="*/ 762000 w 3774004"/>
              <a:gd name="connsiteY86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896168 w 3774004"/>
              <a:gd name="connsiteY40" fmla="*/ 1054957 h 4619994"/>
              <a:gd name="connsiteX41" fmla="*/ 795191 w 3774004"/>
              <a:gd name="connsiteY41" fmla="*/ 1133494 h 4619994"/>
              <a:gd name="connsiteX42" fmla="*/ 711044 w 3774004"/>
              <a:gd name="connsiteY42" fmla="*/ 1189593 h 4619994"/>
              <a:gd name="connsiteX43" fmla="*/ 649336 w 3774004"/>
              <a:gd name="connsiteY43" fmla="*/ 1251301 h 4619994"/>
              <a:gd name="connsiteX44" fmla="*/ 548360 w 3774004"/>
              <a:gd name="connsiteY44" fmla="*/ 1335448 h 4619994"/>
              <a:gd name="connsiteX45" fmla="*/ 374455 w 3774004"/>
              <a:gd name="connsiteY45" fmla="*/ 1520572 h 4619994"/>
              <a:gd name="connsiteX46" fmla="*/ 307137 w 3774004"/>
              <a:gd name="connsiteY46" fmla="*/ 1688866 h 4619994"/>
              <a:gd name="connsiteX47" fmla="*/ 307137 w 3774004"/>
              <a:gd name="connsiteY47" fmla="*/ 1688866 h 4619994"/>
              <a:gd name="connsiteX48" fmla="*/ 245429 w 3774004"/>
              <a:gd name="connsiteY48" fmla="*/ 1902039 h 4619994"/>
              <a:gd name="connsiteX49" fmla="*/ 234210 w 3774004"/>
              <a:gd name="connsiteY49" fmla="*/ 2053504 h 4619994"/>
              <a:gd name="connsiteX50" fmla="*/ 222990 w 3774004"/>
              <a:gd name="connsiteY50" fmla="*/ 2233018 h 4619994"/>
              <a:gd name="connsiteX51" fmla="*/ 222990 w 3774004"/>
              <a:gd name="connsiteY51" fmla="*/ 2390093 h 4619994"/>
              <a:gd name="connsiteX52" fmla="*/ 239820 w 3774004"/>
              <a:gd name="connsiteY52" fmla="*/ 2530339 h 4619994"/>
              <a:gd name="connsiteX53" fmla="*/ 262259 w 3774004"/>
              <a:gd name="connsiteY53" fmla="*/ 2866928 h 4619994"/>
              <a:gd name="connsiteX54" fmla="*/ 284698 w 3774004"/>
              <a:gd name="connsiteY54" fmla="*/ 2990343 h 4619994"/>
              <a:gd name="connsiteX55" fmla="*/ 284698 w 3774004"/>
              <a:gd name="connsiteY55" fmla="*/ 3147418 h 4619994"/>
              <a:gd name="connsiteX56" fmla="*/ 267869 w 3774004"/>
              <a:gd name="connsiteY56" fmla="*/ 3242785 h 4619994"/>
              <a:gd name="connsiteX57" fmla="*/ 178112 w 3774004"/>
              <a:gd name="connsiteY57" fmla="*/ 3383031 h 4619994"/>
              <a:gd name="connsiteX58" fmla="*/ 76200 w 3774004"/>
              <a:gd name="connsiteY58" fmla="*/ 3476994 h 4619994"/>
              <a:gd name="connsiteX59" fmla="*/ 0 w 3774004"/>
              <a:gd name="connsiteY59" fmla="*/ 3629394 h 4619994"/>
              <a:gd name="connsiteX60" fmla="*/ 0 w 3774004"/>
              <a:gd name="connsiteY60" fmla="*/ 3781794 h 4619994"/>
              <a:gd name="connsiteX61" fmla="*/ 15427 w 3774004"/>
              <a:gd name="connsiteY61" fmla="*/ 3910353 h 4619994"/>
              <a:gd name="connsiteX62" fmla="*/ 82745 w 3774004"/>
              <a:gd name="connsiteY62" fmla="*/ 4078648 h 4619994"/>
              <a:gd name="connsiteX63" fmla="*/ 228600 w 3774004"/>
              <a:gd name="connsiteY63" fmla="*/ 4391394 h 4619994"/>
              <a:gd name="connsiteX64" fmla="*/ 152400 w 3774004"/>
              <a:gd name="connsiteY64" fmla="*/ 4391394 h 4619994"/>
              <a:gd name="connsiteX65" fmla="*/ 304800 w 3774004"/>
              <a:gd name="connsiteY65" fmla="*/ 4619994 h 4619994"/>
              <a:gd name="connsiteX66" fmla="*/ 381000 w 3774004"/>
              <a:gd name="connsiteY66" fmla="*/ 4391394 h 4619994"/>
              <a:gd name="connsiteX67" fmla="*/ 304800 w 3774004"/>
              <a:gd name="connsiteY67" fmla="*/ 4391394 h 4619994"/>
              <a:gd name="connsiteX68" fmla="*/ 304800 w 3774004"/>
              <a:gd name="connsiteY68" fmla="*/ 4162794 h 4619994"/>
              <a:gd name="connsiteX69" fmla="*/ 304800 w 3774004"/>
              <a:gd name="connsiteY69" fmla="*/ 4086594 h 4619994"/>
              <a:gd name="connsiteX70" fmla="*/ 304800 w 3774004"/>
              <a:gd name="connsiteY70" fmla="*/ 3934194 h 4619994"/>
              <a:gd name="connsiteX71" fmla="*/ 304800 w 3774004"/>
              <a:gd name="connsiteY71" fmla="*/ 3934194 h 4619994"/>
              <a:gd name="connsiteX72" fmla="*/ 261938 w 3774004"/>
              <a:gd name="connsiteY72" fmla="*/ 3815132 h 4619994"/>
              <a:gd name="connsiteX73" fmla="*/ 266700 w 3774004"/>
              <a:gd name="connsiteY73" fmla="*/ 3710357 h 4619994"/>
              <a:gd name="connsiteX74" fmla="*/ 304800 w 3774004"/>
              <a:gd name="connsiteY74" fmla="*/ 3629395 h 4619994"/>
              <a:gd name="connsiteX75" fmla="*/ 361950 w 3774004"/>
              <a:gd name="connsiteY75" fmla="*/ 3517475 h 4619994"/>
              <a:gd name="connsiteX76" fmla="*/ 457200 w 3774004"/>
              <a:gd name="connsiteY76" fmla="*/ 3324595 h 4619994"/>
              <a:gd name="connsiteX77" fmla="*/ 609600 w 3774004"/>
              <a:gd name="connsiteY77" fmla="*/ 3095994 h 4619994"/>
              <a:gd name="connsiteX78" fmla="*/ 685800 w 3774004"/>
              <a:gd name="connsiteY78" fmla="*/ 2791194 h 4619994"/>
              <a:gd name="connsiteX79" fmla="*/ 914400 w 3774004"/>
              <a:gd name="connsiteY79" fmla="*/ 2410194 h 4619994"/>
              <a:gd name="connsiteX80" fmla="*/ 1143000 w 3774004"/>
              <a:gd name="connsiteY80" fmla="*/ 2181595 h 4619994"/>
              <a:gd name="connsiteX81" fmla="*/ 1447800 w 3774004"/>
              <a:gd name="connsiteY81" fmla="*/ 2181594 h 4619994"/>
              <a:gd name="connsiteX82" fmla="*/ 1676400 w 3774004"/>
              <a:gd name="connsiteY82" fmla="*/ 2486394 h 4619994"/>
              <a:gd name="connsiteX83" fmla="*/ 1295400 w 3774004"/>
              <a:gd name="connsiteY83" fmla="*/ 2867395 h 4619994"/>
              <a:gd name="connsiteX84" fmla="*/ 1066800 w 3774004"/>
              <a:gd name="connsiteY84" fmla="*/ 3095995 h 4619994"/>
              <a:gd name="connsiteX85" fmla="*/ 762000 w 3774004"/>
              <a:gd name="connsiteY85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896168 w 3774004"/>
              <a:gd name="connsiteY40" fmla="*/ 1054957 h 4619994"/>
              <a:gd name="connsiteX41" fmla="*/ 795191 w 3774004"/>
              <a:gd name="connsiteY41" fmla="*/ 1133494 h 4619994"/>
              <a:gd name="connsiteX42" fmla="*/ 711044 w 3774004"/>
              <a:gd name="connsiteY42" fmla="*/ 1189593 h 4619994"/>
              <a:gd name="connsiteX43" fmla="*/ 649336 w 3774004"/>
              <a:gd name="connsiteY43" fmla="*/ 1251301 h 4619994"/>
              <a:gd name="connsiteX44" fmla="*/ 374455 w 3774004"/>
              <a:gd name="connsiteY44" fmla="*/ 1520572 h 4619994"/>
              <a:gd name="connsiteX45" fmla="*/ 307137 w 3774004"/>
              <a:gd name="connsiteY45" fmla="*/ 1688866 h 4619994"/>
              <a:gd name="connsiteX46" fmla="*/ 307137 w 3774004"/>
              <a:gd name="connsiteY46" fmla="*/ 1688866 h 4619994"/>
              <a:gd name="connsiteX47" fmla="*/ 245429 w 3774004"/>
              <a:gd name="connsiteY47" fmla="*/ 1902039 h 4619994"/>
              <a:gd name="connsiteX48" fmla="*/ 234210 w 3774004"/>
              <a:gd name="connsiteY48" fmla="*/ 2053504 h 4619994"/>
              <a:gd name="connsiteX49" fmla="*/ 222990 w 3774004"/>
              <a:gd name="connsiteY49" fmla="*/ 2233018 h 4619994"/>
              <a:gd name="connsiteX50" fmla="*/ 222990 w 3774004"/>
              <a:gd name="connsiteY50" fmla="*/ 2390093 h 4619994"/>
              <a:gd name="connsiteX51" fmla="*/ 239820 w 3774004"/>
              <a:gd name="connsiteY51" fmla="*/ 2530339 h 4619994"/>
              <a:gd name="connsiteX52" fmla="*/ 262259 w 3774004"/>
              <a:gd name="connsiteY52" fmla="*/ 2866928 h 4619994"/>
              <a:gd name="connsiteX53" fmla="*/ 284698 w 3774004"/>
              <a:gd name="connsiteY53" fmla="*/ 2990343 h 4619994"/>
              <a:gd name="connsiteX54" fmla="*/ 284698 w 3774004"/>
              <a:gd name="connsiteY54" fmla="*/ 3147418 h 4619994"/>
              <a:gd name="connsiteX55" fmla="*/ 267869 w 3774004"/>
              <a:gd name="connsiteY55" fmla="*/ 3242785 h 4619994"/>
              <a:gd name="connsiteX56" fmla="*/ 178112 w 3774004"/>
              <a:gd name="connsiteY56" fmla="*/ 3383031 h 4619994"/>
              <a:gd name="connsiteX57" fmla="*/ 76200 w 3774004"/>
              <a:gd name="connsiteY57" fmla="*/ 3476994 h 4619994"/>
              <a:gd name="connsiteX58" fmla="*/ 0 w 3774004"/>
              <a:gd name="connsiteY58" fmla="*/ 3629394 h 4619994"/>
              <a:gd name="connsiteX59" fmla="*/ 0 w 3774004"/>
              <a:gd name="connsiteY59" fmla="*/ 3781794 h 4619994"/>
              <a:gd name="connsiteX60" fmla="*/ 15427 w 3774004"/>
              <a:gd name="connsiteY60" fmla="*/ 3910353 h 4619994"/>
              <a:gd name="connsiteX61" fmla="*/ 82745 w 3774004"/>
              <a:gd name="connsiteY61" fmla="*/ 4078648 h 4619994"/>
              <a:gd name="connsiteX62" fmla="*/ 228600 w 3774004"/>
              <a:gd name="connsiteY62" fmla="*/ 4391394 h 4619994"/>
              <a:gd name="connsiteX63" fmla="*/ 152400 w 3774004"/>
              <a:gd name="connsiteY63" fmla="*/ 4391394 h 4619994"/>
              <a:gd name="connsiteX64" fmla="*/ 304800 w 3774004"/>
              <a:gd name="connsiteY64" fmla="*/ 4619994 h 4619994"/>
              <a:gd name="connsiteX65" fmla="*/ 381000 w 3774004"/>
              <a:gd name="connsiteY65" fmla="*/ 4391394 h 4619994"/>
              <a:gd name="connsiteX66" fmla="*/ 304800 w 3774004"/>
              <a:gd name="connsiteY66" fmla="*/ 4391394 h 4619994"/>
              <a:gd name="connsiteX67" fmla="*/ 304800 w 3774004"/>
              <a:gd name="connsiteY67" fmla="*/ 4162794 h 4619994"/>
              <a:gd name="connsiteX68" fmla="*/ 304800 w 3774004"/>
              <a:gd name="connsiteY68" fmla="*/ 4086594 h 4619994"/>
              <a:gd name="connsiteX69" fmla="*/ 304800 w 3774004"/>
              <a:gd name="connsiteY69" fmla="*/ 3934194 h 4619994"/>
              <a:gd name="connsiteX70" fmla="*/ 304800 w 3774004"/>
              <a:gd name="connsiteY70" fmla="*/ 3934194 h 4619994"/>
              <a:gd name="connsiteX71" fmla="*/ 261938 w 3774004"/>
              <a:gd name="connsiteY71" fmla="*/ 3815132 h 4619994"/>
              <a:gd name="connsiteX72" fmla="*/ 266700 w 3774004"/>
              <a:gd name="connsiteY72" fmla="*/ 3710357 h 4619994"/>
              <a:gd name="connsiteX73" fmla="*/ 304800 w 3774004"/>
              <a:gd name="connsiteY73" fmla="*/ 3629395 h 4619994"/>
              <a:gd name="connsiteX74" fmla="*/ 361950 w 3774004"/>
              <a:gd name="connsiteY74" fmla="*/ 3517475 h 4619994"/>
              <a:gd name="connsiteX75" fmla="*/ 457200 w 3774004"/>
              <a:gd name="connsiteY75" fmla="*/ 3324595 h 4619994"/>
              <a:gd name="connsiteX76" fmla="*/ 609600 w 3774004"/>
              <a:gd name="connsiteY76" fmla="*/ 3095994 h 4619994"/>
              <a:gd name="connsiteX77" fmla="*/ 685800 w 3774004"/>
              <a:gd name="connsiteY77" fmla="*/ 2791194 h 4619994"/>
              <a:gd name="connsiteX78" fmla="*/ 914400 w 3774004"/>
              <a:gd name="connsiteY78" fmla="*/ 2410194 h 4619994"/>
              <a:gd name="connsiteX79" fmla="*/ 1143000 w 3774004"/>
              <a:gd name="connsiteY79" fmla="*/ 2181595 h 4619994"/>
              <a:gd name="connsiteX80" fmla="*/ 1447800 w 3774004"/>
              <a:gd name="connsiteY80" fmla="*/ 2181594 h 4619994"/>
              <a:gd name="connsiteX81" fmla="*/ 1676400 w 3774004"/>
              <a:gd name="connsiteY81" fmla="*/ 2486394 h 4619994"/>
              <a:gd name="connsiteX82" fmla="*/ 1295400 w 3774004"/>
              <a:gd name="connsiteY82" fmla="*/ 2867395 h 4619994"/>
              <a:gd name="connsiteX83" fmla="*/ 1066800 w 3774004"/>
              <a:gd name="connsiteY83" fmla="*/ 3095995 h 4619994"/>
              <a:gd name="connsiteX84" fmla="*/ 762000 w 3774004"/>
              <a:gd name="connsiteY84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896168 w 3774004"/>
              <a:gd name="connsiteY40" fmla="*/ 1054957 h 4619994"/>
              <a:gd name="connsiteX41" fmla="*/ 795191 w 3774004"/>
              <a:gd name="connsiteY41" fmla="*/ 1133494 h 4619994"/>
              <a:gd name="connsiteX42" fmla="*/ 649336 w 3774004"/>
              <a:gd name="connsiteY42" fmla="*/ 1251301 h 4619994"/>
              <a:gd name="connsiteX43" fmla="*/ 374455 w 3774004"/>
              <a:gd name="connsiteY43" fmla="*/ 1520572 h 4619994"/>
              <a:gd name="connsiteX44" fmla="*/ 307137 w 3774004"/>
              <a:gd name="connsiteY44" fmla="*/ 1688866 h 4619994"/>
              <a:gd name="connsiteX45" fmla="*/ 307137 w 3774004"/>
              <a:gd name="connsiteY45" fmla="*/ 1688866 h 4619994"/>
              <a:gd name="connsiteX46" fmla="*/ 245429 w 3774004"/>
              <a:gd name="connsiteY46" fmla="*/ 1902039 h 4619994"/>
              <a:gd name="connsiteX47" fmla="*/ 234210 w 3774004"/>
              <a:gd name="connsiteY47" fmla="*/ 2053504 h 4619994"/>
              <a:gd name="connsiteX48" fmla="*/ 222990 w 3774004"/>
              <a:gd name="connsiteY48" fmla="*/ 2233018 h 4619994"/>
              <a:gd name="connsiteX49" fmla="*/ 222990 w 3774004"/>
              <a:gd name="connsiteY49" fmla="*/ 2390093 h 4619994"/>
              <a:gd name="connsiteX50" fmla="*/ 239820 w 3774004"/>
              <a:gd name="connsiteY50" fmla="*/ 2530339 h 4619994"/>
              <a:gd name="connsiteX51" fmla="*/ 262259 w 3774004"/>
              <a:gd name="connsiteY51" fmla="*/ 2866928 h 4619994"/>
              <a:gd name="connsiteX52" fmla="*/ 284698 w 3774004"/>
              <a:gd name="connsiteY52" fmla="*/ 2990343 h 4619994"/>
              <a:gd name="connsiteX53" fmla="*/ 284698 w 3774004"/>
              <a:gd name="connsiteY53" fmla="*/ 3147418 h 4619994"/>
              <a:gd name="connsiteX54" fmla="*/ 267869 w 3774004"/>
              <a:gd name="connsiteY54" fmla="*/ 3242785 h 4619994"/>
              <a:gd name="connsiteX55" fmla="*/ 178112 w 3774004"/>
              <a:gd name="connsiteY55" fmla="*/ 3383031 h 4619994"/>
              <a:gd name="connsiteX56" fmla="*/ 76200 w 3774004"/>
              <a:gd name="connsiteY56" fmla="*/ 3476994 h 4619994"/>
              <a:gd name="connsiteX57" fmla="*/ 0 w 3774004"/>
              <a:gd name="connsiteY57" fmla="*/ 3629394 h 4619994"/>
              <a:gd name="connsiteX58" fmla="*/ 0 w 3774004"/>
              <a:gd name="connsiteY58" fmla="*/ 3781794 h 4619994"/>
              <a:gd name="connsiteX59" fmla="*/ 15427 w 3774004"/>
              <a:gd name="connsiteY59" fmla="*/ 3910353 h 4619994"/>
              <a:gd name="connsiteX60" fmla="*/ 82745 w 3774004"/>
              <a:gd name="connsiteY60" fmla="*/ 4078648 h 4619994"/>
              <a:gd name="connsiteX61" fmla="*/ 228600 w 3774004"/>
              <a:gd name="connsiteY61" fmla="*/ 4391394 h 4619994"/>
              <a:gd name="connsiteX62" fmla="*/ 152400 w 3774004"/>
              <a:gd name="connsiteY62" fmla="*/ 4391394 h 4619994"/>
              <a:gd name="connsiteX63" fmla="*/ 304800 w 3774004"/>
              <a:gd name="connsiteY63" fmla="*/ 4619994 h 4619994"/>
              <a:gd name="connsiteX64" fmla="*/ 381000 w 3774004"/>
              <a:gd name="connsiteY64" fmla="*/ 4391394 h 4619994"/>
              <a:gd name="connsiteX65" fmla="*/ 304800 w 3774004"/>
              <a:gd name="connsiteY65" fmla="*/ 4391394 h 4619994"/>
              <a:gd name="connsiteX66" fmla="*/ 304800 w 3774004"/>
              <a:gd name="connsiteY66" fmla="*/ 4162794 h 4619994"/>
              <a:gd name="connsiteX67" fmla="*/ 304800 w 3774004"/>
              <a:gd name="connsiteY67" fmla="*/ 4086594 h 4619994"/>
              <a:gd name="connsiteX68" fmla="*/ 304800 w 3774004"/>
              <a:gd name="connsiteY68" fmla="*/ 3934194 h 4619994"/>
              <a:gd name="connsiteX69" fmla="*/ 304800 w 3774004"/>
              <a:gd name="connsiteY69" fmla="*/ 3934194 h 4619994"/>
              <a:gd name="connsiteX70" fmla="*/ 261938 w 3774004"/>
              <a:gd name="connsiteY70" fmla="*/ 3815132 h 4619994"/>
              <a:gd name="connsiteX71" fmla="*/ 266700 w 3774004"/>
              <a:gd name="connsiteY71" fmla="*/ 3710357 h 4619994"/>
              <a:gd name="connsiteX72" fmla="*/ 304800 w 3774004"/>
              <a:gd name="connsiteY72" fmla="*/ 3629395 h 4619994"/>
              <a:gd name="connsiteX73" fmla="*/ 361950 w 3774004"/>
              <a:gd name="connsiteY73" fmla="*/ 3517475 h 4619994"/>
              <a:gd name="connsiteX74" fmla="*/ 457200 w 3774004"/>
              <a:gd name="connsiteY74" fmla="*/ 3324595 h 4619994"/>
              <a:gd name="connsiteX75" fmla="*/ 609600 w 3774004"/>
              <a:gd name="connsiteY75" fmla="*/ 3095994 h 4619994"/>
              <a:gd name="connsiteX76" fmla="*/ 685800 w 3774004"/>
              <a:gd name="connsiteY76" fmla="*/ 2791194 h 4619994"/>
              <a:gd name="connsiteX77" fmla="*/ 914400 w 3774004"/>
              <a:gd name="connsiteY77" fmla="*/ 2410194 h 4619994"/>
              <a:gd name="connsiteX78" fmla="*/ 1143000 w 3774004"/>
              <a:gd name="connsiteY78" fmla="*/ 2181595 h 4619994"/>
              <a:gd name="connsiteX79" fmla="*/ 1447800 w 3774004"/>
              <a:gd name="connsiteY79" fmla="*/ 2181594 h 4619994"/>
              <a:gd name="connsiteX80" fmla="*/ 1676400 w 3774004"/>
              <a:gd name="connsiteY80" fmla="*/ 2486394 h 4619994"/>
              <a:gd name="connsiteX81" fmla="*/ 1295400 w 3774004"/>
              <a:gd name="connsiteY81" fmla="*/ 2867395 h 4619994"/>
              <a:gd name="connsiteX82" fmla="*/ 1066800 w 3774004"/>
              <a:gd name="connsiteY82" fmla="*/ 3095995 h 4619994"/>
              <a:gd name="connsiteX83" fmla="*/ 762000 w 3774004"/>
              <a:gd name="connsiteY83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896168 w 3774004"/>
              <a:gd name="connsiteY40" fmla="*/ 1054957 h 4619994"/>
              <a:gd name="connsiteX41" fmla="*/ 795191 w 3774004"/>
              <a:gd name="connsiteY41" fmla="*/ 1133494 h 4619994"/>
              <a:gd name="connsiteX42" fmla="*/ 649336 w 3774004"/>
              <a:gd name="connsiteY42" fmla="*/ 1251301 h 4619994"/>
              <a:gd name="connsiteX43" fmla="*/ 307137 w 3774004"/>
              <a:gd name="connsiteY43" fmla="*/ 1688866 h 4619994"/>
              <a:gd name="connsiteX44" fmla="*/ 307137 w 3774004"/>
              <a:gd name="connsiteY44" fmla="*/ 1688866 h 4619994"/>
              <a:gd name="connsiteX45" fmla="*/ 245429 w 3774004"/>
              <a:gd name="connsiteY45" fmla="*/ 1902039 h 4619994"/>
              <a:gd name="connsiteX46" fmla="*/ 234210 w 3774004"/>
              <a:gd name="connsiteY46" fmla="*/ 2053504 h 4619994"/>
              <a:gd name="connsiteX47" fmla="*/ 222990 w 3774004"/>
              <a:gd name="connsiteY47" fmla="*/ 2233018 h 4619994"/>
              <a:gd name="connsiteX48" fmla="*/ 222990 w 3774004"/>
              <a:gd name="connsiteY48" fmla="*/ 2390093 h 4619994"/>
              <a:gd name="connsiteX49" fmla="*/ 239820 w 3774004"/>
              <a:gd name="connsiteY49" fmla="*/ 2530339 h 4619994"/>
              <a:gd name="connsiteX50" fmla="*/ 262259 w 3774004"/>
              <a:gd name="connsiteY50" fmla="*/ 2866928 h 4619994"/>
              <a:gd name="connsiteX51" fmla="*/ 284698 w 3774004"/>
              <a:gd name="connsiteY51" fmla="*/ 2990343 h 4619994"/>
              <a:gd name="connsiteX52" fmla="*/ 284698 w 3774004"/>
              <a:gd name="connsiteY52" fmla="*/ 3147418 h 4619994"/>
              <a:gd name="connsiteX53" fmla="*/ 267869 w 3774004"/>
              <a:gd name="connsiteY53" fmla="*/ 3242785 h 4619994"/>
              <a:gd name="connsiteX54" fmla="*/ 178112 w 3774004"/>
              <a:gd name="connsiteY54" fmla="*/ 3383031 h 4619994"/>
              <a:gd name="connsiteX55" fmla="*/ 76200 w 3774004"/>
              <a:gd name="connsiteY55" fmla="*/ 3476994 h 4619994"/>
              <a:gd name="connsiteX56" fmla="*/ 0 w 3774004"/>
              <a:gd name="connsiteY56" fmla="*/ 3629394 h 4619994"/>
              <a:gd name="connsiteX57" fmla="*/ 0 w 3774004"/>
              <a:gd name="connsiteY57" fmla="*/ 3781794 h 4619994"/>
              <a:gd name="connsiteX58" fmla="*/ 15427 w 3774004"/>
              <a:gd name="connsiteY58" fmla="*/ 3910353 h 4619994"/>
              <a:gd name="connsiteX59" fmla="*/ 82745 w 3774004"/>
              <a:gd name="connsiteY59" fmla="*/ 4078648 h 4619994"/>
              <a:gd name="connsiteX60" fmla="*/ 228600 w 3774004"/>
              <a:gd name="connsiteY60" fmla="*/ 4391394 h 4619994"/>
              <a:gd name="connsiteX61" fmla="*/ 152400 w 3774004"/>
              <a:gd name="connsiteY61" fmla="*/ 4391394 h 4619994"/>
              <a:gd name="connsiteX62" fmla="*/ 304800 w 3774004"/>
              <a:gd name="connsiteY62" fmla="*/ 4619994 h 4619994"/>
              <a:gd name="connsiteX63" fmla="*/ 381000 w 3774004"/>
              <a:gd name="connsiteY63" fmla="*/ 4391394 h 4619994"/>
              <a:gd name="connsiteX64" fmla="*/ 304800 w 3774004"/>
              <a:gd name="connsiteY64" fmla="*/ 4391394 h 4619994"/>
              <a:gd name="connsiteX65" fmla="*/ 304800 w 3774004"/>
              <a:gd name="connsiteY65" fmla="*/ 4162794 h 4619994"/>
              <a:gd name="connsiteX66" fmla="*/ 304800 w 3774004"/>
              <a:gd name="connsiteY66" fmla="*/ 4086594 h 4619994"/>
              <a:gd name="connsiteX67" fmla="*/ 304800 w 3774004"/>
              <a:gd name="connsiteY67" fmla="*/ 3934194 h 4619994"/>
              <a:gd name="connsiteX68" fmla="*/ 304800 w 3774004"/>
              <a:gd name="connsiteY68" fmla="*/ 3934194 h 4619994"/>
              <a:gd name="connsiteX69" fmla="*/ 261938 w 3774004"/>
              <a:gd name="connsiteY69" fmla="*/ 3815132 h 4619994"/>
              <a:gd name="connsiteX70" fmla="*/ 266700 w 3774004"/>
              <a:gd name="connsiteY70" fmla="*/ 3710357 h 4619994"/>
              <a:gd name="connsiteX71" fmla="*/ 304800 w 3774004"/>
              <a:gd name="connsiteY71" fmla="*/ 3629395 h 4619994"/>
              <a:gd name="connsiteX72" fmla="*/ 361950 w 3774004"/>
              <a:gd name="connsiteY72" fmla="*/ 3517475 h 4619994"/>
              <a:gd name="connsiteX73" fmla="*/ 457200 w 3774004"/>
              <a:gd name="connsiteY73" fmla="*/ 3324595 h 4619994"/>
              <a:gd name="connsiteX74" fmla="*/ 609600 w 3774004"/>
              <a:gd name="connsiteY74" fmla="*/ 3095994 h 4619994"/>
              <a:gd name="connsiteX75" fmla="*/ 685800 w 3774004"/>
              <a:gd name="connsiteY75" fmla="*/ 2791194 h 4619994"/>
              <a:gd name="connsiteX76" fmla="*/ 914400 w 3774004"/>
              <a:gd name="connsiteY76" fmla="*/ 2410194 h 4619994"/>
              <a:gd name="connsiteX77" fmla="*/ 1143000 w 3774004"/>
              <a:gd name="connsiteY77" fmla="*/ 2181595 h 4619994"/>
              <a:gd name="connsiteX78" fmla="*/ 1447800 w 3774004"/>
              <a:gd name="connsiteY78" fmla="*/ 2181594 h 4619994"/>
              <a:gd name="connsiteX79" fmla="*/ 1676400 w 3774004"/>
              <a:gd name="connsiteY79" fmla="*/ 2486394 h 4619994"/>
              <a:gd name="connsiteX80" fmla="*/ 1295400 w 3774004"/>
              <a:gd name="connsiteY80" fmla="*/ 2867395 h 4619994"/>
              <a:gd name="connsiteX81" fmla="*/ 1066800 w 3774004"/>
              <a:gd name="connsiteY81" fmla="*/ 3095995 h 4619994"/>
              <a:gd name="connsiteX82" fmla="*/ 762000 w 3774004"/>
              <a:gd name="connsiteY82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896168 w 3774004"/>
              <a:gd name="connsiteY40" fmla="*/ 1054957 h 4619994"/>
              <a:gd name="connsiteX41" fmla="*/ 795191 w 3774004"/>
              <a:gd name="connsiteY41" fmla="*/ 1133494 h 4619994"/>
              <a:gd name="connsiteX42" fmla="*/ 649336 w 3774004"/>
              <a:gd name="connsiteY42" fmla="*/ 1251301 h 4619994"/>
              <a:gd name="connsiteX43" fmla="*/ 307137 w 3774004"/>
              <a:gd name="connsiteY43" fmla="*/ 1688866 h 4619994"/>
              <a:gd name="connsiteX44" fmla="*/ 245429 w 3774004"/>
              <a:gd name="connsiteY44" fmla="*/ 1902039 h 4619994"/>
              <a:gd name="connsiteX45" fmla="*/ 234210 w 3774004"/>
              <a:gd name="connsiteY45" fmla="*/ 2053504 h 4619994"/>
              <a:gd name="connsiteX46" fmla="*/ 222990 w 3774004"/>
              <a:gd name="connsiteY46" fmla="*/ 2233018 h 4619994"/>
              <a:gd name="connsiteX47" fmla="*/ 222990 w 3774004"/>
              <a:gd name="connsiteY47" fmla="*/ 2390093 h 4619994"/>
              <a:gd name="connsiteX48" fmla="*/ 239820 w 3774004"/>
              <a:gd name="connsiteY48" fmla="*/ 2530339 h 4619994"/>
              <a:gd name="connsiteX49" fmla="*/ 262259 w 3774004"/>
              <a:gd name="connsiteY49" fmla="*/ 2866928 h 4619994"/>
              <a:gd name="connsiteX50" fmla="*/ 284698 w 3774004"/>
              <a:gd name="connsiteY50" fmla="*/ 2990343 h 4619994"/>
              <a:gd name="connsiteX51" fmla="*/ 284698 w 3774004"/>
              <a:gd name="connsiteY51" fmla="*/ 3147418 h 4619994"/>
              <a:gd name="connsiteX52" fmla="*/ 267869 w 3774004"/>
              <a:gd name="connsiteY52" fmla="*/ 3242785 h 4619994"/>
              <a:gd name="connsiteX53" fmla="*/ 178112 w 3774004"/>
              <a:gd name="connsiteY53" fmla="*/ 3383031 h 4619994"/>
              <a:gd name="connsiteX54" fmla="*/ 76200 w 3774004"/>
              <a:gd name="connsiteY54" fmla="*/ 3476994 h 4619994"/>
              <a:gd name="connsiteX55" fmla="*/ 0 w 3774004"/>
              <a:gd name="connsiteY55" fmla="*/ 3629394 h 4619994"/>
              <a:gd name="connsiteX56" fmla="*/ 0 w 3774004"/>
              <a:gd name="connsiteY56" fmla="*/ 3781794 h 4619994"/>
              <a:gd name="connsiteX57" fmla="*/ 15427 w 3774004"/>
              <a:gd name="connsiteY57" fmla="*/ 3910353 h 4619994"/>
              <a:gd name="connsiteX58" fmla="*/ 82745 w 3774004"/>
              <a:gd name="connsiteY58" fmla="*/ 4078648 h 4619994"/>
              <a:gd name="connsiteX59" fmla="*/ 228600 w 3774004"/>
              <a:gd name="connsiteY59" fmla="*/ 4391394 h 4619994"/>
              <a:gd name="connsiteX60" fmla="*/ 152400 w 3774004"/>
              <a:gd name="connsiteY60" fmla="*/ 4391394 h 4619994"/>
              <a:gd name="connsiteX61" fmla="*/ 304800 w 3774004"/>
              <a:gd name="connsiteY61" fmla="*/ 4619994 h 4619994"/>
              <a:gd name="connsiteX62" fmla="*/ 381000 w 3774004"/>
              <a:gd name="connsiteY62" fmla="*/ 4391394 h 4619994"/>
              <a:gd name="connsiteX63" fmla="*/ 304800 w 3774004"/>
              <a:gd name="connsiteY63" fmla="*/ 4391394 h 4619994"/>
              <a:gd name="connsiteX64" fmla="*/ 304800 w 3774004"/>
              <a:gd name="connsiteY64" fmla="*/ 4162794 h 4619994"/>
              <a:gd name="connsiteX65" fmla="*/ 304800 w 3774004"/>
              <a:gd name="connsiteY65" fmla="*/ 4086594 h 4619994"/>
              <a:gd name="connsiteX66" fmla="*/ 304800 w 3774004"/>
              <a:gd name="connsiteY66" fmla="*/ 3934194 h 4619994"/>
              <a:gd name="connsiteX67" fmla="*/ 304800 w 3774004"/>
              <a:gd name="connsiteY67" fmla="*/ 3934194 h 4619994"/>
              <a:gd name="connsiteX68" fmla="*/ 261938 w 3774004"/>
              <a:gd name="connsiteY68" fmla="*/ 3815132 h 4619994"/>
              <a:gd name="connsiteX69" fmla="*/ 266700 w 3774004"/>
              <a:gd name="connsiteY69" fmla="*/ 3710357 h 4619994"/>
              <a:gd name="connsiteX70" fmla="*/ 304800 w 3774004"/>
              <a:gd name="connsiteY70" fmla="*/ 3629395 h 4619994"/>
              <a:gd name="connsiteX71" fmla="*/ 361950 w 3774004"/>
              <a:gd name="connsiteY71" fmla="*/ 3517475 h 4619994"/>
              <a:gd name="connsiteX72" fmla="*/ 457200 w 3774004"/>
              <a:gd name="connsiteY72" fmla="*/ 3324595 h 4619994"/>
              <a:gd name="connsiteX73" fmla="*/ 609600 w 3774004"/>
              <a:gd name="connsiteY73" fmla="*/ 3095994 h 4619994"/>
              <a:gd name="connsiteX74" fmla="*/ 685800 w 3774004"/>
              <a:gd name="connsiteY74" fmla="*/ 2791194 h 4619994"/>
              <a:gd name="connsiteX75" fmla="*/ 914400 w 3774004"/>
              <a:gd name="connsiteY75" fmla="*/ 2410194 h 4619994"/>
              <a:gd name="connsiteX76" fmla="*/ 1143000 w 3774004"/>
              <a:gd name="connsiteY76" fmla="*/ 2181595 h 4619994"/>
              <a:gd name="connsiteX77" fmla="*/ 1447800 w 3774004"/>
              <a:gd name="connsiteY77" fmla="*/ 2181594 h 4619994"/>
              <a:gd name="connsiteX78" fmla="*/ 1676400 w 3774004"/>
              <a:gd name="connsiteY78" fmla="*/ 2486394 h 4619994"/>
              <a:gd name="connsiteX79" fmla="*/ 1295400 w 3774004"/>
              <a:gd name="connsiteY79" fmla="*/ 2867395 h 4619994"/>
              <a:gd name="connsiteX80" fmla="*/ 1066800 w 3774004"/>
              <a:gd name="connsiteY80" fmla="*/ 3095995 h 4619994"/>
              <a:gd name="connsiteX81" fmla="*/ 762000 w 3774004"/>
              <a:gd name="connsiteY81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896168 w 3774004"/>
              <a:gd name="connsiteY40" fmla="*/ 1054957 h 4619994"/>
              <a:gd name="connsiteX41" fmla="*/ 795191 w 3774004"/>
              <a:gd name="connsiteY41" fmla="*/ 1133494 h 4619994"/>
              <a:gd name="connsiteX42" fmla="*/ 649336 w 3774004"/>
              <a:gd name="connsiteY42" fmla="*/ 1251301 h 4619994"/>
              <a:gd name="connsiteX43" fmla="*/ 245429 w 3774004"/>
              <a:gd name="connsiteY43" fmla="*/ 1902039 h 4619994"/>
              <a:gd name="connsiteX44" fmla="*/ 234210 w 3774004"/>
              <a:gd name="connsiteY44" fmla="*/ 2053504 h 4619994"/>
              <a:gd name="connsiteX45" fmla="*/ 222990 w 3774004"/>
              <a:gd name="connsiteY45" fmla="*/ 2233018 h 4619994"/>
              <a:gd name="connsiteX46" fmla="*/ 222990 w 3774004"/>
              <a:gd name="connsiteY46" fmla="*/ 2390093 h 4619994"/>
              <a:gd name="connsiteX47" fmla="*/ 239820 w 3774004"/>
              <a:gd name="connsiteY47" fmla="*/ 2530339 h 4619994"/>
              <a:gd name="connsiteX48" fmla="*/ 262259 w 3774004"/>
              <a:gd name="connsiteY48" fmla="*/ 2866928 h 4619994"/>
              <a:gd name="connsiteX49" fmla="*/ 284698 w 3774004"/>
              <a:gd name="connsiteY49" fmla="*/ 2990343 h 4619994"/>
              <a:gd name="connsiteX50" fmla="*/ 284698 w 3774004"/>
              <a:gd name="connsiteY50" fmla="*/ 3147418 h 4619994"/>
              <a:gd name="connsiteX51" fmla="*/ 267869 w 3774004"/>
              <a:gd name="connsiteY51" fmla="*/ 3242785 h 4619994"/>
              <a:gd name="connsiteX52" fmla="*/ 178112 w 3774004"/>
              <a:gd name="connsiteY52" fmla="*/ 3383031 h 4619994"/>
              <a:gd name="connsiteX53" fmla="*/ 76200 w 3774004"/>
              <a:gd name="connsiteY53" fmla="*/ 3476994 h 4619994"/>
              <a:gd name="connsiteX54" fmla="*/ 0 w 3774004"/>
              <a:gd name="connsiteY54" fmla="*/ 3629394 h 4619994"/>
              <a:gd name="connsiteX55" fmla="*/ 0 w 3774004"/>
              <a:gd name="connsiteY55" fmla="*/ 3781794 h 4619994"/>
              <a:gd name="connsiteX56" fmla="*/ 15427 w 3774004"/>
              <a:gd name="connsiteY56" fmla="*/ 3910353 h 4619994"/>
              <a:gd name="connsiteX57" fmla="*/ 82745 w 3774004"/>
              <a:gd name="connsiteY57" fmla="*/ 4078648 h 4619994"/>
              <a:gd name="connsiteX58" fmla="*/ 228600 w 3774004"/>
              <a:gd name="connsiteY58" fmla="*/ 4391394 h 4619994"/>
              <a:gd name="connsiteX59" fmla="*/ 152400 w 3774004"/>
              <a:gd name="connsiteY59" fmla="*/ 4391394 h 4619994"/>
              <a:gd name="connsiteX60" fmla="*/ 304800 w 3774004"/>
              <a:gd name="connsiteY60" fmla="*/ 4619994 h 4619994"/>
              <a:gd name="connsiteX61" fmla="*/ 381000 w 3774004"/>
              <a:gd name="connsiteY61" fmla="*/ 4391394 h 4619994"/>
              <a:gd name="connsiteX62" fmla="*/ 304800 w 3774004"/>
              <a:gd name="connsiteY62" fmla="*/ 4391394 h 4619994"/>
              <a:gd name="connsiteX63" fmla="*/ 304800 w 3774004"/>
              <a:gd name="connsiteY63" fmla="*/ 4162794 h 4619994"/>
              <a:gd name="connsiteX64" fmla="*/ 304800 w 3774004"/>
              <a:gd name="connsiteY64" fmla="*/ 4086594 h 4619994"/>
              <a:gd name="connsiteX65" fmla="*/ 304800 w 3774004"/>
              <a:gd name="connsiteY65" fmla="*/ 3934194 h 4619994"/>
              <a:gd name="connsiteX66" fmla="*/ 304800 w 3774004"/>
              <a:gd name="connsiteY66" fmla="*/ 3934194 h 4619994"/>
              <a:gd name="connsiteX67" fmla="*/ 261938 w 3774004"/>
              <a:gd name="connsiteY67" fmla="*/ 3815132 h 4619994"/>
              <a:gd name="connsiteX68" fmla="*/ 266700 w 3774004"/>
              <a:gd name="connsiteY68" fmla="*/ 3710357 h 4619994"/>
              <a:gd name="connsiteX69" fmla="*/ 304800 w 3774004"/>
              <a:gd name="connsiteY69" fmla="*/ 3629395 h 4619994"/>
              <a:gd name="connsiteX70" fmla="*/ 361950 w 3774004"/>
              <a:gd name="connsiteY70" fmla="*/ 3517475 h 4619994"/>
              <a:gd name="connsiteX71" fmla="*/ 457200 w 3774004"/>
              <a:gd name="connsiteY71" fmla="*/ 3324595 h 4619994"/>
              <a:gd name="connsiteX72" fmla="*/ 609600 w 3774004"/>
              <a:gd name="connsiteY72" fmla="*/ 3095994 h 4619994"/>
              <a:gd name="connsiteX73" fmla="*/ 685800 w 3774004"/>
              <a:gd name="connsiteY73" fmla="*/ 2791194 h 4619994"/>
              <a:gd name="connsiteX74" fmla="*/ 914400 w 3774004"/>
              <a:gd name="connsiteY74" fmla="*/ 2410194 h 4619994"/>
              <a:gd name="connsiteX75" fmla="*/ 1143000 w 3774004"/>
              <a:gd name="connsiteY75" fmla="*/ 2181595 h 4619994"/>
              <a:gd name="connsiteX76" fmla="*/ 1447800 w 3774004"/>
              <a:gd name="connsiteY76" fmla="*/ 2181594 h 4619994"/>
              <a:gd name="connsiteX77" fmla="*/ 1676400 w 3774004"/>
              <a:gd name="connsiteY77" fmla="*/ 2486394 h 4619994"/>
              <a:gd name="connsiteX78" fmla="*/ 1295400 w 3774004"/>
              <a:gd name="connsiteY78" fmla="*/ 2867395 h 4619994"/>
              <a:gd name="connsiteX79" fmla="*/ 1066800 w 3774004"/>
              <a:gd name="connsiteY79" fmla="*/ 3095995 h 4619994"/>
              <a:gd name="connsiteX80" fmla="*/ 762000 w 3774004"/>
              <a:gd name="connsiteY80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896168 w 3774004"/>
              <a:gd name="connsiteY40" fmla="*/ 1054957 h 4619994"/>
              <a:gd name="connsiteX41" fmla="*/ 795191 w 3774004"/>
              <a:gd name="connsiteY41" fmla="*/ 1133494 h 4619994"/>
              <a:gd name="connsiteX42" fmla="*/ 649336 w 3774004"/>
              <a:gd name="connsiteY42" fmla="*/ 1251301 h 4619994"/>
              <a:gd name="connsiteX43" fmla="*/ 234210 w 3774004"/>
              <a:gd name="connsiteY43" fmla="*/ 2053504 h 4619994"/>
              <a:gd name="connsiteX44" fmla="*/ 222990 w 3774004"/>
              <a:gd name="connsiteY44" fmla="*/ 2233018 h 4619994"/>
              <a:gd name="connsiteX45" fmla="*/ 222990 w 3774004"/>
              <a:gd name="connsiteY45" fmla="*/ 2390093 h 4619994"/>
              <a:gd name="connsiteX46" fmla="*/ 239820 w 3774004"/>
              <a:gd name="connsiteY46" fmla="*/ 2530339 h 4619994"/>
              <a:gd name="connsiteX47" fmla="*/ 262259 w 3774004"/>
              <a:gd name="connsiteY47" fmla="*/ 2866928 h 4619994"/>
              <a:gd name="connsiteX48" fmla="*/ 284698 w 3774004"/>
              <a:gd name="connsiteY48" fmla="*/ 2990343 h 4619994"/>
              <a:gd name="connsiteX49" fmla="*/ 284698 w 3774004"/>
              <a:gd name="connsiteY49" fmla="*/ 3147418 h 4619994"/>
              <a:gd name="connsiteX50" fmla="*/ 267869 w 3774004"/>
              <a:gd name="connsiteY50" fmla="*/ 3242785 h 4619994"/>
              <a:gd name="connsiteX51" fmla="*/ 178112 w 3774004"/>
              <a:gd name="connsiteY51" fmla="*/ 3383031 h 4619994"/>
              <a:gd name="connsiteX52" fmla="*/ 76200 w 3774004"/>
              <a:gd name="connsiteY52" fmla="*/ 3476994 h 4619994"/>
              <a:gd name="connsiteX53" fmla="*/ 0 w 3774004"/>
              <a:gd name="connsiteY53" fmla="*/ 3629394 h 4619994"/>
              <a:gd name="connsiteX54" fmla="*/ 0 w 3774004"/>
              <a:gd name="connsiteY54" fmla="*/ 3781794 h 4619994"/>
              <a:gd name="connsiteX55" fmla="*/ 15427 w 3774004"/>
              <a:gd name="connsiteY55" fmla="*/ 3910353 h 4619994"/>
              <a:gd name="connsiteX56" fmla="*/ 82745 w 3774004"/>
              <a:gd name="connsiteY56" fmla="*/ 4078648 h 4619994"/>
              <a:gd name="connsiteX57" fmla="*/ 228600 w 3774004"/>
              <a:gd name="connsiteY57" fmla="*/ 4391394 h 4619994"/>
              <a:gd name="connsiteX58" fmla="*/ 152400 w 3774004"/>
              <a:gd name="connsiteY58" fmla="*/ 4391394 h 4619994"/>
              <a:gd name="connsiteX59" fmla="*/ 304800 w 3774004"/>
              <a:gd name="connsiteY59" fmla="*/ 4619994 h 4619994"/>
              <a:gd name="connsiteX60" fmla="*/ 381000 w 3774004"/>
              <a:gd name="connsiteY60" fmla="*/ 4391394 h 4619994"/>
              <a:gd name="connsiteX61" fmla="*/ 304800 w 3774004"/>
              <a:gd name="connsiteY61" fmla="*/ 4391394 h 4619994"/>
              <a:gd name="connsiteX62" fmla="*/ 304800 w 3774004"/>
              <a:gd name="connsiteY62" fmla="*/ 4162794 h 4619994"/>
              <a:gd name="connsiteX63" fmla="*/ 304800 w 3774004"/>
              <a:gd name="connsiteY63" fmla="*/ 4086594 h 4619994"/>
              <a:gd name="connsiteX64" fmla="*/ 304800 w 3774004"/>
              <a:gd name="connsiteY64" fmla="*/ 3934194 h 4619994"/>
              <a:gd name="connsiteX65" fmla="*/ 304800 w 3774004"/>
              <a:gd name="connsiteY65" fmla="*/ 3934194 h 4619994"/>
              <a:gd name="connsiteX66" fmla="*/ 261938 w 3774004"/>
              <a:gd name="connsiteY66" fmla="*/ 3815132 h 4619994"/>
              <a:gd name="connsiteX67" fmla="*/ 266700 w 3774004"/>
              <a:gd name="connsiteY67" fmla="*/ 3710357 h 4619994"/>
              <a:gd name="connsiteX68" fmla="*/ 304800 w 3774004"/>
              <a:gd name="connsiteY68" fmla="*/ 3629395 h 4619994"/>
              <a:gd name="connsiteX69" fmla="*/ 361950 w 3774004"/>
              <a:gd name="connsiteY69" fmla="*/ 3517475 h 4619994"/>
              <a:gd name="connsiteX70" fmla="*/ 457200 w 3774004"/>
              <a:gd name="connsiteY70" fmla="*/ 3324595 h 4619994"/>
              <a:gd name="connsiteX71" fmla="*/ 609600 w 3774004"/>
              <a:gd name="connsiteY71" fmla="*/ 3095994 h 4619994"/>
              <a:gd name="connsiteX72" fmla="*/ 685800 w 3774004"/>
              <a:gd name="connsiteY72" fmla="*/ 2791194 h 4619994"/>
              <a:gd name="connsiteX73" fmla="*/ 914400 w 3774004"/>
              <a:gd name="connsiteY73" fmla="*/ 2410194 h 4619994"/>
              <a:gd name="connsiteX74" fmla="*/ 1143000 w 3774004"/>
              <a:gd name="connsiteY74" fmla="*/ 2181595 h 4619994"/>
              <a:gd name="connsiteX75" fmla="*/ 1447800 w 3774004"/>
              <a:gd name="connsiteY75" fmla="*/ 2181594 h 4619994"/>
              <a:gd name="connsiteX76" fmla="*/ 1676400 w 3774004"/>
              <a:gd name="connsiteY76" fmla="*/ 2486394 h 4619994"/>
              <a:gd name="connsiteX77" fmla="*/ 1295400 w 3774004"/>
              <a:gd name="connsiteY77" fmla="*/ 2867395 h 4619994"/>
              <a:gd name="connsiteX78" fmla="*/ 1066800 w 3774004"/>
              <a:gd name="connsiteY78" fmla="*/ 3095995 h 4619994"/>
              <a:gd name="connsiteX79" fmla="*/ 762000 w 3774004"/>
              <a:gd name="connsiteY79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896168 w 3774004"/>
              <a:gd name="connsiteY40" fmla="*/ 1054957 h 4619994"/>
              <a:gd name="connsiteX41" fmla="*/ 795191 w 3774004"/>
              <a:gd name="connsiteY41" fmla="*/ 1133494 h 4619994"/>
              <a:gd name="connsiteX42" fmla="*/ 649336 w 3774004"/>
              <a:gd name="connsiteY42" fmla="*/ 1251301 h 4619994"/>
              <a:gd name="connsiteX43" fmla="*/ 222990 w 3774004"/>
              <a:gd name="connsiteY43" fmla="*/ 2233018 h 4619994"/>
              <a:gd name="connsiteX44" fmla="*/ 222990 w 3774004"/>
              <a:gd name="connsiteY44" fmla="*/ 2390093 h 4619994"/>
              <a:gd name="connsiteX45" fmla="*/ 239820 w 3774004"/>
              <a:gd name="connsiteY45" fmla="*/ 2530339 h 4619994"/>
              <a:gd name="connsiteX46" fmla="*/ 262259 w 3774004"/>
              <a:gd name="connsiteY46" fmla="*/ 2866928 h 4619994"/>
              <a:gd name="connsiteX47" fmla="*/ 284698 w 3774004"/>
              <a:gd name="connsiteY47" fmla="*/ 2990343 h 4619994"/>
              <a:gd name="connsiteX48" fmla="*/ 284698 w 3774004"/>
              <a:gd name="connsiteY48" fmla="*/ 3147418 h 4619994"/>
              <a:gd name="connsiteX49" fmla="*/ 267869 w 3774004"/>
              <a:gd name="connsiteY49" fmla="*/ 3242785 h 4619994"/>
              <a:gd name="connsiteX50" fmla="*/ 178112 w 3774004"/>
              <a:gd name="connsiteY50" fmla="*/ 3383031 h 4619994"/>
              <a:gd name="connsiteX51" fmla="*/ 76200 w 3774004"/>
              <a:gd name="connsiteY51" fmla="*/ 3476994 h 4619994"/>
              <a:gd name="connsiteX52" fmla="*/ 0 w 3774004"/>
              <a:gd name="connsiteY52" fmla="*/ 3629394 h 4619994"/>
              <a:gd name="connsiteX53" fmla="*/ 0 w 3774004"/>
              <a:gd name="connsiteY53" fmla="*/ 3781794 h 4619994"/>
              <a:gd name="connsiteX54" fmla="*/ 15427 w 3774004"/>
              <a:gd name="connsiteY54" fmla="*/ 3910353 h 4619994"/>
              <a:gd name="connsiteX55" fmla="*/ 82745 w 3774004"/>
              <a:gd name="connsiteY55" fmla="*/ 4078648 h 4619994"/>
              <a:gd name="connsiteX56" fmla="*/ 228600 w 3774004"/>
              <a:gd name="connsiteY56" fmla="*/ 4391394 h 4619994"/>
              <a:gd name="connsiteX57" fmla="*/ 152400 w 3774004"/>
              <a:gd name="connsiteY57" fmla="*/ 4391394 h 4619994"/>
              <a:gd name="connsiteX58" fmla="*/ 304800 w 3774004"/>
              <a:gd name="connsiteY58" fmla="*/ 4619994 h 4619994"/>
              <a:gd name="connsiteX59" fmla="*/ 381000 w 3774004"/>
              <a:gd name="connsiteY59" fmla="*/ 4391394 h 4619994"/>
              <a:gd name="connsiteX60" fmla="*/ 304800 w 3774004"/>
              <a:gd name="connsiteY60" fmla="*/ 4391394 h 4619994"/>
              <a:gd name="connsiteX61" fmla="*/ 304800 w 3774004"/>
              <a:gd name="connsiteY61" fmla="*/ 4162794 h 4619994"/>
              <a:gd name="connsiteX62" fmla="*/ 304800 w 3774004"/>
              <a:gd name="connsiteY62" fmla="*/ 4086594 h 4619994"/>
              <a:gd name="connsiteX63" fmla="*/ 304800 w 3774004"/>
              <a:gd name="connsiteY63" fmla="*/ 3934194 h 4619994"/>
              <a:gd name="connsiteX64" fmla="*/ 304800 w 3774004"/>
              <a:gd name="connsiteY64" fmla="*/ 3934194 h 4619994"/>
              <a:gd name="connsiteX65" fmla="*/ 261938 w 3774004"/>
              <a:gd name="connsiteY65" fmla="*/ 3815132 h 4619994"/>
              <a:gd name="connsiteX66" fmla="*/ 266700 w 3774004"/>
              <a:gd name="connsiteY66" fmla="*/ 3710357 h 4619994"/>
              <a:gd name="connsiteX67" fmla="*/ 304800 w 3774004"/>
              <a:gd name="connsiteY67" fmla="*/ 3629395 h 4619994"/>
              <a:gd name="connsiteX68" fmla="*/ 361950 w 3774004"/>
              <a:gd name="connsiteY68" fmla="*/ 3517475 h 4619994"/>
              <a:gd name="connsiteX69" fmla="*/ 457200 w 3774004"/>
              <a:gd name="connsiteY69" fmla="*/ 3324595 h 4619994"/>
              <a:gd name="connsiteX70" fmla="*/ 609600 w 3774004"/>
              <a:gd name="connsiteY70" fmla="*/ 3095994 h 4619994"/>
              <a:gd name="connsiteX71" fmla="*/ 685800 w 3774004"/>
              <a:gd name="connsiteY71" fmla="*/ 2791194 h 4619994"/>
              <a:gd name="connsiteX72" fmla="*/ 914400 w 3774004"/>
              <a:gd name="connsiteY72" fmla="*/ 2410194 h 4619994"/>
              <a:gd name="connsiteX73" fmla="*/ 1143000 w 3774004"/>
              <a:gd name="connsiteY73" fmla="*/ 2181595 h 4619994"/>
              <a:gd name="connsiteX74" fmla="*/ 1447800 w 3774004"/>
              <a:gd name="connsiteY74" fmla="*/ 2181594 h 4619994"/>
              <a:gd name="connsiteX75" fmla="*/ 1676400 w 3774004"/>
              <a:gd name="connsiteY75" fmla="*/ 2486394 h 4619994"/>
              <a:gd name="connsiteX76" fmla="*/ 1295400 w 3774004"/>
              <a:gd name="connsiteY76" fmla="*/ 2867395 h 4619994"/>
              <a:gd name="connsiteX77" fmla="*/ 1066800 w 3774004"/>
              <a:gd name="connsiteY77" fmla="*/ 3095995 h 4619994"/>
              <a:gd name="connsiteX78" fmla="*/ 762000 w 3774004"/>
              <a:gd name="connsiteY78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896168 w 3774004"/>
              <a:gd name="connsiteY40" fmla="*/ 1054957 h 4619994"/>
              <a:gd name="connsiteX41" fmla="*/ 795191 w 3774004"/>
              <a:gd name="connsiteY41" fmla="*/ 1133494 h 4619994"/>
              <a:gd name="connsiteX42" fmla="*/ 649336 w 3774004"/>
              <a:gd name="connsiteY42" fmla="*/ 1251301 h 4619994"/>
              <a:gd name="connsiteX43" fmla="*/ 222990 w 3774004"/>
              <a:gd name="connsiteY43" fmla="*/ 2390093 h 4619994"/>
              <a:gd name="connsiteX44" fmla="*/ 239820 w 3774004"/>
              <a:gd name="connsiteY44" fmla="*/ 2530339 h 4619994"/>
              <a:gd name="connsiteX45" fmla="*/ 262259 w 3774004"/>
              <a:gd name="connsiteY45" fmla="*/ 2866928 h 4619994"/>
              <a:gd name="connsiteX46" fmla="*/ 284698 w 3774004"/>
              <a:gd name="connsiteY46" fmla="*/ 2990343 h 4619994"/>
              <a:gd name="connsiteX47" fmla="*/ 284698 w 3774004"/>
              <a:gd name="connsiteY47" fmla="*/ 3147418 h 4619994"/>
              <a:gd name="connsiteX48" fmla="*/ 267869 w 3774004"/>
              <a:gd name="connsiteY48" fmla="*/ 3242785 h 4619994"/>
              <a:gd name="connsiteX49" fmla="*/ 178112 w 3774004"/>
              <a:gd name="connsiteY49" fmla="*/ 3383031 h 4619994"/>
              <a:gd name="connsiteX50" fmla="*/ 76200 w 3774004"/>
              <a:gd name="connsiteY50" fmla="*/ 3476994 h 4619994"/>
              <a:gd name="connsiteX51" fmla="*/ 0 w 3774004"/>
              <a:gd name="connsiteY51" fmla="*/ 3629394 h 4619994"/>
              <a:gd name="connsiteX52" fmla="*/ 0 w 3774004"/>
              <a:gd name="connsiteY52" fmla="*/ 3781794 h 4619994"/>
              <a:gd name="connsiteX53" fmla="*/ 15427 w 3774004"/>
              <a:gd name="connsiteY53" fmla="*/ 3910353 h 4619994"/>
              <a:gd name="connsiteX54" fmla="*/ 82745 w 3774004"/>
              <a:gd name="connsiteY54" fmla="*/ 4078648 h 4619994"/>
              <a:gd name="connsiteX55" fmla="*/ 228600 w 3774004"/>
              <a:gd name="connsiteY55" fmla="*/ 4391394 h 4619994"/>
              <a:gd name="connsiteX56" fmla="*/ 152400 w 3774004"/>
              <a:gd name="connsiteY56" fmla="*/ 4391394 h 4619994"/>
              <a:gd name="connsiteX57" fmla="*/ 304800 w 3774004"/>
              <a:gd name="connsiteY57" fmla="*/ 4619994 h 4619994"/>
              <a:gd name="connsiteX58" fmla="*/ 381000 w 3774004"/>
              <a:gd name="connsiteY58" fmla="*/ 4391394 h 4619994"/>
              <a:gd name="connsiteX59" fmla="*/ 304800 w 3774004"/>
              <a:gd name="connsiteY59" fmla="*/ 4391394 h 4619994"/>
              <a:gd name="connsiteX60" fmla="*/ 304800 w 3774004"/>
              <a:gd name="connsiteY60" fmla="*/ 4162794 h 4619994"/>
              <a:gd name="connsiteX61" fmla="*/ 304800 w 3774004"/>
              <a:gd name="connsiteY61" fmla="*/ 4086594 h 4619994"/>
              <a:gd name="connsiteX62" fmla="*/ 304800 w 3774004"/>
              <a:gd name="connsiteY62" fmla="*/ 3934194 h 4619994"/>
              <a:gd name="connsiteX63" fmla="*/ 304800 w 3774004"/>
              <a:gd name="connsiteY63" fmla="*/ 3934194 h 4619994"/>
              <a:gd name="connsiteX64" fmla="*/ 261938 w 3774004"/>
              <a:gd name="connsiteY64" fmla="*/ 3815132 h 4619994"/>
              <a:gd name="connsiteX65" fmla="*/ 266700 w 3774004"/>
              <a:gd name="connsiteY65" fmla="*/ 3710357 h 4619994"/>
              <a:gd name="connsiteX66" fmla="*/ 304800 w 3774004"/>
              <a:gd name="connsiteY66" fmla="*/ 3629395 h 4619994"/>
              <a:gd name="connsiteX67" fmla="*/ 361950 w 3774004"/>
              <a:gd name="connsiteY67" fmla="*/ 3517475 h 4619994"/>
              <a:gd name="connsiteX68" fmla="*/ 457200 w 3774004"/>
              <a:gd name="connsiteY68" fmla="*/ 3324595 h 4619994"/>
              <a:gd name="connsiteX69" fmla="*/ 609600 w 3774004"/>
              <a:gd name="connsiteY69" fmla="*/ 3095994 h 4619994"/>
              <a:gd name="connsiteX70" fmla="*/ 685800 w 3774004"/>
              <a:gd name="connsiteY70" fmla="*/ 2791194 h 4619994"/>
              <a:gd name="connsiteX71" fmla="*/ 914400 w 3774004"/>
              <a:gd name="connsiteY71" fmla="*/ 2410194 h 4619994"/>
              <a:gd name="connsiteX72" fmla="*/ 1143000 w 3774004"/>
              <a:gd name="connsiteY72" fmla="*/ 2181595 h 4619994"/>
              <a:gd name="connsiteX73" fmla="*/ 1447800 w 3774004"/>
              <a:gd name="connsiteY73" fmla="*/ 2181594 h 4619994"/>
              <a:gd name="connsiteX74" fmla="*/ 1676400 w 3774004"/>
              <a:gd name="connsiteY74" fmla="*/ 2486394 h 4619994"/>
              <a:gd name="connsiteX75" fmla="*/ 1295400 w 3774004"/>
              <a:gd name="connsiteY75" fmla="*/ 2867395 h 4619994"/>
              <a:gd name="connsiteX76" fmla="*/ 1066800 w 3774004"/>
              <a:gd name="connsiteY76" fmla="*/ 3095995 h 4619994"/>
              <a:gd name="connsiteX77" fmla="*/ 762000 w 3774004"/>
              <a:gd name="connsiteY77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896168 w 3774004"/>
              <a:gd name="connsiteY40" fmla="*/ 1054957 h 4619994"/>
              <a:gd name="connsiteX41" fmla="*/ 795191 w 3774004"/>
              <a:gd name="connsiteY41" fmla="*/ 1133494 h 4619994"/>
              <a:gd name="connsiteX42" fmla="*/ 1066800 w 3774004"/>
              <a:gd name="connsiteY42" fmla="*/ 2029195 h 4619994"/>
              <a:gd name="connsiteX43" fmla="*/ 222990 w 3774004"/>
              <a:gd name="connsiteY43" fmla="*/ 2390093 h 4619994"/>
              <a:gd name="connsiteX44" fmla="*/ 239820 w 3774004"/>
              <a:gd name="connsiteY44" fmla="*/ 2530339 h 4619994"/>
              <a:gd name="connsiteX45" fmla="*/ 262259 w 3774004"/>
              <a:gd name="connsiteY45" fmla="*/ 2866928 h 4619994"/>
              <a:gd name="connsiteX46" fmla="*/ 284698 w 3774004"/>
              <a:gd name="connsiteY46" fmla="*/ 2990343 h 4619994"/>
              <a:gd name="connsiteX47" fmla="*/ 284698 w 3774004"/>
              <a:gd name="connsiteY47" fmla="*/ 3147418 h 4619994"/>
              <a:gd name="connsiteX48" fmla="*/ 267869 w 3774004"/>
              <a:gd name="connsiteY48" fmla="*/ 3242785 h 4619994"/>
              <a:gd name="connsiteX49" fmla="*/ 178112 w 3774004"/>
              <a:gd name="connsiteY49" fmla="*/ 3383031 h 4619994"/>
              <a:gd name="connsiteX50" fmla="*/ 76200 w 3774004"/>
              <a:gd name="connsiteY50" fmla="*/ 3476994 h 4619994"/>
              <a:gd name="connsiteX51" fmla="*/ 0 w 3774004"/>
              <a:gd name="connsiteY51" fmla="*/ 3629394 h 4619994"/>
              <a:gd name="connsiteX52" fmla="*/ 0 w 3774004"/>
              <a:gd name="connsiteY52" fmla="*/ 3781794 h 4619994"/>
              <a:gd name="connsiteX53" fmla="*/ 15427 w 3774004"/>
              <a:gd name="connsiteY53" fmla="*/ 3910353 h 4619994"/>
              <a:gd name="connsiteX54" fmla="*/ 82745 w 3774004"/>
              <a:gd name="connsiteY54" fmla="*/ 4078648 h 4619994"/>
              <a:gd name="connsiteX55" fmla="*/ 228600 w 3774004"/>
              <a:gd name="connsiteY55" fmla="*/ 4391394 h 4619994"/>
              <a:gd name="connsiteX56" fmla="*/ 152400 w 3774004"/>
              <a:gd name="connsiteY56" fmla="*/ 4391394 h 4619994"/>
              <a:gd name="connsiteX57" fmla="*/ 304800 w 3774004"/>
              <a:gd name="connsiteY57" fmla="*/ 4619994 h 4619994"/>
              <a:gd name="connsiteX58" fmla="*/ 381000 w 3774004"/>
              <a:gd name="connsiteY58" fmla="*/ 4391394 h 4619994"/>
              <a:gd name="connsiteX59" fmla="*/ 304800 w 3774004"/>
              <a:gd name="connsiteY59" fmla="*/ 4391394 h 4619994"/>
              <a:gd name="connsiteX60" fmla="*/ 304800 w 3774004"/>
              <a:gd name="connsiteY60" fmla="*/ 4162794 h 4619994"/>
              <a:gd name="connsiteX61" fmla="*/ 304800 w 3774004"/>
              <a:gd name="connsiteY61" fmla="*/ 4086594 h 4619994"/>
              <a:gd name="connsiteX62" fmla="*/ 304800 w 3774004"/>
              <a:gd name="connsiteY62" fmla="*/ 3934194 h 4619994"/>
              <a:gd name="connsiteX63" fmla="*/ 304800 w 3774004"/>
              <a:gd name="connsiteY63" fmla="*/ 3934194 h 4619994"/>
              <a:gd name="connsiteX64" fmla="*/ 261938 w 3774004"/>
              <a:gd name="connsiteY64" fmla="*/ 3815132 h 4619994"/>
              <a:gd name="connsiteX65" fmla="*/ 266700 w 3774004"/>
              <a:gd name="connsiteY65" fmla="*/ 3710357 h 4619994"/>
              <a:gd name="connsiteX66" fmla="*/ 304800 w 3774004"/>
              <a:gd name="connsiteY66" fmla="*/ 3629395 h 4619994"/>
              <a:gd name="connsiteX67" fmla="*/ 361950 w 3774004"/>
              <a:gd name="connsiteY67" fmla="*/ 3517475 h 4619994"/>
              <a:gd name="connsiteX68" fmla="*/ 457200 w 3774004"/>
              <a:gd name="connsiteY68" fmla="*/ 3324595 h 4619994"/>
              <a:gd name="connsiteX69" fmla="*/ 609600 w 3774004"/>
              <a:gd name="connsiteY69" fmla="*/ 3095994 h 4619994"/>
              <a:gd name="connsiteX70" fmla="*/ 685800 w 3774004"/>
              <a:gd name="connsiteY70" fmla="*/ 2791194 h 4619994"/>
              <a:gd name="connsiteX71" fmla="*/ 914400 w 3774004"/>
              <a:gd name="connsiteY71" fmla="*/ 2410194 h 4619994"/>
              <a:gd name="connsiteX72" fmla="*/ 1143000 w 3774004"/>
              <a:gd name="connsiteY72" fmla="*/ 2181595 h 4619994"/>
              <a:gd name="connsiteX73" fmla="*/ 1447800 w 3774004"/>
              <a:gd name="connsiteY73" fmla="*/ 2181594 h 4619994"/>
              <a:gd name="connsiteX74" fmla="*/ 1676400 w 3774004"/>
              <a:gd name="connsiteY74" fmla="*/ 2486394 h 4619994"/>
              <a:gd name="connsiteX75" fmla="*/ 1295400 w 3774004"/>
              <a:gd name="connsiteY75" fmla="*/ 2867395 h 4619994"/>
              <a:gd name="connsiteX76" fmla="*/ 1066800 w 3774004"/>
              <a:gd name="connsiteY76" fmla="*/ 3095995 h 4619994"/>
              <a:gd name="connsiteX77" fmla="*/ 762000 w 3774004"/>
              <a:gd name="connsiteY77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896168 w 3774004"/>
              <a:gd name="connsiteY40" fmla="*/ 1054957 h 4619994"/>
              <a:gd name="connsiteX41" fmla="*/ 795191 w 3774004"/>
              <a:gd name="connsiteY41" fmla="*/ 1133494 h 4619994"/>
              <a:gd name="connsiteX42" fmla="*/ 1066800 w 3774004"/>
              <a:gd name="connsiteY42" fmla="*/ 2029195 h 4619994"/>
              <a:gd name="connsiteX43" fmla="*/ 222990 w 3774004"/>
              <a:gd name="connsiteY43" fmla="*/ 2390093 h 4619994"/>
              <a:gd name="connsiteX44" fmla="*/ 239820 w 3774004"/>
              <a:gd name="connsiteY44" fmla="*/ 2530339 h 4619994"/>
              <a:gd name="connsiteX45" fmla="*/ 262259 w 3774004"/>
              <a:gd name="connsiteY45" fmla="*/ 2866928 h 4619994"/>
              <a:gd name="connsiteX46" fmla="*/ 284698 w 3774004"/>
              <a:gd name="connsiteY46" fmla="*/ 2990343 h 4619994"/>
              <a:gd name="connsiteX47" fmla="*/ 284698 w 3774004"/>
              <a:gd name="connsiteY47" fmla="*/ 3147418 h 4619994"/>
              <a:gd name="connsiteX48" fmla="*/ 267869 w 3774004"/>
              <a:gd name="connsiteY48" fmla="*/ 3242785 h 4619994"/>
              <a:gd name="connsiteX49" fmla="*/ 178112 w 3774004"/>
              <a:gd name="connsiteY49" fmla="*/ 3383031 h 4619994"/>
              <a:gd name="connsiteX50" fmla="*/ 76200 w 3774004"/>
              <a:gd name="connsiteY50" fmla="*/ 3476994 h 4619994"/>
              <a:gd name="connsiteX51" fmla="*/ 0 w 3774004"/>
              <a:gd name="connsiteY51" fmla="*/ 3629394 h 4619994"/>
              <a:gd name="connsiteX52" fmla="*/ 0 w 3774004"/>
              <a:gd name="connsiteY52" fmla="*/ 3781794 h 4619994"/>
              <a:gd name="connsiteX53" fmla="*/ 15427 w 3774004"/>
              <a:gd name="connsiteY53" fmla="*/ 3910353 h 4619994"/>
              <a:gd name="connsiteX54" fmla="*/ 82745 w 3774004"/>
              <a:gd name="connsiteY54" fmla="*/ 4078648 h 4619994"/>
              <a:gd name="connsiteX55" fmla="*/ 228600 w 3774004"/>
              <a:gd name="connsiteY55" fmla="*/ 4391394 h 4619994"/>
              <a:gd name="connsiteX56" fmla="*/ 152400 w 3774004"/>
              <a:gd name="connsiteY56" fmla="*/ 4391394 h 4619994"/>
              <a:gd name="connsiteX57" fmla="*/ 304800 w 3774004"/>
              <a:gd name="connsiteY57" fmla="*/ 4619994 h 4619994"/>
              <a:gd name="connsiteX58" fmla="*/ 381000 w 3774004"/>
              <a:gd name="connsiteY58" fmla="*/ 4391394 h 4619994"/>
              <a:gd name="connsiteX59" fmla="*/ 304800 w 3774004"/>
              <a:gd name="connsiteY59" fmla="*/ 4391394 h 4619994"/>
              <a:gd name="connsiteX60" fmla="*/ 304800 w 3774004"/>
              <a:gd name="connsiteY60" fmla="*/ 4162794 h 4619994"/>
              <a:gd name="connsiteX61" fmla="*/ 304800 w 3774004"/>
              <a:gd name="connsiteY61" fmla="*/ 4086594 h 4619994"/>
              <a:gd name="connsiteX62" fmla="*/ 304800 w 3774004"/>
              <a:gd name="connsiteY62" fmla="*/ 3934194 h 4619994"/>
              <a:gd name="connsiteX63" fmla="*/ 304800 w 3774004"/>
              <a:gd name="connsiteY63" fmla="*/ 3934194 h 4619994"/>
              <a:gd name="connsiteX64" fmla="*/ 261938 w 3774004"/>
              <a:gd name="connsiteY64" fmla="*/ 3815132 h 4619994"/>
              <a:gd name="connsiteX65" fmla="*/ 266700 w 3774004"/>
              <a:gd name="connsiteY65" fmla="*/ 3710357 h 4619994"/>
              <a:gd name="connsiteX66" fmla="*/ 304800 w 3774004"/>
              <a:gd name="connsiteY66" fmla="*/ 3629395 h 4619994"/>
              <a:gd name="connsiteX67" fmla="*/ 361950 w 3774004"/>
              <a:gd name="connsiteY67" fmla="*/ 3517475 h 4619994"/>
              <a:gd name="connsiteX68" fmla="*/ 457200 w 3774004"/>
              <a:gd name="connsiteY68" fmla="*/ 3324595 h 4619994"/>
              <a:gd name="connsiteX69" fmla="*/ 609600 w 3774004"/>
              <a:gd name="connsiteY69" fmla="*/ 3095994 h 4619994"/>
              <a:gd name="connsiteX70" fmla="*/ 685800 w 3774004"/>
              <a:gd name="connsiteY70" fmla="*/ 2791194 h 4619994"/>
              <a:gd name="connsiteX71" fmla="*/ 914400 w 3774004"/>
              <a:gd name="connsiteY71" fmla="*/ 2410194 h 4619994"/>
              <a:gd name="connsiteX72" fmla="*/ 1219200 w 3774004"/>
              <a:gd name="connsiteY72" fmla="*/ 2410195 h 4619994"/>
              <a:gd name="connsiteX73" fmla="*/ 1447800 w 3774004"/>
              <a:gd name="connsiteY73" fmla="*/ 2181594 h 4619994"/>
              <a:gd name="connsiteX74" fmla="*/ 1676400 w 3774004"/>
              <a:gd name="connsiteY74" fmla="*/ 2486394 h 4619994"/>
              <a:gd name="connsiteX75" fmla="*/ 1295400 w 3774004"/>
              <a:gd name="connsiteY75" fmla="*/ 2867395 h 4619994"/>
              <a:gd name="connsiteX76" fmla="*/ 1066800 w 3774004"/>
              <a:gd name="connsiteY76" fmla="*/ 3095995 h 4619994"/>
              <a:gd name="connsiteX77" fmla="*/ 762000 w 3774004"/>
              <a:gd name="connsiteY77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896168 w 3774004"/>
              <a:gd name="connsiteY40" fmla="*/ 1054957 h 4619994"/>
              <a:gd name="connsiteX41" fmla="*/ 795191 w 3774004"/>
              <a:gd name="connsiteY41" fmla="*/ 1133494 h 4619994"/>
              <a:gd name="connsiteX42" fmla="*/ 1066800 w 3774004"/>
              <a:gd name="connsiteY42" fmla="*/ 2029195 h 4619994"/>
              <a:gd name="connsiteX43" fmla="*/ 222990 w 3774004"/>
              <a:gd name="connsiteY43" fmla="*/ 2390093 h 4619994"/>
              <a:gd name="connsiteX44" fmla="*/ 239820 w 3774004"/>
              <a:gd name="connsiteY44" fmla="*/ 2530339 h 4619994"/>
              <a:gd name="connsiteX45" fmla="*/ 262259 w 3774004"/>
              <a:gd name="connsiteY45" fmla="*/ 2866928 h 4619994"/>
              <a:gd name="connsiteX46" fmla="*/ 284698 w 3774004"/>
              <a:gd name="connsiteY46" fmla="*/ 2990343 h 4619994"/>
              <a:gd name="connsiteX47" fmla="*/ 284698 w 3774004"/>
              <a:gd name="connsiteY47" fmla="*/ 3147418 h 4619994"/>
              <a:gd name="connsiteX48" fmla="*/ 267869 w 3774004"/>
              <a:gd name="connsiteY48" fmla="*/ 3242785 h 4619994"/>
              <a:gd name="connsiteX49" fmla="*/ 178112 w 3774004"/>
              <a:gd name="connsiteY49" fmla="*/ 3383031 h 4619994"/>
              <a:gd name="connsiteX50" fmla="*/ 76200 w 3774004"/>
              <a:gd name="connsiteY50" fmla="*/ 3476994 h 4619994"/>
              <a:gd name="connsiteX51" fmla="*/ 0 w 3774004"/>
              <a:gd name="connsiteY51" fmla="*/ 3629394 h 4619994"/>
              <a:gd name="connsiteX52" fmla="*/ 0 w 3774004"/>
              <a:gd name="connsiteY52" fmla="*/ 3781794 h 4619994"/>
              <a:gd name="connsiteX53" fmla="*/ 15427 w 3774004"/>
              <a:gd name="connsiteY53" fmla="*/ 3910353 h 4619994"/>
              <a:gd name="connsiteX54" fmla="*/ 82745 w 3774004"/>
              <a:gd name="connsiteY54" fmla="*/ 4078648 h 4619994"/>
              <a:gd name="connsiteX55" fmla="*/ 228600 w 3774004"/>
              <a:gd name="connsiteY55" fmla="*/ 4391394 h 4619994"/>
              <a:gd name="connsiteX56" fmla="*/ 152400 w 3774004"/>
              <a:gd name="connsiteY56" fmla="*/ 4391394 h 4619994"/>
              <a:gd name="connsiteX57" fmla="*/ 304800 w 3774004"/>
              <a:gd name="connsiteY57" fmla="*/ 4619994 h 4619994"/>
              <a:gd name="connsiteX58" fmla="*/ 381000 w 3774004"/>
              <a:gd name="connsiteY58" fmla="*/ 4391394 h 4619994"/>
              <a:gd name="connsiteX59" fmla="*/ 304800 w 3774004"/>
              <a:gd name="connsiteY59" fmla="*/ 4391394 h 4619994"/>
              <a:gd name="connsiteX60" fmla="*/ 304800 w 3774004"/>
              <a:gd name="connsiteY60" fmla="*/ 4162794 h 4619994"/>
              <a:gd name="connsiteX61" fmla="*/ 304800 w 3774004"/>
              <a:gd name="connsiteY61" fmla="*/ 4086594 h 4619994"/>
              <a:gd name="connsiteX62" fmla="*/ 304800 w 3774004"/>
              <a:gd name="connsiteY62" fmla="*/ 3934194 h 4619994"/>
              <a:gd name="connsiteX63" fmla="*/ 304800 w 3774004"/>
              <a:gd name="connsiteY63" fmla="*/ 3934194 h 4619994"/>
              <a:gd name="connsiteX64" fmla="*/ 261938 w 3774004"/>
              <a:gd name="connsiteY64" fmla="*/ 3815132 h 4619994"/>
              <a:gd name="connsiteX65" fmla="*/ 266700 w 3774004"/>
              <a:gd name="connsiteY65" fmla="*/ 3710357 h 4619994"/>
              <a:gd name="connsiteX66" fmla="*/ 304800 w 3774004"/>
              <a:gd name="connsiteY66" fmla="*/ 3629395 h 4619994"/>
              <a:gd name="connsiteX67" fmla="*/ 361950 w 3774004"/>
              <a:gd name="connsiteY67" fmla="*/ 3517475 h 4619994"/>
              <a:gd name="connsiteX68" fmla="*/ 457200 w 3774004"/>
              <a:gd name="connsiteY68" fmla="*/ 3324595 h 4619994"/>
              <a:gd name="connsiteX69" fmla="*/ 609600 w 3774004"/>
              <a:gd name="connsiteY69" fmla="*/ 3095994 h 4619994"/>
              <a:gd name="connsiteX70" fmla="*/ 685800 w 3774004"/>
              <a:gd name="connsiteY70" fmla="*/ 2791194 h 4619994"/>
              <a:gd name="connsiteX71" fmla="*/ 914400 w 3774004"/>
              <a:gd name="connsiteY71" fmla="*/ 2410194 h 4619994"/>
              <a:gd name="connsiteX72" fmla="*/ 1219200 w 3774004"/>
              <a:gd name="connsiteY72" fmla="*/ 2410195 h 4619994"/>
              <a:gd name="connsiteX73" fmla="*/ 1600200 w 3774004"/>
              <a:gd name="connsiteY73" fmla="*/ 2181595 h 4619994"/>
              <a:gd name="connsiteX74" fmla="*/ 1676400 w 3774004"/>
              <a:gd name="connsiteY74" fmla="*/ 2486394 h 4619994"/>
              <a:gd name="connsiteX75" fmla="*/ 1295400 w 3774004"/>
              <a:gd name="connsiteY75" fmla="*/ 2867395 h 4619994"/>
              <a:gd name="connsiteX76" fmla="*/ 1066800 w 3774004"/>
              <a:gd name="connsiteY76" fmla="*/ 3095995 h 4619994"/>
              <a:gd name="connsiteX77" fmla="*/ 762000 w 3774004"/>
              <a:gd name="connsiteY77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896168 w 3774004"/>
              <a:gd name="connsiteY40" fmla="*/ 1054957 h 4619994"/>
              <a:gd name="connsiteX41" fmla="*/ 795191 w 3774004"/>
              <a:gd name="connsiteY41" fmla="*/ 1133494 h 4619994"/>
              <a:gd name="connsiteX42" fmla="*/ 1066800 w 3774004"/>
              <a:gd name="connsiteY42" fmla="*/ 2029195 h 4619994"/>
              <a:gd name="connsiteX43" fmla="*/ 222990 w 3774004"/>
              <a:gd name="connsiteY43" fmla="*/ 2390093 h 4619994"/>
              <a:gd name="connsiteX44" fmla="*/ 239820 w 3774004"/>
              <a:gd name="connsiteY44" fmla="*/ 2530339 h 4619994"/>
              <a:gd name="connsiteX45" fmla="*/ 262259 w 3774004"/>
              <a:gd name="connsiteY45" fmla="*/ 2866928 h 4619994"/>
              <a:gd name="connsiteX46" fmla="*/ 284698 w 3774004"/>
              <a:gd name="connsiteY46" fmla="*/ 2990343 h 4619994"/>
              <a:gd name="connsiteX47" fmla="*/ 284698 w 3774004"/>
              <a:gd name="connsiteY47" fmla="*/ 3147418 h 4619994"/>
              <a:gd name="connsiteX48" fmla="*/ 267869 w 3774004"/>
              <a:gd name="connsiteY48" fmla="*/ 3242785 h 4619994"/>
              <a:gd name="connsiteX49" fmla="*/ 178112 w 3774004"/>
              <a:gd name="connsiteY49" fmla="*/ 3383031 h 4619994"/>
              <a:gd name="connsiteX50" fmla="*/ 76200 w 3774004"/>
              <a:gd name="connsiteY50" fmla="*/ 3476994 h 4619994"/>
              <a:gd name="connsiteX51" fmla="*/ 0 w 3774004"/>
              <a:gd name="connsiteY51" fmla="*/ 3629394 h 4619994"/>
              <a:gd name="connsiteX52" fmla="*/ 0 w 3774004"/>
              <a:gd name="connsiteY52" fmla="*/ 3781794 h 4619994"/>
              <a:gd name="connsiteX53" fmla="*/ 15427 w 3774004"/>
              <a:gd name="connsiteY53" fmla="*/ 3910353 h 4619994"/>
              <a:gd name="connsiteX54" fmla="*/ 82745 w 3774004"/>
              <a:gd name="connsiteY54" fmla="*/ 4078648 h 4619994"/>
              <a:gd name="connsiteX55" fmla="*/ 228600 w 3774004"/>
              <a:gd name="connsiteY55" fmla="*/ 4391394 h 4619994"/>
              <a:gd name="connsiteX56" fmla="*/ 152400 w 3774004"/>
              <a:gd name="connsiteY56" fmla="*/ 4391394 h 4619994"/>
              <a:gd name="connsiteX57" fmla="*/ 304800 w 3774004"/>
              <a:gd name="connsiteY57" fmla="*/ 4619994 h 4619994"/>
              <a:gd name="connsiteX58" fmla="*/ 381000 w 3774004"/>
              <a:gd name="connsiteY58" fmla="*/ 4391394 h 4619994"/>
              <a:gd name="connsiteX59" fmla="*/ 304800 w 3774004"/>
              <a:gd name="connsiteY59" fmla="*/ 4391394 h 4619994"/>
              <a:gd name="connsiteX60" fmla="*/ 304800 w 3774004"/>
              <a:gd name="connsiteY60" fmla="*/ 4162794 h 4619994"/>
              <a:gd name="connsiteX61" fmla="*/ 304800 w 3774004"/>
              <a:gd name="connsiteY61" fmla="*/ 4086594 h 4619994"/>
              <a:gd name="connsiteX62" fmla="*/ 304800 w 3774004"/>
              <a:gd name="connsiteY62" fmla="*/ 3934194 h 4619994"/>
              <a:gd name="connsiteX63" fmla="*/ 304800 w 3774004"/>
              <a:gd name="connsiteY63" fmla="*/ 3934194 h 4619994"/>
              <a:gd name="connsiteX64" fmla="*/ 261938 w 3774004"/>
              <a:gd name="connsiteY64" fmla="*/ 3815132 h 4619994"/>
              <a:gd name="connsiteX65" fmla="*/ 266700 w 3774004"/>
              <a:gd name="connsiteY65" fmla="*/ 3710357 h 4619994"/>
              <a:gd name="connsiteX66" fmla="*/ 304800 w 3774004"/>
              <a:gd name="connsiteY66" fmla="*/ 3629395 h 4619994"/>
              <a:gd name="connsiteX67" fmla="*/ 361950 w 3774004"/>
              <a:gd name="connsiteY67" fmla="*/ 3517475 h 4619994"/>
              <a:gd name="connsiteX68" fmla="*/ 457200 w 3774004"/>
              <a:gd name="connsiteY68" fmla="*/ 3324595 h 4619994"/>
              <a:gd name="connsiteX69" fmla="*/ 609600 w 3774004"/>
              <a:gd name="connsiteY69" fmla="*/ 3095994 h 4619994"/>
              <a:gd name="connsiteX70" fmla="*/ 685800 w 3774004"/>
              <a:gd name="connsiteY70" fmla="*/ 2791194 h 4619994"/>
              <a:gd name="connsiteX71" fmla="*/ 914400 w 3774004"/>
              <a:gd name="connsiteY71" fmla="*/ 2562595 h 4619994"/>
              <a:gd name="connsiteX72" fmla="*/ 1219200 w 3774004"/>
              <a:gd name="connsiteY72" fmla="*/ 2410195 h 4619994"/>
              <a:gd name="connsiteX73" fmla="*/ 1600200 w 3774004"/>
              <a:gd name="connsiteY73" fmla="*/ 2181595 h 4619994"/>
              <a:gd name="connsiteX74" fmla="*/ 1676400 w 3774004"/>
              <a:gd name="connsiteY74" fmla="*/ 2486394 h 4619994"/>
              <a:gd name="connsiteX75" fmla="*/ 1295400 w 3774004"/>
              <a:gd name="connsiteY75" fmla="*/ 2867395 h 4619994"/>
              <a:gd name="connsiteX76" fmla="*/ 1066800 w 3774004"/>
              <a:gd name="connsiteY76" fmla="*/ 3095995 h 4619994"/>
              <a:gd name="connsiteX77" fmla="*/ 762000 w 3774004"/>
              <a:gd name="connsiteY77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896168 w 3774004"/>
              <a:gd name="connsiteY40" fmla="*/ 1054957 h 4619994"/>
              <a:gd name="connsiteX41" fmla="*/ 795191 w 3774004"/>
              <a:gd name="connsiteY41" fmla="*/ 1133494 h 4619994"/>
              <a:gd name="connsiteX42" fmla="*/ 1066800 w 3774004"/>
              <a:gd name="connsiteY42" fmla="*/ 2029195 h 4619994"/>
              <a:gd name="connsiteX43" fmla="*/ 222990 w 3774004"/>
              <a:gd name="connsiteY43" fmla="*/ 2390093 h 4619994"/>
              <a:gd name="connsiteX44" fmla="*/ 239820 w 3774004"/>
              <a:gd name="connsiteY44" fmla="*/ 2530339 h 4619994"/>
              <a:gd name="connsiteX45" fmla="*/ 262259 w 3774004"/>
              <a:gd name="connsiteY45" fmla="*/ 2866928 h 4619994"/>
              <a:gd name="connsiteX46" fmla="*/ 284698 w 3774004"/>
              <a:gd name="connsiteY46" fmla="*/ 2990343 h 4619994"/>
              <a:gd name="connsiteX47" fmla="*/ 284698 w 3774004"/>
              <a:gd name="connsiteY47" fmla="*/ 3147418 h 4619994"/>
              <a:gd name="connsiteX48" fmla="*/ 267869 w 3774004"/>
              <a:gd name="connsiteY48" fmla="*/ 3242785 h 4619994"/>
              <a:gd name="connsiteX49" fmla="*/ 178112 w 3774004"/>
              <a:gd name="connsiteY49" fmla="*/ 3383031 h 4619994"/>
              <a:gd name="connsiteX50" fmla="*/ 76200 w 3774004"/>
              <a:gd name="connsiteY50" fmla="*/ 3476994 h 4619994"/>
              <a:gd name="connsiteX51" fmla="*/ 0 w 3774004"/>
              <a:gd name="connsiteY51" fmla="*/ 3629394 h 4619994"/>
              <a:gd name="connsiteX52" fmla="*/ 0 w 3774004"/>
              <a:gd name="connsiteY52" fmla="*/ 3781794 h 4619994"/>
              <a:gd name="connsiteX53" fmla="*/ 15427 w 3774004"/>
              <a:gd name="connsiteY53" fmla="*/ 3910353 h 4619994"/>
              <a:gd name="connsiteX54" fmla="*/ 82745 w 3774004"/>
              <a:gd name="connsiteY54" fmla="*/ 4078648 h 4619994"/>
              <a:gd name="connsiteX55" fmla="*/ 228600 w 3774004"/>
              <a:gd name="connsiteY55" fmla="*/ 4391394 h 4619994"/>
              <a:gd name="connsiteX56" fmla="*/ 152400 w 3774004"/>
              <a:gd name="connsiteY56" fmla="*/ 4391394 h 4619994"/>
              <a:gd name="connsiteX57" fmla="*/ 304800 w 3774004"/>
              <a:gd name="connsiteY57" fmla="*/ 4619994 h 4619994"/>
              <a:gd name="connsiteX58" fmla="*/ 381000 w 3774004"/>
              <a:gd name="connsiteY58" fmla="*/ 4391394 h 4619994"/>
              <a:gd name="connsiteX59" fmla="*/ 304800 w 3774004"/>
              <a:gd name="connsiteY59" fmla="*/ 4391394 h 4619994"/>
              <a:gd name="connsiteX60" fmla="*/ 304800 w 3774004"/>
              <a:gd name="connsiteY60" fmla="*/ 4162794 h 4619994"/>
              <a:gd name="connsiteX61" fmla="*/ 304800 w 3774004"/>
              <a:gd name="connsiteY61" fmla="*/ 4086594 h 4619994"/>
              <a:gd name="connsiteX62" fmla="*/ 304800 w 3774004"/>
              <a:gd name="connsiteY62" fmla="*/ 3934194 h 4619994"/>
              <a:gd name="connsiteX63" fmla="*/ 304800 w 3774004"/>
              <a:gd name="connsiteY63" fmla="*/ 3934194 h 4619994"/>
              <a:gd name="connsiteX64" fmla="*/ 261938 w 3774004"/>
              <a:gd name="connsiteY64" fmla="*/ 3815132 h 4619994"/>
              <a:gd name="connsiteX65" fmla="*/ 266700 w 3774004"/>
              <a:gd name="connsiteY65" fmla="*/ 3710357 h 4619994"/>
              <a:gd name="connsiteX66" fmla="*/ 304800 w 3774004"/>
              <a:gd name="connsiteY66" fmla="*/ 3629395 h 4619994"/>
              <a:gd name="connsiteX67" fmla="*/ 361950 w 3774004"/>
              <a:gd name="connsiteY67" fmla="*/ 3517475 h 4619994"/>
              <a:gd name="connsiteX68" fmla="*/ 457200 w 3774004"/>
              <a:gd name="connsiteY68" fmla="*/ 3324595 h 4619994"/>
              <a:gd name="connsiteX69" fmla="*/ 609600 w 3774004"/>
              <a:gd name="connsiteY69" fmla="*/ 3095994 h 4619994"/>
              <a:gd name="connsiteX70" fmla="*/ 685800 w 3774004"/>
              <a:gd name="connsiteY70" fmla="*/ 2791194 h 4619994"/>
              <a:gd name="connsiteX71" fmla="*/ 914400 w 3774004"/>
              <a:gd name="connsiteY71" fmla="*/ 2562595 h 4619994"/>
              <a:gd name="connsiteX72" fmla="*/ 1219200 w 3774004"/>
              <a:gd name="connsiteY72" fmla="*/ 2410195 h 4619994"/>
              <a:gd name="connsiteX73" fmla="*/ 1600200 w 3774004"/>
              <a:gd name="connsiteY73" fmla="*/ 2181595 h 4619994"/>
              <a:gd name="connsiteX74" fmla="*/ 1676400 w 3774004"/>
              <a:gd name="connsiteY74" fmla="*/ 2486394 h 4619994"/>
              <a:gd name="connsiteX75" fmla="*/ 1295400 w 3774004"/>
              <a:gd name="connsiteY75" fmla="*/ 2867395 h 4619994"/>
              <a:gd name="connsiteX76" fmla="*/ 1066800 w 3774004"/>
              <a:gd name="connsiteY76" fmla="*/ 3095995 h 4619994"/>
              <a:gd name="connsiteX77" fmla="*/ 762000 w 3774004"/>
              <a:gd name="connsiteY77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896168 w 3774004"/>
              <a:gd name="connsiteY40" fmla="*/ 1054957 h 4619994"/>
              <a:gd name="connsiteX41" fmla="*/ 1371600 w 3774004"/>
              <a:gd name="connsiteY41" fmla="*/ 1571995 h 4619994"/>
              <a:gd name="connsiteX42" fmla="*/ 1066800 w 3774004"/>
              <a:gd name="connsiteY42" fmla="*/ 2029195 h 4619994"/>
              <a:gd name="connsiteX43" fmla="*/ 222990 w 3774004"/>
              <a:gd name="connsiteY43" fmla="*/ 2390093 h 4619994"/>
              <a:gd name="connsiteX44" fmla="*/ 239820 w 3774004"/>
              <a:gd name="connsiteY44" fmla="*/ 2530339 h 4619994"/>
              <a:gd name="connsiteX45" fmla="*/ 262259 w 3774004"/>
              <a:gd name="connsiteY45" fmla="*/ 2866928 h 4619994"/>
              <a:gd name="connsiteX46" fmla="*/ 284698 w 3774004"/>
              <a:gd name="connsiteY46" fmla="*/ 2990343 h 4619994"/>
              <a:gd name="connsiteX47" fmla="*/ 284698 w 3774004"/>
              <a:gd name="connsiteY47" fmla="*/ 3147418 h 4619994"/>
              <a:gd name="connsiteX48" fmla="*/ 267869 w 3774004"/>
              <a:gd name="connsiteY48" fmla="*/ 3242785 h 4619994"/>
              <a:gd name="connsiteX49" fmla="*/ 178112 w 3774004"/>
              <a:gd name="connsiteY49" fmla="*/ 3383031 h 4619994"/>
              <a:gd name="connsiteX50" fmla="*/ 76200 w 3774004"/>
              <a:gd name="connsiteY50" fmla="*/ 3476994 h 4619994"/>
              <a:gd name="connsiteX51" fmla="*/ 0 w 3774004"/>
              <a:gd name="connsiteY51" fmla="*/ 3629394 h 4619994"/>
              <a:gd name="connsiteX52" fmla="*/ 0 w 3774004"/>
              <a:gd name="connsiteY52" fmla="*/ 3781794 h 4619994"/>
              <a:gd name="connsiteX53" fmla="*/ 15427 w 3774004"/>
              <a:gd name="connsiteY53" fmla="*/ 3910353 h 4619994"/>
              <a:gd name="connsiteX54" fmla="*/ 82745 w 3774004"/>
              <a:gd name="connsiteY54" fmla="*/ 4078648 h 4619994"/>
              <a:gd name="connsiteX55" fmla="*/ 228600 w 3774004"/>
              <a:gd name="connsiteY55" fmla="*/ 4391394 h 4619994"/>
              <a:gd name="connsiteX56" fmla="*/ 152400 w 3774004"/>
              <a:gd name="connsiteY56" fmla="*/ 4391394 h 4619994"/>
              <a:gd name="connsiteX57" fmla="*/ 304800 w 3774004"/>
              <a:gd name="connsiteY57" fmla="*/ 4619994 h 4619994"/>
              <a:gd name="connsiteX58" fmla="*/ 381000 w 3774004"/>
              <a:gd name="connsiteY58" fmla="*/ 4391394 h 4619994"/>
              <a:gd name="connsiteX59" fmla="*/ 304800 w 3774004"/>
              <a:gd name="connsiteY59" fmla="*/ 4391394 h 4619994"/>
              <a:gd name="connsiteX60" fmla="*/ 304800 w 3774004"/>
              <a:gd name="connsiteY60" fmla="*/ 4162794 h 4619994"/>
              <a:gd name="connsiteX61" fmla="*/ 304800 w 3774004"/>
              <a:gd name="connsiteY61" fmla="*/ 4086594 h 4619994"/>
              <a:gd name="connsiteX62" fmla="*/ 304800 w 3774004"/>
              <a:gd name="connsiteY62" fmla="*/ 3934194 h 4619994"/>
              <a:gd name="connsiteX63" fmla="*/ 304800 w 3774004"/>
              <a:gd name="connsiteY63" fmla="*/ 3934194 h 4619994"/>
              <a:gd name="connsiteX64" fmla="*/ 261938 w 3774004"/>
              <a:gd name="connsiteY64" fmla="*/ 3815132 h 4619994"/>
              <a:gd name="connsiteX65" fmla="*/ 266700 w 3774004"/>
              <a:gd name="connsiteY65" fmla="*/ 3710357 h 4619994"/>
              <a:gd name="connsiteX66" fmla="*/ 304800 w 3774004"/>
              <a:gd name="connsiteY66" fmla="*/ 3629395 h 4619994"/>
              <a:gd name="connsiteX67" fmla="*/ 361950 w 3774004"/>
              <a:gd name="connsiteY67" fmla="*/ 3517475 h 4619994"/>
              <a:gd name="connsiteX68" fmla="*/ 457200 w 3774004"/>
              <a:gd name="connsiteY68" fmla="*/ 3324595 h 4619994"/>
              <a:gd name="connsiteX69" fmla="*/ 609600 w 3774004"/>
              <a:gd name="connsiteY69" fmla="*/ 3095994 h 4619994"/>
              <a:gd name="connsiteX70" fmla="*/ 685800 w 3774004"/>
              <a:gd name="connsiteY70" fmla="*/ 2791194 h 4619994"/>
              <a:gd name="connsiteX71" fmla="*/ 914400 w 3774004"/>
              <a:gd name="connsiteY71" fmla="*/ 2562595 h 4619994"/>
              <a:gd name="connsiteX72" fmla="*/ 1219200 w 3774004"/>
              <a:gd name="connsiteY72" fmla="*/ 2410195 h 4619994"/>
              <a:gd name="connsiteX73" fmla="*/ 1600200 w 3774004"/>
              <a:gd name="connsiteY73" fmla="*/ 2181595 h 4619994"/>
              <a:gd name="connsiteX74" fmla="*/ 1676400 w 3774004"/>
              <a:gd name="connsiteY74" fmla="*/ 2486394 h 4619994"/>
              <a:gd name="connsiteX75" fmla="*/ 1295400 w 3774004"/>
              <a:gd name="connsiteY75" fmla="*/ 2867395 h 4619994"/>
              <a:gd name="connsiteX76" fmla="*/ 1066800 w 3774004"/>
              <a:gd name="connsiteY76" fmla="*/ 3095995 h 4619994"/>
              <a:gd name="connsiteX77" fmla="*/ 762000 w 3774004"/>
              <a:gd name="connsiteY77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1600200 w 3774004"/>
              <a:gd name="connsiteY40" fmla="*/ 1343395 h 4619994"/>
              <a:gd name="connsiteX41" fmla="*/ 1371600 w 3774004"/>
              <a:gd name="connsiteY41" fmla="*/ 1571995 h 4619994"/>
              <a:gd name="connsiteX42" fmla="*/ 1066800 w 3774004"/>
              <a:gd name="connsiteY42" fmla="*/ 2029195 h 4619994"/>
              <a:gd name="connsiteX43" fmla="*/ 222990 w 3774004"/>
              <a:gd name="connsiteY43" fmla="*/ 2390093 h 4619994"/>
              <a:gd name="connsiteX44" fmla="*/ 239820 w 3774004"/>
              <a:gd name="connsiteY44" fmla="*/ 2530339 h 4619994"/>
              <a:gd name="connsiteX45" fmla="*/ 262259 w 3774004"/>
              <a:gd name="connsiteY45" fmla="*/ 2866928 h 4619994"/>
              <a:gd name="connsiteX46" fmla="*/ 284698 w 3774004"/>
              <a:gd name="connsiteY46" fmla="*/ 2990343 h 4619994"/>
              <a:gd name="connsiteX47" fmla="*/ 284698 w 3774004"/>
              <a:gd name="connsiteY47" fmla="*/ 3147418 h 4619994"/>
              <a:gd name="connsiteX48" fmla="*/ 267869 w 3774004"/>
              <a:gd name="connsiteY48" fmla="*/ 3242785 h 4619994"/>
              <a:gd name="connsiteX49" fmla="*/ 178112 w 3774004"/>
              <a:gd name="connsiteY49" fmla="*/ 3383031 h 4619994"/>
              <a:gd name="connsiteX50" fmla="*/ 76200 w 3774004"/>
              <a:gd name="connsiteY50" fmla="*/ 3476994 h 4619994"/>
              <a:gd name="connsiteX51" fmla="*/ 0 w 3774004"/>
              <a:gd name="connsiteY51" fmla="*/ 3629394 h 4619994"/>
              <a:gd name="connsiteX52" fmla="*/ 0 w 3774004"/>
              <a:gd name="connsiteY52" fmla="*/ 3781794 h 4619994"/>
              <a:gd name="connsiteX53" fmla="*/ 15427 w 3774004"/>
              <a:gd name="connsiteY53" fmla="*/ 3910353 h 4619994"/>
              <a:gd name="connsiteX54" fmla="*/ 82745 w 3774004"/>
              <a:gd name="connsiteY54" fmla="*/ 4078648 h 4619994"/>
              <a:gd name="connsiteX55" fmla="*/ 228600 w 3774004"/>
              <a:gd name="connsiteY55" fmla="*/ 4391394 h 4619994"/>
              <a:gd name="connsiteX56" fmla="*/ 152400 w 3774004"/>
              <a:gd name="connsiteY56" fmla="*/ 4391394 h 4619994"/>
              <a:gd name="connsiteX57" fmla="*/ 304800 w 3774004"/>
              <a:gd name="connsiteY57" fmla="*/ 4619994 h 4619994"/>
              <a:gd name="connsiteX58" fmla="*/ 381000 w 3774004"/>
              <a:gd name="connsiteY58" fmla="*/ 4391394 h 4619994"/>
              <a:gd name="connsiteX59" fmla="*/ 304800 w 3774004"/>
              <a:gd name="connsiteY59" fmla="*/ 4391394 h 4619994"/>
              <a:gd name="connsiteX60" fmla="*/ 304800 w 3774004"/>
              <a:gd name="connsiteY60" fmla="*/ 4162794 h 4619994"/>
              <a:gd name="connsiteX61" fmla="*/ 304800 w 3774004"/>
              <a:gd name="connsiteY61" fmla="*/ 4086594 h 4619994"/>
              <a:gd name="connsiteX62" fmla="*/ 304800 w 3774004"/>
              <a:gd name="connsiteY62" fmla="*/ 3934194 h 4619994"/>
              <a:gd name="connsiteX63" fmla="*/ 304800 w 3774004"/>
              <a:gd name="connsiteY63" fmla="*/ 3934194 h 4619994"/>
              <a:gd name="connsiteX64" fmla="*/ 261938 w 3774004"/>
              <a:gd name="connsiteY64" fmla="*/ 3815132 h 4619994"/>
              <a:gd name="connsiteX65" fmla="*/ 266700 w 3774004"/>
              <a:gd name="connsiteY65" fmla="*/ 3710357 h 4619994"/>
              <a:gd name="connsiteX66" fmla="*/ 304800 w 3774004"/>
              <a:gd name="connsiteY66" fmla="*/ 3629395 h 4619994"/>
              <a:gd name="connsiteX67" fmla="*/ 361950 w 3774004"/>
              <a:gd name="connsiteY67" fmla="*/ 3517475 h 4619994"/>
              <a:gd name="connsiteX68" fmla="*/ 457200 w 3774004"/>
              <a:gd name="connsiteY68" fmla="*/ 3324595 h 4619994"/>
              <a:gd name="connsiteX69" fmla="*/ 609600 w 3774004"/>
              <a:gd name="connsiteY69" fmla="*/ 3095994 h 4619994"/>
              <a:gd name="connsiteX70" fmla="*/ 685800 w 3774004"/>
              <a:gd name="connsiteY70" fmla="*/ 2791194 h 4619994"/>
              <a:gd name="connsiteX71" fmla="*/ 914400 w 3774004"/>
              <a:gd name="connsiteY71" fmla="*/ 2562595 h 4619994"/>
              <a:gd name="connsiteX72" fmla="*/ 1219200 w 3774004"/>
              <a:gd name="connsiteY72" fmla="*/ 2410195 h 4619994"/>
              <a:gd name="connsiteX73" fmla="*/ 1600200 w 3774004"/>
              <a:gd name="connsiteY73" fmla="*/ 2181595 h 4619994"/>
              <a:gd name="connsiteX74" fmla="*/ 1676400 w 3774004"/>
              <a:gd name="connsiteY74" fmla="*/ 2486394 h 4619994"/>
              <a:gd name="connsiteX75" fmla="*/ 1295400 w 3774004"/>
              <a:gd name="connsiteY75" fmla="*/ 2867395 h 4619994"/>
              <a:gd name="connsiteX76" fmla="*/ 1066800 w 3774004"/>
              <a:gd name="connsiteY76" fmla="*/ 3095995 h 4619994"/>
              <a:gd name="connsiteX77" fmla="*/ 762000 w 3774004"/>
              <a:gd name="connsiteY77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1600200 w 3774004"/>
              <a:gd name="connsiteY40" fmla="*/ 1343395 h 4619994"/>
              <a:gd name="connsiteX41" fmla="*/ 1524000 w 3774004"/>
              <a:gd name="connsiteY41" fmla="*/ 1648195 h 4619994"/>
              <a:gd name="connsiteX42" fmla="*/ 1066800 w 3774004"/>
              <a:gd name="connsiteY42" fmla="*/ 2029195 h 4619994"/>
              <a:gd name="connsiteX43" fmla="*/ 222990 w 3774004"/>
              <a:gd name="connsiteY43" fmla="*/ 2390093 h 4619994"/>
              <a:gd name="connsiteX44" fmla="*/ 239820 w 3774004"/>
              <a:gd name="connsiteY44" fmla="*/ 2530339 h 4619994"/>
              <a:gd name="connsiteX45" fmla="*/ 262259 w 3774004"/>
              <a:gd name="connsiteY45" fmla="*/ 2866928 h 4619994"/>
              <a:gd name="connsiteX46" fmla="*/ 284698 w 3774004"/>
              <a:gd name="connsiteY46" fmla="*/ 2990343 h 4619994"/>
              <a:gd name="connsiteX47" fmla="*/ 284698 w 3774004"/>
              <a:gd name="connsiteY47" fmla="*/ 3147418 h 4619994"/>
              <a:gd name="connsiteX48" fmla="*/ 267869 w 3774004"/>
              <a:gd name="connsiteY48" fmla="*/ 3242785 h 4619994"/>
              <a:gd name="connsiteX49" fmla="*/ 178112 w 3774004"/>
              <a:gd name="connsiteY49" fmla="*/ 3383031 h 4619994"/>
              <a:gd name="connsiteX50" fmla="*/ 76200 w 3774004"/>
              <a:gd name="connsiteY50" fmla="*/ 3476994 h 4619994"/>
              <a:gd name="connsiteX51" fmla="*/ 0 w 3774004"/>
              <a:gd name="connsiteY51" fmla="*/ 3629394 h 4619994"/>
              <a:gd name="connsiteX52" fmla="*/ 0 w 3774004"/>
              <a:gd name="connsiteY52" fmla="*/ 3781794 h 4619994"/>
              <a:gd name="connsiteX53" fmla="*/ 15427 w 3774004"/>
              <a:gd name="connsiteY53" fmla="*/ 3910353 h 4619994"/>
              <a:gd name="connsiteX54" fmla="*/ 82745 w 3774004"/>
              <a:gd name="connsiteY54" fmla="*/ 4078648 h 4619994"/>
              <a:gd name="connsiteX55" fmla="*/ 228600 w 3774004"/>
              <a:gd name="connsiteY55" fmla="*/ 4391394 h 4619994"/>
              <a:gd name="connsiteX56" fmla="*/ 152400 w 3774004"/>
              <a:gd name="connsiteY56" fmla="*/ 4391394 h 4619994"/>
              <a:gd name="connsiteX57" fmla="*/ 304800 w 3774004"/>
              <a:gd name="connsiteY57" fmla="*/ 4619994 h 4619994"/>
              <a:gd name="connsiteX58" fmla="*/ 381000 w 3774004"/>
              <a:gd name="connsiteY58" fmla="*/ 4391394 h 4619994"/>
              <a:gd name="connsiteX59" fmla="*/ 304800 w 3774004"/>
              <a:gd name="connsiteY59" fmla="*/ 4391394 h 4619994"/>
              <a:gd name="connsiteX60" fmla="*/ 304800 w 3774004"/>
              <a:gd name="connsiteY60" fmla="*/ 4162794 h 4619994"/>
              <a:gd name="connsiteX61" fmla="*/ 304800 w 3774004"/>
              <a:gd name="connsiteY61" fmla="*/ 4086594 h 4619994"/>
              <a:gd name="connsiteX62" fmla="*/ 304800 w 3774004"/>
              <a:gd name="connsiteY62" fmla="*/ 3934194 h 4619994"/>
              <a:gd name="connsiteX63" fmla="*/ 304800 w 3774004"/>
              <a:gd name="connsiteY63" fmla="*/ 3934194 h 4619994"/>
              <a:gd name="connsiteX64" fmla="*/ 261938 w 3774004"/>
              <a:gd name="connsiteY64" fmla="*/ 3815132 h 4619994"/>
              <a:gd name="connsiteX65" fmla="*/ 266700 w 3774004"/>
              <a:gd name="connsiteY65" fmla="*/ 3710357 h 4619994"/>
              <a:gd name="connsiteX66" fmla="*/ 304800 w 3774004"/>
              <a:gd name="connsiteY66" fmla="*/ 3629395 h 4619994"/>
              <a:gd name="connsiteX67" fmla="*/ 361950 w 3774004"/>
              <a:gd name="connsiteY67" fmla="*/ 3517475 h 4619994"/>
              <a:gd name="connsiteX68" fmla="*/ 457200 w 3774004"/>
              <a:gd name="connsiteY68" fmla="*/ 3324595 h 4619994"/>
              <a:gd name="connsiteX69" fmla="*/ 609600 w 3774004"/>
              <a:gd name="connsiteY69" fmla="*/ 3095994 h 4619994"/>
              <a:gd name="connsiteX70" fmla="*/ 685800 w 3774004"/>
              <a:gd name="connsiteY70" fmla="*/ 2791194 h 4619994"/>
              <a:gd name="connsiteX71" fmla="*/ 914400 w 3774004"/>
              <a:gd name="connsiteY71" fmla="*/ 2562595 h 4619994"/>
              <a:gd name="connsiteX72" fmla="*/ 1219200 w 3774004"/>
              <a:gd name="connsiteY72" fmla="*/ 2410195 h 4619994"/>
              <a:gd name="connsiteX73" fmla="*/ 1600200 w 3774004"/>
              <a:gd name="connsiteY73" fmla="*/ 2181595 h 4619994"/>
              <a:gd name="connsiteX74" fmla="*/ 1676400 w 3774004"/>
              <a:gd name="connsiteY74" fmla="*/ 2486394 h 4619994"/>
              <a:gd name="connsiteX75" fmla="*/ 1295400 w 3774004"/>
              <a:gd name="connsiteY75" fmla="*/ 2867395 h 4619994"/>
              <a:gd name="connsiteX76" fmla="*/ 1066800 w 3774004"/>
              <a:gd name="connsiteY76" fmla="*/ 3095995 h 4619994"/>
              <a:gd name="connsiteX77" fmla="*/ 762000 w 3774004"/>
              <a:gd name="connsiteY77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143000 w 3774004"/>
              <a:gd name="connsiteY39" fmla="*/ 886195 h 4619994"/>
              <a:gd name="connsiteX40" fmla="*/ 1676400 w 3774004"/>
              <a:gd name="connsiteY40" fmla="*/ 1343395 h 4619994"/>
              <a:gd name="connsiteX41" fmla="*/ 1524000 w 3774004"/>
              <a:gd name="connsiteY41" fmla="*/ 1648195 h 4619994"/>
              <a:gd name="connsiteX42" fmla="*/ 1066800 w 3774004"/>
              <a:gd name="connsiteY42" fmla="*/ 2029195 h 4619994"/>
              <a:gd name="connsiteX43" fmla="*/ 222990 w 3774004"/>
              <a:gd name="connsiteY43" fmla="*/ 2390093 h 4619994"/>
              <a:gd name="connsiteX44" fmla="*/ 239820 w 3774004"/>
              <a:gd name="connsiteY44" fmla="*/ 2530339 h 4619994"/>
              <a:gd name="connsiteX45" fmla="*/ 262259 w 3774004"/>
              <a:gd name="connsiteY45" fmla="*/ 2866928 h 4619994"/>
              <a:gd name="connsiteX46" fmla="*/ 284698 w 3774004"/>
              <a:gd name="connsiteY46" fmla="*/ 2990343 h 4619994"/>
              <a:gd name="connsiteX47" fmla="*/ 284698 w 3774004"/>
              <a:gd name="connsiteY47" fmla="*/ 3147418 h 4619994"/>
              <a:gd name="connsiteX48" fmla="*/ 267869 w 3774004"/>
              <a:gd name="connsiteY48" fmla="*/ 3242785 h 4619994"/>
              <a:gd name="connsiteX49" fmla="*/ 178112 w 3774004"/>
              <a:gd name="connsiteY49" fmla="*/ 3383031 h 4619994"/>
              <a:gd name="connsiteX50" fmla="*/ 76200 w 3774004"/>
              <a:gd name="connsiteY50" fmla="*/ 3476994 h 4619994"/>
              <a:gd name="connsiteX51" fmla="*/ 0 w 3774004"/>
              <a:gd name="connsiteY51" fmla="*/ 3629394 h 4619994"/>
              <a:gd name="connsiteX52" fmla="*/ 0 w 3774004"/>
              <a:gd name="connsiteY52" fmla="*/ 3781794 h 4619994"/>
              <a:gd name="connsiteX53" fmla="*/ 15427 w 3774004"/>
              <a:gd name="connsiteY53" fmla="*/ 3910353 h 4619994"/>
              <a:gd name="connsiteX54" fmla="*/ 82745 w 3774004"/>
              <a:gd name="connsiteY54" fmla="*/ 4078648 h 4619994"/>
              <a:gd name="connsiteX55" fmla="*/ 228600 w 3774004"/>
              <a:gd name="connsiteY55" fmla="*/ 4391394 h 4619994"/>
              <a:gd name="connsiteX56" fmla="*/ 152400 w 3774004"/>
              <a:gd name="connsiteY56" fmla="*/ 4391394 h 4619994"/>
              <a:gd name="connsiteX57" fmla="*/ 304800 w 3774004"/>
              <a:gd name="connsiteY57" fmla="*/ 4619994 h 4619994"/>
              <a:gd name="connsiteX58" fmla="*/ 381000 w 3774004"/>
              <a:gd name="connsiteY58" fmla="*/ 4391394 h 4619994"/>
              <a:gd name="connsiteX59" fmla="*/ 304800 w 3774004"/>
              <a:gd name="connsiteY59" fmla="*/ 4391394 h 4619994"/>
              <a:gd name="connsiteX60" fmla="*/ 304800 w 3774004"/>
              <a:gd name="connsiteY60" fmla="*/ 4162794 h 4619994"/>
              <a:gd name="connsiteX61" fmla="*/ 304800 w 3774004"/>
              <a:gd name="connsiteY61" fmla="*/ 4086594 h 4619994"/>
              <a:gd name="connsiteX62" fmla="*/ 304800 w 3774004"/>
              <a:gd name="connsiteY62" fmla="*/ 3934194 h 4619994"/>
              <a:gd name="connsiteX63" fmla="*/ 304800 w 3774004"/>
              <a:gd name="connsiteY63" fmla="*/ 3934194 h 4619994"/>
              <a:gd name="connsiteX64" fmla="*/ 261938 w 3774004"/>
              <a:gd name="connsiteY64" fmla="*/ 3815132 h 4619994"/>
              <a:gd name="connsiteX65" fmla="*/ 266700 w 3774004"/>
              <a:gd name="connsiteY65" fmla="*/ 3710357 h 4619994"/>
              <a:gd name="connsiteX66" fmla="*/ 304800 w 3774004"/>
              <a:gd name="connsiteY66" fmla="*/ 3629395 h 4619994"/>
              <a:gd name="connsiteX67" fmla="*/ 361950 w 3774004"/>
              <a:gd name="connsiteY67" fmla="*/ 3517475 h 4619994"/>
              <a:gd name="connsiteX68" fmla="*/ 457200 w 3774004"/>
              <a:gd name="connsiteY68" fmla="*/ 3324595 h 4619994"/>
              <a:gd name="connsiteX69" fmla="*/ 609600 w 3774004"/>
              <a:gd name="connsiteY69" fmla="*/ 3095994 h 4619994"/>
              <a:gd name="connsiteX70" fmla="*/ 685800 w 3774004"/>
              <a:gd name="connsiteY70" fmla="*/ 2791194 h 4619994"/>
              <a:gd name="connsiteX71" fmla="*/ 914400 w 3774004"/>
              <a:gd name="connsiteY71" fmla="*/ 2562595 h 4619994"/>
              <a:gd name="connsiteX72" fmla="*/ 1219200 w 3774004"/>
              <a:gd name="connsiteY72" fmla="*/ 2410195 h 4619994"/>
              <a:gd name="connsiteX73" fmla="*/ 1600200 w 3774004"/>
              <a:gd name="connsiteY73" fmla="*/ 2181595 h 4619994"/>
              <a:gd name="connsiteX74" fmla="*/ 1676400 w 3774004"/>
              <a:gd name="connsiteY74" fmla="*/ 2486394 h 4619994"/>
              <a:gd name="connsiteX75" fmla="*/ 1295400 w 3774004"/>
              <a:gd name="connsiteY75" fmla="*/ 2867395 h 4619994"/>
              <a:gd name="connsiteX76" fmla="*/ 1066800 w 3774004"/>
              <a:gd name="connsiteY76" fmla="*/ 3095995 h 4619994"/>
              <a:gd name="connsiteX77" fmla="*/ 762000 w 3774004"/>
              <a:gd name="connsiteY77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457150 w 3774004"/>
              <a:gd name="connsiteY38" fmla="*/ 662270 h 4619994"/>
              <a:gd name="connsiteX39" fmla="*/ 1828800 w 3774004"/>
              <a:gd name="connsiteY39" fmla="*/ 962395 h 4619994"/>
              <a:gd name="connsiteX40" fmla="*/ 1676400 w 3774004"/>
              <a:gd name="connsiteY40" fmla="*/ 1343395 h 4619994"/>
              <a:gd name="connsiteX41" fmla="*/ 1524000 w 3774004"/>
              <a:gd name="connsiteY41" fmla="*/ 1648195 h 4619994"/>
              <a:gd name="connsiteX42" fmla="*/ 1066800 w 3774004"/>
              <a:gd name="connsiteY42" fmla="*/ 2029195 h 4619994"/>
              <a:gd name="connsiteX43" fmla="*/ 222990 w 3774004"/>
              <a:gd name="connsiteY43" fmla="*/ 2390093 h 4619994"/>
              <a:gd name="connsiteX44" fmla="*/ 239820 w 3774004"/>
              <a:gd name="connsiteY44" fmla="*/ 2530339 h 4619994"/>
              <a:gd name="connsiteX45" fmla="*/ 262259 w 3774004"/>
              <a:gd name="connsiteY45" fmla="*/ 2866928 h 4619994"/>
              <a:gd name="connsiteX46" fmla="*/ 284698 w 3774004"/>
              <a:gd name="connsiteY46" fmla="*/ 2990343 h 4619994"/>
              <a:gd name="connsiteX47" fmla="*/ 284698 w 3774004"/>
              <a:gd name="connsiteY47" fmla="*/ 3147418 h 4619994"/>
              <a:gd name="connsiteX48" fmla="*/ 267869 w 3774004"/>
              <a:gd name="connsiteY48" fmla="*/ 3242785 h 4619994"/>
              <a:gd name="connsiteX49" fmla="*/ 178112 w 3774004"/>
              <a:gd name="connsiteY49" fmla="*/ 3383031 h 4619994"/>
              <a:gd name="connsiteX50" fmla="*/ 76200 w 3774004"/>
              <a:gd name="connsiteY50" fmla="*/ 3476994 h 4619994"/>
              <a:gd name="connsiteX51" fmla="*/ 0 w 3774004"/>
              <a:gd name="connsiteY51" fmla="*/ 3629394 h 4619994"/>
              <a:gd name="connsiteX52" fmla="*/ 0 w 3774004"/>
              <a:gd name="connsiteY52" fmla="*/ 3781794 h 4619994"/>
              <a:gd name="connsiteX53" fmla="*/ 15427 w 3774004"/>
              <a:gd name="connsiteY53" fmla="*/ 3910353 h 4619994"/>
              <a:gd name="connsiteX54" fmla="*/ 82745 w 3774004"/>
              <a:gd name="connsiteY54" fmla="*/ 4078648 h 4619994"/>
              <a:gd name="connsiteX55" fmla="*/ 228600 w 3774004"/>
              <a:gd name="connsiteY55" fmla="*/ 4391394 h 4619994"/>
              <a:gd name="connsiteX56" fmla="*/ 152400 w 3774004"/>
              <a:gd name="connsiteY56" fmla="*/ 4391394 h 4619994"/>
              <a:gd name="connsiteX57" fmla="*/ 304800 w 3774004"/>
              <a:gd name="connsiteY57" fmla="*/ 4619994 h 4619994"/>
              <a:gd name="connsiteX58" fmla="*/ 381000 w 3774004"/>
              <a:gd name="connsiteY58" fmla="*/ 4391394 h 4619994"/>
              <a:gd name="connsiteX59" fmla="*/ 304800 w 3774004"/>
              <a:gd name="connsiteY59" fmla="*/ 4391394 h 4619994"/>
              <a:gd name="connsiteX60" fmla="*/ 304800 w 3774004"/>
              <a:gd name="connsiteY60" fmla="*/ 4162794 h 4619994"/>
              <a:gd name="connsiteX61" fmla="*/ 304800 w 3774004"/>
              <a:gd name="connsiteY61" fmla="*/ 4086594 h 4619994"/>
              <a:gd name="connsiteX62" fmla="*/ 304800 w 3774004"/>
              <a:gd name="connsiteY62" fmla="*/ 3934194 h 4619994"/>
              <a:gd name="connsiteX63" fmla="*/ 304800 w 3774004"/>
              <a:gd name="connsiteY63" fmla="*/ 3934194 h 4619994"/>
              <a:gd name="connsiteX64" fmla="*/ 261938 w 3774004"/>
              <a:gd name="connsiteY64" fmla="*/ 3815132 h 4619994"/>
              <a:gd name="connsiteX65" fmla="*/ 266700 w 3774004"/>
              <a:gd name="connsiteY65" fmla="*/ 3710357 h 4619994"/>
              <a:gd name="connsiteX66" fmla="*/ 304800 w 3774004"/>
              <a:gd name="connsiteY66" fmla="*/ 3629395 h 4619994"/>
              <a:gd name="connsiteX67" fmla="*/ 361950 w 3774004"/>
              <a:gd name="connsiteY67" fmla="*/ 3517475 h 4619994"/>
              <a:gd name="connsiteX68" fmla="*/ 457200 w 3774004"/>
              <a:gd name="connsiteY68" fmla="*/ 3324595 h 4619994"/>
              <a:gd name="connsiteX69" fmla="*/ 609600 w 3774004"/>
              <a:gd name="connsiteY69" fmla="*/ 3095994 h 4619994"/>
              <a:gd name="connsiteX70" fmla="*/ 685800 w 3774004"/>
              <a:gd name="connsiteY70" fmla="*/ 2791194 h 4619994"/>
              <a:gd name="connsiteX71" fmla="*/ 914400 w 3774004"/>
              <a:gd name="connsiteY71" fmla="*/ 2562595 h 4619994"/>
              <a:gd name="connsiteX72" fmla="*/ 1219200 w 3774004"/>
              <a:gd name="connsiteY72" fmla="*/ 2410195 h 4619994"/>
              <a:gd name="connsiteX73" fmla="*/ 1600200 w 3774004"/>
              <a:gd name="connsiteY73" fmla="*/ 2181595 h 4619994"/>
              <a:gd name="connsiteX74" fmla="*/ 1676400 w 3774004"/>
              <a:gd name="connsiteY74" fmla="*/ 2486394 h 4619994"/>
              <a:gd name="connsiteX75" fmla="*/ 1295400 w 3774004"/>
              <a:gd name="connsiteY75" fmla="*/ 2867395 h 4619994"/>
              <a:gd name="connsiteX76" fmla="*/ 1066800 w 3774004"/>
              <a:gd name="connsiteY76" fmla="*/ 3095995 h 4619994"/>
              <a:gd name="connsiteX77" fmla="*/ 762000 w 3774004"/>
              <a:gd name="connsiteY77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1828800 w 3774004"/>
              <a:gd name="connsiteY37" fmla="*/ 352795 h 4619994"/>
              <a:gd name="connsiteX38" fmla="*/ 1905000 w 3774004"/>
              <a:gd name="connsiteY38" fmla="*/ 733795 h 4619994"/>
              <a:gd name="connsiteX39" fmla="*/ 1828800 w 3774004"/>
              <a:gd name="connsiteY39" fmla="*/ 962395 h 4619994"/>
              <a:gd name="connsiteX40" fmla="*/ 1676400 w 3774004"/>
              <a:gd name="connsiteY40" fmla="*/ 1343395 h 4619994"/>
              <a:gd name="connsiteX41" fmla="*/ 1524000 w 3774004"/>
              <a:gd name="connsiteY41" fmla="*/ 1648195 h 4619994"/>
              <a:gd name="connsiteX42" fmla="*/ 1066800 w 3774004"/>
              <a:gd name="connsiteY42" fmla="*/ 2029195 h 4619994"/>
              <a:gd name="connsiteX43" fmla="*/ 222990 w 3774004"/>
              <a:gd name="connsiteY43" fmla="*/ 2390093 h 4619994"/>
              <a:gd name="connsiteX44" fmla="*/ 239820 w 3774004"/>
              <a:gd name="connsiteY44" fmla="*/ 2530339 h 4619994"/>
              <a:gd name="connsiteX45" fmla="*/ 262259 w 3774004"/>
              <a:gd name="connsiteY45" fmla="*/ 2866928 h 4619994"/>
              <a:gd name="connsiteX46" fmla="*/ 284698 w 3774004"/>
              <a:gd name="connsiteY46" fmla="*/ 2990343 h 4619994"/>
              <a:gd name="connsiteX47" fmla="*/ 284698 w 3774004"/>
              <a:gd name="connsiteY47" fmla="*/ 3147418 h 4619994"/>
              <a:gd name="connsiteX48" fmla="*/ 267869 w 3774004"/>
              <a:gd name="connsiteY48" fmla="*/ 3242785 h 4619994"/>
              <a:gd name="connsiteX49" fmla="*/ 178112 w 3774004"/>
              <a:gd name="connsiteY49" fmla="*/ 3383031 h 4619994"/>
              <a:gd name="connsiteX50" fmla="*/ 76200 w 3774004"/>
              <a:gd name="connsiteY50" fmla="*/ 3476994 h 4619994"/>
              <a:gd name="connsiteX51" fmla="*/ 0 w 3774004"/>
              <a:gd name="connsiteY51" fmla="*/ 3629394 h 4619994"/>
              <a:gd name="connsiteX52" fmla="*/ 0 w 3774004"/>
              <a:gd name="connsiteY52" fmla="*/ 3781794 h 4619994"/>
              <a:gd name="connsiteX53" fmla="*/ 15427 w 3774004"/>
              <a:gd name="connsiteY53" fmla="*/ 3910353 h 4619994"/>
              <a:gd name="connsiteX54" fmla="*/ 82745 w 3774004"/>
              <a:gd name="connsiteY54" fmla="*/ 4078648 h 4619994"/>
              <a:gd name="connsiteX55" fmla="*/ 228600 w 3774004"/>
              <a:gd name="connsiteY55" fmla="*/ 4391394 h 4619994"/>
              <a:gd name="connsiteX56" fmla="*/ 152400 w 3774004"/>
              <a:gd name="connsiteY56" fmla="*/ 4391394 h 4619994"/>
              <a:gd name="connsiteX57" fmla="*/ 304800 w 3774004"/>
              <a:gd name="connsiteY57" fmla="*/ 4619994 h 4619994"/>
              <a:gd name="connsiteX58" fmla="*/ 381000 w 3774004"/>
              <a:gd name="connsiteY58" fmla="*/ 4391394 h 4619994"/>
              <a:gd name="connsiteX59" fmla="*/ 304800 w 3774004"/>
              <a:gd name="connsiteY59" fmla="*/ 4391394 h 4619994"/>
              <a:gd name="connsiteX60" fmla="*/ 304800 w 3774004"/>
              <a:gd name="connsiteY60" fmla="*/ 4162794 h 4619994"/>
              <a:gd name="connsiteX61" fmla="*/ 304800 w 3774004"/>
              <a:gd name="connsiteY61" fmla="*/ 4086594 h 4619994"/>
              <a:gd name="connsiteX62" fmla="*/ 304800 w 3774004"/>
              <a:gd name="connsiteY62" fmla="*/ 3934194 h 4619994"/>
              <a:gd name="connsiteX63" fmla="*/ 304800 w 3774004"/>
              <a:gd name="connsiteY63" fmla="*/ 3934194 h 4619994"/>
              <a:gd name="connsiteX64" fmla="*/ 261938 w 3774004"/>
              <a:gd name="connsiteY64" fmla="*/ 3815132 h 4619994"/>
              <a:gd name="connsiteX65" fmla="*/ 266700 w 3774004"/>
              <a:gd name="connsiteY65" fmla="*/ 3710357 h 4619994"/>
              <a:gd name="connsiteX66" fmla="*/ 304800 w 3774004"/>
              <a:gd name="connsiteY66" fmla="*/ 3629395 h 4619994"/>
              <a:gd name="connsiteX67" fmla="*/ 361950 w 3774004"/>
              <a:gd name="connsiteY67" fmla="*/ 3517475 h 4619994"/>
              <a:gd name="connsiteX68" fmla="*/ 457200 w 3774004"/>
              <a:gd name="connsiteY68" fmla="*/ 3324595 h 4619994"/>
              <a:gd name="connsiteX69" fmla="*/ 609600 w 3774004"/>
              <a:gd name="connsiteY69" fmla="*/ 3095994 h 4619994"/>
              <a:gd name="connsiteX70" fmla="*/ 685800 w 3774004"/>
              <a:gd name="connsiteY70" fmla="*/ 2791194 h 4619994"/>
              <a:gd name="connsiteX71" fmla="*/ 914400 w 3774004"/>
              <a:gd name="connsiteY71" fmla="*/ 2562595 h 4619994"/>
              <a:gd name="connsiteX72" fmla="*/ 1219200 w 3774004"/>
              <a:gd name="connsiteY72" fmla="*/ 2410195 h 4619994"/>
              <a:gd name="connsiteX73" fmla="*/ 1600200 w 3774004"/>
              <a:gd name="connsiteY73" fmla="*/ 2181595 h 4619994"/>
              <a:gd name="connsiteX74" fmla="*/ 1676400 w 3774004"/>
              <a:gd name="connsiteY74" fmla="*/ 2486394 h 4619994"/>
              <a:gd name="connsiteX75" fmla="*/ 1295400 w 3774004"/>
              <a:gd name="connsiteY75" fmla="*/ 2867395 h 4619994"/>
              <a:gd name="connsiteX76" fmla="*/ 1066800 w 3774004"/>
              <a:gd name="connsiteY76" fmla="*/ 3095995 h 4619994"/>
              <a:gd name="connsiteX77" fmla="*/ 762000 w 3774004"/>
              <a:gd name="connsiteY77" fmla="*/ 3705595 h 4619994"/>
              <a:gd name="connsiteX0" fmla="*/ 772752 w 3774004"/>
              <a:gd name="connsiteY0" fmla="*/ 3663521 h 4619994"/>
              <a:gd name="connsiteX1" fmla="*/ 806411 w 3774004"/>
              <a:gd name="connsiteY1" fmla="*/ 3579374 h 4619994"/>
              <a:gd name="connsiteX2" fmla="*/ 856899 w 3774004"/>
              <a:gd name="connsiteY2" fmla="*/ 3506447 h 4619994"/>
              <a:gd name="connsiteX3" fmla="*/ 907388 w 3774004"/>
              <a:gd name="connsiteY3" fmla="*/ 3450348 h 4619994"/>
              <a:gd name="connsiteX4" fmla="*/ 963486 w 3774004"/>
              <a:gd name="connsiteY4" fmla="*/ 3399860 h 4619994"/>
              <a:gd name="connsiteX5" fmla="*/ 1042023 w 3774004"/>
              <a:gd name="connsiteY5" fmla="*/ 3349372 h 4619994"/>
              <a:gd name="connsiteX6" fmla="*/ 1165439 w 3774004"/>
              <a:gd name="connsiteY6" fmla="*/ 3287664 h 4619994"/>
              <a:gd name="connsiteX7" fmla="*/ 1371600 w 3774004"/>
              <a:gd name="connsiteY7" fmla="*/ 3172195 h 4619994"/>
              <a:gd name="connsiteX8" fmla="*/ 1496418 w 3774004"/>
              <a:gd name="connsiteY8" fmla="*/ 3108150 h 4619994"/>
              <a:gd name="connsiteX9" fmla="*/ 1608615 w 3774004"/>
              <a:gd name="connsiteY9" fmla="*/ 3080101 h 4619994"/>
              <a:gd name="connsiteX10" fmla="*/ 1726421 w 3774004"/>
              <a:gd name="connsiteY10" fmla="*/ 3080101 h 4619994"/>
              <a:gd name="connsiteX11" fmla="*/ 1838617 w 3774004"/>
              <a:gd name="connsiteY11" fmla="*/ 3085710 h 4619994"/>
              <a:gd name="connsiteX12" fmla="*/ 1973253 w 3774004"/>
              <a:gd name="connsiteY12" fmla="*/ 3096930 h 4619994"/>
              <a:gd name="connsiteX13" fmla="*/ 2309842 w 3774004"/>
              <a:gd name="connsiteY13" fmla="*/ 3119369 h 4619994"/>
              <a:gd name="connsiteX14" fmla="*/ 2309842 w 3774004"/>
              <a:gd name="connsiteY14" fmla="*/ 3119369 h 4619994"/>
              <a:gd name="connsiteX15" fmla="*/ 2483746 w 3774004"/>
              <a:gd name="connsiteY15" fmla="*/ 3119369 h 4619994"/>
              <a:gd name="connsiteX16" fmla="*/ 2629601 w 3774004"/>
              <a:gd name="connsiteY16" fmla="*/ 3113759 h 4619994"/>
              <a:gd name="connsiteX17" fmla="*/ 2820335 w 3774004"/>
              <a:gd name="connsiteY17" fmla="*/ 3080101 h 4619994"/>
              <a:gd name="connsiteX18" fmla="*/ 2999849 w 3774004"/>
              <a:gd name="connsiteY18" fmla="*/ 3040832 h 4619994"/>
              <a:gd name="connsiteX19" fmla="*/ 3156924 w 3774004"/>
              <a:gd name="connsiteY19" fmla="*/ 2995953 h 4619994"/>
              <a:gd name="connsiteX20" fmla="*/ 3364487 w 3774004"/>
              <a:gd name="connsiteY20" fmla="*/ 2923026 h 4619994"/>
              <a:gd name="connsiteX21" fmla="*/ 3448634 w 3774004"/>
              <a:gd name="connsiteY21" fmla="*/ 2838878 h 4619994"/>
              <a:gd name="connsiteX22" fmla="*/ 3588880 w 3774004"/>
              <a:gd name="connsiteY22" fmla="*/ 2721072 h 4619994"/>
              <a:gd name="connsiteX23" fmla="*/ 3673027 w 3774004"/>
              <a:gd name="connsiteY23" fmla="*/ 2547168 h 4619994"/>
              <a:gd name="connsiteX24" fmla="*/ 3774004 w 3774004"/>
              <a:gd name="connsiteY24" fmla="*/ 2300336 h 4619994"/>
              <a:gd name="connsiteX25" fmla="*/ 3774004 w 3774004"/>
              <a:gd name="connsiteY25" fmla="*/ 2126432 h 4619994"/>
              <a:gd name="connsiteX26" fmla="*/ 3751564 w 3774004"/>
              <a:gd name="connsiteY26" fmla="*/ 2036675 h 4619994"/>
              <a:gd name="connsiteX27" fmla="*/ 3684247 w 3774004"/>
              <a:gd name="connsiteY27" fmla="*/ 1862770 h 4619994"/>
              <a:gd name="connsiteX28" fmla="*/ 3594490 w 3774004"/>
              <a:gd name="connsiteY28" fmla="*/ 1688866 h 4619994"/>
              <a:gd name="connsiteX29" fmla="*/ 3459854 w 3774004"/>
              <a:gd name="connsiteY29" fmla="*/ 1413985 h 4619994"/>
              <a:gd name="connsiteX30" fmla="*/ 3409366 w 3774004"/>
              <a:gd name="connsiteY30" fmla="*/ 1172763 h 4619994"/>
              <a:gd name="connsiteX31" fmla="*/ 3381317 w 3774004"/>
              <a:gd name="connsiteY31" fmla="*/ 1004469 h 4619994"/>
              <a:gd name="connsiteX32" fmla="*/ 3330828 w 3774004"/>
              <a:gd name="connsiteY32" fmla="*/ 774466 h 4619994"/>
              <a:gd name="connsiteX33" fmla="*/ 3200400 w 3774004"/>
              <a:gd name="connsiteY33" fmla="*/ 505194 h 4619994"/>
              <a:gd name="connsiteX34" fmla="*/ 2971800 w 3774004"/>
              <a:gd name="connsiteY34" fmla="*/ 200394 h 4619994"/>
              <a:gd name="connsiteX35" fmla="*/ 2590800 w 3774004"/>
              <a:gd name="connsiteY35" fmla="*/ 47994 h 4619994"/>
              <a:gd name="connsiteX36" fmla="*/ 2264963 w 3774004"/>
              <a:gd name="connsiteY36" fmla="*/ 50800 h 4619994"/>
              <a:gd name="connsiteX37" fmla="*/ 2133600 w 3774004"/>
              <a:gd name="connsiteY37" fmla="*/ 352795 h 4619994"/>
              <a:gd name="connsiteX38" fmla="*/ 1905000 w 3774004"/>
              <a:gd name="connsiteY38" fmla="*/ 733795 h 4619994"/>
              <a:gd name="connsiteX39" fmla="*/ 1828800 w 3774004"/>
              <a:gd name="connsiteY39" fmla="*/ 962395 h 4619994"/>
              <a:gd name="connsiteX40" fmla="*/ 1676400 w 3774004"/>
              <a:gd name="connsiteY40" fmla="*/ 1343395 h 4619994"/>
              <a:gd name="connsiteX41" fmla="*/ 1524000 w 3774004"/>
              <a:gd name="connsiteY41" fmla="*/ 1648195 h 4619994"/>
              <a:gd name="connsiteX42" fmla="*/ 1066800 w 3774004"/>
              <a:gd name="connsiteY42" fmla="*/ 2029195 h 4619994"/>
              <a:gd name="connsiteX43" fmla="*/ 222990 w 3774004"/>
              <a:gd name="connsiteY43" fmla="*/ 2390093 h 4619994"/>
              <a:gd name="connsiteX44" fmla="*/ 239820 w 3774004"/>
              <a:gd name="connsiteY44" fmla="*/ 2530339 h 4619994"/>
              <a:gd name="connsiteX45" fmla="*/ 262259 w 3774004"/>
              <a:gd name="connsiteY45" fmla="*/ 2866928 h 4619994"/>
              <a:gd name="connsiteX46" fmla="*/ 284698 w 3774004"/>
              <a:gd name="connsiteY46" fmla="*/ 2990343 h 4619994"/>
              <a:gd name="connsiteX47" fmla="*/ 284698 w 3774004"/>
              <a:gd name="connsiteY47" fmla="*/ 3147418 h 4619994"/>
              <a:gd name="connsiteX48" fmla="*/ 267869 w 3774004"/>
              <a:gd name="connsiteY48" fmla="*/ 3242785 h 4619994"/>
              <a:gd name="connsiteX49" fmla="*/ 178112 w 3774004"/>
              <a:gd name="connsiteY49" fmla="*/ 3383031 h 4619994"/>
              <a:gd name="connsiteX50" fmla="*/ 76200 w 3774004"/>
              <a:gd name="connsiteY50" fmla="*/ 3476994 h 4619994"/>
              <a:gd name="connsiteX51" fmla="*/ 0 w 3774004"/>
              <a:gd name="connsiteY51" fmla="*/ 3629394 h 4619994"/>
              <a:gd name="connsiteX52" fmla="*/ 0 w 3774004"/>
              <a:gd name="connsiteY52" fmla="*/ 3781794 h 4619994"/>
              <a:gd name="connsiteX53" fmla="*/ 15427 w 3774004"/>
              <a:gd name="connsiteY53" fmla="*/ 3910353 h 4619994"/>
              <a:gd name="connsiteX54" fmla="*/ 82745 w 3774004"/>
              <a:gd name="connsiteY54" fmla="*/ 4078648 h 4619994"/>
              <a:gd name="connsiteX55" fmla="*/ 228600 w 3774004"/>
              <a:gd name="connsiteY55" fmla="*/ 4391394 h 4619994"/>
              <a:gd name="connsiteX56" fmla="*/ 152400 w 3774004"/>
              <a:gd name="connsiteY56" fmla="*/ 4391394 h 4619994"/>
              <a:gd name="connsiteX57" fmla="*/ 304800 w 3774004"/>
              <a:gd name="connsiteY57" fmla="*/ 4619994 h 4619994"/>
              <a:gd name="connsiteX58" fmla="*/ 381000 w 3774004"/>
              <a:gd name="connsiteY58" fmla="*/ 4391394 h 4619994"/>
              <a:gd name="connsiteX59" fmla="*/ 304800 w 3774004"/>
              <a:gd name="connsiteY59" fmla="*/ 4391394 h 4619994"/>
              <a:gd name="connsiteX60" fmla="*/ 304800 w 3774004"/>
              <a:gd name="connsiteY60" fmla="*/ 4162794 h 4619994"/>
              <a:gd name="connsiteX61" fmla="*/ 304800 w 3774004"/>
              <a:gd name="connsiteY61" fmla="*/ 4086594 h 4619994"/>
              <a:gd name="connsiteX62" fmla="*/ 304800 w 3774004"/>
              <a:gd name="connsiteY62" fmla="*/ 3934194 h 4619994"/>
              <a:gd name="connsiteX63" fmla="*/ 304800 w 3774004"/>
              <a:gd name="connsiteY63" fmla="*/ 3934194 h 4619994"/>
              <a:gd name="connsiteX64" fmla="*/ 261938 w 3774004"/>
              <a:gd name="connsiteY64" fmla="*/ 3815132 h 4619994"/>
              <a:gd name="connsiteX65" fmla="*/ 266700 w 3774004"/>
              <a:gd name="connsiteY65" fmla="*/ 3710357 h 4619994"/>
              <a:gd name="connsiteX66" fmla="*/ 304800 w 3774004"/>
              <a:gd name="connsiteY66" fmla="*/ 3629395 h 4619994"/>
              <a:gd name="connsiteX67" fmla="*/ 361950 w 3774004"/>
              <a:gd name="connsiteY67" fmla="*/ 3517475 h 4619994"/>
              <a:gd name="connsiteX68" fmla="*/ 457200 w 3774004"/>
              <a:gd name="connsiteY68" fmla="*/ 3324595 h 4619994"/>
              <a:gd name="connsiteX69" fmla="*/ 609600 w 3774004"/>
              <a:gd name="connsiteY69" fmla="*/ 3095994 h 4619994"/>
              <a:gd name="connsiteX70" fmla="*/ 685800 w 3774004"/>
              <a:gd name="connsiteY70" fmla="*/ 2791194 h 4619994"/>
              <a:gd name="connsiteX71" fmla="*/ 914400 w 3774004"/>
              <a:gd name="connsiteY71" fmla="*/ 2562595 h 4619994"/>
              <a:gd name="connsiteX72" fmla="*/ 1219200 w 3774004"/>
              <a:gd name="connsiteY72" fmla="*/ 2410195 h 4619994"/>
              <a:gd name="connsiteX73" fmla="*/ 1600200 w 3774004"/>
              <a:gd name="connsiteY73" fmla="*/ 2181595 h 4619994"/>
              <a:gd name="connsiteX74" fmla="*/ 1676400 w 3774004"/>
              <a:gd name="connsiteY74" fmla="*/ 2486394 h 4619994"/>
              <a:gd name="connsiteX75" fmla="*/ 1295400 w 3774004"/>
              <a:gd name="connsiteY75" fmla="*/ 2867395 h 4619994"/>
              <a:gd name="connsiteX76" fmla="*/ 1066800 w 3774004"/>
              <a:gd name="connsiteY76" fmla="*/ 3095995 h 4619994"/>
              <a:gd name="connsiteX77" fmla="*/ 762000 w 3774004"/>
              <a:gd name="connsiteY77" fmla="*/ 3705595 h 4619994"/>
              <a:gd name="connsiteX0" fmla="*/ 772752 w 3774004"/>
              <a:gd name="connsiteY0" fmla="*/ 3624877 h 4581350"/>
              <a:gd name="connsiteX1" fmla="*/ 806411 w 3774004"/>
              <a:gd name="connsiteY1" fmla="*/ 3540730 h 4581350"/>
              <a:gd name="connsiteX2" fmla="*/ 856899 w 3774004"/>
              <a:gd name="connsiteY2" fmla="*/ 3467803 h 4581350"/>
              <a:gd name="connsiteX3" fmla="*/ 907388 w 3774004"/>
              <a:gd name="connsiteY3" fmla="*/ 3411704 h 4581350"/>
              <a:gd name="connsiteX4" fmla="*/ 963486 w 3774004"/>
              <a:gd name="connsiteY4" fmla="*/ 3361216 h 4581350"/>
              <a:gd name="connsiteX5" fmla="*/ 1042023 w 3774004"/>
              <a:gd name="connsiteY5" fmla="*/ 3310728 h 4581350"/>
              <a:gd name="connsiteX6" fmla="*/ 1165439 w 3774004"/>
              <a:gd name="connsiteY6" fmla="*/ 3249020 h 4581350"/>
              <a:gd name="connsiteX7" fmla="*/ 1371600 w 3774004"/>
              <a:gd name="connsiteY7" fmla="*/ 3133551 h 4581350"/>
              <a:gd name="connsiteX8" fmla="*/ 1496418 w 3774004"/>
              <a:gd name="connsiteY8" fmla="*/ 3069506 h 4581350"/>
              <a:gd name="connsiteX9" fmla="*/ 1608615 w 3774004"/>
              <a:gd name="connsiteY9" fmla="*/ 3041457 h 4581350"/>
              <a:gd name="connsiteX10" fmla="*/ 1726421 w 3774004"/>
              <a:gd name="connsiteY10" fmla="*/ 3041457 h 4581350"/>
              <a:gd name="connsiteX11" fmla="*/ 1838617 w 3774004"/>
              <a:gd name="connsiteY11" fmla="*/ 3047066 h 4581350"/>
              <a:gd name="connsiteX12" fmla="*/ 1973253 w 3774004"/>
              <a:gd name="connsiteY12" fmla="*/ 3058286 h 4581350"/>
              <a:gd name="connsiteX13" fmla="*/ 2309842 w 3774004"/>
              <a:gd name="connsiteY13" fmla="*/ 3080725 h 4581350"/>
              <a:gd name="connsiteX14" fmla="*/ 2309842 w 3774004"/>
              <a:gd name="connsiteY14" fmla="*/ 3080725 h 4581350"/>
              <a:gd name="connsiteX15" fmla="*/ 2483746 w 3774004"/>
              <a:gd name="connsiteY15" fmla="*/ 3080725 h 4581350"/>
              <a:gd name="connsiteX16" fmla="*/ 2629601 w 3774004"/>
              <a:gd name="connsiteY16" fmla="*/ 3075115 h 4581350"/>
              <a:gd name="connsiteX17" fmla="*/ 2820335 w 3774004"/>
              <a:gd name="connsiteY17" fmla="*/ 3041457 h 4581350"/>
              <a:gd name="connsiteX18" fmla="*/ 2999849 w 3774004"/>
              <a:gd name="connsiteY18" fmla="*/ 3002188 h 4581350"/>
              <a:gd name="connsiteX19" fmla="*/ 3156924 w 3774004"/>
              <a:gd name="connsiteY19" fmla="*/ 2957309 h 4581350"/>
              <a:gd name="connsiteX20" fmla="*/ 3364487 w 3774004"/>
              <a:gd name="connsiteY20" fmla="*/ 2884382 h 4581350"/>
              <a:gd name="connsiteX21" fmla="*/ 3448634 w 3774004"/>
              <a:gd name="connsiteY21" fmla="*/ 2800234 h 4581350"/>
              <a:gd name="connsiteX22" fmla="*/ 3588880 w 3774004"/>
              <a:gd name="connsiteY22" fmla="*/ 2682428 h 4581350"/>
              <a:gd name="connsiteX23" fmla="*/ 3673027 w 3774004"/>
              <a:gd name="connsiteY23" fmla="*/ 2508524 h 4581350"/>
              <a:gd name="connsiteX24" fmla="*/ 3774004 w 3774004"/>
              <a:gd name="connsiteY24" fmla="*/ 2261692 h 4581350"/>
              <a:gd name="connsiteX25" fmla="*/ 3774004 w 3774004"/>
              <a:gd name="connsiteY25" fmla="*/ 2087788 h 4581350"/>
              <a:gd name="connsiteX26" fmla="*/ 3751564 w 3774004"/>
              <a:gd name="connsiteY26" fmla="*/ 1998031 h 4581350"/>
              <a:gd name="connsiteX27" fmla="*/ 3684247 w 3774004"/>
              <a:gd name="connsiteY27" fmla="*/ 1824126 h 4581350"/>
              <a:gd name="connsiteX28" fmla="*/ 3594490 w 3774004"/>
              <a:gd name="connsiteY28" fmla="*/ 1650222 h 4581350"/>
              <a:gd name="connsiteX29" fmla="*/ 3459854 w 3774004"/>
              <a:gd name="connsiteY29" fmla="*/ 1375341 h 4581350"/>
              <a:gd name="connsiteX30" fmla="*/ 3409366 w 3774004"/>
              <a:gd name="connsiteY30" fmla="*/ 1134119 h 4581350"/>
              <a:gd name="connsiteX31" fmla="*/ 3381317 w 3774004"/>
              <a:gd name="connsiteY31" fmla="*/ 965825 h 4581350"/>
              <a:gd name="connsiteX32" fmla="*/ 3330828 w 3774004"/>
              <a:gd name="connsiteY32" fmla="*/ 735822 h 4581350"/>
              <a:gd name="connsiteX33" fmla="*/ 3200400 w 3774004"/>
              <a:gd name="connsiteY33" fmla="*/ 466550 h 4581350"/>
              <a:gd name="connsiteX34" fmla="*/ 2971800 w 3774004"/>
              <a:gd name="connsiteY34" fmla="*/ 161750 h 4581350"/>
              <a:gd name="connsiteX35" fmla="*/ 2590800 w 3774004"/>
              <a:gd name="connsiteY35" fmla="*/ 9350 h 4581350"/>
              <a:gd name="connsiteX36" fmla="*/ 2362200 w 3774004"/>
              <a:gd name="connsiteY36" fmla="*/ 85551 h 4581350"/>
              <a:gd name="connsiteX37" fmla="*/ 2133600 w 3774004"/>
              <a:gd name="connsiteY37" fmla="*/ 314151 h 4581350"/>
              <a:gd name="connsiteX38" fmla="*/ 1905000 w 3774004"/>
              <a:gd name="connsiteY38" fmla="*/ 695151 h 4581350"/>
              <a:gd name="connsiteX39" fmla="*/ 1828800 w 3774004"/>
              <a:gd name="connsiteY39" fmla="*/ 923751 h 4581350"/>
              <a:gd name="connsiteX40" fmla="*/ 1676400 w 3774004"/>
              <a:gd name="connsiteY40" fmla="*/ 1304751 h 4581350"/>
              <a:gd name="connsiteX41" fmla="*/ 1524000 w 3774004"/>
              <a:gd name="connsiteY41" fmla="*/ 1609551 h 4581350"/>
              <a:gd name="connsiteX42" fmla="*/ 1066800 w 3774004"/>
              <a:gd name="connsiteY42" fmla="*/ 1990551 h 4581350"/>
              <a:gd name="connsiteX43" fmla="*/ 222990 w 3774004"/>
              <a:gd name="connsiteY43" fmla="*/ 2351449 h 4581350"/>
              <a:gd name="connsiteX44" fmla="*/ 239820 w 3774004"/>
              <a:gd name="connsiteY44" fmla="*/ 2491695 h 4581350"/>
              <a:gd name="connsiteX45" fmla="*/ 262259 w 3774004"/>
              <a:gd name="connsiteY45" fmla="*/ 2828284 h 4581350"/>
              <a:gd name="connsiteX46" fmla="*/ 284698 w 3774004"/>
              <a:gd name="connsiteY46" fmla="*/ 2951699 h 4581350"/>
              <a:gd name="connsiteX47" fmla="*/ 284698 w 3774004"/>
              <a:gd name="connsiteY47" fmla="*/ 3108774 h 4581350"/>
              <a:gd name="connsiteX48" fmla="*/ 267869 w 3774004"/>
              <a:gd name="connsiteY48" fmla="*/ 3204141 h 4581350"/>
              <a:gd name="connsiteX49" fmla="*/ 178112 w 3774004"/>
              <a:gd name="connsiteY49" fmla="*/ 3344387 h 4581350"/>
              <a:gd name="connsiteX50" fmla="*/ 76200 w 3774004"/>
              <a:gd name="connsiteY50" fmla="*/ 3438350 h 4581350"/>
              <a:gd name="connsiteX51" fmla="*/ 0 w 3774004"/>
              <a:gd name="connsiteY51" fmla="*/ 3590750 h 4581350"/>
              <a:gd name="connsiteX52" fmla="*/ 0 w 3774004"/>
              <a:gd name="connsiteY52" fmla="*/ 3743150 h 4581350"/>
              <a:gd name="connsiteX53" fmla="*/ 15427 w 3774004"/>
              <a:gd name="connsiteY53" fmla="*/ 3871709 h 4581350"/>
              <a:gd name="connsiteX54" fmla="*/ 82745 w 3774004"/>
              <a:gd name="connsiteY54" fmla="*/ 4040004 h 4581350"/>
              <a:gd name="connsiteX55" fmla="*/ 228600 w 3774004"/>
              <a:gd name="connsiteY55" fmla="*/ 4352750 h 4581350"/>
              <a:gd name="connsiteX56" fmla="*/ 152400 w 3774004"/>
              <a:gd name="connsiteY56" fmla="*/ 4352750 h 4581350"/>
              <a:gd name="connsiteX57" fmla="*/ 304800 w 3774004"/>
              <a:gd name="connsiteY57" fmla="*/ 4581350 h 4581350"/>
              <a:gd name="connsiteX58" fmla="*/ 381000 w 3774004"/>
              <a:gd name="connsiteY58" fmla="*/ 4352750 h 4581350"/>
              <a:gd name="connsiteX59" fmla="*/ 304800 w 3774004"/>
              <a:gd name="connsiteY59" fmla="*/ 4352750 h 4581350"/>
              <a:gd name="connsiteX60" fmla="*/ 304800 w 3774004"/>
              <a:gd name="connsiteY60" fmla="*/ 4124150 h 4581350"/>
              <a:gd name="connsiteX61" fmla="*/ 304800 w 3774004"/>
              <a:gd name="connsiteY61" fmla="*/ 4047950 h 4581350"/>
              <a:gd name="connsiteX62" fmla="*/ 304800 w 3774004"/>
              <a:gd name="connsiteY62" fmla="*/ 3895550 h 4581350"/>
              <a:gd name="connsiteX63" fmla="*/ 304800 w 3774004"/>
              <a:gd name="connsiteY63" fmla="*/ 3895550 h 4581350"/>
              <a:gd name="connsiteX64" fmla="*/ 261938 w 3774004"/>
              <a:gd name="connsiteY64" fmla="*/ 3776488 h 4581350"/>
              <a:gd name="connsiteX65" fmla="*/ 266700 w 3774004"/>
              <a:gd name="connsiteY65" fmla="*/ 3671713 h 4581350"/>
              <a:gd name="connsiteX66" fmla="*/ 304800 w 3774004"/>
              <a:gd name="connsiteY66" fmla="*/ 3590751 h 4581350"/>
              <a:gd name="connsiteX67" fmla="*/ 361950 w 3774004"/>
              <a:gd name="connsiteY67" fmla="*/ 3478831 h 4581350"/>
              <a:gd name="connsiteX68" fmla="*/ 457200 w 3774004"/>
              <a:gd name="connsiteY68" fmla="*/ 3285951 h 4581350"/>
              <a:gd name="connsiteX69" fmla="*/ 609600 w 3774004"/>
              <a:gd name="connsiteY69" fmla="*/ 3057350 h 4581350"/>
              <a:gd name="connsiteX70" fmla="*/ 685800 w 3774004"/>
              <a:gd name="connsiteY70" fmla="*/ 2752550 h 4581350"/>
              <a:gd name="connsiteX71" fmla="*/ 914400 w 3774004"/>
              <a:gd name="connsiteY71" fmla="*/ 2523951 h 4581350"/>
              <a:gd name="connsiteX72" fmla="*/ 1219200 w 3774004"/>
              <a:gd name="connsiteY72" fmla="*/ 2371551 h 4581350"/>
              <a:gd name="connsiteX73" fmla="*/ 1600200 w 3774004"/>
              <a:gd name="connsiteY73" fmla="*/ 2142951 h 4581350"/>
              <a:gd name="connsiteX74" fmla="*/ 1676400 w 3774004"/>
              <a:gd name="connsiteY74" fmla="*/ 2447750 h 4581350"/>
              <a:gd name="connsiteX75" fmla="*/ 1295400 w 3774004"/>
              <a:gd name="connsiteY75" fmla="*/ 2828751 h 4581350"/>
              <a:gd name="connsiteX76" fmla="*/ 1066800 w 3774004"/>
              <a:gd name="connsiteY76" fmla="*/ 3057351 h 4581350"/>
              <a:gd name="connsiteX77" fmla="*/ 762000 w 3774004"/>
              <a:gd name="connsiteY77" fmla="*/ 3666951 h 4581350"/>
              <a:gd name="connsiteX0" fmla="*/ 772752 w 3774004"/>
              <a:gd name="connsiteY0" fmla="*/ 3624877 h 4581350"/>
              <a:gd name="connsiteX1" fmla="*/ 806411 w 3774004"/>
              <a:gd name="connsiteY1" fmla="*/ 3540730 h 4581350"/>
              <a:gd name="connsiteX2" fmla="*/ 856899 w 3774004"/>
              <a:gd name="connsiteY2" fmla="*/ 3467803 h 4581350"/>
              <a:gd name="connsiteX3" fmla="*/ 907388 w 3774004"/>
              <a:gd name="connsiteY3" fmla="*/ 3411704 h 4581350"/>
              <a:gd name="connsiteX4" fmla="*/ 963486 w 3774004"/>
              <a:gd name="connsiteY4" fmla="*/ 3361216 h 4581350"/>
              <a:gd name="connsiteX5" fmla="*/ 1042023 w 3774004"/>
              <a:gd name="connsiteY5" fmla="*/ 3310728 h 4581350"/>
              <a:gd name="connsiteX6" fmla="*/ 1165439 w 3774004"/>
              <a:gd name="connsiteY6" fmla="*/ 3249020 h 4581350"/>
              <a:gd name="connsiteX7" fmla="*/ 1371600 w 3774004"/>
              <a:gd name="connsiteY7" fmla="*/ 3133551 h 4581350"/>
              <a:gd name="connsiteX8" fmla="*/ 1496418 w 3774004"/>
              <a:gd name="connsiteY8" fmla="*/ 3069506 h 4581350"/>
              <a:gd name="connsiteX9" fmla="*/ 1608615 w 3774004"/>
              <a:gd name="connsiteY9" fmla="*/ 3041457 h 4581350"/>
              <a:gd name="connsiteX10" fmla="*/ 1726421 w 3774004"/>
              <a:gd name="connsiteY10" fmla="*/ 3041457 h 4581350"/>
              <a:gd name="connsiteX11" fmla="*/ 1838617 w 3774004"/>
              <a:gd name="connsiteY11" fmla="*/ 3047066 h 4581350"/>
              <a:gd name="connsiteX12" fmla="*/ 1973253 w 3774004"/>
              <a:gd name="connsiteY12" fmla="*/ 3058286 h 4581350"/>
              <a:gd name="connsiteX13" fmla="*/ 2309842 w 3774004"/>
              <a:gd name="connsiteY13" fmla="*/ 3080725 h 4581350"/>
              <a:gd name="connsiteX14" fmla="*/ 2309842 w 3774004"/>
              <a:gd name="connsiteY14" fmla="*/ 3080725 h 4581350"/>
              <a:gd name="connsiteX15" fmla="*/ 2483746 w 3774004"/>
              <a:gd name="connsiteY15" fmla="*/ 3080725 h 4581350"/>
              <a:gd name="connsiteX16" fmla="*/ 2629601 w 3774004"/>
              <a:gd name="connsiteY16" fmla="*/ 3075115 h 4581350"/>
              <a:gd name="connsiteX17" fmla="*/ 2820335 w 3774004"/>
              <a:gd name="connsiteY17" fmla="*/ 3041457 h 4581350"/>
              <a:gd name="connsiteX18" fmla="*/ 2999849 w 3774004"/>
              <a:gd name="connsiteY18" fmla="*/ 3002188 h 4581350"/>
              <a:gd name="connsiteX19" fmla="*/ 3156924 w 3774004"/>
              <a:gd name="connsiteY19" fmla="*/ 2957309 h 4581350"/>
              <a:gd name="connsiteX20" fmla="*/ 3364487 w 3774004"/>
              <a:gd name="connsiteY20" fmla="*/ 2884382 h 4581350"/>
              <a:gd name="connsiteX21" fmla="*/ 3448634 w 3774004"/>
              <a:gd name="connsiteY21" fmla="*/ 2800234 h 4581350"/>
              <a:gd name="connsiteX22" fmla="*/ 3588880 w 3774004"/>
              <a:gd name="connsiteY22" fmla="*/ 2682428 h 4581350"/>
              <a:gd name="connsiteX23" fmla="*/ 3673027 w 3774004"/>
              <a:gd name="connsiteY23" fmla="*/ 2508524 h 4581350"/>
              <a:gd name="connsiteX24" fmla="*/ 3774004 w 3774004"/>
              <a:gd name="connsiteY24" fmla="*/ 2261692 h 4581350"/>
              <a:gd name="connsiteX25" fmla="*/ 3774004 w 3774004"/>
              <a:gd name="connsiteY25" fmla="*/ 2087788 h 4581350"/>
              <a:gd name="connsiteX26" fmla="*/ 3751564 w 3774004"/>
              <a:gd name="connsiteY26" fmla="*/ 1998031 h 4581350"/>
              <a:gd name="connsiteX27" fmla="*/ 3684247 w 3774004"/>
              <a:gd name="connsiteY27" fmla="*/ 1824126 h 4581350"/>
              <a:gd name="connsiteX28" fmla="*/ 3594490 w 3774004"/>
              <a:gd name="connsiteY28" fmla="*/ 1650222 h 4581350"/>
              <a:gd name="connsiteX29" fmla="*/ 3459854 w 3774004"/>
              <a:gd name="connsiteY29" fmla="*/ 1375341 h 4581350"/>
              <a:gd name="connsiteX30" fmla="*/ 3409366 w 3774004"/>
              <a:gd name="connsiteY30" fmla="*/ 1134119 h 4581350"/>
              <a:gd name="connsiteX31" fmla="*/ 3381317 w 3774004"/>
              <a:gd name="connsiteY31" fmla="*/ 965825 h 4581350"/>
              <a:gd name="connsiteX32" fmla="*/ 3330828 w 3774004"/>
              <a:gd name="connsiteY32" fmla="*/ 735822 h 4581350"/>
              <a:gd name="connsiteX33" fmla="*/ 3200400 w 3774004"/>
              <a:gd name="connsiteY33" fmla="*/ 466550 h 4581350"/>
              <a:gd name="connsiteX34" fmla="*/ 2971800 w 3774004"/>
              <a:gd name="connsiteY34" fmla="*/ 161750 h 4581350"/>
              <a:gd name="connsiteX35" fmla="*/ 2590800 w 3774004"/>
              <a:gd name="connsiteY35" fmla="*/ 9350 h 4581350"/>
              <a:gd name="connsiteX36" fmla="*/ 2362200 w 3774004"/>
              <a:gd name="connsiteY36" fmla="*/ 85551 h 4581350"/>
              <a:gd name="connsiteX37" fmla="*/ 2133600 w 3774004"/>
              <a:gd name="connsiteY37" fmla="*/ 314151 h 4581350"/>
              <a:gd name="connsiteX38" fmla="*/ 1905000 w 3774004"/>
              <a:gd name="connsiteY38" fmla="*/ 695151 h 4581350"/>
              <a:gd name="connsiteX39" fmla="*/ 1828800 w 3774004"/>
              <a:gd name="connsiteY39" fmla="*/ 923751 h 4581350"/>
              <a:gd name="connsiteX40" fmla="*/ 1676400 w 3774004"/>
              <a:gd name="connsiteY40" fmla="*/ 1304751 h 4581350"/>
              <a:gd name="connsiteX41" fmla="*/ 1524000 w 3774004"/>
              <a:gd name="connsiteY41" fmla="*/ 1609551 h 4581350"/>
              <a:gd name="connsiteX42" fmla="*/ 1066800 w 3774004"/>
              <a:gd name="connsiteY42" fmla="*/ 1990551 h 4581350"/>
              <a:gd name="connsiteX43" fmla="*/ 222990 w 3774004"/>
              <a:gd name="connsiteY43" fmla="*/ 2351449 h 4581350"/>
              <a:gd name="connsiteX44" fmla="*/ 239820 w 3774004"/>
              <a:gd name="connsiteY44" fmla="*/ 2491695 h 4581350"/>
              <a:gd name="connsiteX45" fmla="*/ 262259 w 3774004"/>
              <a:gd name="connsiteY45" fmla="*/ 2828284 h 4581350"/>
              <a:gd name="connsiteX46" fmla="*/ 284698 w 3774004"/>
              <a:gd name="connsiteY46" fmla="*/ 2951699 h 4581350"/>
              <a:gd name="connsiteX47" fmla="*/ 284698 w 3774004"/>
              <a:gd name="connsiteY47" fmla="*/ 3108774 h 4581350"/>
              <a:gd name="connsiteX48" fmla="*/ 267869 w 3774004"/>
              <a:gd name="connsiteY48" fmla="*/ 3204141 h 4581350"/>
              <a:gd name="connsiteX49" fmla="*/ 178112 w 3774004"/>
              <a:gd name="connsiteY49" fmla="*/ 3344387 h 4581350"/>
              <a:gd name="connsiteX50" fmla="*/ 76200 w 3774004"/>
              <a:gd name="connsiteY50" fmla="*/ 3438350 h 4581350"/>
              <a:gd name="connsiteX51" fmla="*/ 0 w 3774004"/>
              <a:gd name="connsiteY51" fmla="*/ 3590750 h 4581350"/>
              <a:gd name="connsiteX52" fmla="*/ 0 w 3774004"/>
              <a:gd name="connsiteY52" fmla="*/ 3743150 h 4581350"/>
              <a:gd name="connsiteX53" fmla="*/ 15427 w 3774004"/>
              <a:gd name="connsiteY53" fmla="*/ 3871709 h 4581350"/>
              <a:gd name="connsiteX54" fmla="*/ 82745 w 3774004"/>
              <a:gd name="connsiteY54" fmla="*/ 4040004 h 4581350"/>
              <a:gd name="connsiteX55" fmla="*/ 228600 w 3774004"/>
              <a:gd name="connsiteY55" fmla="*/ 4352750 h 4581350"/>
              <a:gd name="connsiteX56" fmla="*/ 152400 w 3774004"/>
              <a:gd name="connsiteY56" fmla="*/ 4352750 h 4581350"/>
              <a:gd name="connsiteX57" fmla="*/ 304800 w 3774004"/>
              <a:gd name="connsiteY57" fmla="*/ 4581350 h 4581350"/>
              <a:gd name="connsiteX58" fmla="*/ 381000 w 3774004"/>
              <a:gd name="connsiteY58" fmla="*/ 4352750 h 4581350"/>
              <a:gd name="connsiteX59" fmla="*/ 304800 w 3774004"/>
              <a:gd name="connsiteY59" fmla="*/ 4352750 h 4581350"/>
              <a:gd name="connsiteX60" fmla="*/ 304800 w 3774004"/>
              <a:gd name="connsiteY60" fmla="*/ 4124150 h 4581350"/>
              <a:gd name="connsiteX61" fmla="*/ 304800 w 3774004"/>
              <a:gd name="connsiteY61" fmla="*/ 4047950 h 4581350"/>
              <a:gd name="connsiteX62" fmla="*/ 304800 w 3774004"/>
              <a:gd name="connsiteY62" fmla="*/ 3895550 h 4581350"/>
              <a:gd name="connsiteX63" fmla="*/ 304800 w 3774004"/>
              <a:gd name="connsiteY63" fmla="*/ 3895550 h 4581350"/>
              <a:gd name="connsiteX64" fmla="*/ 261938 w 3774004"/>
              <a:gd name="connsiteY64" fmla="*/ 3776488 h 4581350"/>
              <a:gd name="connsiteX65" fmla="*/ 266700 w 3774004"/>
              <a:gd name="connsiteY65" fmla="*/ 3671713 h 4581350"/>
              <a:gd name="connsiteX66" fmla="*/ 304800 w 3774004"/>
              <a:gd name="connsiteY66" fmla="*/ 3590751 h 4581350"/>
              <a:gd name="connsiteX67" fmla="*/ 361950 w 3774004"/>
              <a:gd name="connsiteY67" fmla="*/ 3478831 h 4581350"/>
              <a:gd name="connsiteX68" fmla="*/ 457200 w 3774004"/>
              <a:gd name="connsiteY68" fmla="*/ 3285951 h 4581350"/>
              <a:gd name="connsiteX69" fmla="*/ 609600 w 3774004"/>
              <a:gd name="connsiteY69" fmla="*/ 3057350 h 4581350"/>
              <a:gd name="connsiteX70" fmla="*/ 685800 w 3774004"/>
              <a:gd name="connsiteY70" fmla="*/ 2752550 h 4581350"/>
              <a:gd name="connsiteX71" fmla="*/ 914400 w 3774004"/>
              <a:gd name="connsiteY71" fmla="*/ 2523951 h 4581350"/>
              <a:gd name="connsiteX72" fmla="*/ 1219200 w 3774004"/>
              <a:gd name="connsiteY72" fmla="*/ 2371551 h 4581350"/>
              <a:gd name="connsiteX73" fmla="*/ 1600200 w 3774004"/>
              <a:gd name="connsiteY73" fmla="*/ 2142951 h 4581350"/>
              <a:gd name="connsiteX74" fmla="*/ 1676400 w 3774004"/>
              <a:gd name="connsiteY74" fmla="*/ 2447750 h 4581350"/>
              <a:gd name="connsiteX75" fmla="*/ 1295400 w 3774004"/>
              <a:gd name="connsiteY75" fmla="*/ 2828751 h 4581350"/>
              <a:gd name="connsiteX76" fmla="*/ 1066800 w 3774004"/>
              <a:gd name="connsiteY76" fmla="*/ 3057351 h 4581350"/>
              <a:gd name="connsiteX77" fmla="*/ 762000 w 3774004"/>
              <a:gd name="connsiteY77" fmla="*/ 3666951 h 4581350"/>
              <a:gd name="connsiteX0" fmla="*/ 772752 w 3774004"/>
              <a:gd name="connsiteY0" fmla="*/ 3624877 h 4581350"/>
              <a:gd name="connsiteX1" fmla="*/ 806411 w 3774004"/>
              <a:gd name="connsiteY1" fmla="*/ 3540730 h 4581350"/>
              <a:gd name="connsiteX2" fmla="*/ 856899 w 3774004"/>
              <a:gd name="connsiteY2" fmla="*/ 3467803 h 4581350"/>
              <a:gd name="connsiteX3" fmla="*/ 907388 w 3774004"/>
              <a:gd name="connsiteY3" fmla="*/ 3411704 h 4581350"/>
              <a:gd name="connsiteX4" fmla="*/ 963486 w 3774004"/>
              <a:gd name="connsiteY4" fmla="*/ 3361216 h 4581350"/>
              <a:gd name="connsiteX5" fmla="*/ 1042023 w 3774004"/>
              <a:gd name="connsiteY5" fmla="*/ 3310728 h 4581350"/>
              <a:gd name="connsiteX6" fmla="*/ 1165439 w 3774004"/>
              <a:gd name="connsiteY6" fmla="*/ 3249020 h 4581350"/>
              <a:gd name="connsiteX7" fmla="*/ 1371600 w 3774004"/>
              <a:gd name="connsiteY7" fmla="*/ 3133551 h 4581350"/>
              <a:gd name="connsiteX8" fmla="*/ 1496418 w 3774004"/>
              <a:gd name="connsiteY8" fmla="*/ 3069506 h 4581350"/>
              <a:gd name="connsiteX9" fmla="*/ 1608615 w 3774004"/>
              <a:gd name="connsiteY9" fmla="*/ 3041457 h 4581350"/>
              <a:gd name="connsiteX10" fmla="*/ 1726421 w 3774004"/>
              <a:gd name="connsiteY10" fmla="*/ 3041457 h 4581350"/>
              <a:gd name="connsiteX11" fmla="*/ 1838617 w 3774004"/>
              <a:gd name="connsiteY11" fmla="*/ 3047066 h 4581350"/>
              <a:gd name="connsiteX12" fmla="*/ 1973253 w 3774004"/>
              <a:gd name="connsiteY12" fmla="*/ 3058286 h 4581350"/>
              <a:gd name="connsiteX13" fmla="*/ 2309842 w 3774004"/>
              <a:gd name="connsiteY13" fmla="*/ 3080725 h 4581350"/>
              <a:gd name="connsiteX14" fmla="*/ 2309842 w 3774004"/>
              <a:gd name="connsiteY14" fmla="*/ 3080725 h 4581350"/>
              <a:gd name="connsiteX15" fmla="*/ 2483746 w 3774004"/>
              <a:gd name="connsiteY15" fmla="*/ 3080725 h 4581350"/>
              <a:gd name="connsiteX16" fmla="*/ 2629601 w 3774004"/>
              <a:gd name="connsiteY16" fmla="*/ 3075115 h 4581350"/>
              <a:gd name="connsiteX17" fmla="*/ 2820335 w 3774004"/>
              <a:gd name="connsiteY17" fmla="*/ 3041457 h 4581350"/>
              <a:gd name="connsiteX18" fmla="*/ 2999849 w 3774004"/>
              <a:gd name="connsiteY18" fmla="*/ 3002188 h 4581350"/>
              <a:gd name="connsiteX19" fmla="*/ 3156924 w 3774004"/>
              <a:gd name="connsiteY19" fmla="*/ 2957309 h 4581350"/>
              <a:gd name="connsiteX20" fmla="*/ 3364487 w 3774004"/>
              <a:gd name="connsiteY20" fmla="*/ 2884382 h 4581350"/>
              <a:gd name="connsiteX21" fmla="*/ 3448634 w 3774004"/>
              <a:gd name="connsiteY21" fmla="*/ 2800234 h 4581350"/>
              <a:gd name="connsiteX22" fmla="*/ 3588880 w 3774004"/>
              <a:gd name="connsiteY22" fmla="*/ 2682428 h 4581350"/>
              <a:gd name="connsiteX23" fmla="*/ 3673027 w 3774004"/>
              <a:gd name="connsiteY23" fmla="*/ 2508524 h 4581350"/>
              <a:gd name="connsiteX24" fmla="*/ 3774004 w 3774004"/>
              <a:gd name="connsiteY24" fmla="*/ 2261692 h 4581350"/>
              <a:gd name="connsiteX25" fmla="*/ 3774004 w 3774004"/>
              <a:gd name="connsiteY25" fmla="*/ 2087788 h 4581350"/>
              <a:gd name="connsiteX26" fmla="*/ 3751564 w 3774004"/>
              <a:gd name="connsiteY26" fmla="*/ 1998031 h 4581350"/>
              <a:gd name="connsiteX27" fmla="*/ 3684247 w 3774004"/>
              <a:gd name="connsiteY27" fmla="*/ 1824126 h 4581350"/>
              <a:gd name="connsiteX28" fmla="*/ 3594490 w 3774004"/>
              <a:gd name="connsiteY28" fmla="*/ 1650222 h 4581350"/>
              <a:gd name="connsiteX29" fmla="*/ 3459854 w 3774004"/>
              <a:gd name="connsiteY29" fmla="*/ 1375341 h 4581350"/>
              <a:gd name="connsiteX30" fmla="*/ 3409366 w 3774004"/>
              <a:gd name="connsiteY30" fmla="*/ 1134119 h 4581350"/>
              <a:gd name="connsiteX31" fmla="*/ 3381317 w 3774004"/>
              <a:gd name="connsiteY31" fmla="*/ 965825 h 4581350"/>
              <a:gd name="connsiteX32" fmla="*/ 3330828 w 3774004"/>
              <a:gd name="connsiteY32" fmla="*/ 735822 h 4581350"/>
              <a:gd name="connsiteX33" fmla="*/ 3200400 w 3774004"/>
              <a:gd name="connsiteY33" fmla="*/ 466550 h 4581350"/>
              <a:gd name="connsiteX34" fmla="*/ 2971800 w 3774004"/>
              <a:gd name="connsiteY34" fmla="*/ 161750 h 4581350"/>
              <a:gd name="connsiteX35" fmla="*/ 2590800 w 3774004"/>
              <a:gd name="connsiteY35" fmla="*/ 9350 h 4581350"/>
              <a:gd name="connsiteX36" fmla="*/ 2362200 w 3774004"/>
              <a:gd name="connsiteY36" fmla="*/ 85551 h 4581350"/>
              <a:gd name="connsiteX37" fmla="*/ 2133600 w 3774004"/>
              <a:gd name="connsiteY37" fmla="*/ 314151 h 4581350"/>
              <a:gd name="connsiteX38" fmla="*/ 1905000 w 3774004"/>
              <a:gd name="connsiteY38" fmla="*/ 695151 h 4581350"/>
              <a:gd name="connsiteX39" fmla="*/ 1828800 w 3774004"/>
              <a:gd name="connsiteY39" fmla="*/ 923751 h 4581350"/>
              <a:gd name="connsiteX40" fmla="*/ 1676400 w 3774004"/>
              <a:gd name="connsiteY40" fmla="*/ 1304751 h 4581350"/>
              <a:gd name="connsiteX41" fmla="*/ 1524000 w 3774004"/>
              <a:gd name="connsiteY41" fmla="*/ 1609551 h 4581350"/>
              <a:gd name="connsiteX42" fmla="*/ 1066800 w 3774004"/>
              <a:gd name="connsiteY42" fmla="*/ 1990551 h 4581350"/>
              <a:gd name="connsiteX43" fmla="*/ 222990 w 3774004"/>
              <a:gd name="connsiteY43" fmla="*/ 2351449 h 4581350"/>
              <a:gd name="connsiteX44" fmla="*/ 239820 w 3774004"/>
              <a:gd name="connsiteY44" fmla="*/ 2491695 h 4581350"/>
              <a:gd name="connsiteX45" fmla="*/ 262259 w 3774004"/>
              <a:gd name="connsiteY45" fmla="*/ 2828284 h 4581350"/>
              <a:gd name="connsiteX46" fmla="*/ 284698 w 3774004"/>
              <a:gd name="connsiteY46" fmla="*/ 2951699 h 4581350"/>
              <a:gd name="connsiteX47" fmla="*/ 284698 w 3774004"/>
              <a:gd name="connsiteY47" fmla="*/ 3108774 h 4581350"/>
              <a:gd name="connsiteX48" fmla="*/ 267869 w 3774004"/>
              <a:gd name="connsiteY48" fmla="*/ 3204141 h 4581350"/>
              <a:gd name="connsiteX49" fmla="*/ 178112 w 3774004"/>
              <a:gd name="connsiteY49" fmla="*/ 3344387 h 4581350"/>
              <a:gd name="connsiteX50" fmla="*/ 76200 w 3774004"/>
              <a:gd name="connsiteY50" fmla="*/ 3438350 h 4581350"/>
              <a:gd name="connsiteX51" fmla="*/ 0 w 3774004"/>
              <a:gd name="connsiteY51" fmla="*/ 3590750 h 4581350"/>
              <a:gd name="connsiteX52" fmla="*/ 0 w 3774004"/>
              <a:gd name="connsiteY52" fmla="*/ 3743150 h 4581350"/>
              <a:gd name="connsiteX53" fmla="*/ 15427 w 3774004"/>
              <a:gd name="connsiteY53" fmla="*/ 3871709 h 4581350"/>
              <a:gd name="connsiteX54" fmla="*/ 82745 w 3774004"/>
              <a:gd name="connsiteY54" fmla="*/ 4040004 h 4581350"/>
              <a:gd name="connsiteX55" fmla="*/ 228600 w 3774004"/>
              <a:gd name="connsiteY55" fmla="*/ 4352750 h 4581350"/>
              <a:gd name="connsiteX56" fmla="*/ 152400 w 3774004"/>
              <a:gd name="connsiteY56" fmla="*/ 4352750 h 4581350"/>
              <a:gd name="connsiteX57" fmla="*/ 304800 w 3774004"/>
              <a:gd name="connsiteY57" fmla="*/ 4581350 h 4581350"/>
              <a:gd name="connsiteX58" fmla="*/ 381000 w 3774004"/>
              <a:gd name="connsiteY58" fmla="*/ 4352750 h 4581350"/>
              <a:gd name="connsiteX59" fmla="*/ 304800 w 3774004"/>
              <a:gd name="connsiteY59" fmla="*/ 4352750 h 4581350"/>
              <a:gd name="connsiteX60" fmla="*/ 304800 w 3774004"/>
              <a:gd name="connsiteY60" fmla="*/ 4124150 h 4581350"/>
              <a:gd name="connsiteX61" fmla="*/ 304800 w 3774004"/>
              <a:gd name="connsiteY61" fmla="*/ 4047950 h 4581350"/>
              <a:gd name="connsiteX62" fmla="*/ 304800 w 3774004"/>
              <a:gd name="connsiteY62" fmla="*/ 3895550 h 4581350"/>
              <a:gd name="connsiteX63" fmla="*/ 304800 w 3774004"/>
              <a:gd name="connsiteY63" fmla="*/ 3895550 h 4581350"/>
              <a:gd name="connsiteX64" fmla="*/ 261938 w 3774004"/>
              <a:gd name="connsiteY64" fmla="*/ 3776488 h 4581350"/>
              <a:gd name="connsiteX65" fmla="*/ 266700 w 3774004"/>
              <a:gd name="connsiteY65" fmla="*/ 3671713 h 4581350"/>
              <a:gd name="connsiteX66" fmla="*/ 304800 w 3774004"/>
              <a:gd name="connsiteY66" fmla="*/ 3590751 h 4581350"/>
              <a:gd name="connsiteX67" fmla="*/ 361950 w 3774004"/>
              <a:gd name="connsiteY67" fmla="*/ 3478831 h 4581350"/>
              <a:gd name="connsiteX68" fmla="*/ 457200 w 3774004"/>
              <a:gd name="connsiteY68" fmla="*/ 3285951 h 4581350"/>
              <a:gd name="connsiteX69" fmla="*/ 609600 w 3774004"/>
              <a:gd name="connsiteY69" fmla="*/ 3057350 h 4581350"/>
              <a:gd name="connsiteX70" fmla="*/ 685800 w 3774004"/>
              <a:gd name="connsiteY70" fmla="*/ 2752550 h 4581350"/>
              <a:gd name="connsiteX71" fmla="*/ 914400 w 3774004"/>
              <a:gd name="connsiteY71" fmla="*/ 2523951 h 4581350"/>
              <a:gd name="connsiteX72" fmla="*/ 1219200 w 3774004"/>
              <a:gd name="connsiteY72" fmla="*/ 2371551 h 4581350"/>
              <a:gd name="connsiteX73" fmla="*/ 1600200 w 3774004"/>
              <a:gd name="connsiteY73" fmla="*/ 2142951 h 4581350"/>
              <a:gd name="connsiteX74" fmla="*/ 1676400 w 3774004"/>
              <a:gd name="connsiteY74" fmla="*/ 2447750 h 4581350"/>
              <a:gd name="connsiteX75" fmla="*/ 1295400 w 3774004"/>
              <a:gd name="connsiteY75" fmla="*/ 2828751 h 4581350"/>
              <a:gd name="connsiteX76" fmla="*/ 1066800 w 3774004"/>
              <a:gd name="connsiteY76" fmla="*/ 3057351 h 4581350"/>
              <a:gd name="connsiteX77" fmla="*/ 762000 w 3774004"/>
              <a:gd name="connsiteY77" fmla="*/ 3666951 h 4581350"/>
              <a:gd name="connsiteX0" fmla="*/ 772752 w 3774004"/>
              <a:gd name="connsiteY0" fmla="*/ 3624877 h 4581350"/>
              <a:gd name="connsiteX1" fmla="*/ 806411 w 3774004"/>
              <a:gd name="connsiteY1" fmla="*/ 3540730 h 4581350"/>
              <a:gd name="connsiteX2" fmla="*/ 856899 w 3774004"/>
              <a:gd name="connsiteY2" fmla="*/ 3467803 h 4581350"/>
              <a:gd name="connsiteX3" fmla="*/ 907388 w 3774004"/>
              <a:gd name="connsiteY3" fmla="*/ 3411704 h 4581350"/>
              <a:gd name="connsiteX4" fmla="*/ 963486 w 3774004"/>
              <a:gd name="connsiteY4" fmla="*/ 3361216 h 4581350"/>
              <a:gd name="connsiteX5" fmla="*/ 1042023 w 3774004"/>
              <a:gd name="connsiteY5" fmla="*/ 3310728 h 4581350"/>
              <a:gd name="connsiteX6" fmla="*/ 1165439 w 3774004"/>
              <a:gd name="connsiteY6" fmla="*/ 3249020 h 4581350"/>
              <a:gd name="connsiteX7" fmla="*/ 1371600 w 3774004"/>
              <a:gd name="connsiteY7" fmla="*/ 3133551 h 4581350"/>
              <a:gd name="connsiteX8" fmla="*/ 1496418 w 3774004"/>
              <a:gd name="connsiteY8" fmla="*/ 3069506 h 4581350"/>
              <a:gd name="connsiteX9" fmla="*/ 1608615 w 3774004"/>
              <a:gd name="connsiteY9" fmla="*/ 3041457 h 4581350"/>
              <a:gd name="connsiteX10" fmla="*/ 1726421 w 3774004"/>
              <a:gd name="connsiteY10" fmla="*/ 3041457 h 4581350"/>
              <a:gd name="connsiteX11" fmla="*/ 1838617 w 3774004"/>
              <a:gd name="connsiteY11" fmla="*/ 3047066 h 4581350"/>
              <a:gd name="connsiteX12" fmla="*/ 1973253 w 3774004"/>
              <a:gd name="connsiteY12" fmla="*/ 3058286 h 4581350"/>
              <a:gd name="connsiteX13" fmla="*/ 2309842 w 3774004"/>
              <a:gd name="connsiteY13" fmla="*/ 3080725 h 4581350"/>
              <a:gd name="connsiteX14" fmla="*/ 2309842 w 3774004"/>
              <a:gd name="connsiteY14" fmla="*/ 3080725 h 4581350"/>
              <a:gd name="connsiteX15" fmla="*/ 2483746 w 3774004"/>
              <a:gd name="connsiteY15" fmla="*/ 3080725 h 4581350"/>
              <a:gd name="connsiteX16" fmla="*/ 2629601 w 3774004"/>
              <a:gd name="connsiteY16" fmla="*/ 3075115 h 4581350"/>
              <a:gd name="connsiteX17" fmla="*/ 2820335 w 3774004"/>
              <a:gd name="connsiteY17" fmla="*/ 3041457 h 4581350"/>
              <a:gd name="connsiteX18" fmla="*/ 2999849 w 3774004"/>
              <a:gd name="connsiteY18" fmla="*/ 3002188 h 4581350"/>
              <a:gd name="connsiteX19" fmla="*/ 3156924 w 3774004"/>
              <a:gd name="connsiteY19" fmla="*/ 2957309 h 4581350"/>
              <a:gd name="connsiteX20" fmla="*/ 3364487 w 3774004"/>
              <a:gd name="connsiteY20" fmla="*/ 2884382 h 4581350"/>
              <a:gd name="connsiteX21" fmla="*/ 3448634 w 3774004"/>
              <a:gd name="connsiteY21" fmla="*/ 2800234 h 4581350"/>
              <a:gd name="connsiteX22" fmla="*/ 3588880 w 3774004"/>
              <a:gd name="connsiteY22" fmla="*/ 2682428 h 4581350"/>
              <a:gd name="connsiteX23" fmla="*/ 3673027 w 3774004"/>
              <a:gd name="connsiteY23" fmla="*/ 2508524 h 4581350"/>
              <a:gd name="connsiteX24" fmla="*/ 3774004 w 3774004"/>
              <a:gd name="connsiteY24" fmla="*/ 2261692 h 4581350"/>
              <a:gd name="connsiteX25" fmla="*/ 3774004 w 3774004"/>
              <a:gd name="connsiteY25" fmla="*/ 2087788 h 4581350"/>
              <a:gd name="connsiteX26" fmla="*/ 3751564 w 3774004"/>
              <a:gd name="connsiteY26" fmla="*/ 1998031 h 4581350"/>
              <a:gd name="connsiteX27" fmla="*/ 3684247 w 3774004"/>
              <a:gd name="connsiteY27" fmla="*/ 1824126 h 4581350"/>
              <a:gd name="connsiteX28" fmla="*/ 3594490 w 3774004"/>
              <a:gd name="connsiteY28" fmla="*/ 1650222 h 4581350"/>
              <a:gd name="connsiteX29" fmla="*/ 3459854 w 3774004"/>
              <a:gd name="connsiteY29" fmla="*/ 1375341 h 4581350"/>
              <a:gd name="connsiteX30" fmla="*/ 3409366 w 3774004"/>
              <a:gd name="connsiteY30" fmla="*/ 1134119 h 4581350"/>
              <a:gd name="connsiteX31" fmla="*/ 3381317 w 3774004"/>
              <a:gd name="connsiteY31" fmla="*/ 965825 h 4581350"/>
              <a:gd name="connsiteX32" fmla="*/ 3330828 w 3774004"/>
              <a:gd name="connsiteY32" fmla="*/ 735822 h 4581350"/>
              <a:gd name="connsiteX33" fmla="*/ 3200400 w 3774004"/>
              <a:gd name="connsiteY33" fmla="*/ 466550 h 4581350"/>
              <a:gd name="connsiteX34" fmla="*/ 2971800 w 3774004"/>
              <a:gd name="connsiteY34" fmla="*/ 161750 h 4581350"/>
              <a:gd name="connsiteX35" fmla="*/ 2590800 w 3774004"/>
              <a:gd name="connsiteY35" fmla="*/ 9350 h 4581350"/>
              <a:gd name="connsiteX36" fmla="*/ 2362200 w 3774004"/>
              <a:gd name="connsiteY36" fmla="*/ 85551 h 4581350"/>
              <a:gd name="connsiteX37" fmla="*/ 2133600 w 3774004"/>
              <a:gd name="connsiteY37" fmla="*/ 314151 h 4581350"/>
              <a:gd name="connsiteX38" fmla="*/ 1905000 w 3774004"/>
              <a:gd name="connsiteY38" fmla="*/ 695151 h 4581350"/>
              <a:gd name="connsiteX39" fmla="*/ 1828800 w 3774004"/>
              <a:gd name="connsiteY39" fmla="*/ 923751 h 4581350"/>
              <a:gd name="connsiteX40" fmla="*/ 1676400 w 3774004"/>
              <a:gd name="connsiteY40" fmla="*/ 1304751 h 4581350"/>
              <a:gd name="connsiteX41" fmla="*/ 1524000 w 3774004"/>
              <a:gd name="connsiteY41" fmla="*/ 1609551 h 4581350"/>
              <a:gd name="connsiteX42" fmla="*/ 1066800 w 3774004"/>
              <a:gd name="connsiteY42" fmla="*/ 1990551 h 4581350"/>
              <a:gd name="connsiteX43" fmla="*/ 533400 w 3774004"/>
              <a:gd name="connsiteY43" fmla="*/ 2219151 h 4581350"/>
              <a:gd name="connsiteX44" fmla="*/ 239820 w 3774004"/>
              <a:gd name="connsiteY44" fmla="*/ 2491695 h 4581350"/>
              <a:gd name="connsiteX45" fmla="*/ 262259 w 3774004"/>
              <a:gd name="connsiteY45" fmla="*/ 2828284 h 4581350"/>
              <a:gd name="connsiteX46" fmla="*/ 284698 w 3774004"/>
              <a:gd name="connsiteY46" fmla="*/ 2951699 h 4581350"/>
              <a:gd name="connsiteX47" fmla="*/ 284698 w 3774004"/>
              <a:gd name="connsiteY47" fmla="*/ 3108774 h 4581350"/>
              <a:gd name="connsiteX48" fmla="*/ 267869 w 3774004"/>
              <a:gd name="connsiteY48" fmla="*/ 3204141 h 4581350"/>
              <a:gd name="connsiteX49" fmla="*/ 178112 w 3774004"/>
              <a:gd name="connsiteY49" fmla="*/ 3344387 h 4581350"/>
              <a:gd name="connsiteX50" fmla="*/ 76200 w 3774004"/>
              <a:gd name="connsiteY50" fmla="*/ 3438350 h 4581350"/>
              <a:gd name="connsiteX51" fmla="*/ 0 w 3774004"/>
              <a:gd name="connsiteY51" fmla="*/ 3590750 h 4581350"/>
              <a:gd name="connsiteX52" fmla="*/ 0 w 3774004"/>
              <a:gd name="connsiteY52" fmla="*/ 3743150 h 4581350"/>
              <a:gd name="connsiteX53" fmla="*/ 15427 w 3774004"/>
              <a:gd name="connsiteY53" fmla="*/ 3871709 h 4581350"/>
              <a:gd name="connsiteX54" fmla="*/ 82745 w 3774004"/>
              <a:gd name="connsiteY54" fmla="*/ 4040004 h 4581350"/>
              <a:gd name="connsiteX55" fmla="*/ 228600 w 3774004"/>
              <a:gd name="connsiteY55" fmla="*/ 4352750 h 4581350"/>
              <a:gd name="connsiteX56" fmla="*/ 152400 w 3774004"/>
              <a:gd name="connsiteY56" fmla="*/ 4352750 h 4581350"/>
              <a:gd name="connsiteX57" fmla="*/ 304800 w 3774004"/>
              <a:gd name="connsiteY57" fmla="*/ 4581350 h 4581350"/>
              <a:gd name="connsiteX58" fmla="*/ 381000 w 3774004"/>
              <a:gd name="connsiteY58" fmla="*/ 4352750 h 4581350"/>
              <a:gd name="connsiteX59" fmla="*/ 304800 w 3774004"/>
              <a:gd name="connsiteY59" fmla="*/ 4352750 h 4581350"/>
              <a:gd name="connsiteX60" fmla="*/ 304800 w 3774004"/>
              <a:gd name="connsiteY60" fmla="*/ 4124150 h 4581350"/>
              <a:gd name="connsiteX61" fmla="*/ 304800 w 3774004"/>
              <a:gd name="connsiteY61" fmla="*/ 4047950 h 4581350"/>
              <a:gd name="connsiteX62" fmla="*/ 304800 w 3774004"/>
              <a:gd name="connsiteY62" fmla="*/ 3895550 h 4581350"/>
              <a:gd name="connsiteX63" fmla="*/ 304800 w 3774004"/>
              <a:gd name="connsiteY63" fmla="*/ 3895550 h 4581350"/>
              <a:gd name="connsiteX64" fmla="*/ 261938 w 3774004"/>
              <a:gd name="connsiteY64" fmla="*/ 3776488 h 4581350"/>
              <a:gd name="connsiteX65" fmla="*/ 266700 w 3774004"/>
              <a:gd name="connsiteY65" fmla="*/ 3671713 h 4581350"/>
              <a:gd name="connsiteX66" fmla="*/ 304800 w 3774004"/>
              <a:gd name="connsiteY66" fmla="*/ 3590751 h 4581350"/>
              <a:gd name="connsiteX67" fmla="*/ 361950 w 3774004"/>
              <a:gd name="connsiteY67" fmla="*/ 3478831 h 4581350"/>
              <a:gd name="connsiteX68" fmla="*/ 457200 w 3774004"/>
              <a:gd name="connsiteY68" fmla="*/ 3285951 h 4581350"/>
              <a:gd name="connsiteX69" fmla="*/ 609600 w 3774004"/>
              <a:gd name="connsiteY69" fmla="*/ 3057350 h 4581350"/>
              <a:gd name="connsiteX70" fmla="*/ 685800 w 3774004"/>
              <a:gd name="connsiteY70" fmla="*/ 2752550 h 4581350"/>
              <a:gd name="connsiteX71" fmla="*/ 914400 w 3774004"/>
              <a:gd name="connsiteY71" fmla="*/ 2523951 h 4581350"/>
              <a:gd name="connsiteX72" fmla="*/ 1219200 w 3774004"/>
              <a:gd name="connsiteY72" fmla="*/ 2371551 h 4581350"/>
              <a:gd name="connsiteX73" fmla="*/ 1600200 w 3774004"/>
              <a:gd name="connsiteY73" fmla="*/ 2142951 h 4581350"/>
              <a:gd name="connsiteX74" fmla="*/ 1676400 w 3774004"/>
              <a:gd name="connsiteY74" fmla="*/ 2447750 h 4581350"/>
              <a:gd name="connsiteX75" fmla="*/ 1295400 w 3774004"/>
              <a:gd name="connsiteY75" fmla="*/ 2828751 h 4581350"/>
              <a:gd name="connsiteX76" fmla="*/ 1066800 w 3774004"/>
              <a:gd name="connsiteY76" fmla="*/ 3057351 h 4581350"/>
              <a:gd name="connsiteX77" fmla="*/ 762000 w 3774004"/>
              <a:gd name="connsiteY77" fmla="*/ 3666951 h 4581350"/>
              <a:gd name="connsiteX0" fmla="*/ 772752 w 3774004"/>
              <a:gd name="connsiteY0" fmla="*/ 3624877 h 4581350"/>
              <a:gd name="connsiteX1" fmla="*/ 806411 w 3774004"/>
              <a:gd name="connsiteY1" fmla="*/ 3540730 h 4581350"/>
              <a:gd name="connsiteX2" fmla="*/ 856899 w 3774004"/>
              <a:gd name="connsiteY2" fmla="*/ 3467803 h 4581350"/>
              <a:gd name="connsiteX3" fmla="*/ 907388 w 3774004"/>
              <a:gd name="connsiteY3" fmla="*/ 3411704 h 4581350"/>
              <a:gd name="connsiteX4" fmla="*/ 963486 w 3774004"/>
              <a:gd name="connsiteY4" fmla="*/ 3361216 h 4581350"/>
              <a:gd name="connsiteX5" fmla="*/ 1042023 w 3774004"/>
              <a:gd name="connsiteY5" fmla="*/ 3310728 h 4581350"/>
              <a:gd name="connsiteX6" fmla="*/ 1165439 w 3774004"/>
              <a:gd name="connsiteY6" fmla="*/ 3249020 h 4581350"/>
              <a:gd name="connsiteX7" fmla="*/ 1371600 w 3774004"/>
              <a:gd name="connsiteY7" fmla="*/ 3133551 h 4581350"/>
              <a:gd name="connsiteX8" fmla="*/ 1496418 w 3774004"/>
              <a:gd name="connsiteY8" fmla="*/ 3069506 h 4581350"/>
              <a:gd name="connsiteX9" fmla="*/ 1608615 w 3774004"/>
              <a:gd name="connsiteY9" fmla="*/ 3041457 h 4581350"/>
              <a:gd name="connsiteX10" fmla="*/ 1726421 w 3774004"/>
              <a:gd name="connsiteY10" fmla="*/ 3041457 h 4581350"/>
              <a:gd name="connsiteX11" fmla="*/ 1838617 w 3774004"/>
              <a:gd name="connsiteY11" fmla="*/ 3047066 h 4581350"/>
              <a:gd name="connsiteX12" fmla="*/ 1973253 w 3774004"/>
              <a:gd name="connsiteY12" fmla="*/ 3058286 h 4581350"/>
              <a:gd name="connsiteX13" fmla="*/ 2309842 w 3774004"/>
              <a:gd name="connsiteY13" fmla="*/ 3080725 h 4581350"/>
              <a:gd name="connsiteX14" fmla="*/ 2309842 w 3774004"/>
              <a:gd name="connsiteY14" fmla="*/ 3080725 h 4581350"/>
              <a:gd name="connsiteX15" fmla="*/ 2483746 w 3774004"/>
              <a:gd name="connsiteY15" fmla="*/ 3080725 h 4581350"/>
              <a:gd name="connsiteX16" fmla="*/ 2629601 w 3774004"/>
              <a:gd name="connsiteY16" fmla="*/ 3075115 h 4581350"/>
              <a:gd name="connsiteX17" fmla="*/ 2820335 w 3774004"/>
              <a:gd name="connsiteY17" fmla="*/ 3041457 h 4581350"/>
              <a:gd name="connsiteX18" fmla="*/ 2999849 w 3774004"/>
              <a:gd name="connsiteY18" fmla="*/ 3002188 h 4581350"/>
              <a:gd name="connsiteX19" fmla="*/ 3156924 w 3774004"/>
              <a:gd name="connsiteY19" fmla="*/ 2957309 h 4581350"/>
              <a:gd name="connsiteX20" fmla="*/ 3364487 w 3774004"/>
              <a:gd name="connsiteY20" fmla="*/ 2884382 h 4581350"/>
              <a:gd name="connsiteX21" fmla="*/ 3448634 w 3774004"/>
              <a:gd name="connsiteY21" fmla="*/ 2800234 h 4581350"/>
              <a:gd name="connsiteX22" fmla="*/ 3588880 w 3774004"/>
              <a:gd name="connsiteY22" fmla="*/ 2682428 h 4581350"/>
              <a:gd name="connsiteX23" fmla="*/ 3673027 w 3774004"/>
              <a:gd name="connsiteY23" fmla="*/ 2508524 h 4581350"/>
              <a:gd name="connsiteX24" fmla="*/ 3774004 w 3774004"/>
              <a:gd name="connsiteY24" fmla="*/ 2261692 h 4581350"/>
              <a:gd name="connsiteX25" fmla="*/ 3774004 w 3774004"/>
              <a:gd name="connsiteY25" fmla="*/ 2087788 h 4581350"/>
              <a:gd name="connsiteX26" fmla="*/ 3751564 w 3774004"/>
              <a:gd name="connsiteY26" fmla="*/ 1998031 h 4581350"/>
              <a:gd name="connsiteX27" fmla="*/ 3684247 w 3774004"/>
              <a:gd name="connsiteY27" fmla="*/ 1824126 h 4581350"/>
              <a:gd name="connsiteX28" fmla="*/ 3594490 w 3774004"/>
              <a:gd name="connsiteY28" fmla="*/ 1650222 h 4581350"/>
              <a:gd name="connsiteX29" fmla="*/ 3459854 w 3774004"/>
              <a:gd name="connsiteY29" fmla="*/ 1375341 h 4581350"/>
              <a:gd name="connsiteX30" fmla="*/ 3409366 w 3774004"/>
              <a:gd name="connsiteY30" fmla="*/ 1134119 h 4581350"/>
              <a:gd name="connsiteX31" fmla="*/ 3381317 w 3774004"/>
              <a:gd name="connsiteY31" fmla="*/ 965825 h 4581350"/>
              <a:gd name="connsiteX32" fmla="*/ 3330828 w 3774004"/>
              <a:gd name="connsiteY32" fmla="*/ 735822 h 4581350"/>
              <a:gd name="connsiteX33" fmla="*/ 3200400 w 3774004"/>
              <a:gd name="connsiteY33" fmla="*/ 466550 h 4581350"/>
              <a:gd name="connsiteX34" fmla="*/ 2971800 w 3774004"/>
              <a:gd name="connsiteY34" fmla="*/ 161750 h 4581350"/>
              <a:gd name="connsiteX35" fmla="*/ 2590800 w 3774004"/>
              <a:gd name="connsiteY35" fmla="*/ 9350 h 4581350"/>
              <a:gd name="connsiteX36" fmla="*/ 2362200 w 3774004"/>
              <a:gd name="connsiteY36" fmla="*/ 85551 h 4581350"/>
              <a:gd name="connsiteX37" fmla="*/ 2133600 w 3774004"/>
              <a:gd name="connsiteY37" fmla="*/ 314151 h 4581350"/>
              <a:gd name="connsiteX38" fmla="*/ 1905000 w 3774004"/>
              <a:gd name="connsiteY38" fmla="*/ 695151 h 4581350"/>
              <a:gd name="connsiteX39" fmla="*/ 1828800 w 3774004"/>
              <a:gd name="connsiteY39" fmla="*/ 923751 h 4581350"/>
              <a:gd name="connsiteX40" fmla="*/ 1676400 w 3774004"/>
              <a:gd name="connsiteY40" fmla="*/ 1304751 h 4581350"/>
              <a:gd name="connsiteX41" fmla="*/ 1524000 w 3774004"/>
              <a:gd name="connsiteY41" fmla="*/ 1609551 h 4581350"/>
              <a:gd name="connsiteX42" fmla="*/ 1066800 w 3774004"/>
              <a:gd name="connsiteY42" fmla="*/ 1990551 h 4581350"/>
              <a:gd name="connsiteX43" fmla="*/ 533400 w 3774004"/>
              <a:gd name="connsiteY43" fmla="*/ 2219151 h 4581350"/>
              <a:gd name="connsiteX44" fmla="*/ 239820 w 3774004"/>
              <a:gd name="connsiteY44" fmla="*/ 2491695 h 4581350"/>
              <a:gd name="connsiteX45" fmla="*/ 262259 w 3774004"/>
              <a:gd name="connsiteY45" fmla="*/ 2828284 h 4581350"/>
              <a:gd name="connsiteX46" fmla="*/ 284698 w 3774004"/>
              <a:gd name="connsiteY46" fmla="*/ 2951699 h 4581350"/>
              <a:gd name="connsiteX47" fmla="*/ 284698 w 3774004"/>
              <a:gd name="connsiteY47" fmla="*/ 3108774 h 4581350"/>
              <a:gd name="connsiteX48" fmla="*/ 267869 w 3774004"/>
              <a:gd name="connsiteY48" fmla="*/ 3204141 h 4581350"/>
              <a:gd name="connsiteX49" fmla="*/ 178112 w 3774004"/>
              <a:gd name="connsiteY49" fmla="*/ 3344387 h 4581350"/>
              <a:gd name="connsiteX50" fmla="*/ 76200 w 3774004"/>
              <a:gd name="connsiteY50" fmla="*/ 3438350 h 4581350"/>
              <a:gd name="connsiteX51" fmla="*/ 0 w 3774004"/>
              <a:gd name="connsiteY51" fmla="*/ 3590750 h 4581350"/>
              <a:gd name="connsiteX52" fmla="*/ 0 w 3774004"/>
              <a:gd name="connsiteY52" fmla="*/ 3743150 h 4581350"/>
              <a:gd name="connsiteX53" fmla="*/ 15427 w 3774004"/>
              <a:gd name="connsiteY53" fmla="*/ 3871709 h 4581350"/>
              <a:gd name="connsiteX54" fmla="*/ 82745 w 3774004"/>
              <a:gd name="connsiteY54" fmla="*/ 4040004 h 4581350"/>
              <a:gd name="connsiteX55" fmla="*/ 228600 w 3774004"/>
              <a:gd name="connsiteY55" fmla="*/ 4352750 h 4581350"/>
              <a:gd name="connsiteX56" fmla="*/ 152400 w 3774004"/>
              <a:gd name="connsiteY56" fmla="*/ 4352750 h 4581350"/>
              <a:gd name="connsiteX57" fmla="*/ 304800 w 3774004"/>
              <a:gd name="connsiteY57" fmla="*/ 4581350 h 4581350"/>
              <a:gd name="connsiteX58" fmla="*/ 381000 w 3774004"/>
              <a:gd name="connsiteY58" fmla="*/ 4352750 h 4581350"/>
              <a:gd name="connsiteX59" fmla="*/ 304800 w 3774004"/>
              <a:gd name="connsiteY59" fmla="*/ 4352750 h 4581350"/>
              <a:gd name="connsiteX60" fmla="*/ 304800 w 3774004"/>
              <a:gd name="connsiteY60" fmla="*/ 4124150 h 4581350"/>
              <a:gd name="connsiteX61" fmla="*/ 304800 w 3774004"/>
              <a:gd name="connsiteY61" fmla="*/ 4047950 h 4581350"/>
              <a:gd name="connsiteX62" fmla="*/ 304800 w 3774004"/>
              <a:gd name="connsiteY62" fmla="*/ 3895550 h 4581350"/>
              <a:gd name="connsiteX63" fmla="*/ 304800 w 3774004"/>
              <a:gd name="connsiteY63" fmla="*/ 3895550 h 4581350"/>
              <a:gd name="connsiteX64" fmla="*/ 261938 w 3774004"/>
              <a:gd name="connsiteY64" fmla="*/ 3776488 h 4581350"/>
              <a:gd name="connsiteX65" fmla="*/ 266700 w 3774004"/>
              <a:gd name="connsiteY65" fmla="*/ 3671713 h 4581350"/>
              <a:gd name="connsiteX66" fmla="*/ 304800 w 3774004"/>
              <a:gd name="connsiteY66" fmla="*/ 3590751 h 4581350"/>
              <a:gd name="connsiteX67" fmla="*/ 361950 w 3774004"/>
              <a:gd name="connsiteY67" fmla="*/ 3478831 h 4581350"/>
              <a:gd name="connsiteX68" fmla="*/ 457200 w 3774004"/>
              <a:gd name="connsiteY68" fmla="*/ 3285951 h 4581350"/>
              <a:gd name="connsiteX69" fmla="*/ 609600 w 3774004"/>
              <a:gd name="connsiteY69" fmla="*/ 3057350 h 4581350"/>
              <a:gd name="connsiteX70" fmla="*/ 685800 w 3774004"/>
              <a:gd name="connsiteY70" fmla="*/ 2752550 h 4581350"/>
              <a:gd name="connsiteX71" fmla="*/ 914400 w 3774004"/>
              <a:gd name="connsiteY71" fmla="*/ 2523951 h 4581350"/>
              <a:gd name="connsiteX72" fmla="*/ 1219200 w 3774004"/>
              <a:gd name="connsiteY72" fmla="*/ 2371551 h 4581350"/>
              <a:gd name="connsiteX73" fmla="*/ 1600200 w 3774004"/>
              <a:gd name="connsiteY73" fmla="*/ 2142951 h 4581350"/>
              <a:gd name="connsiteX74" fmla="*/ 1676400 w 3774004"/>
              <a:gd name="connsiteY74" fmla="*/ 2447750 h 4581350"/>
              <a:gd name="connsiteX75" fmla="*/ 1295400 w 3774004"/>
              <a:gd name="connsiteY75" fmla="*/ 2828751 h 4581350"/>
              <a:gd name="connsiteX76" fmla="*/ 1066800 w 3774004"/>
              <a:gd name="connsiteY76" fmla="*/ 3057351 h 4581350"/>
              <a:gd name="connsiteX77" fmla="*/ 762000 w 3774004"/>
              <a:gd name="connsiteY77" fmla="*/ 3666951 h 4581350"/>
              <a:gd name="connsiteX0" fmla="*/ 772752 w 3774004"/>
              <a:gd name="connsiteY0" fmla="*/ 3624877 h 4581350"/>
              <a:gd name="connsiteX1" fmla="*/ 806411 w 3774004"/>
              <a:gd name="connsiteY1" fmla="*/ 3540730 h 4581350"/>
              <a:gd name="connsiteX2" fmla="*/ 856899 w 3774004"/>
              <a:gd name="connsiteY2" fmla="*/ 3467803 h 4581350"/>
              <a:gd name="connsiteX3" fmla="*/ 907388 w 3774004"/>
              <a:gd name="connsiteY3" fmla="*/ 3411704 h 4581350"/>
              <a:gd name="connsiteX4" fmla="*/ 963486 w 3774004"/>
              <a:gd name="connsiteY4" fmla="*/ 3361216 h 4581350"/>
              <a:gd name="connsiteX5" fmla="*/ 1042023 w 3774004"/>
              <a:gd name="connsiteY5" fmla="*/ 3310728 h 4581350"/>
              <a:gd name="connsiteX6" fmla="*/ 1165439 w 3774004"/>
              <a:gd name="connsiteY6" fmla="*/ 3249020 h 4581350"/>
              <a:gd name="connsiteX7" fmla="*/ 1371600 w 3774004"/>
              <a:gd name="connsiteY7" fmla="*/ 3133551 h 4581350"/>
              <a:gd name="connsiteX8" fmla="*/ 1496418 w 3774004"/>
              <a:gd name="connsiteY8" fmla="*/ 3069506 h 4581350"/>
              <a:gd name="connsiteX9" fmla="*/ 1608615 w 3774004"/>
              <a:gd name="connsiteY9" fmla="*/ 3041457 h 4581350"/>
              <a:gd name="connsiteX10" fmla="*/ 1726421 w 3774004"/>
              <a:gd name="connsiteY10" fmla="*/ 3041457 h 4581350"/>
              <a:gd name="connsiteX11" fmla="*/ 1838617 w 3774004"/>
              <a:gd name="connsiteY11" fmla="*/ 3047066 h 4581350"/>
              <a:gd name="connsiteX12" fmla="*/ 1973253 w 3774004"/>
              <a:gd name="connsiteY12" fmla="*/ 3058286 h 4581350"/>
              <a:gd name="connsiteX13" fmla="*/ 2309842 w 3774004"/>
              <a:gd name="connsiteY13" fmla="*/ 3080725 h 4581350"/>
              <a:gd name="connsiteX14" fmla="*/ 2309842 w 3774004"/>
              <a:gd name="connsiteY14" fmla="*/ 3080725 h 4581350"/>
              <a:gd name="connsiteX15" fmla="*/ 2483746 w 3774004"/>
              <a:gd name="connsiteY15" fmla="*/ 3080725 h 4581350"/>
              <a:gd name="connsiteX16" fmla="*/ 2629601 w 3774004"/>
              <a:gd name="connsiteY16" fmla="*/ 3075115 h 4581350"/>
              <a:gd name="connsiteX17" fmla="*/ 2820335 w 3774004"/>
              <a:gd name="connsiteY17" fmla="*/ 3041457 h 4581350"/>
              <a:gd name="connsiteX18" fmla="*/ 2999849 w 3774004"/>
              <a:gd name="connsiteY18" fmla="*/ 3002188 h 4581350"/>
              <a:gd name="connsiteX19" fmla="*/ 3156924 w 3774004"/>
              <a:gd name="connsiteY19" fmla="*/ 2957309 h 4581350"/>
              <a:gd name="connsiteX20" fmla="*/ 3364487 w 3774004"/>
              <a:gd name="connsiteY20" fmla="*/ 2884382 h 4581350"/>
              <a:gd name="connsiteX21" fmla="*/ 3448634 w 3774004"/>
              <a:gd name="connsiteY21" fmla="*/ 2800234 h 4581350"/>
              <a:gd name="connsiteX22" fmla="*/ 3588880 w 3774004"/>
              <a:gd name="connsiteY22" fmla="*/ 2682428 h 4581350"/>
              <a:gd name="connsiteX23" fmla="*/ 3673027 w 3774004"/>
              <a:gd name="connsiteY23" fmla="*/ 2508524 h 4581350"/>
              <a:gd name="connsiteX24" fmla="*/ 3774004 w 3774004"/>
              <a:gd name="connsiteY24" fmla="*/ 2261692 h 4581350"/>
              <a:gd name="connsiteX25" fmla="*/ 3774004 w 3774004"/>
              <a:gd name="connsiteY25" fmla="*/ 2087788 h 4581350"/>
              <a:gd name="connsiteX26" fmla="*/ 3751564 w 3774004"/>
              <a:gd name="connsiteY26" fmla="*/ 1998031 h 4581350"/>
              <a:gd name="connsiteX27" fmla="*/ 3684247 w 3774004"/>
              <a:gd name="connsiteY27" fmla="*/ 1824126 h 4581350"/>
              <a:gd name="connsiteX28" fmla="*/ 3594490 w 3774004"/>
              <a:gd name="connsiteY28" fmla="*/ 1650222 h 4581350"/>
              <a:gd name="connsiteX29" fmla="*/ 3459854 w 3774004"/>
              <a:gd name="connsiteY29" fmla="*/ 1375341 h 4581350"/>
              <a:gd name="connsiteX30" fmla="*/ 3409366 w 3774004"/>
              <a:gd name="connsiteY30" fmla="*/ 1134119 h 4581350"/>
              <a:gd name="connsiteX31" fmla="*/ 3381317 w 3774004"/>
              <a:gd name="connsiteY31" fmla="*/ 965825 h 4581350"/>
              <a:gd name="connsiteX32" fmla="*/ 3330828 w 3774004"/>
              <a:gd name="connsiteY32" fmla="*/ 735822 h 4581350"/>
              <a:gd name="connsiteX33" fmla="*/ 3200400 w 3774004"/>
              <a:gd name="connsiteY33" fmla="*/ 466550 h 4581350"/>
              <a:gd name="connsiteX34" fmla="*/ 2971800 w 3774004"/>
              <a:gd name="connsiteY34" fmla="*/ 161750 h 4581350"/>
              <a:gd name="connsiteX35" fmla="*/ 2590800 w 3774004"/>
              <a:gd name="connsiteY35" fmla="*/ 9350 h 4581350"/>
              <a:gd name="connsiteX36" fmla="*/ 2362200 w 3774004"/>
              <a:gd name="connsiteY36" fmla="*/ 85551 h 4581350"/>
              <a:gd name="connsiteX37" fmla="*/ 2133600 w 3774004"/>
              <a:gd name="connsiteY37" fmla="*/ 314151 h 4581350"/>
              <a:gd name="connsiteX38" fmla="*/ 1905000 w 3774004"/>
              <a:gd name="connsiteY38" fmla="*/ 695151 h 4581350"/>
              <a:gd name="connsiteX39" fmla="*/ 1828800 w 3774004"/>
              <a:gd name="connsiteY39" fmla="*/ 923751 h 4581350"/>
              <a:gd name="connsiteX40" fmla="*/ 1676400 w 3774004"/>
              <a:gd name="connsiteY40" fmla="*/ 1304751 h 4581350"/>
              <a:gd name="connsiteX41" fmla="*/ 1524000 w 3774004"/>
              <a:gd name="connsiteY41" fmla="*/ 1609551 h 4581350"/>
              <a:gd name="connsiteX42" fmla="*/ 1066800 w 3774004"/>
              <a:gd name="connsiteY42" fmla="*/ 1990551 h 4581350"/>
              <a:gd name="connsiteX43" fmla="*/ 533400 w 3774004"/>
              <a:gd name="connsiteY43" fmla="*/ 2219151 h 4581350"/>
              <a:gd name="connsiteX44" fmla="*/ 239820 w 3774004"/>
              <a:gd name="connsiteY44" fmla="*/ 2491695 h 4581350"/>
              <a:gd name="connsiteX45" fmla="*/ 262259 w 3774004"/>
              <a:gd name="connsiteY45" fmla="*/ 2828284 h 4581350"/>
              <a:gd name="connsiteX46" fmla="*/ 284698 w 3774004"/>
              <a:gd name="connsiteY46" fmla="*/ 2951699 h 4581350"/>
              <a:gd name="connsiteX47" fmla="*/ 284698 w 3774004"/>
              <a:gd name="connsiteY47" fmla="*/ 3108774 h 4581350"/>
              <a:gd name="connsiteX48" fmla="*/ 267869 w 3774004"/>
              <a:gd name="connsiteY48" fmla="*/ 3204141 h 4581350"/>
              <a:gd name="connsiteX49" fmla="*/ 178112 w 3774004"/>
              <a:gd name="connsiteY49" fmla="*/ 3344387 h 4581350"/>
              <a:gd name="connsiteX50" fmla="*/ 76200 w 3774004"/>
              <a:gd name="connsiteY50" fmla="*/ 3438350 h 4581350"/>
              <a:gd name="connsiteX51" fmla="*/ 0 w 3774004"/>
              <a:gd name="connsiteY51" fmla="*/ 3590750 h 4581350"/>
              <a:gd name="connsiteX52" fmla="*/ 0 w 3774004"/>
              <a:gd name="connsiteY52" fmla="*/ 3743150 h 4581350"/>
              <a:gd name="connsiteX53" fmla="*/ 15427 w 3774004"/>
              <a:gd name="connsiteY53" fmla="*/ 3871709 h 4581350"/>
              <a:gd name="connsiteX54" fmla="*/ 82745 w 3774004"/>
              <a:gd name="connsiteY54" fmla="*/ 4040004 h 4581350"/>
              <a:gd name="connsiteX55" fmla="*/ 228600 w 3774004"/>
              <a:gd name="connsiteY55" fmla="*/ 4352750 h 4581350"/>
              <a:gd name="connsiteX56" fmla="*/ 152400 w 3774004"/>
              <a:gd name="connsiteY56" fmla="*/ 4352750 h 4581350"/>
              <a:gd name="connsiteX57" fmla="*/ 304800 w 3774004"/>
              <a:gd name="connsiteY57" fmla="*/ 4581350 h 4581350"/>
              <a:gd name="connsiteX58" fmla="*/ 381000 w 3774004"/>
              <a:gd name="connsiteY58" fmla="*/ 4352750 h 4581350"/>
              <a:gd name="connsiteX59" fmla="*/ 304800 w 3774004"/>
              <a:gd name="connsiteY59" fmla="*/ 4352750 h 4581350"/>
              <a:gd name="connsiteX60" fmla="*/ 304800 w 3774004"/>
              <a:gd name="connsiteY60" fmla="*/ 4124150 h 4581350"/>
              <a:gd name="connsiteX61" fmla="*/ 304800 w 3774004"/>
              <a:gd name="connsiteY61" fmla="*/ 4047950 h 4581350"/>
              <a:gd name="connsiteX62" fmla="*/ 304800 w 3774004"/>
              <a:gd name="connsiteY62" fmla="*/ 3895550 h 4581350"/>
              <a:gd name="connsiteX63" fmla="*/ 304800 w 3774004"/>
              <a:gd name="connsiteY63" fmla="*/ 3895550 h 4581350"/>
              <a:gd name="connsiteX64" fmla="*/ 261938 w 3774004"/>
              <a:gd name="connsiteY64" fmla="*/ 3776488 h 4581350"/>
              <a:gd name="connsiteX65" fmla="*/ 266700 w 3774004"/>
              <a:gd name="connsiteY65" fmla="*/ 3671713 h 4581350"/>
              <a:gd name="connsiteX66" fmla="*/ 304800 w 3774004"/>
              <a:gd name="connsiteY66" fmla="*/ 3590751 h 4581350"/>
              <a:gd name="connsiteX67" fmla="*/ 361950 w 3774004"/>
              <a:gd name="connsiteY67" fmla="*/ 3478831 h 4581350"/>
              <a:gd name="connsiteX68" fmla="*/ 457200 w 3774004"/>
              <a:gd name="connsiteY68" fmla="*/ 3285951 h 4581350"/>
              <a:gd name="connsiteX69" fmla="*/ 609600 w 3774004"/>
              <a:gd name="connsiteY69" fmla="*/ 3057350 h 4581350"/>
              <a:gd name="connsiteX70" fmla="*/ 685800 w 3774004"/>
              <a:gd name="connsiteY70" fmla="*/ 2752550 h 4581350"/>
              <a:gd name="connsiteX71" fmla="*/ 914400 w 3774004"/>
              <a:gd name="connsiteY71" fmla="*/ 2523951 h 4581350"/>
              <a:gd name="connsiteX72" fmla="*/ 1219200 w 3774004"/>
              <a:gd name="connsiteY72" fmla="*/ 2371551 h 4581350"/>
              <a:gd name="connsiteX73" fmla="*/ 1143000 w 3774004"/>
              <a:gd name="connsiteY73" fmla="*/ 2600151 h 4581350"/>
              <a:gd name="connsiteX74" fmla="*/ 1676400 w 3774004"/>
              <a:gd name="connsiteY74" fmla="*/ 2447750 h 4581350"/>
              <a:gd name="connsiteX75" fmla="*/ 1295400 w 3774004"/>
              <a:gd name="connsiteY75" fmla="*/ 2828751 h 4581350"/>
              <a:gd name="connsiteX76" fmla="*/ 1066800 w 3774004"/>
              <a:gd name="connsiteY76" fmla="*/ 3057351 h 4581350"/>
              <a:gd name="connsiteX77" fmla="*/ 762000 w 3774004"/>
              <a:gd name="connsiteY77" fmla="*/ 3666951 h 4581350"/>
              <a:gd name="connsiteX0" fmla="*/ 772752 w 3774004"/>
              <a:gd name="connsiteY0" fmla="*/ 3624877 h 4581350"/>
              <a:gd name="connsiteX1" fmla="*/ 806411 w 3774004"/>
              <a:gd name="connsiteY1" fmla="*/ 3540730 h 4581350"/>
              <a:gd name="connsiteX2" fmla="*/ 856899 w 3774004"/>
              <a:gd name="connsiteY2" fmla="*/ 3467803 h 4581350"/>
              <a:gd name="connsiteX3" fmla="*/ 907388 w 3774004"/>
              <a:gd name="connsiteY3" fmla="*/ 3411704 h 4581350"/>
              <a:gd name="connsiteX4" fmla="*/ 963486 w 3774004"/>
              <a:gd name="connsiteY4" fmla="*/ 3361216 h 4581350"/>
              <a:gd name="connsiteX5" fmla="*/ 1042023 w 3774004"/>
              <a:gd name="connsiteY5" fmla="*/ 3310728 h 4581350"/>
              <a:gd name="connsiteX6" fmla="*/ 1165439 w 3774004"/>
              <a:gd name="connsiteY6" fmla="*/ 3249020 h 4581350"/>
              <a:gd name="connsiteX7" fmla="*/ 1371600 w 3774004"/>
              <a:gd name="connsiteY7" fmla="*/ 3133551 h 4581350"/>
              <a:gd name="connsiteX8" fmla="*/ 1496418 w 3774004"/>
              <a:gd name="connsiteY8" fmla="*/ 3069506 h 4581350"/>
              <a:gd name="connsiteX9" fmla="*/ 1608615 w 3774004"/>
              <a:gd name="connsiteY9" fmla="*/ 3041457 h 4581350"/>
              <a:gd name="connsiteX10" fmla="*/ 1726421 w 3774004"/>
              <a:gd name="connsiteY10" fmla="*/ 3041457 h 4581350"/>
              <a:gd name="connsiteX11" fmla="*/ 1838617 w 3774004"/>
              <a:gd name="connsiteY11" fmla="*/ 3047066 h 4581350"/>
              <a:gd name="connsiteX12" fmla="*/ 1973253 w 3774004"/>
              <a:gd name="connsiteY12" fmla="*/ 3058286 h 4581350"/>
              <a:gd name="connsiteX13" fmla="*/ 2309842 w 3774004"/>
              <a:gd name="connsiteY13" fmla="*/ 3080725 h 4581350"/>
              <a:gd name="connsiteX14" fmla="*/ 2309842 w 3774004"/>
              <a:gd name="connsiteY14" fmla="*/ 3080725 h 4581350"/>
              <a:gd name="connsiteX15" fmla="*/ 2483746 w 3774004"/>
              <a:gd name="connsiteY15" fmla="*/ 3080725 h 4581350"/>
              <a:gd name="connsiteX16" fmla="*/ 2629601 w 3774004"/>
              <a:gd name="connsiteY16" fmla="*/ 3075115 h 4581350"/>
              <a:gd name="connsiteX17" fmla="*/ 2820335 w 3774004"/>
              <a:gd name="connsiteY17" fmla="*/ 3041457 h 4581350"/>
              <a:gd name="connsiteX18" fmla="*/ 2999849 w 3774004"/>
              <a:gd name="connsiteY18" fmla="*/ 3002188 h 4581350"/>
              <a:gd name="connsiteX19" fmla="*/ 3156924 w 3774004"/>
              <a:gd name="connsiteY19" fmla="*/ 2957309 h 4581350"/>
              <a:gd name="connsiteX20" fmla="*/ 3364487 w 3774004"/>
              <a:gd name="connsiteY20" fmla="*/ 2884382 h 4581350"/>
              <a:gd name="connsiteX21" fmla="*/ 3448634 w 3774004"/>
              <a:gd name="connsiteY21" fmla="*/ 2800234 h 4581350"/>
              <a:gd name="connsiteX22" fmla="*/ 3588880 w 3774004"/>
              <a:gd name="connsiteY22" fmla="*/ 2682428 h 4581350"/>
              <a:gd name="connsiteX23" fmla="*/ 3673027 w 3774004"/>
              <a:gd name="connsiteY23" fmla="*/ 2508524 h 4581350"/>
              <a:gd name="connsiteX24" fmla="*/ 3774004 w 3774004"/>
              <a:gd name="connsiteY24" fmla="*/ 2261692 h 4581350"/>
              <a:gd name="connsiteX25" fmla="*/ 3774004 w 3774004"/>
              <a:gd name="connsiteY25" fmla="*/ 2087788 h 4581350"/>
              <a:gd name="connsiteX26" fmla="*/ 3751564 w 3774004"/>
              <a:gd name="connsiteY26" fmla="*/ 1998031 h 4581350"/>
              <a:gd name="connsiteX27" fmla="*/ 3684247 w 3774004"/>
              <a:gd name="connsiteY27" fmla="*/ 1824126 h 4581350"/>
              <a:gd name="connsiteX28" fmla="*/ 3594490 w 3774004"/>
              <a:gd name="connsiteY28" fmla="*/ 1650222 h 4581350"/>
              <a:gd name="connsiteX29" fmla="*/ 3459854 w 3774004"/>
              <a:gd name="connsiteY29" fmla="*/ 1375341 h 4581350"/>
              <a:gd name="connsiteX30" fmla="*/ 3409366 w 3774004"/>
              <a:gd name="connsiteY30" fmla="*/ 1134119 h 4581350"/>
              <a:gd name="connsiteX31" fmla="*/ 3381317 w 3774004"/>
              <a:gd name="connsiteY31" fmla="*/ 965825 h 4581350"/>
              <a:gd name="connsiteX32" fmla="*/ 3330828 w 3774004"/>
              <a:gd name="connsiteY32" fmla="*/ 735822 h 4581350"/>
              <a:gd name="connsiteX33" fmla="*/ 3200400 w 3774004"/>
              <a:gd name="connsiteY33" fmla="*/ 466550 h 4581350"/>
              <a:gd name="connsiteX34" fmla="*/ 2971800 w 3774004"/>
              <a:gd name="connsiteY34" fmla="*/ 161750 h 4581350"/>
              <a:gd name="connsiteX35" fmla="*/ 2590800 w 3774004"/>
              <a:gd name="connsiteY35" fmla="*/ 9350 h 4581350"/>
              <a:gd name="connsiteX36" fmla="*/ 2362200 w 3774004"/>
              <a:gd name="connsiteY36" fmla="*/ 85551 h 4581350"/>
              <a:gd name="connsiteX37" fmla="*/ 2133600 w 3774004"/>
              <a:gd name="connsiteY37" fmla="*/ 314151 h 4581350"/>
              <a:gd name="connsiteX38" fmla="*/ 1905000 w 3774004"/>
              <a:gd name="connsiteY38" fmla="*/ 695151 h 4581350"/>
              <a:gd name="connsiteX39" fmla="*/ 1828800 w 3774004"/>
              <a:gd name="connsiteY39" fmla="*/ 923751 h 4581350"/>
              <a:gd name="connsiteX40" fmla="*/ 1676400 w 3774004"/>
              <a:gd name="connsiteY40" fmla="*/ 1304751 h 4581350"/>
              <a:gd name="connsiteX41" fmla="*/ 1524000 w 3774004"/>
              <a:gd name="connsiteY41" fmla="*/ 1609551 h 4581350"/>
              <a:gd name="connsiteX42" fmla="*/ 1066800 w 3774004"/>
              <a:gd name="connsiteY42" fmla="*/ 1990551 h 4581350"/>
              <a:gd name="connsiteX43" fmla="*/ 533400 w 3774004"/>
              <a:gd name="connsiteY43" fmla="*/ 2219151 h 4581350"/>
              <a:gd name="connsiteX44" fmla="*/ 239820 w 3774004"/>
              <a:gd name="connsiteY44" fmla="*/ 2491695 h 4581350"/>
              <a:gd name="connsiteX45" fmla="*/ 262259 w 3774004"/>
              <a:gd name="connsiteY45" fmla="*/ 2828284 h 4581350"/>
              <a:gd name="connsiteX46" fmla="*/ 284698 w 3774004"/>
              <a:gd name="connsiteY46" fmla="*/ 2951699 h 4581350"/>
              <a:gd name="connsiteX47" fmla="*/ 284698 w 3774004"/>
              <a:gd name="connsiteY47" fmla="*/ 3108774 h 4581350"/>
              <a:gd name="connsiteX48" fmla="*/ 267869 w 3774004"/>
              <a:gd name="connsiteY48" fmla="*/ 3204141 h 4581350"/>
              <a:gd name="connsiteX49" fmla="*/ 178112 w 3774004"/>
              <a:gd name="connsiteY49" fmla="*/ 3344387 h 4581350"/>
              <a:gd name="connsiteX50" fmla="*/ 76200 w 3774004"/>
              <a:gd name="connsiteY50" fmla="*/ 3438350 h 4581350"/>
              <a:gd name="connsiteX51" fmla="*/ 0 w 3774004"/>
              <a:gd name="connsiteY51" fmla="*/ 3590750 h 4581350"/>
              <a:gd name="connsiteX52" fmla="*/ 0 w 3774004"/>
              <a:gd name="connsiteY52" fmla="*/ 3743150 h 4581350"/>
              <a:gd name="connsiteX53" fmla="*/ 15427 w 3774004"/>
              <a:gd name="connsiteY53" fmla="*/ 3871709 h 4581350"/>
              <a:gd name="connsiteX54" fmla="*/ 82745 w 3774004"/>
              <a:gd name="connsiteY54" fmla="*/ 4040004 h 4581350"/>
              <a:gd name="connsiteX55" fmla="*/ 228600 w 3774004"/>
              <a:gd name="connsiteY55" fmla="*/ 4352750 h 4581350"/>
              <a:gd name="connsiteX56" fmla="*/ 152400 w 3774004"/>
              <a:gd name="connsiteY56" fmla="*/ 4352750 h 4581350"/>
              <a:gd name="connsiteX57" fmla="*/ 304800 w 3774004"/>
              <a:gd name="connsiteY57" fmla="*/ 4581350 h 4581350"/>
              <a:gd name="connsiteX58" fmla="*/ 381000 w 3774004"/>
              <a:gd name="connsiteY58" fmla="*/ 4352750 h 4581350"/>
              <a:gd name="connsiteX59" fmla="*/ 304800 w 3774004"/>
              <a:gd name="connsiteY59" fmla="*/ 4352750 h 4581350"/>
              <a:gd name="connsiteX60" fmla="*/ 304800 w 3774004"/>
              <a:gd name="connsiteY60" fmla="*/ 4124150 h 4581350"/>
              <a:gd name="connsiteX61" fmla="*/ 304800 w 3774004"/>
              <a:gd name="connsiteY61" fmla="*/ 4047950 h 4581350"/>
              <a:gd name="connsiteX62" fmla="*/ 304800 w 3774004"/>
              <a:gd name="connsiteY62" fmla="*/ 3895550 h 4581350"/>
              <a:gd name="connsiteX63" fmla="*/ 304800 w 3774004"/>
              <a:gd name="connsiteY63" fmla="*/ 3895550 h 4581350"/>
              <a:gd name="connsiteX64" fmla="*/ 261938 w 3774004"/>
              <a:gd name="connsiteY64" fmla="*/ 3776488 h 4581350"/>
              <a:gd name="connsiteX65" fmla="*/ 266700 w 3774004"/>
              <a:gd name="connsiteY65" fmla="*/ 3671713 h 4581350"/>
              <a:gd name="connsiteX66" fmla="*/ 304800 w 3774004"/>
              <a:gd name="connsiteY66" fmla="*/ 3590751 h 4581350"/>
              <a:gd name="connsiteX67" fmla="*/ 361950 w 3774004"/>
              <a:gd name="connsiteY67" fmla="*/ 3478831 h 4581350"/>
              <a:gd name="connsiteX68" fmla="*/ 457200 w 3774004"/>
              <a:gd name="connsiteY68" fmla="*/ 3285951 h 4581350"/>
              <a:gd name="connsiteX69" fmla="*/ 609600 w 3774004"/>
              <a:gd name="connsiteY69" fmla="*/ 3057350 h 4581350"/>
              <a:gd name="connsiteX70" fmla="*/ 685800 w 3774004"/>
              <a:gd name="connsiteY70" fmla="*/ 2752550 h 4581350"/>
              <a:gd name="connsiteX71" fmla="*/ 914400 w 3774004"/>
              <a:gd name="connsiteY71" fmla="*/ 2523951 h 4581350"/>
              <a:gd name="connsiteX72" fmla="*/ 1219200 w 3774004"/>
              <a:gd name="connsiteY72" fmla="*/ 2371551 h 4581350"/>
              <a:gd name="connsiteX73" fmla="*/ 1143000 w 3774004"/>
              <a:gd name="connsiteY73" fmla="*/ 2600151 h 4581350"/>
              <a:gd name="connsiteX74" fmla="*/ 1219200 w 3774004"/>
              <a:gd name="connsiteY74" fmla="*/ 2676351 h 4581350"/>
              <a:gd name="connsiteX75" fmla="*/ 1295400 w 3774004"/>
              <a:gd name="connsiteY75" fmla="*/ 2828751 h 4581350"/>
              <a:gd name="connsiteX76" fmla="*/ 1066800 w 3774004"/>
              <a:gd name="connsiteY76" fmla="*/ 3057351 h 4581350"/>
              <a:gd name="connsiteX77" fmla="*/ 762000 w 3774004"/>
              <a:gd name="connsiteY77" fmla="*/ 3666951 h 4581350"/>
              <a:gd name="connsiteX0" fmla="*/ 772752 w 3774004"/>
              <a:gd name="connsiteY0" fmla="*/ 3624877 h 4581350"/>
              <a:gd name="connsiteX1" fmla="*/ 806411 w 3774004"/>
              <a:gd name="connsiteY1" fmla="*/ 3540730 h 4581350"/>
              <a:gd name="connsiteX2" fmla="*/ 856899 w 3774004"/>
              <a:gd name="connsiteY2" fmla="*/ 3467803 h 4581350"/>
              <a:gd name="connsiteX3" fmla="*/ 907388 w 3774004"/>
              <a:gd name="connsiteY3" fmla="*/ 3411704 h 4581350"/>
              <a:gd name="connsiteX4" fmla="*/ 963486 w 3774004"/>
              <a:gd name="connsiteY4" fmla="*/ 3361216 h 4581350"/>
              <a:gd name="connsiteX5" fmla="*/ 1042023 w 3774004"/>
              <a:gd name="connsiteY5" fmla="*/ 3310728 h 4581350"/>
              <a:gd name="connsiteX6" fmla="*/ 1165439 w 3774004"/>
              <a:gd name="connsiteY6" fmla="*/ 3249020 h 4581350"/>
              <a:gd name="connsiteX7" fmla="*/ 1371600 w 3774004"/>
              <a:gd name="connsiteY7" fmla="*/ 3133551 h 4581350"/>
              <a:gd name="connsiteX8" fmla="*/ 1496418 w 3774004"/>
              <a:gd name="connsiteY8" fmla="*/ 3069506 h 4581350"/>
              <a:gd name="connsiteX9" fmla="*/ 1608615 w 3774004"/>
              <a:gd name="connsiteY9" fmla="*/ 3041457 h 4581350"/>
              <a:gd name="connsiteX10" fmla="*/ 1726421 w 3774004"/>
              <a:gd name="connsiteY10" fmla="*/ 3041457 h 4581350"/>
              <a:gd name="connsiteX11" fmla="*/ 1838617 w 3774004"/>
              <a:gd name="connsiteY11" fmla="*/ 3047066 h 4581350"/>
              <a:gd name="connsiteX12" fmla="*/ 1973253 w 3774004"/>
              <a:gd name="connsiteY12" fmla="*/ 3058286 h 4581350"/>
              <a:gd name="connsiteX13" fmla="*/ 2309842 w 3774004"/>
              <a:gd name="connsiteY13" fmla="*/ 3080725 h 4581350"/>
              <a:gd name="connsiteX14" fmla="*/ 2309842 w 3774004"/>
              <a:gd name="connsiteY14" fmla="*/ 3080725 h 4581350"/>
              <a:gd name="connsiteX15" fmla="*/ 2483746 w 3774004"/>
              <a:gd name="connsiteY15" fmla="*/ 3080725 h 4581350"/>
              <a:gd name="connsiteX16" fmla="*/ 2629601 w 3774004"/>
              <a:gd name="connsiteY16" fmla="*/ 3075115 h 4581350"/>
              <a:gd name="connsiteX17" fmla="*/ 2820335 w 3774004"/>
              <a:gd name="connsiteY17" fmla="*/ 3041457 h 4581350"/>
              <a:gd name="connsiteX18" fmla="*/ 2999849 w 3774004"/>
              <a:gd name="connsiteY18" fmla="*/ 3002188 h 4581350"/>
              <a:gd name="connsiteX19" fmla="*/ 3156924 w 3774004"/>
              <a:gd name="connsiteY19" fmla="*/ 2957309 h 4581350"/>
              <a:gd name="connsiteX20" fmla="*/ 3364487 w 3774004"/>
              <a:gd name="connsiteY20" fmla="*/ 2884382 h 4581350"/>
              <a:gd name="connsiteX21" fmla="*/ 3448634 w 3774004"/>
              <a:gd name="connsiteY21" fmla="*/ 2800234 h 4581350"/>
              <a:gd name="connsiteX22" fmla="*/ 3588880 w 3774004"/>
              <a:gd name="connsiteY22" fmla="*/ 2682428 h 4581350"/>
              <a:gd name="connsiteX23" fmla="*/ 3673027 w 3774004"/>
              <a:gd name="connsiteY23" fmla="*/ 2508524 h 4581350"/>
              <a:gd name="connsiteX24" fmla="*/ 3774004 w 3774004"/>
              <a:gd name="connsiteY24" fmla="*/ 2261692 h 4581350"/>
              <a:gd name="connsiteX25" fmla="*/ 3774004 w 3774004"/>
              <a:gd name="connsiteY25" fmla="*/ 2087788 h 4581350"/>
              <a:gd name="connsiteX26" fmla="*/ 3751564 w 3774004"/>
              <a:gd name="connsiteY26" fmla="*/ 1998031 h 4581350"/>
              <a:gd name="connsiteX27" fmla="*/ 3684247 w 3774004"/>
              <a:gd name="connsiteY27" fmla="*/ 1824126 h 4581350"/>
              <a:gd name="connsiteX28" fmla="*/ 3594490 w 3774004"/>
              <a:gd name="connsiteY28" fmla="*/ 1650222 h 4581350"/>
              <a:gd name="connsiteX29" fmla="*/ 3459854 w 3774004"/>
              <a:gd name="connsiteY29" fmla="*/ 1375341 h 4581350"/>
              <a:gd name="connsiteX30" fmla="*/ 3409366 w 3774004"/>
              <a:gd name="connsiteY30" fmla="*/ 1134119 h 4581350"/>
              <a:gd name="connsiteX31" fmla="*/ 3381317 w 3774004"/>
              <a:gd name="connsiteY31" fmla="*/ 965825 h 4581350"/>
              <a:gd name="connsiteX32" fmla="*/ 3330828 w 3774004"/>
              <a:gd name="connsiteY32" fmla="*/ 735822 h 4581350"/>
              <a:gd name="connsiteX33" fmla="*/ 3200400 w 3774004"/>
              <a:gd name="connsiteY33" fmla="*/ 466550 h 4581350"/>
              <a:gd name="connsiteX34" fmla="*/ 2971800 w 3774004"/>
              <a:gd name="connsiteY34" fmla="*/ 161750 h 4581350"/>
              <a:gd name="connsiteX35" fmla="*/ 2590800 w 3774004"/>
              <a:gd name="connsiteY35" fmla="*/ 9350 h 4581350"/>
              <a:gd name="connsiteX36" fmla="*/ 2362200 w 3774004"/>
              <a:gd name="connsiteY36" fmla="*/ 85551 h 4581350"/>
              <a:gd name="connsiteX37" fmla="*/ 2133600 w 3774004"/>
              <a:gd name="connsiteY37" fmla="*/ 314151 h 4581350"/>
              <a:gd name="connsiteX38" fmla="*/ 1905000 w 3774004"/>
              <a:gd name="connsiteY38" fmla="*/ 695151 h 4581350"/>
              <a:gd name="connsiteX39" fmla="*/ 1828800 w 3774004"/>
              <a:gd name="connsiteY39" fmla="*/ 923751 h 4581350"/>
              <a:gd name="connsiteX40" fmla="*/ 1676400 w 3774004"/>
              <a:gd name="connsiteY40" fmla="*/ 1304751 h 4581350"/>
              <a:gd name="connsiteX41" fmla="*/ 1524000 w 3774004"/>
              <a:gd name="connsiteY41" fmla="*/ 1609551 h 4581350"/>
              <a:gd name="connsiteX42" fmla="*/ 1066800 w 3774004"/>
              <a:gd name="connsiteY42" fmla="*/ 1990551 h 4581350"/>
              <a:gd name="connsiteX43" fmla="*/ 533400 w 3774004"/>
              <a:gd name="connsiteY43" fmla="*/ 2219151 h 4581350"/>
              <a:gd name="connsiteX44" fmla="*/ 239820 w 3774004"/>
              <a:gd name="connsiteY44" fmla="*/ 2491695 h 4581350"/>
              <a:gd name="connsiteX45" fmla="*/ 262259 w 3774004"/>
              <a:gd name="connsiteY45" fmla="*/ 2828284 h 4581350"/>
              <a:gd name="connsiteX46" fmla="*/ 284698 w 3774004"/>
              <a:gd name="connsiteY46" fmla="*/ 2951699 h 4581350"/>
              <a:gd name="connsiteX47" fmla="*/ 284698 w 3774004"/>
              <a:gd name="connsiteY47" fmla="*/ 3108774 h 4581350"/>
              <a:gd name="connsiteX48" fmla="*/ 267869 w 3774004"/>
              <a:gd name="connsiteY48" fmla="*/ 3204141 h 4581350"/>
              <a:gd name="connsiteX49" fmla="*/ 178112 w 3774004"/>
              <a:gd name="connsiteY49" fmla="*/ 3344387 h 4581350"/>
              <a:gd name="connsiteX50" fmla="*/ 76200 w 3774004"/>
              <a:gd name="connsiteY50" fmla="*/ 3438350 h 4581350"/>
              <a:gd name="connsiteX51" fmla="*/ 0 w 3774004"/>
              <a:gd name="connsiteY51" fmla="*/ 3590750 h 4581350"/>
              <a:gd name="connsiteX52" fmla="*/ 0 w 3774004"/>
              <a:gd name="connsiteY52" fmla="*/ 3743150 h 4581350"/>
              <a:gd name="connsiteX53" fmla="*/ 15427 w 3774004"/>
              <a:gd name="connsiteY53" fmla="*/ 3871709 h 4581350"/>
              <a:gd name="connsiteX54" fmla="*/ 82745 w 3774004"/>
              <a:gd name="connsiteY54" fmla="*/ 4040004 h 4581350"/>
              <a:gd name="connsiteX55" fmla="*/ 228600 w 3774004"/>
              <a:gd name="connsiteY55" fmla="*/ 4352750 h 4581350"/>
              <a:gd name="connsiteX56" fmla="*/ 152400 w 3774004"/>
              <a:gd name="connsiteY56" fmla="*/ 4352750 h 4581350"/>
              <a:gd name="connsiteX57" fmla="*/ 304800 w 3774004"/>
              <a:gd name="connsiteY57" fmla="*/ 4581350 h 4581350"/>
              <a:gd name="connsiteX58" fmla="*/ 381000 w 3774004"/>
              <a:gd name="connsiteY58" fmla="*/ 4352750 h 4581350"/>
              <a:gd name="connsiteX59" fmla="*/ 304800 w 3774004"/>
              <a:gd name="connsiteY59" fmla="*/ 4352750 h 4581350"/>
              <a:gd name="connsiteX60" fmla="*/ 304800 w 3774004"/>
              <a:gd name="connsiteY60" fmla="*/ 4124150 h 4581350"/>
              <a:gd name="connsiteX61" fmla="*/ 304800 w 3774004"/>
              <a:gd name="connsiteY61" fmla="*/ 4047950 h 4581350"/>
              <a:gd name="connsiteX62" fmla="*/ 304800 w 3774004"/>
              <a:gd name="connsiteY62" fmla="*/ 3895550 h 4581350"/>
              <a:gd name="connsiteX63" fmla="*/ 304800 w 3774004"/>
              <a:gd name="connsiteY63" fmla="*/ 3895550 h 4581350"/>
              <a:gd name="connsiteX64" fmla="*/ 261938 w 3774004"/>
              <a:gd name="connsiteY64" fmla="*/ 3776488 h 4581350"/>
              <a:gd name="connsiteX65" fmla="*/ 266700 w 3774004"/>
              <a:gd name="connsiteY65" fmla="*/ 3671713 h 4581350"/>
              <a:gd name="connsiteX66" fmla="*/ 304800 w 3774004"/>
              <a:gd name="connsiteY66" fmla="*/ 3590751 h 4581350"/>
              <a:gd name="connsiteX67" fmla="*/ 361950 w 3774004"/>
              <a:gd name="connsiteY67" fmla="*/ 3478831 h 4581350"/>
              <a:gd name="connsiteX68" fmla="*/ 457200 w 3774004"/>
              <a:gd name="connsiteY68" fmla="*/ 3285951 h 4581350"/>
              <a:gd name="connsiteX69" fmla="*/ 609600 w 3774004"/>
              <a:gd name="connsiteY69" fmla="*/ 3057350 h 4581350"/>
              <a:gd name="connsiteX70" fmla="*/ 685800 w 3774004"/>
              <a:gd name="connsiteY70" fmla="*/ 2752550 h 4581350"/>
              <a:gd name="connsiteX71" fmla="*/ 914400 w 3774004"/>
              <a:gd name="connsiteY71" fmla="*/ 2523951 h 4581350"/>
              <a:gd name="connsiteX72" fmla="*/ 990600 w 3774004"/>
              <a:gd name="connsiteY72" fmla="*/ 2523951 h 4581350"/>
              <a:gd name="connsiteX73" fmla="*/ 1143000 w 3774004"/>
              <a:gd name="connsiteY73" fmla="*/ 2600151 h 4581350"/>
              <a:gd name="connsiteX74" fmla="*/ 1219200 w 3774004"/>
              <a:gd name="connsiteY74" fmla="*/ 2676351 h 4581350"/>
              <a:gd name="connsiteX75" fmla="*/ 1295400 w 3774004"/>
              <a:gd name="connsiteY75" fmla="*/ 2828751 h 4581350"/>
              <a:gd name="connsiteX76" fmla="*/ 1066800 w 3774004"/>
              <a:gd name="connsiteY76" fmla="*/ 3057351 h 4581350"/>
              <a:gd name="connsiteX77" fmla="*/ 762000 w 3774004"/>
              <a:gd name="connsiteY77" fmla="*/ 3666951 h 4581350"/>
              <a:gd name="connsiteX0" fmla="*/ 772752 w 3774004"/>
              <a:gd name="connsiteY0" fmla="*/ 3624877 h 4581350"/>
              <a:gd name="connsiteX1" fmla="*/ 806411 w 3774004"/>
              <a:gd name="connsiteY1" fmla="*/ 3540730 h 4581350"/>
              <a:gd name="connsiteX2" fmla="*/ 856899 w 3774004"/>
              <a:gd name="connsiteY2" fmla="*/ 3467803 h 4581350"/>
              <a:gd name="connsiteX3" fmla="*/ 907388 w 3774004"/>
              <a:gd name="connsiteY3" fmla="*/ 3411704 h 4581350"/>
              <a:gd name="connsiteX4" fmla="*/ 963486 w 3774004"/>
              <a:gd name="connsiteY4" fmla="*/ 3361216 h 4581350"/>
              <a:gd name="connsiteX5" fmla="*/ 1042023 w 3774004"/>
              <a:gd name="connsiteY5" fmla="*/ 3310728 h 4581350"/>
              <a:gd name="connsiteX6" fmla="*/ 1165439 w 3774004"/>
              <a:gd name="connsiteY6" fmla="*/ 3249020 h 4581350"/>
              <a:gd name="connsiteX7" fmla="*/ 1371600 w 3774004"/>
              <a:gd name="connsiteY7" fmla="*/ 3133551 h 4581350"/>
              <a:gd name="connsiteX8" fmla="*/ 1496418 w 3774004"/>
              <a:gd name="connsiteY8" fmla="*/ 3069506 h 4581350"/>
              <a:gd name="connsiteX9" fmla="*/ 1608615 w 3774004"/>
              <a:gd name="connsiteY9" fmla="*/ 3041457 h 4581350"/>
              <a:gd name="connsiteX10" fmla="*/ 1726421 w 3774004"/>
              <a:gd name="connsiteY10" fmla="*/ 3041457 h 4581350"/>
              <a:gd name="connsiteX11" fmla="*/ 1838617 w 3774004"/>
              <a:gd name="connsiteY11" fmla="*/ 3047066 h 4581350"/>
              <a:gd name="connsiteX12" fmla="*/ 1973253 w 3774004"/>
              <a:gd name="connsiteY12" fmla="*/ 3058286 h 4581350"/>
              <a:gd name="connsiteX13" fmla="*/ 2309842 w 3774004"/>
              <a:gd name="connsiteY13" fmla="*/ 3080725 h 4581350"/>
              <a:gd name="connsiteX14" fmla="*/ 2309842 w 3774004"/>
              <a:gd name="connsiteY14" fmla="*/ 3080725 h 4581350"/>
              <a:gd name="connsiteX15" fmla="*/ 2483746 w 3774004"/>
              <a:gd name="connsiteY15" fmla="*/ 3080725 h 4581350"/>
              <a:gd name="connsiteX16" fmla="*/ 2629601 w 3774004"/>
              <a:gd name="connsiteY16" fmla="*/ 3075115 h 4581350"/>
              <a:gd name="connsiteX17" fmla="*/ 2820335 w 3774004"/>
              <a:gd name="connsiteY17" fmla="*/ 3041457 h 4581350"/>
              <a:gd name="connsiteX18" fmla="*/ 2999849 w 3774004"/>
              <a:gd name="connsiteY18" fmla="*/ 3002188 h 4581350"/>
              <a:gd name="connsiteX19" fmla="*/ 3156924 w 3774004"/>
              <a:gd name="connsiteY19" fmla="*/ 2957309 h 4581350"/>
              <a:gd name="connsiteX20" fmla="*/ 3364487 w 3774004"/>
              <a:gd name="connsiteY20" fmla="*/ 2884382 h 4581350"/>
              <a:gd name="connsiteX21" fmla="*/ 3448634 w 3774004"/>
              <a:gd name="connsiteY21" fmla="*/ 2800234 h 4581350"/>
              <a:gd name="connsiteX22" fmla="*/ 3588880 w 3774004"/>
              <a:gd name="connsiteY22" fmla="*/ 2682428 h 4581350"/>
              <a:gd name="connsiteX23" fmla="*/ 3673027 w 3774004"/>
              <a:gd name="connsiteY23" fmla="*/ 2508524 h 4581350"/>
              <a:gd name="connsiteX24" fmla="*/ 3774004 w 3774004"/>
              <a:gd name="connsiteY24" fmla="*/ 2261692 h 4581350"/>
              <a:gd name="connsiteX25" fmla="*/ 3774004 w 3774004"/>
              <a:gd name="connsiteY25" fmla="*/ 2087788 h 4581350"/>
              <a:gd name="connsiteX26" fmla="*/ 3751564 w 3774004"/>
              <a:gd name="connsiteY26" fmla="*/ 1998031 h 4581350"/>
              <a:gd name="connsiteX27" fmla="*/ 3684247 w 3774004"/>
              <a:gd name="connsiteY27" fmla="*/ 1824126 h 4581350"/>
              <a:gd name="connsiteX28" fmla="*/ 3594490 w 3774004"/>
              <a:gd name="connsiteY28" fmla="*/ 1650222 h 4581350"/>
              <a:gd name="connsiteX29" fmla="*/ 3459854 w 3774004"/>
              <a:gd name="connsiteY29" fmla="*/ 1375341 h 4581350"/>
              <a:gd name="connsiteX30" fmla="*/ 3409366 w 3774004"/>
              <a:gd name="connsiteY30" fmla="*/ 1134119 h 4581350"/>
              <a:gd name="connsiteX31" fmla="*/ 3381317 w 3774004"/>
              <a:gd name="connsiteY31" fmla="*/ 965825 h 4581350"/>
              <a:gd name="connsiteX32" fmla="*/ 3330828 w 3774004"/>
              <a:gd name="connsiteY32" fmla="*/ 735822 h 4581350"/>
              <a:gd name="connsiteX33" fmla="*/ 3200400 w 3774004"/>
              <a:gd name="connsiteY33" fmla="*/ 466550 h 4581350"/>
              <a:gd name="connsiteX34" fmla="*/ 2971800 w 3774004"/>
              <a:gd name="connsiteY34" fmla="*/ 161750 h 4581350"/>
              <a:gd name="connsiteX35" fmla="*/ 2590800 w 3774004"/>
              <a:gd name="connsiteY35" fmla="*/ 9350 h 4581350"/>
              <a:gd name="connsiteX36" fmla="*/ 2362200 w 3774004"/>
              <a:gd name="connsiteY36" fmla="*/ 85551 h 4581350"/>
              <a:gd name="connsiteX37" fmla="*/ 2133600 w 3774004"/>
              <a:gd name="connsiteY37" fmla="*/ 314151 h 4581350"/>
              <a:gd name="connsiteX38" fmla="*/ 1905000 w 3774004"/>
              <a:gd name="connsiteY38" fmla="*/ 695151 h 4581350"/>
              <a:gd name="connsiteX39" fmla="*/ 1828800 w 3774004"/>
              <a:gd name="connsiteY39" fmla="*/ 923751 h 4581350"/>
              <a:gd name="connsiteX40" fmla="*/ 1676400 w 3774004"/>
              <a:gd name="connsiteY40" fmla="*/ 1304751 h 4581350"/>
              <a:gd name="connsiteX41" fmla="*/ 1524000 w 3774004"/>
              <a:gd name="connsiteY41" fmla="*/ 1609551 h 4581350"/>
              <a:gd name="connsiteX42" fmla="*/ 1066800 w 3774004"/>
              <a:gd name="connsiteY42" fmla="*/ 1990551 h 4581350"/>
              <a:gd name="connsiteX43" fmla="*/ 533400 w 3774004"/>
              <a:gd name="connsiteY43" fmla="*/ 2219151 h 4581350"/>
              <a:gd name="connsiteX44" fmla="*/ 239820 w 3774004"/>
              <a:gd name="connsiteY44" fmla="*/ 2491695 h 4581350"/>
              <a:gd name="connsiteX45" fmla="*/ 262259 w 3774004"/>
              <a:gd name="connsiteY45" fmla="*/ 2828284 h 4581350"/>
              <a:gd name="connsiteX46" fmla="*/ 284698 w 3774004"/>
              <a:gd name="connsiteY46" fmla="*/ 2951699 h 4581350"/>
              <a:gd name="connsiteX47" fmla="*/ 284698 w 3774004"/>
              <a:gd name="connsiteY47" fmla="*/ 3108774 h 4581350"/>
              <a:gd name="connsiteX48" fmla="*/ 267869 w 3774004"/>
              <a:gd name="connsiteY48" fmla="*/ 3204141 h 4581350"/>
              <a:gd name="connsiteX49" fmla="*/ 178112 w 3774004"/>
              <a:gd name="connsiteY49" fmla="*/ 3344387 h 4581350"/>
              <a:gd name="connsiteX50" fmla="*/ 76200 w 3774004"/>
              <a:gd name="connsiteY50" fmla="*/ 3438350 h 4581350"/>
              <a:gd name="connsiteX51" fmla="*/ 0 w 3774004"/>
              <a:gd name="connsiteY51" fmla="*/ 3590750 h 4581350"/>
              <a:gd name="connsiteX52" fmla="*/ 0 w 3774004"/>
              <a:gd name="connsiteY52" fmla="*/ 3743150 h 4581350"/>
              <a:gd name="connsiteX53" fmla="*/ 15427 w 3774004"/>
              <a:gd name="connsiteY53" fmla="*/ 3871709 h 4581350"/>
              <a:gd name="connsiteX54" fmla="*/ 82745 w 3774004"/>
              <a:gd name="connsiteY54" fmla="*/ 4040004 h 4581350"/>
              <a:gd name="connsiteX55" fmla="*/ 228600 w 3774004"/>
              <a:gd name="connsiteY55" fmla="*/ 4352750 h 4581350"/>
              <a:gd name="connsiteX56" fmla="*/ 152400 w 3774004"/>
              <a:gd name="connsiteY56" fmla="*/ 4352750 h 4581350"/>
              <a:gd name="connsiteX57" fmla="*/ 304800 w 3774004"/>
              <a:gd name="connsiteY57" fmla="*/ 4581350 h 4581350"/>
              <a:gd name="connsiteX58" fmla="*/ 381000 w 3774004"/>
              <a:gd name="connsiteY58" fmla="*/ 4352750 h 4581350"/>
              <a:gd name="connsiteX59" fmla="*/ 304800 w 3774004"/>
              <a:gd name="connsiteY59" fmla="*/ 4352750 h 4581350"/>
              <a:gd name="connsiteX60" fmla="*/ 304800 w 3774004"/>
              <a:gd name="connsiteY60" fmla="*/ 4124150 h 4581350"/>
              <a:gd name="connsiteX61" fmla="*/ 304800 w 3774004"/>
              <a:gd name="connsiteY61" fmla="*/ 4047950 h 4581350"/>
              <a:gd name="connsiteX62" fmla="*/ 304800 w 3774004"/>
              <a:gd name="connsiteY62" fmla="*/ 3895550 h 4581350"/>
              <a:gd name="connsiteX63" fmla="*/ 304800 w 3774004"/>
              <a:gd name="connsiteY63" fmla="*/ 3895550 h 4581350"/>
              <a:gd name="connsiteX64" fmla="*/ 261938 w 3774004"/>
              <a:gd name="connsiteY64" fmla="*/ 3776488 h 4581350"/>
              <a:gd name="connsiteX65" fmla="*/ 266700 w 3774004"/>
              <a:gd name="connsiteY65" fmla="*/ 3671713 h 4581350"/>
              <a:gd name="connsiteX66" fmla="*/ 304800 w 3774004"/>
              <a:gd name="connsiteY66" fmla="*/ 3590751 h 4581350"/>
              <a:gd name="connsiteX67" fmla="*/ 361950 w 3774004"/>
              <a:gd name="connsiteY67" fmla="*/ 3478831 h 4581350"/>
              <a:gd name="connsiteX68" fmla="*/ 457200 w 3774004"/>
              <a:gd name="connsiteY68" fmla="*/ 3285951 h 4581350"/>
              <a:gd name="connsiteX69" fmla="*/ 609600 w 3774004"/>
              <a:gd name="connsiteY69" fmla="*/ 3057350 h 4581350"/>
              <a:gd name="connsiteX70" fmla="*/ 685800 w 3774004"/>
              <a:gd name="connsiteY70" fmla="*/ 2752550 h 4581350"/>
              <a:gd name="connsiteX71" fmla="*/ 914400 w 3774004"/>
              <a:gd name="connsiteY71" fmla="*/ 2523951 h 4581350"/>
              <a:gd name="connsiteX72" fmla="*/ 990600 w 3774004"/>
              <a:gd name="connsiteY72" fmla="*/ 2523951 h 4581350"/>
              <a:gd name="connsiteX73" fmla="*/ 1219200 w 3774004"/>
              <a:gd name="connsiteY73" fmla="*/ 2676351 h 4581350"/>
              <a:gd name="connsiteX74" fmla="*/ 1295400 w 3774004"/>
              <a:gd name="connsiteY74" fmla="*/ 2828751 h 4581350"/>
              <a:gd name="connsiteX75" fmla="*/ 1066800 w 3774004"/>
              <a:gd name="connsiteY75" fmla="*/ 3057351 h 4581350"/>
              <a:gd name="connsiteX76" fmla="*/ 762000 w 3774004"/>
              <a:gd name="connsiteY76" fmla="*/ 3666951 h 4581350"/>
              <a:gd name="connsiteX0" fmla="*/ 772752 w 3774004"/>
              <a:gd name="connsiteY0" fmla="*/ 3624877 h 4581350"/>
              <a:gd name="connsiteX1" fmla="*/ 806411 w 3774004"/>
              <a:gd name="connsiteY1" fmla="*/ 3540730 h 4581350"/>
              <a:gd name="connsiteX2" fmla="*/ 856899 w 3774004"/>
              <a:gd name="connsiteY2" fmla="*/ 3467803 h 4581350"/>
              <a:gd name="connsiteX3" fmla="*/ 907388 w 3774004"/>
              <a:gd name="connsiteY3" fmla="*/ 3411704 h 4581350"/>
              <a:gd name="connsiteX4" fmla="*/ 963486 w 3774004"/>
              <a:gd name="connsiteY4" fmla="*/ 3361216 h 4581350"/>
              <a:gd name="connsiteX5" fmla="*/ 1042023 w 3774004"/>
              <a:gd name="connsiteY5" fmla="*/ 3310728 h 4581350"/>
              <a:gd name="connsiteX6" fmla="*/ 1165439 w 3774004"/>
              <a:gd name="connsiteY6" fmla="*/ 3249020 h 4581350"/>
              <a:gd name="connsiteX7" fmla="*/ 1371600 w 3774004"/>
              <a:gd name="connsiteY7" fmla="*/ 3133551 h 4581350"/>
              <a:gd name="connsiteX8" fmla="*/ 1496418 w 3774004"/>
              <a:gd name="connsiteY8" fmla="*/ 3069506 h 4581350"/>
              <a:gd name="connsiteX9" fmla="*/ 1608615 w 3774004"/>
              <a:gd name="connsiteY9" fmla="*/ 3041457 h 4581350"/>
              <a:gd name="connsiteX10" fmla="*/ 1726421 w 3774004"/>
              <a:gd name="connsiteY10" fmla="*/ 3041457 h 4581350"/>
              <a:gd name="connsiteX11" fmla="*/ 1838617 w 3774004"/>
              <a:gd name="connsiteY11" fmla="*/ 3047066 h 4581350"/>
              <a:gd name="connsiteX12" fmla="*/ 1973253 w 3774004"/>
              <a:gd name="connsiteY12" fmla="*/ 3058286 h 4581350"/>
              <a:gd name="connsiteX13" fmla="*/ 2309842 w 3774004"/>
              <a:gd name="connsiteY13" fmla="*/ 3080725 h 4581350"/>
              <a:gd name="connsiteX14" fmla="*/ 2309842 w 3774004"/>
              <a:gd name="connsiteY14" fmla="*/ 3080725 h 4581350"/>
              <a:gd name="connsiteX15" fmla="*/ 2483746 w 3774004"/>
              <a:gd name="connsiteY15" fmla="*/ 3080725 h 4581350"/>
              <a:gd name="connsiteX16" fmla="*/ 2629601 w 3774004"/>
              <a:gd name="connsiteY16" fmla="*/ 3075115 h 4581350"/>
              <a:gd name="connsiteX17" fmla="*/ 2820335 w 3774004"/>
              <a:gd name="connsiteY17" fmla="*/ 3041457 h 4581350"/>
              <a:gd name="connsiteX18" fmla="*/ 2999849 w 3774004"/>
              <a:gd name="connsiteY18" fmla="*/ 3002188 h 4581350"/>
              <a:gd name="connsiteX19" fmla="*/ 3156924 w 3774004"/>
              <a:gd name="connsiteY19" fmla="*/ 2957309 h 4581350"/>
              <a:gd name="connsiteX20" fmla="*/ 3364487 w 3774004"/>
              <a:gd name="connsiteY20" fmla="*/ 2884382 h 4581350"/>
              <a:gd name="connsiteX21" fmla="*/ 3448634 w 3774004"/>
              <a:gd name="connsiteY21" fmla="*/ 2800234 h 4581350"/>
              <a:gd name="connsiteX22" fmla="*/ 3588880 w 3774004"/>
              <a:gd name="connsiteY22" fmla="*/ 2682428 h 4581350"/>
              <a:gd name="connsiteX23" fmla="*/ 3673027 w 3774004"/>
              <a:gd name="connsiteY23" fmla="*/ 2508524 h 4581350"/>
              <a:gd name="connsiteX24" fmla="*/ 3774004 w 3774004"/>
              <a:gd name="connsiteY24" fmla="*/ 2261692 h 4581350"/>
              <a:gd name="connsiteX25" fmla="*/ 3774004 w 3774004"/>
              <a:gd name="connsiteY25" fmla="*/ 2087788 h 4581350"/>
              <a:gd name="connsiteX26" fmla="*/ 3751564 w 3774004"/>
              <a:gd name="connsiteY26" fmla="*/ 1998031 h 4581350"/>
              <a:gd name="connsiteX27" fmla="*/ 3684247 w 3774004"/>
              <a:gd name="connsiteY27" fmla="*/ 1824126 h 4581350"/>
              <a:gd name="connsiteX28" fmla="*/ 3594490 w 3774004"/>
              <a:gd name="connsiteY28" fmla="*/ 1650222 h 4581350"/>
              <a:gd name="connsiteX29" fmla="*/ 3459854 w 3774004"/>
              <a:gd name="connsiteY29" fmla="*/ 1375341 h 4581350"/>
              <a:gd name="connsiteX30" fmla="*/ 3409366 w 3774004"/>
              <a:gd name="connsiteY30" fmla="*/ 1134119 h 4581350"/>
              <a:gd name="connsiteX31" fmla="*/ 3381317 w 3774004"/>
              <a:gd name="connsiteY31" fmla="*/ 965825 h 4581350"/>
              <a:gd name="connsiteX32" fmla="*/ 3330828 w 3774004"/>
              <a:gd name="connsiteY32" fmla="*/ 735822 h 4581350"/>
              <a:gd name="connsiteX33" fmla="*/ 3200400 w 3774004"/>
              <a:gd name="connsiteY33" fmla="*/ 466550 h 4581350"/>
              <a:gd name="connsiteX34" fmla="*/ 2971800 w 3774004"/>
              <a:gd name="connsiteY34" fmla="*/ 161750 h 4581350"/>
              <a:gd name="connsiteX35" fmla="*/ 2590800 w 3774004"/>
              <a:gd name="connsiteY35" fmla="*/ 9350 h 4581350"/>
              <a:gd name="connsiteX36" fmla="*/ 2362200 w 3774004"/>
              <a:gd name="connsiteY36" fmla="*/ 85551 h 4581350"/>
              <a:gd name="connsiteX37" fmla="*/ 2133600 w 3774004"/>
              <a:gd name="connsiteY37" fmla="*/ 314151 h 4581350"/>
              <a:gd name="connsiteX38" fmla="*/ 1905000 w 3774004"/>
              <a:gd name="connsiteY38" fmla="*/ 695151 h 4581350"/>
              <a:gd name="connsiteX39" fmla="*/ 1828800 w 3774004"/>
              <a:gd name="connsiteY39" fmla="*/ 923751 h 4581350"/>
              <a:gd name="connsiteX40" fmla="*/ 1676400 w 3774004"/>
              <a:gd name="connsiteY40" fmla="*/ 1304751 h 4581350"/>
              <a:gd name="connsiteX41" fmla="*/ 1524000 w 3774004"/>
              <a:gd name="connsiteY41" fmla="*/ 1609551 h 4581350"/>
              <a:gd name="connsiteX42" fmla="*/ 1066800 w 3774004"/>
              <a:gd name="connsiteY42" fmla="*/ 1990551 h 4581350"/>
              <a:gd name="connsiteX43" fmla="*/ 533400 w 3774004"/>
              <a:gd name="connsiteY43" fmla="*/ 2219151 h 4581350"/>
              <a:gd name="connsiteX44" fmla="*/ 239820 w 3774004"/>
              <a:gd name="connsiteY44" fmla="*/ 2491695 h 4581350"/>
              <a:gd name="connsiteX45" fmla="*/ 262259 w 3774004"/>
              <a:gd name="connsiteY45" fmla="*/ 2828284 h 4581350"/>
              <a:gd name="connsiteX46" fmla="*/ 284698 w 3774004"/>
              <a:gd name="connsiteY46" fmla="*/ 2951699 h 4581350"/>
              <a:gd name="connsiteX47" fmla="*/ 284698 w 3774004"/>
              <a:gd name="connsiteY47" fmla="*/ 3108774 h 4581350"/>
              <a:gd name="connsiteX48" fmla="*/ 267869 w 3774004"/>
              <a:gd name="connsiteY48" fmla="*/ 3204141 h 4581350"/>
              <a:gd name="connsiteX49" fmla="*/ 178112 w 3774004"/>
              <a:gd name="connsiteY49" fmla="*/ 3344387 h 4581350"/>
              <a:gd name="connsiteX50" fmla="*/ 76200 w 3774004"/>
              <a:gd name="connsiteY50" fmla="*/ 3438350 h 4581350"/>
              <a:gd name="connsiteX51" fmla="*/ 0 w 3774004"/>
              <a:gd name="connsiteY51" fmla="*/ 3590750 h 4581350"/>
              <a:gd name="connsiteX52" fmla="*/ 0 w 3774004"/>
              <a:gd name="connsiteY52" fmla="*/ 3743150 h 4581350"/>
              <a:gd name="connsiteX53" fmla="*/ 15427 w 3774004"/>
              <a:gd name="connsiteY53" fmla="*/ 3871709 h 4581350"/>
              <a:gd name="connsiteX54" fmla="*/ 82745 w 3774004"/>
              <a:gd name="connsiteY54" fmla="*/ 4040004 h 4581350"/>
              <a:gd name="connsiteX55" fmla="*/ 228600 w 3774004"/>
              <a:gd name="connsiteY55" fmla="*/ 4352750 h 4581350"/>
              <a:gd name="connsiteX56" fmla="*/ 152400 w 3774004"/>
              <a:gd name="connsiteY56" fmla="*/ 4352750 h 4581350"/>
              <a:gd name="connsiteX57" fmla="*/ 304800 w 3774004"/>
              <a:gd name="connsiteY57" fmla="*/ 4581350 h 4581350"/>
              <a:gd name="connsiteX58" fmla="*/ 381000 w 3774004"/>
              <a:gd name="connsiteY58" fmla="*/ 4352750 h 4581350"/>
              <a:gd name="connsiteX59" fmla="*/ 304800 w 3774004"/>
              <a:gd name="connsiteY59" fmla="*/ 4352750 h 4581350"/>
              <a:gd name="connsiteX60" fmla="*/ 304800 w 3774004"/>
              <a:gd name="connsiteY60" fmla="*/ 4124150 h 4581350"/>
              <a:gd name="connsiteX61" fmla="*/ 304800 w 3774004"/>
              <a:gd name="connsiteY61" fmla="*/ 4047950 h 4581350"/>
              <a:gd name="connsiteX62" fmla="*/ 304800 w 3774004"/>
              <a:gd name="connsiteY62" fmla="*/ 3895550 h 4581350"/>
              <a:gd name="connsiteX63" fmla="*/ 304800 w 3774004"/>
              <a:gd name="connsiteY63" fmla="*/ 3895550 h 4581350"/>
              <a:gd name="connsiteX64" fmla="*/ 261938 w 3774004"/>
              <a:gd name="connsiteY64" fmla="*/ 3776488 h 4581350"/>
              <a:gd name="connsiteX65" fmla="*/ 266700 w 3774004"/>
              <a:gd name="connsiteY65" fmla="*/ 3671713 h 4581350"/>
              <a:gd name="connsiteX66" fmla="*/ 304800 w 3774004"/>
              <a:gd name="connsiteY66" fmla="*/ 3590751 h 4581350"/>
              <a:gd name="connsiteX67" fmla="*/ 361950 w 3774004"/>
              <a:gd name="connsiteY67" fmla="*/ 3478831 h 4581350"/>
              <a:gd name="connsiteX68" fmla="*/ 457200 w 3774004"/>
              <a:gd name="connsiteY68" fmla="*/ 3285951 h 4581350"/>
              <a:gd name="connsiteX69" fmla="*/ 609600 w 3774004"/>
              <a:gd name="connsiteY69" fmla="*/ 3057350 h 4581350"/>
              <a:gd name="connsiteX70" fmla="*/ 685800 w 3774004"/>
              <a:gd name="connsiteY70" fmla="*/ 2752550 h 4581350"/>
              <a:gd name="connsiteX71" fmla="*/ 914400 w 3774004"/>
              <a:gd name="connsiteY71" fmla="*/ 2523951 h 4581350"/>
              <a:gd name="connsiteX72" fmla="*/ 990600 w 3774004"/>
              <a:gd name="connsiteY72" fmla="*/ 2523951 h 4581350"/>
              <a:gd name="connsiteX73" fmla="*/ 1219200 w 3774004"/>
              <a:gd name="connsiteY73" fmla="*/ 2600151 h 4581350"/>
              <a:gd name="connsiteX74" fmla="*/ 1295400 w 3774004"/>
              <a:gd name="connsiteY74" fmla="*/ 2828751 h 4581350"/>
              <a:gd name="connsiteX75" fmla="*/ 1066800 w 3774004"/>
              <a:gd name="connsiteY75" fmla="*/ 3057351 h 4581350"/>
              <a:gd name="connsiteX76" fmla="*/ 762000 w 3774004"/>
              <a:gd name="connsiteY76" fmla="*/ 3666951 h 4581350"/>
              <a:gd name="connsiteX0" fmla="*/ 772752 w 3774004"/>
              <a:gd name="connsiteY0" fmla="*/ 3624877 h 4581350"/>
              <a:gd name="connsiteX1" fmla="*/ 806411 w 3774004"/>
              <a:gd name="connsiteY1" fmla="*/ 3540730 h 4581350"/>
              <a:gd name="connsiteX2" fmla="*/ 856899 w 3774004"/>
              <a:gd name="connsiteY2" fmla="*/ 3467803 h 4581350"/>
              <a:gd name="connsiteX3" fmla="*/ 907388 w 3774004"/>
              <a:gd name="connsiteY3" fmla="*/ 3411704 h 4581350"/>
              <a:gd name="connsiteX4" fmla="*/ 963486 w 3774004"/>
              <a:gd name="connsiteY4" fmla="*/ 3361216 h 4581350"/>
              <a:gd name="connsiteX5" fmla="*/ 1042023 w 3774004"/>
              <a:gd name="connsiteY5" fmla="*/ 3310728 h 4581350"/>
              <a:gd name="connsiteX6" fmla="*/ 1165439 w 3774004"/>
              <a:gd name="connsiteY6" fmla="*/ 3249020 h 4581350"/>
              <a:gd name="connsiteX7" fmla="*/ 1371600 w 3774004"/>
              <a:gd name="connsiteY7" fmla="*/ 3133551 h 4581350"/>
              <a:gd name="connsiteX8" fmla="*/ 1496418 w 3774004"/>
              <a:gd name="connsiteY8" fmla="*/ 3069506 h 4581350"/>
              <a:gd name="connsiteX9" fmla="*/ 1608615 w 3774004"/>
              <a:gd name="connsiteY9" fmla="*/ 3041457 h 4581350"/>
              <a:gd name="connsiteX10" fmla="*/ 1726421 w 3774004"/>
              <a:gd name="connsiteY10" fmla="*/ 3041457 h 4581350"/>
              <a:gd name="connsiteX11" fmla="*/ 1838617 w 3774004"/>
              <a:gd name="connsiteY11" fmla="*/ 3047066 h 4581350"/>
              <a:gd name="connsiteX12" fmla="*/ 1973253 w 3774004"/>
              <a:gd name="connsiteY12" fmla="*/ 3058286 h 4581350"/>
              <a:gd name="connsiteX13" fmla="*/ 2309842 w 3774004"/>
              <a:gd name="connsiteY13" fmla="*/ 3080725 h 4581350"/>
              <a:gd name="connsiteX14" fmla="*/ 2309842 w 3774004"/>
              <a:gd name="connsiteY14" fmla="*/ 3080725 h 4581350"/>
              <a:gd name="connsiteX15" fmla="*/ 2483746 w 3774004"/>
              <a:gd name="connsiteY15" fmla="*/ 3080725 h 4581350"/>
              <a:gd name="connsiteX16" fmla="*/ 2629601 w 3774004"/>
              <a:gd name="connsiteY16" fmla="*/ 3075115 h 4581350"/>
              <a:gd name="connsiteX17" fmla="*/ 2820335 w 3774004"/>
              <a:gd name="connsiteY17" fmla="*/ 3041457 h 4581350"/>
              <a:gd name="connsiteX18" fmla="*/ 2999849 w 3774004"/>
              <a:gd name="connsiteY18" fmla="*/ 3002188 h 4581350"/>
              <a:gd name="connsiteX19" fmla="*/ 3156924 w 3774004"/>
              <a:gd name="connsiteY19" fmla="*/ 2957309 h 4581350"/>
              <a:gd name="connsiteX20" fmla="*/ 3364487 w 3774004"/>
              <a:gd name="connsiteY20" fmla="*/ 2884382 h 4581350"/>
              <a:gd name="connsiteX21" fmla="*/ 3448634 w 3774004"/>
              <a:gd name="connsiteY21" fmla="*/ 2800234 h 4581350"/>
              <a:gd name="connsiteX22" fmla="*/ 3588880 w 3774004"/>
              <a:gd name="connsiteY22" fmla="*/ 2682428 h 4581350"/>
              <a:gd name="connsiteX23" fmla="*/ 3673027 w 3774004"/>
              <a:gd name="connsiteY23" fmla="*/ 2508524 h 4581350"/>
              <a:gd name="connsiteX24" fmla="*/ 3774004 w 3774004"/>
              <a:gd name="connsiteY24" fmla="*/ 2261692 h 4581350"/>
              <a:gd name="connsiteX25" fmla="*/ 3774004 w 3774004"/>
              <a:gd name="connsiteY25" fmla="*/ 2087788 h 4581350"/>
              <a:gd name="connsiteX26" fmla="*/ 3751564 w 3774004"/>
              <a:gd name="connsiteY26" fmla="*/ 1998031 h 4581350"/>
              <a:gd name="connsiteX27" fmla="*/ 3684247 w 3774004"/>
              <a:gd name="connsiteY27" fmla="*/ 1824126 h 4581350"/>
              <a:gd name="connsiteX28" fmla="*/ 3594490 w 3774004"/>
              <a:gd name="connsiteY28" fmla="*/ 1650222 h 4581350"/>
              <a:gd name="connsiteX29" fmla="*/ 3459854 w 3774004"/>
              <a:gd name="connsiteY29" fmla="*/ 1375341 h 4581350"/>
              <a:gd name="connsiteX30" fmla="*/ 3409366 w 3774004"/>
              <a:gd name="connsiteY30" fmla="*/ 1134119 h 4581350"/>
              <a:gd name="connsiteX31" fmla="*/ 3381317 w 3774004"/>
              <a:gd name="connsiteY31" fmla="*/ 965825 h 4581350"/>
              <a:gd name="connsiteX32" fmla="*/ 3330828 w 3774004"/>
              <a:gd name="connsiteY32" fmla="*/ 735822 h 4581350"/>
              <a:gd name="connsiteX33" fmla="*/ 3200400 w 3774004"/>
              <a:gd name="connsiteY33" fmla="*/ 466550 h 4581350"/>
              <a:gd name="connsiteX34" fmla="*/ 2971800 w 3774004"/>
              <a:gd name="connsiteY34" fmla="*/ 161750 h 4581350"/>
              <a:gd name="connsiteX35" fmla="*/ 2590800 w 3774004"/>
              <a:gd name="connsiteY35" fmla="*/ 9350 h 4581350"/>
              <a:gd name="connsiteX36" fmla="*/ 2362200 w 3774004"/>
              <a:gd name="connsiteY36" fmla="*/ 85551 h 4581350"/>
              <a:gd name="connsiteX37" fmla="*/ 2133600 w 3774004"/>
              <a:gd name="connsiteY37" fmla="*/ 314151 h 4581350"/>
              <a:gd name="connsiteX38" fmla="*/ 1905000 w 3774004"/>
              <a:gd name="connsiteY38" fmla="*/ 695151 h 4581350"/>
              <a:gd name="connsiteX39" fmla="*/ 1828800 w 3774004"/>
              <a:gd name="connsiteY39" fmla="*/ 923751 h 4581350"/>
              <a:gd name="connsiteX40" fmla="*/ 1676400 w 3774004"/>
              <a:gd name="connsiteY40" fmla="*/ 1304751 h 4581350"/>
              <a:gd name="connsiteX41" fmla="*/ 1524000 w 3774004"/>
              <a:gd name="connsiteY41" fmla="*/ 1609551 h 4581350"/>
              <a:gd name="connsiteX42" fmla="*/ 1066800 w 3774004"/>
              <a:gd name="connsiteY42" fmla="*/ 1990551 h 4581350"/>
              <a:gd name="connsiteX43" fmla="*/ 533400 w 3774004"/>
              <a:gd name="connsiteY43" fmla="*/ 2219151 h 4581350"/>
              <a:gd name="connsiteX44" fmla="*/ 239820 w 3774004"/>
              <a:gd name="connsiteY44" fmla="*/ 2491695 h 4581350"/>
              <a:gd name="connsiteX45" fmla="*/ 262259 w 3774004"/>
              <a:gd name="connsiteY45" fmla="*/ 2828284 h 4581350"/>
              <a:gd name="connsiteX46" fmla="*/ 284698 w 3774004"/>
              <a:gd name="connsiteY46" fmla="*/ 2951699 h 4581350"/>
              <a:gd name="connsiteX47" fmla="*/ 284698 w 3774004"/>
              <a:gd name="connsiteY47" fmla="*/ 3108774 h 4581350"/>
              <a:gd name="connsiteX48" fmla="*/ 267869 w 3774004"/>
              <a:gd name="connsiteY48" fmla="*/ 3204141 h 4581350"/>
              <a:gd name="connsiteX49" fmla="*/ 178112 w 3774004"/>
              <a:gd name="connsiteY49" fmla="*/ 3344387 h 4581350"/>
              <a:gd name="connsiteX50" fmla="*/ 76200 w 3774004"/>
              <a:gd name="connsiteY50" fmla="*/ 3438350 h 4581350"/>
              <a:gd name="connsiteX51" fmla="*/ 0 w 3774004"/>
              <a:gd name="connsiteY51" fmla="*/ 3590750 h 4581350"/>
              <a:gd name="connsiteX52" fmla="*/ 0 w 3774004"/>
              <a:gd name="connsiteY52" fmla="*/ 3743150 h 4581350"/>
              <a:gd name="connsiteX53" fmla="*/ 15427 w 3774004"/>
              <a:gd name="connsiteY53" fmla="*/ 3871709 h 4581350"/>
              <a:gd name="connsiteX54" fmla="*/ 82745 w 3774004"/>
              <a:gd name="connsiteY54" fmla="*/ 4040004 h 4581350"/>
              <a:gd name="connsiteX55" fmla="*/ 228600 w 3774004"/>
              <a:gd name="connsiteY55" fmla="*/ 4352750 h 4581350"/>
              <a:gd name="connsiteX56" fmla="*/ 152400 w 3774004"/>
              <a:gd name="connsiteY56" fmla="*/ 4352750 h 4581350"/>
              <a:gd name="connsiteX57" fmla="*/ 304800 w 3774004"/>
              <a:gd name="connsiteY57" fmla="*/ 4581350 h 4581350"/>
              <a:gd name="connsiteX58" fmla="*/ 381000 w 3774004"/>
              <a:gd name="connsiteY58" fmla="*/ 4352750 h 4581350"/>
              <a:gd name="connsiteX59" fmla="*/ 304800 w 3774004"/>
              <a:gd name="connsiteY59" fmla="*/ 4352750 h 4581350"/>
              <a:gd name="connsiteX60" fmla="*/ 304800 w 3774004"/>
              <a:gd name="connsiteY60" fmla="*/ 4124150 h 4581350"/>
              <a:gd name="connsiteX61" fmla="*/ 304800 w 3774004"/>
              <a:gd name="connsiteY61" fmla="*/ 4047950 h 4581350"/>
              <a:gd name="connsiteX62" fmla="*/ 304800 w 3774004"/>
              <a:gd name="connsiteY62" fmla="*/ 3895550 h 4581350"/>
              <a:gd name="connsiteX63" fmla="*/ 304800 w 3774004"/>
              <a:gd name="connsiteY63" fmla="*/ 3895550 h 4581350"/>
              <a:gd name="connsiteX64" fmla="*/ 261938 w 3774004"/>
              <a:gd name="connsiteY64" fmla="*/ 3776488 h 4581350"/>
              <a:gd name="connsiteX65" fmla="*/ 266700 w 3774004"/>
              <a:gd name="connsiteY65" fmla="*/ 3671713 h 4581350"/>
              <a:gd name="connsiteX66" fmla="*/ 304800 w 3774004"/>
              <a:gd name="connsiteY66" fmla="*/ 3590751 h 4581350"/>
              <a:gd name="connsiteX67" fmla="*/ 361950 w 3774004"/>
              <a:gd name="connsiteY67" fmla="*/ 3478831 h 4581350"/>
              <a:gd name="connsiteX68" fmla="*/ 457200 w 3774004"/>
              <a:gd name="connsiteY68" fmla="*/ 3285951 h 4581350"/>
              <a:gd name="connsiteX69" fmla="*/ 609600 w 3774004"/>
              <a:gd name="connsiteY69" fmla="*/ 3057350 h 4581350"/>
              <a:gd name="connsiteX70" fmla="*/ 685800 w 3774004"/>
              <a:gd name="connsiteY70" fmla="*/ 2752550 h 4581350"/>
              <a:gd name="connsiteX71" fmla="*/ 990600 w 3774004"/>
              <a:gd name="connsiteY71" fmla="*/ 2523951 h 4581350"/>
              <a:gd name="connsiteX72" fmla="*/ 1219200 w 3774004"/>
              <a:gd name="connsiteY72" fmla="*/ 2600151 h 4581350"/>
              <a:gd name="connsiteX73" fmla="*/ 1295400 w 3774004"/>
              <a:gd name="connsiteY73" fmla="*/ 2828751 h 4581350"/>
              <a:gd name="connsiteX74" fmla="*/ 1066800 w 3774004"/>
              <a:gd name="connsiteY74" fmla="*/ 3057351 h 4581350"/>
              <a:gd name="connsiteX75" fmla="*/ 762000 w 3774004"/>
              <a:gd name="connsiteY75" fmla="*/ 3666951 h 4581350"/>
              <a:gd name="connsiteX0" fmla="*/ 772752 w 3774004"/>
              <a:gd name="connsiteY0" fmla="*/ 3624877 h 4581350"/>
              <a:gd name="connsiteX1" fmla="*/ 806411 w 3774004"/>
              <a:gd name="connsiteY1" fmla="*/ 3540730 h 4581350"/>
              <a:gd name="connsiteX2" fmla="*/ 856899 w 3774004"/>
              <a:gd name="connsiteY2" fmla="*/ 3467803 h 4581350"/>
              <a:gd name="connsiteX3" fmla="*/ 907388 w 3774004"/>
              <a:gd name="connsiteY3" fmla="*/ 3411704 h 4581350"/>
              <a:gd name="connsiteX4" fmla="*/ 963486 w 3774004"/>
              <a:gd name="connsiteY4" fmla="*/ 3361216 h 4581350"/>
              <a:gd name="connsiteX5" fmla="*/ 1042023 w 3774004"/>
              <a:gd name="connsiteY5" fmla="*/ 3310728 h 4581350"/>
              <a:gd name="connsiteX6" fmla="*/ 1165439 w 3774004"/>
              <a:gd name="connsiteY6" fmla="*/ 3249020 h 4581350"/>
              <a:gd name="connsiteX7" fmla="*/ 1371600 w 3774004"/>
              <a:gd name="connsiteY7" fmla="*/ 3133551 h 4581350"/>
              <a:gd name="connsiteX8" fmla="*/ 1496418 w 3774004"/>
              <a:gd name="connsiteY8" fmla="*/ 3069506 h 4581350"/>
              <a:gd name="connsiteX9" fmla="*/ 1608615 w 3774004"/>
              <a:gd name="connsiteY9" fmla="*/ 3041457 h 4581350"/>
              <a:gd name="connsiteX10" fmla="*/ 1726421 w 3774004"/>
              <a:gd name="connsiteY10" fmla="*/ 3041457 h 4581350"/>
              <a:gd name="connsiteX11" fmla="*/ 1838617 w 3774004"/>
              <a:gd name="connsiteY11" fmla="*/ 3047066 h 4581350"/>
              <a:gd name="connsiteX12" fmla="*/ 1973253 w 3774004"/>
              <a:gd name="connsiteY12" fmla="*/ 3058286 h 4581350"/>
              <a:gd name="connsiteX13" fmla="*/ 2309842 w 3774004"/>
              <a:gd name="connsiteY13" fmla="*/ 3080725 h 4581350"/>
              <a:gd name="connsiteX14" fmla="*/ 2309842 w 3774004"/>
              <a:gd name="connsiteY14" fmla="*/ 3080725 h 4581350"/>
              <a:gd name="connsiteX15" fmla="*/ 2483746 w 3774004"/>
              <a:gd name="connsiteY15" fmla="*/ 3080725 h 4581350"/>
              <a:gd name="connsiteX16" fmla="*/ 2629601 w 3774004"/>
              <a:gd name="connsiteY16" fmla="*/ 3075115 h 4581350"/>
              <a:gd name="connsiteX17" fmla="*/ 2820335 w 3774004"/>
              <a:gd name="connsiteY17" fmla="*/ 3041457 h 4581350"/>
              <a:gd name="connsiteX18" fmla="*/ 2999849 w 3774004"/>
              <a:gd name="connsiteY18" fmla="*/ 3002188 h 4581350"/>
              <a:gd name="connsiteX19" fmla="*/ 3156924 w 3774004"/>
              <a:gd name="connsiteY19" fmla="*/ 2957309 h 4581350"/>
              <a:gd name="connsiteX20" fmla="*/ 3364487 w 3774004"/>
              <a:gd name="connsiteY20" fmla="*/ 2884382 h 4581350"/>
              <a:gd name="connsiteX21" fmla="*/ 3448634 w 3774004"/>
              <a:gd name="connsiteY21" fmla="*/ 2800234 h 4581350"/>
              <a:gd name="connsiteX22" fmla="*/ 3588880 w 3774004"/>
              <a:gd name="connsiteY22" fmla="*/ 2682428 h 4581350"/>
              <a:gd name="connsiteX23" fmla="*/ 3673027 w 3774004"/>
              <a:gd name="connsiteY23" fmla="*/ 2508524 h 4581350"/>
              <a:gd name="connsiteX24" fmla="*/ 3774004 w 3774004"/>
              <a:gd name="connsiteY24" fmla="*/ 2261692 h 4581350"/>
              <a:gd name="connsiteX25" fmla="*/ 3774004 w 3774004"/>
              <a:gd name="connsiteY25" fmla="*/ 2087788 h 4581350"/>
              <a:gd name="connsiteX26" fmla="*/ 3751564 w 3774004"/>
              <a:gd name="connsiteY26" fmla="*/ 1998031 h 4581350"/>
              <a:gd name="connsiteX27" fmla="*/ 3684247 w 3774004"/>
              <a:gd name="connsiteY27" fmla="*/ 1824126 h 4581350"/>
              <a:gd name="connsiteX28" fmla="*/ 3594490 w 3774004"/>
              <a:gd name="connsiteY28" fmla="*/ 1650222 h 4581350"/>
              <a:gd name="connsiteX29" fmla="*/ 3459854 w 3774004"/>
              <a:gd name="connsiteY29" fmla="*/ 1375341 h 4581350"/>
              <a:gd name="connsiteX30" fmla="*/ 3409366 w 3774004"/>
              <a:gd name="connsiteY30" fmla="*/ 1134119 h 4581350"/>
              <a:gd name="connsiteX31" fmla="*/ 3381317 w 3774004"/>
              <a:gd name="connsiteY31" fmla="*/ 965825 h 4581350"/>
              <a:gd name="connsiteX32" fmla="*/ 3330828 w 3774004"/>
              <a:gd name="connsiteY32" fmla="*/ 735822 h 4581350"/>
              <a:gd name="connsiteX33" fmla="*/ 3200400 w 3774004"/>
              <a:gd name="connsiteY33" fmla="*/ 466550 h 4581350"/>
              <a:gd name="connsiteX34" fmla="*/ 2971800 w 3774004"/>
              <a:gd name="connsiteY34" fmla="*/ 161750 h 4581350"/>
              <a:gd name="connsiteX35" fmla="*/ 2590800 w 3774004"/>
              <a:gd name="connsiteY35" fmla="*/ 9350 h 4581350"/>
              <a:gd name="connsiteX36" fmla="*/ 2362200 w 3774004"/>
              <a:gd name="connsiteY36" fmla="*/ 85551 h 4581350"/>
              <a:gd name="connsiteX37" fmla="*/ 2133600 w 3774004"/>
              <a:gd name="connsiteY37" fmla="*/ 314151 h 4581350"/>
              <a:gd name="connsiteX38" fmla="*/ 1905000 w 3774004"/>
              <a:gd name="connsiteY38" fmla="*/ 695151 h 4581350"/>
              <a:gd name="connsiteX39" fmla="*/ 1828800 w 3774004"/>
              <a:gd name="connsiteY39" fmla="*/ 923751 h 4581350"/>
              <a:gd name="connsiteX40" fmla="*/ 1676400 w 3774004"/>
              <a:gd name="connsiteY40" fmla="*/ 1304751 h 4581350"/>
              <a:gd name="connsiteX41" fmla="*/ 1524000 w 3774004"/>
              <a:gd name="connsiteY41" fmla="*/ 1609551 h 4581350"/>
              <a:gd name="connsiteX42" fmla="*/ 1066800 w 3774004"/>
              <a:gd name="connsiteY42" fmla="*/ 1990551 h 4581350"/>
              <a:gd name="connsiteX43" fmla="*/ 533400 w 3774004"/>
              <a:gd name="connsiteY43" fmla="*/ 2219151 h 4581350"/>
              <a:gd name="connsiteX44" fmla="*/ 239820 w 3774004"/>
              <a:gd name="connsiteY44" fmla="*/ 2491695 h 4581350"/>
              <a:gd name="connsiteX45" fmla="*/ 262259 w 3774004"/>
              <a:gd name="connsiteY45" fmla="*/ 2828284 h 4581350"/>
              <a:gd name="connsiteX46" fmla="*/ 284698 w 3774004"/>
              <a:gd name="connsiteY46" fmla="*/ 2951699 h 4581350"/>
              <a:gd name="connsiteX47" fmla="*/ 284698 w 3774004"/>
              <a:gd name="connsiteY47" fmla="*/ 3108774 h 4581350"/>
              <a:gd name="connsiteX48" fmla="*/ 267869 w 3774004"/>
              <a:gd name="connsiteY48" fmla="*/ 3204141 h 4581350"/>
              <a:gd name="connsiteX49" fmla="*/ 178112 w 3774004"/>
              <a:gd name="connsiteY49" fmla="*/ 3344387 h 4581350"/>
              <a:gd name="connsiteX50" fmla="*/ 76200 w 3774004"/>
              <a:gd name="connsiteY50" fmla="*/ 3438350 h 4581350"/>
              <a:gd name="connsiteX51" fmla="*/ 0 w 3774004"/>
              <a:gd name="connsiteY51" fmla="*/ 3590750 h 4581350"/>
              <a:gd name="connsiteX52" fmla="*/ 0 w 3774004"/>
              <a:gd name="connsiteY52" fmla="*/ 3743150 h 4581350"/>
              <a:gd name="connsiteX53" fmla="*/ 15427 w 3774004"/>
              <a:gd name="connsiteY53" fmla="*/ 3871709 h 4581350"/>
              <a:gd name="connsiteX54" fmla="*/ 82745 w 3774004"/>
              <a:gd name="connsiteY54" fmla="*/ 4040004 h 4581350"/>
              <a:gd name="connsiteX55" fmla="*/ 228600 w 3774004"/>
              <a:gd name="connsiteY55" fmla="*/ 4352750 h 4581350"/>
              <a:gd name="connsiteX56" fmla="*/ 152400 w 3774004"/>
              <a:gd name="connsiteY56" fmla="*/ 4352750 h 4581350"/>
              <a:gd name="connsiteX57" fmla="*/ 304800 w 3774004"/>
              <a:gd name="connsiteY57" fmla="*/ 4581350 h 4581350"/>
              <a:gd name="connsiteX58" fmla="*/ 381000 w 3774004"/>
              <a:gd name="connsiteY58" fmla="*/ 4352750 h 4581350"/>
              <a:gd name="connsiteX59" fmla="*/ 304800 w 3774004"/>
              <a:gd name="connsiteY59" fmla="*/ 4352750 h 4581350"/>
              <a:gd name="connsiteX60" fmla="*/ 304800 w 3774004"/>
              <a:gd name="connsiteY60" fmla="*/ 4124150 h 4581350"/>
              <a:gd name="connsiteX61" fmla="*/ 304800 w 3774004"/>
              <a:gd name="connsiteY61" fmla="*/ 4047950 h 4581350"/>
              <a:gd name="connsiteX62" fmla="*/ 304800 w 3774004"/>
              <a:gd name="connsiteY62" fmla="*/ 3895550 h 4581350"/>
              <a:gd name="connsiteX63" fmla="*/ 304800 w 3774004"/>
              <a:gd name="connsiteY63" fmla="*/ 3895550 h 4581350"/>
              <a:gd name="connsiteX64" fmla="*/ 261938 w 3774004"/>
              <a:gd name="connsiteY64" fmla="*/ 3776488 h 4581350"/>
              <a:gd name="connsiteX65" fmla="*/ 266700 w 3774004"/>
              <a:gd name="connsiteY65" fmla="*/ 3671713 h 4581350"/>
              <a:gd name="connsiteX66" fmla="*/ 304800 w 3774004"/>
              <a:gd name="connsiteY66" fmla="*/ 3590751 h 4581350"/>
              <a:gd name="connsiteX67" fmla="*/ 361950 w 3774004"/>
              <a:gd name="connsiteY67" fmla="*/ 3478831 h 4581350"/>
              <a:gd name="connsiteX68" fmla="*/ 457200 w 3774004"/>
              <a:gd name="connsiteY68" fmla="*/ 3285951 h 4581350"/>
              <a:gd name="connsiteX69" fmla="*/ 609600 w 3774004"/>
              <a:gd name="connsiteY69" fmla="*/ 3057350 h 4581350"/>
              <a:gd name="connsiteX70" fmla="*/ 609600 w 3774004"/>
              <a:gd name="connsiteY70" fmla="*/ 2752551 h 4581350"/>
              <a:gd name="connsiteX71" fmla="*/ 990600 w 3774004"/>
              <a:gd name="connsiteY71" fmla="*/ 2523951 h 4581350"/>
              <a:gd name="connsiteX72" fmla="*/ 1219200 w 3774004"/>
              <a:gd name="connsiteY72" fmla="*/ 2600151 h 4581350"/>
              <a:gd name="connsiteX73" fmla="*/ 1295400 w 3774004"/>
              <a:gd name="connsiteY73" fmla="*/ 2828751 h 4581350"/>
              <a:gd name="connsiteX74" fmla="*/ 1066800 w 3774004"/>
              <a:gd name="connsiteY74" fmla="*/ 3057351 h 4581350"/>
              <a:gd name="connsiteX75" fmla="*/ 762000 w 3774004"/>
              <a:gd name="connsiteY75" fmla="*/ 3666951 h 4581350"/>
              <a:gd name="connsiteX0" fmla="*/ 772752 w 3774004"/>
              <a:gd name="connsiteY0" fmla="*/ 3624877 h 4581350"/>
              <a:gd name="connsiteX1" fmla="*/ 806411 w 3774004"/>
              <a:gd name="connsiteY1" fmla="*/ 3540730 h 4581350"/>
              <a:gd name="connsiteX2" fmla="*/ 856899 w 3774004"/>
              <a:gd name="connsiteY2" fmla="*/ 3467803 h 4581350"/>
              <a:gd name="connsiteX3" fmla="*/ 907388 w 3774004"/>
              <a:gd name="connsiteY3" fmla="*/ 3411704 h 4581350"/>
              <a:gd name="connsiteX4" fmla="*/ 963486 w 3774004"/>
              <a:gd name="connsiteY4" fmla="*/ 3361216 h 4581350"/>
              <a:gd name="connsiteX5" fmla="*/ 1042023 w 3774004"/>
              <a:gd name="connsiteY5" fmla="*/ 3310728 h 4581350"/>
              <a:gd name="connsiteX6" fmla="*/ 1165439 w 3774004"/>
              <a:gd name="connsiteY6" fmla="*/ 3249020 h 4581350"/>
              <a:gd name="connsiteX7" fmla="*/ 1371600 w 3774004"/>
              <a:gd name="connsiteY7" fmla="*/ 3133551 h 4581350"/>
              <a:gd name="connsiteX8" fmla="*/ 1496418 w 3774004"/>
              <a:gd name="connsiteY8" fmla="*/ 3069506 h 4581350"/>
              <a:gd name="connsiteX9" fmla="*/ 1608615 w 3774004"/>
              <a:gd name="connsiteY9" fmla="*/ 3041457 h 4581350"/>
              <a:gd name="connsiteX10" fmla="*/ 1726421 w 3774004"/>
              <a:gd name="connsiteY10" fmla="*/ 3041457 h 4581350"/>
              <a:gd name="connsiteX11" fmla="*/ 1838617 w 3774004"/>
              <a:gd name="connsiteY11" fmla="*/ 3047066 h 4581350"/>
              <a:gd name="connsiteX12" fmla="*/ 1973253 w 3774004"/>
              <a:gd name="connsiteY12" fmla="*/ 3058286 h 4581350"/>
              <a:gd name="connsiteX13" fmla="*/ 2309842 w 3774004"/>
              <a:gd name="connsiteY13" fmla="*/ 3080725 h 4581350"/>
              <a:gd name="connsiteX14" fmla="*/ 2309842 w 3774004"/>
              <a:gd name="connsiteY14" fmla="*/ 3080725 h 4581350"/>
              <a:gd name="connsiteX15" fmla="*/ 2483746 w 3774004"/>
              <a:gd name="connsiteY15" fmla="*/ 3080725 h 4581350"/>
              <a:gd name="connsiteX16" fmla="*/ 2629601 w 3774004"/>
              <a:gd name="connsiteY16" fmla="*/ 3075115 h 4581350"/>
              <a:gd name="connsiteX17" fmla="*/ 2820335 w 3774004"/>
              <a:gd name="connsiteY17" fmla="*/ 3041457 h 4581350"/>
              <a:gd name="connsiteX18" fmla="*/ 2999849 w 3774004"/>
              <a:gd name="connsiteY18" fmla="*/ 3002188 h 4581350"/>
              <a:gd name="connsiteX19" fmla="*/ 3156924 w 3774004"/>
              <a:gd name="connsiteY19" fmla="*/ 2957309 h 4581350"/>
              <a:gd name="connsiteX20" fmla="*/ 3364487 w 3774004"/>
              <a:gd name="connsiteY20" fmla="*/ 2884382 h 4581350"/>
              <a:gd name="connsiteX21" fmla="*/ 3448634 w 3774004"/>
              <a:gd name="connsiteY21" fmla="*/ 2800234 h 4581350"/>
              <a:gd name="connsiteX22" fmla="*/ 3588880 w 3774004"/>
              <a:gd name="connsiteY22" fmla="*/ 2682428 h 4581350"/>
              <a:gd name="connsiteX23" fmla="*/ 3673027 w 3774004"/>
              <a:gd name="connsiteY23" fmla="*/ 2508524 h 4581350"/>
              <a:gd name="connsiteX24" fmla="*/ 3774004 w 3774004"/>
              <a:gd name="connsiteY24" fmla="*/ 2261692 h 4581350"/>
              <a:gd name="connsiteX25" fmla="*/ 3774004 w 3774004"/>
              <a:gd name="connsiteY25" fmla="*/ 2087788 h 4581350"/>
              <a:gd name="connsiteX26" fmla="*/ 3751564 w 3774004"/>
              <a:gd name="connsiteY26" fmla="*/ 1998031 h 4581350"/>
              <a:gd name="connsiteX27" fmla="*/ 3684247 w 3774004"/>
              <a:gd name="connsiteY27" fmla="*/ 1824126 h 4581350"/>
              <a:gd name="connsiteX28" fmla="*/ 3594490 w 3774004"/>
              <a:gd name="connsiteY28" fmla="*/ 1650222 h 4581350"/>
              <a:gd name="connsiteX29" fmla="*/ 3459854 w 3774004"/>
              <a:gd name="connsiteY29" fmla="*/ 1375341 h 4581350"/>
              <a:gd name="connsiteX30" fmla="*/ 3409366 w 3774004"/>
              <a:gd name="connsiteY30" fmla="*/ 1134119 h 4581350"/>
              <a:gd name="connsiteX31" fmla="*/ 3381317 w 3774004"/>
              <a:gd name="connsiteY31" fmla="*/ 965825 h 4581350"/>
              <a:gd name="connsiteX32" fmla="*/ 3330828 w 3774004"/>
              <a:gd name="connsiteY32" fmla="*/ 735822 h 4581350"/>
              <a:gd name="connsiteX33" fmla="*/ 3200400 w 3774004"/>
              <a:gd name="connsiteY33" fmla="*/ 466550 h 4581350"/>
              <a:gd name="connsiteX34" fmla="*/ 2971800 w 3774004"/>
              <a:gd name="connsiteY34" fmla="*/ 161750 h 4581350"/>
              <a:gd name="connsiteX35" fmla="*/ 2590800 w 3774004"/>
              <a:gd name="connsiteY35" fmla="*/ 9350 h 4581350"/>
              <a:gd name="connsiteX36" fmla="*/ 2362200 w 3774004"/>
              <a:gd name="connsiteY36" fmla="*/ 85551 h 4581350"/>
              <a:gd name="connsiteX37" fmla="*/ 2133600 w 3774004"/>
              <a:gd name="connsiteY37" fmla="*/ 314151 h 4581350"/>
              <a:gd name="connsiteX38" fmla="*/ 1905000 w 3774004"/>
              <a:gd name="connsiteY38" fmla="*/ 695151 h 4581350"/>
              <a:gd name="connsiteX39" fmla="*/ 1828800 w 3774004"/>
              <a:gd name="connsiteY39" fmla="*/ 923751 h 4581350"/>
              <a:gd name="connsiteX40" fmla="*/ 1676400 w 3774004"/>
              <a:gd name="connsiteY40" fmla="*/ 1304751 h 4581350"/>
              <a:gd name="connsiteX41" fmla="*/ 1524000 w 3774004"/>
              <a:gd name="connsiteY41" fmla="*/ 1609551 h 4581350"/>
              <a:gd name="connsiteX42" fmla="*/ 1066800 w 3774004"/>
              <a:gd name="connsiteY42" fmla="*/ 1990551 h 4581350"/>
              <a:gd name="connsiteX43" fmla="*/ 533400 w 3774004"/>
              <a:gd name="connsiteY43" fmla="*/ 2219151 h 4581350"/>
              <a:gd name="connsiteX44" fmla="*/ 239820 w 3774004"/>
              <a:gd name="connsiteY44" fmla="*/ 2491695 h 4581350"/>
              <a:gd name="connsiteX45" fmla="*/ 262259 w 3774004"/>
              <a:gd name="connsiteY45" fmla="*/ 2828284 h 4581350"/>
              <a:gd name="connsiteX46" fmla="*/ 284698 w 3774004"/>
              <a:gd name="connsiteY46" fmla="*/ 2951699 h 4581350"/>
              <a:gd name="connsiteX47" fmla="*/ 284698 w 3774004"/>
              <a:gd name="connsiteY47" fmla="*/ 3108774 h 4581350"/>
              <a:gd name="connsiteX48" fmla="*/ 267869 w 3774004"/>
              <a:gd name="connsiteY48" fmla="*/ 3204141 h 4581350"/>
              <a:gd name="connsiteX49" fmla="*/ 178112 w 3774004"/>
              <a:gd name="connsiteY49" fmla="*/ 3344387 h 4581350"/>
              <a:gd name="connsiteX50" fmla="*/ 76200 w 3774004"/>
              <a:gd name="connsiteY50" fmla="*/ 3438350 h 4581350"/>
              <a:gd name="connsiteX51" fmla="*/ 0 w 3774004"/>
              <a:gd name="connsiteY51" fmla="*/ 3590750 h 4581350"/>
              <a:gd name="connsiteX52" fmla="*/ 0 w 3774004"/>
              <a:gd name="connsiteY52" fmla="*/ 3743150 h 4581350"/>
              <a:gd name="connsiteX53" fmla="*/ 15427 w 3774004"/>
              <a:gd name="connsiteY53" fmla="*/ 3871709 h 4581350"/>
              <a:gd name="connsiteX54" fmla="*/ 82745 w 3774004"/>
              <a:gd name="connsiteY54" fmla="*/ 4040004 h 4581350"/>
              <a:gd name="connsiteX55" fmla="*/ 228600 w 3774004"/>
              <a:gd name="connsiteY55" fmla="*/ 4352750 h 4581350"/>
              <a:gd name="connsiteX56" fmla="*/ 152400 w 3774004"/>
              <a:gd name="connsiteY56" fmla="*/ 4352750 h 4581350"/>
              <a:gd name="connsiteX57" fmla="*/ 304800 w 3774004"/>
              <a:gd name="connsiteY57" fmla="*/ 4581350 h 4581350"/>
              <a:gd name="connsiteX58" fmla="*/ 381000 w 3774004"/>
              <a:gd name="connsiteY58" fmla="*/ 4352750 h 4581350"/>
              <a:gd name="connsiteX59" fmla="*/ 304800 w 3774004"/>
              <a:gd name="connsiteY59" fmla="*/ 4352750 h 4581350"/>
              <a:gd name="connsiteX60" fmla="*/ 304800 w 3774004"/>
              <a:gd name="connsiteY60" fmla="*/ 4124150 h 4581350"/>
              <a:gd name="connsiteX61" fmla="*/ 304800 w 3774004"/>
              <a:gd name="connsiteY61" fmla="*/ 4047950 h 4581350"/>
              <a:gd name="connsiteX62" fmla="*/ 304800 w 3774004"/>
              <a:gd name="connsiteY62" fmla="*/ 3895550 h 4581350"/>
              <a:gd name="connsiteX63" fmla="*/ 304800 w 3774004"/>
              <a:gd name="connsiteY63" fmla="*/ 3895550 h 4581350"/>
              <a:gd name="connsiteX64" fmla="*/ 261938 w 3774004"/>
              <a:gd name="connsiteY64" fmla="*/ 3776488 h 4581350"/>
              <a:gd name="connsiteX65" fmla="*/ 266700 w 3774004"/>
              <a:gd name="connsiteY65" fmla="*/ 3671713 h 4581350"/>
              <a:gd name="connsiteX66" fmla="*/ 304800 w 3774004"/>
              <a:gd name="connsiteY66" fmla="*/ 3590751 h 4581350"/>
              <a:gd name="connsiteX67" fmla="*/ 361950 w 3774004"/>
              <a:gd name="connsiteY67" fmla="*/ 3478831 h 4581350"/>
              <a:gd name="connsiteX68" fmla="*/ 457200 w 3774004"/>
              <a:gd name="connsiteY68" fmla="*/ 3285951 h 4581350"/>
              <a:gd name="connsiteX69" fmla="*/ 609600 w 3774004"/>
              <a:gd name="connsiteY69" fmla="*/ 3057350 h 4581350"/>
              <a:gd name="connsiteX70" fmla="*/ 609600 w 3774004"/>
              <a:gd name="connsiteY70" fmla="*/ 2752551 h 4581350"/>
              <a:gd name="connsiteX71" fmla="*/ 990600 w 3774004"/>
              <a:gd name="connsiteY71" fmla="*/ 2523951 h 4581350"/>
              <a:gd name="connsiteX72" fmla="*/ 1219200 w 3774004"/>
              <a:gd name="connsiteY72" fmla="*/ 2600151 h 4581350"/>
              <a:gd name="connsiteX73" fmla="*/ 1295400 w 3774004"/>
              <a:gd name="connsiteY73" fmla="*/ 2828751 h 4581350"/>
              <a:gd name="connsiteX74" fmla="*/ 1066800 w 3774004"/>
              <a:gd name="connsiteY74" fmla="*/ 3057351 h 4581350"/>
              <a:gd name="connsiteX75" fmla="*/ 762000 w 3774004"/>
              <a:gd name="connsiteY75" fmla="*/ 3666951 h 4581350"/>
              <a:gd name="connsiteX0" fmla="*/ 772752 w 3774004"/>
              <a:gd name="connsiteY0" fmla="*/ 3624877 h 4581350"/>
              <a:gd name="connsiteX1" fmla="*/ 806411 w 3774004"/>
              <a:gd name="connsiteY1" fmla="*/ 3540730 h 4581350"/>
              <a:gd name="connsiteX2" fmla="*/ 856899 w 3774004"/>
              <a:gd name="connsiteY2" fmla="*/ 3467803 h 4581350"/>
              <a:gd name="connsiteX3" fmla="*/ 907388 w 3774004"/>
              <a:gd name="connsiteY3" fmla="*/ 3411704 h 4581350"/>
              <a:gd name="connsiteX4" fmla="*/ 963486 w 3774004"/>
              <a:gd name="connsiteY4" fmla="*/ 3361216 h 4581350"/>
              <a:gd name="connsiteX5" fmla="*/ 1042023 w 3774004"/>
              <a:gd name="connsiteY5" fmla="*/ 3310728 h 4581350"/>
              <a:gd name="connsiteX6" fmla="*/ 1165439 w 3774004"/>
              <a:gd name="connsiteY6" fmla="*/ 3249020 h 4581350"/>
              <a:gd name="connsiteX7" fmla="*/ 1371600 w 3774004"/>
              <a:gd name="connsiteY7" fmla="*/ 3133551 h 4581350"/>
              <a:gd name="connsiteX8" fmla="*/ 1496418 w 3774004"/>
              <a:gd name="connsiteY8" fmla="*/ 3069506 h 4581350"/>
              <a:gd name="connsiteX9" fmla="*/ 1608615 w 3774004"/>
              <a:gd name="connsiteY9" fmla="*/ 3041457 h 4581350"/>
              <a:gd name="connsiteX10" fmla="*/ 1726421 w 3774004"/>
              <a:gd name="connsiteY10" fmla="*/ 3041457 h 4581350"/>
              <a:gd name="connsiteX11" fmla="*/ 1838617 w 3774004"/>
              <a:gd name="connsiteY11" fmla="*/ 3047066 h 4581350"/>
              <a:gd name="connsiteX12" fmla="*/ 1973253 w 3774004"/>
              <a:gd name="connsiteY12" fmla="*/ 3058286 h 4581350"/>
              <a:gd name="connsiteX13" fmla="*/ 2309842 w 3774004"/>
              <a:gd name="connsiteY13" fmla="*/ 3080725 h 4581350"/>
              <a:gd name="connsiteX14" fmla="*/ 2309842 w 3774004"/>
              <a:gd name="connsiteY14" fmla="*/ 3080725 h 4581350"/>
              <a:gd name="connsiteX15" fmla="*/ 2483746 w 3774004"/>
              <a:gd name="connsiteY15" fmla="*/ 3080725 h 4581350"/>
              <a:gd name="connsiteX16" fmla="*/ 2629601 w 3774004"/>
              <a:gd name="connsiteY16" fmla="*/ 3075115 h 4581350"/>
              <a:gd name="connsiteX17" fmla="*/ 2820335 w 3774004"/>
              <a:gd name="connsiteY17" fmla="*/ 3041457 h 4581350"/>
              <a:gd name="connsiteX18" fmla="*/ 2999849 w 3774004"/>
              <a:gd name="connsiteY18" fmla="*/ 3002188 h 4581350"/>
              <a:gd name="connsiteX19" fmla="*/ 3156924 w 3774004"/>
              <a:gd name="connsiteY19" fmla="*/ 2957309 h 4581350"/>
              <a:gd name="connsiteX20" fmla="*/ 3364487 w 3774004"/>
              <a:gd name="connsiteY20" fmla="*/ 2884382 h 4581350"/>
              <a:gd name="connsiteX21" fmla="*/ 3448634 w 3774004"/>
              <a:gd name="connsiteY21" fmla="*/ 2800234 h 4581350"/>
              <a:gd name="connsiteX22" fmla="*/ 3588880 w 3774004"/>
              <a:gd name="connsiteY22" fmla="*/ 2682428 h 4581350"/>
              <a:gd name="connsiteX23" fmla="*/ 3673027 w 3774004"/>
              <a:gd name="connsiteY23" fmla="*/ 2508524 h 4581350"/>
              <a:gd name="connsiteX24" fmla="*/ 3774004 w 3774004"/>
              <a:gd name="connsiteY24" fmla="*/ 2261692 h 4581350"/>
              <a:gd name="connsiteX25" fmla="*/ 3774004 w 3774004"/>
              <a:gd name="connsiteY25" fmla="*/ 2087788 h 4581350"/>
              <a:gd name="connsiteX26" fmla="*/ 3751564 w 3774004"/>
              <a:gd name="connsiteY26" fmla="*/ 1998031 h 4581350"/>
              <a:gd name="connsiteX27" fmla="*/ 3684247 w 3774004"/>
              <a:gd name="connsiteY27" fmla="*/ 1824126 h 4581350"/>
              <a:gd name="connsiteX28" fmla="*/ 3594490 w 3774004"/>
              <a:gd name="connsiteY28" fmla="*/ 1650222 h 4581350"/>
              <a:gd name="connsiteX29" fmla="*/ 3459854 w 3774004"/>
              <a:gd name="connsiteY29" fmla="*/ 1375341 h 4581350"/>
              <a:gd name="connsiteX30" fmla="*/ 3409366 w 3774004"/>
              <a:gd name="connsiteY30" fmla="*/ 1134119 h 4581350"/>
              <a:gd name="connsiteX31" fmla="*/ 3381317 w 3774004"/>
              <a:gd name="connsiteY31" fmla="*/ 965825 h 4581350"/>
              <a:gd name="connsiteX32" fmla="*/ 3330828 w 3774004"/>
              <a:gd name="connsiteY32" fmla="*/ 735822 h 4581350"/>
              <a:gd name="connsiteX33" fmla="*/ 3200400 w 3774004"/>
              <a:gd name="connsiteY33" fmla="*/ 466550 h 4581350"/>
              <a:gd name="connsiteX34" fmla="*/ 2971800 w 3774004"/>
              <a:gd name="connsiteY34" fmla="*/ 161750 h 4581350"/>
              <a:gd name="connsiteX35" fmla="*/ 2590800 w 3774004"/>
              <a:gd name="connsiteY35" fmla="*/ 9350 h 4581350"/>
              <a:gd name="connsiteX36" fmla="*/ 2362200 w 3774004"/>
              <a:gd name="connsiteY36" fmla="*/ 85551 h 4581350"/>
              <a:gd name="connsiteX37" fmla="*/ 2133600 w 3774004"/>
              <a:gd name="connsiteY37" fmla="*/ 314151 h 4581350"/>
              <a:gd name="connsiteX38" fmla="*/ 1905000 w 3774004"/>
              <a:gd name="connsiteY38" fmla="*/ 695151 h 4581350"/>
              <a:gd name="connsiteX39" fmla="*/ 1828800 w 3774004"/>
              <a:gd name="connsiteY39" fmla="*/ 923751 h 4581350"/>
              <a:gd name="connsiteX40" fmla="*/ 1676400 w 3774004"/>
              <a:gd name="connsiteY40" fmla="*/ 1304751 h 4581350"/>
              <a:gd name="connsiteX41" fmla="*/ 1524000 w 3774004"/>
              <a:gd name="connsiteY41" fmla="*/ 1609551 h 4581350"/>
              <a:gd name="connsiteX42" fmla="*/ 1066800 w 3774004"/>
              <a:gd name="connsiteY42" fmla="*/ 1990551 h 4581350"/>
              <a:gd name="connsiteX43" fmla="*/ 533400 w 3774004"/>
              <a:gd name="connsiteY43" fmla="*/ 2219151 h 4581350"/>
              <a:gd name="connsiteX44" fmla="*/ 239820 w 3774004"/>
              <a:gd name="connsiteY44" fmla="*/ 2491695 h 4581350"/>
              <a:gd name="connsiteX45" fmla="*/ 262259 w 3774004"/>
              <a:gd name="connsiteY45" fmla="*/ 2828284 h 4581350"/>
              <a:gd name="connsiteX46" fmla="*/ 284698 w 3774004"/>
              <a:gd name="connsiteY46" fmla="*/ 2951699 h 4581350"/>
              <a:gd name="connsiteX47" fmla="*/ 284698 w 3774004"/>
              <a:gd name="connsiteY47" fmla="*/ 3108774 h 4581350"/>
              <a:gd name="connsiteX48" fmla="*/ 267869 w 3774004"/>
              <a:gd name="connsiteY48" fmla="*/ 3204141 h 4581350"/>
              <a:gd name="connsiteX49" fmla="*/ 178112 w 3774004"/>
              <a:gd name="connsiteY49" fmla="*/ 3344387 h 4581350"/>
              <a:gd name="connsiteX50" fmla="*/ 76200 w 3774004"/>
              <a:gd name="connsiteY50" fmla="*/ 3438350 h 4581350"/>
              <a:gd name="connsiteX51" fmla="*/ 0 w 3774004"/>
              <a:gd name="connsiteY51" fmla="*/ 3590750 h 4581350"/>
              <a:gd name="connsiteX52" fmla="*/ 0 w 3774004"/>
              <a:gd name="connsiteY52" fmla="*/ 3743150 h 4581350"/>
              <a:gd name="connsiteX53" fmla="*/ 15427 w 3774004"/>
              <a:gd name="connsiteY53" fmla="*/ 3871709 h 4581350"/>
              <a:gd name="connsiteX54" fmla="*/ 82745 w 3774004"/>
              <a:gd name="connsiteY54" fmla="*/ 4040004 h 4581350"/>
              <a:gd name="connsiteX55" fmla="*/ 228600 w 3774004"/>
              <a:gd name="connsiteY55" fmla="*/ 4352750 h 4581350"/>
              <a:gd name="connsiteX56" fmla="*/ 152400 w 3774004"/>
              <a:gd name="connsiteY56" fmla="*/ 4352750 h 4581350"/>
              <a:gd name="connsiteX57" fmla="*/ 304800 w 3774004"/>
              <a:gd name="connsiteY57" fmla="*/ 4581350 h 4581350"/>
              <a:gd name="connsiteX58" fmla="*/ 381000 w 3774004"/>
              <a:gd name="connsiteY58" fmla="*/ 4352750 h 4581350"/>
              <a:gd name="connsiteX59" fmla="*/ 304800 w 3774004"/>
              <a:gd name="connsiteY59" fmla="*/ 4352750 h 4581350"/>
              <a:gd name="connsiteX60" fmla="*/ 304800 w 3774004"/>
              <a:gd name="connsiteY60" fmla="*/ 4124150 h 4581350"/>
              <a:gd name="connsiteX61" fmla="*/ 304800 w 3774004"/>
              <a:gd name="connsiteY61" fmla="*/ 4047950 h 4581350"/>
              <a:gd name="connsiteX62" fmla="*/ 304800 w 3774004"/>
              <a:gd name="connsiteY62" fmla="*/ 3895550 h 4581350"/>
              <a:gd name="connsiteX63" fmla="*/ 304800 w 3774004"/>
              <a:gd name="connsiteY63" fmla="*/ 3895550 h 4581350"/>
              <a:gd name="connsiteX64" fmla="*/ 261938 w 3774004"/>
              <a:gd name="connsiteY64" fmla="*/ 3776488 h 4581350"/>
              <a:gd name="connsiteX65" fmla="*/ 266700 w 3774004"/>
              <a:gd name="connsiteY65" fmla="*/ 3671713 h 4581350"/>
              <a:gd name="connsiteX66" fmla="*/ 304800 w 3774004"/>
              <a:gd name="connsiteY66" fmla="*/ 3590751 h 4581350"/>
              <a:gd name="connsiteX67" fmla="*/ 361950 w 3774004"/>
              <a:gd name="connsiteY67" fmla="*/ 3478831 h 4581350"/>
              <a:gd name="connsiteX68" fmla="*/ 457200 w 3774004"/>
              <a:gd name="connsiteY68" fmla="*/ 3285951 h 4581350"/>
              <a:gd name="connsiteX69" fmla="*/ 609600 w 3774004"/>
              <a:gd name="connsiteY69" fmla="*/ 3057350 h 4581350"/>
              <a:gd name="connsiteX70" fmla="*/ 609600 w 3774004"/>
              <a:gd name="connsiteY70" fmla="*/ 2752551 h 4581350"/>
              <a:gd name="connsiteX71" fmla="*/ 990600 w 3774004"/>
              <a:gd name="connsiteY71" fmla="*/ 2523951 h 4581350"/>
              <a:gd name="connsiteX72" fmla="*/ 1219200 w 3774004"/>
              <a:gd name="connsiteY72" fmla="*/ 2600151 h 4581350"/>
              <a:gd name="connsiteX73" fmla="*/ 1295400 w 3774004"/>
              <a:gd name="connsiteY73" fmla="*/ 2828751 h 4581350"/>
              <a:gd name="connsiteX74" fmla="*/ 1066800 w 3774004"/>
              <a:gd name="connsiteY74" fmla="*/ 3057351 h 4581350"/>
              <a:gd name="connsiteX75" fmla="*/ 762000 w 3774004"/>
              <a:gd name="connsiteY75" fmla="*/ 3666951 h 4581350"/>
              <a:gd name="connsiteX0" fmla="*/ 772752 w 3774004"/>
              <a:gd name="connsiteY0" fmla="*/ 3624877 h 4581350"/>
              <a:gd name="connsiteX1" fmla="*/ 806411 w 3774004"/>
              <a:gd name="connsiteY1" fmla="*/ 3540730 h 4581350"/>
              <a:gd name="connsiteX2" fmla="*/ 856899 w 3774004"/>
              <a:gd name="connsiteY2" fmla="*/ 3467803 h 4581350"/>
              <a:gd name="connsiteX3" fmla="*/ 907388 w 3774004"/>
              <a:gd name="connsiteY3" fmla="*/ 3411704 h 4581350"/>
              <a:gd name="connsiteX4" fmla="*/ 963486 w 3774004"/>
              <a:gd name="connsiteY4" fmla="*/ 3361216 h 4581350"/>
              <a:gd name="connsiteX5" fmla="*/ 1042023 w 3774004"/>
              <a:gd name="connsiteY5" fmla="*/ 3310728 h 4581350"/>
              <a:gd name="connsiteX6" fmla="*/ 1165439 w 3774004"/>
              <a:gd name="connsiteY6" fmla="*/ 3249020 h 4581350"/>
              <a:gd name="connsiteX7" fmla="*/ 1371600 w 3774004"/>
              <a:gd name="connsiteY7" fmla="*/ 3133551 h 4581350"/>
              <a:gd name="connsiteX8" fmla="*/ 1496418 w 3774004"/>
              <a:gd name="connsiteY8" fmla="*/ 3069506 h 4581350"/>
              <a:gd name="connsiteX9" fmla="*/ 1608615 w 3774004"/>
              <a:gd name="connsiteY9" fmla="*/ 3041457 h 4581350"/>
              <a:gd name="connsiteX10" fmla="*/ 1726421 w 3774004"/>
              <a:gd name="connsiteY10" fmla="*/ 3041457 h 4581350"/>
              <a:gd name="connsiteX11" fmla="*/ 1838617 w 3774004"/>
              <a:gd name="connsiteY11" fmla="*/ 3047066 h 4581350"/>
              <a:gd name="connsiteX12" fmla="*/ 1973253 w 3774004"/>
              <a:gd name="connsiteY12" fmla="*/ 3058286 h 4581350"/>
              <a:gd name="connsiteX13" fmla="*/ 2309842 w 3774004"/>
              <a:gd name="connsiteY13" fmla="*/ 3080725 h 4581350"/>
              <a:gd name="connsiteX14" fmla="*/ 2309842 w 3774004"/>
              <a:gd name="connsiteY14" fmla="*/ 3080725 h 4581350"/>
              <a:gd name="connsiteX15" fmla="*/ 2483746 w 3774004"/>
              <a:gd name="connsiteY15" fmla="*/ 3080725 h 4581350"/>
              <a:gd name="connsiteX16" fmla="*/ 2629601 w 3774004"/>
              <a:gd name="connsiteY16" fmla="*/ 3075115 h 4581350"/>
              <a:gd name="connsiteX17" fmla="*/ 2820335 w 3774004"/>
              <a:gd name="connsiteY17" fmla="*/ 3041457 h 4581350"/>
              <a:gd name="connsiteX18" fmla="*/ 2999849 w 3774004"/>
              <a:gd name="connsiteY18" fmla="*/ 3002188 h 4581350"/>
              <a:gd name="connsiteX19" fmla="*/ 3156924 w 3774004"/>
              <a:gd name="connsiteY19" fmla="*/ 2957309 h 4581350"/>
              <a:gd name="connsiteX20" fmla="*/ 3364487 w 3774004"/>
              <a:gd name="connsiteY20" fmla="*/ 2884382 h 4581350"/>
              <a:gd name="connsiteX21" fmla="*/ 3448634 w 3774004"/>
              <a:gd name="connsiteY21" fmla="*/ 2800234 h 4581350"/>
              <a:gd name="connsiteX22" fmla="*/ 3588880 w 3774004"/>
              <a:gd name="connsiteY22" fmla="*/ 2682428 h 4581350"/>
              <a:gd name="connsiteX23" fmla="*/ 3673027 w 3774004"/>
              <a:gd name="connsiteY23" fmla="*/ 2508524 h 4581350"/>
              <a:gd name="connsiteX24" fmla="*/ 3774004 w 3774004"/>
              <a:gd name="connsiteY24" fmla="*/ 2261692 h 4581350"/>
              <a:gd name="connsiteX25" fmla="*/ 3774004 w 3774004"/>
              <a:gd name="connsiteY25" fmla="*/ 2087788 h 4581350"/>
              <a:gd name="connsiteX26" fmla="*/ 3751564 w 3774004"/>
              <a:gd name="connsiteY26" fmla="*/ 1998031 h 4581350"/>
              <a:gd name="connsiteX27" fmla="*/ 3684247 w 3774004"/>
              <a:gd name="connsiteY27" fmla="*/ 1824126 h 4581350"/>
              <a:gd name="connsiteX28" fmla="*/ 3594490 w 3774004"/>
              <a:gd name="connsiteY28" fmla="*/ 1650222 h 4581350"/>
              <a:gd name="connsiteX29" fmla="*/ 3459854 w 3774004"/>
              <a:gd name="connsiteY29" fmla="*/ 1375341 h 4581350"/>
              <a:gd name="connsiteX30" fmla="*/ 3409366 w 3774004"/>
              <a:gd name="connsiteY30" fmla="*/ 1134119 h 4581350"/>
              <a:gd name="connsiteX31" fmla="*/ 3381317 w 3774004"/>
              <a:gd name="connsiteY31" fmla="*/ 965825 h 4581350"/>
              <a:gd name="connsiteX32" fmla="*/ 3330828 w 3774004"/>
              <a:gd name="connsiteY32" fmla="*/ 735822 h 4581350"/>
              <a:gd name="connsiteX33" fmla="*/ 3200400 w 3774004"/>
              <a:gd name="connsiteY33" fmla="*/ 466550 h 4581350"/>
              <a:gd name="connsiteX34" fmla="*/ 2971800 w 3774004"/>
              <a:gd name="connsiteY34" fmla="*/ 161750 h 4581350"/>
              <a:gd name="connsiteX35" fmla="*/ 2590800 w 3774004"/>
              <a:gd name="connsiteY35" fmla="*/ 9350 h 4581350"/>
              <a:gd name="connsiteX36" fmla="*/ 2362200 w 3774004"/>
              <a:gd name="connsiteY36" fmla="*/ 85551 h 4581350"/>
              <a:gd name="connsiteX37" fmla="*/ 2133600 w 3774004"/>
              <a:gd name="connsiteY37" fmla="*/ 314151 h 4581350"/>
              <a:gd name="connsiteX38" fmla="*/ 1905000 w 3774004"/>
              <a:gd name="connsiteY38" fmla="*/ 695151 h 4581350"/>
              <a:gd name="connsiteX39" fmla="*/ 1828800 w 3774004"/>
              <a:gd name="connsiteY39" fmla="*/ 923751 h 4581350"/>
              <a:gd name="connsiteX40" fmla="*/ 1676400 w 3774004"/>
              <a:gd name="connsiteY40" fmla="*/ 1304751 h 4581350"/>
              <a:gd name="connsiteX41" fmla="*/ 1524000 w 3774004"/>
              <a:gd name="connsiteY41" fmla="*/ 1609551 h 4581350"/>
              <a:gd name="connsiteX42" fmla="*/ 1066800 w 3774004"/>
              <a:gd name="connsiteY42" fmla="*/ 1990551 h 4581350"/>
              <a:gd name="connsiteX43" fmla="*/ 533400 w 3774004"/>
              <a:gd name="connsiteY43" fmla="*/ 2219151 h 4581350"/>
              <a:gd name="connsiteX44" fmla="*/ 239820 w 3774004"/>
              <a:gd name="connsiteY44" fmla="*/ 2491695 h 4581350"/>
              <a:gd name="connsiteX45" fmla="*/ 262259 w 3774004"/>
              <a:gd name="connsiteY45" fmla="*/ 2828284 h 4581350"/>
              <a:gd name="connsiteX46" fmla="*/ 284698 w 3774004"/>
              <a:gd name="connsiteY46" fmla="*/ 2951699 h 4581350"/>
              <a:gd name="connsiteX47" fmla="*/ 267869 w 3774004"/>
              <a:gd name="connsiteY47" fmla="*/ 3204141 h 4581350"/>
              <a:gd name="connsiteX48" fmla="*/ 178112 w 3774004"/>
              <a:gd name="connsiteY48" fmla="*/ 3344387 h 4581350"/>
              <a:gd name="connsiteX49" fmla="*/ 76200 w 3774004"/>
              <a:gd name="connsiteY49" fmla="*/ 3438350 h 4581350"/>
              <a:gd name="connsiteX50" fmla="*/ 0 w 3774004"/>
              <a:gd name="connsiteY50" fmla="*/ 3590750 h 4581350"/>
              <a:gd name="connsiteX51" fmla="*/ 0 w 3774004"/>
              <a:gd name="connsiteY51" fmla="*/ 3743150 h 4581350"/>
              <a:gd name="connsiteX52" fmla="*/ 15427 w 3774004"/>
              <a:gd name="connsiteY52" fmla="*/ 3871709 h 4581350"/>
              <a:gd name="connsiteX53" fmla="*/ 82745 w 3774004"/>
              <a:gd name="connsiteY53" fmla="*/ 4040004 h 4581350"/>
              <a:gd name="connsiteX54" fmla="*/ 228600 w 3774004"/>
              <a:gd name="connsiteY54" fmla="*/ 4352750 h 4581350"/>
              <a:gd name="connsiteX55" fmla="*/ 152400 w 3774004"/>
              <a:gd name="connsiteY55" fmla="*/ 4352750 h 4581350"/>
              <a:gd name="connsiteX56" fmla="*/ 304800 w 3774004"/>
              <a:gd name="connsiteY56" fmla="*/ 4581350 h 4581350"/>
              <a:gd name="connsiteX57" fmla="*/ 381000 w 3774004"/>
              <a:gd name="connsiteY57" fmla="*/ 4352750 h 4581350"/>
              <a:gd name="connsiteX58" fmla="*/ 304800 w 3774004"/>
              <a:gd name="connsiteY58" fmla="*/ 4352750 h 4581350"/>
              <a:gd name="connsiteX59" fmla="*/ 304800 w 3774004"/>
              <a:gd name="connsiteY59" fmla="*/ 4124150 h 4581350"/>
              <a:gd name="connsiteX60" fmla="*/ 304800 w 3774004"/>
              <a:gd name="connsiteY60" fmla="*/ 4047950 h 4581350"/>
              <a:gd name="connsiteX61" fmla="*/ 304800 w 3774004"/>
              <a:gd name="connsiteY61" fmla="*/ 3895550 h 4581350"/>
              <a:gd name="connsiteX62" fmla="*/ 304800 w 3774004"/>
              <a:gd name="connsiteY62" fmla="*/ 3895550 h 4581350"/>
              <a:gd name="connsiteX63" fmla="*/ 261938 w 3774004"/>
              <a:gd name="connsiteY63" fmla="*/ 3776488 h 4581350"/>
              <a:gd name="connsiteX64" fmla="*/ 266700 w 3774004"/>
              <a:gd name="connsiteY64" fmla="*/ 3671713 h 4581350"/>
              <a:gd name="connsiteX65" fmla="*/ 304800 w 3774004"/>
              <a:gd name="connsiteY65" fmla="*/ 3590751 h 4581350"/>
              <a:gd name="connsiteX66" fmla="*/ 361950 w 3774004"/>
              <a:gd name="connsiteY66" fmla="*/ 3478831 h 4581350"/>
              <a:gd name="connsiteX67" fmla="*/ 457200 w 3774004"/>
              <a:gd name="connsiteY67" fmla="*/ 3285951 h 4581350"/>
              <a:gd name="connsiteX68" fmla="*/ 609600 w 3774004"/>
              <a:gd name="connsiteY68" fmla="*/ 3057350 h 4581350"/>
              <a:gd name="connsiteX69" fmla="*/ 609600 w 3774004"/>
              <a:gd name="connsiteY69" fmla="*/ 2752551 h 4581350"/>
              <a:gd name="connsiteX70" fmla="*/ 990600 w 3774004"/>
              <a:gd name="connsiteY70" fmla="*/ 2523951 h 4581350"/>
              <a:gd name="connsiteX71" fmla="*/ 1219200 w 3774004"/>
              <a:gd name="connsiteY71" fmla="*/ 2600151 h 4581350"/>
              <a:gd name="connsiteX72" fmla="*/ 1295400 w 3774004"/>
              <a:gd name="connsiteY72" fmla="*/ 2828751 h 4581350"/>
              <a:gd name="connsiteX73" fmla="*/ 1066800 w 3774004"/>
              <a:gd name="connsiteY73" fmla="*/ 3057351 h 4581350"/>
              <a:gd name="connsiteX74" fmla="*/ 762000 w 3774004"/>
              <a:gd name="connsiteY74" fmla="*/ 3666951 h 4581350"/>
              <a:gd name="connsiteX0" fmla="*/ 772752 w 3774004"/>
              <a:gd name="connsiteY0" fmla="*/ 3624877 h 4581350"/>
              <a:gd name="connsiteX1" fmla="*/ 806411 w 3774004"/>
              <a:gd name="connsiteY1" fmla="*/ 3540730 h 4581350"/>
              <a:gd name="connsiteX2" fmla="*/ 856899 w 3774004"/>
              <a:gd name="connsiteY2" fmla="*/ 3467803 h 4581350"/>
              <a:gd name="connsiteX3" fmla="*/ 907388 w 3774004"/>
              <a:gd name="connsiteY3" fmla="*/ 3411704 h 4581350"/>
              <a:gd name="connsiteX4" fmla="*/ 963486 w 3774004"/>
              <a:gd name="connsiteY4" fmla="*/ 3361216 h 4581350"/>
              <a:gd name="connsiteX5" fmla="*/ 1042023 w 3774004"/>
              <a:gd name="connsiteY5" fmla="*/ 3310728 h 4581350"/>
              <a:gd name="connsiteX6" fmla="*/ 1165439 w 3774004"/>
              <a:gd name="connsiteY6" fmla="*/ 3249020 h 4581350"/>
              <a:gd name="connsiteX7" fmla="*/ 1371600 w 3774004"/>
              <a:gd name="connsiteY7" fmla="*/ 3133551 h 4581350"/>
              <a:gd name="connsiteX8" fmla="*/ 1496418 w 3774004"/>
              <a:gd name="connsiteY8" fmla="*/ 3069506 h 4581350"/>
              <a:gd name="connsiteX9" fmla="*/ 1608615 w 3774004"/>
              <a:gd name="connsiteY9" fmla="*/ 3041457 h 4581350"/>
              <a:gd name="connsiteX10" fmla="*/ 1726421 w 3774004"/>
              <a:gd name="connsiteY10" fmla="*/ 3041457 h 4581350"/>
              <a:gd name="connsiteX11" fmla="*/ 1838617 w 3774004"/>
              <a:gd name="connsiteY11" fmla="*/ 3047066 h 4581350"/>
              <a:gd name="connsiteX12" fmla="*/ 1973253 w 3774004"/>
              <a:gd name="connsiteY12" fmla="*/ 3058286 h 4581350"/>
              <a:gd name="connsiteX13" fmla="*/ 2309842 w 3774004"/>
              <a:gd name="connsiteY13" fmla="*/ 3080725 h 4581350"/>
              <a:gd name="connsiteX14" fmla="*/ 2309842 w 3774004"/>
              <a:gd name="connsiteY14" fmla="*/ 3080725 h 4581350"/>
              <a:gd name="connsiteX15" fmla="*/ 2483746 w 3774004"/>
              <a:gd name="connsiteY15" fmla="*/ 3080725 h 4581350"/>
              <a:gd name="connsiteX16" fmla="*/ 2629601 w 3774004"/>
              <a:gd name="connsiteY16" fmla="*/ 3075115 h 4581350"/>
              <a:gd name="connsiteX17" fmla="*/ 2820335 w 3774004"/>
              <a:gd name="connsiteY17" fmla="*/ 3041457 h 4581350"/>
              <a:gd name="connsiteX18" fmla="*/ 2999849 w 3774004"/>
              <a:gd name="connsiteY18" fmla="*/ 3002188 h 4581350"/>
              <a:gd name="connsiteX19" fmla="*/ 3156924 w 3774004"/>
              <a:gd name="connsiteY19" fmla="*/ 2957309 h 4581350"/>
              <a:gd name="connsiteX20" fmla="*/ 3364487 w 3774004"/>
              <a:gd name="connsiteY20" fmla="*/ 2884382 h 4581350"/>
              <a:gd name="connsiteX21" fmla="*/ 3448634 w 3774004"/>
              <a:gd name="connsiteY21" fmla="*/ 2800234 h 4581350"/>
              <a:gd name="connsiteX22" fmla="*/ 3588880 w 3774004"/>
              <a:gd name="connsiteY22" fmla="*/ 2682428 h 4581350"/>
              <a:gd name="connsiteX23" fmla="*/ 3673027 w 3774004"/>
              <a:gd name="connsiteY23" fmla="*/ 2508524 h 4581350"/>
              <a:gd name="connsiteX24" fmla="*/ 3774004 w 3774004"/>
              <a:gd name="connsiteY24" fmla="*/ 2261692 h 4581350"/>
              <a:gd name="connsiteX25" fmla="*/ 3774004 w 3774004"/>
              <a:gd name="connsiteY25" fmla="*/ 2087788 h 4581350"/>
              <a:gd name="connsiteX26" fmla="*/ 3751564 w 3774004"/>
              <a:gd name="connsiteY26" fmla="*/ 1998031 h 4581350"/>
              <a:gd name="connsiteX27" fmla="*/ 3684247 w 3774004"/>
              <a:gd name="connsiteY27" fmla="*/ 1824126 h 4581350"/>
              <a:gd name="connsiteX28" fmla="*/ 3594490 w 3774004"/>
              <a:gd name="connsiteY28" fmla="*/ 1650222 h 4581350"/>
              <a:gd name="connsiteX29" fmla="*/ 3459854 w 3774004"/>
              <a:gd name="connsiteY29" fmla="*/ 1375341 h 4581350"/>
              <a:gd name="connsiteX30" fmla="*/ 3409366 w 3774004"/>
              <a:gd name="connsiteY30" fmla="*/ 1134119 h 4581350"/>
              <a:gd name="connsiteX31" fmla="*/ 3381317 w 3774004"/>
              <a:gd name="connsiteY31" fmla="*/ 965825 h 4581350"/>
              <a:gd name="connsiteX32" fmla="*/ 3330828 w 3774004"/>
              <a:gd name="connsiteY32" fmla="*/ 735822 h 4581350"/>
              <a:gd name="connsiteX33" fmla="*/ 3200400 w 3774004"/>
              <a:gd name="connsiteY33" fmla="*/ 466550 h 4581350"/>
              <a:gd name="connsiteX34" fmla="*/ 2971800 w 3774004"/>
              <a:gd name="connsiteY34" fmla="*/ 161750 h 4581350"/>
              <a:gd name="connsiteX35" fmla="*/ 2590800 w 3774004"/>
              <a:gd name="connsiteY35" fmla="*/ 9350 h 4581350"/>
              <a:gd name="connsiteX36" fmla="*/ 2362200 w 3774004"/>
              <a:gd name="connsiteY36" fmla="*/ 85551 h 4581350"/>
              <a:gd name="connsiteX37" fmla="*/ 2133600 w 3774004"/>
              <a:gd name="connsiteY37" fmla="*/ 314151 h 4581350"/>
              <a:gd name="connsiteX38" fmla="*/ 1905000 w 3774004"/>
              <a:gd name="connsiteY38" fmla="*/ 695151 h 4581350"/>
              <a:gd name="connsiteX39" fmla="*/ 1828800 w 3774004"/>
              <a:gd name="connsiteY39" fmla="*/ 923751 h 4581350"/>
              <a:gd name="connsiteX40" fmla="*/ 1676400 w 3774004"/>
              <a:gd name="connsiteY40" fmla="*/ 1304751 h 4581350"/>
              <a:gd name="connsiteX41" fmla="*/ 1524000 w 3774004"/>
              <a:gd name="connsiteY41" fmla="*/ 1609551 h 4581350"/>
              <a:gd name="connsiteX42" fmla="*/ 1066800 w 3774004"/>
              <a:gd name="connsiteY42" fmla="*/ 1990551 h 4581350"/>
              <a:gd name="connsiteX43" fmla="*/ 533400 w 3774004"/>
              <a:gd name="connsiteY43" fmla="*/ 2219151 h 4581350"/>
              <a:gd name="connsiteX44" fmla="*/ 239820 w 3774004"/>
              <a:gd name="connsiteY44" fmla="*/ 2491695 h 4581350"/>
              <a:gd name="connsiteX45" fmla="*/ 262259 w 3774004"/>
              <a:gd name="connsiteY45" fmla="*/ 2828284 h 4581350"/>
              <a:gd name="connsiteX46" fmla="*/ 284698 w 3774004"/>
              <a:gd name="connsiteY46" fmla="*/ 2951699 h 4581350"/>
              <a:gd name="connsiteX47" fmla="*/ 267869 w 3774004"/>
              <a:gd name="connsiteY47" fmla="*/ 3204141 h 4581350"/>
              <a:gd name="connsiteX48" fmla="*/ 178112 w 3774004"/>
              <a:gd name="connsiteY48" fmla="*/ 3344387 h 4581350"/>
              <a:gd name="connsiteX49" fmla="*/ 76200 w 3774004"/>
              <a:gd name="connsiteY49" fmla="*/ 3438350 h 4581350"/>
              <a:gd name="connsiteX50" fmla="*/ 0 w 3774004"/>
              <a:gd name="connsiteY50" fmla="*/ 3590750 h 4581350"/>
              <a:gd name="connsiteX51" fmla="*/ 0 w 3774004"/>
              <a:gd name="connsiteY51" fmla="*/ 3743150 h 4581350"/>
              <a:gd name="connsiteX52" fmla="*/ 15427 w 3774004"/>
              <a:gd name="connsiteY52" fmla="*/ 3871709 h 4581350"/>
              <a:gd name="connsiteX53" fmla="*/ 82745 w 3774004"/>
              <a:gd name="connsiteY53" fmla="*/ 4040004 h 4581350"/>
              <a:gd name="connsiteX54" fmla="*/ 228600 w 3774004"/>
              <a:gd name="connsiteY54" fmla="*/ 4352750 h 4581350"/>
              <a:gd name="connsiteX55" fmla="*/ 152400 w 3774004"/>
              <a:gd name="connsiteY55" fmla="*/ 4352750 h 4581350"/>
              <a:gd name="connsiteX56" fmla="*/ 304800 w 3774004"/>
              <a:gd name="connsiteY56" fmla="*/ 4581350 h 4581350"/>
              <a:gd name="connsiteX57" fmla="*/ 381000 w 3774004"/>
              <a:gd name="connsiteY57" fmla="*/ 4352750 h 4581350"/>
              <a:gd name="connsiteX58" fmla="*/ 304800 w 3774004"/>
              <a:gd name="connsiteY58" fmla="*/ 4352750 h 4581350"/>
              <a:gd name="connsiteX59" fmla="*/ 304800 w 3774004"/>
              <a:gd name="connsiteY59" fmla="*/ 4124150 h 4581350"/>
              <a:gd name="connsiteX60" fmla="*/ 304800 w 3774004"/>
              <a:gd name="connsiteY60" fmla="*/ 4047950 h 4581350"/>
              <a:gd name="connsiteX61" fmla="*/ 304800 w 3774004"/>
              <a:gd name="connsiteY61" fmla="*/ 3895550 h 4581350"/>
              <a:gd name="connsiteX62" fmla="*/ 304800 w 3774004"/>
              <a:gd name="connsiteY62" fmla="*/ 3895550 h 4581350"/>
              <a:gd name="connsiteX63" fmla="*/ 261938 w 3774004"/>
              <a:gd name="connsiteY63" fmla="*/ 3776488 h 4581350"/>
              <a:gd name="connsiteX64" fmla="*/ 266700 w 3774004"/>
              <a:gd name="connsiteY64" fmla="*/ 3671713 h 4581350"/>
              <a:gd name="connsiteX65" fmla="*/ 304800 w 3774004"/>
              <a:gd name="connsiteY65" fmla="*/ 3590751 h 4581350"/>
              <a:gd name="connsiteX66" fmla="*/ 361950 w 3774004"/>
              <a:gd name="connsiteY66" fmla="*/ 3478831 h 4581350"/>
              <a:gd name="connsiteX67" fmla="*/ 457200 w 3774004"/>
              <a:gd name="connsiteY67" fmla="*/ 3285951 h 4581350"/>
              <a:gd name="connsiteX68" fmla="*/ 609600 w 3774004"/>
              <a:gd name="connsiteY68" fmla="*/ 3057350 h 4581350"/>
              <a:gd name="connsiteX69" fmla="*/ 609600 w 3774004"/>
              <a:gd name="connsiteY69" fmla="*/ 2752551 h 4581350"/>
              <a:gd name="connsiteX70" fmla="*/ 990600 w 3774004"/>
              <a:gd name="connsiteY70" fmla="*/ 2523951 h 4581350"/>
              <a:gd name="connsiteX71" fmla="*/ 1219200 w 3774004"/>
              <a:gd name="connsiteY71" fmla="*/ 2600151 h 4581350"/>
              <a:gd name="connsiteX72" fmla="*/ 1295400 w 3774004"/>
              <a:gd name="connsiteY72" fmla="*/ 2828751 h 4581350"/>
              <a:gd name="connsiteX73" fmla="*/ 1066800 w 3774004"/>
              <a:gd name="connsiteY73" fmla="*/ 3057351 h 4581350"/>
              <a:gd name="connsiteX74" fmla="*/ 762000 w 3774004"/>
              <a:gd name="connsiteY74" fmla="*/ 3666951 h 4581350"/>
              <a:gd name="connsiteX0" fmla="*/ 772752 w 3774004"/>
              <a:gd name="connsiteY0" fmla="*/ 3624877 h 4581350"/>
              <a:gd name="connsiteX1" fmla="*/ 806411 w 3774004"/>
              <a:gd name="connsiteY1" fmla="*/ 3540730 h 4581350"/>
              <a:gd name="connsiteX2" fmla="*/ 856899 w 3774004"/>
              <a:gd name="connsiteY2" fmla="*/ 3467803 h 4581350"/>
              <a:gd name="connsiteX3" fmla="*/ 907388 w 3774004"/>
              <a:gd name="connsiteY3" fmla="*/ 3411704 h 4581350"/>
              <a:gd name="connsiteX4" fmla="*/ 963486 w 3774004"/>
              <a:gd name="connsiteY4" fmla="*/ 3361216 h 4581350"/>
              <a:gd name="connsiteX5" fmla="*/ 1042023 w 3774004"/>
              <a:gd name="connsiteY5" fmla="*/ 3310728 h 4581350"/>
              <a:gd name="connsiteX6" fmla="*/ 1165439 w 3774004"/>
              <a:gd name="connsiteY6" fmla="*/ 3249020 h 4581350"/>
              <a:gd name="connsiteX7" fmla="*/ 1371600 w 3774004"/>
              <a:gd name="connsiteY7" fmla="*/ 3133551 h 4581350"/>
              <a:gd name="connsiteX8" fmla="*/ 1496418 w 3774004"/>
              <a:gd name="connsiteY8" fmla="*/ 3069506 h 4581350"/>
              <a:gd name="connsiteX9" fmla="*/ 1608615 w 3774004"/>
              <a:gd name="connsiteY9" fmla="*/ 3041457 h 4581350"/>
              <a:gd name="connsiteX10" fmla="*/ 1726421 w 3774004"/>
              <a:gd name="connsiteY10" fmla="*/ 3041457 h 4581350"/>
              <a:gd name="connsiteX11" fmla="*/ 1838617 w 3774004"/>
              <a:gd name="connsiteY11" fmla="*/ 3047066 h 4581350"/>
              <a:gd name="connsiteX12" fmla="*/ 1973253 w 3774004"/>
              <a:gd name="connsiteY12" fmla="*/ 3058286 h 4581350"/>
              <a:gd name="connsiteX13" fmla="*/ 2309842 w 3774004"/>
              <a:gd name="connsiteY13" fmla="*/ 3080725 h 4581350"/>
              <a:gd name="connsiteX14" fmla="*/ 2309842 w 3774004"/>
              <a:gd name="connsiteY14" fmla="*/ 3080725 h 4581350"/>
              <a:gd name="connsiteX15" fmla="*/ 2483746 w 3774004"/>
              <a:gd name="connsiteY15" fmla="*/ 3080725 h 4581350"/>
              <a:gd name="connsiteX16" fmla="*/ 2629601 w 3774004"/>
              <a:gd name="connsiteY16" fmla="*/ 3075115 h 4581350"/>
              <a:gd name="connsiteX17" fmla="*/ 2820335 w 3774004"/>
              <a:gd name="connsiteY17" fmla="*/ 3041457 h 4581350"/>
              <a:gd name="connsiteX18" fmla="*/ 2999849 w 3774004"/>
              <a:gd name="connsiteY18" fmla="*/ 3002188 h 4581350"/>
              <a:gd name="connsiteX19" fmla="*/ 3156924 w 3774004"/>
              <a:gd name="connsiteY19" fmla="*/ 2957309 h 4581350"/>
              <a:gd name="connsiteX20" fmla="*/ 3364487 w 3774004"/>
              <a:gd name="connsiteY20" fmla="*/ 2884382 h 4581350"/>
              <a:gd name="connsiteX21" fmla="*/ 3448634 w 3774004"/>
              <a:gd name="connsiteY21" fmla="*/ 2800234 h 4581350"/>
              <a:gd name="connsiteX22" fmla="*/ 3588880 w 3774004"/>
              <a:gd name="connsiteY22" fmla="*/ 2682428 h 4581350"/>
              <a:gd name="connsiteX23" fmla="*/ 3673027 w 3774004"/>
              <a:gd name="connsiteY23" fmla="*/ 2508524 h 4581350"/>
              <a:gd name="connsiteX24" fmla="*/ 3774004 w 3774004"/>
              <a:gd name="connsiteY24" fmla="*/ 2261692 h 4581350"/>
              <a:gd name="connsiteX25" fmla="*/ 3774004 w 3774004"/>
              <a:gd name="connsiteY25" fmla="*/ 2087788 h 4581350"/>
              <a:gd name="connsiteX26" fmla="*/ 3751564 w 3774004"/>
              <a:gd name="connsiteY26" fmla="*/ 1998031 h 4581350"/>
              <a:gd name="connsiteX27" fmla="*/ 3684247 w 3774004"/>
              <a:gd name="connsiteY27" fmla="*/ 1824126 h 4581350"/>
              <a:gd name="connsiteX28" fmla="*/ 3594490 w 3774004"/>
              <a:gd name="connsiteY28" fmla="*/ 1650222 h 4581350"/>
              <a:gd name="connsiteX29" fmla="*/ 3459854 w 3774004"/>
              <a:gd name="connsiteY29" fmla="*/ 1375341 h 4581350"/>
              <a:gd name="connsiteX30" fmla="*/ 3409366 w 3774004"/>
              <a:gd name="connsiteY30" fmla="*/ 1134119 h 4581350"/>
              <a:gd name="connsiteX31" fmla="*/ 3381317 w 3774004"/>
              <a:gd name="connsiteY31" fmla="*/ 965825 h 4581350"/>
              <a:gd name="connsiteX32" fmla="*/ 3330828 w 3774004"/>
              <a:gd name="connsiteY32" fmla="*/ 735822 h 4581350"/>
              <a:gd name="connsiteX33" fmla="*/ 3200400 w 3774004"/>
              <a:gd name="connsiteY33" fmla="*/ 466550 h 4581350"/>
              <a:gd name="connsiteX34" fmla="*/ 2971800 w 3774004"/>
              <a:gd name="connsiteY34" fmla="*/ 161750 h 4581350"/>
              <a:gd name="connsiteX35" fmla="*/ 2590800 w 3774004"/>
              <a:gd name="connsiteY35" fmla="*/ 9350 h 4581350"/>
              <a:gd name="connsiteX36" fmla="*/ 2362200 w 3774004"/>
              <a:gd name="connsiteY36" fmla="*/ 85551 h 4581350"/>
              <a:gd name="connsiteX37" fmla="*/ 2133600 w 3774004"/>
              <a:gd name="connsiteY37" fmla="*/ 314151 h 4581350"/>
              <a:gd name="connsiteX38" fmla="*/ 1905000 w 3774004"/>
              <a:gd name="connsiteY38" fmla="*/ 695151 h 4581350"/>
              <a:gd name="connsiteX39" fmla="*/ 1828800 w 3774004"/>
              <a:gd name="connsiteY39" fmla="*/ 923751 h 4581350"/>
              <a:gd name="connsiteX40" fmla="*/ 1676400 w 3774004"/>
              <a:gd name="connsiteY40" fmla="*/ 1304751 h 4581350"/>
              <a:gd name="connsiteX41" fmla="*/ 1524000 w 3774004"/>
              <a:gd name="connsiteY41" fmla="*/ 1609551 h 4581350"/>
              <a:gd name="connsiteX42" fmla="*/ 1066800 w 3774004"/>
              <a:gd name="connsiteY42" fmla="*/ 1990551 h 4581350"/>
              <a:gd name="connsiteX43" fmla="*/ 533400 w 3774004"/>
              <a:gd name="connsiteY43" fmla="*/ 2219151 h 4581350"/>
              <a:gd name="connsiteX44" fmla="*/ 239820 w 3774004"/>
              <a:gd name="connsiteY44" fmla="*/ 2491695 h 4581350"/>
              <a:gd name="connsiteX45" fmla="*/ 262259 w 3774004"/>
              <a:gd name="connsiteY45" fmla="*/ 2828284 h 4581350"/>
              <a:gd name="connsiteX46" fmla="*/ 284698 w 3774004"/>
              <a:gd name="connsiteY46" fmla="*/ 2951699 h 4581350"/>
              <a:gd name="connsiteX47" fmla="*/ 267869 w 3774004"/>
              <a:gd name="connsiteY47" fmla="*/ 3204141 h 4581350"/>
              <a:gd name="connsiteX48" fmla="*/ 178112 w 3774004"/>
              <a:gd name="connsiteY48" fmla="*/ 3344387 h 4581350"/>
              <a:gd name="connsiteX49" fmla="*/ 76200 w 3774004"/>
              <a:gd name="connsiteY49" fmla="*/ 3438350 h 4581350"/>
              <a:gd name="connsiteX50" fmla="*/ 0 w 3774004"/>
              <a:gd name="connsiteY50" fmla="*/ 3590750 h 4581350"/>
              <a:gd name="connsiteX51" fmla="*/ 0 w 3774004"/>
              <a:gd name="connsiteY51" fmla="*/ 3743150 h 4581350"/>
              <a:gd name="connsiteX52" fmla="*/ 15427 w 3774004"/>
              <a:gd name="connsiteY52" fmla="*/ 3871709 h 4581350"/>
              <a:gd name="connsiteX53" fmla="*/ 82745 w 3774004"/>
              <a:gd name="connsiteY53" fmla="*/ 4040004 h 4581350"/>
              <a:gd name="connsiteX54" fmla="*/ 228600 w 3774004"/>
              <a:gd name="connsiteY54" fmla="*/ 4352750 h 4581350"/>
              <a:gd name="connsiteX55" fmla="*/ 152400 w 3774004"/>
              <a:gd name="connsiteY55" fmla="*/ 4352750 h 4581350"/>
              <a:gd name="connsiteX56" fmla="*/ 304800 w 3774004"/>
              <a:gd name="connsiteY56" fmla="*/ 4581350 h 4581350"/>
              <a:gd name="connsiteX57" fmla="*/ 381000 w 3774004"/>
              <a:gd name="connsiteY57" fmla="*/ 4352750 h 4581350"/>
              <a:gd name="connsiteX58" fmla="*/ 304800 w 3774004"/>
              <a:gd name="connsiteY58" fmla="*/ 4352750 h 4581350"/>
              <a:gd name="connsiteX59" fmla="*/ 304800 w 3774004"/>
              <a:gd name="connsiteY59" fmla="*/ 4124150 h 4581350"/>
              <a:gd name="connsiteX60" fmla="*/ 304800 w 3774004"/>
              <a:gd name="connsiteY60" fmla="*/ 4047950 h 4581350"/>
              <a:gd name="connsiteX61" fmla="*/ 304800 w 3774004"/>
              <a:gd name="connsiteY61" fmla="*/ 3895550 h 4581350"/>
              <a:gd name="connsiteX62" fmla="*/ 304800 w 3774004"/>
              <a:gd name="connsiteY62" fmla="*/ 3895550 h 4581350"/>
              <a:gd name="connsiteX63" fmla="*/ 261938 w 3774004"/>
              <a:gd name="connsiteY63" fmla="*/ 3776488 h 4581350"/>
              <a:gd name="connsiteX64" fmla="*/ 266700 w 3774004"/>
              <a:gd name="connsiteY64" fmla="*/ 3671713 h 4581350"/>
              <a:gd name="connsiteX65" fmla="*/ 304800 w 3774004"/>
              <a:gd name="connsiteY65" fmla="*/ 3590751 h 4581350"/>
              <a:gd name="connsiteX66" fmla="*/ 361950 w 3774004"/>
              <a:gd name="connsiteY66" fmla="*/ 3478831 h 4581350"/>
              <a:gd name="connsiteX67" fmla="*/ 457200 w 3774004"/>
              <a:gd name="connsiteY67" fmla="*/ 3285951 h 4581350"/>
              <a:gd name="connsiteX68" fmla="*/ 609600 w 3774004"/>
              <a:gd name="connsiteY68" fmla="*/ 3057350 h 4581350"/>
              <a:gd name="connsiteX69" fmla="*/ 609600 w 3774004"/>
              <a:gd name="connsiteY69" fmla="*/ 2752551 h 4581350"/>
              <a:gd name="connsiteX70" fmla="*/ 990600 w 3774004"/>
              <a:gd name="connsiteY70" fmla="*/ 2523951 h 4581350"/>
              <a:gd name="connsiteX71" fmla="*/ 1219200 w 3774004"/>
              <a:gd name="connsiteY71" fmla="*/ 2600151 h 4581350"/>
              <a:gd name="connsiteX72" fmla="*/ 1295400 w 3774004"/>
              <a:gd name="connsiteY72" fmla="*/ 2828751 h 4581350"/>
              <a:gd name="connsiteX73" fmla="*/ 1066800 w 3774004"/>
              <a:gd name="connsiteY73" fmla="*/ 3057351 h 4581350"/>
              <a:gd name="connsiteX74" fmla="*/ 762000 w 3774004"/>
              <a:gd name="connsiteY74" fmla="*/ 3666951 h 4581350"/>
              <a:gd name="connsiteX0" fmla="*/ 772752 w 3774004"/>
              <a:gd name="connsiteY0" fmla="*/ 3624877 h 4581350"/>
              <a:gd name="connsiteX1" fmla="*/ 806411 w 3774004"/>
              <a:gd name="connsiteY1" fmla="*/ 3540730 h 4581350"/>
              <a:gd name="connsiteX2" fmla="*/ 856899 w 3774004"/>
              <a:gd name="connsiteY2" fmla="*/ 3467803 h 4581350"/>
              <a:gd name="connsiteX3" fmla="*/ 907388 w 3774004"/>
              <a:gd name="connsiteY3" fmla="*/ 3411704 h 4581350"/>
              <a:gd name="connsiteX4" fmla="*/ 963486 w 3774004"/>
              <a:gd name="connsiteY4" fmla="*/ 3361216 h 4581350"/>
              <a:gd name="connsiteX5" fmla="*/ 1042023 w 3774004"/>
              <a:gd name="connsiteY5" fmla="*/ 3310728 h 4581350"/>
              <a:gd name="connsiteX6" fmla="*/ 1165439 w 3774004"/>
              <a:gd name="connsiteY6" fmla="*/ 3249020 h 4581350"/>
              <a:gd name="connsiteX7" fmla="*/ 1371600 w 3774004"/>
              <a:gd name="connsiteY7" fmla="*/ 3133551 h 4581350"/>
              <a:gd name="connsiteX8" fmla="*/ 1496418 w 3774004"/>
              <a:gd name="connsiteY8" fmla="*/ 3069506 h 4581350"/>
              <a:gd name="connsiteX9" fmla="*/ 1608615 w 3774004"/>
              <a:gd name="connsiteY9" fmla="*/ 3041457 h 4581350"/>
              <a:gd name="connsiteX10" fmla="*/ 1726421 w 3774004"/>
              <a:gd name="connsiteY10" fmla="*/ 3041457 h 4581350"/>
              <a:gd name="connsiteX11" fmla="*/ 1838617 w 3774004"/>
              <a:gd name="connsiteY11" fmla="*/ 3047066 h 4581350"/>
              <a:gd name="connsiteX12" fmla="*/ 1973253 w 3774004"/>
              <a:gd name="connsiteY12" fmla="*/ 3058286 h 4581350"/>
              <a:gd name="connsiteX13" fmla="*/ 2309842 w 3774004"/>
              <a:gd name="connsiteY13" fmla="*/ 3080725 h 4581350"/>
              <a:gd name="connsiteX14" fmla="*/ 2309842 w 3774004"/>
              <a:gd name="connsiteY14" fmla="*/ 3080725 h 4581350"/>
              <a:gd name="connsiteX15" fmla="*/ 2483746 w 3774004"/>
              <a:gd name="connsiteY15" fmla="*/ 3080725 h 4581350"/>
              <a:gd name="connsiteX16" fmla="*/ 2629601 w 3774004"/>
              <a:gd name="connsiteY16" fmla="*/ 3075115 h 4581350"/>
              <a:gd name="connsiteX17" fmla="*/ 2820335 w 3774004"/>
              <a:gd name="connsiteY17" fmla="*/ 3041457 h 4581350"/>
              <a:gd name="connsiteX18" fmla="*/ 2999849 w 3774004"/>
              <a:gd name="connsiteY18" fmla="*/ 3002188 h 4581350"/>
              <a:gd name="connsiteX19" fmla="*/ 3156924 w 3774004"/>
              <a:gd name="connsiteY19" fmla="*/ 2957309 h 4581350"/>
              <a:gd name="connsiteX20" fmla="*/ 3364487 w 3774004"/>
              <a:gd name="connsiteY20" fmla="*/ 2884382 h 4581350"/>
              <a:gd name="connsiteX21" fmla="*/ 3448634 w 3774004"/>
              <a:gd name="connsiteY21" fmla="*/ 2800234 h 4581350"/>
              <a:gd name="connsiteX22" fmla="*/ 3588880 w 3774004"/>
              <a:gd name="connsiteY22" fmla="*/ 2682428 h 4581350"/>
              <a:gd name="connsiteX23" fmla="*/ 3673027 w 3774004"/>
              <a:gd name="connsiteY23" fmla="*/ 2508524 h 4581350"/>
              <a:gd name="connsiteX24" fmla="*/ 3774004 w 3774004"/>
              <a:gd name="connsiteY24" fmla="*/ 2261692 h 4581350"/>
              <a:gd name="connsiteX25" fmla="*/ 3774004 w 3774004"/>
              <a:gd name="connsiteY25" fmla="*/ 2087788 h 4581350"/>
              <a:gd name="connsiteX26" fmla="*/ 3751564 w 3774004"/>
              <a:gd name="connsiteY26" fmla="*/ 1998031 h 4581350"/>
              <a:gd name="connsiteX27" fmla="*/ 3684247 w 3774004"/>
              <a:gd name="connsiteY27" fmla="*/ 1824126 h 4581350"/>
              <a:gd name="connsiteX28" fmla="*/ 3594490 w 3774004"/>
              <a:gd name="connsiteY28" fmla="*/ 1650222 h 4581350"/>
              <a:gd name="connsiteX29" fmla="*/ 3459854 w 3774004"/>
              <a:gd name="connsiteY29" fmla="*/ 1375341 h 4581350"/>
              <a:gd name="connsiteX30" fmla="*/ 3409366 w 3774004"/>
              <a:gd name="connsiteY30" fmla="*/ 1134119 h 4581350"/>
              <a:gd name="connsiteX31" fmla="*/ 3381317 w 3774004"/>
              <a:gd name="connsiteY31" fmla="*/ 965825 h 4581350"/>
              <a:gd name="connsiteX32" fmla="*/ 3330828 w 3774004"/>
              <a:gd name="connsiteY32" fmla="*/ 735822 h 4581350"/>
              <a:gd name="connsiteX33" fmla="*/ 3200400 w 3774004"/>
              <a:gd name="connsiteY33" fmla="*/ 466550 h 4581350"/>
              <a:gd name="connsiteX34" fmla="*/ 2971800 w 3774004"/>
              <a:gd name="connsiteY34" fmla="*/ 161750 h 4581350"/>
              <a:gd name="connsiteX35" fmla="*/ 2590800 w 3774004"/>
              <a:gd name="connsiteY35" fmla="*/ 9350 h 4581350"/>
              <a:gd name="connsiteX36" fmla="*/ 2362200 w 3774004"/>
              <a:gd name="connsiteY36" fmla="*/ 85551 h 4581350"/>
              <a:gd name="connsiteX37" fmla="*/ 2133600 w 3774004"/>
              <a:gd name="connsiteY37" fmla="*/ 314151 h 4581350"/>
              <a:gd name="connsiteX38" fmla="*/ 1905000 w 3774004"/>
              <a:gd name="connsiteY38" fmla="*/ 695151 h 4581350"/>
              <a:gd name="connsiteX39" fmla="*/ 1828800 w 3774004"/>
              <a:gd name="connsiteY39" fmla="*/ 923751 h 4581350"/>
              <a:gd name="connsiteX40" fmla="*/ 1676400 w 3774004"/>
              <a:gd name="connsiteY40" fmla="*/ 1304751 h 4581350"/>
              <a:gd name="connsiteX41" fmla="*/ 1524000 w 3774004"/>
              <a:gd name="connsiteY41" fmla="*/ 1609551 h 4581350"/>
              <a:gd name="connsiteX42" fmla="*/ 1066800 w 3774004"/>
              <a:gd name="connsiteY42" fmla="*/ 1990551 h 4581350"/>
              <a:gd name="connsiteX43" fmla="*/ 533400 w 3774004"/>
              <a:gd name="connsiteY43" fmla="*/ 2219151 h 4581350"/>
              <a:gd name="connsiteX44" fmla="*/ 239820 w 3774004"/>
              <a:gd name="connsiteY44" fmla="*/ 2491695 h 4581350"/>
              <a:gd name="connsiteX45" fmla="*/ 262259 w 3774004"/>
              <a:gd name="connsiteY45" fmla="*/ 2828284 h 4581350"/>
              <a:gd name="connsiteX46" fmla="*/ 284698 w 3774004"/>
              <a:gd name="connsiteY46" fmla="*/ 2951699 h 4581350"/>
              <a:gd name="connsiteX47" fmla="*/ 267869 w 3774004"/>
              <a:gd name="connsiteY47" fmla="*/ 3204141 h 4581350"/>
              <a:gd name="connsiteX48" fmla="*/ 178112 w 3774004"/>
              <a:gd name="connsiteY48" fmla="*/ 3344387 h 4581350"/>
              <a:gd name="connsiteX49" fmla="*/ 76200 w 3774004"/>
              <a:gd name="connsiteY49" fmla="*/ 3438350 h 4581350"/>
              <a:gd name="connsiteX50" fmla="*/ 0 w 3774004"/>
              <a:gd name="connsiteY50" fmla="*/ 3590750 h 4581350"/>
              <a:gd name="connsiteX51" fmla="*/ 0 w 3774004"/>
              <a:gd name="connsiteY51" fmla="*/ 3743150 h 4581350"/>
              <a:gd name="connsiteX52" fmla="*/ 15427 w 3774004"/>
              <a:gd name="connsiteY52" fmla="*/ 3871709 h 4581350"/>
              <a:gd name="connsiteX53" fmla="*/ 82745 w 3774004"/>
              <a:gd name="connsiteY53" fmla="*/ 4040004 h 4581350"/>
              <a:gd name="connsiteX54" fmla="*/ 228600 w 3774004"/>
              <a:gd name="connsiteY54" fmla="*/ 4352750 h 4581350"/>
              <a:gd name="connsiteX55" fmla="*/ 152400 w 3774004"/>
              <a:gd name="connsiteY55" fmla="*/ 4352750 h 4581350"/>
              <a:gd name="connsiteX56" fmla="*/ 304800 w 3774004"/>
              <a:gd name="connsiteY56" fmla="*/ 4581350 h 4581350"/>
              <a:gd name="connsiteX57" fmla="*/ 381000 w 3774004"/>
              <a:gd name="connsiteY57" fmla="*/ 4352750 h 4581350"/>
              <a:gd name="connsiteX58" fmla="*/ 304800 w 3774004"/>
              <a:gd name="connsiteY58" fmla="*/ 4352750 h 4581350"/>
              <a:gd name="connsiteX59" fmla="*/ 304800 w 3774004"/>
              <a:gd name="connsiteY59" fmla="*/ 4124150 h 4581350"/>
              <a:gd name="connsiteX60" fmla="*/ 304800 w 3774004"/>
              <a:gd name="connsiteY60" fmla="*/ 4047950 h 4581350"/>
              <a:gd name="connsiteX61" fmla="*/ 304800 w 3774004"/>
              <a:gd name="connsiteY61" fmla="*/ 3895550 h 4581350"/>
              <a:gd name="connsiteX62" fmla="*/ 304800 w 3774004"/>
              <a:gd name="connsiteY62" fmla="*/ 3895550 h 4581350"/>
              <a:gd name="connsiteX63" fmla="*/ 261938 w 3774004"/>
              <a:gd name="connsiteY63" fmla="*/ 3776488 h 4581350"/>
              <a:gd name="connsiteX64" fmla="*/ 266700 w 3774004"/>
              <a:gd name="connsiteY64" fmla="*/ 3671713 h 4581350"/>
              <a:gd name="connsiteX65" fmla="*/ 304800 w 3774004"/>
              <a:gd name="connsiteY65" fmla="*/ 3590751 h 4581350"/>
              <a:gd name="connsiteX66" fmla="*/ 361950 w 3774004"/>
              <a:gd name="connsiteY66" fmla="*/ 3478831 h 4581350"/>
              <a:gd name="connsiteX67" fmla="*/ 533400 w 3774004"/>
              <a:gd name="connsiteY67" fmla="*/ 3285951 h 4581350"/>
              <a:gd name="connsiteX68" fmla="*/ 609600 w 3774004"/>
              <a:gd name="connsiteY68" fmla="*/ 3057350 h 4581350"/>
              <a:gd name="connsiteX69" fmla="*/ 609600 w 3774004"/>
              <a:gd name="connsiteY69" fmla="*/ 2752551 h 4581350"/>
              <a:gd name="connsiteX70" fmla="*/ 990600 w 3774004"/>
              <a:gd name="connsiteY70" fmla="*/ 2523951 h 4581350"/>
              <a:gd name="connsiteX71" fmla="*/ 1219200 w 3774004"/>
              <a:gd name="connsiteY71" fmla="*/ 2600151 h 4581350"/>
              <a:gd name="connsiteX72" fmla="*/ 1295400 w 3774004"/>
              <a:gd name="connsiteY72" fmla="*/ 2828751 h 4581350"/>
              <a:gd name="connsiteX73" fmla="*/ 1066800 w 3774004"/>
              <a:gd name="connsiteY73" fmla="*/ 3057351 h 4581350"/>
              <a:gd name="connsiteX74" fmla="*/ 762000 w 3774004"/>
              <a:gd name="connsiteY74" fmla="*/ 3666951 h 4581350"/>
              <a:gd name="connsiteX0" fmla="*/ 772752 w 3774004"/>
              <a:gd name="connsiteY0" fmla="*/ 3624877 h 4581350"/>
              <a:gd name="connsiteX1" fmla="*/ 806411 w 3774004"/>
              <a:gd name="connsiteY1" fmla="*/ 3540730 h 4581350"/>
              <a:gd name="connsiteX2" fmla="*/ 856899 w 3774004"/>
              <a:gd name="connsiteY2" fmla="*/ 3467803 h 4581350"/>
              <a:gd name="connsiteX3" fmla="*/ 907388 w 3774004"/>
              <a:gd name="connsiteY3" fmla="*/ 3411704 h 4581350"/>
              <a:gd name="connsiteX4" fmla="*/ 963486 w 3774004"/>
              <a:gd name="connsiteY4" fmla="*/ 3361216 h 4581350"/>
              <a:gd name="connsiteX5" fmla="*/ 1042023 w 3774004"/>
              <a:gd name="connsiteY5" fmla="*/ 3310728 h 4581350"/>
              <a:gd name="connsiteX6" fmla="*/ 1165439 w 3774004"/>
              <a:gd name="connsiteY6" fmla="*/ 3249020 h 4581350"/>
              <a:gd name="connsiteX7" fmla="*/ 1371600 w 3774004"/>
              <a:gd name="connsiteY7" fmla="*/ 3133551 h 4581350"/>
              <a:gd name="connsiteX8" fmla="*/ 1496418 w 3774004"/>
              <a:gd name="connsiteY8" fmla="*/ 3069506 h 4581350"/>
              <a:gd name="connsiteX9" fmla="*/ 1608615 w 3774004"/>
              <a:gd name="connsiteY9" fmla="*/ 3041457 h 4581350"/>
              <a:gd name="connsiteX10" fmla="*/ 1726421 w 3774004"/>
              <a:gd name="connsiteY10" fmla="*/ 3041457 h 4581350"/>
              <a:gd name="connsiteX11" fmla="*/ 1838617 w 3774004"/>
              <a:gd name="connsiteY11" fmla="*/ 3047066 h 4581350"/>
              <a:gd name="connsiteX12" fmla="*/ 1973253 w 3774004"/>
              <a:gd name="connsiteY12" fmla="*/ 3058286 h 4581350"/>
              <a:gd name="connsiteX13" fmla="*/ 2309842 w 3774004"/>
              <a:gd name="connsiteY13" fmla="*/ 3080725 h 4581350"/>
              <a:gd name="connsiteX14" fmla="*/ 2309842 w 3774004"/>
              <a:gd name="connsiteY14" fmla="*/ 3080725 h 4581350"/>
              <a:gd name="connsiteX15" fmla="*/ 2483746 w 3774004"/>
              <a:gd name="connsiteY15" fmla="*/ 3080725 h 4581350"/>
              <a:gd name="connsiteX16" fmla="*/ 2629601 w 3774004"/>
              <a:gd name="connsiteY16" fmla="*/ 3075115 h 4581350"/>
              <a:gd name="connsiteX17" fmla="*/ 2820335 w 3774004"/>
              <a:gd name="connsiteY17" fmla="*/ 3041457 h 4581350"/>
              <a:gd name="connsiteX18" fmla="*/ 2999849 w 3774004"/>
              <a:gd name="connsiteY18" fmla="*/ 3002188 h 4581350"/>
              <a:gd name="connsiteX19" fmla="*/ 3156924 w 3774004"/>
              <a:gd name="connsiteY19" fmla="*/ 2957309 h 4581350"/>
              <a:gd name="connsiteX20" fmla="*/ 3364487 w 3774004"/>
              <a:gd name="connsiteY20" fmla="*/ 2884382 h 4581350"/>
              <a:gd name="connsiteX21" fmla="*/ 3448634 w 3774004"/>
              <a:gd name="connsiteY21" fmla="*/ 2800234 h 4581350"/>
              <a:gd name="connsiteX22" fmla="*/ 3588880 w 3774004"/>
              <a:gd name="connsiteY22" fmla="*/ 2682428 h 4581350"/>
              <a:gd name="connsiteX23" fmla="*/ 3673027 w 3774004"/>
              <a:gd name="connsiteY23" fmla="*/ 2508524 h 4581350"/>
              <a:gd name="connsiteX24" fmla="*/ 3774004 w 3774004"/>
              <a:gd name="connsiteY24" fmla="*/ 2261692 h 4581350"/>
              <a:gd name="connsiteX25" fmla="*/ 3774004 w 3774004"/>
              <a:gd name="connsiteY25" fmla="*/ 2087788 h 4581350"/>
              <a:gd name="connsiteX26" fmla="*/ 3751564 w 3774004"/>
              <a:gd name="connsiteY26" fmla="*/ 1998031 h 4581350"/>
              <a:gd name="connsiteX27" fmla="*/ 3684247 w 3774004"/>
              <a:gd name="connsiteY27" fmla="*/ 1824126 h 4581350"/>
              <a:gd name="connsiteX28" fmla="*/ 3594490 w 3774004"/>
              <a:gd name="connsiteY28" fmla="*/ 1650222 h 4581350"/>
              <a:gd name="connsiteX29" fmla="*/ 3459854 w 3774004"/>
              <a:gd name="connsiteY29" fmla="*/ 1375341 h 4581350"/>
              <a:gd name="connsiteX30" fmla="*/ 3409366 w 3774004"/>
              <a:gd name="connsiteY30" fmla="*/ 1134119 h 4581350"/>
              <a:gd name="connsiteX31" fmla="*/ 3381317 w 3774004"/>
              <a:gd name="connsiteY31" fmla="*/ 965825 h 4581350"/>
              <a:gd name="connsiteX32" fmla="*/ 3330828 w 3774004"/>
              <a:gd name="connsiteY32" fmla="*/ 735822 h 4581350"/>
              <a:gd name="connsiteX33" fmla="*/ 3200400 w 3774004"/>
              <a:gd name="connsiteY33" fmla="*/ 466550 h 4581350"/>
              <a:gd name="connsiteX34" fmla="*/ 2971800 w 3774004"/>
              <a:gd name="connsiteY34" fmla="*/ 161750 h 4581350"/>
              <a:gd name="connsiteX35" fmla="*/ 2590800 w 3774004"/>
              <a:gd name="connsiteY35" fmla="*/ 9350 h 4581350"/>
              <a:gd name="connsiteX36" fmla="*/ 2362200 w 3774004"/>
              <a:gd name="connsiteY36" fmla="*/ 85551 h 4581350"/>
              <a:gd name="connsiteX37" fmla="*/ 2133600 w 3774004"/>
              <a:gd name="connsiteY37" fmla="*/ 314151 h 4581350"/>
              <a:gd name="connsiteX38" fmla="*/ 1905000 w 3774004"/>
              <a:gd name="connsiteY38" fmla="*/ 695151 h 4581350"/>
              <a:gd name="connsiteX39" fmla="*/ 1828800 w 3774004"/>
              <a:gd name="connsiteY39" fmla="*/ 923751 h 4581350"/>
              <a:gd name="connsiteX40" fmla="*/ 1676400 w 3774004"/>
              <a:gd name="connsiteY40" fmla="*/ 1304751 h 4581350"/>
              <a:gd name="connsiteX41" fmla="*/ 1524000 w 3774004"/>
              <a:gd name="connsiteY41" fmla="*/ 1609551 h 4581350"/>
              <a:gd name="connsiteX42" fmla="*/ 1066800 w 3774004"/>
              <a:gd name="connsiteY42" fmla="*/ 1990551 h 4581350"/>
              <a:gd name="connsiteX43" fmla="*/ 533400 w 3774004"/>
              <a:gd name="connsiteY43" fmla="*/ 2219151 h 4581350"/>
              <a:gd name="connsiteX44" fmla="*/ 239820 w 3774004"/>
              <a:gd name="connsiteY44" fmla="*/ 2491695 h 4581350"/>
              <a:gd name="connsiteX45" fmla="*/ 262259 w 3774004"/>
              <a:gd name="connsiteY45" fmla="*/ 2828284 h 4581350"/>
              <a:gd name="connsiteX46" fmla="*/ 284698 w 3774004"/>
              <a:gd name="connsiteY46" fmla="*/ 2951699 h 4581350"/>
              <a:gd name="connsiteX47" fmla="*/ 267869 w 3774004"/>
              <a:gd name="connsiteY47" fmla="*/ 3204141 h 4581350"/>
              <a:gd name="connsiteX48" fmla="*/ 178112 w 3774004"/>
              <a:gd name="connsiteY48" fmla="*/ 3344387 h 4581350"/>
              <a:gd name="connsiteX49" fmla="*/ 76200 w 3774004"/>
              <a:gd name="connsiteY49" fmla="*/ 3438350 h 4581350"/>
              <a:gd name="connsiteX50" fmla="*/ 0 w 3774004"/>
              <a:gd name="connsiteY50" fmla="*/ 3590750 h 4581350"/>
              <a:gd name="connsiteX51" fmla="*/ 0 w 3774004"/>
              <a:gd name="connsiteY51" fmla="*/ 3743150 h 4581350"/>
              <a:gd name="connsiteX52" fmla="*/ 15427 w 3774004"/>
              <a:gd name="connsiteY52" fmla="*/ 3871709 h 4581350"/>
              <a:gd name="connsiteX53" fmla="*/ 82745 w 3774004"/>
              <a:gd name="connsiteY53" fmla="*/ 4040004 h 4581350"/>
              <a:gd name="connsiteX54" fmla="*/ 228600 w 3774004"/>
              <a:gd name="connsiteY54" fmla="*/ 4352750 h 4581350"/>
              <a:gd name="connsiteX55" fmla="*/ 152400 w 3774004"/>
              <a:gd name="connsiteY55" fmla="*/ 4352750 h 4581350"/>
              <a:gd name="connsiteX56" fmla="*/ 304800 w 3774004"/>
              <a:gd name="connsiteY56" fmla="*/ 4581350 h 4581350"/>
              <a:gd name="connsiteX57" fmla="*/ 381000 w 3774004"/>
              <a:gd name="connsiteY57" fmla="*/ 4352750 h 4581350"/>
              <a:gd name="connsiteX58" fmla="*/ 304800 w 3774004"/>
              <a:gd name="connsiteY58" fmla="*/ 4352750 h 4581350"/>
              <a:gd name="connsiteX59" fmla="*/ 304800 w 3774004"/>
              <a:gd name="connsiteY59" fmla="*/ 4124150 h 4581350"/>
              <a:gd name="connsiteX60" fmla="*/ 304800 w 3774004"/>
              <a:gd name="connsiteY60" fmla="*/ 4047950 h 4581350"/>
              <a:gd name="connsiteX61" fmla="*/ 304800 w 3774004"/>
              <a:gd name="connsiteY61" fmla="*/ 3895550 h 4581350"/>
              <a:gd name="connsiteX62" fmla="*/ 304800 w 3774004"/>
              <a:gd name="connsiteY62" fmla="*/ 3895550 h 4581350"/>
              <a:gd name="connsiteX63" fmla="*/ 261938 w 3774004"/>
              <a:gd name="connsiteY63" fmla="*/ 3776488 h 4581350"/>
              <a:gd name="connsiteX64" fmla="*/ 266700 w 3774004"/>
              <a:gd name="connsiteY64" fmla="*/ 3671713 h 4581350"/>
              <a:gd name="connsiteX65" fmla="*/ 304800 w 3774004"/>
              <a:gd name="connsiteY65" fmla="*/ 3590751 h 4581350"/>
              <a:gd name="connsiteX66" fmla="*/ 361950 w 3774004"/>
              <a:gd name="connsiteY66" fmla="*/ 3478831 h 4581350"/>
              <a:gd name="connsiteX67" fmla="*/ 533400 w 3774004"/>
              <a:gd name="connsiteY67" fmla="*/ 3285951 h 4581350"/>
              <a:gd name="connsiteX68" fmla="*/ 609600 w 3774004"/>
              <a:gd name="connsiteY68" fmla="*/ 3057351 h 4581350"/>
              <a:gd name="connsiteX69" fmla="*/ 609600 w 3774004"/>
              <a:gd name="connsiteY69" fmla="*/ 2752551 h 4581350"/>
              <a:gd name="connsiteX70" fmla="*/ 990600 w 3774004"/>
              <a:gd name="connsiteY70" fmla="*/ 2523951 h 4581350"/>
              <a:gd name="connsiteX71" fmla="*/ 1219200 w 3774004"/>
              <a:gd name="connsiteY71" fmla="*/ 2600151 h 4581350"/>
              <a:gd name="connsiteX72" fmla="*/ 1295400 w 3774004"/>
              <a:gd name="connsiteY72" fmla="*/ 2828751 h 4581350"/>
              <a:gd name="connsiteX73" fmla="*/ 1066800 w 3774004"/>
              <a:gd name="connsiteY73" fmla="*/ 3057351 h 4581350"/>
              <a:gd name="connsiteX74" fmla="*/ 762000 w 3774004"/>
              <a:gd name="connsiteY74" fmla="*/ 3666951 h 4581350"/>
              <a:gd name="connsiteX0" fmla="*/ 772752 w 3774004"/>
              <a:gd name="connsiteY0" fmla="*/ 3624877 h 4581350"/>
              <a:gd name="connsiteX1" fmla="*/ 806411 w 3774004"/>
              <a:gd name="connsiteY1" fmla="*/ 3540730 h 4581350"/>
              <a:gd name="connsiteX2" fmla="*/ 856899 w 3774004"/>
              <a:gd name="connsiteY2" fmla="*/ 3467803 h 4581350"/>
              <a:gd name="connsiteX3" fmla="*/ 907388 w 3774004"/>
              <a:gd name="connsiteY3" fmla="*/ 3411704 h 4581350"/>
              <a:gd name="connsiteX4" fmla="*/ 963486 w 3774004"/>
              <a:gd name="connsiteY4" fmla="*/ 3361216 h 4581350"/>
              <a:gd name="connsiteX5" fmla="*/ 1042023 w 3774004"/>
              <a:gd name="connsiteY5" fmla="*/ 3310728 h 4581350"/>
              <a:gd name="connsiteX6" fmla="*/ 1165439 w 3774004"/>
              <a:gd name="connsiteY6" fmla="*/ 3249020 h 4581350"/>
              <a:gd name="connsiteX7" fmla="*/ 1371600 w 3774004"/>
              <a:gd name="connsiteY7" fmla="*/ 3133551 h 4581350"/>
              <a:gd name="connsiteX8" fmla="*/ 1496418 w 3774004"/>
              <a:gd name="connsiteY8" fmla="*/ 3069506 h 4581350"/>
              <a:gd name="connsiteX9" fmla="*/ 1608615 w 3774004"/>
              <a:gd name="connsiteY9" fmla="*/ 3041457 h 4581350"/>
              <a:gd name="connsiteX10" fmla="*/ 1726421 w 3774004"/>
              <a:gd name="connsiteY10" fmla="*/ 3041457 h 4581350"/>
              <a:gd name="connsiteX11" fmla="*/ 1838617 w 3774004"/>
              <a:gd name="connsiteY11" fmla="*/ 3047066 h 4581350"/>
              <a:gd name="connsiteX12" fmla="*/ 1973253 w 3774004"/>
              <a:gd name="connsiteY12" fmla="*/ 3058286 h 4581350"/>
              <a:gd name="connsiteX13" fmla="*/ 2309842 w 3774004"/>
              <a:gd name="connsiteY13" fmla="*/ 3080725 h 4581350"/>
              <a:gd name="connsiteX14" fmla="*/ 2309842 w 3774004"/>
              <a:gd name="connsiteY14" fmla="*/ 3080725 h 4581350"/>
              <a:gd name="connsiteX15" fmla="*/ 2483746 w 3774004"/>
              <a:gd name="connsiteY15" fmla="*/ 3080725 h 4581350"/>
              <a:gd name="connsiteX16" fmla="*/ 2629601 w 3774004"/>
              <a:gd name="connsiteY16" fmla="*/ 3075115 h 4581350"/>
              <a:gd name="connsiteX17" fmla="*/ 2820335 w 3774004"/>
              <a:gd name="connsiteY17" fmla="*/ 3041457 h 4581350"/>
              <a:gd name="connsiteX18" fmla="*/ 2999849 w 3774004"/>
              <a:gd name="connsiteY18" fmla="*/ 3002188 h 4581350"/>
              <a:gd name="connsiteX19" fmla="*/ 3156924 w 3774004"/>
              <a:gd name="connsiteY19" fmla="*/ 2957309 h 4581350"/>
              <a:gd name="connsiteX20" fmla="*/ 3364487 w 3774004"/>
              <a:gd name="connsiteY20" fmla="*/ 2884382 h 4581350"/>
              <a:gd name="connsiteX21" fmla="*/ 3448634 w 3774004"/>
              <a:gd name="connsiteY21" fmla="*/ 2800234 h 4581350"/>
              <a:gd name="connsiteX22" fmla="*/ 3588880 w 3774004"/>
              <a:gd name="connsiteY22" fmla="*/ 2682428 h 4581350"/>
              <a:gd name="connsiteX23" fmla="*/ 3673027 w 3774004"/>
              <a:gd name="connsiteY23" fmla="*/ 2508524 h 4581350"/>
              <a:gd name="connsiteX24" fmla="*/ 3774004 w 3774004"/>
              <a:gd name="connsiteY24" fmla="*/ 2261692 h 4581350"/>
              <a:gd name="connsiteX25" fmla="*/ 3774004 w 3774004"/>
              <a:gd name="connsiteY25" fmla="*/ 2087788 h 4581350"/>
              <a:gd name="connsiteX26" fmla="*/ 3751564 w 3774004"/>
              <a:gd name="connsiteY26" fmla="*/ 1998031 h 4581350"/>
              <a:gd name="connsiteX27" fmla="*/ 3684247 w 3774004"/>
              <a:gd name="connsiteY27" fmla="*/ 1824126 h 4581350"/>
              <a:gd name="connsiteX28" fmla="*/ 3594490 w 3774004"/>
              <a:gd name="connsiteY28" fmla="*/ 1650222 h 4581350"/>
              <a:gd name="connsiteX29" fmla="*/ 3459854 w 3774004"/>
              <a:gd name="connsiteY29" fmla="*/ 1375341 h 4581350"/>
              <a:gd name="connsiteX30" fmla="*/ 3409366 w 3774004"/>
              <a:gd name="connsiteY30" fmla="*/ 1134119 h 4581350"/>
              <a:gd name="connsiteX31" fmla="*/ 3381317 w 3774004"/>
              <a:gd name="connsiteY31" fmla="*/ 965825 h 4581350"/>
              <a:gd name="connsiteX32" fmla="*/ 3330828 w 3774004"/>
              <a:gd name="connsiteY32" fmla="*/ 735822 h 4581350"/>
              <a:gd name="connsiteX33" fmla="*/ 3200400 w 3774004"/>
              <a:gd name="connsiteY33" fmla="*/ 466550 h 4581350"/>
              <a:gd name="connsiteX34" fmla="*/ 2971800 w 3774004"/>
              <a:gd name="connsiteY34" fmla="*/ 161750 h 4581350"/>
              <a:gd name="connsiteX35" fmla="*/ 2590800 w 3774004"/>
              <a:gd name="connsiteY35" fmla="*/ 9350 h 4581350"/>
              <a:gd name="connsiteX36" fmla="*/ 2362200 w 3774004"/>
              <a:gd name="connsiteY36" fmla="*/ 85551 h 4581350"/>
              <a:gd name="connsiteX37" fmla="*/ 2133600 w 3774004"/>
              <a:gd name="connsiteY37" fmla="*/ 314151 h 4581350"/>
              <a:gd name="connsiteX38" fmla="*/ 1905000 w 3774004"/>
              <a:gd name="connsiteY38" fmla="*/ 695151 h 4581350"/>
              <a:gd name="connsiteX39" fmla="*/ 1828800 w 3774004"/>
              <a:gd name="connsiteY39" fmla="*/ 923751 h 4581350"/>
              <a:gd name="connsiteX40" fmla="*/ 1676400 w 3774004"/>
              <a:gd name="connsiteY40" fmla="*/ 1304751 h 4581350"/>
              <a:gd name="connsiteX41" fmla="*/ 1524000 w 3774004"/>
              <a:gd name="connsiteY41" fmla="*/ 1609551 h 4581350"/>
              <a:gd name="connsiteX42" fmla="*/ 1066800 w 3774004"/>
              <a:gd name="connsiteY42" fmla="*/ 1990551 h 4581350"/>
              <a:gd name="connsiteX43" fmla="*/ 533400 w 3774004"/>
              <a:gd name="connsiteY43" fmla="*/ 2219151 h 4581350"/>
              <a:gd name="connsiteX44" fmla="*/ 239820 w 3774004"/>
              <a:gd name="connsiteY44" fmla="*/ 2491695 h 4581350"/>
              <a:gd name="connsiteX45" fmla="*/ 262259 w 3774004"/>
              <a:gd name="connsiteY45" fmla="*/ 2828284 h 4581350"/>
              <a:gd name="connsiteX46" fmla="*/ 284698 w 3774004"/>
              <a:gd name="connsiteY46" fmla="*/ 2951699 h 4581350"/>
              <a:gd name="connsiteX47" fmla="*/ 267869 w 3774004"/>
              <a:gd name="connsiteY47" fmla="*/ 3204141 h 4581350"/>
              <a:gd name="connsiteX48" fmla="*/ 178112 w 3774004"/>
              <a:gd name="connsiteY48" fmla="*/ 3344387 h 4581350"/>
              <a:gd name="connsiteX49" fmla="*/ 76200 w 3774004"/>
              <a:gd name="connsiteY49" fmla="*/ 3438350 h 4581350"/>
              <a:gd name="connsiteX50" fmla="*/ 0 w 3774004"/>
              <a:gd name="connsiteY50" fmla="*/ 3590750 h 4581350"/>
              <a:gd name="connsiteX51" fmla="*/ 0 w 3774004"/>
              <a:gd name="connsiteY51" fmla="*/ 3743150 h 4581350"/>
              <a:gd name="connsiteX52" fmla="*/ 15427 w 3774004"/>
              <a:gd name="connsiteY52" fmla="*/ 3871709 h 4581350"/>
              <a:gd name="connsiteX53" fmla="*/ 82745 w 3774004"/>
              <a:gd name="connsiteY53" fmla="*/ 4040004 h 4581350"/>
              <a:gd name="connsiteX54" fmla="*/ 228600 w 3774004"/>
              <a:gd name="connsiteY54" fmla="*/ 4352750 h 4581350"/>
              <a:gd name="connsiteX55" fmla="*/ 152400 w 3774004"/>
              <a:gd name="connsiteY55" fmla="*/ 4352750 h 4581350"/>
              <a:gd name="connsiteX56" fmla="*/ 304800 w 3774004"/>
              <a:gd name="connsiteY56" fmla="*/ 4581350 h 4581350"/>
              <a:gd name="connsiteX57" fmla="*/ 381000 w 3774004"/>
              <a:gd name="connsiteY57" fmla="*/ 4352750 h 4581350"/>
              <a:gd name="connsiteX58" fmla="*/ 304800 w 3774004"/>
              <a:gd name="connsiteY58" fmla="*/ 4352750 h 4581350"/>
              <a:gd name="connsiteX59" fmla="*/ 304800 w 3774004"/>
              <a:gd name="connsiteY59" fmla="*/ 4124150 h 4581350"/>
              <a:gd name="connsiteX60" fmla="*/ 304800 w 3774004"/>
              <a:gd name="connsiteY60" fmla="*/ 4047950 h 4581350"/>
              <a:gd name="connsiteX61" fmla="*/ 304800 w 3774004"/>
              <a:gd name="connsiteY61" fmla="*/ 3895550 h 4581350"/>
              <a:gd name="connsiteX62" fmla="*/ 304800 w 3774004"/>
              <a:gd name="connsiteY62" fmla="*/ 3895550 h 4581350"/>
              <a:gd name="connsiteX63" fmla="*/ 261938 w 3774004"/>
              <a:gd name="connsiteY63" fmla="*/ 3776488 h 4581350"/>
              <a:gd name="connsiteX64" fmla="*/ 266700 w 3774004"/>
              <a:gd name="connsiteY64" fmla="*/ 3671713 h 4581350"/>
              <a:gd name="connsiteX65" fmla="*/ 304800 w 3774004"/>
              <a:gd name="connsiteY65" fmla="*/ 3590751 h 4581350"/>
              <a:gd name="connsiteX66" fmla="*/ 361950 w 3774004"/>
              <a:gd name="connsiteY66" fmla="*/ 3478831 h 4581350"/>
              <a:gd name="connsiteX67" fmla="*/ 533400 w 3774004"/>
              <a:gd name="connsiteY67" fmla="*/ 3285951 h 4581350"/>
              <a:gd name="connsiteX68" fmla="*/ 609600 w 3774004"/>
              <a:gd name="connsiteY68" fmla="*/ 3057351 h 4581350"/>
              <a:gd name="connsiteX69" fmla="*/ 609600 w 3774004"/>
              <a:gd name="connsiteY69" fmla="*/ 2752551 h 4581350"/>
              <a:gd name="connsiteX70" fmla="*/ 990600 w 3774004"/>
              <a:gd name="connsiteY70" fmla="*/ 2523951 h 4581350"/>
              <a:gd name="connsiteX71" fmla="*/ 1219200 w 3774004"/>
              <a:gd name="connsiteY71" fmla="*/ 2600151 h 4581350"/>
              <a:gd name="connsiteX72" fmla="*/ 1295400 w 3774004"/>
              <a:gd name="connsiteY72" fmla="*/ 2828751 h 4581350"/>
              <a:gd name="connsiteX73" fmla="*/ 1066800 w 3774004"/>
              <a:gd name="connsiteY73" fmla="*/ 3057351 h 4581350"/>
              <a:gd name="connsiteX74" fmla="*/ 762000 w 3774004"/>
              <a:gd name="connsiteY74" fmla="*/ 3666951 h 4581350"/>
              <a:gd name="connsiteX0" fmla="*/ 772752 w 3774004"/>
              <a:gd name="connsiteY0" fmla="*/ 3624877 h 4581350"/>
              <a:gd name="connsiteX1" fmla="*/ 806411 w 3774004"/>
              <a:gd name="connsiteY1" fmla="*/ 3540730 h 4581350"/>
              <a:gd name="connsiteX2" fmla="*/ 856899 w 3774004"/>
              <a:gd name="connsiteY2" fmla="*/ 3467803 h 4581350"/>
              <a:gd name="connsiteX3" fmla="*/ 907388 w 3774004"/>
              <a:gd name="connsiteY3" fmla="*/ 3411704 h 4581350"/>
              <a:gd name="connsiteX4" fmla="*/ 963486 w 3774004"/>
              <a:gd name="connsiteY4" fmla="*/ 3361216 h 4581350"/>
              <a:gd name="connsiteX5" fmla="*/ 1042023 w 3774004"/>
              <a:gd name="connsiteY5" fmla="*/ 3310728 h 4581350"/>
              <a:gd name="connsiteX6" fmla="*/ 1165439 w 3774004"/>
              <a:gd name="connsiteY6" fmla="*/ 3249020 h 4581350"/>
              <a:gd name="connsiteX7" fmla="*/ 1371600 w 3774004"/>
              <a:gd name="connsiteY7" fmla="*/ 3133551 h 4581350"/>
              <a:gd name="connsiteX8" fmla="*/ 1496418 w 3774004"/>
              <a:gd name="connsiteY8" fmla="*/ 3069506 h 4581350"/>
              <a:gd name="connsiteX9" fmla="*/ 1608615 w 3774004"/>
              <a:gd name="connsiteY9" fmla="*/ 3041457 h 4581350"/>
              <a:gd name="connsiteX10" fmla="*/ 1726421 w 3774004"/>
              <a:gd name="connsiteY10" fmla="*/ 3041457 h 4581350"/>
              <a:gd name="connsiteX11" fmla="*/ 1838617 w 3774004"/>
              <a:gd name="connsiteY11" fmla="*/ 3047066 h 4581350"/>
              <a:gd name="connsiteX12" fmla="*/ 1973253 w 3774004"/>
              <a:gd name="connsiteY12" fmla="*/ 3058286 h 4581350"/>
              <a:gd name="connsiteX13" fmla="*/ 2309842 w 3774004"/>
              <a:gd name="connsiteY13" fmla="*/ 3080725 h 4581350"/>
              <a:gd name="connsiteX14" fmla="*/ 2309842 w 3774004"/>
              <a:gd name="connsiteY14" fmla="*/ 3080725 h 4581350"/>
              <a:gd name="connsiteX15" fmla="*/ 2483746 w 3774004"/>
              <a:gd name="connsiteY15" fmla="*/ 3080725 h 4581350"/>
              <a:gd name="connsiteX16" fmla="*/ 2629601 w 3774004"/>
              <a:gd name="connsiteY16" fmla="*/ 3075115 h 4581350"/>
              <a:gd name="connsiteX17" fmla="*/ 2820335 w 3774004"/>
              <a:gd name="connsiteY17" fmla="*/ 3041457 h 4581350"/>
              <a:gd name="connsiteX18" fmla="*/ 2999849 w 3774004"/>
              <a:gd name="connsiteY18" fmla="*/ 3002188 h 4581350"/>
              <a:gd name="connsiteX19" fmla="*/ 3156924 w 3774004"/>
              <a:gd name="connsiteY19" fmla="*/ 2957309 h 4581350"/>
              <a:gd name="connsiteX20" fmla="*/ 3364487 w 3774004"/>
              <a:gd name="connsiteY20" fmla="*/ 2884382 h 4581350"/>
              <a:gd name="connsiteX21" fmla="*/ 3448634 w 3774004"/>
              <a:gd name="connsiteY21" fmla="*/ 2800234 h 4581350"/>
              <a:gd name="connsiteX22" fmla="*/ 3588880 w 3774004"/>
              <a:gd name="connsiteY22" fmla="*/ 2682428 h 4581350"/>
              <a:gd name="connsiteX23" fmla="*/ 3673027 w 3774004"/>
              <a:gd name="connsiteY23" fmla="*/ 2508524 h 4581350"/>
              <a:gd name="connsiteX24" fmla="*/ 3774004 w 3774004"/>
              <a:gd name="connsiteY24" fmla="*/ 2261692 h 4581350"/>
              <a:gd name="connsiteX25" fmla="*/ 3774004 w 3774004"/>
              <a:gd name="connsiteY25" fmla="*/ 2087788 h 4581350"/>
              <a:gd name="connsiteX26" fmla="*/ 3751564 w 3774004"/>
              <a:gd name="connsiteY26" fmla="*/ 1998031 h 4581350"/>
              <a:gd name="connsiteX27" fmla="*/ 3684247 w 3774004"/>
              <a:gd name="connsiteY27" fmla="*/ 1824126 h 4581350"/>
              <a:gd name="connsiteX28" fmla="*/ 3594490 w 3774004"/>
              <a:gd name="connsiteY28" fmla="*/ 1650222 h 4581350"/>
              <a:gd name="connsiteX29" fmla="*/ 3459854 w 3774004"/>
              <a:gd name="connsiteY29" fmla="*/ 1375341 h 4581350"/>
              <a:gd name="connsiteX30" fmla="*/ 3409366 w 3774004"/>
              <a:gd name="connsiteY30" fmla="*/ 1134119 h 4581350"/>
              <a:gd name="connsiteX31" fmla="*/ 3381317 w 3774004"/>
              <a:gd name="connsiteY31" fmla="*/ 965825 h 4581350"/>
              <a:gd name="connsiteX32" fmla="*/ 3330828 w 3774004"/>
              <a:gd name="connsiteY32" fmla="*/ 735822 h 4581350"/>
              <a:gd name="connsiteX33" fmla="*/ 3200400 w 3774004"/>
              <a:gd name="connsiteY33" fmla="*/ 466550 h 4581350"/>
              <a:gd name="connsiteX34" fmla="*/ 2971800 w 3774004"/>
              <a:gd name="connsiteY34" fmla="*/ 161750 h 4581350"/>
              <a:gd name="connsiteX35" fmla="*/ 2590800 w 3774004"/>
              <a:gd name="connsiteY35" fmla="*/ 9350 h 4581350"/>
              <a:gd name="connsiteX36" fmla="*/ 2362200 w 3774004"/>
              <a:gd name="connsiteY36" fmla="*/ 85551 h 4581350"/>
              <a:gd name="connsiteX37" fmla="*/ 2133600 w 3774004"/>
              <a:gd name="connsiteY37" fmla="*/ 314151 h 4581350"/>
              <a:gd name="connsiteX38" fmla="*/ 1905000 w 3774004"/>
              <a:gd name="connsiteY38" fmla="*/ 695151 h 4581350"/>
              <a:gd name="connsiteX39" fmla="*/ 1828800 w 3774004"/>
              <a:gd name="connsiteY39" fmla="*/ 923751 h 4581350"/>
              <a:gd name="connsiteX40" fmla="*/ 1676400 w 3774004"/>
              <a:gd name="connsiteY40" fmla="*/ 1304751 h 4581350"/>
              <a:gd name="connsiteX41" fmla="*/ 1524000 w 3774004"/>
              <a:gd name="connsiteY41" fmla="*/ 1609551 h 4581350"/>
              <a:gd name="connsiteX42" fmla="*/ 1066800 w 3774004"/>
              <a:gd name="connsiteY42" fmla="*/ 1990551 h 4581350"/>
              <a:gd name="connsiteX43" fmla="*/ 533400 w 3774004"/>
              <a:gd name="connsiteY43" fmla="*/ 2219151 h 4581350"/>
              <a:gd name="connsiteX44" fmla="*/ 239820 w 3774004"/>
              <a:gd name="connsiteY44" fmla="*/ 2491695 h 4581350"/>
              <a:gd name="connsiteX45" fmla="*/ 262259 w 3774004"/>
              <a:gd name="connsiteY45" fmla="*/ 2828284 h 4581350"/>
              <a:gd name="connsiteX46" fmla="*/ 284698 w 3774004"/>
              <a:gd name="connsiteY46" fmla="*/ 2951699 h 4581350"/>
              <a:gd name="connsiteX47" fmla="*/ 267869 w 3774004"/>
              <a:gd name="connsiteY47" fmla="*/ 3204141 h 4581350"/>
              <a:gd name="connsiteX48" fmla="*/ 178112 w 3774004"/>
              <a:gd name="connsiteY48" fmla="*/ 3344387 h 4581350"/>
              <a:gd name="connsiteX49" fmla="*/ 76200 w 3774004"/>
              <a:gd name="connsiteY49" fmla="*/ 3438350 h 4581350"/>
              <a:gd name="connsiteX50" fmla="*/ 0 w 3774004"/>
              <a:gd name="connsiteY50" fmla="*/ 3590750 h 4581350"/>
              <a:gd name="connsiteX51" fmla="*/ 0 w 3774004"/>
              <a:gd name="connsiteY51" fmla="*/ 3743150 h 4581350"/>
              <a:gd name="connsiteX52" fmla="*/ 15427 w 3774004"/>
              <a:gd name="connsiteY52" fmla="*/ 3871709 h 4581350"/>
              <a:gd name="connsiteX53" fmla="*/ 82745 w 3774004"/>
              <a:gd name="connsiteY53" fmla="*/ 4040004 h 4581350"/>
              <a:gd name="connsiteX54" fmla="*/ 228600 w 3774004"/>
              <a:gd name="connsiteY54" fmla="*/ 4352750 h 4581350"/>
              <a:gd name="connsiteX55" fmla="*/ 152400 w 3774004"/>
              <a:gd name="connsiteY55" fmla="*/ 4352750 h 4581350"/>
              <a:gd name="connsiteX56" fmla="*/ 304800 w 3774004"/>
              <a:gd name="connsiteY56" fmla="*/ 4581350 h 4581350"/>
              <a:gd name="connsiteX57" fmla="*/ 381000 w 3774004"/>
              <a:gd name="connsiteY57" fmla="*/ 4352750 h 4581350"/>
              <a:gd name="connsiteX58" fmla="*/ 304800 w 3774004"/>
              <a:gd name="connsiteY58" fmla="*/ 4352750 h 4581350"/>
              <a:gd name="connsiteX59" fmla="*/ 304800 w 3774004"/>
              <a:gd name="connsiteY59" fmla="*/ 4124150 h 4581350"/>
              <a:gd name="connsiteX60" fmla="*/ 304800 w 3774004"/>
              <a:gd name="connsiteY60" fmla="*/ 4047950 h 4581350"/>
              <a:gd name="connsiteX61" fmla="*/ 304800 w 3774004"/>
              <a:gd name="connsiteY61" fmla="*/ 3895550 h 4581350"/>
              <a:gd name="connsiteX62" fmla="*/ 304800 w 3774004"/>
              <a:gd name="connsiteY62" fmla="*/ 3895550 h 4581350"/>
              <a:gd name="connsiteX63" fmla="*/ 261938 w 3774004"/>
              <a:gd name="connsiteY63" fmla="*/ 3776488 h 4581350"/>
              <a:gd name="connsiteX64" fmla="*/ 266700 w 3774004"/>
              <a:gd name="connsiteY64" fmla="*/ 3671713 h 4581350"/>
              <a:gd name="connsiteX65" fmla="*/ 304800 w 3774004"/>
              <a:gd name="connsiteY65" fmla="*/ 3590751 h 4581350"/>
              <a:gd name="connsiteX66" fmla="*/ 361950 w 3774004"/>
              <a:gd name="connsiteY66" fmla="*/ 3478831 h 4581350"/>
              <a:gd name="connsiteX67" fmla="*/ 533400 w 3774004"/>
              <a:gd name="connsiteY67" fmla="*/ 3285951 h 4581350"/>
              <a:gd name="connsiteX68" fmla="*/ 609600 w 3774004"/>
              <a:gd name="connsiteY68" fmla="*/ 3057351 h 4581350"/>
              <a:gd name="connsiteX69" fmla="*/ 609600 w 3774004"/>
              <a:gd name="connsiteY69" fmla="*/ 2752551 h 4581350"/>
              <a:gd name="connsiteX70" fmla="*/ 990600 w 3774004"/>
              <a:gd name="connsiteY70" fmla="*/ 2523951 h 4581350"/>
              <a:gd name="connsiteX71" fmla="*/ 1219200 w 3774004"/>
              <a:gd name="connsiteY71" fmla="*/ 2600151 h 4581350"/>
              <a:gd name="connsiteX72" fmla="*/ 1295400 w 3774004"/>
              <a:gd name="connsiteY72" fmla="*/ 2828751 h 4581350"/>
              <a:gd name="connsiteX73" fmla="*/ 1066800 w 3774004"/>
              <a:gd name="connsiteY73" fmla="*/ 3057351 h 4581350"/>
              <a:gd name="connsiteX74" fmla="*/ 762000 w 3774004"/>
              <a:gd name="connsiteY74" fmla="*/ 3666951 h 4581350"/>
              <a:gd name="connsiteX0" fmla="*/ 785452 w 3786704"/>
              <a:gd name="connsiteY0" fmla="*/ 3624877 h 4581350"/>
              <a:gd name="connsiteX1" fmla="*/ 819111 w 3786704"/>
              <a:gd name="connsiteY1" fmla="*/ 3540730 h 4581350"/>
              <a:gd name="connsiteX2" fmla="*/ 869599 w 3786704"/>
              <a:gd name="connsiteY2" fmla="*/ 3467803 h 4581350"/>
              <a:gd name="connsiteX3" fmla="*/ 920088 w 3786704"/>
              <a:gd name="connsiteY3" fmla="*/ 3411704 h 4581350"/>
              <a:gd name="connsiteX4" fmla="*/ 976186 w 3786704"/>
              <a:gd name="connsiteY4" fmla="*/ 3361216 h 4581350"/>
              <a:gd name="connsiteX5" fmla="*/ 1054723 w 3786704"/>
              <a:gd name="connsiteY5" fmla="*/ 3310728 h 4581350"/>
              <a:gd name="connsiteX6" fmla="*/ 1178139 w 3786704"/>
              <a:gd name="connsiteY6" fmla="*/ 3249020 h 4581350"/>
              <a:gd name="connsiteX7" fmla="*/ 1384300 w 3786704"/>
              <a:gd name="connsiteY7" fmla="*/ 3133551 h 4581350"/>
              <a:gd name="connsiteX8" fmla="*/ 1509118 w 3786704"/>
              <a:gd name="connsiteY8" fmla="*/ 3069506 h 4581350"/>
              <a:gd name="connsiteX9" fmla="*/ 1621315 w 3786704"/>
              <a:gd name="connsiteY9" fmla="*/ 3041457 h 4581350"/>
              <a:gd name="connsiteX10" fmla="*/ 1739121 w 3786704"/>
              <a:gd name="connsiteY10" fmla="*/ 3041457 h 4581350"/>
              <a:gd name="connsiteX11" fmla="*/ 1851317 w 3786704"/>
              <a:gd name="connsiteY11" fmla="*/ 3047066 h 4581350"/>
              <a:gd name="connsiteX12" fmla="*/ 1985953 w 3786704"/>
              <a:gd name="connsiteY12" fmla="*/ 3058286 h 4581350"/>
              <a:gd name="connsiteX13" fmla="*/ 2322542 w 3786704"/>
              <a:gd name="connsiteY13" fmla="*/ 3080725 h 4581350"/>
              <a:gd name="connsiteX14" fmla="*/ 2322542 w 3786704"/>
              <a:gd name="connsiteY14" fmla="*/ 3080725 h 4581350"/>
              <a:gd name="connsiteX15" fmla="*/ 2496446 w 3786704"/>
              <a:gd name="connsiteY15" fmla="*/ 3080725 h 4581350"/>
              <a:gd name="connsiteX16" fmla="*/ 2642301 w 3786704"/>
              <a:gd name="connsiteY16" fmla="*/ 3075115 h 4581350"/>
              <a:gd name="connsiteX17" fmla="*/ 2833035 w 3786704"/>
              <a:gd name="connsiteY17" fmla="*/ 3041457 h 4581350"/>
              <a:gd name="connsiteX18" fmla="*/ 3012549 w 3786704"/>
              <a:gd name="connsiteY18" fmla="*/ 3002188 h 4581350"/>
              <a:gd name="connsiteX19" fmla="*/ 3169624 w 3786704"/>
              <a:gd name="connsiteY19" fmla="*/ 2957309 h 4581350"/>
              <a:gd name="connsiteX20" fmla="*/ 3377187 w 3786704"/>
              <a:gd name="connsiteY20" fmla="*/ 2884382 h 4581350"/>
              <a:gd name="connsiteX21" fmla="*/ 3461334 w 3786704"/>
              <a:gd name="connsiteY21" fmla="*/ 2800234 h 4581350"/>
              <a:gd name="connsiteX22" fmla="*/ 3601580 w 3786704"/>
              <a:gd name="connsiteY22" fmla="*/ 2682428 h 4581350"/>
              <a:gd name="connsiteX23" fmla="*/ 3685727 w 3786704"/>
              <a:gd name="connsiteY23" fmla="*/ 2508524 h 4581350"/>
              <a:gd name="connsiteX24" fmla="*/ 3786704 w 3786704"/>
              <a:gd name="connsiteY24" fmla="*/ 2261692 h 4581350"/>
              <a:gd name="connsiteX25" fmla="*/ 3786704 w 3786704"/>
              <a:gd name="connsiteY25" fmla="*/ 2087788 h 4581350"/>
              <a:gd name="connsiteX26" fmla="*/ 3764264 w 3786704"/>
              <a:gd name="connsiteY26" fmla="*/ 1998031 h 4581350"/>
              <a:gd name="connsiteX27" fmla="*/ 3696947 w 3786704"/>
              <a:gd name="connsiteY27" fmla="*/ 1824126 h 4581350"/>
              <a:gd name="connsiteX28" fmla="*/ 3607190 w 3786704"/>
              <a:gd name="connsiteY28" fmla="*/ 1650222 h 4581350"/>
              <a:gd name="connsiteX29" fmla="*/ 3472554 w 3786704"/>
              <a:gd name="connsiteY29" fmla="*/ 1375341 h 4581350"/>
              <a:gd name="connsiteX30" fmla="*/ 3422066 w 3786704"/>
              <a:gd name="connsiteY30" fmla="*/ 1134119 h 4581350"/>
              <a:gd name="connsiteX31" fmla="*/ 3394017 w 3786704"/>
              <a:gd name="connsiteY31" fmla="*/ 965825 h 4581350"/>
              <a:gd name="connsiteX32" fmla="*/ 3343528 w 3786704"/>
              <a:gd name="connsiteY32" fmla="*/ 735822 h 4581350"/>
              <a:gd name="connsiteX33" fmla="*/ 3213100 w 3786704"/>
              <a:gd name="connsiteY33" fmla="*/ 466550 h 4581350"/>
              <a:gd name="connsiteX34" fmla="*/ 2984500 w 3786704"/>
              <a:gd name="connsiteY34" fmla="*/ 161750 h 4581350"/>
              <a:gd name="connsiteX35" fmla="*/ 2603500 w 3786704"/>
              <a:gd name="connsiteY35" fmla="*/ 9350 h 4581350"/>
              <a:gd name="connsiteX36" fmla="*/ 2374900 w 3786704"/>
              <a:gd name="connsiteY36" fmla="*/ 85551 h 4581350"/>
              <a:gd name="connsiteX37" fmla="*/ 2146300 w 3786704"/>
              <a:gd name="connsiteY37" fmla="*/ 314151 h 4581350"/>
              <a:gd name="connsiteX38" fmla="*/ 1917700 w 3786704"/>
              <a:gd name="connsiteY38" fmla="*/ 695151 h 4581350"/>
              <a:gd name="connsiteX39" fmla="*/ 1841500 w 3786704"/>
              <a:gd name="connsiteY39" fmla="*/ 923751 h 4581350"/>
              <a:gd name="connsiteX40" fmla="*/ 1689100 w 3786704"/>
              <a:gd name="connsiteY40" fmla="*/ 1304751 h 4581350"/>
              <a:gd name="connsiteX41" fmla="*/ 1536700 w 3786704"/>
              <a:gd name="connsiteY41" fmla="*/ 1609551 h 4581350"/>
              <a:gd name="connsiteX42" fmla="*/ 1079500 w 3786704"/>
              <a:gd name="connsiteY42" fmla="*/ 1990551 h 4581350"/>
              <a:gd name="connsiteX43" fmla="*/ 546100 w 3786704"/>
              <a:gd name="connsiteY43" fmla="*/ 2219151 h 4581350"/>
              <a:gd name="connsiteX44" fmla="*/ 252520 w 3786704"/>
              <a:gd name="connsiteY44" fmla="*/ 2491695 h 4581350"/>
              <a:gd name="connsiteX45" fmla="*/ 274959 w 3786704"/>
              <a:gd name="connsiteY45" fmla="*/ 2828284 h 4581350"/>
              <a:gd name="connsiteX46" fmla="*/ 297398 w 3786704"/>
              <a:gd name="connsiteY46" fmla="*/ 2951699 h 4581350"/>
              <a:gd name="connsiteX47" fmla="*/ 280569 w 3786704"/>
              <a:gd name="connsiteY47" fmla="*/ 3204141 h 4581350"/>
              <a:gd name="connsiteX48" fmla="*/ 190812 w 3786704"/>
              <a:gd name="connsiteY48" fmla="*/ 3344387 h 4581350"/>
              <a:gd name="connsiteX49" fmla="*/ 88900 w 3786704"/>
              <a:gd name="connsiteY49" fmla="*/ 3438350 h 4581350"/>
              <a:gd name="connsiteX50" fmla="*/ 12700 w 3786704"/>
              <a:gd name="connsiteY50" fmla="*/ 3590750 h 4581350"/>
              <a:gd name="connsiteX51" fmla="*/ 12700 w 3786704"/>
              <a:gd name="connsiteY51" fmla="*/ 3743150 h 4581350"/>
              <a:gd name="connsiteX52" fmla="*/ 28127 w 3786704"/>
              <a:gd name="connsiteY52" fmla="*/ 3871709 h 4581350"/>
              <a:gd name="connsiteX53" fmla="*/ 95445 w 3786704"/>
              <a:gd name="connsiteY53" fmla="*/ 4040004 h 4581350"/>
              <a:gd name="connsiteX54" fmla="*/ 241300 w 3786704"/>
              <a:gd name="connsiteY54" fmla="*/ 4352750 h 4581350"/>
              <a:gd name="connsiteX55" fmla="*/ 165100 w 3786704"/>
              <a:gd name="connsiteY55" fmla="*/ 4352750 h 4581350"/>
              <a:gd name="connsiteX56" fmla="*/ 317500 w 3786704"/>
              <a:gd name="connsiteY56" fmla="*/ 4581350 h 4581350"/>
              <a:gd name="connsiteX57" fmla="*/ 393700 w 3786704"/>
              <a:gd name="connsiteY57" fmla="*/ 4352750 h 4581350"/>
              <a:gd name="connsiteX58" fmla="*/ 317500 w 3786704"/>
              <a:gd name="connsiteY58" fmla="*/ 4352750 h 4581350"/>
              <a:gd name="connsiteX59" fmla="*/ 317500 w 3786704"/>
              <a:gd name="connsiteY59" fmla="*/ 4124150 h 4581350"/>
              <a:gd name="connsiteX60" fmla="*/ 317500 w 3786704"/>
              <a:gd name="connsiteY60" fmla="*/ 4047950 h 4581350"/>
              <a:gd name="connsiteX61" fmla="*/ 317500 w 3786704"/>
              <a:gd name="connsiteY61" fmla="*/ 3895550 h 4581350"/>
              <a:gd name="connsiteX62" fmla="*/ 317500 w 3786704"/>
              <a:gd name="connsiteY62" fmla="*/ 3895550 h 4581350"/>
              <a:gd name="connsiteX63" fmla="*/ 274638 w 3786704"/>
              <a:gd name="connsiteY63" fmla="*/ 3776488 h 4581350"/>
              <a:gd name="connsiteX64" fmla="*/ 279400 w 3786704"/>
              <a:gd name="connsiteY64" fmla="*/ 3671713 h 4581350"/>
              <a:gd name="connsiteX65" fmla="*/ 317500 w 3786704"/>
              <a:gd name="connsiteY65" fmla="*/ 3590751 h 4581350"/>
              <a:gd name="connsiteX66" fmla="*/ 374650 w 3786704"/>
              <a:gd name="connsiteY66" fmla="*/ 3478831 h 4581350"/>
              <a:gd name="connsiteX67" fmla="*/ 546100 w 3786704"/>
              <a:gd name="connsiteY67" fmla="*/ 3285951 h 4581350"/>
              <a:gd name="connsiteX68" fmla="*/ 622300 w 3786704"/>
              <a:gd name="connsiteY68" fmla="*/ 3057351 h 4581350"/>
              <a:gd name="connsiteX69" fmla="*/ 622300 w 3786704"/>
              <a:gd name="connsiteY69" fmla="*/ 2752551 h 4581350"/>
              <a:gd name="connsiteX70" fmla="*/ 1003300 w 3786704"/>
              <a:gd name="connsiteY70" fmla="*/ 2523951 h 4581350"/>
              <a:gd name="connsiteX71" fmla="*/ 1231900 w 3786704"/>
              <a:gd name="connsiteY71" fmla="*/ 2600151 h 4581350"/>
              <a:gd name="connsiteX72" fmla="*/ 1308100 w 3786704"/>
              <a:gd name="connsiteY72" fmla="*/ 2828751 h 4581350"/>
              <a:gd name="connsiteX73" fmla="*/ 1079500 w 3786704"/>
              <a:gd name="connsiteY73" fmla="*/ 3057351 h 4581350"/>
              <a:gd name="connsiteX74" fmla="*/ 774700 w 3786704"/>
              <a:gd name="connsiteY74" fmla="*/ 3666951 h 4581350"/>
              <a:gd name="connsiteX0" fmla="*/ 785452 w 3786704"/>
              <a:gd name="connsiteY0" fmla="*/ 3624877 h 4581350"/>
              <a:gd name="connsiteX1" fmla="*/ 819111 w 3786704"/>
              <a:gd name="connsiteY1" fmla="*/ 3540730 h 4581350"/>
              <a:gd name="connsiteX2" fmla="*/ 869599 w 3786704"/>
              <a:gd name="connsiteY2" fmla="*/ 3467803 h 4581350"/>
              <a:gd name="connsiteX3" fmla="*/ 920088 w 3786704"/>
              <a:gd name="connsiteY3" fmla="*/ 3411704 h 4581350"/>
              <a:gd name="connsiteX4" fmla="*/ 976186 w 3786704"/>
              <a:gd name="connsiteY4" fmla="*/ 3361216 h 4581350"/>
              <a:gd name="connsiteX5" fmla="*/ 1054723 w 3786704"/>
              <a:gd name="connsiteY5" fmla="*/ 3310728 h 4581350"/>
              <a:gd name="connsiteX6" fmla="*/ 1178139 w 3786704"/>
              <a:gd name="connsiteY6" fmla="*/ 3249020 h 4581350"/>
              <a:gd name="connsiteX7" fmla="*/ 1384300 w 3786704"/>
              <a:gd name="connsiteY7" fmla="*/ 3133551 h 4581350"/>
              <a:gd name="connsiteX8" fmla="*/ 1509118 w 3786704"/>
              <a:gd name="connsiteY8" fmla="*/ 3069506 h 4581350"/>
              <a:gd name="connsiteX9" fmla="*/ 1621315 w 3786704"/>
              <a:gd name="connsiteY9" fmla="*/ 3041457 h 4581350"/>
              <a:gd name="connsiteX10" fmla="*/ 1739121 w 3786704"/>
              <a:gd name="connsiteY10" fmla="*/ 3041457 h 4581350"/>
              <a:gd name="connsiteX11" fmla="*/ 1851317 w 3786704"/>
              <a:gd name="connsiteY11" fmla="*/ 3047066 h 4581350"/>
              <a:gd name="connsiteX12" fmla="*/ 1985953 w 3786704"/>
              <a:gd name="connsiteY12" fmla="*/ 3058286 h 4581350"/>
              <a:gd name="connsiteX13" fmla="*/ 2322542 w 3786704"/>
              <a:gd name="connsiteY13" fmla="*/ 3080725 h 4581350"/>
              <a:gd name="connsiteX14" fmla="*/ 2322542 w 3786704"/>
              <a:gd name="connsiteY14" fmla="*/ 3080725 h 4581350"/>
              <a:gd name="connsiteX15" fmla="*/ 2496446 w 3786704"/>
              <a:gd name="connsiteY15" fmla="*/ 3080725 h 4581350"/>
              <a:gd name="connsiteX16" fmla="*/ 2642301 w 3786704"/>
              <a:gd name="connsiteY16" fmla="*/ 3075115 h 4581350"/>
              <a:gd name="connsiteX17" fmla="*/ 2833035 w 3786704"/>
              <a:gd name="connsiteY17" fmla="*/ 3041457 h 4581350"/>
              <a:gd name="connsiteX18" fmla="*/ 3012549 w 3786704"/>
              <a:gd name="connsiteY18" fmla="*/ 3002188 h 4581350"/>
              <a:gd name="connsiteX19" fmla="*/ 3169624 w 3786704"/>
              <a:gd name="connsiteY19" fmla="*/ 2957309 h 4581350"/>
              <a:gd name="connsiteX20" fmla="*/ 3377187 w 3786704"/>
              <a:gd name="connsiteY20" fmla="*/ 2884382 h 4581350"/>
              <a:gd name="connsiteX21" fmla="*/ 3461334 w 3786704"/>
              <a:gd name="connsiteY21" fmla="*/ 2800234 h 4581350"/>
              <a:gd name="connsiteX22" fmla="*/ 3601580 w 3786704"/>
              <a:gd name="connsiteY22" fmla="*/ 2682428 h 4581350"/>
              <a:gd name="connsiteX23" fmla="*/ 3685727 w 3786704"/>
              <a:gd name="connsiteY23" fmla="*/ 2508524 h 4581350"/>
              <a:gd name="connsiteX24" fmla="*/ 3786704 w 3786704"/>
              <a:gd name="connsiteY24" fmla="*/ 2261692 h 4581350"/>
              <a:gd name="connsiteX25" fmla="*/ 3786704 w 3786704"/>
              <a:gd name="connsiteY25" fmla="*/ 2087788 h 4581350"/>
              <a:gd name="connsiteX26" fmla="*/ 3764264 w 3786704"/>
              <a:gd name="connsiteY26" fmla="*/ 1998031 h 4581350"/>
              <a:gd name="connsiteX27" fmla="*/ 3696947 w 3786704"/>
              <a:gd name="connsiteY27" fmla="*/ 1824126 h 4581350"/>
              <a:gd name="connsiteX28" fmla="*/ 3607190 w 3786704"/>
              <a:gd name="connsiteY28" fmla="*/ 1650222 h 4581350"/>
              <a:gd name="connsiteX29" fmla="*/ 3472554 w 3786704"/>
              <a:gd name="connsiteY29" fmla="*/ 1375341 h 4581350"/>
              <a:gd name="connsiteX30" fmla="*/ 3422066 w 3786704"/>
              <a:gd name="connsiteY30" fmla="*/ 1134119 h 4581350"/>
              <a:gd name="connsiteX31" fmla="*/ 3394017 w 3786704"/>
              <a:gd name="connsiteY31" fmla="*/ 965825 h 4581350"/>
              <a:gd name="connsiteX32" fmla="*/ 3343528 w 3786704"/>
              <a:gd name="connsiteY32" fmla="*/ 735822 h 4581350"/>
              <a:gd name="connsiteX33" fmla="*/ 3213100 w 3786704"/>
              <a:gd name="connsiteY33" fmla="*/ 466550 h 4581350"/>
              <a:gd name="connsiteX34" fmla="*/ 2984500 w 3786704"/>
              <a:gd name="connsiteY34" fmla="*/ 161750 h 4581350"/>
              <a:gd name="connsiteX35" fmla="*/ 2603500 w 3786704"/>
              <a:gd name="connsiteY35" fmla="*/ 9350 h 4581350"/>
              <a:gd name="connsiteX36" fmla="*/ 2374900 w 3786704"/>
              <a:gd name="connsiteY36" fmla="*/ 85551 h 4581350"/>
              <a:gd name="connsiteX37" fmla="*/ 2146300 w 3786704"/>
              <a:gd name="connsiteY37" fmla="*/ 314151 h 4581350"/>
              <a:gd name="connsiteX38" fmla="*/ 1917700 w 3786704"/>
              <a:gd name="connsiteY38" fmla="*/ 695151 h 4581350"/>
              <a:gd name="connsiteX39" fmla="*/ 1841500 w 3786704"/>
              <a:gd name="connsiteY39" fmla="*/ 923751 h 4581350"/>
              <a:gd name="connsiteX40" fmla="*/ 1689100 w 3786704"/>
              <a:gd name="connsiteY40" fmla="*/ 1304751 h 4581350"/>
              <a:gd name="connsiteX41" fmla="*/ 1536700 w 3786704"/>
              <a:gd name="connsiteY41" fmla="*/ 1609551 h 4581350"/>
              <a:gd name="connsiteX42" fmla="*/ 1079500 w 3786704"/>
              <a:gd name="connsiteY42" fmla="*/ 1990551 h 4581350"/>
              <a:gd name="connsiteX43" fmla="*/ 546100 w 3786704"/>
              <a:gd name="connsiteY43" fmla="*/ 2219151 h 4581350"/>
              <a:gd name="connsiteX44" fmla="*/ 252520 w 3786704"/>
              <a:gd name="connsiteY44" fmla="*/ 2491695 h 4581350"/>
              <a:gd name="connsiteX45" fmla="*/ 274959 w 3786704"/>
              <a:gd name="connsiteY45" fmla="*/ 2828284 h 4581350"/>
              <a:gd name="connsiteX46" fmla="*/ 297398 w 3786704"/>
              <a:gd name="connsiteY46" fmla="*/ 2951699 h 4581350"/>
              <a:gd name="connsiteX47" fmla="*/ 280569 w 3786704"/>
              <a:gd name="connsiteY47" fmla="*/ 3204141 h 4581350"/>
              <a:gd name="connsiteX48" fmla="*/ 190812 w 3786704"/>
              <a:gd name="connsiteY48" fmla="*/ 3344387 h 4581350"/>
              <a:gd name="connsiteX49" fmla="*/ 88900 w 3786704"/>
              <a:gd name="connsiteY49" fmla="*/ 3438350 h 4581350"/>
              <a:gd name="connsiteX50" fmla="*/ 12700 w 3786704"/>
              <a:gd name="connsiteY50" fmla="*/ 3590750 h 4581350"/>
              <a:gd name="connsiteX51" fmla="*/ 12700 w 3786704"/>
              <a:gd name="connsiteY51" fmla="*/ 3743150 h 4581350"/>
              <a:gd name="connsiteX52" fmla="*/ 28127 w 3786704"/>
              <a:gd name="connsiteY52" fmla="*/ 3871709 h 4581350"/>
              <a:gd name="connsiteX53" fmla="*/ 95445 w 3786704"/>
              <a:gd name="connsiteY53" fmla="*/ 4040004 h 4581350"/>
              <a:gd name="connsiteX54" fmla="*/ 241300 w 3786704"/>
              <a:gd name="connsiteY54" fmla="*/ 4352750 h 4581350"/>
              <a:gd name="connsiteX55" fmla="*/ 165100 w 3786704"/>
              <a:gd name="connsiteY55" fmla="*/ 4352750 h 4581350"/>
              <a:gd name="connsiteX56" fmla="*/ 317500 w 3786704"/>
              <a:gd name="connsiteY56" fmla="*/ 4581350 h 4581350"/>
              <a:gd name="connsiteX57" fmla="*/ 393700 w 3786704"/>
              <a:gd name="connsiteY57" fmla="*/ 4352750 h 4581350"/>
              <a:gd name="connsiteX58" fmla="*/ 317500 w 3786704"/>
              <a:gd name="connsiteY58" fmla="*/ 4352750 h 4581350"/>
              <a:gd name="connsiteX59" fmla="*/ 317500 w 3786704"/>
              <a:gd name="connsiteY59" fmla="*/ 4124150 h 4581350"/>
              <a:gd name="connsiteX60" fmla="*/ 317500 w 3786704"/>
              <a:gd name="connsiteY60" fmla="*/ 4047950 h 4581350"/>
              <a:gd name="connsiteX61" fmla="*/ 317500 w 3786704"/>
              <a:gd name="connsiteY61" fmla="*/ 3895550 h 4581350"/>
              <a:gd name="connsiteX62" fmla="*/ 317500 w 3786704"/>
              <a:gd name="connsiteY62" fmla="*/ 3895550 h 4581350"/>
              <a:gd name="connsiteX63" fmla="*/ 274638 w 3786704"/>
              <a:gd name="connsiteY63" fmla="*/ 3776488 h 4581350"/>
              <a:gd name="connsiteX64" fmla="*/ 279400 w 3786704"/>
              <a:gd name="connsiteY64" fmla="*/ 3671713 h 4581350"/>
              <a:gd name="connsiteX65" fmla="*/ 317500 w 3786704"/>
              <a:gd name="connsiteY65" fmla="*/ 3590751 h 4581350"/>
              <a:gd name="connsiteX66" fmla="*/ 374650 w 3786704"/>
              <a:gd name="connsiteY66" fmla="*/ 3478831 h 4581350"/>
              <a:gd name="connsiteX67" fmla="*/ 546100 w 3786704"/>
              <a:gd name="connsiteY67" fmla="*/ 3285951 h 4581350"/>
              <a:gd name="connsiteX68" fmla="*/ 622300 w 3786704"/>
              <a:gd name="connsiteY68" fmla="*/ 3057351 h 4581350"/>
              <a:gd name="connsiteX69" fmla="*/ 622300 w 3786704"/>
              <a:gd name="connsiteY69" fmla="*/ 2752551 h 4581350"/>
              <a:gd name="connsiteX70" fmla="*/ 1003300 w 3786704"/>
              <a:gd name="connsiteY70" fmla="*/ 2523951 h 4581350"/>
              <a:gd name="connsiteX71" fmla="*/ 1231900 w 3786704"/>
              <a:gd name="connsiteY71" fmla="*/ 2600151 h 4581350"/>
              <a:gd name="connsiteX72" fmla="*/ 1308100 w 3786704"/>
              <a:gd name="connsiteY72" fmla="*/ 2828751 h 4581350"/>
              <a:gd name="connsiteX73" fmla="*/ 1079500 w 3786704"/>
              <a:gd name="connsiteY73" fmla="*/ 3057351 h 4581350"/>
              <a:gd name="connsiteX74" fmla="*/ 774700 w 3786704"/>
              <a:gd name="connsiteY74" fmla="*/ 3666951 h 4581350"/>
              <a:gd name="connsiteX0" fmla="*/ 785452 w 3786704"/>
              <a:gd name="connsiteY0" fmla="*/ 3624877 h 4581350"/>
              <a:gd name="connsiteX1" fmla="*/ 819111 w 3786704"/>
              <a:gd name="connsiteY1" fmla="*/ 3540730 h 4581350"/>
              <a:gd name="connsiteX2" fmla="*/ 869599 w 3786704"/>
              <a:gd name="connsiteY2" fmla="*/ 3467803 h 4581350"/>
              <a:gd name="connsiteX3" fmla="*/ 920088 w 3786704"/>
              <a:gd name="connsiteY3" fmla="*/ 3411704 h 4581350"/>
              <a:gd name="connsiteX4" fmla="*/ 976186 w 3786704"/>
              <a:gd name="connsiteY4" fmla="*/ 3361216 h 4581350"/>
              <a:gd name="connsiteX5" fmla="*/ 1054723 w 3786704"/>
              <a:gd name="connsiteY5" fmla="*/ 3310728 h 4581350"/>
              <a:gd name="connsiteX6" fmla="*/ 1178139 w 3786704"/>
              <a:gd name="connsiteY6" fmla="*/ 3249020 h 4581350"/>
              <a:gd name="connsiteX7" fmla="*/ 1384300 w 3786704"/>
              <a:gd name="connsiteY7" fmla="*/ 3133551 h 4581350"/>
              <a:gd name="connsiteX8" fmla="*/ 1509118 w 3786704"/>
              <a:gd name="connsiteY8" fmla="*/ 3069506 h 4581350"/>
              <a:gd name="connsiteX9" fmla="*/ 1621315 w 3786704"/>
              <a:gd name="connsiteY9" fmla="*/ 3041457 h 4581350"/>
              <a:gd name="connsiteX10" fmla="*/ 1739121 w 3786704"/>
              <a:gd name="connsiteY10" fmla="*/ 3041457 h 4581350"/>
              <a:gd name="connsiteX11" fmla="*/ 1851317 w 3786704"/>
              <a:gd name="connsiteY11" fmla="*/ 3047066 h 4581350"/>
              <a:gd name="connsiteX12" fmla="*/ 1985953 w 3786704"/>
              <a:gd name="connsiteY12" fmla="*/ 3058286 h 4581350"/>
              <a:gd name="connsiteX13" fmla="*/ 2322542 w 3786704"/>
              <a:gd name="connsiteY13" fmla="*/ 3080725 h 4581350"/>
              <a:gd name="connsiteX14" fmla="*/ 2322542 w 3786704"/>
              <a:gd name="connsiteY14" fmla="*/ 3080725 h 4581350"/>
              <a:gd name="connsiteX15" fmla="*/ 2496446 w 3786704"/>
              <a:gd name="connsiteY15" fmla="*/ 3080725 h 4581350"/>
              <a:gd name="connsiteX16" fmla="*/ 2642301 w 3786704"/>
              <a:gd name="connsiteY16" fmla="*/ 3075115 h 4581350"/>
              <a:gd name="connsiteX17" fmla="*/ 2833035 w 3786704"/>
              <a:gd name="connsiteY17" fmla="*/ 3041457 h 4581350"/>
              <a:gd name="connsiteX18" fmla="*/ 3012549 w 3786704"/>
              <a:gd name="connsiteY18" fmla="*/ 3002188 h 4581350"/>
              <a:gd name="connsiteX19" fmla="*/ 3169624 w 3786704"/>
              <a:gd name="connsiteY19" fmla="*/ 2957309 h 4581350"/>
              <a:gd name="connsiteX20" fmla="*/ 3377187 w 3786704"/>
              <a:gd name="connsiteY20" fmla="*/ 2884382 h 4581350"/>
              <a:gd name="connsiteX21" fmla="*/ 3461334 w 3786704"/>
              <a:gd name="connsiteY21" fmla="*/ 2800234 h 4581350"/>
              <a:gd name="connsiteX22" fmla="*/ 3601580 w 3786704"/>
              <a:gd name="connsiteY22" fmla="*/ 2682428 h 4581350"/>
              <a:gd name="connsiteX23" fmla="*/ 3685727 w 3786704"/>
              <a:gd name="connsiteY23" fmla="*/ 2508524 h 4581350"/>
              <a:gd name="connsiteX24" fmla="*/ 3786704 w 3786704"/>
              <a:gd name="connsiteY24" fmla="*/ 2261692 h 4581350"/>
              <a:gd name="connsiteX25" fmla="*/ 3786704 w 3786704"/>
              <a:gd name="connsiteY25" fmla="*/ 2087788 h 4581350"/>
              <a:gd name="connsiteX26" fmla="*/ 3764264 w 3786704"/>
              <a:gd name="connsiteY26" fmla="*/ 1998031 h 4581350"/>
              <a:gd name="connsiteX27" fmla="*/ 3696947 w 3786704"/>
              <a:gd name="connsiteY27" fmla="*/ 1824126 h 4581350"/>
              <a:gd name="connsiteX28" fmla="*/ 3607190 w 3786704"/>
              <a:gd name="connsiteY28" fmla="*/ 1650222 h 4581350"/>
              <a:gd name="connsiteX29" fmla="*/ 3472554 w 3786704"/>
              <a:gd name="connsiteY29" fmla="*/ 1375341 h 4581350"/>
              <a:gd name="connsiteX30" fmla="*/ 3422066 w 3786704"/>
              <a:gd name="connsiteY30" fmla="*/ 1134119 h 4581350"/>
              <a:gd name="connsiteX31" fmla="*/ 3394017 w 3786704"/>
              <a:gd name="connsiteY31" fmla="*/ 965825 h 4581350"/>
              <a:gd name="connsiteX32" fmla="*/ 3343528 w 3786704"/>
              <a:gd name="connsiteY32" fmla="*/ 735822 h 4581350"/>
              <a:gd name="connsiteX33" fmla="*/ 3213100 w 3786704"/>
              <a:gd name="connsiteY33" fmla="*/ 466550 h 4581350"/>
              <a:gd name="connsiteX34" fmla="*/ 2984500 w 3786704"/>
              <a:gd name="connsiteY34" fmla="*/ 161750 h 4581350"/>
              <a:gd name="connsiteX35" fmla="*/ 2603500 w 3786704"/>
              <a:gd name="connsiteY35" fmla="*/ 9350 h 4581350"/>
              <a:gd name="connsiteX36" fmla="*/ 2374900 w 3786704"/>
              <a:gd name="connsiteY36" fmla="*/ 85551 h 4581350"/>
              <a:gd name="connsiteX37" fmla="*/ 2146300 w 3786704"/>
              <a:gd name="connsiteY37" fmla="*/ 314151 h 4581350"/>
              <a:gd name="connsiteX38" fmla="*/ 1917700 w 3786704"/>
              <a:gd name="connsiteY38" fmla="*/ 695151 h 4581350"/>
              <a:gd name="connsiteX39" fmla="*/ 1841500 w 3786704"/>
              <a:gd name="connsiteY39" fmla="*/ 923751 h 4581350"/>
              <a:gd name="connsiteX40" fmla="*/ 1689100 w 3786704"/>
              <a:gd name="connsiteY40" fmla="*/ 1304751 h 4581350"/>
              <a:gd name="connsiteX41" fmla="*/ 1536700 w 3786704"/>
              <a:gd name="connsiteY41" fmla="*/ 1609551 h 4581350"/>
              <a:gd name="connsiteX42" fmla="*/ 1079500 w 3786704"/>
              <a:gd name="connsiteY42" fmla="*/ 1990551 h 4581350"/>
              <a:gd name="connsiteX43" fmla="*/ 546100 w 3786704"/>
              <a:gd name="connsiteY43" fmla="*/ 2219151 h 4581350"/>
              <a:gd name="connsiteX44" fmla="*/ 252520 w 3786704"/>
              <a:gd name="connsiteY44" fmla="*/ 2491695 h 4581350"/>
              <a:gd name="connsiteX45" fmla="*/ 274959 w 3786704"/>
              <a:gd name="connsiteY45" fmla="*/ 2828284 h 4581350"/>
              <a:gd name="connsiteX46" fmla="*/ 297398 w 3786704"/>
              <a:gd name="connsiteY46" fmla="*/ 2951699 h 4581350"/>
              <a:gd name="connsiteX47" fmla="*/ 280569 w 3786704"/>
              <a:gd name="connsiteY47" fmla="*/ 3204141 h 4581350"/>
              <a:gd name="connsiteX48" fmla="*/ 190812 w 3786704"/>
              <a:gd name="connsiteY48" fmla="*/ 3344387 h 4581350"/>
              <a:gd name="connsiteX49" fmla="*/ 88900 w 3786704"/>
              <a:gd name="connsiteY49" fmla="*/ 3438350 h 4581350"/>
              <a:gd name="connsiteX50" fmla="*/ 12700 w 3786704"/>
              <a:gd name="connsiteY50" fmla="*/ 3590750 h 4581350"/>
              <a:gd name="connsiteX51" fmla="*/ 12700 w 3786704"/>
              <a:gd name="connsiteY51" fmla="*/ 3743150 h 4581350"/>
              <a:gd name="connsiteX52" fmla="*/ 28127 w 3786704"/>
              <a:gd name="connsiteY52" fmla="*/ 3871709 h 4581350"/>
              <a:gd name="connsiteX53" fmla="*/ 95445 w 3786704"/>
              <a:gd name="connsiteY53" fmla="*/ 4040004 h 4581350"/>
              <a:gd name="connsiteX54" fmla="*/ 241300 w 3786704"/>
              <a:gd name="connsiteY54" fmla="*/ 4352750 h 4581350"/>
              <a:gd name="connsiteX55" fmla="*/ 165100 w 3786704"/>
              <a:gd name="connsiteY55" fmla="*/ 4352750 h 4581350"/>
              <a:gd name="connsiteX56" fmla="*/ 317500 w 3786704"/>
              <a:gd name="connsiteY56" fmla="*/ 4581350 h 4581350"/>
              <a:gd name="connsiteX57" fmla="*/ 393700 w 3786704"/>
              <a:gd name="connsiteY57" fmla="*/ 4352750 h 4581350"/>
              <a:gd name="connsiteX58" fmla="*/ 317500 w 3786704"/>
              <a:gd name="connsiteY58" fmla="*/ 4352750 h 4581350"/>
              <a:gd name="connsiteX59" fmla="*/ 317500 w 3786704"/>
              <a:gd name="connsiteY59" fmla="*/ 4124150 h 4581350"/>
              <a:gd name="connsiteX60" fmla="*/ 317500 w 3786704"/>
              <a:gd name="connsiteY60" fmla="*/ 4047950 h 4581350"/>
              <a:gd name="connsiteX61" fmla="*/ 317500 w 3786704"/>
              <a:gd name="connsiteY61" fmla="*/ 3895550 h 4581350"/>
              <a:gd name="connsiteX62" fmla="*/ 317500 w 3786704"/>
              <a:gd name="connsiteY62" fmla="*/ 3895550 h 4581350"/>
              <a:gd name="connsiteX63" fmla="*/ 274638 w 3786704"/>
              <a:gd name="connsiteY63" fmla="*/ 3776488 h 4581350"/>
              <a:gd name="connsiteX64" fmla="*/ 279400 w 3786704"/>
              <a:gd name="connsiteY64" fmla="*/ 3671713 h 4581350"/>
              <a:gd name="connsiteX65" fmla="*/ 317500 w 3786704"/>
              <a:gd name="connsiteY65" fmla="*/ 3590751 h 4581350"/>
              <a:gd name="connsiteX66" fmla="*/ 374650 w 3786704"/>
              <a:gd name="connsiteY66" fmla="*/ 3478831 h 4581350"/>
              <a:gd name="connsiteX67" fmla="*/ 546100 w 3786704"/>
              <a:gd name="connsiteY67" fmla="*/ 3285951 h 4581350"/>
              <a:gd name="connsiteX68" fmla="*/ 622300 w 3786704"/>
              <a:gd name="connsiteY68" fmla="*/ 3057351 h 4581350"/>
              <a:gd name="connsiteX69" fmla="*/ 622300 w 3786704"/>
              <a:gd name="connsiteY69" fmla="*/ 2752551 h 4581350"/>
              <a:gd name="connsiteX70" fmla="*/ 1003300 w 3786704"/>
              <a:gd name="connsiteY70" fmla="*/ 2523951 h 4581350"/>
              <a:gd name="connsiteX71" fmla="*/ 1231900 w 3786704"/>
              <a:gd name="connsiteY71" fmla="*/ 2600151 h 4581350"/>
              <a:gd name="connsiteX72" fmla="*/ 1308100 w 3786704"/>
              <a:gd name="connsiteY72" fmla="*/ 2828751 h 4581350"/>
              <a:gd name="connsiteX73" fmla="*/ 1079500 w 3786704"/>
              <a:gd name="connsiteY73" fmla="*/ 3057351 h 4581350"/>
              <a:gd name="connsiteX74" fmla="*/ 774700 w 3786704"/>
              <a:gd name="connsiteY74" fmla="*/ 3666951 h 4581350"/>
              <a:gd name="connsiteX0" fmla="*/ 785452 w 3786704"/>
              <a:gd name="connsiteY0" fmla="*/ 3624877 h 4581350"/>
              <a:gd name="connsiteX1" fmla="*/ 819111 w 3786704"/>
              <a:gd name="connsiteY1" fmla="*/ 3540730 h 4581350"/>
              <a:gd name="connsiteX2" fmla="*/ 869599 w 3786704"/>
              <a:gd name="connsiteY2" fmla="*/ 3467803 h 4581350"/>
              <a:gd name="connsiteX3" fmla="*/ 920088 w 3786704"/>
              <a:gd name="connsiteY3" fmla="*/ 3411704 h 4581350"/>
              <a:gd name="connsiteX4" fmla="*/ 976186 w 3786704"/>
              <a:gd name="connsiteY4" fmla="*/ 3361216 h 4581350"/>
              <a:gd name="connsiteX5" fmla="*/ 1054723 w 3786704"/>
              <a:gd name="connsiteY5" fmla="*/ 3310728 h 4581350"/>
              <a:gd name="connsiteX6" fmla="*/ 1178139 w 3786704"/>
              <a:gd name="connsiteY6" fmla="*/ 3249020 h 4581350"/>
              <a:gd name="connsiteX7" fmla="*/ 1384300 w 3786704"/>
              <a:gd name="connsiteY7" fmla="*/ 3133551 h 4581350"/>
              <a:gd name="connsiteX8" fmla="*/ 1509118 w 3786704"/>
              <a:gd name="connsiteY8" fmla="*/ 3069506 h 4581350"/>
              <a:gd name="connsiteX9" fmla="*/ 1621315 w 3786704"/>
              <a:gd name="connsiteY9" fmla="*/ 3041457 h 4581350"/>
              <a:gd name="connsiteX10" fmla="*/ 1739121 w 3786704"/>
              <a:gd name="connsiteY10" fmla="*/ 3041457 h 4581350"/>
              <a:gd name="connsiteX11" fmla="*/ 1851317 w 3786704"/>
              <a:gd name="connsiteY11" fmla="*/ 3047066 h 4581350"/>
              <a:gd name="connsiteX12" fmla="*/ 1985953 w 3786704"/>
              <a:gd name="connsiteY12" fmla="*/ 3058286 h 4581350"/>
              <a:gd name="connsiteX13" fmla="*/ 2322542 w 3786704"/>
              <a:gd name="connsiteY13" fmla="*/ 3080725 h 4581350"/>
              <a:gd name="connsiteX14" fmla="*/ 2322542 w 3786704"/>
              <a:gd name="connsiteY14" fmla="*/ 3080725 h 4581350"/>
              <a:gd name="connsiteX15" fmla="*/ 2496446 w 3786704"/>
              <a:gd name="connsiteY15" fmla="*/ 3080725 h 4581350"/>
              <a:gd name="connsiteX16" fmla="*/ 2642301 w 3786704"/>
              <a:gd name="connsiteY16" fmla="*/ 3075115 h 4581350"/>
              <a:gd name="connsiteX17" fmla="*/ 2833035 w 3786704"/>
              <a:gd name="connsiteY17" fmla="*/ 3041457 h 4581350"/>
              <a:gd name="connsiteX18" fmla="*/ 3012549 w 3786704"/>
              <a:gd name="connsiteY18" fmla="*/ 3002188 h 4581350"/>
              <a:gd name="connsiteX19" fmla="*/ 3169624 w 3786704"/>
              <a:gd name="connsiteY19" fmla="*/ 2957309 h 4581350"/>
              <a:gd name="connsiteX20" fmla="*/ 3377187 w 3786704"/>
              <a:gd name="connsiteY20" fmla="*/ 2884382 h 4581350"/>
              <a:gd name="connsiteX21" fmla="*/ 3461334 w 3786704"/>
              <a:gd name="connsiteY21" fmla="*/ 2800234 h 4581350"/>
              <a:gd name="connsiteX22" fmla="*/ 3601580 w 3786704"/>
              <a:gd name="connsiteY22" fmla="*/ 2682428 h 4581350"/>
              <a:gd name="connsiteX23" fmla="*/ 3685727 w 3786704"/>
              <a:gd name="connsiteY23" fmla="*/ 2508524 h 4581350"/>
              <a:gd name="connsiteX24" fmla="*/ 3786704 w 3786704"/>
              <a:gd name="connsiteY24" fmla="*/ 2261692 h 4581350"/>
              <a:gd name="connsiteX25" fmla="*/ 3786704 w 3786704"/>
              <a:gd name="connsiteY25" fmla="*/ 2087788 h 4581350"/>
              <a:gd name="connsiteX26" fmla="*/ 3764264 w 3786704"/>
              <a:gd name="connsiteY26" fmla="*/ 1998031 h 4581350"/>
              <a:gd name="connsiteX27" fmla="*/ 3696947 w 3786704"/>
              <a:gd name="connsiteY27" fmla="*/ 1824126 h 4581350"/>
              <a:gd name="connsiteX28" fmla="*/ 3607190 w 3786704"/>
              <a:gd name="connsiteY28" fmla="*/ 1650222 h 4581350"/>
              <a:gd name="connsiteX29" fmla="*/ 3472554 w 3786704"/>
              <a:gd name="connsiteY29" fmla="*/ 1375341 h 4581350"/>
              <a:gd name="connsiteX30" fmla="*/ 3422066 w 3786704"/>
              <a:gd name="connsiteY30" fmla="*/ 1134119 h 4581350"/>
              <a:gd name="connsiteX31" fmla="*/ 3394017 w 3786704"/>
              <a:gd name="connsiteY31" fmla="*/ 965825 h 4581350"/>
              <a:gd name="connsiteX32" fmla="*/ 3343528 w 3786704"/>
              <a:gd name="connsiteY32" fmla="*/ 735822 h 4581350"/>
              <a:gd name="connsiteX33" fmla="*/ 3213100 w 3786704"/>
              <a:gd name="connsiteY33" fmla="*/ 466550 h 4581350"/>
              <a:gd name="connsiteX34" fmla="*/ 2984500 w 3786704"/>
              <a:gd name="connsiteY34" fmla="*/ 161750 h 4581350"/>
              <a:gd name="connsiteX35" fmla="*/ 2603500 w 3786704"/>
              <a:gd name="connsiteY35" fmla="*/ 9350 h 4581350"/>
              <a:gd name="connsiteX36" fmla="*/ 2374900 w 3786704"/>
              <a:gd name="connsiteY36" fmla="*/ 85551 h 4581350"/>
              <a:gd name="connsiteX37" fmla="*/ 2146300 w 3786704"/>
              <a:gd name="connsiteY37" fmla="*/ 314151 h 4581350"/>
              <a:gd name="connsiteX38" fmla="*/ 1917700 w 3786704"/>
              <a:gd name="connsiteY38" fmla="*/ 695151 h 4581350"/>
              <a:gd name="connsiteX39" fmla="*/ 1841500 w 3786704"/>
              <a:gd name="connsiteY39" fmla="*/ 923751 h 4581350"/>
              <a:gd name="connsiteX40" fmla="*/ 1689100 w 3786704"/>
              <a:gd name="connsiteY40" fmla="*/ 1304751 h 4581350"/>
              <a:gd name="connsiteX41" fmla="*/ 1536700 w 3786704"/>
              <a:gd name="connsiteY41" fmla="*/ 1609551 h 4581350"/>
              <a:gd name="connsiteX42" fmla="*/ 1079500 w 3786704"/>
              <a:gd name="connsiteY42" fmla="*/ 1990551 h 4581350"/>
              <a:gd name="connsiteX43" fmla="*/ 546100 w 3786704"/>
              <a:gd name="connsiteY43" fmla="*/ 2219151 h 4581350"/>
              <a:gd name="connsiteX44" fmla="*/ 252520 w 3786704"/>
              <a:gd name="connsiteY44" fmla="*/ 2491695 h 4581350"/>
              <a:gd name="connsiteX45" fmla="*/ 274959 w 3786704"/>
              <a:gd name="connsiteY45" fmla="*/ 2828284 h 4581350"/>
              <a:gd name="connsiteX46" fmla="*/ 297398 w 3786704"/>
              <a:gd name="connsiteY46" fmla="*/ 2951699 h 4581350"/>
              <a:gd name="connsiteX47" fmla="*/ 280569 w 3786704"/>
              <a:gd name="connsiteY47" fmla="*/ 3204141 h 4581350"/>
              <a:gd name="connsiteX48" fmla="*/ 190812 w 3786704"/>
              <a:gd name="connsiteY48" fmla="*/ 3344387 h 4581350"/>
              <a:gd name="connsiteX49" fmla="*/ 88900 w 3786704"/>
              <a:gd name="connsiteY49" fmla="*/ 3438350 h 4581350"/>
              <a:gd name="connsiteX50" fmla="*/ 12700 w 3786704"/>
              <a:gd name="connsiteY50" fmla="*/ 3590750 h 4581350"/>
              <a:gd name="connsiteX51" fmla="*/ 12700 w 3786704"/>
              <a:gd name="connsiteY51" fmla="*/ 3743150 h 4581350"/>
              <a:gd name="connsiteX52" fmla="*/ 28127 w 3786704"/>
              <a:gd name="connsiteY52" fmla="*/ 3871709 h 4581350"/>
              <a:gd name="connsiteX53" fmla="*/ 95445 w 3786704"/>
              <a:gd name="connsiteY53" fmla="*/ 4040004 h 4581350"/>
              <a:gd name="connsiteX54" fmla="*/ 241300 w 3786704"/>
              <a:gd name="connsiteY54" fmla="*/ 4352750 h 4581350"/>
              <a:gd name="connsiteX55" fmla="*/ 165100 w 3786704"/>
              <a:gd name="connsiteY55" fmla="*/ 4352750 h 4581350"/>
              <a:gd name="connsiteX56" fmla="*/ 317500 w 3786704"/>
              <a:gd name="connsiteY56" fmla="*/ 4581350 h 4581350"/>
              <a:gd name="connsiteX57" fmla="*/ 393700 w 3786704"/>
              <a:gd name="connsiteY57" fmla="*/ 4352750 h 4581350"/>
              <a:gd name="connsiteX58" fmla="*/ 317500 w 3786704"/>
              <a:gd name="connsiteY58" fmla="*/ 4352750 h 4581350"/>
              <a:gd name="connsiteX59" fmla="*/ 317500 w 3786704"/>
              <a:gd name="connsiteY59" fmla="*/ 4124150 h 4581350"/>
              <a:gd name="connsiteX60" fmla="*/ 317500 w 3786704"/>
              <a:gd name="connsiteY60" fmla="*/ 4047950 h 4581350"/>
              <a:gd name="connsiteX61" fmla="*/ 317500 w 3786704"/>
              <a:gd name="connsiteY61" fmla="*/ 3895550 h 4581350"/>
              <a:gd name="connsiteX62" fmla="*/ 317500 w 3786704"/>
              <a:gd name="connsiteY62" fmla="*/ 3895550 h 4581350"/>
              <a:gd name="connsiteX63" fmla="*/ 274638 w 3786704"/>
              <a:gd name="connsiteY63" fmla="*/ 3776488 h 4581350"/>
              <a:gd name="connsiteX64" fmla="*/ 279400 w 3786704"/>
              <a:gd name="connsiteY64" fmla="*/ 3671713 h 4581350"/>
              <a:gd name="connsiteX65" fmla="*/ 317500 w 3786704"/>
              <a:gd name="connsiteY65" fmla="*/ 3590751 h 4581350"/>
              <a:gd name="connsiteX66" fmla="*/ 374650 w 3786704"/>
              <a:gd name="connsiteY66" fmla="*/ 3478831 h 4581350"/>
              <a:gd name="connsiteX67" fmla="*/ 546100 w 3786704"/>
              <a:gd name="connsiteY67" fmla="*/ 3285951 h 4581350"/>
              <a:gd name="connsiteX68" fmla="*/ 622300 w 3786704"/>
              <a:gd name="connsiteY68" fmla="*/ 3057351 h 4581350"/>
              <a:gd name="connsiteX69" fmla="*/ 622300 w 3786704"/>
              <a:gd name="connsiteY69" fmla="*/ 2752551 h 4581350"/>
              <a:gd name="connsiteX70" fmla="*/ 1003300 w 3786704"/>
              <a:gd name="connsiteY70" fmla="*/ 2523951 h 4581350"/>
              <a:gd name="connsiteX71" fmla="*/ 1231900 w 3786704"/>
              <a:gd name="connsiteY71" fmla="*/ 2600151 h 4581350"/>
              <a:gd name="connsiteX72" fmla="*/ 1308100 w 3786704"/>
              <a:gd name="connsiteY72" fmla="*/ 2828751 h 4581350"/>
              <a:gd name="connsiteX73" fmla="*/ 1079500 w 3786704"/>
              <a:gd name="connsiteY73" fmla="*/ 3057351 h 4581350"/>
              <a:gd name="connsiteX74" fmla="*/ 774700 w 3786704"/>
              <a:gd name="connsiteY74" fmla="*/ 3666951 h 4581350"/>
              <a:gd name="connsiteX0" fmla="*/ 785452 w 3786704"/>
              <a:gd name="connsiteY0" fmla="*/ 3624877 h 4581350"/>
              <a:gd name="connsiteX1" fmla="*/ 819111 w 3786704"/>
              <a:gd name="connsiteY1" fmla="*/ 3540730 h 4581350"/>
              <a:gd name="connsiteX2" fmla="*/ 869599 w 3786704"/>
              <a:gd name="connsiteY2" fmla="*/ 3467803 h 4581350"/>
              <a:gd name="connsiteX3" fmla="*/ 920088 w 3786704"/>
              <a:gd name="connsiteY3" fmla="*/ 3411704 h 4581350"/>
              <a:gd name="connsiteX4" fmla="*/ 976186 w 3786704"/>
              <a:gd name="connsiteY4" fmla="*/ 3361216 h 4581350"/>
              <a:gd name="connsiteX5" fmla="*/ 1054723 w 3786704"/>
              <a:gd name="connsiteY5" fmla="*/ 3310728 h 4581350"/>
              <a:gd name="connsiteX6" fmla="*/ 1178139 w 3786704"/>
              <a:gd name="connsiteY6" fmla="*/ 3249020 h 4581350"/>
              <a:gd name="connsiteX7" fmla="*/ 1384300 w 3786704"/>
              <a:gd name="connsiteY7" fmla="*/ 3133551 h 4581350"/>
              <a:gd name="connsiteX8" fmla="*/ 1509118 w 3786704"/>
              <a:gd name="connsiteY8" fmla="*/ 3069506 h 4581350"/>
              <a:gd name="connsiteX9" fmla="*/ 1621315 w 3786704"/>
              <a:gd name="connsiteY9" fmla="*/ 3041457 h 4581350"/>
              <a:gd name="connsiteX10" fmla="*/ 1739121 w 3786704"/>
              <a:gd name="connsiteY10" fmla="*/ 3041457 h 4581350"/>
              <a:gd name="connsiteX11" fmla="*/ 1851317 w 3786704"/>
              <a:gd name="connsiteY11" fmla="*/ 3047066 h 4581350"/>
              <a:gd name="connsiteX12" fmla="*/ 1985953 w 3786704"/>
              <a:gd name="connsiteY12" fmla="*/ 3058286 h 4581350"/>
              <a:gd name="connsiteX13" fmla="*/ 2322542 w 3786704"/>
              <a:gd name="connsiteY13" fmla="*/ 3080725 h 4581350"/>
              <a:gd name="connsiteX14" fmla="*/ 2322542 w 3786704"/>
              <a:gd name="connsiteY14" fmla="*/ 3080725 h 4581350"/>
              <a:gd name="connsiteX15" fmla="*/ 2496446 w 3786704"/>
              <a:gd name="connsiteY15" fmla="*/ 3080725 h 4581350"/>
              <a:gd name="connsiteX16" fmla="*/ 2642301 w 3786704"/>
              <a:gd name="connsiteY16" fmla="*/ 3075115 h 4581350"/>
              <a:gd name="connsiteX17" fmla="*/ 2833035 w 3786704"/>
              <a:gd name="connsiteY17" fmla="*/ 3041457 h 4581350"/>
              <a:gd name="connsiteX18" fmla="*/ 3012549 w 3786704"/>
              <a:gd name="connsiteY18" fmla="*/ 3002188 h 4581350"/>
              <a:gd name="connsiteX19" fmla="*/ 3169624 w 3786704"/>
              <a:gd name="connsiteY19" fmla="*/ 2957309 h 4581350"/>
              <a:gd name="connsiteX20" fmla="*/ 3377187 w 3786704"/>
              <a:gd name="connsiteY20" fmla="*/ 2884382 h 4581350"/>
              <a:gd name="connsiteX21" fmla="*/ 3461334 w 3786704"/>
              <a:gd name="connsiteY21" fmla="*/ 2800234 h 4581350"/>
              <a:gd name="connsiteX22" fmla="*/ 3601580 w 3786704"/>
              <a:gd name="connsiteY22" fmla="*/ 2682428 h 4581350"/>
              <a:gd name="connsiteX23" fmla="*/ 3685727 w 3786704"/>
              <a:gd name="connsiteY23" fmla="*/ 2508524 h 4581350"/>
              <a:gd name="connsiteX24" fmla="*/ 3786704 w 3786704"/>
              <a:gd name="connsiteY24" fmla="*/ 2261692 h 4581350"/>
              <a:gd name="connsiteX25" fmla="*/ 3786704 w 3786704"/>
              <a:gd name="connsiteY25" fmla="*/ 2087788 h 4581350"/>
              <a:gd name="connsiteX26" fmla="*/ 3764264 w 3786704"/>
              <a:gd name="connsiteY26" fmla="*/ 1998031 h 4581350"/>
              <a:gd name="connsiteX27" fmla="*/ 3696947 w 3786704"/>
              <a:gd name="connsiteY27" fmla="*/ 1824126 h 4581350"/>
              <a:gd name="connsiteX28" fmla="*/ 3607190 w 3786704"/>
              <a:gd name="connsiteY28" fmla="*/ 1650222 h 4581350"/>
              <a:gd name="connsiteX29" fmla="*/ 3472554 w 3786704"/>
              <a:gd name="connsiteY29" fmla="*/ 1375341 h 4581350"/>
              <a:gd name="connsiteX30" fmla="*/ 3422066 w 3786704"/>
              <a:gd name="connsiteY30" fmla="*/ 1134119 h 4581350"/>
              <a:gd name="connsiteX31" fmla="*/ 3394017 w 3786704"/>
              <a:gd name="connsiteY31" fmla="*/ 965825 h 4581350"/>
              <a:gd name="connsiteX32" fmla="*/ 3343528 w 3786704"/>
              <a:gd name="connsiteY32" fmla="*/ 735822 h 4581350"/>
              <a:gd name="connsiteX33" fmla="*/ 3213100 w 3786704"/>
              <a:gd name="connsiteY33" fmla="*/ 466550 h 4581350"/>
              <a:gd name="connsiteX34" fmla="*/ 2984500 w 3786704"/>
              <a:gd name="connsiteY34" fmla="*/ 161750 h 4581350"/>
              <a:gd name="connsiteX35" fmla="*/ 2603500 w 3786704"/>
              <a:gd name="connsiteY35" fmla="*/ 9350 h 4581350"/>
              <a:gd name="connsiteX36" fmla="*/ 2374900 w 3786704"/>
              <a:gd name="connsiteY36" fmla="*/ 85551 h 4581350"/>
              <a:gd name="connsiteX37" fmla="*/ 2146300 w 3786704"/>
              <a:gd name="connsiteY37" fmla="*/ 314151 h 4581350"/>
              <a:gd name="connsiteX38" fmla="*/ 1917700 w 3786704"/>
              <a:gd name="connsiteY38" fmla="*/ 695151 h 4581350"/>
              <a:gd name="connsiteX39" fmla="*/ 1841500 w 3786704"/>
              <a:gd name="connsiteY39" fmla="*/ 923751 h 4581350"/>
              <a:gd name="connsiteX40" fmla="*/ 1689100 w 3786704"/>
              <a:gd name="connsiteY40" fmla="*/ 1304751 h 4581350"/>
              <a:gd name="connsiteX41" fmla="*/ 1536700 w 3786704"/>
              <a:gd name="connsiteY41" fmla="*/ 1609551 h 4581350"/>
              <a:gd name="connsiteX42" fmla="*/ 1079500 w 3786704"/>
              <a:gd name="connsiteY42" fmla="*/ 1990551 h 4581350"/>
              <a:gd name="connsiteX43" fmla="*/ 546100 w 3786704"/>
              <a:gd name="connsiteY43" fmla="*/ 2219151 h 4581350"/>
              <a:gd name="connsiteX44" fmla="*/ 252520 w 3786704"/>
              <a:gd name="connsiteY44" fmla="*/ 2491695 h 4581350"/>
              <a:gd name="connsiteX45" fmla="*/ 274959 w 3786704"/>
              <a:gd name="connsiteY45" fmla="*/ 2828284 h 4581350"/>
              <a:gd name="connsiteX46" fmla="*/ 297398 w 3786704"/>
              <a:gd name="connsiteY46" fmla="*/ 2951699 h 4581350"/>
              <a:gd name="connsiteX47" fmla="*/ 280569 w 3786704"/>
              <a:gd name="connsiteY47" fmla="*/ 3204141 h 4581350"/>
              <a:gd name="connsiteX48" fmla="*/ 190812 w 3786704"/>
              <a:gd name="connsiteY48" fmla="*/ 3344387 h 4581350"/>
              <a:gd name="connsiteX49" fmla="*/ 88900 w 3786704"/>
              <a:gd name="connsiteY49" fmla="*/ 3438350 h 4581350"/>
              <a:gd name="connsiteX50" fmla="*/ 12700 w 3786704"/>
              <a:gd name="connsiteY50" fmla="*/ 3590750 h 4581350"/>
              <a:gd name="connsiteX51" fmla="*/ 12700 w 3786704"/>
              <a:gd name="connsiteY51" fmla="*/ 3743150 h 4581350"/>
              <a:gd name="connsiteX52" fmla="*/ 28127 w 3786704"/>
              <a:gd name="connsiteY52" fmla="*/ 3871709 h 4581350"/>
              <a:gd name="connsiteX53" fmla="*/ 95445 w 3786704"/>
              <a:gd name="connsiteY53" fmla="*/ 4040004 h 4581350"/>
              <a:gd name="connsiteX54" fmla="*/ 241300 w 3786704"/>
              <a:gd name="connsiteY54" fmla="*/ 4352750 h 4581350"/>
              <a:gd name="connsiteX55" fmla="*/ 165100 w 3786704"/>
              <a:gd name="connsiteY55" fmla="*/ 4352750 h 4581350"/>
              <a:gd name="connsiteX56" fmla="*/ 317500 w 3786704"/>
              <a:gd name="connsiteY56" fmla="*/ 4581350 h 4581350"/>
              <a:gd name="connsiteX57" fmla="*/ 393700 w 3786704"/>
              <a:gd name="connsiteY57" fmla="*/ 4352750 h 4581350"/>
              <a:gd name="connsiteX58" fmla="*/ 317500 w 3786704"/>
              <a:gd name="connsiteY58" fmla="*/ 4352750 h 4581350"/>
              <a:gd name="connsiteX59" fmla="*/ 317500 w 3786704"/>
              <a:gd name="connsiteY59" fmla="*/ 4124150 h 4581350"/>
              <a:gd name="connsiteX60" fmla="*/ 317500 w 3786704"/>
              <a:gd name="connsiteY60" fmla="*/ 4047950 h 4581350"/>
              <a:gd name="connsiteX61" fmla="*/ 317500 w 3786704"/>
              <a:gd name="connsiteY61" fmla="*/ 3895550 h 4581350"/>
              <a:gd name="connsiteX62" fmla="*/ 317500 w 3786704"/>
              <a:gd name="connsiteY62" fmla="*/ 3895550 h 4581350"/>
              <a:gd name="connsiteX63" fmla="*/ 274638 w 3786704"/>
              <a:gd name="connsiteY63" fmla="*/ 3776488 h 4581350"/>
              <a:gd name="connsiteX64" fmla="*/ 279400 w 3786704"/>
              <a:gd name="connsiteY64" fmla="*/ 3671713 h 4581350"/>
              <a:gd name="connsiteX65" fmla="*/ 317500 w 3786704"/>
              <a:gd name="connsiteY65" fmla="*/ 3590751 h 4581350"/>
              <a:gd name="connsiteX66" fmla="*/ 374650 w 3786704"/>
              <a:gd name="connsiteY66" fmla="*/ 3478831 h 4581350"/>
              <a:gd name="connsiteX67" fmla="*/ 546100 w 3786704"/>
              <a:gd name="connsiteY67" fmla="*/ 3285951 h 4581350"/>
              <a:gd name="connsiteX68" fmla="*/ 622300 w 3786704"/>
              <a:gd name="connsiteY68" fmla="*/ 3057351 h 4581350"/>
              <a:gd name="connsiteX69" fmla="*/ 622300 w 3786704"/>
              <a:gd name="connsiteY69" fmla="*/ 2752551 h 4581350"/>
              <a:gd name="connsiteX70" fmla="*/ 1003300 w 3786704"/>
              <a:gd name="connsiteY70" fmla="*/ 2523951 h 4581350"/>
              <a:gd name="connsiteX71" fmla="*/ 1231900 w 3786704"/>
              <a:gd name="connsiteY71" fmla="*/ 2600151 h 4581350"/>
              <a:gd name="connsiteX72" fmla="*/ 1308100 w 3786704"/>
              <a:gd name="connsiteY72" fmla="*/ 2828751 h 4581350"/>
              <a:gd name="connsiteX73" fmla="*/ 1079500 w 3786704"/>
              <a:gd name="connsiteY73" fmla="*/ 3057351 h 4581350"/>
              <a:gd name="connsiteX74" fmla="*/ 774700 w 3786704"/>
              <a:gd name="connsiteY74" fmla="*/ 3666951 h 4581350"/>
              <a:gd name="connsiteX0" fmla="*/ 785452 w 3786704"/>
              <a:gd name="connsiteY0" fmla="*/ 3624877 h 4581350"/>
              <a:gd name="connsiteX1" fmla="*/ 819111 w 3786704"/>
              <a:gd name="connsiteY1" fmla="*/ 3540730 h 4581350"/>
              <a:gd name="connsiteX2" fmla="*/ 869599 w 3786704"/>
              <a:gd name="connsiteY2" fmla="*/ 3467803 h 4581350"/>
              <a:gd name="connsiteX3" fmla="*/ 920088 w 3786704"/>
              <a:gd name="connsiteY3" fmla="*/ 3411704 h 4581350"/>
              <a:gd name="connsiteX4" fmla="*/ 976186 w 3786704"/>
              <a:gd name="connsiteY4" fmla="*/ 3361216 h 4581350"/>
              <a:gd name="connsiteX5" fmla="*/ 1054723 w 3786704"/>
              <a:gd name="connsiteY5" fmla="*/ 3310728 h 4581350"/>
              <a:gd name="connsiteX6" fmla="*/ 1178139 w 3786704"/>
              <a:gd name="connsiteY6" fmla="*/ 3249020 h 4581350"/>
              <a:gd name="connsiteX7" fmla="*/ 1384300 w 3786704"/>
              <a:gd name="connsiteY7" fmla="*/ 3133551 h 4581350"/>
              <a:gd name="connsiteX8" fmla="*/ 1509118 w 3786704"/>
              <a:gd name="connsiteY8" fmla="*/ 3069506 h 4581350"/>
              <a:gd name="connsiteX9" fmla="*/ 1621315 w 3786704"/>
              <a:gd name="connsiteY9" fmla="*/ 3041457 h 4581350"/>
              <a:gd name="connsiteX10" fmla="*/ 1739121 w 3786704"/>
              <a:gd name="connsiteY10" fmla="*/ 3041457 h 4581350"/>
              <a:gd name="connsiteX11" fmla="*/ 1851317 w 3786704"/>
              <a:gd name="connsiteY11" fmla="*/ 3047066 h 4581350"/>
              <a:gd name="connsiteX12" fmla="*/ 1985953 w 3786704"/>
              <a:gd name="connsiteY12" fmla="*/ 3058286 h 4581350"/>
              <a:gd name="connsiteX13" fmla="*/ 2322542 w 3786704"/>
              <a:gd name="connsiteY13" fmla="*/ 3080725 h 4581350"/>
              <a:gd name="connsiteX14" fmla="*/ 2322542 w 3786704"/>
              <a:gd name="connsiteY14" fmla="*/ 3080725 h 4581350"/>
              <a:gd name="connsiteX15" fmla="*/ 2496446 w 3786704"/>
              <a:gd name="connsiteY15" fmla="*/ 3080725 h 4581350"/>
              <a:gd name="connsiteX16" fmla="*/ 2642301 w 3786704"/>
              <a:gd name="connsiteY16" fmla="*/ 3075115 h 4581350"/>
              <a:gd name="connsiteX17" fmla="*/ 2833035 w 3786704"/>
              <a:gd name="connsiteY17" fmla="*/ 3041457 h 4581350"/>
              <a:gd name="connsiteX18" fmla="*/ 3012549 w 3786704"/>
              <a:gd name="connsiteY18" fmla="*/ 3002188 h 4581350"/>
              <a:gd name="connsiteX19" fmla="*/ 3169624 w 3786704"/>
              <a:gd name="connsiteY19" fmla="*/ 2957309 h 4581350"/>
              <a:gd name="connsiteX20" fmla="*/ 3377187 w 3786704"/>
              <a:gd name="connsiteY20" fmla="*/ 2884382 h 4581350"/>
              <a:gd name="connsiteX21" fmla="*/ 3461334 w 3786704"/>
              <a:gd name="connsiteY21" fmla="*/ 2800234 h 4581350"/>
              <a:gd name="connsiteX22" fmla="*/ 3601580 w 3786704"/>
              <a:gd name="connsiteY22" fmla="*/ 2682428 h 4581350"/>
              <a:gd name="connsiteX23" fmla="*/ 3685727 w 3786704"/>
              <a:gd name="connsiteY23" fmla="*/ 2508524 h 4581350"/>
              <a:gd name="connsiteX24" fmla="*/ 3786704 w 3786704"/>
              <a:gd name="connsiteY24" fmla="*/ 2261692 h 4581350"/>
              <a:gd name="connsiteX25" fmla="*/ 3786704 w 3786704"/>
              <a:gd name="connsiteY25" fmla="*/ 2087788 h 4581350"/>
              <a:gd name="connsiteX26" fmla="*/ 3764264 w 3786704"/>
              <a:gd name="connsiteY26" fmla="*/ 1998031 h 4581350"/>
              <a:gd name="connsiteX27" fmla="*/ 3696947 w 3786704"/>
              <a:gd name="connsiteY27" fmla="*/ 1824126 h 4581350"/>
              <a:gd name="connsiteX28" fmla="*/ 3607190 w 3786704"/>
              <a:gd name="connsiteY28" fmla="*/ 1650222 h 4581350"/>
              <a:gd name="connsiteX29" fmla="*/ 3472554 w 3786704"/>
              <a:gd name="connsiteY29" fmla="*/ 1375341 h 4581350"/>
              <a:gd name="connsiteX30" fmla="*/ 3422066 w 3786704"/>
              <a:gd name="connsiteY30" fmla="*/ 1134119 h 4581350"/>
              <a:gd name="connsiteX31" fmla="*/ 3394017 w 3786704"/>
              <a:gd name="connsiteY31" fmla="*/ 965825 h 4581350"/>
              <a:gd name="connsiteX32" fmla="*/ 3343528 w 3786704"/>
              <a:gd name="connsiteY32" fmla="*/ 735822 h 4581350"/>
              <a:gd name="connsiteX33" fmla="*/ 3213100 w 3786704"/>
              <a:gd name="connsiteY33" fmla="*/ 466550 h 4581350"/>
              <a:gd name="connsiteX34" fmla="*/ 2984500 w 3786704"/>
              <a:gd name="connsiteY34" fmla="*/ 161750 h 4581350"/>
              <a:gd name="connsiteX35" fmla="*/ 2603500 w 3786704"/>
              <a:gd name="connsiteY35" fmla="*/ 9350 h 4581350"/>
              <a:gd name="connsiteX36" fmla="*/ 2374900 w 3786704"/>
              <a:gd name="connsiteY36" fmla="*/ 85551 h 4581350"/>
              <a:gd name="connsiteX37" fmla="*/ 2146300 w 3786704"/>
              <a:gd name="connsiteY37" fmla="*/ 314151 h 4581350"/>
              <a:gd name="connsiteX38" fmla="*/ 1917700 w 3786704"/>
              <a:gd name="connsiteY38" fmla="*/ 695151 h 4581350"/>
              <a:gd name="connsiteX39" fmla="*/ 1841500 w 3786704"/>
              <a:gd name="connsiteY39" fmla="*/ 923751 h 4581350"/>
              <a:gd name="connsiteX40" fmla="*/ 1689100 w 3786704"/>
              <a:gd name="connsiteY40" fmla="*/ 1304751 h 4581350"/>
              <a:gd name="connsiteX41" fmla="*/ 1536700 w 3786704"/>
              <a:gd name="connsiteY41" fmla="*/ 1609551 h 4581350"/>
              <a:gd name="connsiteX42" fmla="*/ 1079500 w 3786704"/>
              <a:gd name="connsiteY42" fmla="*/ 1990551 h 4581350"/>
              <a:gd name="connsiteX43" fmla="*/ 546100 w 3786704"/>
              <a:gd name="connsiteY43" fmla="*/ 2219151 h 4581350"/>
              <a:gd name="connsiteX44" fmla="*/ 252520 w 3786704"/>
              <a:gd name="connsiteY44" fmla="*/ 2491695 h 4581350"/>
              <a:gd name="connsiteX45" fmla="*/ 274959 w 3786704"/>
              <a:gd name="connsiteY45" fmla="*/ 2828284 h 4581350"/>
              <a:gd name="connsiteX46" fmla="*/ 297398 w 3786704"/>
              <a:gd name="connsiteY46" fmla="*/ 2951699 h 4581350"/>
              <a:gd name="connsiteX47" fmla="*/ 280569 w 3786704"/>
              <a:gd name="connsiteY47" fmla="*/ 3204141 h 4581350"/>
              <a:gd name="connsiteX48" fmla="*/ 190812 w 3786704"/>
              <a:gd name="connsiteY48" fmla="*/ 3344387 h 4581350"/>
              <a:gd name="connsiteX49" fmla="*/ 88900 w 3786704"/>
              <a:gd name="connsiteY49" fmla="*/ 3438350 h 4581350"/>
              <a:gd name="connsiteX50" fmla="*/ 12700 w 3786704"/>
              <a:gd name="connsiteY50" fmla="*/ 3590750 h 4581350"/>
              <a:gd name="connsiteX51" fmla="*/ 12700 w 3786704"/>
              <a:gd name="connsiteY51" fmla="*/ 3743150 h 4581350"/>
              <a:gd name="connsiteX52" fmla="*/ 28127 w 3786704"/>
              <a:gd name="connsiteY52" fmla="*/ 3871709 h 4581350"/>
              <a:gd name="connsiteX53" fmla="*/ 95445 w 3786704"/>
              <a:gd name="connsiteY53" fmla="*/ 4040004 h 4581350"/>
              <a:gd name="connsiteX54" fmla="*/ 241300 w 3786704"/>
              <a:gd name="connsiteY54" fmla="*/ 4352750 h 4581350"/>
              <a:gd name="connsiteX55" fmla="*/ 165100 w 3786704"/>
              <a:gd name="connsiteY55" fmla="*/ 4352750 h 4581350"/>
              <a:gd name="connsiteX56" fmla="*/ 317500 w 3786704"/>
              <a:gd name="connsiteY56" fmla="*/ 4581350 h 4581350"/>
              <a:gd name="connsiteX57" fmla="*/ 393700 w 3786704"/>
              <a:gd name="connsiteY57" fmla="*/ 4352750 h 4581350"/>
              <a:gd name="connsiteX58" fmla="*/ 317500 w 3786704"/>
              <a:gd name="connsiteY58" fmla="*/ 4352750 h 4581350"/>
              <a:gd name="connsiteX59" fmla="*/ 317500 w 3786704"/>
              <a:gd name="connsiteY59" fmla="*/ 4124150 h 4581350"/>
              <a:gd name="connsiteX60" fmla="*/ 317500 w 3786704"/>
              <a:gd name="connsiteY60" fmla="*/ 4047950 h 4581350"/>
              <a:gd name="connsiteX61" fmla="*/ 317500 w 3786704"/>
              <a:gd name="connsiteY61" fmla="*/ 3895550 h 4581350"/>
              <a:gd name="connsiteX62" fmla="*/ 317500 w 3786704"/>
              <a:gd name="connsiteY62" fmla="*/ 3895550 h 4581350"/>
              <a:gd name="connsiteX63" fmla="*/ 274638 w 3786704"/>
              <a:gd name="connsiteY63" fmla="*/ 3776488 h 4581350"/>
              <a:gd name="connsiteX64" fmla="*/ 279400 w 3786704"/>
              <a:gd name="connsiteY64" fmla="*/ 3671713 h 4581350"/>
              <a:gd name="connsiteX65" fmla="*/ 317500 w 3786704"/>
              <a:gd name="connsiteY65" fmla="*/ 3590751 h 4581350"/>
              <a:gd name="connsiteX66" fmla="*/ 374650 w 3786704"/>
              <a:gd name="connsiteY66" fmla="*/ 3478831 h 4581350"/>
              <a:gd name="connsiteX67" fmla="*/ 546100 w 3786704"/>
              <a:gd name="connsiteY67" fmla="*/ 3285951 h 4581350"/>
              <a:gd name="connsiteX68" fmla="*/ 622300 w 3786704"/>
              <a:gd name="connsiteY68" fmla="*/ 3057351 h 4581350"/>
              <a:gd name="connsiteX69" fmla="*/ 622300 w 3786704"/>
              <a:gd name="connsiteY69" fmla="*/ 2752551 h 4581350"/>
              <a:gd name="connsiteX70" fmla="*/ 1003300 w 3786704"/>
              <a:gd name="connsiteY70" fmla="*/ 2523951 h 4581350"/>
              <a:gd name="connsiteX71" fmla="*/ 1231900 w 3786704"/>
              <a:gd name="connsiteY71" fmla="*/ 2600151 h 4581350"/>
              <a:gd name="connsiteX72" fmla="*/ 1308100 w 3786704"/>
              <a:gd name="connsiteY72" fmla="*/ 2828751 h 4581350"/>
              <a:gd name="connsiteX73" fmla="*/ 1079500 w 3786704"/>
              <a:gd name="connsiteY73" fmla="*/ 3057351 h 4581350"/>
              <a:gd name="connsiteX74" fmla="*/ 774700 w 3786704"/>
              <a:gd name="connsiteY74" fmla="*/ 3666951 h 4581350"/>
              <a:gd name="connsiteX0" fmla="*/ 785452 w 3786704"/>
              <a:gd name="connsiteY0" fmla="*/ 3624877 h 4581350"/>
              <a:gd name="connsiteX1" fmla="*/ 819111 w 3786704"/>
              <a:gd name="connsiteY1" fmla="*/ 3540730 h 4581350"/>
              <a:gd name="connsiteX2" fmla="*/ 869599 w 3786704"/>
              <a:gd name="connsiteY2" fmla="*/ 3467803 h 4581350"/>
              <a:gd name="connsiteX3" fmla="*/ 920088 w 3786704"/>
              <a:gd name="connsiteY3" fmla="*/ 3411704 h 4581350"/>
              <a:gd name="connsiteX4" fmla="*/ 976186 w 3786704"/>
              <a:gd name="connsiteY4" fmla="*/ 3361216 h 4581350"/>
              <a:gd name="connsiteX5" fmla="*/ 1054723 w 3786704"/>
              <a:gd name="connsiteY5" fmla="*/ 3310728 h 4581350"/>
              <a:gd name="connsiteX6" fmla="*/ 1178139 w 3786704"/>
              <a:gd name="connsiteY6" fmla="*/ 3249020 h 4581350"/>
              <a:gd name="connsiteX7" fmla="*/ 1384300 w 3786704"/>
              <a:gd name="connsiteY7" fmla="*/ 3133551 h 4581350"/>
              <a:gd name="connsiteX8" fmla="*/ 1509118 w 3786704"/>
              <a:gd name="connsiteY8" fmla="*/ 3069506 h 4581350"/>
              <a:gd name="connsiteX9" fmla="*/ 1621315 w 3786704"/>
              <a:gd name="connsiteY9" fmla="*/ 3041457 h 4581350"/>
              <a:gd name="connsiteX10" fmla="*/ 1739121 w 3786704"/>
              <a:gd name="connsiteY10" fmla="*/ 3041457 h 4581350"/>
              <a:gd name="connsiteX11" fmla="*/ 1851317 w 3786704"/>
              <a:gd name="connsiteY11" fmla="*/ 3047066 h 4581350"/>
              <a:gd name="connsiteX12" fmla="*/ 1985953 w 3786704"/>
              <a:gd name="connsiteY12" fmla="*/ 3058286 h 4581350"/>
              <a:gd name="connsiteX13" fmla="*/ 2322542 w 3786704"/>
              <a:gd name="connsiteY13" fmla="*/ 3080725 h 4581350"/>
              <a:gd name="connsiteX14" fmla="*/ 2322542 w 3786704"/>
              <a:gd name="connsiteY14" fmla="*/ 3080725 h 4581350"/>
              <a:gd name="connsiteX15" fmla="*/ 2496446 w 3786704"/>
              <a:gd name="connsiteY15" fmla="*/ 3080725 h 4581350"/>
              <a:gd name="connsiteX16" fmla="*/ 2642301 w 3786704"/>
              <a:gd name="connsiteY16" fmla="*/ 3075115 h 4581350"/>
              <a:gd name="connsiteX17" fmla="*/ 2833035 w 3786704"/>
              <a:gd name="connsiteY17" fmla="*/ 3041457 h 4581350"/>
              <a:gd name="connsiteX18" fmla="*/ 3012549 w 3786704"/>
              <a:gd name="connsiteY18" fmla="*/ 3002188 h 4581350"/>
              <a:gd name="connsiteX19" fmla="*/ 3169624 w 3786704"/>
              <a:gd name="connsiteY19" fmla="*/ 2957309 h 4581350"/>
              <a:gd name="connsiteX20" fmla="*/ 3377187 w 3786704"/>
              <a:gd name="connsiteY20" fmla="*/ 2884382 h 4581350"/>
              <a:gd name="connsiteX21" fmla="*/ 3461334 w 3786704"/>
              <a:gd name="connsiteY21" fmla="*/ 2800234 h 4581350"/>
              <a:gd name="connsiteX22" fmla="*/ 3601580 w 3786704"/>
              <a:gd name="connsiteY22" fmla="*/ 2682428 h 4581350"/>
              <a:gd name="connsiteX23" fmla="*/ 3685727 w 3786704"/>
              <a:gd name="connsiteY23" fmla="*/ 2508524 h 4581350"/>
              <a:gd name="connsiteX24" fmla="*/ 3786704 w 3786704"/>
              <a:gd name="connsiteY24" fmla="*/ 2261692 h 4581350"/>
              <a:gd name="connsiteX25" fmla="*/ 3786704 w 3786704"/>
              <a:gd name="connsiteY25" fmla="*/ 2087788 h 4581350"/>
              <a:gd name="connsiteX26" fmla="*/ 3764264 w 3786704"/>
              <a:gd name="connsiteY26" fmla="*/ 1998031 h 4581350"/>
              <a:gd name="connsiteX27" fmla="*/ 3696947 w 3786704"/>
              <a:gd name="connsiteY27" fmla="*/ 1824126 h 4581350"/>
              <a:gd name="connsiteX28" fmla="*/ 3607190 w 3786704"/>
              <a:gd name="connsiteY28" fmla="*/ 1650222 h 4581350"/>
              <a:gd name="connsiteX29" fmla="*/ 3472554 w 3786704"/>
              <a:gd name="connsiteY29" fmla="*/ 1375341 h 4581350"/>
              <a:gd name="connsiteX30" fmla="*/ 3422066 w 3786704"/>
              <a:gd name="connsiteY30" fmla="*/ 1134119 h 4581350"/>
              <a:gd name="connsiteX31" fmla="*/ 3394017 w 3786704"/>
              <a:gd name="connsiteY31" fmla="*/ 965825 h 4581350"/>
              <a:gd name="connsiteX32" fmla="*/ 3343528 w 3786704"/>
              <a:gd name="connsiteY32" fmla="*/ 735822 h 4581350"/>
              <a:gd name="connsiteX33" fmla="*/ 3213100 w 3786704"/>
              <a:gd name="connsiteY33" fmla="*/ 466550 h 4581350"/>
              <a:gd name="connsiteX34" fmla="*/ 2984500 w 3786704"/>
              <a:gd name="connsiteY34" fmla="*/ 161750 h 4581350"/>
              <a:gd name="connsiteX35" fmla="*/ 2603500 w 3786704"/>
              <a:gd name="connsiteY35" fmla="*/ 9350 h 4581350"/>
              <a:gd name="connsiteX36" fmla="*/ 2374900 w 3786704"/>
              <a:gd name="connsiteY36" fmla="*/ 85551 h 4581350"/>
              <a:gd name="connsiteX37" fmla="*/ 2146300 w 3786704"/>
              <a:gd name="connsiteY37" fmla="*/ 314151 h 4581350"/>
              <a:gd name="connsiteX38" fmla="*/ 1917700 w 3786704"/>
              <a:gd name="connsiteY38" fmla="*/ 695151 h 4581350"/>
              <a:gd name="connsiteX39" fmla="*/ 1841500 w 3786704"/>
              <a:gd name="connsiteY39" fmla="*/ 923751 h 4581350"/>
              <a:gd name="connsiteX40" fmla="*/ 1689100 w 3786704"/>
              <a:gd name="connsiteY40" fmla="*/ 1304751 h 4581350"/>
              <a:gd name="connsiteX41" fmla="*/ 1536700 w 3786704"/>
              <a:gd name="connsiteY41" fmla="*/ 1609551 h 4581350"/>
              <a:gd name="connsiteX42" fmla="*/ 1079500 w 3786704"/>
              <a:gd name="connsiteY42" fmla="*/ 1990551 h 4581350"/>
              <a:gd name="connsiteX43" fmla="*/ 546100 w 3786704"/>
              <a:gd name="connsiteY43" fmla="*/ 2219151 h 4581350"/>
              <a:gd name="connsiteX44" fmla="*/ 252520 w 3786704"/>
              <a:gd name="connsiteY44" fmla="*/ 2491695 h 4581350"/>
              <a:gd name="connsiteX45" fmla="*/ 274959 w 3786704"/>
              <a:gd name="connsiteY45" fmla="*/ 2828284 h 4581350"/>
              <a:gd name="connsiteX46" fmla="*/ 297398 w 3786704"/>
              <a:gd name="connsiteY46" fmla="*/ 2951699 h 4581350"/>
              <a:gd name="connsiteX47" fmla="*/ 280569 w 3786704"/>
              <a:gd name="connsiteY47" fmla="*/ 3204141 h 4581350"/>
              <a:gd name="connsiteX48" fmla="*/ 190812 w 3786704"/>
              <a:gd name="connsiteY48" fmla="*/ 3344387 h 4581350"/>
              <a:gd name="connsiteX49" fmla="*/ 88900 w 3786704"/>
              <a:gd name="connsiteY49" fmla="*/ 3438350 h 4581350"/>
              <a:gd name="connsiteX50" fmla="*/ 12700 w 3786704"/>
              <a:gd name="connsiteY50" fmla="*/ 3590750 h 4581350"/>
              <a:gd name="connsiteX51" fmla="*/ 12700 w 3786704"/>
              <a:gd name="connsiteY51" fmla="*/ 3743150 h 4581350"/>
              <a:gd name="connsiteX52" fmla="*/ 28127 w 3786704"/>
              <a:gd name="connsiteY52" fmla="*/ 3871709 h 4581350"/>
              <a:gd name="connsiteX53" fmla="*/ 95445 w 3786704"/>
              <a:gd name="connsiteY53" fmla="*/ 4040004 h 4581350"/>
              <a:gd name="connsiteX54" fmla="*/ 241300 w 3786704"/>
              <a:gd name="connsiteY54" fmla="*/ 4352750 h 4581350"/>
              <a:gd name="connsiteX55" fmla="*/ 165100 w 3786704"/>
              <a:gd name="connsiteY55" fmla="*/ 4352750 h 4581350"/>
              <a:gd name="connsiteX56" fmla="*/ 317500 w 3786704"/>
              <a:gd name="connsiteY56" fmla="*/ 4581350 h 4581350"/>
              <a:gd name="connsiteX57" fmla="*/ 393700 w 3786704"/>
              <a:gd name="connsiteY57" fmla="*/ 4352750 h 4581350"/>
              <a:gd name="connsiteX58" fmla="*/ 317500 w 3786704"/>
              <a:gd name="connsiteY58" fmla="*/ 4352750 h 4581350"/>
              <a:gd name="connsiteX59" fmla="*/ 317500 w 3786704"/>
              <a:gd name="connsiteY59" fmla="*/ 4124150 h 4581350"/>
              <a:gd name="connsiteX60" fmla="*/ 317500 w 3786704"/>
              <a:gd name="connsiteY60" fmla="*/ 4047950 h 4581350"/>
              <a:gd name="connsiteX61" fmla="*/ 317500 w 3786704"/>
              <a:gd name="connsiteY61" fmla="*/ 3895550 h 4581350"/>
              <a:gd name="connsiteX62" fmla="*/ 317500 w 3786704"/>
              <a:gd name="connsiteY62" fmla="*/ 3895550 h 4581350"/>
              <a:gd name="connsiteX63" fmla="*/ 274638 w 3786704"/>
              <a:gd name="connsiteY63" fmla="*/ 3776488 h 4581350"/>
              <a:gd name="connsiteX64" fmla="*/ 279400 w 3786704"/>
              <a:gd name="connsiteY64" fmla="*/ 3671713 h 4581350"/>
              <a:gd name="connsiteX65" fmla="*/ 317500 w 3786704"/>
              <a:gd name="connsiteY65" fmla="*/ 3590751 h 4581350"/>
              <a:gd name="connsiteX66" fmla="*/ 374650 w 3786704"/>
              <a:gd name="connsiteY66" fmla="*/ 3478831 h 4581350"/>
              <a:gd name="connsiteX67" fmla="*/ 546100 w 3786704"/>
              <a:gd name="connsiteY67" fmla="*/ 3285951 h 4581350"/>
              <a:gd name="connsiteX68" fmla="*/ 622300 w 3786704"/>
              <a:gd name="connsiteY68" fmla="*/ 3057351 h 4581350"/>
              <a:gd name="connsiteX69" fmla="*/ 622300 w 3786704"/>
              <a:gd name="connsiteY69" fmla="*/ 2752551 h 4581350"/>
              <a:gd name="connsiteX70" fmla="*/ 1003300 w 3786704"/>
              <a:gd name="connsiteY70" fmla="*/ 2523951 h 4581350"/>
              <a:gd name="connsiteX71" fmla="*/ 1231900 w 3786704"/>
              <a:gd name="connsiteY71" fmla="*/ 2600151 h 4581350"/>
              <a:gd name="connsiteX72" fmla="*/ 1308100 w 3786704"/>
              <a:gd name="connsiteY72" fmla="*/ 2828751 h 4581350"/>
              <a:gd name="connsiteX73" fmla="*/ 1079500 w 3786704"/>
              <a:gd name="connsiteY73" fmla="*/ 3057351 h 4581350"/>
              <a:gd name="connsiteX74" fmla="*/ 774700 w 3786704"/>
              <a:gd name="connsiteY74" fmla="*/ 3666951 h 4581350"/>
              <a:gd name="connsiteX0" fmla="*/ 785452 w 3786704"/>
              <a:gd name="connsiteY0" fmla="*/ 3624877 h 4581350"/>
              <a:gd name="connsiteX1" fmla="*/ 819111 w 3786704"/>
              <a:gd name="connsiteY1" fmla="*/ 3540730 h 4581350"/>
              <a:gd name="connsiteX2" fmla="*/ 869599 w 3786704"/>
              <a:gd name="connsiteY2" fmla="*/ 3467803 h 4581350"/>
              <a:gd name="connsiteX3" fmla="*/ 920088 w 3786704"/>
              <a:gd name="connsiteY3" fmla="*/ 3411704 h 4581350"/>
              <a:gd name="connsiteX4" fmla="*/ 976186 w 3786704"/>
              <a:gd name="connsiteY4" fmla="*/ 3361216 h 4581350"/>
              <a:gd name="connsiteX5" fmla="*/ 1054723 w 3786704"/>
              <a:gd name="connsiteY5" fmla="*/ 3310728 h 4581350"/>
              <a:gd name="connsiteX6" fmla="*/ 1178139 w 3786704"/>
              <a:gd name="connsiteY6" fmla="*/ 3249020 h 4581350"/>
              <a:gd name="connsiteX7" fmla="*/ 1384300 w 3786704"/>
              <a:gd name="connsiteY7" fmla="*/ 3133551 h 4581350"/>
              <a:gd name="connsiteX8" fmla="*/ 1509118 w 3786704"/>
              <a:gd name="connsiteY8" fmla="*/ 3069506 h 4581350"/>
              <a:gd name="connsiteX9" fmla="*/ 1621315 w 3786704"/>
              <a:gd name="connsiteY9" fmla="*/ 3041457 h 4581350"/>
              <a:gd name="connsiteX10" fmla="*/ 1739121 w 3786704"/>
              <a:gd name="connsiteY10" fmla="*/ 3041457 h 4581350"/>
              <a:gd name="connsiteX11" fmla="*/ 1851317 w 3786704"/>
              <a:gd name="connsiteY11" fmla="*/ 3047066 h 4581350"/>
              <a:gd name="connsiteX12" fmla="*/ 1985953 w 3786704"/>
              <a:gd name="connsiteY12" fmla="*/ 3058286 h 4581350"/>
              <a:gd name="connsiteX13" fmla="*/ 2322542 w 3786704"/>
              <a:gd name="connsiteY13" fmla="*/ 3080725 h 4581350"/>
              <a:gd name="connsiteX14" fmla="*/ 2322542 w 3786704"/>
              <a:gd name="connsiteY14" fmla="*/ 3080725 h 4581350"/>
              <a:gd name="connsiteX15" fmla="*/ 2496446 w 3786704"/>
              <a:gd name="connsiteY15" fmla="*/ 3080725 h 4581350"/>
              <a:gd name="connsiteX16" fmla="*/ 2642301 w 3786704"/>
              <a:gd name="connsiteY16" fmla="*/ 3075115 h 4581350"/>
              <a:gd name="connsiteX17" fmla="*/ 2833035 w 3786704"/>
              <a:gd name="connsiteY17" fmla="*/ 3041457 h 4581350"/>
              <a:gd name="connsiteX18" fmla="*/ 3012549 w 3786704"/>
              <a:gd name="connsiteY18" fmla="*/ 3002188 h 4581350"/>
              <a:gd name="connsiteX19" fmla="*/ 3169624 w 3786704"/>
              <a:gd name="connsiteY19" fmla="*/ 2957309 h 4581350"/>
              <a:gd name="connsiteX20" fmla="*/ 3377187 w 3786704"/>
              <a:gd name="connsiteY20" fmla="*/ 2884382 h 4581350"/>
              <a:gd name="connsiteX21" fmla="*/ 3461334 w 3786704"/>
              <a:gd name="connsiteY21" fmla="*/ 2800234 h 4581350"/>
              <a:gd name="connsiteX22" fmla="*/ 3601580 w 3786704"/>
              <a:gd name="connsiteY22" fmla="*/ 2682428 h 4581350"/>
              <a:gd name="connsiteX23" fmla="*/ 3685727 w 3786704"/>
              <a:gd name="connsiteY23" fmla="*/ 2508524 h 4581350"/>
              <a:gd name="connsiteX24" fmla="*/ 3786704 w 3786704"/>
              <a:gd name="connsiteY24" fmla="*/ 2261692 h 4581350"/>
              <a:gd name="connsiteX25" fmla="*/ 3786704 w 3786704"/>
              <a:gd name="connsiteY25" fmla="*/ 2087788 h 4581350"/>
              <a:gd name="connsiteX26" fmla="*/ 3764264 w 3786704"/>
              <a:gd name="connsiteY26" fmla="*/ 1998031 h 4581350"/>
              <a:gd name="connsiteX27" fmla="*/ 3696947 w 3786704"/>
              <a:gd name="connsiteY27" fmla="*/ 1824126 h 4581350"/>
              <a:gd name="connsiteX28" fmla="*/ 3607190 w 3786704"/>
              <a:gd name="connsiteY28" fmla="*/ 1650222 h 4581350"/>
              <a:gd name="connsiteX29" fmla="*/ 3472554 w 3786704"/>
              <a:gd name="connsiteY29" fmla="*/ 1375341 h 4581350"/>
              <a:gd name="connsiteX30" fmla="*/ 3422066 w 3786704"/>
              <a:gd name="connsiteY30" fmla="*/ 1134119 h 4581350"/>
              <a:gd name="connsiteX31" fmla="*/ 3394017 w 3786704"/>
              <a:gd name="connsiteY31" fmla="*/ 965825 h 4581350"/>
              <a:gd name="connsiteX32" fmla="*/ 3343528 w 3786704"/>
              <a:gd name="connsiteY32" fmla="*/ 735822 h 4581350"/>
              <a:gd name="connsiteX33" fmla="*/ 3213100 w 3786704"/>
              <a:gd name="connsiteY33" fmla="*/ 466550 h 4581350"/>
              <a:gd name="connsiteX34" fmla="*/ 2984500 w 3786704"/>
              <a:gd name="connsiteY34" fmla="*/ 161750 h 4581350"/>
              <a:gd name="connsiteX35" fmla="*/ 2603500 w 3786704"/>
              <a:gd name="connsiteY35" fmla="*/ 9350 h 4581350"/>
              <a:gd name="connsiteX36" fmla="*/ 2374900 w 3786704"/>
              <a:gd name="connsiteY36" fmla="*/ 85551 h 4581350"/>
              <a:gd name="connsiteX37" fmla="*/ 2146300 w 3786704"/>
              <a:gd name="connsiteY37" fmla="*/ 314151 h 4581350"/>
              <a:gd name="connsiteX38" fmla="*/ 1917700 w 3786704"/>
              <a:gd name="connsiteY38" fmla="*/ 695151 h 4581350"/>
              <a:gd name="connsiteX39" fmla="*/ 1841500 w 3786704"/>
              <a:gd name="connsiteY39" fmla="*/ 923751 h 4581350"/>
              <a:gd name="connsiteX40" fmla="*/ 1689100 w 3786704"/>
              <a:gd name="connsiteY40" fmla="*/ 1304751 h 4581350"/>
              <a:gd name="connsiteX41" fmla="*/ 1536700 w 3786704"/>
              <a:gd name="connsiteY41" fmla="*/ 1609551 h 4581350"/>
              <a:gd name="connsiteX42" fmla="*/ 1079500 w 3786704"/>
              <a:gd name="connsiteY42" fmla="*/ 1990551 h 4581350"/>
              <a:gd name="connsiteX43" fmla="*/ 546100 w 3786704"/>
              <a:gd name="connsiteY43" fmla="*/ 2219151 h 4581350"/>
              <a:gd name="connsiteX44" fmla="*/ 252520 w 3786704"/>
              <a:gd name="connsiteY44" fmla="*/ 2491695 h 4581350"/>
              <a:gd name="connsiteX45" fmla="*/ 274959 w 3786704"/>
              <a:gd name="connsiteY45" fmla="*/ 2828284 h 4581350"/>
              <a:gd name="connsiteX46" fmla="*/ 297398 w 3786704"/>
              <a:gd name="connsiteY46" fmla="*/ 2951699 h 4581350"/>
              <a:gd name="connsiteX47" fmla="*/ 280569 w 3786704"/>
              <a:gd name="connsiteY47" fmla="*/ 3204141 h 4581350"/>
              <a:gd name="connsiteX48" fmla="*/ 190812 w 3786704"/>
              <a:gd name="connsiteY48" fmla="*/ 3344387 h 4581350"/>
              <a:gd name="connsiteX49" fmla="*/ 88900 w 3786704"/>
              <a:gd name="connsiteY49" fmla="*/ 3438350 h 4581350"/>
              <a:gd name="connsiteX50" fmla="*/ 12700 w 3786704"/>
              <a:gd name="connsiteY50" fmla="*/ 3590750 h 4581350"/>
              <a:gd name="connsiteX51" fmla="*/ 12700 w 3786704"/>
              <a:gd name="connsiteY51" fmla="*/ 3743150 h 4581350"/>
              <a:gd name="connsiteX52" fmla="*/ 28127 w 3786704"/>
              <a:gd name="connsiteY52" fmla="*/ 3871709 h 4581350"/>
              <a:gd name="connsiteX53" fmla="*/ 95445 w 3786704"/>
              <a:gd name="connsiteY53" fmla="*/ 4040004 h 4581350"/>
              <a:gd name="connsiteX54" fmla="*/ 241300 w 3786704"/>
              <a:gd name="connsiteY54" fmla="*/ 4352750 h 4581350"/>
              <a:gd name="connsiteX55" fmla="*/ 165100 w 3786704"/>
              <a:gd name="connsiteY55" fmla="*/ 4352750 h 4581350"/>
              <a:gd name="connsiteX56" fmla="*/ 317500 w 3786704"/>
              <a:gd name="connsiteY56" fmla="*/ 4581350 h 4581350"/>
              <a:gd name="connsiteX57" fmla="*/ 393700 w 3786704"/>
              <a:gd name="connsiteY57" fmla="*/ 4352750 h 4581350"/>
              <a:gd name="connsiteX58" fmla="*/ 317500 w 3786704"/>
              <a:gd name="connsiteY58" fmla="*/ 4352750 h 4581350"/>
              <a:gd name="connsiteX59" fmla="*/ 317500 w 3786704"/>
              <a:gd name="connsiteY59" fmla="*/ 4124150 h 4581350"/>
              <a:gd name="connsiteX60" fmla="*/ 317500 w 3786704"/>
              <a:gd name="connsiteY60" fmla="*/ 4047950 h 4581350"/>
              <a:gd name="connsiteX61" fmla="*/ 317500 w 3786704"/>
              <a:gd name="connsiteY61" fmla="*/ 3895550 h 4581350"/>
              <a:gd name="connsiteX62" fmla="*/ 317500 w 3786704"/>
              <a:gd name="connsiteY62" fmla="*/ 3895550 h 4581350"/>
              <a:gd name="connsiteX63" fmla="*/ 274638 w 3786704"/>
              <a:gd name="connsiteY63" fmla="*/ 3776488 h 4581350"/>
              <a:gd name="connsiteX64" fmla="*/ 279400 w 3786704"/>
              <a:gd name="connsiteY64" fmla="*/ 3671713 h 4581350"/>
              <a:gd name="connsiteX65" fmla="*/ 317500 w 3786704"/>
              <a:gd name="connsiteY65" fmla="*/ 3590751 h 4581350"/>
              <a:gd name="connsiteX66" fmla="*/ 374650 w 3786704"/>
              <a:gd name="connsiteY66" fmla="*/ 3478831 h 4581350"/>
              <a:gd name="connsiteX67" fmla="*/ 546100 w 3786704"/>
              <a:gd name="connsiteY67" fmla="*/ 3285951 h 4581350"/>
              <a:gd name="connsiteX68" fmla="*/ 622300 w 3786704"/>
              <a:gd name="connsiteY68" fmla="*/ 3057351 h 4581350"/>
              <a:gd name="connsiteX69" fmla="*/ 622300 w 3786704"/>
              <a:gd name="connsiteY69" fmla="*/ 2752551 h 4581350"/>
              <a:gd name="connsiteX70" fmla="*/ 1003300 w 3786704"/>
              <a:gd name="connsiteY70" fmla="*/ 2523951 h 4581350"/>
              <a:gd name="connsiteX71" fmla="*/ 1231900 w 3786704"/>
              <a:gd name="connsiteY71" fmla="*/ 2600151 h 4581350"/>
              <a:gd name="connsiteX72" fmla="*/ 1308100 w 3786704"/>
              <a:gd name="connsiteY72" fmla="*/ 2828751 h 4581350"/>
              <a:gd name="connsiteX73" fmla="*/ 1079500 w 3786704"/>
              <a:gd name="connsiteY73" fmla="*/ 3057351 h 4581350"/>
              <a:gd name="connsiteX74" fmla="*/ 774700 w 3786704"/>
              <a:gd name="connsiteY74" fmla="*/ 3666951 h 4581350"/>
              <a:gd name="connsiteX0" fmla="*/ 785452 w 3786704"/>
              <a:gd name="connsiteY0" fmla="*/ 3624877 h 4581350"/>
              <a:gd name="connsiteX1" fmla="*/ 819111 w 3786704"/>
              <a:gd name="connsiteY1" fmla="*/ 3540730 h 4581350"/>
              <a:gd name="connsiteX2" fmla="*/ 869599 w 3786704"/>
              <a:gd name="connsiteY2" fmla="*/ 3467803 h 4581350"/>
              <a:gd name="connsiteX3" fmla="*/ 920088 w 3786704"/>
              <a:gd name="connsiteY3" fmla="*/ 3411704 h 4581350"/>
              <a:gd name="connsiteX4" fmla="*/ 976186 w 3786704"/>
              <a:gd name="connsiteY4" fmla="*/ 3361216 h 4581350"/>
              <a:gd name="connsiteX5" fmla="*/ 1054723 w 3786704"/>
              <a:gd name="connsiteY5" fmla="*/ 3310728 h 4581350"/>
              <a:gd name="connsiteX6" fmla="*/ 1178139 w 3786704"/>
              <a:gd name="connsiteY6" fmla="*/ 3249020 h 4581350"/>
              <a:gd name="connsiteX7" fmla="*/ 1384300 w 3786704"/>
              <a:gd name="connsiteY7" fmla="*/ 3133551 h 4581350"/>
              <a:gd name="connsiteX8" fmla="*/ 1509118 w 3786704"/>
              <a:gd name="connsiteY8" fmla="*/ 3069506 h 4581350"/>
              <a:gd name="connsiteX9" fmla="*/ 1621315 w 3786704"/>
              <a:gd name="connsiteY9" fmla="*/ 3041457 h 4581350"/>
              <a:gd name="connsiteX10" fmla="*/ 1739121 w 3786704"/>
              <a:gd name="connsiteY10" fmla="*/ 3041457 h 4581350"/>
              <a:gd name="connsiteX11" fmla="*/ 1851317 w 3786704"/>
              <a:gd name="connsiteY11" fmla="*/ 3047066 h 4581350"/>
              <a:gd name="connsiteX12" fmla="*/ 1985953 w 3786704"/>
              <a:gd name="connsiteY12" fmla="*/ 3058286 h 4581350"/>
              <a:gd name="connsiteX13" fmla="*/ 2322542 w 3786704"/>
              <a:gd name="connsiteY13" fmla="*/ 3080725 h 4581350"/>
              <a:gd name="connsiteX14" fmla="*/ 2322542 w 3786704"/>
              <a:gd name="connsiteY14" fmla="*/ 3080725 h 4581350"/>
              <a:gd name="connsiteX15" fmla="*/ 2496446 w 3786704"/>
              <a:gd name="connsiteY15" fmla="*/ 3080725 h 4581350"/>
              <a:gd name="connsiteX16" fmla="*/ 2642301 w 3786704"/>
              <a:gd name="connsiteY16" fmla="*/ 3075115 h 4581350"/>
              <a:gd name="connsiteX17" fmla="*/ 2833035 w 3786704"/>
              <a:gd name="connsiteY17" fmla="*/ 3041457 h 4581350"/>
              <a:gd name="connsiteX18" fmla="*/ 3012549 w 3786704"/>
              <a:gd name="connsiteY18" fmla="*/ 3002188 h 4581350"/>
              <a:gd name="connsiteX19" fmla="*/ 3169624 w 3786704"/>
              <a:gd name="connsiteY19" fmla="*/ 2957309 h 4581350"/>
              <a:gd name="connsiteX20" fmla="*/ 3377187 w 3786704"/>
              <a:gd name="connsiteY20" fmla="*/ 2884382 h 4581350"/>
              <a:gd name="connsiteX21" fmla="*/ 3461334 w 3786704"/>
              <a:gd name="connsiteY21" fmla="*/ 2800234 h 4581350"/>
              <a:gd name="connsiteX22" fmla="*/ 3601580 w 3786704"/>
              <a:gd name="connsiteY22" fmla="*/ 2682428 h 4581350"/>
              <a:gd name="connsiteX23" fmla="*/ 3685727 w 3786704"/>
              <a:gd name="connsiteY23" fmla="*/ 2508524 h 4581350"/>
              <a:gd name="connsiteX24" fmla="*/ 3786704 w 3786704"/>
              <a:gd name="connsiteY24" fmla="*/ 2261692 h 4581350"/>
              <a:gd name="connsiteX25" fmla="*/ 3786704 w 3786704"/>
              <a:gd name="connsiteY25" fmla="*/ 2087788 h 4581350"/>
              <a:gd name="connsiteX26" fmla="*/ 3764264 w 3786704"/>
              <a:gd name="connsiteY26" fmla="*/ 1998031 h 4581350"/>
              <a:gd name="connsiteX27" fmla="*/ 3696947 w 3786704"/>
              <a:gd name="connsiteY27" fmla="*/ 1824126 h 4581350"/>
              <a:gd name="connsiteX28" fmla="*/ 3607190 w 3786704"/>
              <a:gd name="connsiteY28" fmla="*/ 1650222 h 4581350"/>
              <a:gd name="connsiteX29" fmla="*/ 3472554 w 3786704"/>
              <a:gd name="connsiteY29" fmla="*/ 1375341 h 4581350"/>
              <a:gd name="connsiteX30" fmla="*/ 3422066 w 3786704"/>
              <a:gd name="connsiteY30" fmla="*/ 1134119 h 4581350"/>
              <a:gd name="connsiteX31" fmla="*/ 3394017 w 3786704"/>
              <a:gd name="connsiteY31" fmla="*/ 965825 h 4581350"/>
              <a:gd name="connsiteX32" fmla="*/ 3343528 w 3786704"/>
              <a:gd name="connsiteY32" fmla="*/ 735822 h 4581350"/>
              <a:gd name="connsiteX33" fmla="*/ 3213100 w 3786704"/>
              <a:gd name="connsiteY33" fmla="*/ 466550 h 4581350"/>
              <a:gd name="connsiteX34" fmla="*/ 2984500 w 3786704"/>
              <a:gd name="connsiteY34" fmla="*/ 161750 h 4581350"/>
              <a:gd name="connsiteX35" fmla="*/ 2603500 w 3786704"/>
              <a:gd name="connsiteY35" fmla="*/ 9350 h 4581350"/>
              <a:gd name="connsiteX36" fmla="*/ 2374900 w 3786704"/>
              <a:gd name="connsiteY36" fmla="*/ 85551 h 4581350"/>
              <a:gd name="connsiteX37" fmla="*/ 2146300 w 3786704"/>
              <a:gd name="connsiteY37" fmla="*/ 314151 h 4581350"/>
              <a:gd name="connsiteX38" fmla="*/ 1917700 w 3786704"/>
              <a:gd name="connsiteY38" fmla="*/ 695151 h 4581350"/>
              <a:gd name="connsiteX39" fmla="*/ 1841500 w 3786704"/>
              <a:gd name="connsiteY39" fmla="*/ 923751 h 4581350"/>
              <a:gd name="connsiteX40" fmla="*/ 1689100 w 3786704"/>
              <a:gd name="connsiteY40" fmla="*/ 1304751 h 4581350"/>
              <a:gd name="connsiteX41" fmla="*/ 1536700 w 3786704"/>
              <a:gd name="connsiteY41" fmla="*/ 1609551 h 4581350"/>
              <a:gd name="connsiteX42" fmla="*/ 1079500 w 3786704"/>
              <a:gd name="connsiteY42" fmla="*/ 1990551 h 4581350"/>
              <a:gd name="connsiteX43" fmla="*/ 546100 w 3786704"/>
              <a:gd name="connsiteY43" fmla="*/ 2219151 h 4581350"/>
              <a:gd name="connsiteX44" fmla="*/ 252520 w 3786704"/>
              <a:gd name="connsiteY44" fmla="*/ 2491695 h 4581350"/>
              <a:gd name="connsiteX45" fmla="*/ 274959 w 3786704"/>
              <a:gd name="connsiteY45" fmla="*/ 2828284 h 4581350"/>
              <a:gd name="connsiteX46" fmla="*/ 297398 w 3786704"/>
              <a:gd name="connsiteY46" fmla="*/ 2951699 h 4581350"/>
              <a:gd name="connsiteX47" fmla="*/ 280569 w 3786704"/>
              <a:gd name="connsiteY47" fmla="*/ 3204141 h 4581350"/>
              <a:gd name="connsiteX48" fmla="*/ 190812 w 3786704"/>
              <a:gd name="connsiteY48" fmla="*/ 3344387 h 4581350"/>
              <a:gd name="connsiteX49" fmla="*/ 88900 w 3786704"/>
              <a:gd name="connsiteY49" fmla="*/ 3438350 h 4581350"/>
              <a:gd name="connsiteX50" fmla="*/ 12700 w 3786704"/>
              <a:gd name="connsiteY50" fmla="*/ 3590750 h 4581350"/>
              <a:gd name="connsiteX51" fmla="*/ 12700 w 3786704"/>
              <a:gd name="connsiteY51" fmla="*/ 3743150 h 4581350"/>
              <a:gd name="connsiteX52" fmla="*/ 28127 w 3786704"/>
              <a:gd name="connsiteY52" fmla="*/ 3871709 h 4581350"/>
              <a:gd name="connsiteX53" fmla="*/ 95445 w 3786704"/>
              <a:gd name="connsiteY53" fmla="*/ 4040004 h 4581350"/>
              <a:gd name="connsiteX54" fmla="*/ 241300 w 3786704"/>
              <a:gd name="connsiteY54" fmla="*/ 4352750 h 4581350"/>
              <a:gd name="connsiteX55" fmla="*/ 165100 w 3786704"/>
              <a:gd name="connsiteY55" fmla="*/ 4352750 h 4581350"/>
              <a:gd name="connsiteX56" fmla="*/ 317500 w 3786704"/>
              <a:gd name="connsiteY56" fmla="*/ 4581350 h 4581350"/>
              <a:gd name="connsiteX57" fmla="*/ 393700 w 3786704"/>
              <a:gd name="connsiteY57" fmla="*/ 4352750 h 4581350"/>
              <a:gd name="connsiteX58" fmla="*/ 317500 w 3786704"/>
              <a:gd name="connsiteY58" fmla="*/ 4352750 h 4581350"/>
              <a:gd name="connsiteX59" fmla="*/ 317500 w 3786704"/>
              <a:gd name="connsiteY59" fmla="*/ 4124150 h 4581350"/>
              <a:gd name="connsiteX60" fmla="*/ 317500 w 3786704"/>
              <a:gd name="connsiteY60" fmla="*/ 4047950 h 4581350"/>
              <a:gd name="connsiteX61" fmla="*/ 317500 w 3786704"/>
              <a:gd name="connsiteY61" fmla="*/ 3895550 h 4581350"/>
              <a:gd name="connsiteX62" fmla="*/ 317500 w 3786704"/>
              <a:gd name="connsiteY62" fmla="*/ 3895550 h 4581350"/>
              <a:gd name="connsiteX63" fmla="*/ 274638 w 3786704"/>
              <a:gd name="connsiteY63" fmla="*/ 3776488 h 4581350"/>
              <a:gd name="connsiteX64" fmla="*/ 279400 w 3786704"/>
              <a:gd name="connsiteY64" fmla="*/ 3671713 h 4581350"/>
              <a:gd name="connsiteX65" fmla="*/ 317500 w 3786704"/>
              <a:gd name="connsiteY65" fmla="*/ 3590751 h 4581350"/>
              <a:gd name="connsiteX66" fmla="*/ 374650 w 3786704"/>
              <a:gd name="connsiteY66" fmla="*/ 3478831 h 4581350"/>
              <a:gd name="connsiteX67" fmla="*/ 546100 w 3786704"/>
              <a:gd name="connsiteY67" fmla="*/ 3285951 h 4581350"/>
              <a:gd name="connsiteX68" fmla="*/ 622300 w 3786704"/>
              <a:gd name="connsiteY68" fmla="*/ 3057351 h 4581350"/>
              <a:gd name="connsiteX69" fmla="*/ 622300 w 3786704"/>
              <a:gd name="connsiteY69" fmla="*/ 2752551 h 4581350"/>
              <a:gd name="connsiteX70" fmla="*/ 1003300 w 3786704"/>
              <a:gd name="connsiteY70" fmla="*/ 2523951 h 4581350"/>
              <a:gd name="connsiteX71" fmla="*/ 1231900 w 3786704"/>
              <a:gd name="connsiteY71" fmla="*/ 2600151 h 4581350"/>
              <a:gd name="connsiteX72" fmla="*/ 1308100 w 3786704"/>
              <a:gd name="connsiteY72" fmla="*/ 2828751 h 4581350"/>
              <a:gd name="connsiteX73" fmla="*/ 1079500 w 3786704"/>
              <a:gd name="connsiteY73" fmla="*/ 3057351 h 4581350"/>
              <a:gd name="connsiteX74" fmla="*/ 774700 w 3786704"/>
              <a:gd name="connsiteY74" fmla="*/ 3666951 h 4581350"/>
              <a:gd name="connsiteX0" fmla="*/ 785452 w 3786704"/>
              <a:gd name="connsiteY0" fmla="*/ 3624877 h 4581350"/>
              <a:gd name="connsiteX1" fmla="*/ 819111 w 3786704"/>
              <a:gd name="connsiteY1" fmla="*/ 3540730 h 4581350"/>
              <a:gd name="connsiteX2" fmla="*/ 869599 w 3786704"/>
              <a:gd name="connsiteY2" fmla="*/ 3467803 h 4581350"/>
              <a:gd name="connsiteX3" fmla="*/ 920088 w 3786704"/>
              <a:gd name="connsiteY3" fmla="*/ 3411704 h 4581350"/>
              <a:gd name="connsiteX4" fmla="*/ 976186 w 3786704"/>
              <a:gd name="connsiteY4" fmla="*/ 3361216 h 4581350"/>
              <a:gd name="connsiteX5" fmla="*/ 1054723 w 3786704"/>
              <a:gd name="connsiteY5" fmla="*/ 3310728 h 4581350"/>
              <a:gd name="connsiteX6" fmla="*/ 1178139 w 3786704"/>
              <a:gd name="connsiteY6" fmla="*/ 3249020 h 4581350"/>
              <a:gd name="connsiteX7" fmla="*/ 1384300 w 3786704"/>
              <a:gd name="connsiteY7" fmla="*/ 3133551 h 4581350"/>
              <a:gd name="connsiteX8" fmla="*/ 1509118 w 3786704"/>
              <a:gd name="connsiteY8" fmla="*/ 3069506 h 4581350"/>
              <a:gd name="connsiteX9" fmla="*/ 1621315 w 3786704"/>
              <a:gd name="connsiteY9" fmla="*/ 3041457 h 4581350"/>
              <a:gd name="connsiteX10" fmla="*/ 1739121 w 3786704"/>
              <a:gd name="connsiteY10" fmla="*/ 3041457 h 4581350"/>
              <a:gd name="connsiteX11" fmla="*/ 1851317 w 3786704"/>
              <a:gd name="connsiteY11" fmla="*/ 3047066 h 4581350"/>
              <a:gd name="connsiteX12" fmla="*/ 1985953 w 3786704"/>
              <a:gd name="connsiteY12" fmla="*/ 3058286 h 4581350"/>
              <a:gd name="connsiteX13" fmla="*/ 2322542 w 3786704"/>
              <a:gd name="connsiteY13" fmla="*/ 3080725 h 4581350"/>
              <a:gd name="connsiteX14" fmla="*/ 2322542 w 3786704"/>
              <a:gd name="connsiteY14" fmla="*/ 3080725 h 4581350"/>
              <a:gd name="connsiteX15" fmla="*/ 2496446 w 3786704"/>
              <a:gd name="connsiteY15" fmla="*/ 3080725 h 4581350"/>
              <a:gd name="connsiteX16" fmla="*/ 2642301 w 3786704"/>
              <a:gd name="connsiteY16" fmla="*/ 3075115 h 4581350"/>
              <a:gd name="connsiteX17" fmla="*/ 2833035 w 3786704"/>
              <a:gd name="connsiteY17" fmla="*/ 3041457 h 4581350"/>
              <a:gd name="connsiteX18" fmla="*/ 3012549 w 3786704"/>
              <a:gd name="connsiteY18" fmla="*/ 3002188 h 4581350"/>
              <a:gd name="connsiteX19" fmla="*/ 3169624 w 3786704"/>
              <a:gd name="connsiteY19" fmla="*/ 2957309 h 4581350"/>
              <a:gd name="connsiteX20" fmla="*/ 3377187 w 3786704"/>
              <a:gd name="connsiteY20" fmla="*/ 2884382 h 4581350"/>
              <a:gd name="connsiteX21" fmla="*/ 3461334 w 3786704"/>
              <a:gd name="connsiteY21" fmla="*/ 2800234 h 4581350"/>
              <a:gd name="connsiteX22" fmla="*/ 3601580 w 3786704"/>
              <a:gd name="connsiteY22" fmla="*/ 2682428 h 4581350"/>
              <a:gd name="connsiteX23" fmla="*/ 3685727 w 3786704"/>
              <a:gd name="connsiteY23" fmla="*/ 2508524 h 4581350"/>
              <a:gd name="connsiteX24" fmla="*/ 3786704 w 3786704"/>
              <a:gd name="connsiteY24" fmla="*/ 2261692 h 4581350"/>
              <a:gd name="connsiteX25" fmla="*/ 3786704 w 3786704"/>
              <a:gd name="connsiteY25" fmla="*/ 2087788 h 4581350"/>
              <a:gd name="connsiteX26" fmla="*/ 3764264 w 3786704"/>
              <a:gd name="connsiteY26" fmla="*/ 1998031 h 4581350"/>
              <a:gd name="connsiteX27" fmla="*/ 3696947 w 3786704"/>
              <a:gd name="connsiteY27" fmla="*/ 1824126 h 4581350"/>
              <a:gd name="connsiteX28" fmla="*/ 3607190 w 3786704"/>
              <a:gd name="connsiteY28" fmla="*/ 1650222 h 4581350"/>
              <a:gd name="connsiteX29" fmla="*/ 3472554 w 3786704"/>
              <a:gd name="connsiteY29" fmla="*/ 1375341 h 4581350"/>
              <a:gd name="connsiteX30" fmla="*/ 3422066 w 3786704"/>
              <a:gd name="connsiteY30" fmla="*/ 1134119 h 4581350"/>
              <a:gd name="connsiteX31" fmla="*/ 3394017 w 3786704"/>
              <a:gd name="connsiteY31" fmla="*/ 965825 h 4581350"/>
              <a:gd name="connsiteX32" fmla="*/ 3343528 w 3786704"/>
              <a:gd name="connsiteY32" fmla="*/ 735822 h 4581350"/>
              <a:gd name="connsiteX33" fmla="*/ 3213100 w 3786704"/>
              <a:gd name="connsiteY33" fmla="*/ 466550 h 4581350"/>
              <a:gd name="connsiteX34" fmla="*/ 2984500 w 3786704"/>
              <a:gd name="connsiteY34" fmla="*/ 161750 h 4581350"/>
              <a:gd name="connsiteX35" fmla="*/ 2603500 w 3786704"/>
              <a:gd name="connsiteY35" fmla="*/ 9350 h 4581350"/>
              <a:gd name="connsiteX36" fmla="*/ 2374900 w 3786704"/>
              <a:gd name="connsiteY36" fmla="*/ 85551 h 4581350"/>
              <a:gd name="connsiteX37" fmla="*/ 2146300 w 3786704"/>
              <a:gd name="connsiteY37" fmla="*/ 314151 h 4581350"/>
              <a:gd name="connsiteX38" fmla="*/ 1917700 w 3786704"/>
              <a:gd name="connsiteY38" fmla="*/ 695151 h 4581350"/>
              <a:gd name="connsiteX39" fmla="*/ 1841500 w 3786704"/>
              <a:gd name="connsiteY39" fmla="*/ 923751 h 4581350"/>
              <a:gd name="connsiteX40" fmla="*/ 1689100 w 3786704"/>
              <a:gd name="connsiteY40" fmla="*/ 1304751 h 4581350"/>
              <a:gd name="connsiteX41" fmla="*/ 1536700 w 3786704"/>
              <a:gd name="connsiteY41" fmla="*/ 1609551 h 4581350"/>
              <a:gd name="connsiteX42" fmla="*/ 1079500 w 3786704"/>
              <a:gd name="connsiteY42" fmla="*/ 1990551 h 4581350"/>
              <a:gd name="connsiteX43" fmla="*/ 546100 w 3786704"/>
              <a:gd name="connsiteY43" fmla="*/ 2219151 h 4581350"/>
              <a:gd name="connsiteX44" fmla="*/ 252520 w 3786704"/>
              <a:gd name="connsiteY44" fmla="*/ 2491695 h 4581350"/>
              <a:gd name="connsiteX45" fmla="*/ 274959 w 3786704"/>
              <a:gd name="connsiteY45" fmla="*/ 2828284 h 4581350"/>
              <a:gd name="connsiteX46" fmla="*/ 297398 w 3786704"/>
              <a:gd name="connsiteY46" fmla="*/ 2951699 h 4581350"/>
              <a:gd name="connsiteX47" fmla="*/ 280569 w 3786704"/>
              <a:gd name="connsiteY47" fmla="*/ 3204141 h 4581350"/>
              <a:gd name="connsiteX48" fmla="*/ 190812 w 3786704"/>
              <a:gd name="connsiteY48" fmla="*/ 3344387 h 4581350"/>
              <a:gd name="connsiteX49" fmla="*/ 88900 w 3786704"/>
              <a:gd name="connsiteY49" fmla="*/ 3438350 h 4581350"/>
              <a:gd name="connsiteX50" fmla="*/ 12700 w 3786704"/>
              <a:gd name="connsiteY50" fmla="*/ 3590750 h 4581350"/>
              <a:gd name="connsiteX51" fmla="*/ 12700 w 3786704"/>
              <a:gd name="connsiteY51" fmla="*/ 3743150 h 4581350"/>
              <a:gd name="connsiteX52" fmla="*/ 28127 w 3786704"/>
              <a:gd name="connsiteY52" fmla="*/ 3871709 h 4581350"/>
              <a:gd name="connsiteX53" fmla="*/ 95445 w 3786704"/>
              <a:gd name="connsiteY53" fmla="*/ 4040004 h 4581350"/>
              <a:gd name="connsiteX54" fmla="*/ 241300 w 3786704"/>
              <a:gd name="connsiteY54" fmla="*/ 4352750 h 4581350"/>
              <a:gd name="connsiteX55" fmla="*/ 165100 w 3786704"/>
              <a:gd name="connsiteY55" fmla="*/ 4352750 h 4581350"/>
              <a:gd name="connsiteX56" fmla="*/ 317500 w 3786704"/>
              <a:gd name="connsiteY56" fmla="*/ 4581350 h 4581350"/>
              <a:gd name="connsiteX57" fmla="*/ 393700 w 3786704"/>
              <a:gd name="connsiteY57" fmla="*/ 4352750 h 4581350"/>
              <a:gd name="connsiteX58" fmla="*/ 317500 w 3786704"/>
              <a:gd name="connsiteY58" fmla="*/ 4352750 h 4581350"/>
              <a:gd name="connsiteX59" fmla="*/ 317500 w 3786704"/>
              <a:gd name="connsiteY59" fmla="*/ 4124150 h 4581350"/>
              <a:gd name="connsiteX60" fmla="*/ 317500 w 3786704"/>
              <a:gd name="connsiteY60" fmla="*/ 4047950 h 4581350"/>
              <a:gd name="connsiteX61" fmla="*/ 317500 w 3786704"/>
              <a:gd name="connsiteY61" fmla="*/ 3895550 h 4581350"/>
              <a:gd name="connsiteX62" fmla="*/ 274638 w 3786704"/>
              <a:gd name="connsiteY62" fmla="*/ 3776488 h 4581350"/>
              <a:gd name="connsiteX63" fmla="*/ 279400 w 3786704"/>
              <a:gd name="connsiteY63" fmla="*/ 3671713 h 4581350"/>
              <a:gd name="connsiteX64" fmla="*/ 317500 w 3786704"/>
              <a:gd name="connsiteY64" fmla="*/ 3590751 h 4581350"/>
              <a:gd name="connsiteX65" fmla="*/ 374650 w 3786704"/>
              <a:gd name="connsiteY65" fmla="*/ 3478831 h 4581350"/>
              <a:gd name="connsiteX66" fmla="*/ 546100 w 3786704"/>
              <a:gd name="connsiteY66" fmla="*/ 3285951 h 4581350"/>
              <a:gd name="connsiteX67" fmla="*/ 622300 w 3786704"/>
              <a:gd name="connsiteY67" fmla="*/ 3057351 h 4581350"/>
              <a:gd name="connsiteX68" fmla="*/ 622300 w 3786704"/>
              <a:gd name="connsiteY68" fmla="*/ 2752551 h 4581350"/>
              <a:gd name="connsiteX69" fmla="*/ 1003300 w 3786704"/>
              <a:gd name="connsiteY69" fmla="*/ 2523951 h 4581350"/>
              <a:gd name="connsiteX70" fmla="*/ 1231900 w 3786704"/>
              <a:gd name="connsiteY70" fmla="*/ 2600151 h 4581350"/>
              <a:gd name="connsiteX71" fmla="*/ 1308100 w 3786704"/>
              <a:gd name="connsiteY71" fmla="*/ 2828751 h 4581350"/>
              <a:gd name="connsiteX72" fmla="*/ 1079500 w 3786704"/>
              <a:gd name="connsiteY72" fmla="*/ 3057351 h 4581350"/>
              <a:gd name="connsiteX73" fmla="*/ 774700 w 3786704"/>
              <a:gd name="connsiteY73" fmla="*/ 3666951 h 4581350"/>
              <a:gd name="connsiteX0" fmla="*/ 785452 w 3786704"/>
              <a:gd name="connsiteY0" fmla="*/ 3624877 h 4581350"/>
              <a:gd name="connsiteX1" fmla="*/ 819111 w 3786704"/>
              <a:gd name="connsiteY1" fmla="*/ 3540730 h 4581350"/>
              <a:gd name="connsiteX2" fmla="*/ 869599 w 3786704"/>
              <a:gd name="connsiteY2" fmla="*/ 3467803 h 4581350"/>
              <a:gd name="connsiteX3" fmla="*/ 920088 w 3786704"/>
              <a:gd name="connsiteY3" fmla="*/ 3411704 h 4581350"/>
              <a:gd name="connsiteX4" fmla="*/ 976186 w 3786704"/>
              <a:gd name="connsiteY4" fmla="*/ 3361216 h 4581350"/>
              <a:gd name="connsiteX5" fmla="*/ 1054723 w 3786704"/>
              <a:gd name="connsiteY5" fmla="*/ 3310728 h 4581350"/>
              <a:gd name="connsiteX6" fmla="*/ 1178139 w 3786704"/>
              <a:gd name="connsiteY6" fmla="*/ 3249020 h 4581350"/>
              <a:gd name="connsiteX7" fmla="*/ 1384300 w 3786704"/>
              <a:gd name="connsiteY7" fmla="*/ 3133551 h 4581350"/>
              <a:gd name="connsiteX8" fmla="*/ 1509118 w 3786704"/>
              <a:gd name="connsiteY8" fmla="*/ 3069506 h 4581350"/>
              <a:gd name="connsiteX9" fmla="*/ 1621315 w 3786704"/>
              <a:gd name="connsiteY9" fmla="*/ 3041457 h 4581350"/>
              <a:gd name="connsiteX10" fmla="*/ 1739121 w 3786704"/>
              <a:gd name="connsiteY10" fmla="*/ 3041457 h 4581350"/>
              <a:gd name="connsiteX11" fmla="*/ 1851317 w 3786704"/>
              <a:gd name="connsiteY11" fmla="*/ 3047066 h 4581350"/>
              <a:gd name="connsiteX12" fmla="*/ 1985953 w 3786704"/>
              <a:gd name="connsiteY12" fmla="*/ 3058286 h 4581350"/>
              <a:gd name="connsiteX13" fmla="*/ 2322542 w 3786704"/>
              <a:gd name="connsiteY13" fmla="*/ 3080725 h 4581350"/>
              <a:gd name="connsiteX14" fmla="*/ 2322542 w 3786704"/>
              <a:gd name="connsiteY14" fmla="*/ 3080725 h 4581350"/>
              <a:gd name="connsiteX15" fmla="*/ 2496446 w 3786704"/>
              <a:gd name="connsiteY15" fmla="*/ 3080725 h 4581350"/>
              <a:gd name="connsiteX16" fmla="*/ 2642301 w 3786704"/>
              <a:gd name="connsiteY16" fmla="*/ 3075115 h 4581350"/>
              <a:gd name="connsiteX17" fmla="*/ 2833035 w 3786704"/>
              <a:gd name="connsiteY17" fmla="*/ 3041457 h 4581350"/>
              <a:gd name="connsiteX18" fmla="*/ 3012549 w 3786704"/>
              <a:gd name="connsiteY18" fmla="*/ 3002188 h 4581350"/>
              <a:gd name="connsiteX19" fmla="*/ 3169624 w 3786704"/>
              <a:gd name="connsiteY19" fmla="*/ 2957309 h 4581350"/>
              <a:gd name="connsiteX20" fmla="*/ 3377187 w 3786704"/>
              <a:gd name="connsiteY20" fmla="*/ 2884382 h 4581350"/>
              <a:gd name="connsiteX21" fmla="*/ 3461334 w 3786704"/>
              <a:gd name="connsiteY21" fmla="*/ 2800234 h 4581350"/>
              <a:gd name="connsiteX22" fmla="*/ 3601580 w 3786704"/>
              <a:gd name="connsiteY22" fmla="*/ 2682428 h 4581350"/>
              <a:gd name="connsiteX23" fmla="*/ 3685727 w 3786704"/>
              <a:gd name="connsiteY23" fmla="*/ 2508524 h 4581350"/>
              <a:gd name="connsiteX24" fmla="*/ 3786704 w 3786704"/>
              <a:gd name="connsiteY24" fmla="*/ 2261692 h 4581350"/>
              <a:gd name="connsiteX25" fmla="*/ 3786704 w 3786704"/>
              <a:gd name="connsiteY25" fmla="*/ 2087788 h 4581350"/>
              <a:gd name="connsiteX26" fmla="*/ 3764264 w 3786704"/>
              <a:gd name="connsiteY26" fmla="*/ 1998031 h 4581350"/>
              <a:gd name="connsiteX27" fmla="*/ 3696947 w 3786704"/>
              <a:gd name="connsiteY27" fmla="*/ 1824126 h 4581350"/>
              <a:gd name="connsiteX28" fmla="*/ 3607190 w 3786704"/>
              <a:gd name="connsiteY28" fmla="*/ 1650222 h 4581350"/>
              <a:gd name="connsiteX29" fmla="*/ 3472554 w 3786704"/>
              <a:gd name="connsiteY29" fmla="*/ 1375341 h 4581350"/>
              <a:gd name="connsiteX30" fmla="*/ 3422066 w 3786704"/>
              <a:gd name="connsiteY30" fmla="*/ 1134119 h 4581350"/>
              <a:gd name="connsiteX31" fmla="*/ 3394017 w 3786704"/>
              <a:gd name="connsiteY31" fmla="*/ 965825 h 4581350"/>
              <a:gd name="connsiteX32" fmla="*/ 3343528 w 3786704"/>
              <a:gd name="connsiteY32" fmla="*/ 735822 h 4581350"/>
              <a:gd name="connsiteX33" fmla="*/ 3213100 w 3786704"/>
              <a:gd name="connsiteY33" fmla="*/ 466550 h 4581350"/>
              <a:gd name="connsiteX34" fmla="*/ 2984500 w 3786704"/>
              <a:gd name="connsiteY34" fmla="*/ 161750 h 4581350"/>
              <a:gd name="connsiteX35" fmla="*/ 2603500 w 3786704"/>
              <a:gd name="connsiteY35" fmla="*/ 9350 h 4581350"/>
              <a:gd name="connsiteX36" fmla="*/ 2374900 w 3786704"/>
              <a:gd name="connsiteY36" fmla="*/ 85551 h 4581350"/>
              <a:gd name="connsiteX37" fmla="*/ 2146300 w 3786704"/>
              <a:gd name="connsiteY37" fmla="*/ 314151 h 4581350"/>
              <a:gd name="connsiteX38" fmla="*/ 1917700 w 3786704"/>
              <a:gd name="connsiteY38" fmla="*/ 695151 h 4581350"/>
              <a:gd name="connsiteX39" fmla="*/ 1841500 w 3786704"/>
              <a:gd name="connsiteY39" fmla="*/ 923751 h 4581350"/>
              <a:gd name="connsiteX40" fmla="*/ 1689100 w 3786704"/>
              <a:gd name="connsiteY40" fmla="*/ 1304751 h 4581350"/>
              <a:gd name="connsiteX41" fmla="*/ 1536700 w 3786704"/>
              <a:gd name="connsiteY41" fmla="*/ 1609551 h 4581350"/>
              <a:gd name="connsiteX42" fmla="*/ 1079500 w 3786704"/>
              <a:gd name="connsiteY42" fmla="*/ 1990551 h 4581350"/>
              <a:gd name="connsiteX43" fmla="*/ 546100 w 3786704"/>
              <a:gd name="connsiteY43" fmla="*/ 2219151 h 4581350"/>
              <a:gd name="connsiteX44" fmla="*/ 252520 w 3786704"/>
              <a:gd name="connsiteY44" fmla="*/ 2491695 h 4581350"/>
              <a:gd name="connsiteX45" fmla="*/ 274959 w 3786704"/>
              <a:gd name="connsiteY45" fmla="*/ 2828284 h 4581350"/>
              <a:gd name="connsiteX46" fmla="*/ 297398 w 3786704"/>
              <a:gd name="connsiteY46" fmla="*/ 2951699 h 4581350"/>
              <a:gd name="connsiteX47" fmla="*/ 280569 w 3786704"/>
              <a:gd name="connsiteY47" fmla="*/ 3204141 h 4581350"/>
              <a:gd name="connsiteX48" fmla="*/ 190812 w 3786704"/>
              <a:gd name="connsiteY48" fmla="*/ 3344387 h 4581350"/>
              <a:gd name="connsiteX49" fmla="*/ 88900 w 3786704"/>
              <a:gd name="connsiteY49" fmla="*/ 3438350 h 4581350"/>
              <a:gd name="connsiteX50" fmla="*/ 12700 w 3786704"/>
              <a:gd name="connsiteY50" fmla="*/ 3590750 h 4581350"/>
              <a:gd name="connsiteX51" fmla="*/ 12700 w 3786704"/>
              <a:gd name="connsiteY51" fmla="*/ 3743150 h 4581350"/>
              <a:gd name="connsiteX52" fmla="*/ 28127 w 3786704"/>
              <a:gd name="connsiteY52" fmla="*/ 3871709 h 4581350"/>
              <a:gd name="connsiteX53" fmla="*/ 95445 w 3786704"/>
              <a:gd name="connsiteY53" fmla="*/ 4040004 h 4581350"/>
              <a:gd name="connsiteX54" fmla="*/ 241300 w 3786704"/>
              <a:gd name="connsiteY54" fmla="*/ 4352750 h 4581350"/>
              <a:gd name="connsiteX55" fmla="*/ 165100 w 3786704"/>
              <a:gd name="connsiteY55" fmla="*/ 4352750 h 4581350"/>
              <a:gd name="connsiteX56" fmla="*/ 317500 w 3786704"/>
              <a:gd name="connsiteY56" fmla="*/ 4581350 h 4581350"/>
              <a:gd name="connsiteX57" fmla="*/ 393700 w 3786704"/>
              <a:gd name="connsiteY57" fmla="*/ 4352750 h 4581350"/>
              <a:gd name="connsiteX58" fmla="*/ 317500 w 3786704"/>
              <a:gd name="connsiteY58" fmla="*/ 4352750 h 4581350"/>
              <a:gd name="connsiteX59" fmla="*/ 317500 w 3786704"/>
              <a:gd name="connsiteY59" fmla="*/ 4124150 h 4581350"/>
              <a:gd name="connsiteX60" fmla="*/ 317500 w 3786704"/>
              <a:gd name="connsiteY60" fmla="*/ 4047950 h 4581350"/>
              <a:gd name="connsiteX61" fmla="*/ 274638 w 3786704"/>
              <a:gd name="connsiteY61" fmla="*/ 3776488 h 4581350"/>
              <a:gd name="connsiteX62" fmla="*/ 279400 w 3786704"/>
              <a:gd name="connsiteY62" fmla="*/ 3671713 h 4581350"/>
              <a:gd name="connsiteX63" fmla="*/ 317500 w 3786704"/>
              <a:gd name="connsiteY63" fmla="*/ 3590751 h 4581350"/>
              <a:gd name="connsiteX64" fmla="*/ 374650 w 3786704"/>
              <a:gd name="connsiteY64" fmla="*/ 3478831 h 4581350"/>
              <a:gd name="connsiteX65" fmla="*/ 546100 w 3786704"/>
              <a:gd name="connsiteY65" fmla="*/ 3285951 h 4581350"/>
              <a:gd name="connsiteX66" fmla="*/ 622300 w 3786704"/>
              <a:gd name="connsiteY66" fmla="*/ 3057351 h 4581350"/>
              <a:gd name="connsiteX67" fmla="*/ 622300 w 3786704"/>
              <a:gd name="connsiteY67" fmla="*/ 2752551 h 4581350"/>
              <a:gd name="connsiteX68" fmla="*/ 1003300 w 3786704"/>
              <a:gd name="connsiteY68" fmla="*/ 2523951 h 4581350"/>
              <a:gd name="connsiteX69" fmla="*/ 1231900 w 3786704"/>
              <a:gd name="connsiteY69" fmla="*/ 2600151 h 4581350"/>
              <a:gd name="connsiteX70" fmla="*/ 1308100 w 3786704"/>
              <a:gd name="connsiteY70" fmla="*/ 2828751 h 4581350"/>
              <a:gd name="connsiteX71" fmla="*/ 1079500 w 3786704"/>
              <a:gd name="connsiteY71" fmla="*/ 3057351 h 4581350"/>
              <a:gd name="connsiteX72" fmla="*/ 774700 w 3786704"/>
              <a:gd name="connsiteY72" fmla="*/ 3666951 h 4581350"/>
              <a:gd name="connsiteX0" fmla="*/ 785452 w 3786704"/>
              <a:gd name="connsiteY0" fmla="*/ 3624877 h 4581350"/>
              <a:gd name="connsiteX1" fmla="*/ 819111 w 3786704"/>
              <a:gd name="connsiteY1" fmla="*/ 3540730 h 4581350"/>
              <a:gd name="connsiteX2" fmla="*/ 869599 w 3786704"/>
              <a:gd name="connsiteY2" fmla="*/ 3467803 h 4581350"/>
              <a:gd name="connsiteX3" fmla="*/ 920088 w 3786704"/>
              <a:gd name="connsiteY3" fmla="*/ 3411704 h 4581350"/>
              <a:gd name="connsiteX4" fmla="*/ 976186 w 3786704"/>
              <a:gd name="connsiteY4" fmla="*/ 3361216 h 4581350"/>
              <a:gd name="connsiteX5" fmla="*/ 1054723 w 3786704"/>
              <a:gd name="connsiteY5" fmla="*/ 3310728 h 4581350"/>
              <a:gd name="connsiteX6" fmla="*/ 1178139 w 3786704"/>
              <a:gd name="connsiteY6" fmla="*/ 3249020 h 4581350"/>
              <a:gd name="connsiteX7" fmla="*/ 1384300 w 3786704"/>
              <a:gd name="connsiteY7" fmla="*/ 3133551 h 4581350"/>
              <a:gd name="connsiteX8" fmla="*/ 1509118 w 3786704"/>
              <a:gd name="connsiteY8" fmla="*/ 3069506 h 4581350"/>
              <a:gd name="connsiteX9" fmla="*/ 1621315 w 3786704"/>
              <a:gd name="connsiteY9" fmla="*/ 3041457 h 4581350"/>
              <a:gd name="connsiteX10" fmla="*/ 1739121 w 3786704"/>
              <a:gd name="connsiteY10" fmla="*/ 3041457 h 4581350"/>
              <a:gd name="connsiteX11" fmla="*/ 1851317 w 3786704"/>
              <a:gd name="connsiteY11" fmla="*/ 3047066 h 4581350"/>
              <a:gd name="connsiteX12" fmla="*/ 1985953 w 3786704"/>
              <a:gd name="connsiteY12" fmla="*/ 3058286 h 4581350"/>
              <a:gd name="connsiteX13" fmla="*/ 2322542 w 3786704"/>
              <a:gd name="connsiteY13" fmla="*/ 3080725 h 4581350"/>
              <a:gd name="connsiteX14" fmla="*/ 2322542 w 3786704"/>
              <a:gd name="connsiteY14" fmla="*/ 3080725 h 4581350"/>
              <a:gd name="connsiteX15" fmla="*/ 2496446 w 3786704"/>
              <a:gd name="connsiteY15" fmla="*/ 3080725 h 4581350"/>
              <a:gd name="connsiteX16" fmla="*/ 2642301 w 3786704"/>
              <a:gd name="connsiteY16" fmla="*/ 3075115 h 4581350"/>
              <a:gd name="connsiteX17" fmla="*/ 2833035 w 3786704"/>
              <a:gd name="connsiteY17" fmla="*/ 3041457 h 4581350"/>
              <a:gd name="connsiteX18" fmla="*/ 3012549 w 3786704"/>
              <a:gd name="connsiteY18" fmla="*/ 3002188 h 4581350"/>
              <a:gd name="connsiteX19" fmla="*/ 3169624 w 3786704"/>
              <a:gd name="connsiteY19" fmla="*/ 2957309 h 4581350"/>
              <a:gd name="connsiteX20" fmla="*/ 3377187 w 3786704"/>
              <a:gd name="connsiteY20" fmla="*/ 2884382 h 4581350"/>
              <a:gd name="connsiteX21" fmla="*/ 3461334 w 3786704"/>
              <a:gd name="connsiteY21" fmla="*/ 2800234 h 4581350"/>
              <a:gd name="connsiteX22" fmla="*/ 3601580 w 3786704"/>
              <a:gd name="connsiteY22" fmla="*/ 2682428 h 4581350"/>
              <a:gd name="connsiteX23" fmla="*/ 3685727 w 3786704"/>
              <a:gd name="connsiteY23" fmla="*/ 2508524 h 4581350"/>
              <a:gd name="connsiteX24" fmla="*/ 3786704 w 3786704"/>
              <a:gd name="connsiteY24" fmla="*/ 2261692 h 4581350"/>
              <a:gd name="connsiteX25" fmla="*/ 3786704 w 3786704"/>
              <a:gd name="connsiteY25" fmla="*/ 2087788 h 4581350"/>
              <a:gd name="connsiteX26" fmla="*/ 3764264 w 3786704"/>
              <a:gd name="connsiteY26" fmla="*/ 1998031 h 4581350"/>
              <a:gd name="connsiteX27" fmla="*/ 3696947 w 3786704"/>
              <a:gd name="connsiteY27" fmla="*/ 1824126 h 4581350"/>
              <a:gd name="connsiteX28" fmla="*/ 3607190 w 3786704"/>
              <a:gd name="connsiteY28" fmla="*/ 1650222 h 4581350"/>
              <a:gd name="connsiteX29" fmla="*/ 3472554 w 3786704"/>
              <a:gd name="connsiteY29" fmla="*/ 1375341 h 4581350"/>
              <a:gd name="connsiteX30" fmla="*/ 3422066 w 3786704"/>
              <a:gd name="connsiteY30" fmla="*/ 1134119 h 4581350"/>
              <a:gd name="connsiteX31" fmla="*/ 3394017 w 3786704"/>
              <a:gd name="connsiteY31" fmla="*/ 965825 h 4581350"/>
              <a:gd name="connsiteX32" fmla="*/ 3343528 w 3786704"/>
              <a:gd name="connsiteY32" fmla="*/ 735822 h 4581350"/>
              <a:gd name="connsiteX33" fmla="*/ 3213100 w 3786704"/>
              <a:gd name="connsiteY33" fmla="*/ 466550 h 4581350"/>
              <a:gd name="connsiteX34" fmla="*/ 2984500 w 3786704"/>
              <a:gd name="connsiteY34" fmla="*/ 161750 h 4581350"/>
              <a:gd name="connsiteX35" fmla="*/ 2603500 w 3786704"/>
              <a:gd name="connsiteY35" fmla="*/ 9350 h 4581350"/>
              <a:gd name="connsiteX36" fmla="*/ 2374900 w 3786704"/>
              <a:gd name="connsiteY36" fmla="*/ 85551 h 4581350"/>
              <a:gd name="connsiteX37" fmla="*/ 2146300 w 3786704"/>
              <a:gd name="connsiteY37" fmla="*/ 314151 h 4581350"/>
              <a:gd name="connsiteX38" fmla="*/ 1917700 w 3786704"/>
              <a:gd name="connsiteY38" fmla="*/ 695151 h 4581350"/>
              <a:gd name="connsiteX39" fmla="*/ 1841500 w 3786704"/>
              <a:gd name="connsiteY39" fmla="*/ 923751 h 4581350"/>
              <a:gd name="connsiteX40" fmla="*/ 1689100 w 3786704"/>
              <a:gd name="connsiteY40" fmla="*/ 1304751 h 4581350"/>
              <a:gd name="connsiteX41" fmla="*/ 1536700 w 3786704"/>
              <a:gd name="connsiteY41" fmla="*/ 1609551 h 4581350"/>
              <a:gd name="connsiteX42" fmla="*/ 1079500 w 3786704"/>
              <a:gd name="connsiteY42" fmla="*/ 1990551 h 4581350"/>
              <a:gd name="connsiteX43" fmla="*/ 546100 w 3786704"/>
              <a:gd name="connsiteY43" fmla="*/ 2219151 h 4581350"/>
              <a:gd name="connsiteX44" fmla="*/ 252520 w 3786704"/>
              <a:gd name="connsiteY44" fmla="*/ 2491695 h 4581350"/>
              <a:gd name="connsiteX45" fmla="*/ 274959 w 3786704"/>
              <a:gd name="connsiteY45" fmla="*/ 2828284 h 4581350"/>
              <a:gd name="connsiteX46" fmla="*/ 297398 w 3786704"/>
              <a:gd name="connsiteY46" fmla="*/ 2951699 h 4581350"/>
              <a:gd name="connsiteX47" fmla="*/ 280569 w 3786704"/>
              <a:gd name="connsiteY47" fmla="*/ 3204141 h 4581350"/>
              <a:gd name="connsiteX48" fmla="*/ 190812 w 3786704"/>
              <a:gd name="connsiteY48" fmla="*/ 3344387 h 4581350"/>
              <a:gd name="connsiteX49" fmla="*/ 88900 w 3786704"/>
              <a:gd name="connsiteY49" fmla="*/ 3438350 h 4581350"/>
              <a:gd name="connsiteX50" fmla="*/ 12700 w 3786704"/>
              <a:gd name="connsiteY50" fmla="*/ 3590750 h 4581350"/>
              <a:gd name="connsiteX51" fmla="*/ 12700 w 3786704"/>
              <a:gd name="connsiteY51" fmla="*/ 3743150 h 4581350"/>
              <a:gd name="connsiteX52" fmla="*/ 28127 w 3786704"/>
              <a:gd name="connsiteY52" fmla="*/ 3871709 h 4581350"/>
              <a:gd name="connsiteX53" fmla="*/ 95445 w 3786704"/>
              <a:gd name="connsiteY53" fmla="*/ 4040004 h 4581350"/>
              <a:gd name="connsiteX54" fmla="*/ 241300 w 3786704"/>
              <a:gd name="connsiteY54" fmla="*/ 4352750 h 4581350"/>
              <a:gd name="connsiteX55" fmla="*/ 165100 w 3786704"/>
              <a:gd name="connsiteY55" fmla="*/ 4352750 h 4581350"/>
              <a:gd name="connsiteX56" fmla="*/ 317500 w 3786704"/>
              <a:gd name="connsiteY56" fmla="*/ 4581350 h 4581350"/>
              <a:gd name="connsiteX57" fmla="*/ 393700 w 3786704"/>
              <a:gd name="connsiteY57" fmla="*/ 4352750 h 4581350"/>
              <a:gd name="connsiteX58" fmla="*/ 317500 w 3786704"/>
              <a:gd name="connsiteY58" fmla="*/ 4352750 h 4581350"/>
              <a:gd name="connsiteX59" fmla="*/ 317500 w 3786704"/>
              <a:gd name="connsiteY59" fmla="*/ 4124150 h 4581350"/>
              <a:gd name="connsiteX60" fmla="*/ 274638 w 3786704"/>
              <a:gd name="connsiteY60" fmla="*/ 3776488 h 4581350"/>
              <a:gd name="connsiteX61" fmla="*/ 279400 w 3786704"/>
              <a:gd name="connsiteY61" fmla="*/ 3671713 h 4581350"/>
              <a:gd name="connsiteX62" fmla="*/ 317500 w 3786704"/>
              <a:gd name="connsiteY62" fmla="*/ 3590751 h 4581350"/>
              <a:gd name="connsiteX63" fmla="*/ 374650 w 3786704"/>
              <a:gd name="connsiteY63" fmla="*/ 3478831 h 4581350"/>
              <a:gd name="connsiteX64" fmla="*/ 546100 w 3786704"/>
              <a:gd name="connsiteY64" fmla="*/ 3285951 h 4581350"/>
              <a:gd name="connsiteX65" fmla="*/ 622300 w 3786704"/>
              <a:gd name="connsiteY65" fmla="*/ 3057351 h 4581350"/>
              <a:gd name="connsiteX66" fmla="*/ 622300 w 3786704"/>
              <a:gd name="connsiteY66" fmla="*/ 2752551 h 4581350"/>
              <a:gd name="connsiteX67" fmla="*/ 1003300 w 3786704"/>
              <a:gd name="connsiteY67" fmla="*/ 2523951 h 4581350"/>
              <a:gd name="connsiteX68" fmla="*/ 1231900 w 3786704"/>
              <a:gd name="connsiteY68" fmla="*/ 2600151 h 4581350"/>
              <a:gd name="connsiteX69" fmla="*/ 1308100 w 3786704"/>
              <a:gd name="connsiteY69" fmla="*/ 2828751 h 4581350"/>
              <a:gd name="connsiteX70" fmla="*/ 1079500 w 3786704"/>
              <a:gd name="connsiteY70" fmla="*/ 3057351 h 4581350"/>
              <a:gd name="connsiteX71" fmla="*/ 774700 w 3786704"/>
              <a:gd name="connsiteY71" fmla="*/ 3666951 h 4581350"/>
              <a:gd name="connsiteX0" fmla="*/ 785452 w 3786704"/>
              <a:gd name="connsiteY0" fmla="*/ 3624877 h 4581350"/>
              <a:gd name="connsiteX1" fmla="*/ 819111 w 3786704"/>
              <a:gd name="connsiteY1" fmla="*/ 3540730 h 4581350"/>
              <a:gd name="connsiteX2" fmla="*/ 869599 w 3786704"/>
              <a:gd name="connsiteY2" fmla="*/ 3467803 h 4581350"/>
              <a:gd name="connsiteX3" fmla="*/ 920088 w 3786704"/>
              <a:gd name="connsiteY3" fmla="*/ 3411704 h 4581350"/>
              <a:gd name="connsiteX4" fmla="*/ 976186 w 3786704"/>
              <a:gd name="connsiteY4" fmla="*/ 3361216 h 4581350"/>
              <a:gd name="connsiteX5" fmla="*/ 1054723 w 3786704"/>
              <a:gd name="connsiteY5" fmla="*/ 3310728 h 4581350"/>
              <a:gd name="connsiteX6" fmla="*/ 1178139 w 3786704"/>
              <a:gd name="connsiteY6" fmla="*/ 3249020 h 4581350"/>
              <a:gd name="connsiteX7" fmla="*/ 1384300 w 3786704"/>
              <a:gd name="connsiteY7" fmla="*/ 3133551 h 4581350"/>
              <a:gd name="connsiteX8" fmla="*/ 1509118 w 3786704"/>
              <a:gd name="connsiteY8" fmla="*/ 3069506 h 4581350"/>
              <a:gd name="connsiteX9" fmla="*/ 1621315 w 3786704"/>
              <a:gd name="connsiteY9" fmla="*/ 3041457 h 4581350"/>
              <a:gd name="connsiteX10" fmla="*/ 1739121 w 3786704"/>
              <a:gd name="connsiteY10" fmla="*/ 3041457 h 4581350"/>
              <a:gd name="connsiteX11" fmla="*/ 1851317 w 3786704"/>
              <a:gd name="connsiteY11" fmla="*/ 3047066 h 4581350"/>
              <a:gd name="connsiteX12" fmla="*/ 1985953 w 3786704"/>
              <a:gd name="connsiteY12" fmla="*/ 3058286 h 4581350"/>
              <a:gd name="connsiteX13" fmla="*/ 2322542 w 3786704"/>
              <a:gd name="connsiteY13" fmla="*/ 3080725 h 4581350"/>
              <a:gd name="connsiteX14" fmla="*/ 2322542 w 3786704"/>
              <a:gd name="connsiteY14" fmla="*/ 3080725 h 4581350"/>
              <a:gd name="connsiteX15" fmla="*/ 2496446 w 3786704"/>
              <a:gd name="connsiteY15" fmla="*/ 3080725 h 4581350"/>
              <a:gd name="connsiteX16" fmla="*/ 2642301 w 3786704"/>
              <a:gd name="connsiteY16" fmla="*/ 3075115 h 4581350"/>
              <a:gd name="connsiteX17" fmla="*/ 2833035 w 3786704"/>
              <a:gd name="connsiteY17" fmla="*/ 3041457 h 4581350"/>
              <a:gd name="connsiteX18" fmla="*/ 3012549 w 3786704"/>
              <a:gd name="connsiteY18" fmla="*/ 3002188 h 4581350"/>
              <a:gd name="connsiteX19" fmla="*/ 3169624 w 3786704"/>
              <a:gd name="connsiteY19" fmla="*/ 2957309 h 4581350"/>
              <a:gd name="connsiteX20" fmla="*/ 3377187 w 3786704"/>
              <a:gd name="connsiteY20" fmla="*/ 2884382 h 4581350"/>
              <a:gd name="connsiteX21" fmla="*/ 3461334 w 3786704"/>
              <a:gd name="connsiteY21" fmla="*/ 2800234 h 4581350"/>
              <a:gd name="connsiteX22" fmla="*/ 3601580 w 3786704"/>
              <a:gd name="connsiteY22" fmla="*/ 2682428 h 4581350"/>
              <a:gd name="connsiteX23" fmla="*/ 3685727 w 3786704"/>
              <a:gd name="connsiteY23" fmla="*/ 2508524 h 4581350"/>
              <a:gd name="connsiteX24" fmla="*/ 3786704 w 3786704"/>
              <a:gd name="connsiteY24" fmla="*/ 2261692 h 4581350"/>
              <a:gd name="connsiteX25" fmla="*/ 3786704 w 3786704"/>
              <a:gd name="connsiteY25" fmla="*/ 2087788 h 4581350"/>
              <a:gd name="connsiteX26" fmla="*/ 3764264 w 3786704"/>
              <a:gd name="connsiteY26" fmla="*/ 1998031 h 4581350"/>
              <a:gd name="connsiteX27" fmla="*/ 3696947 w 3786704"/>
              <a:gd name="connsiteY27" fmla="*/ 1824126 h 4581350"/>
              <a:gd name="connsiteX28" fmla="*/ 3607190 w 3786704"/>
              <a:gd name="connsiteY28" fmla="*/ 1650222 h 4581350"/>
              <a:gd name="connsiteX29" fmla="*/ 3472554 w 3786704"/>
              <a:gd name="connsiteY29" fmla="*/ 1375341 h 4581350"/>
              <a:gd name="connsiteX30" fmla="*/ 3422066 w 3786704"/>
              <a:gd name="connsiteY30" fmla="*/ 1134119 h 4581350"/>
              <a:gd name="connsiteX31" fmla="*/ 3394017 w 3786704"/>
              <a:gd name="connsiteY31" fmla="*/ 965825 h 4581350"/>
              <a:gd name="connsiteX32" fmla="*/ 3343528 w 3786704"/>
              <a:gd name="connsiteY32" fmla="*/ 735822 h 4581350"/>
              <a:gd name="connsiteX33" fmla="*/ 3213100 w 3786704"/>
              <a:gd name="connsiteY33" fmla="*/ 466550 h 4581350"/>
              <a:gd name="connsiteX34" fmla="*/ 2984500 w 3786704"/>
              <a:gd name="connsiteY34" fmla="*/ 161750 h 4581350"/>
              <a:gd name="connsiteX35" fmla="*/ 2603500 w 3786704"/>
              <a:gd name="connsiteY35" fmla="*/ 9350 h 4581350"/>
              <a:gd name="connsiteX36" fmla="*/ 2374900 w 3786704"/>
              <a:gd name="connsiteY36" fmla="*/ 85551 h 4581350"/>
              <a:gd name="connsiteX37" fmla="*/ 2146300 w 3786704"/>
              <a:gd name="connsiteY37" fmla="*/ 314151 h 4581350"/>
              <a:gd name="connsiteX38" fmla="*/ 1917700 w 3786704"/>
              <a:gd name="connsiteY38" fmla="*/ 695151 h 4581350"/>
              <a:gd name="connsiteX39" fmla="*/ 1841500 w 3786704"/>
              <a:gd name="connsiteY39" fmla="*/ 923751 h 4581350"/>
              <a:gd name="connsiteX40" fmla="*/ 1689100 w 3786704"/>
              <a:gd name="connsiteY40" fmla="*/ 1304751 h 4581350"/>
              <a:gd name="connsiteX41" fmla="*/ 1536700 w 3786704"/>
              <a:gd name="connsiteY41" fmla="*/ 1609551 h 4581350"/>
              <a:gd name="connsiteX42" fmla="*/ 1079500 w 3786704"/>
              <a:gd name="connsiteY42" fmla="*/ 1990551 h 4581350"/>
              <a:gd name="connsiteX43" fmla="*/ 546100 w 3786704"/>
              <a:gd name="connsiteY43" fmla="*/ 2219151 h 4581350"/>
              <a:gd name="connsiteX44" fmla="*/ 252520 w 3786704"/>
              <a:gd name="connsiteY44" fmla="*/ 2491695 h 4581350"/>
              <a:gd name="connsiteX45" fmla="*/ 274959 w 3786704"/>
              <a:gd name="connsiteY45" fmla="*/ 2828284 h 4581350"/>
              <a:gd name="connsiteX46" fmla="*/ 297398 w 3786704"/>
              <a:gd name="connsiteY46" fmla="*/ 2951699 h 4581350"/>
              <a:gd name="connsiteX47" fmla="*/ 280569 w 3786704"/>
              <a:gd name="connsiteY47" fmla="*/ 3204141 h 4581350"/>
              <a:gd name="connsiteX48" fmla="*/ 190812 w 3786704"/>
              <a:gd name="connsiteY48" fmla="*/ 3344387 h 4581350"/>
              <a:gd name="connsiteX49" fmla="*/ 88900 w 3786704"/>
              <a:gd name="connsiteY49" fmla="*/ 3438350 h 4581350"/>
              <a:gd name="connsiteX50" fmla="*/ 12700 w 3786704"/>
              <a:gd name="connsiteY50" fmla="*/ 3590750 h 4581350"/>
              <a:gd name="connsiteX51" fmla="*/ 12700 w 3786704"/>
              <a:gd name="connsiteY51" fmla="*/ 3743150 h 4581350"/>
              <a:gd name="connsiteX52" fmla="*/ 28127 w 3786704"/>
              <a:gd name="connsiteY52" fmla="*/ 3871709 h 4581350"/>
              <a:gd name="connsiteX53" fmla="*/ 95445 w 3786704"/>
              <a:gd name="connsiteY53" fmla="*/ 4040004 h 4581350"/>
              <a:gd name="connsiteX54" fmla="*/ 241300 w 3786704"/>
              <a:gd name="connsiteY54" fmla="*/ 4352750 h 4581350"/>
              <a:gd name="connsiteX55" fmla="*/ 165100 w 3786704"/>
              <a:gd name="connsiteY55" fmla="*/ 4352750 h 4581350"/>
              <a:gd name="connsiteX56" fmla="*/ 317500 w 3786704"/>
              <a:gd name="connsiteY56" fmla="*/ 4581350 h 4581350"/>
              <a:gd name="connsiteX57" fmla="*/ 393700 w 3786704"/>
              <a:gd name="connsiteY57" fmla="*/ 4352750 h 4581350"/>
              <a:gd name="connsiteX58" fmla="*/ 317500 w 3786704"/>
              <a:gd name="connsiteY58" fmla="*/ 4352750 h 4581350"/>
              <a:gd name="connsiteX59" fmla="*/ 317500 w 3786704"/>
              <a:gd name="connsiteY59" fmla="*/ 4047951 h 4581350"/>
              <a:gd name="connsiteX60" fmla="*/ 274638 w 3786704"/>
              <a:gd name="connsiteY60" fmla="*/ 3776488 h 4581350"/>
              <a:gd name="connsiteX61" fmla="*/ 279400 w 3786704"/>
              <a:gd name="connsiteY61" fmla="*/ 3671713 h 4581350"/>
              <a:gd name="connsiteX62" fmla="*/ 317500 w 3786704"/>
              <a:gd name="connsiteY62" fmla="*/ 3590751 h 4581350"/>
              <a:gd name="connsiteX63" fmla="*/ 374650 w 3786704"/>
              <a:gd name="connsiteY63" fmla="*/ 3478831 h 4581350"/>
              <a:gd name="connsiteX64" fmla="*/ 546100 w 3786704"/>
              <a:gd name="connsiteY64" fmla="*/ 3285951 h 4581350"/>
              <a:gd name="connsiteX65" fmla="*/ 622300 w 3786704"/>
              <a:gd name="connsiteY65" fmla="*/ 3057351 h 4581350"/>
              <a:gd name="connsiteX66" fmla="*/ 622300 w 3786704"/>
              <a:gd name="connsiteY66" fmla="*/ 2752551 h 4581350"/>
              <a:gd name="connsiteX67" fmla="*/ 1003300 w 3786704"/>
              <a:gd name="connsiteY67" fmla="*/ 2523951 h 4581350"/>
              <a:gd name="connsiteX68" fmla="*/ 1231900 w 3786704"/>
              <a:gd name="connsiteY68" fmla="*/ 2600151 h 4581350"/>
              <a:gd name="connsiteX69" fmla="*/ 1308100 w 3786704"/>
              <a:gd name="connsiteY69" fmla="*/ 2828751 h 4581350"/>
              <a:gd name="connsiteX70" fmla="*/ 1079500 w 3786704"/>
              <a:gd name="connsiteY70" fmla="*/ 3057351 h 4581350"/>
              <a:gd name="connsiteX71" fmla="*/ 774700 w 3786704"/>
              <a:gd name="connsiteY71" fmla="*/ 3666951 h 4581350"/>
              <a:gd name="connsiteX0" fmla="*/ 785452 w 3786704"/>
              <a:gd name="connsiteY0" fmla="*/ 3624877 h 4581350"/>
              <a:gd name="connsiteX1" fmla="*/ 819111 w 3786704"/>
              <a:gd name="connsiteY1" fmla="*/ 3540730 h 4581350"/>
              <a:gd name="connsiteX2" fmla="*/ 869599 w 3786704"/>
              <a:gd name="connsiteY2" fmla="*/ 3467803 h 4581350"/>
              <a:gd name="connsiteX3" fmla="*/ 920088 w 3786704"/>
              <a:gd name="connsiteY3" fmla="*/ 3411704 h 4581350"/>
              <a:gd name="connsiteX4" fmla="*/ 976186 w 3786704"/>
              <a:gd name="connsiteY4" fmla="*/ 3361216 h 4581350"/>
              <a:gd name="connsiteX5" fmla="*/ 1054723 w 3786704"/>
              <a:gd name="connsiteY5" fmla="*/ 3310728 h 4581350"/>
              <a:gd name="connsiteX6" fmla="*/ 1178139 w 3786704"/>
              <a:gd name="connsiteY6" fmla="*/ 3249020 h 4581350"/>
              <a:gd name="connsiteX7" fmla="*/ 1384300 w 3786704"/>
              <a:gd name="connsiteY7" fmla="*/ 3133551 h 4581350"/>
              <a:gd name="connsiteX8" fmla="*/ 1509118 w 3786704"/>
              <a:gd name="connsiteY8" fmla="*/ 3069506 h 4581350"/>
              <a:gd name="connsiteX9" fmla="*/ 1621315 w 3786704"/>
              <a:gd name="connsiteY9" fmla="*/ 3041457 h 4581350"/>
              <a:gd name="connsiteX10" fmla="*/ 1739121 w 3786704"/>
              <a:gd name="connsiteY10" fmla="*/ 3041457 h 4581350"/>
              <a:gd name="connsiteX11" fmla="*/ 1851317 w 3786704"/>
              <a:gd name="connsiteY11" fmla="*/ 3047066 h 4581350"/>
              <a:gd name="connsiteX12" fmla="*/ 1985953 w 3786704"/>
              <a:gd name="connsiteY12" fmla="*/ 3058286 h 4581350"/>
              <a:gd name="connsiteX13" fmla="*/ 2322542 w 3786704"/>
              <a:gd name="connsiteY13" fmla="*/ 3080725 h 4581350"/>
              <a:gd name="connsiteX14" fmla="*/ 2322542 w 3786704"/>
              <a:gd name="connsiteY14" fmla="*/ 3080725 h 4581350"/>
              <a:gd name="connsiteX15" fmla="*/ 2496446 w 3786704"/>
              <a:gd name="connsiteY15" fmla="*/ 3080725 h 4581350"/>
              <a:gd name="connsiteX16" fmla="*/ 2642301 w 3786704"/>
              <a:gd name="connsiteY16" fmla="*/ 3075115 h 4581350"/>
              <a:gd name="connsiteX17" fmla="*/ 2833035 w 3786704"/>
              <a:gd name="connsiteY17" fmla="*/ 3041457 h 4581350"/>
              <a:gd name="connsiteX18" fmla="*/ 3012549 w 3786704"/>
              <a:gd name="connsiteY18" fmla="*/ 3002188 h 4581350"/>
              <a:gd name="connsiteX19" fmla="*/ 3169624 w 3786704"/>
              <a:gd name="connsiteY19" fmla="*/ 2957309 h 4581350"/>
              <a:gd name="connsiteX20" fmla="*/ 3377187 w 3786704"/>
              <a:gd name="connsiteY20" fmla="*/ 2884382 h 4581350"/>
              <a:gd name="connsiteX21" fmla="*/ 3461334 w 3786704"/>
              <a:gd name="connsiteY21" fmla="*/ 2800234 h 4581350"/>
              <a:gd name="connsiteX22" fmla="*/ 3601580 w 3786704"/>
              <a:gd name="connsiteY22" fmla="*/ 2682428 h 4581350"/>
              <a:gd name="connsiteX23" fmla="*/ 3685727 w 3786704"/>
              <a:gd name="connsiteY23" fmla="*/ 2508524 h 4581350"/>
              <a:gd name="connsiteX24" fmla="*/ 3786704 w 3786704"/>
              <a:gd name="connsiteY24" fmla="*/ 2261692 h 4581350"/>
              <a:gd name="connsiteX25" fmla="*/ 3786704 w 3786704"/>
              <a:gd name="connsiteY25" fmla="*/ 2087788 h 4581350"/>
              <a:gd name="connsiteX26" fmla="*/ 3764264 w 3786704"/>
              <a:gd name="connsiteY26" fmla="*/ 1998031 h 4581350"/>
              <a:gd name="connsiteX27" fmla="*/ 3696947 w 3786704"/>
              <a:gd name="connsiteY27" fmla="*/ 1824126 h 4581350"/>
              <a:gd name="connsiteX28" fmla="*/ 3607190 w 3786704"/>
              <a:gd name="connsiteY28" fmla="*/ 1650222 h 4581350"/>
              <a:gd name="connsiteX29" fmla="*/ 3472554 w 3786704"/>
              <a:gd name="connsiteY29" fmla="*/ 1375341 h 4581350"/>
              <a:gd name="connsiteX30" fmla="*/ 3422066 w 3786704"/>
              <a:gd name="connsiteY30" fmla="*/ 1134119 h 4581350"/>
              <a:gd name="connsiteX31" fmla="*/ 3394017 w 3786704"/>
              <a:gd name="connsiteY31" fmla="*/ 965825 h 4581350"/>
              <a:gd name="connsiteX32" fmla="*/ 3343528 w 3786704"/>
              <a:gd name="connsiteY32" fmla="*/ 735822 h 4581350"/>
              <a:gd name="connsiteX33" fmla="*/ 3213100 w 3786704"/>
              <a:gd name="connsiteY33" fmla="*/ 466550 h 4581350"/>
              <a:gd name="connsiteX34" fmla="*/ 2984500 w 3786704"/>
              <a:gd name="connsiteY34" fmla="*/ 161750 h 4581350"/>
              <a:gd name="connsiteX35" fmla="*/ 2603500 w 3786704"/>
              <a:gd name="connsiteY35" fmla="*/ 9350 h 4581350"/>
              <a:gd name="connsiteX36" fmla="*/ 2374900 w 3786704"/>
              <a:gd name="connsiteY36" fmla="*/ 85551 h 4581350"/>
              <a:gd name="connsiteX37" fmla="*/ 2146300 w 3786704"/>
              <a:gd name="connsiteY37" fmla="*/ 314151 h 4581350"/>
              <a:gd name="connsiteX38" fmla="*/ 1917700 w 3786704"/>
              <a:gd name="connsiteY38" fmla="*/ 695151 h 4581350"/>
              <a:gd name="connsiteX39" fmla="*/ 1841500 w 3786704"/>
              <a:gd name="connsiteY39" fmla="*/ 923751 h 4581350"/>
              <a:gd name="connsiteX40" fmla="*/ 1689100 w 3786704"/>
              <a:gd name="connsiteY40" fmla="*/ 1304751 h 4581350"/>
              <a:gd name="connsiteX41" fmla="*/ 1536700 w 3786704"/>
              <a:gd name="connsiteY41" fmla="*/ 1609551 h 4581350"/>
              <a:gd name="connsiteX42" fmla="*/ 1079500 w 3786704"/>
              <a:gd name="connsiteY42" fmla="*/ 1990551 h 4581350"/>
              <a:gd name="connsiteX43" fmla="*/ 546100 w 3786704"/>
              <a:gd name="connsiteY43" fmla="*/ 2219151 h 4581350"/>
              <a:gd name="connsiteX44" fmla="*/ 252520 w 3786704"/>
              <a:gd name="connsiteY44" fmla="*/ 2491695 h 4581350"/>
              <a:gd name="connsiteX45" fmla="*/ 274959 w 3786704"/>
              <a:gd name="connsiteY45" fmla="*/ 2828284 h 4581350"/>
              <a:gd name="connsiteX46" fmla="*/ 297398 w 3786704"/>
              <a:gd name="connsiteY46" fmla="*/ 2951699 h 4581350"/>
              <a:gd name="connsiteX47" fmla="*/ 280569 w 3786704"/>
              <a:gd name="connsiteY47" fmla="*/ 3204141 h 4581350"/>
              <a:gd name="connsiteX48" fmla="*/ 190812 w 3786704"/>
              <a:gd name="connsiteY48" fmla="*/ 3344387 h 4581350"/>
              <a:gd name="connsiteX49" fmla="*/ 88900 w 3786704"/>
              <a:gd name="connsiteY49" fmla="*/ 3438350 h 4581350"/>
              <a:gd name="connsiteX50" fmla="*/ 12700 w 3786704"/>
              <a:gd name="connsiteY50" fmla="*/ 3590750 h 4581350"/>
              <a:gd name="connsiteX51" fmla="*/ 12700 w 3786704"/>
              <a:gd name="connsiteY51" fmla="*/ 3743150 h 4581350"/>
              <a:gd name="connsiteX52" fmla="*/ 28127 w 3786704"/>
              <a:gd name="connsiteY52" fmla="*/ 3871709 h 4581350"/>
              <a:gd name="connsiteX53" fmla="*/ 95445 w 3786704"/>
              <a:gd name="connsiteY53" fmla="*/ 4040004 h 4581350"/>
              <a:gd name="connsiteX54" fmla="*/ 241300 w 3786704"/>
              <a:gd name="connsiteY54" fmla="*/ 4352750 h 4581350"/>
              <a:gd name="connsiteX55" fmla="*/ 165100 w 3786704"/>
              <a:gd name="connsiteY55" fmla="*/ 4352750 h 4581350"/>
              <a:gd name="connsiteX56" fmla="*/ 317500 w 3786704"/>
              <a:gd name="connsiteY56" fmla="*/ 4581350 h 4581350"/>
              <a:gd name="connsiteX57" fmla="*/ 393700 w 3786704"/>
              <a:gd name="connsiteY57" fmla="*/ 4352750 h 4581350"/>
              <a:gd name="connsiteX58" fmla="*/ 317500 w 3786704"/>
              <a:gd name="connsiteY58" fmla="*/ 4352750 h 4581350"/>
              <a:gd name="connsiteX59" fmla="*/ 317500 w 3786704"/>
              <a:gd name="connsiteY59" fmla="*/ 4047951 h 4581350"/>
              <a:gd name="connsiteX60" fmla="*/ 274638 w 3786704"/>
              <a:gd name="connsiteY60" fmla="*/ 3776488 h 4581350"/>
              <a:gd name="connsiteX61" fmla="*/ 279400 w 3786704"/>
              <a:gd name="connsiteY61" fmla="*/ 3671713 h 4581350"/>
              <a:gd name="connsiteX62" fmla="*/ 317500 w 3786704"/>
              <a:gd name="connsiteY62" fmla="*/ 3590751 h 4581350"/>
              <a:gd name="connsiteX63" fmla="*/ 374650 w 3786704"/>
              <a:gd name="connsiteY63" fmla="*/ 3478831 h 4581350"/>
              <a:gd name="connsiteX64" fmla="*/ 546100 w 3786704"/>
              <a:gd name="connsiteY64" fmla="*/ 3285951 h 4581350"/>
              <a:gd name="connsiteX65" fmla="*/ 622300 w 3786704"/>
              <a:gd name="connsiteY65" fmla="*/ 3057351 h 4581350"/>
              <a:gd name="connsiteX66" fmla="*/ 622300 w 3786704"/>
              <a:gd name="connsiteY66" fmla="*/ 2752551 h 4581350"/>
              <a:gd name="connsiteX67" fmla="*/ 1003300 w 3786704"/>
              <a:gd name="connsiteY67" fmla="*/ 2523951 h 4581350"/>
              <a:gd name="connsiteX68" fmla="*/ 1231900 w 3786704"/>
              <a:gd name="connsiteY68" fmla="*/ 2600151 h 4581350"/>
              <a:gd name="connsiteX69" fmla="*/ 1308100 w 3786704"/>
              <a:gd name="connsiteY69" fmla="*/ 2828751 h 4581350"/>
              <a:gd name="connsiteX70" fmla="*/ 1079500 w 3786704"/>
              <a:gd name="connsiteY70" fmla="*/ 3057351 h 4581350"/>
              <a:gd name="connsiteX71" fmla="*/ 774700 w 3786704"/>
              <a:gd name="connsiteY71" fmla="*/ 3666951 h 4581350"/>
              <a:gd name="connsiteX0" fmla="*/ 785452 w 3786704"/>
              <a:gd name="connsiteY0" fmla="*/ 3624877 h 4581350"/>
              <a:gd name="connsiteX1" fmla="*/ 819111 w 3786704"/>
              <a:gd name="connsiteY1" fmla="*/ 3540730 h 4581350"/>
              <a:gd name="connsiteX2" fmla="*/ 869599 w 3786704"/>
              <a:gd name="connsiteY2" fmla="*/ 3467803 h 4581350"/>
              <a:gd name="connsiteX3" fmla="*/ 920088 w 3786704"/>
              <a:gd name="connsiteY3" fmla="*/ 3411704 h 4581350"/>
              <a:gd name="connsiteX4" fmla="*/ 976186 w 3786704"/>
              <a:gd name="connsiteY4" fmla="*/ 3361216 h 4581350"/>
              <a:gd name="connsiteX5" fmla="*/ 1054723 w 3786704"/>
              <a:gd name="connsiteY5" fmla="*/ 3310728 h 4581350"/>
              <a:gd name="connsiteX6" fmla="*/ 1178139 w 3786704"/>
              <a:gd name="connsiteY6" fmla="*/ 3249020 h 4581350"/>
              <a:gd name="connsiteX7" fmla="*/ 1384300 w 3786704"/>
              <a:gd name="connsiteY7" fmla="*/ 3133551 h 4581350"/>
              <a:gd name="connsiteX8" fmla="*/ 1509118 w 3786704"/>
              <a:gd name="connsiteY8" fmla="*/ 3069506 h 4581350"/>
              <a:gd name="connsiteX9" fmla="*/ 1621315 w 3786704"/>
              <a:gd name="connsiteY9" fmla="*/ 3041457 h 4581350"/>
              <a:gd name="connsiteX10" fmla="*/ 1739121 w 3786704"/>
              <a:gd name="connsiteY10" fmla="*/ 3041457 h 4581350"/>
              <a:gd name="connsiteX11" fmla="*/ 1851317 w 3786704"/>
              <a:gd name="connsiteY11" fmla="*/ 3047066 h 4581350"/>
              <a:gd name="connsiteX12" fmla="*/ 1985953 w 3786704"/>
              <a:gd name="connsiteY12" fmla="*/ 3058286 h 4581350"/>
              <a:gd name="connsiteX13" fmla="*/ 2322542 w 3786704"/>
              <a:gd name="connsiteY13" fmla="*/ 3080725 h 4581350"/>
              <a:gd name="connsiteX14" fmla="*/ 2322542 w 3786704"/>
              <a:gd name="connsiteY14" fmla="*/ 3080725 h 4581350"/>
              <a:gd name="connsiteX15" fmla="*/ 2496446 w 3786704"/>
              <a:gd name="connsiteY15" fmla="*/ 3080725 h 4581350"/>
              <a:gd name="connsiteX16" fmla="*/ 2642301 w 3786704"/>
              <a:gd name="connsiteY16" fmla="*/ 3075115 h 4581350"/>
              <a:gd name="connsiteX17" fmla="*/ 2833035 w 3786704"/>
              <a:gd name="connsiteY17" fmla="*/ 3041457 h 4581350"/>
              <a:gd name="connsiteX18" fmla="*/ 3012549 w 3786704"/>
              <a:gd name="connsiteY18" fmla="*/ 3002188 h 4581350"/>
              <a:gd name="connsiteX19" fmla="*/ 3169624 w 3786704"/>
              <a:gd name="connsiteY19" fmla="*/ 2957309 h 4581350"/>
              <a:gd name="connsiteX20" fmla="*/ 3377187 w 3786704"/>
              <a:gd name="connsiteY20" fmla="*/ 2884382 h 4581350"/>
              <a:gd name="connsiteX21" fmla="*/ 3461334 w 3786704"/>
              <a:gd name="connsiteY21" fmla="*/ 2800234 h 4581350"/>
              <a:gd name="connsiteX22" fmla="*/ 3601580 w 3786704"/>
              <a:gd name="connsiteY22" fmla="*/ 2682428 h 4581350"/>
              <a:gd name="connsiteX23" fmla="*/ 3685727 w 3786704"/>
              <a:gd name="connsiteY23" fmla="*/ 2508524 h 4581350"/>
              <a:gd name="connsiteX24" fmla="*/ 3786704 w 3786704"/>
              <a:gd name="connsiteY24" fmla="*/ 2261692 h 4581350"/>
              <a:gd name="connsiteX25" fmla="*/ 3786704 w 3786704"/>
              <a:gd name="connsiteY25" fmla="*/ 2087788 h 4581350"/>
              <a:gd name="connsiteX26" fmla="*/ 3764264 w 3786704"/>
              <a:gd name="connsiteY26" fmla="*/ 1998031 h 4581350"/>
              <a:gd name="connsiteX27" fmla="*/ 3696947 w 3786704"/>
              <a:gd name="connsiteY27" fmla="*/ 1824126 h 4581350"/>
              <a:gd name="connsiteX28" fmla="*/ 3607190 w 3786704"/>
              <a:gd name="connsiteY28" fmla="*/ 1650222 h 4581350"/>
              <a:gd name="connsiteX29" fmla="*/ 3472554 w 3786704"/>
              <a:gd name="connsiteY29" fmla="*/ 1375341 h 4581350"/>
              <a:gd name="connsiteX30" fmla="*/ 3422066 w 3786704"/>
              <a:gd name="connsiteY30" fmla="*/ 1134119 h 4581350"/>
              <a:gd name="connsiteX31" fmla="*/ 3394017 w 3786704"/>
              <a:gd name="connsiteY31" fmla="*/ 965825 h 4581350"/>
              <a:gd name="connsiteX32" fmla="*/ 3343528 w 3786704"/>
              <a:gd name="connsiteY32" fmla="*/ 735822 h 4581350"/>
              <a:gd name="connsiteX33" fmla="*/ 3213100 w 3786704"/>
              <a:gd name="connsiteY33" fmla="*/ 466550 h 4581350"/>
              <a:gd name="connsiteX34" fmla="*/ 2984500 w 3786704"/>
              <a:gd name="connsiteY34" fmla="*/ 161750 h 4581350"/>
              <a:gd name="connsiteX35" fmla="*/ 2603500 w 3786704"/>
              <a:gd name="connsiteY35" fmla="*/ 9350 h 4581350"/>
              <a:gd name="connsiteX36" fmla="*/ 2374900 w 3786704"/>
              <a:gd name="connsiteY36" fmla="*/ 85551 h 4581350"/>
              <a:gd name="connsiteX37" fmla="*/ 2146300 w 3786704"/>
              <a:gd name="connsiteY37" fmla="*/ 314151 h 4581350"/>
              <a:gd name="connsiteX38" fmla="*/ 1917700 w 3786704"/>
              <a:gd name="connsiteY38" fmla="*/ 695151 h 4581350"/>
              <a:gd name="connsiteX39" fmla="*/ 1841500 w 3786704"/>
              <a:gd name="connsiteY39" fmla="*/ 923751 h 4581350"/>
              <a:gd name="connsiteX40" fmla="*/ 1689100 w 3786704"/>
              <a:gd name="connsiteY40" fmla="*/ 1304751 h 4581350"/>
              <a:gd name="connsiteX41" fmla="*/ 1536700 w 3786704"/>
              <a:gd name="connsiteY41" fmla="*/ 1609551 h 4581350"/>
              <a:gd name="connsiteX42" fmla="*/ 1079500 w 3786704"/>
              <a:gd name="connsiteY42" fmla="*/ 1990551 h 4581350"/>
              <a:gd name="connsiteX43" fmla="*/ 546100 w 3786704"/>
              <a:gd name="connsiteY43" fmla="*/ 2219151 h 4581350"/>
              <a:gd name="connsiteX44" fmla="*/ 252520 w 3786704"/>
              <a:gd name="connsiteY44" fmla="*/ 2491695 h 4581350"/>
              <a:gd name="connsiteX45" fmla="*/ 274959 w 3786704"/>
              <a:gd name="connsiteY45" fmla="*/ 2828284 h 4581350"/>
              <a:gd name="connsiteX46" fmla="*/ 297398 w 3786704"/>
              <a:gd name="connsiteY46" fmla="*/ 2951699 h 4581350"/>
              <a:gd name="connsiteX47" fmla="*/ 280569 w 3786704"/>
              <a:gd name="connsiteY47" fmla="*/ 3204141 h 4581350"/>
              <a:gd name="connsiteX48" fmla="*/ 190812 w 3786704"/>
              <a:gd name="connsiteY48" fmla="*/ 3344387 h 4581350"/>
              <a:gd name="connsiteX49" fmla="*/ 88900 w 3786704"/>
              <a:gd name="connsiteY49" fmla="*/ 3438350 h 4581350"/>
              <a:gd name="connsiteX50" fmla="*/ 12700 w 3786704"/>
              <a:gd name="connsiteY50" fmla="*/ 3590750 h 4581350"/>
              <a:gd name="connsiteX51" fmla="*/ 12700 w 3786704"/>
              <a:gd name="connsiteY51" fmla="*/ 3743150 h 4581350"/>
              <a:gd name="connsiteX52" fmla="*/ 28127 w 3786704"/>
              <a:gd name="connsiteY52" fmla="*/ 3871709 h 4581350"/>
              <a:gd name="connsiteX53" fmla="*/ 95445 w 3786704"/>
              <a:gd name="connsiteY53" fmla="*/ 4040004 h 4581350"/>
              <a:gd name="connsiteX54" fmla="*/ 241300 w 3786704"/>
              <a:gd name="connsiteY54" fmla="*/ 4352750 h 4581350"/>
              <a:gd name="connsiteX55" fmla="*/ 165100 w 3786704"/>
              <a:gd name="connsiteY55" fmla="*/ 4352750 h 4581350"/>
              <a:gd name="connsiteX56" fmla="*/ 317500 w 3786704"/>
              <a:gd name="connsiteY56" fmla="*/ 4581350 h 4581350"/>
              <a:gd name="connsiteX57" fmla="*/ 393700 w 3786704"/>
              <a:gd name="connsiteY57" fmla="*/ 4352750 h 4581350"/>
              <a:gd name="connsiteX58" fmla="*/ 317500 w 3786704"/>
              <a:gd name="connsiteY58" fmla="*/ 4352750 h 4581350"/>
              <a:gd name="connsiteX59" fmla="*/ 317500 w 3786704"/>
              <a:gd name="connsiteY59" fmla="*/ 4047951 h 4581350"/>
              <a:gd name="connsiteX60" fmla="*/ 274638 w 3786704"/>
              <a:gd name="connsiteY60" fmla="*/ 3776488 h 4581350"/>
              <a:gd name="connsiteX61" fmla="*/ 279400 w 3786704"/>
              <a:gd name="connsiteY61" fmla="*/ 3671713 h 4581350"/>
              <a:gd name="connsiteX62" fmla="*/ 317500 w 3786704"/>
              <a:gd name="connsiteY62" fmla="*/ 3590751 h 4581350"/>
              <a:gd name="connsiteX63" fmla="*/ 374650 w 3786704"/>
              <a:gd name="connsiteY63" fmla="*/ 3478831 h 4581350"/>
              <a:gd name="connsiteX64" fmla="*/ 546100 w 3786704"/>
              <a:gd name="connsiteY64" fmla="*/ 3285951 h 4581350"/>
              <a:gd name="connsiteX65" fmla="*/ 622300 w 3786704"/>
              <a:gd name="connsiteY65" fmla="*/ 3057351 h 4581350"/>
              <a:gd name="connsiteX66" fmla="*/ 622300 w 3786704"/>
              <a:gd name="connsiteY66" fmla="*/ 2752551 h 4581350"/>
              <a:gd name="connsiteX67" fmla="*/ 1003300 w 3786704"/>
              <a:gd name="connsiteY67" fmla="*/ 2523951 h 4581350"/>
              <a:gd name="connsiteX68" fmla="*/ 1231900 w 3786704"/>
              <a:gd name="connsiteY68" fmla="*/ 2600151 h 4581350"/>
              <a:gd name="connsiteX69" fmla="*/ 1308100 w 3786704"/>
              <a:gd name="connsiteY69" fmla="*/ 2828751 h 4581350"/>
              <a:gd name="connsiteX70" fmla="*/ 1079500 w 3786704"/>
              <a:gd name="connsiteY70" fmla="*/ 3057351 h 4581350"/>
              <a:gd name="connsiteX71" fmla="*/ 774700 w 3786704"/>
              <a:gd name="connsiteY71" fmla="*/ 3666951 h 4581350"/>
              <a:gd name="connsiteX0" fmla="*/ 785452 w 3786704"/>
              <a:gd name="connsiteY0" fmla="*/ 3624877 h 4581350"/>
              <a:gd name="connsiteX1" fmla="*/ 819111 w 3786704"/>
              <a:gd name="connsiteY1" fmla="*/ 3540730 h 4581350"/>
              <a:gd name="connsiteX2" fmla="*/ 869599 w 3786704"/>
              <a:gd name="connsiteY2" fmla="*/ 3467803 h 4581350"/>
              <a:gd name="connsiteX3" fmla="*/ 920088 w 3786704"/>
              <a:gd name="connsiteY3" fmla="*/ 3411704 h 4581350"/>
              <a:gd name="connsiteX4" fmla="*/ 976186 w 3786704"/>
              <a:gd name="connsiteY4" fmla="*/ 3361216 h 4581350"/>
              <a:gd name="connsiteX5" fmla="*/ 1054723 w 3786704"/>
              <a:gd name="connsiteY5" fmla="*/ 3310728 h 4581350"/>
              <a:gd name="connsiteX6" fmla="*/ 1178139 w 3786704"/>
              <a:gd name="connsiteY6" fmla="*/ 3249020 h 4581350"/>
              <a:gd name="connsiteX7" fmla="*/ 1384300 w 3786704"/>
              <a:gd name="connsiteY7" fmla="*/ 3133551 h 4581350"/>
              <a:gd name="connsiteX8" fmla="*/ 1509118 w 3786704"/>
              <a:gd name="connsiteY8" fmla="*/ 3069506 h 4581350"/>
              <a:gd name="connsiteX9" fmla="*/ 1621315 w 3786704"/>
              <a:gd name="connsiteY9" fmla="*/ 3041457 h 4581350"/>
              <a:gd name="connsiteX10" fmla="*/ 1739121 w 3786704"/>
              <a:gd name="connsiteY10" fmla="*/ 3041457 h 4581350"/>
              <a:gd name="connsiteX11" fmla="*/ 1851317 w 3786704"/>
              <a:gd name="connsiteY11" fmla="*/ 3047066 h 4581350"/>
              <a:gd name="connsiteX12" fmla="*/ 1985953 w 3786704"/>
              <a:gd name="connsiteY12" fmla="*/ 3058286 h 4581350"/>
              <a:gd name="connsiteX13" fmla="*/ 2322542 w 3786704"/>
              <a:gd name="connsiteY13" fmla="*/ 3080725 h 4581350"/>
              <a:gd name="connsiteX14" fmla="*/ 2322542 w 3786704"/>
              <a:gd name="connsiteY14" fmla="*/ 3080725 h 4581350"/>
              <a:gd name="connsiteX15" fmla="*/ 2496446 w 3786704"/>
              <a:gd name="connsiteY15" fmla="*/ 3080725 h 4581350"/>
              <a:gd name="connsiteX16" fmla="*/ 2642301 w 3786704"/>
              <a:gd name="connsiteY16" fmla="*/ 3075115 h 4581350"/>
              <a:gd name="connsiteX17" fmla="*/ 2833035 w 3786704"/>
              <a:gd name="connsiteY17" fmla="*/ 3041457 h 4581350"/>
              <a:gd name="connsiteX18" fmla="*/ 3012549 w 3786704"/>
              <a:gd name="connsiteY18" fmla="*/ 3002188 h 4581350"/>
              <a:gd name="connsiteX19" fmla="*/ 3169624 w 3786704"/>
              <a:gd name="connsiteY19" fmla="*/ 2957309 h 4581350"/>
              <a:gd name="connsiteX20" fmla="*/ 3377187 w 3786704"/>
              <a:gd name="connsiteY20" fmla="*/ 2884382 h 4581350"/>
              <a:gd name="connsiteX21" fmla="*/ 3461334 w 3786704"/>
              <a:gd name="connsiteY21" fmla="*/ 2800234 h 4581350"/>
              <a:gd name="connsiteX22" fmla="*/ 3601580 w 3786704"/>
              <a:gd name="connsiteY22" fmla="*/ 2682428 h 4581350"/>
              <a:gd name="connsiteX23" fmla="*/ 3685727 w 3786704"/>
              <a:gd name="connsiteY23" fmla="*/ 2508524 h 4581350"/>
              <a:gd name="connsiteX24" fmla="*/ 3786704 w 3786704"/>
              <a:gd name="connsiteY24" fmla="*/ 2261692 h 4581350"/>
              <a:gd name="connsiteX25" fmla="*/ 3786704 w 3786704"/>
              <a:gd name="connsiteY25" fmla="*/ 2087788 h 4581350"/>
              <a:gd name="connsiteX26" fmla="*/ 3764264 w 3786704"/>
              <a:gd name="connsiteY26" fmla="*/ 1998031 h 4581350"/>
              <a:gd name="connsiteX27" fmla="*/ 3696947 w 3786704"/>
              <a:gd name="connsiteY27" fmla="*/ 1824126 h 4581350"/>
              <a:gd name="connsiteX28" fmla="*/ 3607190 w 3786704"/>
              <a:gd name="connsiteY28" fmla="*/ 1650222 h 4581350"/>
              <a:gd name="connsiteX29" fmla="*/ 3472554 w 3786704"/>
              <a:gd name="connsiteY29" fmla="*/ 1375341 h 4581350"/>
              <a:gd name="connsiteX30" fmla="*/ 3422066 w 3786704"/>
              <a:gd name="connsiteY30" fmla="*/ 1134119 h 4581350"/>
              <a:gd name="connsiteX31" fmla="*/ 3394017 w 3786704"/>
              <a:gd name="connsiteY31" fmla="*/ 965825 h 4581350"/>
              <a:gd name="connsiteX32" fmla="*/ 3343528 w 3786704"/>
              <a:gd name="connsiteY32" fmla="*/ 735822 h 4581350"/>
              <a:gd name="connsiteX33" fmla="*/ 3213100 w 3786704"/>
              <a:gd name="connsiteY33" fmla="*/ 466550 h 4581350"/>
              <a:gd name="connsiteX34" fmla="*/ 2984500 w 3786704"/>
              <a:gd name="connsiteY34" fmla="*/ 161750 h 4581350"/>
              <a:gd name="connsiteX35" fmla="*/ 2603500 w 3786704"/>
              <a:gd name="connsiteY35" fmla="*/ 9350 h 4581350"/>
              <a:gd name="connsiteX36" fmla="*/ 2374900 w 3786704"/>
              <a:gd name="connsiteY36" fmla="*/ 85551 h 4581350"/>
              <a:gd name="connsiteX37" fmla="*/ 2146300 w 3786704"/>
              <a:gd name="connsiteY37" fmla="*/ 314151 h 4581350"/>
              <a:gd name="connsiteX38" fmla="*/ 1917700 w 3786704"/>
              <a:gd name="connsiteY38" fmla="*/ 695151 h 4581350"/>
              <a:gd name="connsiteX39" fmla="*/ 1841500 w 3786704"/>
              <a:gd name="connsiteY39" fmla="*/ 923751 h 4581350"/>
              <a:gd name="connsiteX40" fmla="*/ 1689100 w 3786704"/>
              <a:gd name="connsiteY40" fmla="*/ 1304751 h 4581350"/>
              <a:gd name="connsiteX41" fmla="*/ 1536700 w 3786704"/>
              <a:gd name="connsiteY41" fmla="*/ 1609551 h 4581350"/>
              <a:gd name="connsiteX42" fmla="*/ 1079500 w 3786704"/>
              <a:gd name="connsiteY42" fmla="*/ 1990551 h 4581350"/>
              <a:gd name="connsiteX43" fmla="*/ 546100 w 3786704"/>
              <a:gd name="connsiteY43" fmla="*/ 2219151 h 4581350"/>
              <a:gd name="connsiteX44" fmla="*/ 252520 w 3786704"/>
              <a:gd name="connsiteY44" fmla="*/ 2491695 h 4581350"/>
              <a:gd name="connsiteX45" fmla="*/ 274959 w 3786704"/>
              <a:gd name="connsiteY45" fmla="*/ 2828284 h 4581350"/>
              <a:gd name="connsiteX46" fmla="*/ 297398 w 3786704"/>
              <a:gd name="connsiteY46" fmla="*/ 2951699 h 4581350"/>
              <a:gd name="connsiteX47" fmla="*/ 280569 w 3786704"/>
              <a:gd name="connsiteY47" fmla="*/ 3204141 h 4581350"/>
              <a:gd name="connsiteX48" fmla="*/ 190812 w 3786704"/>
              <a:gd name="connsiteY48" fmla="*/ 3344387 h 4581350"/>
              <a:gd name="connsiteX49" fmla="*/ 88900 w 3786704"/>
              <a:gd name="connsiteY49" fmla="*/ 3438350 h 4581350"/>
              <a:gd name="connsiteX50" fmla="*/ 12700 w 3786704"/>
              <a:gd name="connsiteY50" fmla="*/ 3590750 h 4581350"/>
              <a:gd name="connsiteX51" fmla="*/ 12700 w 3786704"/>
              <a:gd name="connsiteY51" fmla="*/ 3743150 h 4581350"/>
              <a:gd name="connsiteX52" fmla="*/ 28127 w 3786704"/>
              <a:gd name="connsiteY52" fmla="*/ 3871709 h 4581350"/>
              <a:gd name="connsiteX53" fmla="*/ 95445 w 3786704"/>
              <a:gd name="connsiteY53" fmla="*/ 4040004 h 4581350"/>
              <a:gd name="connsiteX54" fmla="*/ 241300 w 3786704"/>
              <a:gd name="connsiteY54" fmla="*/ 4352750 h 4581350"/>
              <a:gd name="connsiteX55" fmla="*/ 165100 w 3786704"/>
              <a:gd name="connsiteY55" fmla="*/ 4352750 h 4581350"/>
              <a:gd name="connsiteX56" fmla="*/ 317500 w 3786704"/>
              <a:gd name="connsiteY56" fmla="*/ 4581350 h 4581350"/>
              <a:gd name="connsiteX57" fmla="*/ 393700 w 3786704"/>
              <a:gd name="connsiteY57" fmla="*/ 4352750 h 4581350"/>
              <a:gd name="connsiteX58" fmla="*/ 393700 w 3786704"/>
              <a:gd name="connsiteY58" fmla="*/ 4352751 h 4581350"/>
              <a:gd name="connsiteX59" fmla="*/ 317500 w 3786704"/>
              <a:gd name="connsiteY59" fmla="*/ 4047951 h 4581350"/>
              <a:gd name="connsiteX60" fmla="*/ 274638 w 3786704"/>
              <a:gd name="connsiteY60" fmla="*/ 3776488 h 4581350"/>
              <a:gd name="connsiteX61" fmla="*/ 279400 w 3786704"/>
              <a:gd name="connsiteY61" fmla="*/ 3671713 h 4581350"/>
              <a:gd name="connsiteX62" fmla="*/ 317500 w 3786704"/>
              <a:gd name="connsiteY62" fmla="*/ 3590751 h 4581350"/>
              <a:gd name="connsiteX63" fmla="*/ 374650 w 3786704"/>
              <a:gd name="connsiteY63" fmla="*/ 3478831 h 4581350"/>
              <a:gd name="connsiteX64" fmla="*/ 546100 w 3786704"/>
              <a:gd name="connsiteY64" fmla="*/ 3285951 h 4581350"/>
              <a:gd name="connsiteX65" fmla="*/ 622300 w 3786704"/>
              <a:gd name="connsiteY65" fmla="*/ 3057351 h 4581350"/>
              <a:gd name="connsiteX66" fmla="*/ 622300 w 3786704"/>
              <a:gd name="connsiteY66" fmla="*/ 2752551 h 4581350"/>
              <a:gd name="connsiteX67" fmla="*/ 1003300 w 3786704"/>
              <a:gd name="connsiteY67" fmla="*/ 2523951 h 4581350"/>
              <a:gd name="connsiteX68" fmla="*/ 1231900 w 3786704"/>
              <a:gd name="connsiteY68" fmla="*/ 2600151 h 4581350"/>
              <a:gd name="connsiteX69" fmla="*/ 1308100 w 3786704"/>
              <a:gd name="connsiteY69" fmla="*/ 2828751 h 4581350"/>
              <a:gd name="connsiteX70" fmla="*/ 1079500 w 3786704"/>
              <a:gd name="connsiteY70" fmla="*/ 3057351 h 4581350"/>
              <a:gd name="connsiteX71" fmla="*/ 774700 w 3786704"/>
              <a:gd name="connsiteY71" fmla="*/ 3666951 h 4581350"/>
              <a:gd name="connsiteX0" fmla="*/ 785452 w 3786704"/>
              <a:gd name="connsiteY0" fmla="*/ 3624877 h 4581350"/>
              <a:gd name="connsiteX1" fmla="*/ 819111 w 3786704"/>
              <a:gd name="connsiteY1" fmla="*/ 3540730 h 4581350"/>
              <a:gd name="connsiteX2" fmla="*/ 869599 w 3786704"/>
              <a:gd name="connsiteY2" fmla="*/ 3467803 h 4581350"/>
              <a:gd name="connsiteX3" fmla="*/ 920088 w 3786704"/>
              <a:gd name="connsiteY3" fmla="*/ 3411704 h 4581350"/>
              <a:gd name="connsiteX4" fmla="*/ 976186 w 3786704"/>
              <a:gd name="connsiteY4" fmla="*/ 3361216 h 4581350"/>
              <a:gd name="connsiteX5" fmla="*/ 1054723 w 3786704"/>
              <a:gd name="connsiteY5" fmla="*/ 3310728 h 4581350"/>
              <a:gd name="connsiteX6" fmla="*/ 1178139 w 3786704"/>
              <a:gd name="connsiteY6" fmla="*/ 3249020 h 4581350"/>
              <a:gd name="connsiteX7" fmla="*/ 1384300 w 3786704"/>
              <a:gd name="connsiteY7" fmla="*/ 3133551 h 4581350"/>
              <a:gd name="connsiteX8" fmla="*/ 1509118 w 3786704"/>
              <a:gd name="connsiteY8" fmla="*/ 3069506 h 4581350"/>
              <a:gd name="connsiteX9" fmla="*/ 1621315 w 3786704"/>
              <a:gd name="connsiteY9" fmla="*/ 3041457 h 4581350"/>
              <a:gd name="connsiteX10" fmla="*/ 1739121 w 3786704"/>
              <a:gd name="connsiteY10" fmla="*/ 3041457 h 4581350"/>
              <a:gd name="connsiteX11" fmla="*/ 1851317 w 3786704"/>
              <a:gd name="connsiteY11" fmla="*/ 3047066 h 4581350"/>
              <a:gd name="connsiteX12" fmla="*/ 1985953 w 3786704"/>
              <a:gd name="connsiteY12" fmla="*/ 3058286 h 4581350"/>
              <a:gd name="connsiteX13" fmla="*/ 2322542 w 3786704"/>
              <a:gd name="connsiteY13" fmla="*/ 3080725 h 4581350"/>
              <a:gd name="connsiteX14" fmla="*/ 2322542 w 3786704"/>
              <a:gd name="connsiteY14" fmla="*/ 3080725 h 4581350"/>
              <a:gd name="connsiteX15" fmla="*/ 2496446 w 3786704"/>
              <a:gd name="connsiteY15" fmla="*/ 3080725 h 4581350"/>
              <a:gd name="connsiteX16" fmla="*/ 2642301 w 3786704"/>
              <a:gd name="connsiteY16" fmla="*/ 3075115 h 4581350"/>
              <a:gd name="connsiteX17" fmla="*/ 2833035 w 3786704"/>
              <a:gd name="connsiteY17" fmla="*/ 3041457 h 4581350"/>
              <a:gd name="connsiteX18" fmla="*/ 3012549 w 3786704"/>
              <a:gd name="connsiteY18" fmla="*/ 3002188 h 4581350"/>
              <a:gd name="connsiteX19" fmla="*/ 3169624 w 3786704"/>
              <a:gd name="connsiteY19" fmla="*/ 2957309 h 4581350"/>
              <a:gd name="connsiteX20" fmla="*/ 3377187 w 3786704"/>
              <a:gd name="connsiteY20" fmla="*/ 2884382 h 4581350"/>
              <a:gd name="connsiteX21" fmla="*/ 3461334 w 3786704"/>
              <a:gd name="connsiteY21" fmla="*/ 2800234 h 4581350"/>
              <a:gd name="connsiteX22" fmla="*/ 3601580 w 3786704"/>
              <a:gd name="connsiteY22" fmla="*/ 2682428 h 4581350"/>
              <a:gd name="connsiteX23" fmla="*/ 3685727 w 3786704"/>
              <a:gd name="connsiteY23" fmla="*/ 2508524 h 4581350"/>
              <a:gd name="connsiteX24" fmla="*/ 3786704 w 3786704"/>
              <a:gd name="connsiteY24" fmla="*/ 2261692 h 4581350"/>
              <a:gd name="connsiteX25" fmla="*/ 3786704 w 3786704"/>
              <a:gd name="connsiteY25" fmla="*/ 2087788 h 4581350"/>
              <a:gd name="connsiteX26" fmla="*/ 3764264 w 3786704"/>
              <a:gd name="connsiteY26" fmla="*/ 1998031 h 4581350"/>
              <a:gd name="connsiteX27" fmla="*/ 3696947 w 3786704"/>
              <a:gd name="connsiteY27" fmla="*/ 1824126 h 4581350"/>
              <a:gd name="connsiteX28" fmla="*/ 3607190 w 3786704"/>
              <a:gd name="connsiteY28" fmla="*/ 1650222 h 4581350"/>
              <a:gd name="connsiteX29" fmla="*/ 3472554 w 3786704"/>
              <a:gd name="connsiteY29" fmla="*/ 1375341 h 4581350"/>
              <a:gd name="connsiteX30" fmla="*/ 3422066 w 3786704"/>
              <a:gd name="connsiteY30" fmla="*/ 1134119 h 4581350"/>
              <a:gd name="connsiteX31" fmla="*/ 3394017 w 3786704"/>
              <a:gd name="connsiteY31" fmla="*/ 965825 h 4581350"/>
              <a:gd name="connsiteX32" fmla="*/ 3343528 w 3786704"/>
              <a:gd name="connsiteY32" fmla="*/ 735822 h 4581350"/>
              <a:gd name="connsiteX33" fmla="*/ 3213100 w 3786704"/>
              <a:gd name="connsiteY33" fmla="*/ 466550 h 4581350"/>
              <a:gd name="connsiteX34" fmla="*/ 2984500 w 3786704"/>
              <a:gd name="connsiteY34" fmla="*/ 161750 h 4581350"/>
              <a:gd name="connsiteX35" fmla="*/ 2603500 w 3786704"/>
              <a:gd name="connsiteY35" fmla="*/ 9350 h 4581350"/>
              <a:gd name="connsiteX36" fmla="*/ 2374900 w 3786704"/>
              <a:gd name="connsiteY36" fmla="*/ 85551 h 4581350"/>
              <a:gd name="connsiteX37" fmla="*/ 2146300 w 3786704"/>
              <a:gd name="connsiteY37" fmla="*/ 314151 h 4581350"/>
              <a:gd name="connsiteX38" fmla="*/ 1917700 w 3786704"/>
              <a:gd name="connsiteY38" fmla="*/ 695151 h 4581350"/>
              <a:gd name="connsiteX39" fmla="*/ 1841500 w 3786704"/>
              <a:gd name="connsiteY39" fmla="*/ 923751 h 4581350"/>
              <a:gd name="connsiteX40" fmla="*/ 1689100 w 3786704"/>
              <a:gd name="connsiteY40" fmla="*/ 1304751 h 4581350"/>
              <a:gd name="connsiteX41" fmla="*/ 1536700 w 3786704"/>
              <a:gd name="connsiteY41" fmla="*/ 1609551 h 4581350"/>
              <a:gd name="connsiteX42" fmla="*/ 1079500 w 3786704"/>
              <a:gd name="connsiteY42" fmla="*/ 1990551 h 4581350"/>
              <a:gd name="connsiteX43" fmla="*/ 546100 w 3786704"/>
              <a:gd name="connsiteY43" fmla="*/ 2219151 h 4581350"/>
              <a:gd name="connsiteX44" fmla="*/ 252520 w 3786704"/>
              <a:gd name="connsiteY44" fmla="*/ 2491695 h 4581350"/>
              <a:gd name="connsiteX45" fmla="*/ 274959 w 3786704"/>
              <a:gd name="connsiteY45" fmla="*/ 2828284 h 4581350"/>
              <a:gd name="connsiteX46" fmla="*/ 297398 w 3786704"/>
              <a:gd name="connsiteY46" fmla="*/ 2951699 h 4581350"/>
              <a:gd name="connsiteX47" fmla="*/ 280569 w 3786704"/>
              <a:gd name="connsiteY47" fmla="*/ 3204141 h 4581350"/>
              <a:gd name="connsiteX48" fmla="*/ 190812 w 3786704"/>
              <a:gd name="connsiteY48" fmla="*/ 3344387 h 4581350"/>
              <a:gd name="connsiteX49" fmla="*/ 88900 w 3786704"/>
              <a:gd name="connsiteY49" fmla="*/ 3438350 h 4581350"/>
              <a:gd name="connsiteX50" fmla="*/ 12700 w 3786704"/>
              <a:gd name="connsiteY50" fmla="*/ 3590750 h 4581350"/>
              <a:gd name="connsiteX51" fmla="*/ 12700 w 3786704"/>
              <a:gd name="connsiteY51" fmla="*/ 3743150 h 4581350"/>
              <a:gd name="connsiteX52" fmla="*/ 28127 w 3786704"/>
              <a:gd name="connsiteY52" fmla="*/ 3871709 h 4581350"/>
              <a:gd name="connsiteX53" fmla="*/ 95445 w 3786704"/>
              <a:gd name="connsiteY53" fmla="*/ 4040004 h 4581350"/>
              <a:gd name="connsiteX54" fmla="*/ 241300 w 3786704"/>
              <a:gd name="connsiteY54" fmla="*/ 4352750 h 4581350"/>
              <a:gd name="connsiteX55" fmla="*/ 165100 w 3786704"/>
              <a:gd name="connsiteY55" fmla="*/ 4352750 h 4581350"/>
              <a:gd name="connsiteX56" fmla="*/ 317500 w 3786704"/>
              <a:gd name="connsiteY56" fmla="*/ 4581350 h 4581350"/>
              <a:gd name="connsiteX57" fmla="*/ 393700 w 3786704"/>
              <a:gd name="connsiteY57" fmla="*/ 4352750 h 4581350"/>
              <a:gd name="connsiteX58" fmla="*/ 469900 w 3786704"/>
              <a:gd name="connsiteY58" fmla="*/ 4352751 h 4581350"/>
              <a:gd name="connsiteX59" fmla="*/ 317500 w 3786704"/>
              <a:gd name="connsiteY59" fmla="*/ 4047951 h 4581350"/>
              <a:gd name="connsiteX60" fmla="*/ 274638 w 3786704"/>
              <a:gd name="connsiteY60" fmla="*/ 3776488 h 4581350"/>
              <a:gd name="connsiteX61" fmla="*/ 279400 w 3786704"/>
              <a:gd name="connsiteY61" fmla="*/ 3671713 h 4581350"/>
              <a:gd name="connsiteX62" fmla="*/ 317500 w 3786704"/>
              <a:gd name="connsiteY62" fmla="*/ 3590751 h 4581350"/>
              <a:gd name="connsiteX63" fmla="*/ 374650 w 3786704"/>
              <a:gd name="connsiteY63" fmla="*/ 3478831 h 4581350"/>
              <a:gd name="connsiteX64" fmla="*/ 546100 w 3786704"/>
              <a:gd name="connsiteY64" fmla="*/ 3285951 h 4581350"/>
              <a:gd name="connsiteX65" fmla="*/ 622300 w 3786704"/>
              <a:gd name="connsiteY65" fmla="*/ 3057351 h 4581350"/>
              <a:gd name="connsiteX66" fmla="*/ 622300 w 3786704"/>
              <a:gd name="connsiteY66" fmla="*/ 2752551 h 4581350"/>
              <a:gd name="connsiteX67" fmla="*/ 1003300 w 3786704"/>
              <a:gd name="connsiteY67" fmla="*/ 2523951 h 4581350"/>
              <a:gd name="connsiteX68" fmla="*/ 1231900 w 3786704"/>
              <a:gd name="connsiteY68" fmla="*/ 2600151 h 4581350"/>
              <a:gd name="connsiteX69" fmla="*/ 1308100 w 3786704"/>
              <a:gd name="connsiteY69" fmla="*/ 2828751 h 4581350"/>
              <a:gd name="connsiteX70" fmla="*/ 1079500 w 3786704"/>
              <a:gd name="connsiteY70" fmla="*/ 3057351 h 4581350"/>
              <a:gd name="connsiteX71" fmla="*/ 774700 w 3786704"/>
              <a:gd name="connsiteY71" fmla="*/ 3666951 h 4581350"/>
              <a:gd name="connsiteX0" fmla="*/ 785452 w 3786704"/>
              <a:gd name="connsiteY0" fmla="*/ 3624877 h 4581350"/>
              <a:gd name="connsiteX1" fmla="*/ 819111 w 3786704"/>
              <a:gd name="connsiteY1" fmla="*/ 3540730 h 4581350"/>
              <a:gd name="connsiteX2" fmla="*/ 869599 w 3786704"/>
              <a:gd name="connsiteY2" fmla="*/ 3467803 h 4581350"/>
              <a:gd name="connsiteX3" fmla="*/ 920088 w 3786704"/>
              <a:gd name="connsiteY3" fmla="*/ 3411704 h 4581350"/>
              <a:gd name="connsiteX4" fmla="*/ 976186 w 3786704"/>
              <a:gd name="connsiteY4" fmla="*/ 3361216 h 4581350"/>
              <a:gd name="connsiteX5" fmla="*/ 1054723 w 3786704"/>
              <a:gd name="connsiteY5" fmla="*/ 3310728 h 4581350"/>
              <a:gd name="connsiteX6" fmla="*/ 1178139 w 3786704"/>
              <a:gd name="connsiteY6" fmla="*/ 3249020 h 4581350"/>
              <a:gd name="connsiteX7" fmla="*/ 1384300 w 3786704"/>
              <a:gd name="connsiteY7" fmla="*/ 3133551 h 4581350"/>
              <a:gd name="connsiteX8" fmla="*/ 1509118 w 3786704"/>
              <a:gd name="connsiteY8" fmla="*/ 3069506 h 4581350"/>
              <a:gd name="connsiteX9" fmla="*/ 1621315 w 3786704"/>
              <a:gd name="connsiteY9" fmla="*/ 3041457 h 4581350"/>
              <a:gd name="connsiteX10" fmla="*/ 1739121 w 3786704"/>
              <a:gd name="connsiteY10" fmla="*/ 3041457 h 4581350"/>
              <a:gd name="connsiteX11" fmla="*/ 1851317 w 3786704"/>
              <a:gd name="connsiteY11" fmla="*/ 3047066 h 4581350"/>
              <a:gd name="connsiteX12" fmla="*/ 1985953 w 3786704"/>
              <a:gd name="connsiteY12" fmla="*/ 3058286 h 4581350"/>
              <a:gd name="connsiteX13" fmla="*/ 2322542 w 3786704"/>
              <a:gd name="connsiteY13" fmla="*/ 3080725 h 4581350"/>
              <a:gd name="connsiteX14" fmla="*/ 2322542 w 3786704"/>
              <a:gd name="connsiteY14" fmla="*/ 3080725 h 4581350"/>
              <a:gd name="connsiteX15" fmla="*/ 2496446 w 3786704"/>
              <a:gd name="connsiteY15" fmla="*/ 3080725 h 4581350"/>
              <a:gd name="connsiteX16" fmla="*/ 2642301 w 3786704"/>
              <a:gd name="connsiteY16" fmla="*/ 3075115 h 4581350"/>
              <a:gd name="connsiteX17" fmla="*/ 2833035 w 3786704"/>
              <a:gd name="connsiteY17" fmla="*/ 3041457 h 4581350"/>
              <a:gd name="connsiteX18" fmla="*/ 3012549 w 3786704"/>
              <a:gd name="connsiteY18" fmla="*/ 3002188 h 4581350"/>
              <a:gd name="connsiteX19" fmla="*/ 3169624 w 3786704"/>
              <a:gd name="connsiteY19" fmla="*/ 2957309 h 4581350"/>
              <a:gd name="connsiteX20" fmla="*/ 3377187 w 3786704"/>
              <a:gd name="connsiteY20" fmla="*/ 2884382 h 4581350"/>
              <a:gd name="connsiteX21" fmla="*/ 3461334 w 3786704"/>
              <a:gd name="connsiteY21" fmla="*/ 2800234 h 4581350"/>
              <a:gd name="connsiteX22" fmla="*/ 3601580 w 3786704"/>
              <a:gd name="connsiteY22" fmla="*/ 2682428 h 4581350"/>
              <a:gd name="connsiteX23" fmla="*/ 3685727 w 3786704"/>
              <a:gd name="connsiteY23" fmla="*/ 2508524 h 4581350"/>
              <a:gd name="connsiteX24" fmla="*/ 3786704 w 3786704"/>
              <a:gd name="connsiteY24" fmla="*/ 2261692 h 4581350"/>
              <a:gd name="connsiteX25" fmla="*/ 3786704 w 3786704"/>
              <a:gd name="connsiteY25" fmla="*/ 2087788 h 4581350"/>
              <a:gd name="connsiteX26" fmla="*/ 3764264 w 3786704"/>
              <a:gd name="connsiteY26" fmla="*/ 1998031 h 4581350"/>
              <a:gd name="connsiteX27" fmla="*/ 3696947 w 3786704"/>
              <a:gd name="connsiteY27" fmla="*/ 1824126 h 4581350"/>
              <a:gd name="connsiteX28" fmla="*/ 3607190 w 3786704"/>
              <a:gd name="connsiteY28" fmla="*/ 1650222 h 4581350"/>
              <a:gd name="connsiteX29" fmla="*/ 3472554 w 3786704"/>
              <a:gd name="connsiteY29" fmla="*/ 1375341 h 4581350"/>
              <a:gd name="connsiteX30" fmla="*/ 3422066 w 3786704"/>
              <a:gd name="connsiteY30" fmla="*/ 1134119 h 4581350"/>
              <a:gd name="connsiteX31" fmla="*/ 3394017 w 3786704"/>
              <a:gd name="connsiteY31" fmla="*/ 965825 h 4581350"/>
              <a:gd name="connsiteX32" fmla="*/ 3343528 w 3786704"/>
              <a:gd name="connsiteY32" fmla="*/ 735822 h 4581350"/>
              <a:gd name="connsiteX33" fmla="*/ 3213100 w 3786704"/>
              <a:gd name="connsiteY33" fmla="*/ 466550 h 4581350"/>
              <a:gd name="connsiteX34" fmla="*/ 2984500 w 3786704"/>
              <a:gd name="connsiteY34" fmla="*/ 161750 h 4581350"/>
              <a:gd name="connsiteX35" fmla="*/ 2603500 w 3786704"/>
              <a:gd name="connsiteY35" fmla="*/ 9350 h 4581350"/>
              <a:gd name="connsiteX36" fmla="*/ 2374900 w 3786704"/>
              <a:gd name="connsiteY36" fmla="*/ 85551 h 4581350"/>
              <a:gd name="connsiteX37" fmla="*/ 2146300 w 3786704"/>
              <a:gd name="connsiteY37" fmla="*/ 314151 h 4581350"/>
              <a:gd name="connsiteX38" fmla="*/ 1917700 w 3786704"/>
              <a:gd name="connsiteY38" fmla="*/ 695151 h 4581350"/>
              <a:gd name="connsiteX39" fmla="*/ 1841500 w 3786704"/>
              <a:gd name="connsiteY39" fmla="*/ 923751 h 4581350"/>
              <a:gd name="connsiteX40" fmla="*/ 1689100 w 3786704"/>
              <a:gd name="connsiteY40" fmla="*/ 1304751 h 4581350"/>
              <a:gd name="connsiteX41" fmla="*/ 1536700 w 3786704"/>
              <a:gd name="connsiteY41" fmla="*/ 1609551 h 4581350"/>
              <a:gd name="connsiteX42" fmla="*/ 1079500 w 3786704"/>
              <a:gd name="connsiteY42" fmla="*/ 1990551 h 4581350"/>
              <a:gd name="connsiteX43" fmla="*/ 546100 w 3786704"/>
              <a:gd name="connsiteY43" fmla="*/ 2219151 h 4581350"/>
              <a:gd name="connsiteX44" fmla="*/ 252520 w 3786704"/>
              <a:gd name="connsiteY44" fmla="*/ 2491695 h 4581350"/>
              <a:gd name="connsiteX45" fmla="*/ 274959 w 3786704"/>
              <a:gd name="connsiteY45" fmla="*/ 2828284 h 4581350"/>
              <a:gd name="connsiteX46" fmla="*/ 297398 w 3786704"/>
              <a:gd name="connsiteY46" fmla="*/ 2951699 h 4581350"/>
              <a:gd name="connsiteX47" fmla="*/ 280569 w 3786704"/>
              <a:gd name="connsiteY47" fmla="*/ 3204141 h 4581350"/>
              <a:gd name="connsiteX48" fmla="*/ 190812 w 3786704"/>
              <a:gd name="connsiteY48" fmla="*/ 3344387 h 4581350"/>
              <a:gd name="connsiteX49" fmla="*/ 88900 w 3786704"/>
              <a:gd name="connsiteY49" fmla="*/ 3438350 h 4581350"/>
              <a:gd name="connsiteX50" fmla="*/ 12700 w 3786704"/>
              <a:gd name="connsiteY50" fmla="*/ 3590750 h 4581350"/>
              <a:gd name="connsiteX51" fmla="*/ 12700 w 3786704"/>
              <a:gd name="connsiteY51" fmla="*/ 3743150 h 4581350"/>
              <a:gd name="connsiteX52" fmla="*/ 28127 w 3786704"/>
              <a:gd name="connsiteY52" fmla="*/ 3871709 h 4581350"/>
              <a:gd name="connsiteX53" fmla="*/ 95445 w 3786704"/>
              <a:gd name="connsiteY53" fmla="*/ 4040004 h 4581350"/>
              <a:gd name="connsiteX54" fmla="*/ 241300 w 3786704"/>
              <a:gd name="connsiteY54" fmla="*/ 4352750 h 4581350"/>
              <a:gd name="connsiteX55" fmla="*/ 165100 w 3786704"/>
              <a:gd name="connsiteY55" fmla="*/ 4352750 h 4581350"/>
              <a:gd name="connsiteX56" fmla="*/ 317500 w 3786704"/>
              <a:gd name="connsiteY56" fmla="*/ 4581350 h 4581350"/>
              <a:gd name="connsiteX57" fmla="*/ 393700 w 3786704"/>
              <a:gd name="connsiteY57" fmla="*/ 4352750 h 4581350"/>
              <a:gd name="connsiteX58" fmla="*/ 393700 w 3786704"/>
              <a:gd name="connsiteY58" fmla="*/ 4276551 h 4581350"/>
              <a:gd name="connsiteX59" fmla="*/ 317500 w 3786704"/>
              <a:gd name="connsiteY59" fmla="*/ 4047951 h 4581350"/>
              <a:gd name="connsiteX60" fmla="*/ 274638 w 3786704"/>
              <a:gd name="connsiteY60" fmla="*/ 3776488 h 4581350"/>
              <a:gd name="connsiteX61" fmla="*/ 279400 w 3786704"/>
              <a:gd name="connsiteY61" fmla="*/ 3671713 h 4581350"/>
              <a:gd name="connsiteX62" fmla="*/ 317500 w 3786704"/>
              <a:gd name="connsiteY62" fmla="*/ 3590751 h 4581350"/>
              <a:gd name="connsiteX63" fmla="*/ 374650 w 3786704"/>
              <a:gd name="connsiteY63" fmla="*/ 3478831 h 4581350"/>
              <a:gd name="connsiteX64" fmla="*/ 546100 w 3786704"/>
              <a:gd name="connsiteY64" fmla="*/ 3285951 h 4581350"/>
              <a:gd name="connsiteX65" fmla="*/ 622300 w 3786704"/>
              <a:gd name="connsiteY65" fmla="*/ 3057351 h 4581350"/>
              <a:gd name="connsiteX66" fmla="*/ 622300 w 3786704"/>
              <a:gd name="connsiteY66" fmla="*/ 2752551 h 4581350"/>
              <a:gd name="connsiteX67" fmla="*/ 1003300 w 3786704"/>
              <a:gd name="connsiteY67" fmla="*/ 2523951 h 4581350"/>
              <a:gd name="connsiteX68" fmla="*/ 1231900 w 3786704"/>
              <a:gd name="connsiteY68" fmla="*/ 2600151 h 4581350"/>
              <a:gd name="connsiteX69" fmla="*/ 1308100 w 3786704"/>
              <a:gd name="connsiteY69" fmla="*/ 2828751 h 4581350"/>
              <a:gd name="connsiteX70" fmla="*/ 1079500 w 3786704"/>
              <a:gd name="connsiteY70" fmla="*/ 3057351 h 4581350"/>
              <a:gd name="connsiteX71" fmla="*/ 774700 w 3786704"/>
              <a:gd name="connsiteY71" fmla="*/ 3666951 h 4581350"/>
              <a:gd name="connsiteX0" fmla="*/ 785452 w 3786704"/>
              <a:gd name="connsiteY0" fmla="*/ 3624877 h 4581350"/>
              <a:gd name="connsiteX1" fmla="*/ 819111 w 3786704"/>
              <a:gd name="connsiteY1" fmla="*/ 3540730 h 4581350"/>
              <a:gd name="connsiteX2" fmla="*/ 869599 w 3786704"/>
              <a:gd name="connsiteY2" fmla="*/ 3467803 h 4581350"/>
              <a:gd name="connsiteX3" fmla="*/ 920088 w 3786704"/>
              <a:gd name="connsiteY3" fmla="*/ 3411704 h 4581350"/>
              <a:gd name="connsiteX4" fmla="*/ 976186 w 3786704"/>
              <a:gd name="connsiteY4" fmla="*/ 3361216 h 4581350"/>
              <a:gd name="connsiteX5" fmla="*/ 1054723 w 3786704"/>
              <a:gd name="connsiteY5" fmla="*/ 3310728 h 4581350"/>
              <a:gd name="connsiteX6" fmla="*/ 1178139 w 3786704"/>
              <a:gd name="connsiteY6" fmla="*/ 3249020 h 4581350"/>
              <a:gd name="connsiteX7" fmla="*/ 1384300 w 3786704"/>
              <a:gd name="connsiteY7" fmla="*/ 3133551 h 4581350"/>
              <a:gd name="connsiteX8" fmla="*/ 1509118 w 3786704"/>
              <a:gd name="connsiteY8" fmla="*/ 3069506 h 4581350"/>
              <a:gd name="connsiteX9" fmla="*/ 1621315 w 3786704"/>
              <a:gd name="connsiteY9" fmla="*/ 3041457 h 4581350"/>
              <a:gd name="connsiteX10" fmla="*/ 1739121 w 3786704"/>
              <a:gd name="connsiteY10" fmla="*/ 3041457 h 4581350"/>
              <a:gd name="connsiteX11" fmla="*/ 1851317 w 3786704"/>
              <a:gd name="connsiteY11" fmla="*/ 3047066 h 4581350"/>
              <a:gd name="connsiteX12" fmla="*/ 1985953 w 3786704"/>
              <a:gd name="connsiteY12" fmla="*/ 3058286 h 4581350"/>
              <a:gd name="connsiteX13" fmla="*/ 2322542 w 3786704"/>
              <a:gd name="connsiteY13" fmla="*/ 3080725 h 4581350"/>
              <a:gd name="connsiteX14" fmla="*/ 2322542 w 3786704"/>
              <a:gd name="connsiteY14" fmla="*/ 3080725 h 4581350"/>
              <a:gd name="connsiteX15" fmla="*/ 2496446 w 3786704"/>
              <a:gd name="connsiteY15" fmla="*/ 3080725 h 4581350"/>
              <a:gd name="connsiteX16" fmla="*/ 2642301 w 3786704"/>
              <a:gd name="connsiteY16" fmla="*/ 3075115 h 4581350"/>
              <a:gd name="connsiteX17" fmla="*/ 2833035 w 3786704"/>
              <a:gd name="connsiteY17" fmla="*/ 3041457 h 4581350"/>
              <a:gd name="connsiteX18" fmla="*/ 3012549 w 3786704"/>
              <a:gd name="connsiteY18" fmla="*/ 3002188 h 4581350"/>
              <a:gd name="connsiteX19" fmla="*/ 3169624 w 3786704"/>
              <a:gd name="connsiteY19" fmla="*/ 2957309 h 4581350"/>
              <a:gd name="connsiteX20" fmla="*/ 3377187 w 3786704"/>
              <a:gd name="connsiteY20" fmla="*/ 2884382 h 4581350"/>
              <a:gd name="connsiteX21" fmla="*/ 3461334 w 3786704"/>
              <a:gd name="connsiteY21" fmla="*/ 2800234 h 4581350"/>
              <a:gd name="connsiteX22" fmla="*/ 3601580 w 3786704"/>
              <a:gd name="connsiteY22" fmla="*/ 2682428 h 4581350"/>
              <a:gd name="connsiteX23" fmla="*/ 3685727 w 3786704"/>
              <a:gd name="connsiteY23" fmla="*/ 2508524 h 4581350"/>
              <a:gd name="connsiteX24" fmla="*/ 3786704 w 3786704"/>
              <a:gd name="connsiteY24" fmla="*/ 2261692 h 4581350"/>
              <a:gd name="connsiteX25" fmla="*/ 3786704 w 3786704"/>
              <a:gd name="connsiteY25" fmla="*/ 2087788 h 4581350"/>
              <a:gd name="connsiteX26" fmla="*/ 3764264 w 3786704"/>
              <a:gd name="connsiteY26" fmla="*/ 1998031 h 4581350"/>
              <a:gd name="connsiteX27" fmla="*/ 3696947 w 3786704"/>
              <a:gd name="connsiteY27" fmla="*/ 1824126 h 4581350"/>
              <a:gd name="connsiteX28" fmla="*/ 3607190 w 3786704"/>
              <a:gd name="connsiteY28" fmla="*/ 1650222 h 4581350"/>
              <a:gd name="connsiteX29" fmla="*/ 3472554 w 3786704"/>
              <a:gd name="connsiteY29" fmla="*/ 1375341 h 4581350"/>
              <a:gd name="connsiteX30" fmla="*/ 3422066 w 3786704"/>
              <a:gd name="connsiteY30" fmla="*/ 1134119 h 4581350"/>
              <a:gd name="connsiteX31" fmla="*/ 3394017 w 3786704"/>
              <a:gd name="connsiteY31" fmla="*/ 965825 h 4581350"/>
              <a:gd name="connsiteX32" fmla="*/ 3343528 w 3786704"/>
              <a:gd name="connsiteY32" fmla="*/ 735822 h 4581350"/>
              <a:gd name="connsiteX33" fmla="*/ 3213100 w 3786704"/>
              <a:gd name="connsiteY33" fmla="*/ 466550 h 4581350"/>
              <a:gd name="connsiteX34" fmla="*/ 2984500 w 3786704"/>
              <a:gd name="connsiteY34" fmla="*/ 161750 h 4581350"/>
              <a:gd name="connsiteX35" fmla="*/ 2603500 w 3786704"/>
              <a:gd name="connsiteY35" fmla="*/ 9350 h 4581350"/>
              <a:gd name="connsiteX36" fmla="*/ 2374900 w 3786704"/>
              <a:gd name="connsiteY36" fmla="*/ 85551 h 4581350"/>
              <a:gd name="connsiteX37" fmla="*/ 2146300 w 3786704"/>
              <a:gd name="connsiteY37" fmla="*/ 314151 h 4581350"/>
              <a:gd name="connsiteX38" fmla="*/ 1917700 w 3786704"/>
              <a:gd name="connsiteY38" fmla="*/ 695151 h 4581350"/>
              <a:gd name="connsiteX39" fmla="*/ 1841500 w 3786704"/>
              <a:gd name="connsiteY39" fmla="*/ 923751 h 4581350"/>
              <a:gd name="connsiteX40" fmla="*/ 1689100 w 3786704"/>
              <a:gd name="connsiteY40" fmla="*/ 1304751 h 4581350"/>
              <a:gd name="connsiteX41" fmla="*/ 1536700 w 3786704"/>
              <a:gd name="connsiteY41" fmla="*/ 1609551 h 4581350"/>
              <a:gd name="connsiteX42" fmla="*/ 1079500 w 3786704"/>
              <a:gd name="connsiteY42" fmla="*/ 1990551 h 4581350"/>
              <a:gd name="connsiteX43" fmla="*/ 546100 w 3786704"/>
              <a:gd name="connsiteY43" fmla="*/ 2219151 h 4581350"/>
              <a:gd name="connsiteX44" fmla="*/ 252520 w 3786704"/>
              <a:gd name="connsiteY44" fmla="*/ 2491695 h 4581350"/>
              <a:gd name="connsiteX45" fmla="*/ 274959 w 3786704"/>
              <a:gd name="connsiteY45" fmla="*/ 2828284 h 4581350"/>
              <a:gd name="connsiteX46" fmla="*/ 297398 w 3786704"/>
              <a:gd name="connsiteY46" fmla="*/ 2951699 h 4581350"/>
              <a:gd name="connsiteX47" fmla="*/ 280569 w 3786704"/>
              <a:gd name="connsiteY47" fmla="*/ 3204141 h 4581350"/>
              <a:gd name="connsiteX48" fmla="*/ 190812 w 3786704"/>
              <a:gd name="connsiteY48" fmla="*/ 3344387 h 4581350"/>
              <a:gd name="connsiteX49" fmla="*/ 88900 w 3786704"/>
              <a:gd name="connsiteY49" fmla="*/ 3438350 h 4581350"/>
              <a:gd name="connsiteX50" fmla="*/ 12700 w 3786704"/>
              <a:gd name="connsiteY50" fmla="*/ 3590750 h 4581350"/>
              <a:gd name="connsiteX51" fmla="*/ 12700 w 3786704"/>
              <a:gd name="connsiteY51" fmla="*/ 3743150 h 4581350"/>
              <a:gd name="connsiteX52" fmla="*/ 28127 w 3786704"/>
              <a:gd name="connsiteY52" fmla="*/ 3871709 h 4581350"/>
              <a:gd name="connsiteX53" fmla="*/ 95445 w 3786704"/>
              <a:gd name="connsiteY53" fmla="*/ 4040004 h 4581350"/>
              <a:gd name="connsiteX54" fmla="*/ 241300 w 3786704"/>
              <a:gd name="connsiteY54" fmla="*/ 4352750 h 4581350"/>
              <a:gd name="connsiteX55" fmla="*/ 165100 w 3786704"/>
              <a:gd name="connsiteY55" fmla="*/ 4352750 h 4581350"/>
              <a:gd name="connsiteX56" fmla="*/ 317500 w 3786704"/>
              <a:gd name="connsiteY56" fmla="*/ 4581350 h 4581350"/>
              <a:gd name="connsiteX57" fmla="*/ 469900 w 3786704"/>
              <a:gd name="connsiteY57" fmla="*/ 4352751 h 4581350"/>
              <a:gd name="connsiteX58" fmla="*/ 393700 w 3786704"/>
              <a:gd name="connsiteY58" fmla="*/ 4276551 h 4581350"/>
              <a:gd name="connsiteX59" fmla="*/ 317500 w 3786704"/>
              <a:gd name="connsiteY59" fmla="*/ 4047951 h 4581350"/>
              <a:gd name="connsiteX60" fmla="*/ 274638 w 3786704"/>
              <a:gd name="connsiteY60" fmla="*/ 3776488 h 4581350"/>
              <a:gd name="connsiteX61" fmla="*/ 279400 w 3786704"/>
              <a:gd name="connsiteY61" fmla="*/ 3671713 h 4581350"/>
              <a:gd name="connsiteX62" fmla="*/ 317500 w 3786704"/>
              <a:gd name="connsiteY62" fmla="*/ 3590751 h 4581350"/>
              <a:gd name="connsiteX63" fmla="*/ 374650 w 3786704"/>
              <a:gd name="connsiteY63" fmla="*/ 3478831 h 4581350"/>
              <a:gd name="connsiteX64" fmla="*/ 546100 w 3786704"/>
              <a:gd name="connsiteY64" fmla="*/ 3285951 h 4581350"/>
              <a:gd name="connsiteX65" fmla="*/ 622300 w 3786704"/>
              <a:gd name="connsiteY65" fmla="*/ 3057351 h 4581350"/>
              <a:gd name="connsiteX66" fmla="*/ 622300 w 3786704"/>
              <a:gd name="connsiteY66" fmla="*/ 2752551 h 4581350"/>
              <a:gd name="connsiteX67" fmla="*/ 1003300 w 3786704"/>
              <a:gd name="connsiteY67" fmla="*/ 2523951 h 4581350"/>
              <a:gd name="connsiteX68" fmla="*/ 1231900 w 3786704"/>
              <a:gd name="connsiteY68" fmla="*/ 2600151 h 4581350"/>
              <a:gd name="connsiteX69" fmla="*/ 1308100 w 3786704"/>
              <a:gd name="connsiteY69" fmla="*/ 2828751 h 4581350"/>
              <a:gd name="connsiteX70" fmla="*/ 1079500 w 3786704"/>
              <a:gd name="connsiteY70" fmla="*/ 3057351 h 4581350"/>
              <a:gd name="connsiteX71" fmla="*/ 774700 w 3786704"/>
              <a:gd name="connsiteY71" fmla="*/ 3666951 h 4581350"/>
              <a:gd name="connsiteX0" fmla="*/ 785452 w 3786704"/>
              <a:gd name="connsiteY0" fmla="*/ 3624877 h 4581350"/>
              <a:gd name="connsiteX1" fmla="*/ 819111 w 3786704"/>
              <a:gd name="connsiteY1" fmla="*/ 3540730 h 4581350"/>
              <a:gd name="connsiteX2" fmla="*/ 869599 w 3786704"/>
              <a:gd name="connsiteY2" fmla="*/ 3467803 h 4581350"/>
              <a:gd name="connsiteX3" fmla="*/ 920088 w 3786704"/>
              <a:gd name="connsiteY3" fmla="*/ 3411704 h 4581350"/>
              <a:gd name="connsiteX4" fmla="*/ 976186 w 3786704"/>
              <a:gd name="connsiteY4" fmla="*/ 3361216 h 4581350"/>
              <a:gd name="connsiteX5" fmla="*/ 1054723 w 3786704"/>
              <a:gd name="connsiteY5" fmla="*/ 3310728 h 4581350"/>
              <a:gd name="connsiteX6" fmla="*/ 1178139 w 3786704"/>
              <a:gd name="connsiteY6" fmla="*/ 3249020 h 4581350"/>
              <a:gd name="connsiteX7" fmla="*/ 1384300 w 3786704"/>
              <a:gd name="connsiteY7" fmla="*/ 3133551 h 4581350"/>
              <a:gd name="connsiteX8" fmla="*/ 1509118 w 3786704"/>
              <a:gd name="connsiteY8" fmla="*/ 3069506 h 4581350"/>
              <a:gd name="connsiteX9" fmla="*/ 1621315 w 3786704"/>
              <a:gd name="connsiteY9" fmla="*/ 3041457 h 4581350"/>
              <a:gd name="connsiteX10" fmla="*/ 1739121 w 3786704"/>
              <a:gd name="connsiteY10" fmla="*/ 3041457 h 4581350"/>
              <a:gd name="connsiteX11" fmla="*/ 1851317 w 3786704"/>
              <a:gd name="connsiteY11" fmla="*/ 3047066 h 4581350"/>
              <a:gd name="connsiteX12" fmla="*/ 1985953 w 3786704"/>
              <a:gd name="connsiteY12" fmla="*/ 3058286 h 4581350"/>
              <a:gd name="connsiteX13" fmla="*/ 2322542 w 3786704"/>
              <a:gd name="connsiteY13" fmla="*/ 3080725 h 4581350"/>
              <a:gd name="connsiteX14" fmla="*/ 2322542 w 3786704"/>
              <a:gd name="connsiteY14" fmla="*/ 3080725 h 4581350"/>
              <a:gd name="connsiteX15" fmla="*/ 2496446 w 3786704"/>
              <a:gd name="connsiteY15" fmla="*/ 3080725 h 4581350"/>
              <a:gd name="connsiteX16" fmla="*/ 2642301 w 3786704"/>
              <a:gd name="connsiteY16" fmla="*/ 3075115 h 4581350"/>
              <a:gd name="connsiteX17" fmla="*/ 2833035 w 3786704"/>
              <a:gd name="connsiteY17" fmla="*/ 3041457 h 4581350"/>
              <a:gd name="connsiteX18" fmla="*/ 3012549 w 3786704"/>
              <a:gd name="connsiteY18" fmla="*/ 3002188 h 4581350"/>
              <a:gd name="connsiteX19" fmla="*/ 3169624 w 3786704"/>
              <a:gd name="connsiteY19" fmla="*/ 2957309 h 4581350"/>
              <a:gd name="connsiteX20" fmla="*/ 3377187 w 3786704"/>
              <a:gd name="connsiteY20" fmla="*/ 2884382 h 4581350"/>
              <a:gd name="connsiteX21" fmla="*/ 3461334 w 3786704"/>
              <a:gd name="connsiteY21" fmla="*/ 2800234 h 4581350"/>
              <a:gd name="connsiteX22" fmla="*/ 3601580 w 3786704"/>
              <a:gd name="connsiteY22" fmla="*/ 2682428 h 4581350"/>
              <a:gd name="connsiteX23" fmla="*/ 3685727 w 3786704"/>
              <a:gd name="connsiteY23" fmla="*/ 2508524 h 4581350"/>
              <a:gd name="connsiteX24" fmla="*/ 3786704 w 3786704"/>
              <a:gd name="connsiteY24" fmla="*/ 2261692 h 4581350"/>
              <a:gd name="connsiteX25" fmla="*/ 3786704 w 3786704"/>
              <a:gd name="connsiteY25" fmla="*/ 2087788 h 4581350"/>
              <a:gd name="connsiteX26" fmla="*/ 3764264 w 3786704"/>
              <a:gd name="connsiteY26" fmla="*/ 1998031 h 4581350"/>
              <a:gd name="connsiteX27" fmla="*/ 3696947 w 3786704"/>
              <a:gd name="connsiteY27" fmla="*/ 1824126 h 4581350"/>
              <a:gd name="connsiteX28" fmla="*/ 3607190 w 3786704"/>
              <a:gd name="connsiteY28" fmla="*/ 1650222 h 4581350"/>
              <a:gd name="connsiteX29" fmla="*/ 3472554 w 3786704"/>
              <a:gd name="connsiteY29" fmla="*/ 1375341 h 4581350"/>
              <a:gd name="connsiteX30" fmla="*/ 3422066 w 3786704"/>
              <a:gd name="connsiteY30" fmla="*/ 1134119 h 4581350"/>
              <a:gd name="connsiteX31" fmla="*/ 3394017 w 3786704"/>
              <a:gd name="connsiteY31" fmla="*/ 965825 h 4581350"/>
              <a:gd name="connsiteX32" fmla="*/ 3343528 w 3786704"/>
              <a:gd name="connsiteY32" fmla="*/ 735822 h 4581350"/>
              <a:gd name="connsiteX33" fmla="*/ 3213100 w 3786704"/>
              <a:gd name="connsiteY33" fmla="*/ 466550 h 4581350"/>
              <a:gd name="connsiteX34" fmla="*/ 2984500 w 3786704"/>
              <a:gd name="connsiteY34" fmla="*/ 161750 h 4581350"/>
              <a:gd name="connsiteX35" fmla="*/ 2603500 w 3786704"/>
              <a:gd name="connsiteY35" fmla="*/ 9350 h 4581350"/>
              <a:gd name="connsiteX36" fmla="*/ 2374900 w 3786704"/>
              <a:gd name="connsiteY36" fmla="*/ 85551 h 4581350"/>
              <a:gd name="connsiteX37" fmla="*/ 2146300 w 3786704"/>
              <a:gd name="connsiteY37" fmla="*/ 314151 h 4581350"/>
              <a:gd name="connsiteX38" fmla="*/ 1917700 w 3786704"/>
              <a:gd name="connsiteY38" fmla="*/ 695151 h 4581350"/>
              <a:gd name="connsiteX39" fmla="*/ 1841500 w 3786704"/>
              <a:gd name="connsiteY39" fmla="*/ 923751 h 4581350"/>
              <a:gd name="connsiteX40" fmla="*/ 1689100 w 3786704"/>
              <a:gd name="connsiteY40" fmla="*/ 1304751 h 4581350"/>
              <a:gd name="connsiteX41" fmla="*/ 1536700 w 3786704"/>
              <a:gd name="connsiteY41" fmla="*/ 1609551 h 4581350"/>
              <a:gd name="connsiteX42" fmla="*/ 1079500 w 3786704"/>
              <a:gd name="connsiteY42" fmla="*/ 1990551 h 4581350"/>
              <a:gd name="connsiteX43" fmla="*/ 546100 w 3786704"/>
              <a:gd name="connsiteY43" fmla="*/ 2219151 h 4581350"/>
              <a:gd name="connsiteX44" fmla="*/ 252520 w 3786704"/>
              <a:gd name="connsiteY44" fmla="*/ 2491695 h 4581350"/>
              <a:gd name="connsiteX45" fmla="*/ 274959 w 3786704"/>
              <a:gd name="connsiteY45" fmla="*/ 2828284 h 4581350"/>
              <a:gd name="connsiteX46" fmla="*/ 297398 w 3786704"/>
              <a:gd name="connsiteY46" fmla="*/ 2951699 h 4581350"/>
              <a:gd name="connsiteX47" fmla="*/ 280569 w 3786704"/>
              <a:gd name="connsiteY47" fmla="*/ 3204141 h 4581350"/>
              <a:gd name="connsiteX48" fmla="*/ 190812 w 3786704"/>
              <a:gd name="connsiteY48" fmla="*/ 3344387 h 4581350"/>
              <a:gd name="connsiteX49" fmla="*/ 88900 w 3786704"/>
              <a:gd name="connsiteY49" fmla="*/ 3438350 h 4581350"/>
              <a:gd name="connsiteX50" fmla="*/ 12700 w 3786704"/>
              <a:gd name="connsiteY50" fmla="*/ 3590750 h 4581350"/>
              <a:gd name="connsiteX51" fmla="*/ 12700 w 3786704"/>
              <a:gd name="connsiteY51" fmla="*/ 3743150 h 4581350"/>
              <a:gd name="connsiteX52" fmla="*/ 28127 w 3786704"/>
              <a:gd name="connsiteY52" fmla="*/ 3871709 h 4581350"/>
              <a:gd name="connsiteX53" fmla="*/ 95445 w 3786704"/>
              <a:gd name="connsiteY53" fmla="*/ 4040004 h 4581350"/>
              <a:gd name="connsiteX54" fmla="*/ 241300 w 3786704"/>
              <a:gd name="connsiteY54" fmla="*/ 4352750 h 4581350"/>
              <a:gd name="connsiteX55" fmla="*/ 165100 w 3786704"/>
              <a:gd name="connsiteY55" fmla="*/ 4352750 h 4581350"/>
              <a:gd name="connsiteX56" fmla="*/ 317500 w 3786704"/>
              <a:gd name="connsiteY56" fmla="*/ 4581350 h 4581350"/>
              <a:gd name="connsiteX57" fmla="*/ 469900 w 3786704"/>
              <a:gd name="connsiteY57" fmla="*/ 4352751 h 4581350"/>
              <a:gd name="connsiteX58" fmla="*/ 393700 w 3786704"/>
              <a:gd name="connsiteY58" fmla="*/ 4352751 h 4581350"/>
              <a:gd name="connsiteX59" fmla="*/ 317500 w 3786704"/>
              <a:gd name="connsiteY59" fmla="*/ 4047951 h 4581350"/>
              <a:gd name="connsiteX60" fmla="*/ 274638 w 3786704"/>
              <a:gd name="connsiteY60" fmla="*/ 3776488 h 4581350"/>
              <a:gd name="connsiteX61" fmla="*/ 279400 w 3786704"/>
              <a:gd name="connsiteY61" fmla="*/ 3671713 h 4581350"/>
              <a:gd name="connsiteX62" fmla="*/ 317500 w 3786704"/>
              <a:gd name="connsiteY62" fmla="*/ 3590751 h 4581350"/>
              <a:gd name="connsiteX63" fmla="*/ 374650 w 3786704"/>
              <a:gd name="connsiteY63" fmla="*/ 3478831 h 4581350"/>
              <a:gd name="connsiteX64" fmla="*/ 546100 w 3786704"/>
              <a:gd name="connsiteY64" fmla="*/ 3285951 h 4581350"/>
              <a:gd name="connsiteX65" fmla="*/ 622300 w 3786704"/>
              <a:gd name="connsiteY65" fmla="*/ 3057351 h 4581350"/>
              <a:gd name="connsiteX66" fmla="*/ 622300 w 3786704"/>
              <a:gd name="connsiteY66" fmla="*/ 2752551 h 4581350"/>
              <a:gd name="connsiteX67" fmla="*/ 1003300 w 3786704"/>
              <a:gd name="connsiteY67" fmla="*/ 2523951 h 4581350"/>
              <a:gd name="connsiteX68" fmla="*/ 1231900 w 3786704"/>
              <a:gd name="connsiteY68" fmla="*/ 2600151 h 4581350"/>
              <a:gd name="connsiteX69" fmla="*/ 1308100 w 3786704"/>
              <a:gd name="connsiteY69" fmla="*/ 2828751 h 4581350"/>
              <a:gd name="connsiteX70" fmla="*/ 1079500 w 3786704"/>
              <a:gd name="connsiteY70" fmla="*/ 3057351 h 4581350"/>
              <a:gd name="connsiteX71" fmla="*/ 774700 w 3786704"/>
              <a:gd name="connsiteY71" fmla="*/ 3666951 h 4581350"/>
              <a:gd name="connsiteX0" fmla="*/ 785452 w 3786704"/>
              <a:gd name="connsiteY0" fmla="*/ 3624877 h 4581350"/>
              <a:gd name="connsiteX1" fmla="*/ 819111 w 3786704"/>
              <a:gd name="connsiteY1" fmla="*/ 3540730 h 4581350"/>
              <a:gd name="connsiteX2" fmla="*/ 869599 w 3786704"/>
              <a:gd name="connsiteY2" fmla="*/ 3467803 h 4581350"/>
              <a:gd name="connsiteX3" fmla="*/ 920088 w 3786704"/>
              <a:gd name="connsiteY3" fmla="*/ 3411704 h 4581350"/>
              <a:gd name="connsiteX4" fmla="*/ 976186 w 3786704"/>
              <a:gd name="connsiteY4" fmla="*/ 3361216 h 4581350"/>
              <a:gd name="connsiteX5" fmla="*/ 1054723 w 3786704"/>
              <a:gd name="connsiteY5" fmla="*/ 3310728 h 4581350"/>
              <a:gd name="connsiteX6" fmla="*/ 1178139 w 3786704"/>
              <a:gd name="connsiteY6" fmla="*/ 3249020 h 4581350"/>
              <a:gd name="connsiteX7" fmla="*/ 1384300 w 3786704"/>
              <a:gd name="connsiteY7" fmla="*/ 3133551 h 4581350"/>
              <a:gd name="connsiteX8" fmla="*/ 1509118 w 3786704"/>
              <a:gd name="connsiteY8" fmla="*/ 3069506 h 4581350"/>
              <a:gd name="connsiteX9" fmla="*/ 1621315 w 3786704"/>
              <a:gd name="connsiteY9" fmla="*/ 3041457 h 4581350"/>
              <a:gd name="connsiteX10" fmla="*/ 1739121 w 3786704"/>
              <a:gd name="connsiteY10" fmla="*/ 3041457 h 4581350"/>
              <a:gd name="connsiteX11" fmla="*/ 1851317 w 3786704"/>
              <a:gd name="connsiteY11" fmla="*/ 3047066 h 4581350"/>
              <a:gd name="connsiteX12" fmla="*/ 1985953 w 3786704"/>
              <a:gd name="connsiteY12" fmla="*/ 3058286 h 4581350"/>
              <a:gd name="connsiteX13" fmla="*/ 2322542 w 3786704"/>
              <a:gd name="connsiteY13" fmla="*/ 3080725 h 4581350"/>
              <a:gd name="connsiteX14" fmla="*/ 2322542 w 3786704"/>
              <a:gd name="connsiteY14" fmla="*/ 3080725 h 4581350"/>
              <a:gd name="connsiteX15" fmla="*/ 2496446 w 3786704"/>
              <a:gd name="connsiteY15" fmla="*/ 3080725 h 4581350"/>
              <a:gd name="connsiteX16" fmla="*/ 2642301 w 3786704"/>
              <a:gd name="connsiteY16" fmla="*/ 3075115 h 4581350"/>
              <a:gd name="connsiteX17" fmla="*/ 2833035 w 3786704"/>
              <a:gd name="connsiteY17" fmla="*/ 3041457 h 4581350"/>
              <a:gd name="connsiteX18" fmla="*/ 3012549 w 3786704"/>
              <a:gd name="connsiteY18" fmla="*/ 3002188 h 4581350"/>
              <a:gd name="connsiteX19" fmla="*/ 3169624 w 3786704"/>
              <a:gd name="connsiteY19" fmla="*/ 2957309 h 4581350"/>
              <a:gd name="connsiteX20" fmla="*/ 3377187 w 3786704"/>
              <a:gd name="connsiteY20" fmla="*/ 2884382 h 4581350"/>
              <a:gd name="connsiteX21" fmla="*/ 3461334 w 3786704"/>
              <a:gd name="connsiteY21" fmla="*/ 2800234 h 4581350"/>
              <a:gd name="connsiteX22" fmla="*/ 3601580 w 3786704"/>
              <a:gd name="connsiteY22" fmla="*/ 2682428 h 4581350"/>
              <a:gd name="connsiteX23" fmla="*/ 3685727 w 3786704"/>
              <a:gd name="connsiteY23" fmla="*/ 2508524 h 4581350"/>
              <a:gd name="connsiteX24" fmla="*/ 3786704 w 3786704"/>
              <a:gd name="connsiteY24" fmla="*/ 2261692 h 4581350"/>
              <a:gd name="connsiteX25" fmla="*/ 3786704 w 3786704"/>
              <a:gd name="connsiteY25" fmla="*/ 2087788 h 4581350"/>
              <a:gd name="connsiteX26" fmla="*/ 3764264 w 3786704"/>
              <a:gd name="connsiteY26" fmla="*/ 1998031 h 4581350"/>
              <a:gd name="connsiteX27" fmla="*/ 3696947 w 3786704"/>
              <a:gd name="connsiteY27" fmla="*/ 1824126 h 4581350"/>
              <a:gd name="connsiteX28" fmla="*/ 3607190 w 3786704"/>
              <a:gd name="connsiteY28" fmla="*/ 1650222 h 4581350"/>
              <a:gd name="connsiteX29" fmla="*/ 3472554 w 3786704"/>
              <a:gd name="connsiteY29" fmla="*/ 1375341 h 4581350"/>
              <a:gd name="connsiteX30" fmla="*/ 3422066 w 3786704"/>
              <a:gd name="connsiteY30" fmla="*/ 1134119 h 4581350"/>
              <a:gd name="connsiteX31" fmla="*/ 3394017 w 3786704"/>
              <a:gd name="connsiteY31" fmla="*/ 965825 h 4581350"/>
              <a:gd name="connsiteX32" fmla="*/ 3343528 w 3786704"/>
              <a:gd name="connsiteY32" fmla="*/ 735822 h 4581350"/>
              <a:gd name="connsiteX33" fmla="*/ 3213100 w 3786704"/>
              <a:gd name="connsiteY33" fmla="*/ 466550 h 4581350"/>
              <a:gd name="connsiteX34" fmla="*/ 2984500 w 3786704"/>
              <a:gd name="connsiteY34" fmla="*/ 161750 h 4581350"/>
              <a:gd name="connsiteX35" fmla="*/ 2603500 w 3786704"/>
              <a:gd name="connsiteY35" fmla="*/ 9350 h 4581350"/>
              <a:gd name="connsiteX36" fmla="*/ 2374900 w 3786704"/>
              <a:gd name="connsiteY36" fmla="*/ 85551 h 4581350"/>
              <a:gd name="connsiteX37" fmla="*/ 2146300 w 3786704"/>
              <a:gd name="connsiteY37" fmla="*/ 314151 h 4581350"/>
              <a:gd name="connsiteX38" fmla="*/ 1917700 w 3786704"/>
              <a:gd name="connsiteY38" fmla="*/ 695151 h 4581350"/>
              <a:gd name="connsiteX39" fmla="*/ 1841500 w 3786704"/>
              <a:gd name="connsiteY39" fmla="*/ 923751 h 4581350"/>
              <a:gd name="connsiteX40" fmla="*/ 1689100 w 3786704"/>
              <a:gd name="connsiteY40" fmla="*/ 1304751 h 4581350"/>
              <a:gd name="connsiteX41" fmla="*/ 1536700 w 3786704"/>
              <a:gd name="connsiteY41" fmla="*/ 1609551 h 4581350"/>
              <a:gd name="connsiteX42" fmla="*/ 1079500 w 3786704"/>
              <a:gd name="connsiteY42" fmla="*/ 1990551 h 4581350"/>
              <a:gd name="connsiteX43" fmla="*/ 546100 w 3786704"/>
              <a:gd name="connsiteY43" fmla="*/ 2219151 h 4581350"/>
              <a:gd name="connsiteX44" fmla="*/ 252520 w 3786704"/>
              <a:gd name="connsiteY44" fmla="*/ 2491695 h 4581350"/>
              <a:gd name="connsiteX45" fmla="*/ 274959 w 3786704"/>
              <a:gd name="connsiteY45" fmla="*/ 2828284 h 4581350"/>
              <a:gd name="connsiteX46" fmla="*/ 297398 w 3786704"/>
              <a:gd name="connsiteY46" fmla="*/ 2951699 h 4581350"/>
              <a:gd name="connsiteX47" fmla="*/ 280569 w 3786704"/>
              <a:gd name="connsiteY47" fmla="*/ 3204141 h 4581350"/>
              <a:gd name="connsiteX48" fmla="*/ 190812 w 3786704"/>
              <a:gd name="connsiteY48" fmla="*/ 3344387 h 4581350"/>
              <a:gd name="connsiteX49" fmla="*/ 88900 w 3786704"/>
              <a:gd name="connsiteY49" fmla="*/ 3438350 h 4581350"/>
              <a:gd name="connsiteX50" fmla="*/ 12700 w 3786704"/>
              <a:gd name="connsiteY50" fmla="*/ 3590750 h 4581350"/>
              <a:gd name="connsiteX51" fmla="*/ 12700 w 3786704"/>
              <a:gd name="connsiteY51" fmla="*/ 3743150 h 4581350"/>
              <a:gd name="connsiteX52" fmla="*/ 28127 w 3786704"/>
              <a:gd name="connsiteY52" fmla="*/ 3871709 h 4581350"/>
              <a:gd name="connsiteX53" fmla="*/ 95445 w 3786704"/>
              <a:gd name="connsiteY53" fmla="*/ 4040004 h 4581350"/>
              <a:gd name="connsiteX54" fmla="*/ 241300 w 3786704"/>
              <a:gd name="connsiteY54" fmla="*/ 4352750 h 4581350"/>
              <a:gd name="connsiteX55" fmla="*/ 165100 w 3786704"/>
              <a:gd name="connsiteY55" fmla="*/ 4352750 h 4581350"/>
              <a:gd name="connsiteX56" fmla="*/ 317500 w 3786704"/>
              <a:gd name="connsiteY56" fmla="*/ 4581350 h 4581350"/>
              <a:gd name="connsiteX57" fmla="*/ 469900 w 3786704"/>
              <a:gd name="connsiteY57" fmla="*/ 4352751 h 4581350"/>
              <a:gd name="connsiteX58" fmla="*/ 393700 w 3786704"/>
              <a:gd name="connsiteY58" fmla="*/ 4352751 h 4581350"/>
              <a:gd name="connsiteX59" fmla="*/ 317500 w 3786704"/>
              <a:gd name="connsiteY59" fmla="*/ 4047951 h 4581350"/>
              <a:gd name="connsiteX60" fmla="*/ 274638 w 3786704"/>
              <a:gd name="connsiteY60" fmla="*/ 3776488 h 4581350"/>
              <a:gd name="connsiteX61" fmla="*/ 279400 w 3786704"/>
              <a:gd name="connsiteY61" fmla="*/ 3671713 h 4581350"/>
              <a:gd name="connsiteX62" fmla="*/ 317500 w 3786704"/>
              <a:gd name="connsiteY62" fmla="*/ 3590751 h 4581350"/>
              <a:gd name="connsiteX63" fmla="*/ 374650 w 3786704"/>
              <a:gd name="connsiteY63" fmla="*/ 3478831 h 4581350"/>
              <a:gd name="connsiteX64" fmla="*/ 546100 w 3786704"/>
              <a:gd name="connsiteY64" fmla="*/ 3285951 h 4581350"/>
              <a:gd name="connsiteX65" fmla="*/ 622300 w 3786704"/>
              <a:gd name="connsiteY65" fmla="*/ 3057351 h 4581350"/>
              <a:gd name="connsiteX66" fmla="*/ 622300 w 3786704"/>
              <a:gd name="connsiteY66" fmla="*/ 2752551 h 4581350"/>
              <a:gd name="connsiteX67" fmla="*/ 1003300 w 3786704"/>
              <a:gd name="connsiteY67" fmla="*/ 2523951 h 4581350"/>
              <a:gd name="connsiteX68" fmla="*/ 1231900 w 3786704"/>
              <a:gd name="connsiteY68" fmla="*/ 2600151 h 4581350"/>
              <a:gd name="connsiteX69" fmla="*/ 1308100 w 3786704"/>
              <a:gd name="connsiteY69" fmla="*/ 2828751 h 4581350"/>
              <a:gd name="connsiteX70" fmla="*/ 1079500 w 3786704"/>
              <a:gd name="connsiteY70" fmla="*/ 3057351 h 4581350"/>
              <a:gd name="connsiteX71" fmla="*/ 774700 w 3786704"/>
              <a:gd name="connsiteY71" fmla="*/ 3666951 h 4581350"/>
              <a:gd name="connsiteX0" fmla="*/ 785452 w 3786704"/>
              <a:gd name="connsiteY0" fmla="*/ 3624877 h 4581350"/>
              <a:gd name="connsiteX1" fmla="*/ 819111 w 3786704"/>
              <a:gd name="connsiteY1" fmla="*/ 3540730 h 4581350"/>
              <a:gd name="connsiteX2" fmla="*/ 869599 w 3786704"/>
              <a:gd name="connsiteY2" fmla="*/ 3467803 h 4581350"/>
              <a:gd name="connsiteX3" fmla="*/ 920088 w 3786704"/>
              <a:gd name="connsiteY3" fmla="*/ 3411704 h 4581350"/>
              <a:gd name="connsiteX4" fmla="*/ 976186 w 3786704"/>
              <a:gd name="connsiteY4" fmla="*/ 3361216 h 4581350"/>
              <a:gd name="connsiteX5" fmla="*/ 1054723 w 3786704"/>
              <a:gd name="connsiteY5" fmla="*/ 3310728 h 4581350"/>
              <a:gd name="connsiteX6" fmla="*/ 1178139 w 3786704"/>
              <a:gd name="connsiteY6" fmla="*/ 3249020 h 4581350"/>
              <a:gd name="connsiteX7" fmla="*/ 1384300 w 3786704"/>
              <a:gd name="connsiteY7" fmla="*/ 3133551 h 4581350"/>
              <a:gd name="connsiteX8" fmla="*/ 1509118 w 3786704"/>
              <a:gd name="connsiteY8" fmla="*/ 3069506 h 4581350"/>
              <a:gd name="connsiteX9" fmla="*/ 1621315 w 3786704"/>
              <a:gd name="connsiteY9" fmla="*/ 3041457 h 4581350"/>
              <a:gd name="connsiteX10" fmla="*/ 1739121 w 3786704"/>
              <a:gd name="connsiteY10" fmla="*/ 3041457 h 4581350"/>
              <a:gd name="connsiteX11" fmla="*/ 1851317 w 3786704"/>
              <a:gd name="connsiteY11" fmla="*/ 3047066 h 4581350"/>
              <a:gd name="connsiteX12" fmla="*/ 1985953 w 3786704"/>
              <a:gd name="connsiteY12" fmla="*/ 3058286 h 4581350"/>
              <a:gd name="connsiteX13" fmla="*/ 2322542 w 3786704"/>
              <a:gd name="connsiteY13" fmla="*/ 3080725 h 4581350"/>
              <a:gd name="connsiteX14" fmla="*/ 2322542 w 3786704"/>
              <a:gd name="connsiteY14" fmla="*/ 3080725 h 4581350"/>
              <a:gd name="connsiteX15" fmla="*/ 2496446 w 3786704"/>
              <a:gd name="connsiteY15" fmla="*/ 3080725 h 4581350"/>
              <a:gd name="connsiteX16" fmla="*/ 2642301 w 3786704"/>
              <a:gd name="connsiteY16" fmla="*/ 3075115 h 4581350"/>
              <a:gd name="connsiteX17" fmla="*/ 2833035 w 3786704"/>
              <a:gd name="connsiteY17" fmla="*/ 3041457 h 4581350"/>
              <a:gd name="connsiteX18" fmla="*/ 3012549 w 3786704"/>
              <a:gd name="connsiteY18" fmla="*/ 3002188 h 4581350"/>
              <a:gd name="connsiteX19" fmla="*/ 3169624 w 3786704"/>
              <a:gd name="connsiteY19" fmla="*/ 2957309 h 4581350"/>
              <a:gd name="connsiteX20" fmla="*/ 3377187 w 3786704"/>
              <a:gd name="connsiteY20" fmla="*/ 2884382 h 4581350"/>
              <a:gd name="connsiteX21" fmla="*/ 3461334 w 3786704"/>
              <a:gd name="connsiteY21" fmla="*/ 2800234 h 4581350"/>
              <a:gd name="connsiteX22" fmla="*/ 3601580 w 3786704"/>
              <a:gd name="connsiteY22" fmla="*/ 2682428 h 4581350"/>
              <a:gd name="connsiteX23" fmla="*/ 3685727 w 3786704"/>
              <a:gd name="connsiteY23" fmla="*/ 2508524 h 4581350"/>
              <a:gd name="connsiteX24" fmla="*/ 3786704 w 3786704"/>
              <a:gd name="connsiteY24" fmla="*/ 2261692 h 4581350"/>
              <a:gd name="connsiteX25" fmla="*/ 3786704 w 3786704"/>
              <a:gd name="connsiteY25" fmla="*/ 2087788 h 4581350"/>
              <a:gd name="connsiteX26" fmla="*/ 3764264 w 3786704"/>
              <a:gd name="connsiteY26" fmla="*/ 1998031 h 4581350"/>
              <a:gd name="connsiteX27" fmla="*/ 3696947 w 3786704"/>
              <a:gd name="connsiteY27" fmla="*/ 1824126 h 4581350"/>
              <a:gd name="connsiteX28" fmla="*/ 3607190 w 3786704"/>
              <a:gd name="connsiteY28" fmla="*/ 1650222 h 4581350"/>
              <a:gd name="connsiteX29" fmla="*/ 3472554 w 3786704"/>
              <a:gd name="connsiteY29" fmla="*/ 1375341 h 4581350"/>
              <a:gd name="connsiteX30" fmla="*/ 3422066 w 3786704"/>
              <a:gd name="connsiteY30" fmla="*/ 1134119 h 4581350"/>
              <a:gd name="connsiteX31" fmla="*/ 3394017 w 3786704"/>
              <a:gd name="connsiteY31" fmla="*/ 965825 h 4581350"/>
              <a:gd name="connsiteX32" fmla="*/ 3343528 w 3786704"/>
              <a:gd name="connsiteY32" fmla="*/ 735822 h 4581350"/>
              <a:gd name="connsiteX33" fmla="*/ 3213100 w 3786704"/>
              <a:gd name="connsiteY33" fmla="*/ 466550 h 4581350"/>
              <a:gd name="connsiteX34" fmla="*/ 2984500 w 3786704"/>
              <a:gd name="connsiteY34" fmla="*/ 161750 h 4581350"/>
              <a:gd name="connsiteX35" fmla="*/ 2603500 w 3786704"/>
              <a:gd name="connsiteY35" fmla="*/ 9350 h 4581350"/>
              <a:gd name="connsiteX36" fmla="*/ 2374900 w 3786704"/>
              <a:gd name="connsiteY36" fmla="*/ 85551 h 4581350"/>
              <a:gd name="connsiteX37" fmla="*/ 2146300 w 3786704"/>
              <a:gd name="connsiteY37" fmla="*/ 314151 h 4581350"/>
              <a:gd name="connsiteX38" fmla="*/ 1917700 w 3786704"/>
              <a:gd name="connsiteY38" fmla="*/ 695151 h 4581350"/>
              <a:gd name="connsiteX39" fmla="*/ 1841500 w 3786704"/>
              <a:gd name="connsiteY39" fmla="*/ 923751 h 4581350"/>
              <a:gd name="connsiteX40" fmla="*/ 1689100 w 3786704"/>
              <a:gd name="connsiteY40" fmla="*/ 1304751 h 4581350"/>
              <a:gd name="connsiteX41" fmla="*/ 1536700 w 3786704"/>
              <a:gd name="connsiteY41" fmla="*/ 1609551 h 4581350"/>
              <a:gd name="connsiteX42" fmla="*/ 1079500 w 3786704"/>
              <a:gd name="connsiteY42" fmla="*/ 1990551 h 4581350"/>
              <a:gd name="connsiteX43" fmla="*/ 546100 w 3786704"/>
              <a:gd name="connsiteY43" fmla="*/ 2219151 h 4581350"/>
              <a:gd name="connsiteX44" fmla="*/ 252520 w 3786704"/>
              <a:gd name="connsiteY44" fmla="*/ 2491695 h 4581350"/>
              <a:gd name="connsiteX45" fmla="*/ 274959 w 3786704"/>
              <a:gd name="connsiteY45" fmla="*/ 2828284 h 4581350"/>
              <a:gd name="connsiteX46" fmla="*/ 297398 w 3786704"/>
              <a:gd name="connsiteY46" fmla="*/ 2951699 h 4581350"/>
              <a:gd name="connsiteX47" fmla="*/ 280569 w 3786704"/>
              <a:gd name="connsiteY47" fmla="*/ 3204141 h 4581350"/>
              <a:gd name="connsiteX48" fmla="*/ 190812 w 3786704"/>
              <a:gd name="connsiteY48" fmla="*/ 3344387 h 4581350"/>
              <a:gd name="connsiteX49" fmla="*/ 88900 w 3786704"/>
              <a:gd name="connsiteY49" fmla="*/ 3438350 h 4581350"/>
              <a:gd name="connsiteX50" fmla="*/ 12700 w 3786704"/>
              <a:gd name="connsiteY50" fmla="*/ 3590750 h 4581350"/>
              <a:gd name="connsiteX51" fmla="*/ 12700 w 3786704"/>
              <a:gd name="connsiteY51" fmla="*/ 3743151 h 4581350"/>
              <a:gd name="connsiteX52" fmla="*/ 28127 w 3786704"/>
              <a:gd name="connsiteY52" fmla="*/ 3871709 h 4581350"/>
              <a:gd name="connsiteX53" fmla="*/ 95445 w 3786704"/>
              <a:gd name="connsiteY53" fmla="*/ 4040004 h 4581350"/>
              <a:gd name="connsiteX54" fmla="*/ 241300 w 3786704"/>
              <a:gd name="connsiteY54" fmla="*/ 4352750 h 4581350"/>
              <a:gd name="connsiteX55" fmla="*/ 165100 w 3786704"/>
              <a:gd name="connsiteY55" fmla="*/ 4352750 h 4581350"/>
              <a:gd name="connsiteX56" fmla="*/ 317500 w 3786704"/>
              <a:gd name="connsiteY56" fmla="*/ 4581350 h 4581350"/>
              <a:gd name="connsiteX57" fmla="*/ 469900 w 3786704"/>
              <a:gd name="connsiteY57" fmla="*/ 4352751 h 4581350"/>
              <a:gd name="connsiteX58" fmla="*/ 393700 w 3786704"/>
              <a:gd name="connsiteY58" fmla="*/ 4352751 h 4581350"/>
              <a:gd name="connsiteX59" fmla="*/ 317500 w 3786704"/>
              <a:gd name="connsiteY59" fmla="*/ 4047951 h 4581350"/>
              <a:gd name="connsiteX60" fmla="*/ 274638 w 3786704"/>
              <a:gd name="connsiteY60" fmla="*/ 3776488 h 4581350"/>
              <a:gd name="connsiteX61" fmla="*/ 279400 w 3786704"/>
              <a:gd name="connsiteY61" fmla="*/ 3671713 h 4581350"/>
              <a:gd name="connsiteX62" fmla="*/ 317500 w 3786704"/>
              <a:gd name="connsiteY62" fmla="*/ 3590751 h 4581350"/>
              <a:gd name="connsiteX63" fmla="*/ 374650 w 3786704"/>
              <a:gd name="connsiteY63" fmla="*/ 3478831 h 4581350"/>
              <a:gd name="connsiteX64" fmla="*/ 546100 w 3786704"/>
              <a:gd name="connsiteY64" fmla="*/ 3285951 h 4581350"/>
              <a:gd name="connsiteX65" fmla="*/ 622300 w 3786704"/>
              <a:gd name="connsiteY65" fmla="*/ 3057351 h 4581350"/>
              <a:gd name="connsiteX66" fmla="*/ 622300 w 3786704"/>
              <a:gd name="connsiteY66" fmla="*/ 2752551 h 4581350"/>
              <a:gd name="connsiteX67" fmla="*/ 1003300 w 3786704"/>
              <a:gd name="connsiteY67" fmla="*/ 2523951 h 4581350"/>
              <a:gd name="connsiteX68" fmla="*/ 1231900 w 3786704"/>
              <a:gd name="connsiteY68" fmla="*/ 2600151 h 4581350"/>
              <a:gd name="connsiteX69" fmla="*/ 1308100 w 3786704"/>
              <a:gd name="connsiteY69" fmla="*/ 2828751 h 4581350"/>
              <a:gd name="connsiteX70" fmla="*/ 1079500 w 3786704"/>
              <a:gd name="connsiteY70" fmla="*/ 3057351 h 4581350"/>
              <a:gd name="connsiteX71" fmla="*/ 774700 w 3786704"/>
              <a:gd name="connsiteY71" fmla="*/ 3666951 h 4581350"/>
              <a:gd name="connsiteX0" fmla="*/ 785452 w 3786704"/>
              <a:gd name="connsiteY0" fmla="*/ 3624877 h 4581350"/>
              <a:gd name="connsiteX1" fmla="*/ 819111 w 3786704"/>
              <a:gd name="connsiteY1" fmla="*/ 3540730 h 4581350"/>
              <a:gd name="connsiteX2" fmla="*/ 869599 w 3786704"/>
              <a:gd name="connsiteY2" fmla="*/ 3467803 h 4581350"/>
              <a:gd name="connsiteX3" fmla="*/ 920088 w 3786704"/>
              <a:gd name="connsiteY3" fmla="*/ 3411704 h 4581350"/>
              <a:gd name="connsiteX4" fmla="*/ 976186 w 3786704"/>
              <a:gd name="connsiteY4" fmla="*/ 3361216 h 4581350"/>
              <a:gd name="connsiteX5" fmla="*/ 1054723 w 3786704"/>
              <a:gd name="connsiteY5" fmla="*/ 3310728 h 4581350"/>
              <a:gd name="connsiteX6" fmla="*/ 1178139 w 3786704"/>
              <a:gd name="connsiteY6" fmla="*/ 3249020 h 4581350"/>
              <a:gd name="connsiteX7" fmla="*/ 1384300 w 3786704"/>
              <a:gd name="connsiteY7" fmla="*/ 3133551 h 4581350"/>
              <a:gd name="connsiteX8" fmla="*/ 1509118 w 3786704"/>
              <a:gd name="connsiteY8" fmla="*/ 3069506 h 4581350"/>
              <a:gd name="connsiteX9" fmla="*/ 1621315 w 3786704"/>
              <a:gd name="connsiteY9" fmla="*/ 3041457 h 4581350"/>
              <a:gd name="connsiteX10" fmla="*/ 1739121 w 3786704"/>
              <a:gd name="connsiteY10" fmla="*/ 3041457 h 4581350"/>
              <a:gd name="connsiteX11" fmla="*/ 1851317 w 3786704"/>
              <a:gd name="connsiteY11" fmla="*/ 3047066 h 4581350"/>
              <a:gd name="connsiteX12" fmla="*/ 1985953 w 3786704"/>
              <a:gd name="connsiteY12" fmla="*/ 3058286 h 4581350"/>
              <a:gd name="connsiteX13" fmla="*/ 2322542 w 3786704"/>
              <a:gd name="connsiteY13" fmla="*/ 3080725 h 4581350"/>
              <a:gd name="connsiteX14" fmla="*/ 2322542 w 3786704"/>
              <a:gd name="connsiteY14" fmla="*/ 3080725 h 4581350"/>
              <a:gd name="connsiteX15" fmla="*/ 2496446 w 3786704"/>
              <a:gd name="connsiteY15" fmla="*/ 3080725 h 4581350"/>
              <a:gd name="connsiteX16" fmla="*/ 2642301 w 3786704"/>
              <a:gd name="connsiteY16" fmla="*/ 3075115 h 4581350"/>
              <a:gd name="connsiteX17" fmla="*/ 2833035 w 3786704"/>
              <a:gd name="connsiteY17" fmla="*/ 3041457 h 4581350"/>
              <a:gd name="connsiteX18" fmla="*/ 3012549 w 3786704"/>
              <a:gd name="connsiteY18" fmla="*/ 3002188 h 4581350"/>
              <a:gd name="connsiteX19" fmla="*/ 3169624 w 3786704"/>
              <a:gd name="connsiteY19" fmla="*/ 2957309 h 4581350"/>
              <a:gd name="connsiteX20" fmla="*/ 3377187 w 3786704"/>
              <a:gd name="connsiteY20" fmla="*/ 2884382 h 4581350"/>
              <a:gd name="connsiteX21" fmla="*/ 3461334 w 3786704"/>
              <a:gd name="connsiteY21" fmla="*/ 2800234 h 4581350"/>
              <a:gd name="connsiteX22" fmla="*/ 3601580 w 3786704"/>
              <a:gd name="connsiteY22" fmla="*/ 2682428 h 4581350"/>
              <a:gd name="connsiteX23" fmla="*/ 3685727 w 3786704"/>
              <a:gd name="connsiteY23" fmla="*/ 2508524 h 4581350"/>
              <a:gd name="connsiteX24" fmla="*/ 3786704 w 3786704"/>
              <a:gd name="connsiteY24" fmla="*/ 2261692 h 4581350"/>
              <a:gd name="connsiteX25" fmla="*/ 3786704 w 3786704"/>
              <a:gd name="connsiteY25" fmla="*/ 2087788 h 4581350"/>
              <a:gd name="connsiteX26" fmla="*/ 3764264 w 3786704"/>
              <a:gd name="connsiteY26" fmla="*/ 1998031 h 4581350"/>
              <a:gd name="connsiteX27" fmla="*/ 3696947 w 3786704"/>
              <a:gd name="connsiteY27" fmla="*/ 1824126 h 4581350"/>
              <a:gd name="connsiteX28" fmla="*/ 3607190 w 3786704"/>
              <a:gd name="connsiteY28" fmla="*/ 1650222 h 4581350"/>
              <a:gd name="connsiteX29" fmla="*/ 3472554 w 3786704"/>
              <a:gd name="connsiteY29" fmla="*/ 1375341 h 4581350"/>
              <a:gd name="connsiteX30" fmla="*/ 3422066 w 3786704"/>
              <a:gd name="connsiteY30" fmla="*/ 1134119 h 4581350"/>
              <a:gd name="connsiteX31" fmla="*/ 3394017 w 3786704"/>
              <a:gd name="connsiteY31" fmla="*/ 965825 h 4581350"/>
              <a:gd name="connsiteX32" fmla="*/ 3343528 w 3786704"/>
              <a:gd name="connsiteY32" fmla="*/ 735822 h 4581350"/>
              <a:gd name="connsiteX33" fmla="*/ 3213100 w 3786704"/>
              <a:gd name="connsiteY33" fmla="*/ 466550 h 4581350"/>
              <a:gd name="connsiteX34" fmla="*/ 2984500 w 3786704"/>
              <a:gd name="connsiteY34" fmla="*/ 161750 h 4581350"/>
              <a:gd name="connsiteX35" fmla="*/ 2603500 w 3786704"/>
              <a:gd name="connsiteY35" fmla="*/ 9350 h 4581350"/>
              <a:gd name="connsiteX36" fmla="*/ 2374900 w 3786704"/>
              <a:gd name="connsiteY36" fmla="*/ 85551 h 4581350"/>
              <a:gd name="connsiteX37" fmla="*/ 2146300 w 3786704"/>
              <a:gd name="connsiteY37" fmla="*/ 314151 h 4581350"/>
              <a:gd name="connsiteX38" fmla="*/ 1917700 w 3786704"/>
              <a:gd name="connsiteY38" fmla="*/ 695151 h 4581350"/>
              <a:gd name="connsiteX39" fmla="*/ 1841500 w 3786704"/>
              <a:gd name="connsiteY39" fmla="*/ 923751 h 4581350"/>
              <a:gd name="connsiteX40" fmla="*/ 1689100 w 3786704"/>
              <a:gd name="connsiteY40" fmla="*/ 1304751 h 4581350"/>
              <a:gd name="connsiteX41" fmla="*/ 1536700 w 3786704"/>
              <a:gd name="connsiteY41" fmla="*/ 1609551 h 4581350"/>
              <a:gd name="connsiteX42" fmla="*/ 1079500 w 3786704"/>
              <a:gd name="connsiteY42" fmla="*/ 1990551 h 4581350"/>
              <a:gd name="connsiteX43" fmla="*/ 546100 w 3786704"/>
              <a:gd name="connsiteY43" fmla="*/ 2219151 h 4581350"/>
              <a:gd name="connsiteX44" fmla="*/ 252520 w 3786704"/>
              <a:gd name="connsiteY44" fmla="*/ 2491695 h 4581350"/>
              <a:gd name="connsiteX45" fmla="*/ 274959 w 3786704"/>
              <a:gd name="connsiteY45" fmla="*/ 2828284 h 4581350"/>
              <a:gd name="connsiteX46" fmla="*/ 297398 w 3786704"/>
              <a:gd name="connsiteY46" fmla="*/ 2951699 h 4581350"/>
              <a:gd name="connsiteX47" fmla="*/ 280569 w 3786704"/>
              <a:gd name="connsiteY47" fmla="*/ 3204141 h 4581350"/>
              <a:gd name="connsiteX48" fmla="*/ 190812 w 3786704"/>
              <a:gd name="connsiteY48" fmla="*/ 3344387 h 4581350"/>
              <a:gd name="connsiteX49" fmla="*/ 88900 w 3786704"/>
              <a:gd name="connsiteY49" fmla="*/ 3438350 h 4581350"/>
              <a:gd name="connsiteX50" fmla="*/ 12700 w 3786704"/>
              <a:gd name="connsiteY50" fmla="*/ 3590750 h 4581350"/>
              <a:gd name="connsiteX51" fmla="*/ 12700 w 3786704"/>
              <a:gd name="connsiteY51" fmla="*/ 3743151 h 4581350"/>
              <a:gd name="connsiteX52" fmla="*/ 28127 w 3786704"/>
              <a:gd name="connsiteY52" fmla="*/ 3871709 h 4581350"/>
              <a:gd name="connsiteX53" fmla="*/ 95445 w 3786704"/>
              <a:gd name="connsiteY53" fmla="*/ 4040004 h 4581350"/>
              <a:gd name="connsiteX54" fmla="*/ 241300 w 3786704"/>
              <a:gd name="connsiteY54" fmla="*/ 4352750 h 4581350"/>
              <a:gd name="connsiteX55" fmla="*/ 165100 w 3786704"/>
              <a:gd name="connsiteY55" fmla="*/ 4352750 h 4581350"/>
              <a:gd name="connsiteX56" fmla="*/ 317500 w 3786704"/>
              <a:gd name="connsiteY56" fmla="*/ 4581350 h 4581350"/>
              <a:gd name="connsiteX57" fmla="*/ 469900 w 3786704"/>
              <a:gd name="connsiteY57" fmla="*/ 4352751 h 4581350"/>
              <a:gd name="connsiteX58" fmla="*/ 393700 w 3786704"/>
              <a:gd name="connsiteY58" fmla="*/ 4352751 h 4581350"/>
              <a:gd name="connsiteX59" fmla="*/ 317500 w 3786704"/>
              <a:gd name="connsiteY59" fmla="*/ 4047951 h 4581350"/>
              <a:gd name="connsiteX60" fmla="*/ 274638 w 3786704"/>
              <a:gd name="connsiteY60" fmla="*/ 3776488 h 4581350"/>
              <a:gd name="connsiteX61" fmla="*/ 279400 w 3786704"/>
              <a:gd name="connsiteY61" fmla="*/ 3671713 h 4581350"/>
              <a:gd name="connsiteX62" fmla="*/ 374650 w 3786704"/>
              <a:gd name="connsiteY62" fmla="*/ 3478831 h 4581350"/>
              <a:gd name="connsiteX63" fmla="*/ 546100 w 3786704"/>
              <a:gd name="connsiteY63" fmla="*/ 3285951 h 4581350"/>
              <a:gd name="connsiteX64" fmla="*/ 622300 w 3786704"/>
              <a:gd name="connsiteY64" fmla="*/ 3057351 h 4581350"/>
              <a:gd name="connsiteX65" fmla="*/ 622300 w 3786704"/>
              <a:gd name="connsiteY65" fmla="*/ 2752551 h 4581350"/>
              <a:gd name="connsiteX66" fmla="*/ 1003300 w 3786704"/>
              <a:gd name="connsiteY66" fmla="*/ 2523951 h 4581350"/>
              <a:gd name="connsiteX67" fmla="*/ 1231900 w 3786704"/>
              <a:gd name="connsiteY67" fmla="*/ 2600151 h 4581350"/>
              <a:gd name="connsiteX68" fmla="*/ 1308100 w 3786704"/>
              <a:gd name="connsiteY68" fmla="*/ 2828751 h 4581350"/>
              <a:gd name="connsiteX69" fmla="*/ 1079500 w 3786704"/>
              <a:gd name="connsiteY69" fmla="*/ 3057351 h 4581350"/>
              <a:gd name="connsiteX70" fmla="*/ 774700 w 3786704"/>
              <a:gd name="connsiteY70" fmla="*/ 3666951 h 4581350"/>
              <a:gd name="connsiteX0" fmla="*/ 785452 w 3786704"/>
              <a:gd name="connsiteY0" fmla="*/ 3624877 h 4581350"/>
              <a:gd name="connsiteX1" fmla="*/ 819111 w 3786704"/>
              <a:gd name="connsiteY1" fmla="*/ 3540730 h 4581350"/>
              <a:gd name="connsiteX2" fmla="*/ 869599 w 3786704"/>
              <a:gd name="connsiteY2" fmla="*/ 3467803 h 4581350"/>
              <a:gd name="connsiteX3" fmla="*/ 920088 w 3786704"/>
              <a:gd name="connsiteY3" fmla="*/ 3411704 h 4581350"/>
              <a:gd name="connsiteX4" fmla="*/ 976186 w 3786704"/>
              <a:gd name="connsiteY4" fmla="*/ 3361216 h 4581350"/>
              <a:gd name="connsiteX5" fmla="*/ 1054723 w 3786704"/>
              <a:gd name="connsiteY5" fmla="*/ 3310728 h 4581350"/>
              <a:gd name="connsiteX6" fmla="*/ 1178139 w 3786704"/>
              <a:gd name="connsiteY6" fmla="*/ 3249020 h 4581350"/>
              <a:gd name="connsiteX7" fmla="*/ 1384300 w 3786704"/>
              <a:gd name="connsiteY7" fmla="*/ 3133551 h 4581350"/>
              <a:gd name="connsiteX8" fmla="*/ 1509118 w 3786704"/>
              <a:gd name="connsiteY8" fmla="*/ 3069506 h 4581350"/>
              <a:gd name="connsiteX9" fmla="*/ 1621315 w 3786704"/>
              <a:gd name="connsiteY9" fmla="*/ 3041457 h 4581350"/>
              <a:gd name="connsiteX10" fmla="*/ 1739121 w 3786704"/>
              <a:gd name="connsiteY10" fmla="*/ 3041457 h 4581350"/>
              <a:gd name="connsiteX11" fmla="*/ 1851317 w 3786704"/>
              <a:gd name="connsiteY11" fmla="*/ 3047066 h 4581350"/>
              <a:gd name="connsiteX12" fmla="*/ 1985953 w 3786704"/>
              <a:gd name="connsiteY12" fmla="*/ 3058286 h 4581350"/>
              <a:gd name="connsiteX13" fmla="*/ 2322542 w 3786704"/>
              <a:gd name="connsiteY13" fmla="*/ 3080725 h 4581350"/>
              <a:gd name="connsiteX14" fmla="*/ 2322542 w 3786704"/>
              <a:gd name="connsiteY14" fmla="*/ 3080725 h 4581350"/>
              <a:gd name="connsiteX15" fmla="*/ 2496446 w 3786704"/>
              <a:gd name="connsiteY15" fmla="*/ 3080725 h 4581350"/>
              <a:gd name="connsiteX16" fmla="*/ 2642301 w 3786704"/>
              <a:gd name="connsiteY16" fmla="*/ 3075115 h 4581350"/>
              <a:gd name="connsiteX17" fmla="*/ 2833035 w 3786704"/>
              <a:gd name="connsiteY17" fmla="*/ 3041457 h 4581350"/>
              <a:gd name="connsiteX18" fmla="*/ 3012549 w 3786704"/>
              <a:gd name="connsiteY18" fmla="*/ 3002188 h 4581350"/>
              <a:gd name="connsiteX19" fmla="*/ 3169624 w 3786704"/>
              <a:gd name="connsiteY19" fmla="*/ 2957309 h 4581350"/>
              <a:gd name="connsiteX20" fmla="*/ 3377187 w 3786704"/>
              <a:gd name="connsiteY20" fmla="*/ 2884382 h 4581350"/>
              <a:gd name="connsiteX21" fmla="*/ 3461334 w 3786704"/>
              <a:gd name="connsiteY21" fmla="*/ 2800234 h 4581350"/>
              <a:gd name="connsiteX22" fmla="*/ 3601580 w 3786704"/>
              <a:gd name="connsiteY22" fmla="*/ 2682428 h 4581350"/>
              <a:gd name="connsiteX23" fmla="*/ 3685727 w 3786704"/>
              <a:gd name="connsiteY23" fmla="*/ 2508524 h 4581350"/>
              <a:gd name="connsiteX24" fmla="*/ 3786704 w 3786704"/>
              <a:gd name="connsiteY24" fmla="*/ 2261692 h 4581350"/>
              <a:gd name="connsiteX25" fmla="*/ 3786704 w 3786704"/>
              <a:gd name="connsiteY25" fmla="*/ 2087788 h 4581350"/>
              <a:gd name="connsiteX26" fmla="*/ 3764264 w 3786704"/>
              <a:gd name="connsiteY26" fmla="*/ 1998031 h 4581350"/>
              <a:gd name="connsiteX27" fmla="*/ 3696947 w 3786704"/>
              <a:gd name="connsiteY27" fmla="*/ 1824126 h 4581350"/>
              <a:gd name="connsiteX28" fmla="*/ 3607190 w 3786704"/>
              <a:gd name="connsiteY28" fmla="*/ 1650222 h 4581350"/>
              <a:gd name="connsiteX29" fmla="*/ 3472554 w 3786704"/>
              <a:gd name="connsiteY29" fmla="*/ 1375341 h 4581350"/>
              <a:gd name="connsiteX30" fmla="*/ 3422066 w 3786704"/>
              <a:gd name="connsiteY30" fmla="*/ 1134119 h 4581350"/>
              <a:gd name="connsiteX31" fmla="*/ 3394017 w 3786704"/>
              <a:gd name="connsiteY31" fmla="*/ 965825 h 4581350"/>
              <a:gd name="connsiteX32" fmla="*/ 3343528 w 3786704"/>
              <a:gd name="connsiteY32" fmla="*/ 735822 h 4581350"/>
              <a:gd name="connsiteX33" fmla="*/ 3213100 w 3786704"/>
              <a:gd name="connsiteY33" fmla="*/ 466550 h 4581350"/>
              <a:gd name="connsiteX34" fmla="*/ 2984500 w 3786704"/>
              <a:gd name="connsiteY34" fmla="*/ 161750 h 4581350"/>
              <a:gd name="connsiteX35" fmla="*/ 2603500 w 3786704"/>
              <a:gd name="connsiteY35" fmla="*/ 9350 h 4581350"/>
              <a:gd name="connsiteX36" fmla="*/ 2374900 w 3786704"/>
              <a:gd name="connsiteY36" fmla="*/ 85551 h 4581350"/>
              <a:gd name="connsiteX37" fmla="*/ 2146300 w 3786704"/>
              <a:gd name="connsiteY37" fmla="*/ 314151 h 4581350"/>
              <a:gd name="connsiteX38" fmla="*/ 1917700 w 3786704"/>
              <a:gd name="connsiteY38" fmla="*/ 695151 h 4581350"/>
              <a:gd name="connsiteX39" fmla="*/ 1841500 w 3786704"/>
              <a:gd name="connsiteY39" fmla="*/ 923751 h 4581350"/>
              <a:gd name="connsiteX40" fmla="*/ 1689100 w 3786704"/>
              <a:gd name="connsiteY40" fmla="*/ 1304751 h 4581350"/>
              <a:gd name="connsiteX41" fmla="*/ 1536700 w 3786704"/>
              <a:gd name="connsiteY41" fmla="*/ 1609551 h 4581350"/>
              <a:gd name="connsiteX42" fmla="*/ 1079500 w 3786704"/>
              <a:gd name="connsiteY42" fmla="*/ 1990551 h 4581350"/>
              <a:gd name="connsiteX43" fmla="*/ 546100 w 3786704"/>
              <a:gd name="connsiteY43" fmla="*/ 2219151 h 4581350"/>
              <a:gd name="connsiteX44" fmla="*/ 252520 w 3786704"/>
              <a:gd name="connsiteY44" fmla="*/ 2491695 h 4581350"/>
              <a:gd name="connsiteX45" fmla="*/ 274959 w 3786704"/>
              <a:gd name="connsiteY45" fmla="*/ 2828284 h 4581350"/>
              <a:gd name="connsiteX46" fmla="*/ 297398 w 3786704"/>
              <a:gd name="connsiteY46" fmla="*/ 2951699 h 4581350"/>
              <a:gd name="connsiteX47" fmla="*/ 280569 w 3786704"/>
              <a:gd name="connsiteY47" fmla="*/ 3204141 h 4581350"/>
              <a:gd name="connsiteX48" fmla="*/ 190812 w 3786704"/>
              <a:gd name="connsiteY48" fmla="*/ 3344387 h 4581350"/>
              <a:gd name="connsiteX49" fmla="*/ 88900 w 3786704"/>
              <a:gd name="connsiteY49" fmla="*/ 3438350 h 4581350"/>
              <a:gd name="connsiteX50" fmla="*/ 12700 w 3786704"/>
              <a:gd name="connsiteY50" fmla="*/ 3590750 h 4581350"/>
              <a:gd name="connsiteX51" fmla="*/ 12700 w 3786704"/>
              <a:gd name="connsiteY51" fmla="*/ 3743151 h 4581350"/>
              <a:gd name="connsiteX52" fmla="*/ 28127 w 3786704"/>
              <a:gd name="connsiteY52" fmla="*/ 3871709 h 4581350"/>
              <a:gd name="connsiteX53" fmla="*/ 95445 w 3786704"/>
              <a:gd name="connsiteY53" fmla="*/ 4040004 h 4581350"/>
              <a:gd name="connsiteX54" fmla="*/ 241300 w 3786704"/>
              <a:gd name="connsiteY54" fmla="*/ 4352750 h 4581350"/>
              <a:gd name="connsiteX55" fmla="*/ 165100 w 3786704"/>
              <a:gd name="connsiteY55" fmla="*/ 4352750 h 4581350"/>
              <a:gd name="connsiteX56" fmla="*/ 317500 w 3786704"/>
              <a:gd name="connsiteY56" fmla="*/ 4581350 h 4581350"/>
              <a:gd name="connsiteX57" fmla="*/ 469900 w 3786704"/>
              <a:gd name="connsiteY57" fmla="*/ 4352751 h 4581350"/>
              <a:gd name="connsiteX58" fmla="*/ 393700 w 3786704"/>
              <a:gd name="connsiteY58" fmla="*/ 4352751 h 4581350"/>
              <a:gd name="connsiteX59" fmla="*/ 317500 w 3786704"/>
              <a:gd name="connsiteY59" fmla="*/ 4047951 h 4581350"/>
              <a:gd name="connsiteX60" fmla="*/ 274638 w 3786704"/>
              <a:gd name="connsiteY60" fmla="*/ 3776488 h 4581350"/>
              <a:gd name="connsiteX61" fmla="*/ 317500 w 3786704"/>
              <a:gd name="connsiteY61" fmla="*/ 3590751 h 4581350"/>
              <a:gd name="connsiteX62" fmla="*/ 374650 w 3786704"/>
              <a:gd name="connsiteY62" fmla="*/ 3478831 h 4581350"/>
              <a:gd name="connsiteX63" fmla="*/ 546100 w 3786704"/>
              <a:gd name="connsiteY63" fmla="*/ 3285951 h 4581350"/>
              <a:gd name="connsiteX64" fmla="*/ 622300 w 3786704"/>
              <a:gd name="connsiteY64" fmla="*/ 3057351 h 4581350"/>
              <a:gd name="connsiteX65" fmla="*/ 622300 w 3786704"/>
              <a:gd name="connsiteY65" fmla="*/ 2752551 h 4581350"/>
              <a:gd name="connsiteX66" fmla="*/ 1003300 w 3786704"/>
              <a:gd name="connsiteY66" fmla="*/ 2523951 h 4581350"/>
              <a:gd name="connsiteX67" fmla="*/ 1231900 w 3786704"/>
              <a:gd name="connsiteY67" fmla="*/ 2600151 h 4581350"/>
              <a:gd name="connsiteX68" fmla="*/ 1308100 w 3786704"/>
              <a:gd name="connsiteY68" fmla="*/ 2828751 h 4581350"/>
              <a:gd name="connsiteX69" fmla="*/ 1079500 w 3786704"/>
              <a:gd name="connsiteY69" fmla="*/ 3057351 h 4581350"/>
              <a:gd name="connsiteX70" fmla="*/ 774700 w 3786704"/>
              <a:gd name="connsiteY70" fmla="*/ 3666951 h 4581350"/>
              <a:gd name="connsiteX0" fmla="*/ 785452 w 3786704"/>
              <a:gd name="connsiteY0" fmla="*/ 3624877 h 4581350"/>
              <a:gd name="connsiteX1" fmla="*/ 819111 w 3786704"/>
              <a:gd name="connsiteY1" fmla="*/ 3540730 h 4581350"/>
              <a:gd name="connsiteX2" fmla="*/ 869599 w 3786704"/>
              <a:gd name="connsiteY2" fmla="*/ 3467803 h 4581350"/>
              <a:gd name="connsiteX3" fmla="*/ 920088 w 3786704"/>
              <a:gd name="connsiteY3" fmla="*/ 3411704 h 4581350"/>
              <a:gd name="connsiteX4" fmla="*/ 976186 w 3786704"/>
              <a:gd name="connsiteY4" fmla="*/ 3361216 h 4581350"/>
              <a:gd name="connsiteX5" fmla="*/ 1054723 w 3786704"/>
              <a:gd name="connsiteY5" fmla="*/ 3310728 h 4581350"/>
              <a:gd name="connsiteX6" fmla="*/ 1178139 w 3786704"/>
              <a:gd name="connsiteY6" fmla="*/ 3249020 h 4581350"/>
              <a:gd name="connsiteX7" fmla="*/ 1384300 w 3786704"/>
              <a:gd name="connsiteY7" fmla="*/ 3133551 h 4581350"/>
              <a:gd name="connsiteX8" fmla="*/ 1509118 w 3786704"/>
              <a:gd name="connsiteY8" fmla="*/ 3069506 h 4581350"/>
              <a:gd name="connsiteX9" fmla="*/ 1621315 w 3786704"/>
              <a:gd name="connsiteY9" fmla="*/ 3041457 h 4581350"/>
              <a:gd name="connsiteX10" fmla="*/ 1739121 w 3786704"/>
              <a:gd name="connsiteY10" fmla="*/ 3041457 h 4581350"/>
              <a:gd name="connsiteX11" fmla="*/ 1851317 w 3786704"/>
              <a:gd name="connsiteY11" fmla="*/ 3047066 h 4581350"/>
              <a:gd name="connsiteX12" fmla="*/ 1985953 w 3786704"/>
              <a:gd name="connsiteY12" fmla="*/ 3058286 h 4581350"/>
              <a:gd name="connsiteX13" fmla="*/ 2322542 w 3786704"/>
              <a:gd name="connsiteY13" fmla="*/ 3080725 h 4581350"/>
              <a:gd name="connsiteX14" fmla="*/ 2322542 w 3786704"/>
              <a:gd name="connsiteY14" fmla="*/ 3080725 h 4581350"/>
              <a:gd name="connsiteX15" fmla="*/ 2496446 w 3786704"/>
              <a:gd name="connsiteY15" fmla="*/ 3080725 h 4581350"/>
              <a:gd name="connsiteX16" fmla="*/ 2642301 w 3786704"/>
              <a:gd name="connsiteY16" fmla="*/ 3075115 h 4581350"/>
              <a:gd name="connsiteX17" fmla="*/ 2833035 w 3786704"/>
              <a:gd name="connsiteY17" fmla="*/ 3041457 h 4581350"/>
              <a:gd name="connsiteX18" fmla="*/ 3012549 w 3786704"/>
              <a:gd name="connsiteY18" fmla="*/ 3002188 h 4581350"/>
              <a:gd name="connsiteX19" fmla="*/ 3169624 w 3786704"/>
              <a:gd name="connsiteY19" fmla="*/ 2957309 h 4581350"/>
              <a:gd name="connsiteX20" fmla="*/ 3377187 w 3786704"/>
              <a:gd name="connsiteY20" fmla="*/ 2884382 h 4581350"/>
              <a:gd name="connsiteX21" fmla="*/ 3461334 w 3786704"/>
              <a:gd name="connsiteY21" fmla="*/ 2800234 h 4581350"/>
              <a:gd name="connsiteX22" fmla="*/ 3601580 w 3786704"/>
              <a:gd name="connsiteY22" fmla="*/ 2682428 h 4581350"/>
              <a:gd name="connsiteX23" fmla="*/ 3685727 w 3786704"/>
              <a:gd name="connsiteY23" fmla="*/ 2508524 h 4581350"/>
              <a:gd name="connsiteX24" fmla="*/ 3786704 w 3786704"/>
              <a:gd name="connsiteY24" fmla="*/ 2261692 h 4581350"/>
              <a:gd name="connsiteX25" fmla="*/ 3786704 w 3786704"/>
              <a:gd name="connsiteY25" fmla="*/ 2087788 h 4581350"/>
              <a:gd name="connsiteX26" fmla="*/ 3764264 w 3786704"/>
              <a:gd name="connsiteY26" fmla="*/ 1998031 h 4581350"/>
              <a:gd name="connsiteX27" fmla="*/ 3696947 w 3786704"/>
              <a:gd name="connsiteY27" fmla="*/ 1824126 h 4581350"/>
              <a:gd name="connsiteX28" fmla="*/ 3607190 w 3786704"/>
              <a:gd name="connsiteY28" fmla="*/ 1650222 h 4581350"/>
              <a:gd name="connsiteX29" fmla="*/ 3472554 w 3786704"/>
              <a:gd name="connsiteY29" fmla="*/ 1375341 h 4581350"/>
              <a:gd name="connsiteX30" fmla="*/ 3422066 w 3786704"/>
              <a:gd name="connsiteY30" fmla="*/ 1134119 h 4581350"/>
              <a:gd name="connsiteX31" fmla="*/ 3394017 w 3786704"/>
              <a:gd name="connsiteY31" fmla="*/ 965825 h 4581350"/>
              <a:gd name="connsiteX32" fmla="*/ 3343528 w 3786704"/>
              <a:gd name="connsiteY32" fmla="*/ 735822 h 4581350"/>
              <a:gd name="connsiteX33" fmla="*/ 3213100 w 3786704"/>
              <a:gd name="connsiteY33" fmla="*/ 466550 h 4581350"/>
              <a:gd name="connsiteX34" fmla="*/ 2984500 w 3786704"/>
              <a:gd name="connsiteY34" fmla="*/ 161750 h 4581350"/>
              <a:gd name="connsiteX35" fmla="*/ 2603500 w 3786704"/>
              <a:gd name="connsiteY35" fmla="*/ 9350 h 4581350"/>
              <a:gd name="connsiteX36" fmla="*/ 2374900 w 3786704"/>
              <a:gd name="connsiteY36" fmla="*/ 85551 h 4581350"/>
              <a:gd name="connsiteX37" fmla="*/ 2146300 w 3786704"/>
              <a:gd name="connsiteY37" fmla="*/ 314151 h 4581350"/>
              <a:gd name="connsiteX38" fmla="*/ 1917700 w 3786704"/>
              <a:gd name="connsiteY38" fmla="*/ 695151 h 4581350"/>
              <a:gd name="connsiteX39" fmla="*/ 1841500 w 3786704"/>
              <a:gd name="connsiteY39" fmla="*/ 923751 h 4581350"/>
              <a:gd name="connsiteX40" fmla="*/ 1689100 w 3786704"/>
              <a:gd name="connsiteY40" fmla="*/ 1304751 h 4581350"/>
              <a:gd name="connsiteX41" fmla="*/ 1536700 w 3786704"/>
              <a:gd name="connsiteY41" fmla="*/ 1609551 h 4581350"/>
              <a:gd name="connsiteX42" fmla="*/ 1079500 w 3786704"/>
              <a:gd name="connsiteY42" fmla="*/ 1990551 h 4581350"/>
              <a:gd name="connsiteX43" fmla="*/ 546100 w 3786704"/>
              <a:gd name="connsiteY43" fmla="*/ 2219151 h 4581350"/>
              <a:gd name="connsiteX44" fmla="*/ 252520 w 3786704"/>
              <a:gd name="connsiteY44" fmla="*/ 2491695 h 4581350"/>
              <a:gd name="connsiteX45" fmla="*/ 274959 w 3786704"/>
              <a:gd name="connsiteY45" fmla="*/ 2828284 h 4581350"/>
              <a:gd name="connsiteX46" fmla="*/ 297398 w 3786704"/>
              <a:gd name="connsiteY46" fmla="*/ 2951699 h 4581350"/>
              <a:gd name="connsiteX47" fmla="*/ 280569 w 3786704"/>
              <a:gd name="connsiteY47" fmla="*/ 3204141 h 4581350"/>
              <a:gd name="connsiteX48" fmla="*/ 190812 w 3786704"/>
              <a:gd name="connsiteY48" fmla="*/ 3344387 h 4581350"/>
              <a:gd name="connsiteX49" fmla="*/ 88900 w 3786704"/>
              <a:gd name="connsiteY49" fmla="*/ 3438350 h 4581350"/>
              <a:gd name="connsiteX50" fmla="*/ 12700 w 3786704"/>
              <a:gd name="connsiteY50" fmla="*/ 3590750 h 4581350"/>
              <a:gd name="connsiteX51" fmla="*/ 12700 w 3786704"/>
              <a:gd name="connsiteY51" fmla="*/ 3743151 h 4581350"/>
              <a:gd name="connsiteX52" fmla="*/ 28127 w 3786704"/>
              <a:gd name="connsiteY52" fmla="*/ 3871709 h 4581350"/>
              <a:gd name="connsiteX53" fmla="*/ 95445 w 3786704"/>
              <a:gd name="connsiteY53" fmla="*/ 4040004 h 4581350"/>
              <a:gd name="connsiteX54" fmla="*/ 241300 w 3786704"/>
              <a:gd name="connsiteY54" fmla="*/ 4352750 h 4581350"/>
              <a:gd name="connsiteX55" fmla="*/ 165100 w 3786704"/>
              <a:gd name="connsiteY55" fmla="*/ 4352750 h 4581350"/>
              <a:gd name="connsiteX56" fmla="*/ 317500 w 3786704"/>
              <a:gd name="connsiteY56" fmla="*/ 4581350 h 4581350"/>
              <a:gd name="connsiteX57" fmla="*/ 469900 w 3786704"/>
              <a:gd name="connsiteY57" fmla="*/ 4352751 h 4581350"/>
              <a:gd name="connsiteX58" fmla="*/ 393700 w 3786704"/>
              <a:gd name="connsiteY58" fmla="*/ 4352751 h 4581350"/>
              <a:gd name="connsiteX59" fmla="*/ 317500 w 3786704"/>
              <a:gd name="connsiteY59" fmla="*/ 4047951 h 4581350"/>
              <a:gd name="connsiteX60" fmla="*/ 274638 w 3786704"/>
              <a:gd name="connsiteY60" fmla="*/ 3776488 h 4581350"/>
              <a:gd name="connsiteX61" fmla="*/ 317500 w 3786704"/>
              <a:gd name="connsiteY61" fmla="*/ 3590751 h 4581350"/>
              <a:gd name="connsiteX62" fmla="*/ 393700 w 3786704"/>
              <a:gd name="connsiteY62" fmla="*/ 3514551 h 4581350"/>
              <a:gd name="connsiteX63" fmla="*/ 546100 w 3786704"/>
              <a:gd name="connsiteY63" fmla="*/ 3285951 h 4581350"/>
              <a:gd name="connsiteX64" fmla="*/ 622300 w 3786704"/>
              <a:gd name="connsiteY64" fmla="*/ 3057351 h 4581350"/>
              <a:gd name="connsiteX65" fmla="*/ 622300 w 3786704"/>
              <a:gd name="connsiteY65" fmla="*/ 2752551 h 4581350"/>
              <a:gd name="connsiteX66" fmla="*/ 1003300 w 3786704"/>
              <a:gd name="connsiteY66" fmla="*/ 2523951 h 4581350"/>
              <a:gd name="connsiteX67" fmla="*/ 1231900 w 3786704"/>
              <a:gd name="connsiteY67" fmla="*/ 2600151 h 4581350"/>
              <a:gd name="connsiteX68" fmla="*/ 1308100 w 3786704"/>
              <a:gd name="connsiteY68" fmla="*/ 2828751 h 4581350"/>
              <a:gd name="connsiteX69" fmla="*/ 1079500 w 3786704"/>
              <a:gd name="connsiteY69" fmla="*/ 3057351 h 4581350"/>
              <a:gd name="connsiteX70" fmla="*/ 774700 w 3786704"/>
              <a:gd name="connsiteY70" fmla="*/ 3666951 h 4581350"/>
              <a:gd name="connsiteX0" fmla="*/ 785452 w 3786704"/>
              <a:gd name="connsiteY0" fmla="*/ 3624877 h 4581350"/>
              <a:gd name="connsiteX1" fmla="*/ 819111 w 3786704"/>
              <a:gd name="connsiteY1" fmla="*/ 3540730 h 4581350"/>
              <a:gd name="connsiteX2" fmla="*/ 869599 w 3786704"/>
              <a:gd name="connsiteY2" fmla="*/ 3467803 h 4581350"/>
              <a:gd name="connsiteX3" fmla="*/ 920088 w 3786704"/>
              <a:gd name="connsiteY3" fmla="*/ 3411704 h 4581350"/>
              <a:gd name="connsiteX4" fmla="*/ 976186 w 3786704"/>
              <a:gd name="connsiteY4" fmla="*/ 3361216 h 4581350"/>
              <a:gd name="connsiteX5" fmla="*/ 1054723 w 3786704"/>
              <a:gd name="connsiteY5" fmla="*/ 3310728 h 4581350"/>
              <a:gd name="connsiteX6" fmla="*/ 1178139 w 3786704"/>
              <a:gd name="connsiteY6" fmla="*/ 3249020 h 4581350"/>
              <a:gd name="connsiteX7" fmla="*/ 1384300 w 3786704"/>
              <a:gd name="connsiteY7" fmla="*/ 3133551 h 4581350"/>
              <a:gd name="connsiteX8" fmla="*/ 1509118 w 3786704"/>
              <a:gd name="connsiteY8" fmla="*/ 3069506 h 4581350"/>
              <a:gd name="connsiteX9" fmla="*/ 1621315 w 3786704"/>
              <a:gd name="connsiteY9" fmla="*/ 3041457 h 4581350"/>
              <a:gd name="connsiteX10" fmla="*/ 1739121 w 3786704"/>
              <a:gd name="connsiteY10" fmla="*/ 3041457 h 4581350"/>
              <a:gd name="connsiteX11" fmla="*/ 1851317 w 3786704"/>
              <a:gd name="connsiteY11" fmla="*/ 3047066 h 4581350"/>
              <a:gd name="connsiteX12" fmla="*/ 1985953 w 3786704"/>
              <a:gd name="connsiteY12" fmla="*/ 3058286 h 4581350"/>
              <a:gd name="connsiteX13" fmla="*/ 2322542 w 3786704"/>
              <a:gd name="connsiteY13" fmla="*/ 3080725 h 4581350"/>
              <a:gd name="connsiteX14" fmla="*/ 2322542 w 3786704"/>
              <a:gd name="connsiteY14" fmla="*/ 3080725 h 4581350"/>
              <a:gd name="connsiteX15" fmla="*/ 2496446 w 3786704"/>
              <a:gd name="connsiteY15" fmla="*/ 3080725 h 4581350"/>
              <a:gd name="connsiteX16" fmla="*/ 2642301 w 3786704"/>
              <a:gd name="connsiteY16" fmla="*/ 3075115 h 4581350"/>
              <a:gd name="connsiteX17" fmla="*/ 2833035 w 3786704"/>
              <a:gd name="connsiteY17" fmla="*/ 3041457 h 4581350"/>
              <a:gd name="connsiteX18" fmla="*/ 3012549 w 3786704"/>
              <a:gd name="connsiteY18" fmla="*/ 3002188 h 4581350"/>
              <a:gd name="connsiteX19" fmla="*/ 3169624 w 3786704"/>
              <a:gd name="connsiteY19" fmla="*/ 2957309 h 4581350"/>
              <a:gd name="connsiteX20" fmla="*/ 3377187 w 3786704"/>
              <a:gd name="connsiteY20" fmla="*/ 2884382 h 4581350"/>
              <a:gd name="connsiteX21" fmla="*/ 3461334 w 3786704"/>
              <a:gd name="connsiteY21" fmla="*/ 2800234 h 4581350"/>
              <a:gd name="connsiteX22" fmla="*/ 3601580 w 3786704"/>
              <a:gd name="connsiteY22" fmla="*/ 2682428 h 4581350"/>
              <a:gd name="connsiteX23" fmla="*/ 3685727 w 3786704"/>
              <a:gd name="connsiteY23" fmla="*/ 2508524 h 4581350"/>
              <a:gd name="connsiteX24" fmla="*/ 3786704 w 3786704"/>
              <a:gd name="connsiteY24" fmla="*/ 2261692 h 4581350"/>
              <a:gd name="connsiteX25" fmla="*/ 3786704 w 3786704"/>
              <a:gd name="connsiteY25" fmla="*/ 2087788 h 4581350"/>
              <a:gd name="connsiteX26" fmla="*/ 3764264 w 3786704"/>
              <a:gd name="connsiteY26" fmla="*/ 1998031 h 4581350"/>
              <a:gd name="connsiteX27" fmla="*/ 3696947 w 3786704"/>
              <a:gd name="connsiteY27" fmla="*/ 1824126 h 4581350"/>
              <a:gd name="connsiteX28" fmla="*/ 3607190 w 3786704"/>
              <a:gd name="connsiteY28" fmla="*/ 1650222 h 4581350"/>
              <a:gd name="connsiteX29" fmla="*/ 3472554 w 3786704"/>
              <a:gd name="connsiteY29" fmla="*/ 1375341 h 4581350"/>
              <a:gd name="connsiteX30" fmla="*/ 3422066 w 3786704"/>
              <a:gd name="connsiteY30" fmla="*/ 1134119 h 4581350"/>
              <a:gd name="connsiteX31" fmla="*/ 3394017 w 3786704"/>
              <a:gd name="connsiteY31" fmla="*/ 965825 h 4581350"/>
              <a:gd name="connsiteX32" fmla="*/ 3343528 w 3786704"/>
              <a:gd name="connsiteY32" fmla="*/ 735822 h 4581350"/>
              <a:gd name="connsiteX33" fmla="*/ 3213100 w 3786704"/>
              <a:gd name="connsiteY33" fmla="*/ 466550 h 4581350"/>
              <a:gd name="connsiteX34" fmla="*/ 2984500 w 3786704"/>
              <a:gd name="connsiteY34" fmla="*/ 161750 h 4581350"/>
              <a:gd name="connsiteX35" fmla="*/ 2603500 w 3786704"/>
              <a:gd name="connsiteY35" fmla="*/ 9350 h 4581350"/>
              <a:gd name="connsiteX36" fmla="*/ 2374900 w 3786704"/>
              <a:gd name="connsiteY36" fmla="*/ 85551 h 4581350"/>
              <a:gd name="connsiteX37" fmla="*/ 2146300 w 3786704"/>
              <a:gd name="connsiteY37" fmla="*/ 314151 h 4581350"/>
              <a:gd name="connsiteX38" fmla="*/ 1917700 w 3786704"/>
              <a:gd name="connsiteY38" fmla="*/ 695151 h 4581350"/>
              <a:gd name="connsiteX39" fmla="*/ 1841500 w 3786704"/>
              <a:gd name="connsiteY39" fmla="*/ 923751 h 4581350"/>
              <a:gd name="connsiteX40" fmla="*/ 1689100 w 3786704"/>
              <a:gd name="connsiteY40" fmla="*/ 1304751 h 4581350"/>
              <a:gd name="connsiteX41" fmla="*/ 1536700 w 3786704"/>
              <a:gd name="connsiteY41" fmla="*/ 1609551 h 4581350"/>
              <a:gd name="connsiteX42" fmla="*/ 1079500 w 3786704"/>
              <a:gd name="connsiteY42" fmla="*/ 1990551 h 4581350"/>
              <a:gd name="connsiteX43" fmla="*/ 546100 w 3786704"/>
              <a:gd name="connsiteY43" fmla="*/ 2219151 h 4581350"/>
              <a:gd name="connsiteX44" fmla="*/ 252520 w 3786704"/>
              <a:gd name="connsiteY44" fmla="*/ 2491695 h 4581350"/>
              <a:gd name="connsiteX45" fmla="*/ 274959 w 3786704"/>
              <a:gd name="connsiteY45" fmla="*/ 2828284 h 4581350"/>
              <a:gd name="connsiteX46" fmla="*/ 297398 w 3786704"/>
              <a:gd name="connsiteY46" fmla="*/ 2951699 h 4581350"/>
              <a:gd name="connsiteX47" fmla="*/ 280569 w 3786704"/>
              <a:gd name="connsiteY47" fmla="*/ 3204141 h 4581350"/>
              <a:gd name="connsiteX48" fmla="*/ 190812 w 3786704"/>
              <a:gd name="connsiteY48" fmla="*/ 3344387 h 4581350"/>
              <a:gd name="connsiteX49" fmla="*/ 88900 w 3786704"/>
              <a:gd name="connsiteY49" fmla="*/ 3438350 h 4581350"/>
              <a:gd name="connsiteX50" fmla="*/ 12700 w 3786704"/>
              <a:gd name="connsiteY50" fmla="*/ 3590750 h 4581350"/>
              <a:gd name="connsiteX51" fmla="*/ 12700 w 3786704"/>
              <a:gd name="connsiteY51" fmla="*/ 3743151 h 4581350"/>
              <a:gd name="connsiteX52" fmla="*/ 28127 w 3786704"/>
              <a:gd name="connsiteY52" fmla="*/ 3871709 h 4581350"/>
              <a:gd name="connsiteX53" fmla="*/ 95445 w 3786704"/>
              <a:gd name="connsiteY53" fmla="*/ 4040004 h 4581350"/>
              <a:gd name="connsiteX54" fmla="*/ 241300 w 3786704"/>
              <a:gd name="connsiteY54" fmla="*/ 4352750 h 4581350"/>
              <a:gd name="connsiteX55" fmla="*/ 165100 w 3786704"/>
              <a:gd name="connsiteY55" fmla="*/ 4352750 h 4581350"/>
              <a:gd name="connsiteX56" fmla="*/ 317500 w 3786704"/>
              <a:gd name="connsiteY56" fmla="*/ 4581350 h 4581350"/>
              <a:gd name="connsiteX57" fmla="*/ 469900 w 3786704"/>
              <a:gd name="connsiteY57" fmla="*/ 4352751 h 4581350"/>
              <a:gd name="connsiteX58" fmla="*/ 393700 w 3786704"/>
              <a:gd name="connsiteY58" fmla="*/ 4352751 h 4581350"/>
              <a:gd name="connsiteX59" fmla="*/ 317500 w 3786704"/>
              <a:gd name="connsiteY59" fmla="*/ 4047951 h 4581350"/>
              <a:gd name="connsiteX60" fmla="*/ 274638 w 3786704"/>
              <a:gd name="connsiteY60" fmla="*/ 3776488 h 4581350"/>
              <a:gd name="connsiteX61" fmla="*/ 317500 w 3786704"/>
              <a:gd name="connsiteY61" fmla="*/ 3590751 h 4581350"/>
              <a:gd name="connsiteX62" fmla="*/ 469900 w 3786704"/>
              <a:gd name="connsiteY62" fmla="*/ 3438351 h 4581350"/>
              <a:gd name="connsiteX63" fmla="*/ 546100 w 3786704"/>
              <a:gd name="connsiteY63" fmla="*/ 3285951 h 4581350"/>
              <a:gd name="connsiteX64" fmla="*/ 622300 w 3786704"/>
              <a:gd name="connsiteY64" fmla="*/ 3057351 h 4581350"/>
              <a:gd name="connsiteX65" fmla="*/ 622300 w 3786704"/>
              <a:gd name="connsiteY65" fmla="*/ 2752551 h 4581350"/>
              <a:gd name="connsiteX66" fmla="*/ 1003300 w 3786704"/>
              <a:gd name="connsiteY66" fmla="*/ 2523951 h 4581350"/>
              <a:gd name="connsiteX67" fmla="*/ 1231900 w 3786704"/>
              <a:gd name="connsiteY67" fmla="*/ 2600151 h 4581350"/>
              <a:gd name="connsiteX68" fmla="*/ 1308100 w 3786704"/>
              <a:gd name="connsiteY68" fmla="*/ 2828751 h 4581350"/>
              <a:gd name="connsiteX69" fmla="*/ 1079500 w 3786704"/>
              <a:gd name="connsiteY69" fmla="*/ 3057351 h 4581350"/>
              <a:gd name="connsiteX70" fmla="*/ 774700 w 3786704"/>
              <a:gd name="connsiteY70" fmla="*/ 3666951 h 4581350"/>
              <a:gd name="connsiteX0" fmla="*/ 785452 w 3786704"/>
              <a:gd name="connsiteY0" fmla="*/ 3624877 h 4581350"/>
              <a:gd name="connsiteX1" fmla="*/ 819111 w 3786704"/>
              <a:gd name="connsiteY1" fmla="*/ 3540730 h 4581350"/>
              <a:gd name="connsiteX2" fmla="*/ 869599 w 3786704"/>
              <a:gd name="connsiteY2" fmla="*/ 3467803 h 4581350"/>
              <a:gd name="connsiteX3" fmla="*/ 920088 w 3786704"/>
              <a:gd name="connsiteY3" fmla="*/ 3411704 h 4581350"/>
              <a:gd name="connsiteX4" fmla="*/ 976186 w 3786704"/>
              <a:gd name="connsiteY4" fmla="*/ 3361216 h 4581350"/>
              <a:gd name="connsiteX5" fmla="*/ 1054723 w 3786704"/>
              <a:gd name="connsiteY5" fmla="*/ 3310728 h 4581350"/>
              <a:gd name="connsiteX6" fmla="*/ 1178139 w 3786704"/>
              <a:gd name="connsiteY6" fmla="*/ 3249020 h 4581350"/>
              <a:gd name="connsiteX7" fmla="*/ 1384300 w 3786704"/>
              <a:gd name="connsiteY7" fmla="*/ 3133551 h 4581350"/>
              <a:gd name="connsiteX8" fmla="*/ 1509118 w 3786704"/>
              <a:gd name="connsiteY8" fmla="*/ 3069506 h 4581350"/>
              <a:gd name="connsiteX9" fmla="*/ 1621315 w 3786704"/>
              <a:gd name="connsiteY9" fmla="*/ 3041457 h 4581350"/>
              <a:gd name="connsiteX10" fmla="*/ 1739121 w 3786704"/>
              <a:gd name="connsiteY10" fmla="*/ 3041457 h 4581350"/>
              <a:gd name="connsiteX11" fmla="*/ 1851317 w 3786704"/>
              <a:gd name="connsiteY11" fmla="*/ 3047066 h 4581350"/>
              <a:gd name="connsiteX12" fmla="*/ 1985953 w 3786704"/>
              <a:gd name="connsiteY12" fmla="*/ 3058286 h 4581350"/>
              <a:gd name="connsiteX13" fmla="*/ 2322542 w 3786704"/>
              <a:gd name="connsiteY13" fmla="*/ 3080725 h 4581350"/>
              <a:gd name="connsiteX14" fmla="*/ 2322542 w 3786704"/>
              <a:gd name="connsiteY14" fmla="*/ 3080725 h 4581350"/>
              <a:gd name="connsiteX15" fmla="*/ 2496446 w 3786704"/>
              <a:gd name="connsiteY15" fmla="*/ 3080725 h 4581350"/>
              <a:gd name="connsiteX16" fmla="*/ 2642301 w 3786704"/>
              <a:gd name="connsiteY16" fmla="*/ 3075115 h 4581350"/>
              <a:gd name="connsiteX17" fmla="*/ 2833035 w 3786704"/>
              <a:gd name="connsiteY17" fmla="*/ 3041457 h 4581350"/>
              <a:gd name="connsiteX18" fmla="*/ 3012549 w 3786704"/>
              <a:gd name="connsiteY18" fmla="*/ 3002188 h 4581350"/>
              <a:gd name="connsiteX19" fmla="*/ 3169624 w 3786704"/>
              <a:gd name="connsiteY19" fmla="*/ 2957309 h 4581350"/>
              <a:gd name="connsiteX20" fmla="*/ 3377187 w 3786704"/>
              <a:gd name="connsiteY20" fmla="*/ 2884382 h 4581350"/>
              <a:gd name="connsiteX21" fmla="*/ 3461334 w 3786704"/>
              <a:gd name="connsiteY21" fmla="*/ 2800234 h 4581350"/>
              <a:gd name="connsiteX22" fmla="*/ 3601580 w 3786704"/>
              <a:gd name="connsiteY22" fmla="*/ 2682428 h 4581350"/>
              <a:gd name="connsiteX23" fmla="*/ 3685727 w 3786704"/>
              <a:gd name="connsiteY23" fmla="*/ 2508524 h 4581350"/>
              <a:gd name="connsiteX24" fmla="*/ 3786704 w 3786704"/>
              <a:gd name="connsiteY24" fmla="*/ 2261692 h 4581350"/>
              <a:gd name="connsiteX25" fmla="*/ 3786704 w 3786704"/>
              <a:gd name="connsiteY25" fmla="*/ 2087788 h 4581350"/>
              <a:gd name="connsiteX26" fmla="*/ 3764264 w 3786704"/>
              <a:gd name="connsiteY26" fmla="*/ 1998031 h 4581350"/>
              <a:gd name="connsiteX27" fmla="*/ 3696947 w 3786704"/>
              <a:gd name="connsiteY27" fmla="*/ 1824126 h 4581350"/>
              <a:gd name="connsiteX28" fmla="*/ 3607190 w 3786704"/>
              <a:gd name="connsiteY28" fmla="*/ 1650222 h 4581350"/>
              <a:gd name="connsiteX29" fmla="*/ 3472554 w 3786704"/>
              <a:gd name="connsiteY29" fmla="*/ 1375341 h 4581350"/>
              <a:gd name="connsiteX30" fmla="*/ 3422066 w 3786704"/>
              <a:gd name="connsiteY30" fmla="*/ 1134119 h 4581350"/>
              <a:gd name="connsiteX31" fmla="*/ 3394017 w 3786704"/>
              <a:gd name="connsiteY31" fmla="*/ 965825 h 4581350"/>
              <a:gd name="connsiteX32" fmla="*/ 3343528 w 3786704"/>
              <a:gd name="connsiteY32" fmla="*/ 735822 h 4581350"/>
              <a:gd name="connsiteX33" fmla="*/ 3213100 w 3786704"/>
              <a:gd name="connsiteY33" fmla="*/ 466550 h 4581350"/>
              <a:gd name="connsiteX34" fmla="*/ 2984500 w 3786704"/>
              <a:gd name="connsiteY34" fmla="*/ 161750 h 4581350"/>
              <a:gd name="connsiteX35" fmla="*/ 2603500 w 3786704"/>
              <a:gd name="connsiteY35" fmla="*/ 9350 h 4581350"/>
              <a:gd name="connsiteX36" fmla="*/ 2374900 w 3786704"/>
              <a:gd name="connsiteY36" fmla="*/ 85551 h 4581350"/>
              <a:gd name="connsiteX37" fmla="*/ 2146300 w 3786704"/>
              <a:gd name="connsiteY37" fmla="*/ 314151 h 4581350"/>
              <a:gd name="connsiteX38" fmla="*/ 1917700 w 3786704"/>
              <a:gd name="connsiteY38" fmla="*/ 695151 h 4581350"/>
              <a:gd name="connsiteX39" fmla="*/ 1841500 w 3786704"/>
              <a:gd name="connsiteY39" fmla="*/ 923751 h 4581350"/>
              <a:gd name="connsiteX40" fmla="*/ 1689100 w 3786704"/>
              <a:gd name="connsiteY40" fmla="*/ 1304751 h 4581350"/>
              <a:gd name="connsiteX41" fmla="*/ 1536700 w 3786704"/>
              <a:gd name="connsiteY41" fmla="*/ 1609551 h 4581350"/>
              <a:gd name="connsiteX42" fmla="*/ 1079500 w 3786704"/>
              <a:gd name="connsiteY42" fmla="*/ 1990551 h 4581350"/>
              <a:gd name="connsiteX43" fmla="*/ 546100 w 3786704"/>
              <a:gd name="connsiteY43" fmla="*/ 2219151 h 4581350"/>
              <a:gd name="connsiteX44" fmla="*/ 252520 w 3786704"/>
              <a:gd name="connsiteY44" fmla="*/ 2491695 h 4581350"/>
              <a:gd name="connsiteX45" fmla="*/ 274959 w 3786704"/>
              <a:gd name="connsiteY45" fmla="*/ 2828284 h 4581350"/>
              <a:gd name="connsiteX46" fmla="*/ 297398 w 3786704"/>
              <a:gd name="connsiteY46" fmla="*/ 2951699 h 4581350"/>
              <a:gd name="connsiteX47" fmla="*/ 280569 w 3786704"/>
              <a:gd name="connsiteY47" fmla="*/ 3204141 h 4581350"/>
              <a:gd name="connsiteX48" fmla="*/ 190812 w 3786704"/>
              <a:gd name="connsiteY48" fmla="*/ 3344387 h 4581350"/>
              <a:gd name="connsiteX49" fmla="*/ 88900 w 3786704"/>
              <a:gd name="connsiteY49" fmla="*/ 3438350 h 4581350"/>
              <a:gd name="connsiteX50" fmla="*/ 12700 w 3786704"/>
              <a:gd name="connsiteY50" fmla="*/ 3590750 h 4581350"/>
              <a:gd name="connsiteX51" fmla="*/ 12700 w 3786704"/>
              <a:gd name="connsiteY51" fmla="*/ 3743151 h 4581350"/>
              <a:gd name="connsiteX52" fmla="*/ 28127 w 3786704"/>
              <a:gd name="connsiteY52" fmla="*/ 3871709 h 4581350"/>
              <a:gd name="connsiteX53" fmla="*/ 95445 w 3786704"/>
              <a:gd name="connsiteY53" fmla="*/ 4040004 h 4581350"/>
              <a:gd name="connsiteX54" fmla="*/ 241300 w 3786704"/>
              <a:gd name="connsiteY54" fmla="*/ 4352750 h 4581350"/>
              <a:gd name="connsiteX55" fmla="*/ 165100 w 3786704"/>
              <a:gd name="connsiteY55" fmla="*/ 4352750 h 4581350"/>
              <a:gd name="connsiteX56" fmla="*/ 317500 w 3786704"/>
              <a:gd name="connsiteY56" fmla="*/ 4581350 h 4581350"/>
              <a:gd name="connsiteX57" fmla="*/ 469900 w 3786704"/>
              <a:gd name="connsiteY57" fmla="*/ 4352751 h 4581350"/>
              <a:gd name="connsiteX58" fmla="*/ 393700 w 3786704"/>
              <a:gd name="connsiteY58" fmla="*/ 4352751 h 4581350"/>
              <a:gd name="connsiteX59" fmla="*/ 317500 w 3786704"/>
              <a:gd name="connsiteY59" fmla="*/ 4047951 h 4581350"/>
              <a:gd name="connsiteX60" fmla="*/ 274638 w 3786704"/>
              <a:gd name="connsiteY60" fmla="*/ 3776488 h 4581350"/>
              <a:gd name="connsiteX61" fmla="*/ 317500 w 3786704"/>
              <a:gd name="connsiteY61" fmla="*/ 3590751 h 4581350"/>
              <a:gd name="connsiteX62" fmla="*/ 469900 w 3786704"/>
              <a:gd name="connsiteY62" fmla="*/ 3438351 h 4581350"/>
              <a:gd name="connsiteX63" fmla="*/ 546100 w 3786704"/>
              <a:gd name="connsiteY63" fmla="*/ 3285951 h 4581350"/>
              <a:gd name="connsiteX64" fmla="*/ 622300 w 3786704"/>
              <a:gd name="connsiteY64" fmla="*/ 3057351 h 4581350"/>
              <a:gd name="connsiteX65" fmla="*/ 622300 w 3786704"/>
              <a:gd name="connsiteY65" fmla="*/ 2752551 h 4581350"/>
              <a:gd name="connsiteX66" fmla="*/ 1003300 w 3786704"/>
              <a:gd name="connsiteY66" fmla="*/ 2523951 h 4581350"/>
              <a:gd name="connsiteX67" fmla="*/ 1231900 w 3786704"/>
              <a:gd name="connsiteY67" fmla="*/ 2600151 h 4581350"/>
              <a:gd name="connsiteX68" fmla="*/ 1308100 w 3786704"/>
              <a:gd name="connsiteY68" fmla="*/ 2828751 h 4581350"/>
              <a:gd name="connsiteX69" fmla="*/ 1079500 w 3786704"/>
              <a:gd name="connsiteY69" fmla="*/ 3057351 h 4581350"/>
              <a:gd name="connsiteX70" fmla="*/ 774700 w 3786704"/>
              <a:gd name="connsiteY70" fmla="*/ 3666951 h 4581350"/>
              <a:gd name="connsiteX0" fmla="*/ 785452 w 3786704"/>
              <a:gd name="connsiteY0" fmla="*/ 3624877 h 4581350"/>
              <a:gd name="connsiteX1" fmla="*/ 819111 w 3786704"/>
              <a:gd name="connsiteY1" fmla="*/ 3540730 h 4581350"/>
              <a:gd name="connsiteX2" fmla="*/ 869599 w 3786704"/>
              <a:gd name="connsiteY2" fmla="*/ 3467803 h 4581350"/>
              <a:gd name="connsiteX3" fmla="*/ 920088 w 3786704"/>
              <a:gd name="connsiteY3" fmla="*/ 3411704 h 4581350"/>
              <a:gd name="connsiteX4" fmla="*/ 976186 w 3786704"/>
              <a:gd name="connsiteY4" fmla="*/ 3361216 h 4581350"/>
              <a:gd name="connsiteX5" fmla="*/ 1054723 w 3786704"/>
              <a:gd name="connsiteY5" fmla="*/ 3310728 h 4581350"/>
              <a:gd name="connsiteX6" fmla="*/ 1178139 w 3786704"/>
              <a:gd name="connsiteY6" fmla="*/ 3249020 h 4581350"/>
              <a:gd name="connsiteX7" fmla="*/ 1384300 w 3786704"/>
              <a:gd name="connsiteY7" fmla="*/ 3133551 h 4581350"/>
              <a:gd name="connsiteX8" fmla="*/ 1509118 w 3786704"/>
              <a:gd name="connsiteY8" fmla="*/ 3069506 h 4581350"/>
              <a:gd name="connsiteX9" fmla="*/ 1621315 w 3786704"/>
              <a:gd name="connsiteY9" fmla="*/ 3041457 h 4581350"/>
              <a:gd name="connsiteX10" fmla="*/ 1739121 w 3786704"/>
              <a:gd name="connsiteY10" fmla="*/ 3041457 h 4581350"/>
              <a:gd name="connsiteX11" fmla="*/ 1851317 w 3786704"/>
              <a:gd name="connsiteY11" fmla="*/ 3047066 h 4581350"/>
              <a:gd name="connsiteX12" fmla="*/ 1985953 w 3786704"/>
              <a:gd name="connsiteY12" fmla="*/ 3058286 h 4581350"/>
              <a:gd name="connsiteX13" fmla="*/ 2322542 w 3786704"/>
              <a:gd name="connsiteY13" fmla="*/ 3080725 h 4581350"/>
              <a:gd name="connsiteX14" fmla="*/ 2322542 w 3786704"/>
              <a:gd name="connsiteY14" fmla="*/ 3080725 h 4581350"/>
              <a:gd name="connsiteX15" fmla="*/ 2496446 w 3786704"/>
              <a:gd name="connsiteY15" fmla="*/ 3080725 h 4581350"/>
              <a:gd name="connsiteX16" fmla="*/ 2642301 w 3786704"/>
              <a:gd name="connsiteY16" fmla="*/ 3075115 h 4581350"/>
              <a:gd name="connsiteX17" fmla="*/ 2833035 w 3786704"/>
              <a:gd name="connsiteY17" fmla="*/ 3041457 h 4581350"/>
              <a:gd name="connsiteX18" fmla="*/ 3012549 w 3786704"/>
              <a:gd name="connsiteY18" fmla="*/ 3002188 h 4581350"/>
              <a:gd name="connsiteX19" fmla="*/ 3169624 w 3786704"/>
              <a:gd name="connsiteY19" fmla="*/ 2957309 h 4581350"/>
              <a:gd name="connsiteX20" fmla="*/ 3377187 w 3786704"/>
              <a:gd name="connsiteY20" fmla="*/ 2884382 h 4581350"/>
              <a:gd name="connsiteX21" fmla="*/ 3461334 w 3786704"/>
              <a:gd name="connsiteY21" fmla="*/ 2800234 h 4581350"/>
              <a:gd name="connsiteX22" fmla="*/ 3601580 w 3786704"/>
              <a:gd name="connsiteY22" fmla="*/ 2682428 h 4581350"/>
              <a:gd name="connsiteX23" fmla="*/ 3685727 w 3786704"/>
              <a:gd name="connsiteY23" fmla="*/ 2508524 h 4581350"/>
              <a:gd name="connsiteX24" fmla="*/ 3786704 w 3786704"/>
              <a:gd name="connsiteY24" fmla="*/ 2261692 h 4581350"/>
              <a:gd name="connsiteX25" fmla="*/ 3786704 w 3786704"/>
              <a:gd name="connsiteY25" fmla="*/ 2087788 h 4581350"/>
              <a:gd name="connsiteX26" fmla="*/ 3764264 w 3786704"/>
              <a:gd name="connsiteY26" fmla="*/ 1998031 h 4581350"/>
              <a:gd name="connsiteX27" fmla="*/ 3696947 w 3786704"/>
              <a:gd name="connsiteY27" fmla="*/ 1824126 h 4581350"/>
              <a:gd name="connsiteX28" fmla="*/ 3607190 w 3786704"/>
              <a:gd name="connsiteY28" fmla="*/ 1650222 h 4581350"/>
              <a:gd name="connsiteX29" fmla="*/ 3472554 w 3786704"/>
              <a:gd name="connsiteY29" fmla="*/ 1375341 h 4581350"/>
              <a:gd name="connsiteX30" fmla="*/ 3422066 w 3786704"/>
              <a:gd name="connsiteY30" fmla="*/ 1134119 h 4581350"/>
              <a:gd name="connsiteX31" fmla="*/ 3394017 w 3786704"/>
              <a:gd name="connsiteY31" fmla="*/ 965825 h 4581350"/>
              <a:gd name="connsiteX32" fmla="*/ 3343528 w 3786704"/>
              <a:gd name="connsiteY32" fmla="*/ 735822 h 4581350"/>
              <a:gd name="connsiteX33" fmla="*/ 3213100 w 3786704"/>
              <a:gd name="connsiteY33" fmla="*/ 466550 h 4581350"/>
              <a:gd name="connsiteX34" fmla="*/ 2984500 w 3786704"/>
              <a:gd name="connsiteY34" fmla="*/ 161750 h 4581350"/>
              <a:gd name="connsiteX35" fmla="*/ 2603500 w 3786704"/>
              <a:gd name="connsiteY35" fmla="*/ 9350 h 4581350"/>
              <a:gd name="connsiteX36" fmla="*/ 2374900 w 3786704"/>
              <a:gd name="connsiteY36" fmla="*/ 85551 h 4581350"/>
              <a:gd name="connsiteX37" fmla="*/ 2146300 w 3786704"/>
              <a:gd name="connsiteY37" fmla="*/ 314151 h 4581350"/>
              <a:gd name="connsiteX38" fmla="*/ 1917700 w 3786704"/>
              <a:gd name="connsiteY38" fmla="*/ 695151 h 4581350"/>
              <a:gd name="connsiteX39" fmla="*/ 1841500 w 3786704"/>
              <a:gd name="connsiteY39" fmla="*/ 923751 h 4581350"/>
              <a:gd name="connsiteX40" fmla="*/ 1689100 w 3786704"/>
              <a:gd name="connsiteY40" fmla="*/ 1304751 h 4581350"/>
              <a:gd name="connsiteX41" fmla="*/ 1536700 w 3786704"/>
              <a:gd name="connsiteY41" fmla="*/ 1609551 h 4581350"/>
              <a:gd name="connsiteX42" fmla="*/ 1079500 w 3786704"/>
              <a:gd name="connsiteY42" fmla="*/ 1990551 h 4581350"/>
              <a:gd name="connsiteX43" fmla="*/ 546100 w 3786704"/>
              <a:gd name="connsiteY43" fmla="*/ 2219151 h 4581350"/>
              <a:gd name="connsiteX44" fmla="*/ 252520 w 3786704"/>
              <a:gd name="connsiteY44" fmla="*/ 2491695 h 4581350"/>
              <a:gd name="connsiteX45" fmla="*/ 274959 w 3786704"/>
              <a:gd name="connsiteY45" fmla="*/ 2828284 h 4581350"/>
              <a:gd name="connsiteX46" fmla="*/ 297398 w 3786704"/>
              <a:gd name="connsiteY46" fmla="*/ 2951699 h 4581350"/>
              <a:gd name="connsiteX47" fmla="*/ 280569 w 3786704"/>
              <a:gd name="connsiteY47" fmla="*/ 3204141 h 4581350"/>
              <a:gd name="connsiteX48" fmla="*/ 190812 w 3786704"/>
              <a:gd name="connsiteY48" fmla="*/ 3344387 h 4581350"/>
              <a:gd name="connsiteX49" fmla="*/ 88900 w 3786704"/>
              <a:gd name="connsiteY49" fmla="*/ 3438350 h 4581350"/>
              <a:gd name="connsiteX50" fmla="*/ 12700 w 3786704"/>
              <a:gd name="connsiteY50" fmla="*/ 3590750 h 4581350"/>
              <a:gd name="connsiteX51" fmla="*/ 12700 w 3786704"/>
              <a:gd name="connsiteY51" fmla="*/ 3743151 h 4581350"/>
              <a:gd name="connsiteX52" fmla="*/ 28127 w 3786704"/>
              <a:gd name="connsiteY52" fmla="*/ 3871709 h 4581350"/>
              <a:gd name="connsiteX53" fmla="*/ 95445 w 3786704"/>
              <a:gd name="connsiteY53" fmla="*/ 4040004 h 4581350"/>
              <a:gd name="connsiteX54" fmla="*/ 241300 w 3786704"/>
              <a:gd name="connsiteY54" fmla="*/ 4352750 h 4581350"/>
              <a:gd name="connsiteX55" fmla="*/ 165100 w 3786704"/>
              <a:gd name="connsiteY55" fmla="*/ 4352750 h 4581350"/>
              <a:gd name="connsiteX56" fmla="*/ 317500 w 3786704"/>
              <a:gd name="connsiteY56" fmla="*/ 4581350 h 4581350"/>
              <a:gd name="connsiteX57" fmla="*/ 469900 w 3786704"/>
              <a:gd name="connsiteY57" fmla="*/ 4352751 h 4581350"/>
              <a:gd name="connsiteX58" fmla="*/ 393700 w 3786704"/>
              <a:gd name="connsiteY58" fmla="*/ 4352751 h 4581350"/>
              <a:gd name="connsiteX59" fmla="*/ 317500 w 3786704"/>
              <a:gd name="connsiteY59" fmla="*/ 4047951 h 4581350"/>
              <a:gd name="connsiteX60" fmla="*/ 274638 w 3786704"/>
              <a:gd name="connsiteY60" fmla="*/ 3776488 h 4581350"/>
              <a:gd name="connsiteX61" fmla="*/ 317500 w 3786704"/>
              <a:gd name="connsiteY61" fmla="*/ 3590751 h 4581350"/>
              <a:gd name="connsiteX62" fmla="*/ 469900 w 3786704"/>
              <a:gd name="connsiteY62" fmla="*/ 3438351 h 4581350"/>
              <a:gd name="connsiteX63" fmla="*/ 546100 w 3786704"/>
              <a:gd name="connsiteY63" fmla="*/ 3285951 h 4581350"/>
              <a:gd name="connsiteX64" fmla="*/ 622300 w 3786704"/>
              <a:gd name="connsiteY64" fmla="*/ 3057351 h 4581350"/>
              <a:gd name="connsiteX65" fmla="*/ 622300 w 3786704"/>
              <a:gd name="connsiteY65" fmla="*/ 2752551 h 4581350"/>
              <a:gd name="connsiteX66" fmla="*/ 1003300 w 3786704"/>
              <a:gd name="connsiteY66" fmla="*/ 2523951 h 4581350"/>
              <a:gd name="connsiteX67" fmla="*/ 1231900 w 3786704"/>
              <a:gd name="connsiteY67" fmla="*/ 2600151 h 4581350"/>
              <a:gd name="connsiteX68" fmla="*/ 1308100 w 3786704"/>
              <a:gd name="connsiteY68" fmla="*/ 2828751 h 4581350"/>
              <a:gd name="connsiteX69" fmla="*/ 1079500 w 3786704"/>
              <a:gd name="connsiteY69" fmla="*/ 3057351 h 4581350"/>
              <a:gd name="connsiteX70" fmla="*/ 774700 w 3786704"/>
              <a:gd name="connsiteY70" fmla="*/ 3666951 h 4581350"/>
              <a:gd name="connsiteX0" fmla="*/ 785452 w 3786704"/>
              <a:gd name="connsiteY0" fmla="*/ 3624877 h 4581350"/>
              <a:gd name="connsiteX1" fmla="*/ 819111 w 3786704"/>
              <a:gd name="connsiteY1" fmla="*/ 3540730 h 4581350"/>
              <a:gd name="connsiteX2" fmla="*/ 869599 w 3786704"/>
              <a:gd name="connsiteY2" fmla="*/ 3467803 h 4581350"/>
              <a:gd name="connsiteX3" fmla="*/ 920088 w 3786704"/>
              <a:gd name="connsiteY3" fmla="*/ 3411704 h 4581350"/>
              <a:gd name="connsiteX4" fmla="*/ 976186 w 3786704"/>
              <a:gd name="connsiteY4" fmla="*/ 3361216 h 4581350"/>
              <a:gd name="connsiteX5" fmla="*/ 1054723 w 3786704"/>
              <a:gd name="connsiteY5" fmla="*/ 3310728 h 4581350"/>
              <a:gd name="connsiteX6" fmla="*/ 1178139 w 3786704"/>
              <a:gd name="connsiteY6" fmla="*/ 3249020 h 4581350"/>
              <a:gd name="connsiteX7" fmla="*/ 1384300 w 3786704"/>
              <a:gd name="connsiteY7" fmla="*/ 3133551 h 4581350"/>
              <a:gd name="connsiteX8" fmla="*/ 1509118 w 3786704"/>
              <a:gd name="connsiteY8" fmla="*/ 3069506 h 4581350"/>
              <a:gd name="connsiteX9" fmla="*/ 1621315 w 3786704"/>
              <a:gd name="connsiteY9" fmla="*/ 3041457 h 4581350"/>
              <a:gd name="connsiteX10" fmla="*/ 1739121 w 3786704"/>
              <a:gd name="connsiteY10" fmla="*/ 3041457 h 4581350"/>
              <a:gd name="connsiteX11" fmla="*/ 1851317 w 3786704"/>
              <a:gd name="connsiteY11" fmla="*/ 3047066 h 4581350"/>
              <a:gd name="connsiteX12" fmla="*/ 1985953 w 3786704"/>
              <a:gd name="connsiteY12" fmla="*/ 3058286 h 4581350"/>
              <a:gd name="connsiteX13" fmla="*/ 2322542 w 3786704"/>
              <a:gd name="connsiteY13" fmla="*/ 3080725 h 4581350"/>
              <a:gd name="connsiteX14" fmla="*/ 2322542 w 3786704"/>
              <a:gd name="connsiteY14" fmla="*/ 3080725 h 4581350"/>
              <a:gd name="connsiteX15" fmla="*/ 2496446 w 3786704"/>
              <a:gd name="connsiteY15" fmla="*/ 3080725 h 4581350"/>
              <a:gd name="connsiteX16" fmla="*/ 2642301 w 3786704"/>
              <a:gd name="connsiteY16" fmla="*/ 3075115 h 4581350"/>
              <a:gd name="connsiteX17" fmla="*/ 2833035 w 3786704"/>
              <a:gd name="connsiteY17" fmla="*/ 3041457 h 4581350"/>
              <a:gd name="connsiteX18" fmla="*/ 3012549 w 3786704"/>
              <a:gd name="connsiteY18" fmla="*/ 3002188 h 4581350"/>
              <a:gd name="connsiteX19" fmla="*/ 3169624 w 3786704"/>
              <a:gd name="connsiteY19" fmla="*/ 2957309 h 4581350"/>
              <a:gd name="connsiteX20" fmla="*/ 3377187 w 3786704"/>
              <a:gd name="connsiteY20" fmla="*/ 2884382 h 4581350"/>
              <a:gd name="connsiteX21" fmla="*/ 3461334 w 3786704"/>
              <a:gd name="connsiteY21" fmla="*/ 2800234 h 4581350"/>
              <a:gd name="connsiteX22" fmla="*/ 3601580 w 3786704"/>
              <a:gd name="connsiteY22" fmla="*/ 2682428 h 4581350"/>
              <a:gd name="connsiteX23" fmla="*/ 3685727 w 3786704"/>
              <a:gd name="connsiteY23" fmla="*/ 2508524 h 4581350"/>
              <a:gd name="connsiteX24" fmla="*/ 3786704 w 3786704"/>
              <a:gd name="connsiteY24" fmla="*/ 2261692 h 4581350"/>
              <a:gd name="connsiteX25" fmla="*/ 3786704 w 3786704"/>
              <a:gd name="connsiteY25" fmla="*/ 2087788 h 4581350"/>
              <a:gd name="connsiteX26" fmla="*/ 3764264 w 3786704"/>
              <a:gd name="connsiteY26" fmla="*/ 1998031 h 4581350"/>
              <a:gd name="connsiteX27" fmla="*/ 3696947 w 3786704"/>
              <a:gd name="connsiteY27" fmla="*/ 1824126 h 4581350"/>
              <a:gd name="connsiteX28" fmla="*/ 3607190 w 3786704"/>
              <a:gd name="connsiteY28" fmla="*/ 1650222 h 4581350"/>
              <a:gd name="connsiteX29" fmla="*/ 3472554 w 3786704"/>
              <a:gd name="connsiteY29" fmla="*/ 1375341 h 4581350"/>
              <a:gd name="connsiteX30" fmla="*/ 3422066 w 3786704"/>
              <a:gd name="connsiteY30" fmla="*/ 1134119 h 4581350"/>
              <a:gd name="connsiteX31" fmla="*/ 3394017 w 3786704"/>
              <a:gd name="connsiteY31" fmla="*/ 965825 h 4581350"/>
              <a:gd name="connsiteX32" fmla="*/ 3343528 w 3786704"/>
              <a:gd name="connsiteY32" fmla="*/ 735822 h 4581350"/>
              <a:gd name="connsiteX33" fmla="*/ 3213100 w 3786704"/>
              <a:gd name="connsiteY33" fmla="*/ 466550 h 4581350"/>
              <a:gd name="connsiteX34" fmla="*/ 2984500 w 3786704"/>
              <a:gd name="connsiteY34" fmla="*/ 161750 h 4581350"/>
              <a:gd name="connsiteX35" fmla="*/ 2603500 w 3786704"/>
              <a:gd name="connsiteY35" fmla="*/ 9350 h 4581350"/>
              <a:gd name="connsiteX36" fmla="*/ 2374900 w 3786704"/>
              <a:gd name="connsiteY36" fmla="*/ 85551 h 4581350"/>
              <a:gd name="connsiteX37" fmla="*/ 2146300 w 3786704"/>
              <a:gd name="connsiteY37" fmla="*/ 314151 h 4581350"/>
              <a:gd name="connsiteX38" fmla="*/ 1917700 w 3786704"/>
              <a:gd name="connsiteY38" fmla="*/ 695151 h 4581350"/>
              <a:gd name="connsiteX39" fmla="*/ 1841500 w 3786704"/>
              <a:gd name="connsiteY39" fmla="*/ 923751 h 4581350"/>
              <a:gd name="connsiteX40" fmla="*/ 1689100 w 3786704"/>
              <a:gd name="connsiteY40" fmla="*/ 1304751 h 4581350"/>
              <a:gd name="connsiteX41" fmla="*/ 1536700 w 3786704"/>
              <a:gd name="connsiteY41" fmla="*/ 1609551 h 4581350"/>
              <a:gd name="connsiteX42" fmla="*/ 1079500 w 3786704"/>
              <a:gd name="connsiteY42" fmla="*/ 1990551 h 4581350"/>
              <a:gd name="connsiteX43" fmla="*/ 546100 w 3786704"/>
              <a:gd name="connsiteY43" fmla="*/ 2219151 h 4581350"/>
              <a:gd name="connsiteX44" fmla="*/ 252520 w 3786704"/>
              <a:gd name="connsiteY44" fmla="*/ 2491695 h 4581350"/>
              <a:gd name="connsiteX45" fmla="*/ 274959 w 3786704"/>
              <a:gd name="connsiteY45" fmla="*/ 2828284 h 4581350"/>
              <a:gd name="connsiteX46" fmla="*/ 297398 w 3786704"/>
              <a:gd name="connsiteY46" fmla="*/ 2951699 h 4581350"/>
              <a:gd name="connsiteX47" fmla="*/ 280569 w 3786704"/>
              <a:gd name="connsiteY47" fmla="*/ 3204141 h 4581350"/>
              <a:gd name="connsiteX48" fmla="*/ 190812 w 3786704"/>
              <a:gd name="connsiteY48" fmla="*/ 3344387 h 4581350"/>
              <a:gd name="connsiteX49" fmla="*/ 88900 w 3786704"/>
              <a:gd name="connsiteY49" fmla="*/ 3438350 h 4581350"/>
              <a:gd name="connsiteX50" fmla="*/ 12700 w 3786704"/>
              <a:gd name="connsiteY50" fmla="*/ 3590750 h 4581350"/>
              <a:gd name="connsiteX51" fmla="*/ 12700 w 3786704"/>
              <a:gd name="connsiteY51" fmla="*/ 3743151 h 4581350"/>
              <a:gd name="connsiteX52" fmla="*/ 28127 w 3786704"/>
              <a:gd name="connsiteY52" fmla="*/ 3871709 h 4581350"/>
              <a:gd name="connsiteX53" fmla="*/ 95445 w 3786704"/>
              <a:gd name="connsiteY53" fmla="*/ 4040004 h 4581350"/>
              <a:gd name="connsiteX54" fmla="*/ 241300 w 3786704"/>
              <a:gd name="connsiteY54" fmla="*/ 4352750 h 4581350"/>
              <a:gd name="connsiteX55" fmla="*/ 165100 w 3786704"/>
              <a:gd name="connsiteY55" fmla="*/ 4352750 h 4581350"/>
              <a:gd name="connsiteX56" fmla="*/ 317500 w 3786704"/>
              <a:gd name="connsiteY56" fmla="*/ 4581350 h 4581350"/>
              <a:gd name="connsiteX57" fmla="*/ 469900 w 3786704"/>
              <a:gd name="connsiteY57" fmla="*/ 4352751 h 4581350"/>
              <a:gd name="connsiteX58" fmla="*/ 393700 w 3786704"/>
              <a:gd name="connsiteY58" fmla="*/ 4352751 h 4581350"/>
              <a:gd name="connsiteX59" fmla="*/ 317500 w 3786704"/>
              <a:gd name="connsiteY59" fmla="*/ 4047951 h 4581350"/>
              <a:gd name="connsiteX60" fmla="*/ 274638 w 3786704"/>
              <a:gd name="connsiteY60" fmla="*/ 3776488 h 4581350"/>
              <a:gd name="connsiteX61" fmla="*/ 317500 w 3786704"/>
              <a:gd name="connsiteY61" fmla="*/ 3590751 h 4581350"/>
              <a:gd name="connsiteX62" fmla="*/ 469900 w 3786704"/>
              <a:gd name="connsiteY62" fmla="*/ 3438351 h 4581350"/>
              <a:gd name="connsiteX63" fmla="*/ 546100 w 3786704"/>
              <a:gd name="connsiteY63" fmla="*/ 3285951 h 4581350"/>
              <a:gd name="connsiteX64" fmla="*/ 622300 w 3786704"/>
              <a:gd name="connsiteY64" fmla="*/ 3057351 h 4581350"/>
              <a:gd name="connsiteX65" fmla="*/ 622300 w 3786704"/>
              <a:gd name="connsiteY65" fmla="*/ 2752551 h 4581350"/>
              <a:gd name="connsiteX66" fmla="*/ 1003300 w 3786704"/>
              <a:gd name="connsiteY66" fmla="*/ 2523951 h 4581350"/>
              <a:gd name="connsiteX67" fmla="*/ 1231900 w 3786704"/>
              <a:gd name="connsiteY67" fmla="*/ 2600151 h 4581350"/>
              <a:gd name="connsiteX68" fmla="*/ 1308100 w 3786704"/>
              <a:gd name="connsiteY68" fmla="*/ 2828751 h 4581350"/>
              <a:gd name="connsiteX69" fmla="*/ 1079500 w 3786704"/>
              <a:gd name="connsiteY69" fmla="*/ 3057351 h 4581350"/>
              <a:gd name="connsiteX70" fmla="*/ 774700 w 3786704"/>
              <a:gd name="connsiteY70" fmla="*/ 3666951 h 4581350"/>
              <a:gd name="connsiteX0" fmla="*/ 785452 w 3786704"/>
              <a:gd name="connsiteY0" fmla="*/ 3624877 h 4581350"/>
              <a:gd name="connsiteX1" fmla="*/ 819111 w 3786704"/>
              <a:gd name="connsiteY1" fmla="*/ 3540730 h 4581350"/>
              <a:gd name="connsiteX2" fmla="*/ 869599 w 3786704"/>
              <a:gd name="connsiteY2" fmla="*/ 3467803 h 4581350"/>
              <a:gd name="connsiteX3" fmla="*/ 920088 w 3786704"/>
              <a:gd name="connsiteY3" fmla="*/ 3411704 h 4581350"/>
              <a:gd name="connsiteX4" fmla="*/ 976186 w 3786704"/>
              <a:gd name="connsiteY4" fmla="*/ 3361216 h 4581350"/>
              <a:gd name="connsiteX5" fmla="*/ 1054723 w 3786704"/>
              <a:gd name="connsiteY5" fmla="*/ 3310728 h 4581350"/>
              <a:gd name="connsiteX6" fmla="*/ 1178139 w 3786704"/>
              <a:gd name="connsiteY6" fmla="*/ 3249020 h 4581350"/>
              <a:gd name="connsiteX7" fmla="*/ 1384300 w 3786704"/>
              <a:gd name="connsiteY7" fmla="*/ 3133551 h 4581350"/>
              <a:gd name="connsiteX8" fmla="*/ 1509118 w 3786704"/>
              <a:gd name="connsiteY8" fmla="*/ 3069506 h 4581350"/>
              <a:gd name="connsiteX9" fmla="*/ 1621315 w 3786704"/>
              <a:gd name="connsiteY9" fmla="*/ 3041457 h 4581350"/>
              <a:gd name="connsiteX10" fmla="*/ 1739121 w 3786704"/>
              <a:gd name="connsiteY10" fmla="*/ 3041457 h 4581350"/>
              <a:gd name="connsiteX11" fmla="*/ 1851317 w 3786704"/>
              <a:gd name="connsiteY11" fmla="*/ 3047066 h 4581350"/>
              <a:gd name="connsiteX12" fmla="*/ 1985953 w 3786704"/>
              <a:gd name="connsiteY12" fmla="*/ 3058286 h 4581350"/>
              <a:gd name="connsiteX13" fmla="*/ 2322542 w 3786704"/>
              <a:gd name="connsiteY13" fmla="*/ 3080725 h 4581350"/>
              <a:gd name="connsiteX14" fmla="*/ 2322542 w 3786704"/>
              <a:gd name="connsiteY14" fmla="*/ 3080725 h 4581350"/>
              <a:gd name="connsiteX15" fmla="*/ 2496446 w 3786704"/>
              <a:gd name="connsiteY15" fmla="*/ 3080725 h 4581350"/>
              <a:gd name="connsiteX16" fmla="*/ 2642301 w 3786704"/>
              <a:gd name="connsiteY16" fmla="*/ 3075115 h 4581350"/>
              <a:gd name="connsiteX17" fmla="*/ 2833035 w 3786704"/>
              <a:gd name="connsiteY17" fmla="*/ 3041457 h 4581350"/>
              <a:gd name="connsiteX18" fmla="*/ 3012549 w 3786704"/>
              <a:gd name="connsiteY18" fmla="*/ 3002188 h 4581350"/>
              <a:gd name="connsiteX19" fmla="*/ 3169624 w 3786704"/>
              <a:gd name="connsiteY19" fmla="*/ 2957309 h 4581350"/>
              <a:gd name="connsiteX20" fmla="*/ 3377187 w 3786704"/>
              <a:gd name="connsiteY20" fmla="*/ 2884382 h 4581350"/>
              <a:gd name="connsiteX21" fmla="*/ 3461334 w 3786704"/>
              <a:gd name="connsiteY21" fmla="*/ 2800234 h 4581350"/>
              <a:gd name="connsiteX22" fmla="*/ 3601580 w 3786704"/>
              <a:gd name="connsiteY22" fmla="*/ 2682428 h 4581350"/>
              <a:gd name="connsiteX23" fmla="*/ 3685727 w 3786704"/>
              <a:gd name="connsiteY23" fmla="*/ 2508524 h 4581350"/>
              <a:gd name="connsiteX24" fmla="*/ 3786704 w 3786704"/>
              <a:gd name="connsiteY24" fmla="*/ 2261692 h 4581350"/>
              <a:gd name="connsiteX25" fmla="*/ 3786704 w 3786704"/>
              <a:gd name="connsiteY25" fmla="*/ 2087788 h 4581350"/>
              <a:gd name="connsiteX26" fmla="*/ 3764264 w 3786704"/>
              <a:gd name="connsiteY26" fmla="*/ 1998031 h 4581350"/>
              <a:gd name="connsiteX27" fmla="*/ 3696947 w 3786704"/>
              <a:gd name="connsiteY27" fmla="*/ 1824126 h 4581350"/>
              <a:gd name="connsiteX28" fmla="*/ 3607190 w 3786704"/>
              <a:gd name="connsiteY28" fmla="*/ 1650222 h 4581350"/>
              <a:gd name="connsiteX29" fmla="*/ 3472554 w 3786704"/>
              <a:gd name="connsiteY29" fmla="*/ 1375341 h 4581350"/>
              <a:gd name="connsiteX30" fmla="*/ 3422066 w 3786704"/>
              <a:gd name="connsiteY30" fmla="*/ 1134119 h 4581350"/>
              <a:gd name="connsiteX31" fmla="*/ 3394017 w 3786704"/>
              <a:gd name="connsiteY31" fmla="*/ 965825 h 4581350"/>
              <a:gd name="connsiteX32" fmla="*/ 3343528 w 3786704"/>
              <a:gd name="connsiteY32" fmla="*/ 735822 h 4581350"/>
              <a:gd name="connsiteX33" fmla="*/ 3213100 w 3786704"/>
              <a:gd name="connsiteY33" fmla="*/ 466550 h 4581350"/>
              <a:gd name="connsiteX34" fmla="*/ 2984500 w 3786704"/>
              <a:gd name="connsiteY34" fmla="*/ 161750 h 4581350"/>
              <a:gd name="connsiteX35" fmla="*/ 2603500 w 3786704"/>
              <a:gd name="connsiteY35" fmla="*/ 9350 h 4581350"/>
              <a:gd name="connsiteX36" fmla="*/ 2374900 w 3786704"/>
              <a:gd name="connsiteY36" fmla="*/ 85551 h 4581350"/>
              <a:gd name="connsiteX37" fmla="*/ 2146300 w 3786704"/>
              <a:gd name="connsiteY37" fmla="*/ 314151 h 4581350"/>
              <a:gd name="connsiteX38" fmla="*/ 1917700 w 3786704"/>
              <a:gd name="connsiteY38" fmla="*/ 695151 h 4581350"/>
              <a:gd name="connsiteX39" fmla="*/ 1841500 w 3786704"/>
              <a:gd name="connsiteY39" fmla="*/ 923751 h 4581350"/>
              <a:gd name="connsiteX40" fmla="*/ 1689100 w 3786704"/>
              <a:gd name="connsiteY40" fmla="*/ 1304751 h 4581350"/>
              <a:gd name="connsiteX41" fmla="*/ 1536700 w 3786704"/>
              <a:gd name="connsiteY41" fmla="*/ 1609551 h 4581350"/>
              <a:gd name="connsiteX42" fmla="*/ 1079500 w 3786704"/>
              <a:gd name="connsiteY42" fmla="*/ 1990551 h 4581350"/>
              <a:gd name="connsiteX43" fmla="*/ 546100 w 3786704"/>
              <a:gd name="connsiteY43" fmla="*/ 2219151 h 4581350"/>
              <a:gd name="connsiteX44" fmla="*/ 252520 w 3786704"/>
              <a:gd name="connsiteY44" fmla="*/ 2491695 h 4581350"/>
              <a:gd name="connsiteX45" fmla="*/ 274959 w 3786704"/>
              <a:gd name="connsiteY45" fmla="*/ 2828284 h 4581350"/>
              <a:gd name="connsiteX46" fmla="*/ 297398 w 3786704"/>
              <a:gd name="connsiteY46" fmla="*/ 2951699 h 4581350"/>
              <a:gd name="connsiteX47" fmla="*/ 280569 w 3786704"/>
              <a:gd name="connsiteY47" fmla="*/ 3204141 h 4581350"/>
              <a:gd name="connsiteX48" fmla="*/ 190812 w 3786704"/>
              <a:gd name="connsiteY48" fmla="*/ 3344387 h 4581350"/>
              <a:gd name="connsiteX49" fmla="*/ 88900 w 3786704"/>
              <a:gd name="connsiteY49" fmla="*/ 3438350 h 4581350"/>
              <a:gd name="connsiteX50" fmla="*/ 12700 w 3786704"/>
              <a:gd name="connsiteY50" fmla="*/ 3590750 h 4581350"/>
              <a:gd name="connsiteX51" fmla="*/ 12700 w 3786704"/>
              <a:gd name="connsiteY51" fmla="*/ 3743151 h 4581350"/>
              <a:gd name="connsiteX52" fmla="*/ 28127 w 3786704"/>
              <a:gd name="connsiteY52" fmla="*/ 3871709 h 4581350"/>
              <a:gd name="connsiteX53" fmla="*/ 95445 w 3786704"/>
              <a:gd name="connsiteY53" fmla="*/ 4040004 h 4581350"/>
              <a:gd name="connsiteX54" fmla="*/ 241300 w 3786704"/>
              <a:gd name="connsiteY54" fmla="*/ 4352750 h 4581350"/>
              <a:gd name="connsiteX55" fmla="*/ 165100 w 3786704"/>
              <a:gd name="connsiteY55" fmla="*/ 4352750 h 4581350"/>
              <a:gd name="connsiteX56" fmla="*/ 317500 w 3786704"/>
              <a:gd name="connsiteY56" fmla="*/ 4581350 h 4581350"/>
              <a:gd name="connsiteX57" fmla="*/ 469900 w 3786704"/>
              <a:gd name="connsiteY57" fmla="*/ 4352751 h 4581350"/>
              <a:gd name="connsiteX58" fmla="*/ 393700 w 3786704"/>
              <a:gd name="connsiteY58" fmla="*/ 4352751 h 4581350"/>
              <a:gd name="connsiteX59" fmla="*/ 317500 w 3786704"/>
              <a:gd name="connsiteY59" fmla="*/ 4047951 h 4581350"/>
              <a:gd name="connsiteX60" fmla="*/ 274638 w 3786704"/>
              <a:gd name="connsiteY60" fmla="*/ 3776488 h 4581350"/>
              <a:gd name="connsiteX61" fmla="*/ 317500 w 3786704"/>
              <a:gd name="connsiteY61" fmla="*/ 3590751 h 4581350"/>
              <a:gd name="connsiteX62" fmla="*/ 469900 w 3786704"/>
              <a:gd name="connsiteY62" fmla="*/ 3438351 h 4581350"/>
              <a:gd name="connsiteX63" fmla="*/ 546100 w 3786704"/>
              <a:gd name="connsiteY63" fmla="*/ 3285951 h 4581350"/>
              <a:gd name="connsiteX64" fmla="*/ 622300 w 3786704"/>
              <a:gd name="connsiteY64" fmla="*/ 3057351 h 4581350"/>
              <a:gd name="connsiteX65" fmla="*/ 622300 w 3786704"/>
              <a:gd name="connsiteY65" fmla="*/ 2752551 h 4581350"/>
              <a:gd name="connsiteX66" fmla="*/ 1003300 w 3786704"/>
              <a:gd name="connsiteY66" fmla="*/ 2523951 h 4581350"/>
              <a:gd name="connsiteX67" fmla="*/ 1231900 w 3786704"/>
              <a:gd name="connsiteY67" fmla="*/ 2600151 h 4581350"/>
              <a:gd name="connsiteX68" fmla="*/ 1308100 w 3786704"/>
              <a:gd name="connsiteY68" fmla="*/ 2828751 h 4581350"/>
              <a:gd name="connsiteX69" fmla="*/ 1079500 w 3786704"/>
              <a:gd name="connsiteY69" fmla="*/ 3057351 h 4581350"/>
              <a:gd name="connsiteX70" fmla="*/ 774700 w 3786704"/>
              <a:gd name="connsiteY70" fmla="*/ 3666951 h 4581350"/>
              <a:gd name="connsiteX0" fmla="*/ 785452 w 3786704"/>
              <a:gd name="connsiteY0" fmla="*/ 3624877 h 4581350"/>
              <a:gd name="connsiteX1" fmla="*/ 819111 w 3786704"/>
              <a:gd name="connsiteY1" fmla="*/ 3540730 h 4581350"/>
              <a:gd name="connsiteX2" fmla="*/ 869599 w 3786704"/>
              <a:gd name="connsiteY2" fmla="*/ 3467803 h 4581350"/>
              <a:gd name="connsiteX3" fmla="*/ 920088 w 3786704"/>
              <a:gd name="connsiteY3" fmla="*/ 3411704 h 4581350"/>
              <a:gd name="connsiteX4" fmla="*/ 976186 w 3786704"/>
              <a:gd name="connsiteY4" fmla="*/ 3361216 h 4581350"/>
              <a:gd name="connsiteX5" fmla="*/ 1054723 w 3786704"/>
              <a:gd name="connsiteY5" fmla="*/ 3310728 h 4581350"/>
              <a:gd name="connsiteX6" fmla="*/ 1178139 w 3786704"/>
              <a:gd name="connsiteY6" fmla="*/ 3249020 h 4581350"/>
              <a:gd name="connsiteX7" fmla="*/ 1384300 w 3786704"/>
              <a:gd name="connsiteY7" fmla="*/ 3133551 h 4581350"/>
              <a:gd name="connsiteX8" fmla="*/ 1509118 w 3786704"/>
              <a:gd name="connsiteY8" fmla="*/ 3069506 h 4581350"/>
              <a:gd name="connsiteX9" fmla="*/ 1621315 w 3786704"/>
              <a:gd name="connsiteY9" fmla="*/ 3041457 h 4581350"/>
              <a:gd name="connsiteX10" fmla="*/ 1739121 w 3786704"/>
              <a:gd name="connsiteY10" fmla="*/ 3041457 h 4581350"/>
              <a:gd name="connsiteX11" fmla="*/ 1851317 w 3786704"/>
              <a:gd name="connsiteY11" fmla="*/ 3047066 h 4581350"/>
              <a:gd name="connsiteX12" fmla="*/ 1985953 w 3786704"/>
              <a:gd name="connsiteY12" fmla="*/ 3058286 h 4581350"/>
              <a:gd name="connsiteX13" fmla="*/ 2322542 w 3786704"/>
              <a:gd name="connsiteY13" fmla="*/ 3080725 h 4581350"/>
              <a:gd name="connsiteX14" fmla="*/ 2322542 w 3786704"/>
              <a:gd name="connsiteY14" fmla="*/ 3080725 h 4581350"/>
              <a:gd name="connsiteX15" fmla="*/ 2496446 w 3786704"/>
              <a:gd name="connsiteY15" fmla="*/ 3080725 h 4581350"/>
              <a:gd name="connsiteX16" fmla="*/ 2642301 w 3786704"/>
              <a:gd name="connsiteY16" fmla="*/ 3075115 h 4581350"/>
              <a:gd name="connsiteX17" fmla="*/ 2833035 w 3786704"/>
              <a:gd name="connsiteY17" fmla="*/ 3041457 h 4581350"/>
              <a:gd name="connsiteX18" fmla="*/ 3012549 w 3786704"/>
              <a:gd name="connsiteY18" fmla="*/ 3002188 h 4581350"/>
              <a:gd name="connsiteX19" fmla="*/ 3169624 w 3786704"/>
              <a:gd name="connsiteY19" fmla="*/ 2957309 h 4581350"/>
              <a:gd name="connsiteX20" fmla="*/ 3377187 w 3786704"/>
              <a:gd name="connsiteY20" fmla="*/ 2884382 h 4581350"/>
              <a:gd name="connsiteX21" fmla="*/ 3461334 w 3786704"/>
              <a:gd name="connsiteY21" fmla="*/ 2800234 h 4581350"/>
              <a:gd name="connsiteX22" fmla="*/ 3601580 w 3786704"/>
              <a:gd name="connsiteY22" fmla="*/ 2682428 h 4581350"/>
              <a:gd name="connsiteX23" fmla="*/ 3685727 w 3786704"/>
              <a:gd name="connsiteY23" fmla="*/ 2508524 h 4581350"/>
              <a:gd name="connsiteX24" fmla="*/ 3786704 w 3786704"/>
              <a:gd name="connsiteY24" fmla="*/ 2261692 h 4581350"/>
              <a:gd name="connsiteX25" fmla="*/ 3786704 w 3786704"/>
              <a:gd name="connsiteY25" fmla="*/ 2087788 h 4581350"/>
              <a:gd name="connsiteX26" fmla="*/ 3764264 w 3786704"/>
              <a:gd name="connsiteY26" fmla="*/ 1998031 h 4581350"/>
              <a:gd name="connsiteX27" fmla="*/ 3696947 w 3786704"/>
              <a:gd name="connsiteY27" fmla="*/ 1824126 h 4581350"/>
              <a:gd name="connsiteX28" fmla="*/ 3607190 w 3786704"/>
              <a:gd name="connsiteY28" fmla="*/ 1650222 h 4581350"/>
              <a:gd name="connsiteX29" fmla="*/ 3472554 w 3786704"/>
              <a:gd name="connsiteY29" fmla="*/ 1375341 h 4581350"/>
              <a:gd name="connsiteX30" fmla="*/ 3422066 w 3786704"/>
              <a:gd name="connsiteY30" fmla="*/ 1134119 h 4581350"/>
              <a:gd name="connsiteX31" fmla="*/ 3394017 w 3786704"/>
              <a:gd name="connsiteY31" fmla="*/ 965825 h 4581350"/>
              <a:gd name="connsiteX32" fmla="*/ 3343528 w 3786704"/>
              <a:gd name="connsiteY32" fmla="*/ 735822 h 4581350"/>
              <a:gd name="connsiteX33" fmla="*/ 3213100 w 3786704"/>
              <a:gd name="connsiteY33" fmla="*/ 466550 h 4581350"/>
              <a:gd name="connsiteX34" fmla="*/ 2984500 w 3786704"/>
              <a:gd name="connsiteY34" fmla="*/ 161750 h 4581350"/>
              <a:gd name="connsiteX35" fmla="*/ 2603500 w 3786704"/>
              <a:gd name="connsiteY35" fmla="*/ 9350 h 4581350"/>
              <a:gd name="connsiteX36" fmla="*/ 2374900 w 3786704"/>
              <a:gd name="connsiteY36" fmla="*/ 85551 h 4581350"/>
              <a:gd name="connsiteX37" fmla="*/ 2146300 w 3786704"/>
              <a:gd name="connsiteY37" fmla="*/ 314151 h 4581350"/>
              <a:gd name="connsiteX38" fmla="*/ 1917700 w 3786704"/>
              <a:gd name="connsiteY38" fmla="*/ 695151 h 4581350"/>
              <a:gd name="connsiteX39" fmla="*/ 1841500 w 3786704"/>
              <a:gd name="connsiteY39" fmla="*/ 923751 h 4581350"/>
              <a:gd name="connsiteX40" fmla="*/ 1689100 w 3786704"/>
              <a:gd name="connsiteY40" fmla="*/ 1304751 h 4581350"/>
              <a:gd name="connsiteX41" fmla="*/ 1536700 w 3786704"/>
              <a:gd name="connsiteY41" fmla="*/ 1609551 h 4581350"/>
              <a:gd name="connsiteX42" fmla="*/ 1079500 w 3786704"/>
              <a:gd name="connsiteY42" fmla="*/ 1990551 h 4581350"/>
              <a:gd name="connsiteX43" fmla="*/ 546100 w 3786704"/>
              <a:gd name="connsiteY43" fmla="*/ 2219151 h 4581350"/>
              <a:gd name="connsiteX44" fmla="*/ 252520 w 3786704"/>
              <a:gd name="connsiteY44" fmla="*/ 2491695 h 4581350"/>
              <a:gd name="connsiteX45" fmla="*/ 274959 w 3786704"/>
              <a:gd name="connsiteY45" fmla="*/ 2828284 h 4581350"/>
              <a:gd name="connsiteX46" fmla="*/ 297398 w 3786704"/>
              <a:gd name="connsiteY46" fmla="*/ 2951699 h 4581350"/>
              <a:gd name="connsiteX47" fmla="*/ 280569 w 3786704"/>
              <a:gd name="connsiteY47" fmla="*/ 3204141 h 4581350"/>
              <a:gd name="connsiteX48" fmla="*/ 190812 w 3786704"/>
              <a:gd name="connsiteY48" fmla="*/ 3344387 h 4581350"/>
              <a:gd name="connsiteX49" fmla="*/ 88900 w 3786704"/>
              <a:gd name="connsiteY49" fmla="*/ 3438350 h 4581350"/>
              <a:gd name="connsiteX50" fmla="*/ 12700 w 3786704"/>
              <a:gd name="connsiteY50" fmla="*/ 3590750 h 4581350"/>
              <a:gd name="connsiteX51" fmla="*/ 12700 w 3786704"/>
              <a:gd name="connsiteY51" fmla="*/ 3743151 h 4581350"/>
              <a:gd name="connsiteX52" fmla="*/ 28127 w 3786704"/>
              <a:gd name="connsiteY52" fmla="*/ 3871709 h 4581350"/>
              <a:gd name="connsiteX53" fmla="*/ 95445 w 3786704"/>
              <a:gd name="connsiteY53" fmla="*/ 4040004 h 4581350"/>
              <a:gd name="connsiteX54" fmla="*/ 241300 w 3786704"/>
              <a:gd name="connsiteY54" fmla="*/ 4352750 h 4581350"/>
              <a:gd name="connsiteX55" fmla="*/ 165100 w 3786704"/>
              <a:gd name="connsiteY55" fmla="*/ 4352750 h 4581350"/>
              <a:gd name="connsiteX56" fmla="*/ 317500 w 3786704"/>
              <a:gd name="connsiteY56" fmla="*/ 4581350 h 4581350"/>
              <a:gd name="connsiteX57" fmla="*/ 469900 w 3786704"/>
              <a:gd name="connsiteY57" fmla="*/ 4352751 h 4581350"/>
              <a:gd name="connsiteX58" fmla="*/ 393700 w 3786704"/>
              <a:gd name="connsiteY58" fmla="*/ 4352751 h 4581350"/>
              <a:gd name="connsiteX59" fmla="*/ 317500 w 3786704"/>
              <a:gd name="connsiteY59" fmla="*/ 4047951 h 4581350"/>
              <a:gd name="connsiteX60" fmla="*/ 274638 w 3786704"/>
              <a:gd name="connsiteY60" fmla="*/ 3776488 h 4581350"/>
              <a:gd name="connsiteX61" fmla="*/ 317500 w 3786704"/>
              <a:gd name="connsiteY61" fmla="*/ 3590751 h 4581350"/>
              <a:gd name="connsiteX62" fmla="*/ 469900 w 3786704"/>
              <a:gd name="connsiteY62" fmla="*/ 3438351 h 4581350"/>
              <a:gd name="connsiteX63" fmla="*/ 546100 w 3786704"/>
              <a:gd name="connsiteY63" fmla="*/ 3285951 h 4581350"/>
              <a:gd name="connsiteX64" fmla="*/ 622300 w 3786704"/>
              <a:gd name="connsiteY64" fmla="*/ 3057351 h 4581350"/>
              <a:gd name="connsiteX65" fmla="*/ 622300 w 3786704"/>
              <a:gd name="connsiteY65" fmla="*/ 2752551 h 4581350"/>
              <a:gd name="connsiteX66" fmla="*/ 1003300 w 3786704"/>
              <a:gd name="connsiteY66" fmla="*/ 2523951 h 4581350"/>
              <a:gd name="connsiteX67" fmla="*/ 1231900 w 3786704"/>
              <a:gd name="connsiteY67" fmla="*/ 2600151 h 4581350"/>
              <a:gd name="connsiteX68" fmla="*/ 1308100 w 3786704"/>
              <a:gd name="connsiteY68" fmla="*/ 2828751 h 4581350"/>
              <a:gd name="connsiteX69" fmla="*/ 1079500 w 3786704"/>
              <a:gd name="connsiteY69" fmla="*/ 3057351 h 4581350"/>
              <a:gd name="connsiteX70" fmla="*/ 774700 w 3786704"/>
              <a:gd name="connsiteY70" fmla="*/ 3666951 h 4581350"/>
              <a:gd name="connsiteX0" fmla="*/ 785452 w 3786704"/>
              <a:gd name="connsiteY0" fmla="*/ 3624877 h 4581350"/>
              <a:gd name="connsiteX1" fmla="*/ 819111 w 3786704"/>
              <a:gd name="connsiteY1" fmla="*/ 3540730 h 4581350"/>
              <a:gd name="connsiteX2" fmla="*/ 869599 w 3786704"/>
              <a:gd name="connsiteY2" fmla="*/ 3467803 h 4581350"/>
              <a:gd name="connsiteX3" fmla="*/ 920088 w 3786704"/>
              <a:gd name="connsiteY3" fmla="*/ 3411704 h 4581350"/>
              <a:gd name="connsiteX4" fmla="*/ 976186 w 3786704"/>
              <a:gd name="connsiteY4" fmla="*/ 3361216 h 4581350"/>
              <a:gd name="connsiteX5" fmla="*/ 1054723 w 3786704"/>
              <a:gd name="connsiteY5" fmla="*/ 3310728 h 4581350"/>
              <a:gd name="connsiteX6" fmla="*/ 1178139 w 3786704"/>
              <a:gd name="connsiteY6" fmla="*/ 3249020 h 4581350"/>
              <a:gd name="connsiteX7" fmla="*/ 1384300 w 3786704"/>
              <a:gd name="connsiteY7" fmla="*/ 3133551 h 4581350"/>
              <a:gd name="connsiteX8" fmla="*/ 1509118 w 3786704"/>
              <a:gd name="connsiteY8" fmla="*/ 3069506 h 4581350"/>
              <a:gd name="connsiteX9" fmla="*/ 1621315 w 3786704"/>
              <a:gd name="connsiteY9" fmla="*/ 3041457 h 4581350"/>
              <a:gd name="connsiteX10" fmla="*/ 1739121 w 3786704"/>
              <a:gd name="connsiteY10" fmla="*/ 3041457 h 4581350"/>
              <a:gd name="connsiteX11" fmla="*/ 1851317 w 3786704"/>
              <a:gd name="connsiteY11" fmla="*/ 3047066 h 4581350"/>
              <a:gd name="connsiteX12" fmla="*/ 1985953 w 3786704"/>
              <a:gd name="connsiteY12" fmla="*/ 3058286 h 4581350"/>
              <a:gd name="connsiteX13" fmla="*/ 2322542 w 3786704"/>
              <a:gd name="connsiteY13" fmla="*/ 3080725 h 4581350"/>
              <a:gd name="connsiteX14" fmla="*/ 2322542 w 3786704"/>
              <a:gd name="connsiteY14" fmla="*/ 3080725 h 4581350"/>
              <a:gd name="connsiteX15" fmla="*/ 2496446 w 3786704"/>
              <a:gd name="connsiteY15" fmla="*/ 3080725 h 4581350"/>
              <a:gd name="connsiteX16" fmla="*/ 2642301 w 3786704"/>
              <a:gd name="connsiteY16" fmla="*/ 3075115 h 4581350"/>
              <a:gd name="connsiteX17" fmla="*/ 2833035 w 3786704"/>
              <a:gd name="connsiteY17" fmla="*/ 3041457 h 4581350"/>
              <a:gd name="connsiteX18" fmla="*/ 3012549 w 3786704"/>
              <a:gd name="connsiteY18" fmla="*/ 3002188 h 4581350"/>
              <a:gd name="connsiteX19" fmla="*/ 3169624 w 3786704"/>
              <a:gd name="connsiteY19" fmla="*/ 2957309 h 4581350"/>
              <a:gd name="connsiteX20" fmla="*/ 3377187 w 3786704"/>
              <a:gd name="connsiteY20" fmla="*/ 2884382 h 4581350"/>
              <a:gd name="connsiteX21" fmla="*/ 3461334 w 3786704"/>
              <a:gd name="connsiteY21" fmla="*/ 2800234 h 4581350"/>
              <a:gd name="connsiteX22" fmla="*/ 3601580 w 3786704"/>
              <a:gd name="connsiteY22" fmla="*/ 2682428 h 4581350"/>
              <a:gd name="connsiteX23" fmla="*/ 3685727 w 3786704"/>
              <a:gd name="connsiteY23" fmla="*/ 2508524 h 4581350"/>
              <a:gd name="connsiteX24" fmla="*/ 3786704 w 3786704"/>
              <a:gd name="connsiteY24" fmla="*/ 2261692 h 4581350"/>
              <a:gd name="connsiteX25" fmla="*/ 3786704 w 3786704"/>
              <a:gd name="connsiteY25" fmla="*/ 2087788 h 4581350"/>
              <a:gd name="connsiteX26" fmla="*/ 3764264 w 3786704"/>
              <a:gd name="connsiteY26" fmla="*/ 1998031 h 4581350"/>
              <a:gd name="connsiteX27" fmla="*/ 3696947 w 3786704"/>
              <a:gd name="connsiteY27" fmla="*/ 1824126 h 4581350"/>
              <a:gd name="connsiteX28" fmla="*/ 3607190 w 3786704"/>
              <a:gd name="connsiteY28" fmla="*/ 1650222 h 4581350"/>
              <a:gd name="connsiteX29" fmla="*/ 3472554 w 3786704"/>
              <a:gd name="connsiteY29" fmla="*/ 1375341 h 4581350"/>
              <a:gd name="connsiteX30" fmla="*/ 3422066 w 3786704"/>
              <a:gd name="connsiteY30" fmla="*/ 1134119 h 4581350"/>
              <a:gd name="connsiteX31" fmla="*/ 3394017 w 3786704"/>
              <a:gd name="connsiteY31" fmla="*/ 965825 h 4581350"/>
              <a:gd name="connsiteX32" fmla="*/ 3343528 w 3786704"/>
              <a:gd name="connsiteY32" fmla="*/ 735822 h 4581350"/>
              <a:gd name="connsiteX33" fmla="*/ 3213100 w 3786704"/>
              <a:gd name="connsiteY33" fmla="*/ 466550 h 4581350"/>
              <a:gd name="connsiteX34" fmla="*/ 2984500 w 3786704"/>
              <a:gd name="connsiteY34" fmla="*/ 161750 h 4581350"/>
              <a:gd name="connsiteX35" fmla="*/ 2603500 w 3786704"/>
              <a:gd name="connsiteY35" fmla="*/ 9350 h 4581350"/>
              <a:gd name="connsiteX36" fmla="*/ 2374900 w 3786704"/>
              <a:gd name="connsiteY36" fmla="*/ 85551 h 4581350"/>
              <a:gd name="connsiteX37" fmla="*/ 2146300 w 3786704"/>
              <a:gd name="connsiteY37" fmla="*/ 314151 h 4581350"/>
              <a:gd name="connsiteX38" fmla="*/ 1917700 w 3786704"/>
              <a:gd name="connsiteY38" fmla="*/ 695151 h 4581350"/>
              <a:gd name="connsiteX39" fmla="*/ 1841500 w 3786704"/>
              <a:gd name="connsiteY39" fmla="*/ 923751 h 4581350"/>
              <a:gd name="connsiteX40" fmla="*/ 1689100 w 3786704"/>
              <a:gd name="connsiteY40" fmla="*/ 1304751 h 4581350"/>
              <a:gd name="connsiteX41" fmla="*/ 1536700 w 3786704"/>
              <a:gd name="connsiteY41" fmla="*/ 1609551 h 4581350"/>
              <a:gd name="connsiteX42" fmla="*/ 1079500 w 3786704"/>
              <a:gd name="connsiteY42" fmla="*/ 1990551 h 4581350"/>
              <a:gd name="connsiteX43" fmla="*/ 546100 w 3786704"/>
              <a:gd name="connsiteY43" fmla="*/ 2219151 h 4581350"/>
              <a:gd name="connsiteX44" fmla="*/ 252520 w 3786704"/>
              <a:gd name="connsiteY44" fmla="*/ 2491695 h 4581350"/>
              <a:gd name="connsiteX45" fmla="*/ 274959 w 3786704"/>
              <a:gd name="connsiteY45" fmla="*/ 2828284 h 4581350"/>
              <a:gd name="connsiteX46" fmla="*/ 297398 w 3786704"/>
              <a:gd name="connsiteY46" fmla="*/ 2951699 h 4581350"/>
              <a:gd name="connsiteX47" fmla="*/ 280569 w 3786704"/>
              <a:gd name="connsiteY47" fmla="*/ 3204141 h 4581350"/>
              <a:gd name="connsiteX48" fmla="*/ 190812 w 3786704"/>
              <a:gd name="connsiteY48" fmla="*/ 3344387 h 4581350"/>
              <a:gd name="connsiteX49" fmla="*/ 88900 w 3786704"/>
              <a:gd name="connsiteY49" fmla="*/ 3438350 h 4581350"/>
              <a:gd name="connsiteX50" fmla="*/ 12700 w 3786704"/>
              <a:gd name="connsiteY50" fmla="*/ 3590750 h 4581350"/>
              <a:gd name="connsiteX51" fmla="*/ 12700 w 3786704"/>
              <a:gd name="connsiteY51" fmla="*/ 3743151 h 4581350"/>
              <a:gd name="connsiteX52" fmla="*/ 28127 w 3786704"/>
              <a:gd name="connsiteY52" fmla="*/ 3871709 h 4581350"/>
              <a:gd name="connsiteX53" fmla="*/ 95445 w 3786704"/>
              <a:gd name="connsiteY53" fmla="*/ 4040004 h 4581350"/>
              <a:gd name="connsiteX54" fmla="*/ 241300 w 3786704"/>
              <a:gd name="connsiteY54" fmla="*/ 4352750 h 4581350"/>
              <a:gd name="connsiteX55" fmla="*/ 165100 w 3786704"/>
              <a:gd name="connsiteY55" fmla="*/ 4352750 h 4581350"/>
              <a:gd name="connsiteX56" fmla="*/ 317500 w 3786704"/>
              <a:gd name="connsiteY56" fmla="*/ 4581350 h 4581350"/>
              <a:gd name="connsiteX57" fmla="*/ 469900 w 3786704"/>
              <a:gd name="connsiteY57" fmla="*/ 4352751 h 4581350"/>
              <a:gd name="connsiteX58" fmla="*/ 393700 w 3786704"/>
              <a:gd name="connsiteY58" fmla="*/ 4352751 h 4581350"/>
              <a:gd name="connsiteX59" fmla="*/ 317500 w 3786704"/>
              <a:gd name="connsiteY59" fmla="*/ 4047951 h 4581350"/>
              <a:gd name="connsiteX60" fmla="*/ 274638 w 3786704"/>
              <a:gd name="connsiteY60" fmla="*/ 3776488 h 4581350"/>
              <a:gd name="connsiteX61" fmla="*/ 317500 w 3786704"/>
              <a:gd name="connsiteY61" fmla="*/ 3590751 h 4581350"/>
              <a:gd name="connsiteX62" fmla="*/ 469900 w 3786704"/>
              <a:gd name="connsiteY62" fmla="*/ 3438351 h 4581350"/>
              <a:gd name="connsiteX63" fmla="*/ 622300 w 3786704"/>
              <a:gd name="connsiteY63" fmla="*/ 3285951 h 4581350"/>
              <a:gd name="connsiteX64" fmla="*/ 622300 w 3786704"/>
              <a:gd name="connsiteY64" fmla="*/ 3057351 h 4581350"/>
              <a:gd name="connsiteX65" fmla="*/ 622300 w 3786704"/>
              <a:gd name="connsiteY65" fmla="*/ 2752551 h 4581350"/>
              <a:gd name="connsiteX66" fmla="*/ 1003300 w 3786704"/>
              <a:gd name="connsiteY66" fmla="*/ 2523951 h 4581350"/>
              <a:gd name="connsiteX67" fmla="*/ 1231900 w 3786704"/>
              <a:gd name="connsiteY67" fmla="*/ 2600151 h 4581350"/>
              <a:gd name="connsiteX68" fmla="*/ 1308100 w 3786704"/>
              <a:gd name="connsiteY68" fmla="*/ 2828751 h 4581350"/>
              <a:gd name="connsiteX69" fmla="*/ 1079500 w 3786704"/>
              <a:gd name="connsiteY69" fmla="*/ 3057351 h 4581350"/>
              <a:gd name="connsiteX70" fmla="*/ 774700 w 3786704"/>
              <a:gd name="connsiteY70" fmla="*/ 3666951 h 4581350"/>
              <a:gd name="connsiteX0" fmla="*/ 785452 w 3786704"/>
              <a:gd name="connsiteY0" fmla="*/ 3624877 h 4581350"/>
              <a:gd name="connsiteX1" fmla="*/ 819111 w 3786704"/>
              <a:gd name="connsiteY1" fmla="*/ 3540730 h 4581350"/>
              <a:gd name="connsiteX2" fmla="*/ 869599 w 3786704"/>
              <a:gd name="connsiteY2" fmla="*/ 3467803 h 4581350"/>
              <a:gd name="connsiteX3" fmla="*/ 920088 w 3786704"/>
              <a:gd name="connsiteY3" fmla="*/ 3411704 h 4581350"/>
              <a:gd name="connsiteX4" fmla="*/ 976186 w 3786704"/>
              <a:gd name="connsiteY4" fmla="*/ 3361216 h 4581350"/>
              <a:gd name="connsiteX5" fmla="*/ 1054723 w 3786704"/>
              <a:gd name="connsiteY5" fmla="*/ 3310728 h 4581350"/>
              <a:gd name="connsiteX6" fmla="*/ 1178139 w 3786704"/>
              <a:gd name="connsiteY6" fmla="*/ 3249020 h 4581350"/>
              <a:gd name="connsiteX7" fmla="*/ 1384300 w 3786704"/>
              <a:gd name="connsiteY7" fmla="*/ 3133551 h 4581350"/>
              <a:gd name="connsiteX8" fmla="*/ 1509118 w 3786704"/>
              <a:gd name="connsiteY8" fmla="*/ 3069506 h 4581350"/>
              <a:gd name="connsiteX9" fmla="*/ 1621315 w 3786704"/>
              <a:gd name="connsiteY9" fmla="*/ 3041457 h 4581350"/>
              <a:gd name="connsiteX10" fmla="*/ 1739121 w 3786704"/>
              <a:gd name="connsiteY10" fmla="*/ 3041457 h 4581350"/>
              <a:gd name="connsiteX11" fmla="*/ 1851317 w 3786704"/>
              <a:gd name="connsiteY11" fmla="*/ 3047066 h 4581350"/>
              <a:gd name="connsiteX12" fmla="*/ 1985953 w 3786704"/>
              <a:gd name="connsiteY12" fmla="*/ 3058286 h 4581350"/>
              <a:gd name="connsiteX13" fmla="*/ 2322542 w 3786704"/>
              <a:gd name="connsiteY13" fmla="*/ 3080725 h 4581350"/>
              <a:gd name="connsiteX14" fmla="*/ 2322542 w 3786704"/>
              <a:gd name="connsiteY14" fmla="*/ 3080725 h 4581350"/>
              <a:gd name="connsiteX15" fmla="*/ 2496446 w 3786704"/>
              <a:gd name="connsiteY15" fmla="*/ 3080725 h 4581350"/>
              <a:gd name="connsiteX16" fmla="*/ 2642301 w 3786704"/>
              <a:gd name="connsiteY16" fmla="*/ 3075115 h 4581350"/>
              <a:gd name="connsiteX17" fmla="*/ 2833035 w 3786704"/>
              <a:gd name="connsiteY17" fmla="*/ 3041457 h 4581350"/>
              <a:gd name="connsiteX18" fmla="*/ 3012549 w 3786704"/>
              <a:gd name="connsiteY18" fmla="*/ 3002188 h 4581350"/>
              <a:gd name="connsiteX19" fmla="*/ 3169624 w 3786704"/>
              <a:gd name="connsiteY19" fmla="*/ 2957309 h 4581350"/>
              <a:gd name="connsiteX20" fmla="*/ 3377187 w 3786704"/>
              <a:gd name="connsiteY20" fmla="*/ 2884382 h 4581350"/>
              <a:gd name="connsiteX21" fmla="*/ 3461334 w 3786704"/>
              <a:gd name="connsiteY21" fmla="*/ 2800234 h 4581350"/>
              <a:gd name="connsiteX22" fmla="*/ 3601580 w 3786704"/>
              <a:gd name="connsiteY22" fmla="*/ 2682428 h 4581350"/>
              <a:gd name="connsiteX23" fmla="*/ 3685727 w 3786704"/>
              <a:gd name="connsiteY23" fmla="*/ 2508524 h 4581350"/>
              <a:gd name="connsiteX24" fmla="*/ 3786704 w 3786704"/>
              <a:gd name="connsiteY24" fmla="*/ 2261692 h 4581350"/>
              <a:gd name="connsiteX25" fmla="*/ 3786704 w 3786704"/>
              <a:gd name="connsiteY25" fmla="*/ 2087788 h 4581350"/>
              <a:gd name="connsiteX26" fmla="*/ 3764264 w 3786704"/>
              <a:gd name="connsiteY26" fmla="*/ 1998031 h 4581350"/>
              <a:gd name="connsiteX27" fmla="*/ 3696947 w 3786704"/>
              <a:gd name="connsiteY27" fmla="*/ 1824126 h 4581350"/>
              <a:gd name="connsiteX28" fmla="*/ 3607190 w 3786704"/>
              <a:gd name="connsiteY28" fmla="*/ 1650222 h 4581350"/>
              <a:gd name="connsiteX29" fmla="*/ 3472554 w 3786704"/>
              <a:gd name="connsiteY29" fmla="*/ 1375341 h 4581350"/>
              <a:gd name="connsiteX30" fmla="*/ 3422066 w 3786704"/>
              <a:gd name="connsiteY30" fmla="*/ 1134119 h 4581350"/>
              <a:gd name="connsiteX31" fmla="*/ 3394017 w 3786704"/>
              <a:gd name="connsiteY31" fmla="*/ 965825 h 4581350"/>
              <a:gd name="connsiteX32" fmla="*/ 3343528 w 3786704"/>
              <a:gd name="connsiteY32" fmla="*/ 735822 h 4581350"/>
              <a:gd name="connsiteX33" fmla="*/ 3213100 w 3786704"/>
              <a:gd name="connsiteY33" fmla="*/ 466550 h 4581350"/>
              <a:gd name="connsiteX34" fmla="*/ 2984500 w 3786704"/>
              <a:gd name="connsiteY34" fmla="*/ 161750 h 4581350"/>
              <a:gd name="connsiteX35" fmla="*/ 2603500 w 3786704"/>
              <a:gd name="connsiteY35" fmla="*/ 9350 h 4581350"/>
              <a:gd name="connsiteX36" fmla="*/ 2374900 w 3786704"/>
              <a:gd name="connsiteY36" fmla="*/ 85551 h 4581350"/>
              <a:gd name="connsiteX37" fmla="*/ 2146300 w 3786704"/>
              <a:gd name="connsiteY37" fmla="*/ 314151 h 4581350"/>
              <a:gd name="connsiteX38" fmla="*/ 1917700 w 3786704"/>
              <a:gd name="connsiteY38" fmla="*/ 695151 h 4581350"/>
              <a:gd name="connsiteX39" fmla="*/ 1841500 w 3786704"/>
              <a:gd name="connsiteY39" fmla="*/ 923751 h 4581350"/>
              <a:gd name="connsiteX40" fmla="*/ 1689100 w 3786704"/>
              <a:gd name="connsiteY40" fmla="*/ 1304751 h 4581350"/>
              <a:gd name="connsiteX41" fmla="*/ 1536700 w 3786704"/>
              <a:gd name="connsiteY41" fmla="*/ 1609551 h 4581350"/>
              <a:gd name="connsiteX42" fmla="*/ 1079500 w 3786704"/>
              <a:gd name="connsiteY42" fmla="*/ 1990551 h 4581350"/>
              <a:gd name="connsiteX43" fmla="*/ 546100 w 3786704"/>
              <a:gd name="connsiteY43" fmla="*/ 2219151 h 4581350"/>
              <a:gd name="connsiteX44" fmla="*/ 252520 w 3786704"/>
              <a:gd name="connsiteY44" fmla="*/ 2491695 h 4581350"/>
              <a:gd name="connsiteX45" fmla="*/ 274959 w 3786704"/>
              <a:gd name="connsiteY45" fmla="*/ 2828284 h 4581350"/>
              <a:gd name="connsiteX46" fmla="*/ 317500 w 3786704"/>
              <a:gd name="connsiteY46" fmla="*/ 3057351 h 4581350"/>
              <a:gd name="connsiteX47" fmla="*/ 280569 w 3786704"/>
              <a:gd name="connsiteY47" fmla="*/ 3204141 h 4581350"/>
              <a:gd name="connsiteX48" fmla="*/ 190812 w 3786704"/>
              <a:gd name="connsiteY48" fmla="*/ 3344387 h 4581350"/>
              <a:gd name="connsiteX49" fmla="*/ 88900 w 3786704"/>
              <a:gd name="connsiteY49" fmla="*/ 3438350 h 4581350"/>
              <a:gd name="connsiteX50" fmla="*/ 12700 w 3786704"/>
              <a:gd name="connsiteY50" fmla="*/ 3590750 h 4581350"/>
              <a:gd name="connsiteX51" fmla="*/ 12700 w 3786704"/>
              <a:gd name="connsiteY51" fmla="*/ 3743151 h 4581350"/>
              <a:gd name="connsiteX52" fmla="*/ 28127 w 3786704"/>
              <a:gd name="connsiteY52" fmla="*/ 3871709 h 4581350"/>
              <a:gd name="connsiteX53" fmla="*/ 95445 w 3786704"/>
              <a:gd name="connsiteY53" fmla="*/ 4040004 h 4581350"/>
              <a:gd name="connsiteX54" fmla="*/ 241300 w 3786704"/>
              <a:gd name="connsiteY54" fmla="*/ 4352750 h 4581350"/>
              <a:gd name="connsiteX55" fmla="*/ 165100 w 3786704"/>
              <a:gd name="connsiteY55" fmla="*/ 4352750 h 4581350"/>
              <a:gd name="connsiteX56" fmla="*/ 317500 w 3786704"/>
              <a:gd name="connsiteY56" fmla="*/ 4581350 h 4581350"/>
              <a:gd name="connsiteX57" fmla="*/ 469900 w 3786704"/>
              <a:gd name="connsiteY57" fmla="*/ 4352751 h 4581350"/>
              <a:gd name="connsiteX58" fmla="*/ 393700 w 3786704"/>
              <a:gd name="connsiteY58" fmla="*/ 4352751 h 4581350"/>
              <a:gd name="connsiteX59" fmla="*/ 317500 w 3786704"/>
              <a:gd name="connsiteY59" fmla="*/ 4047951 h 4581350"/>
              <a:gd name="connsiteX60" fmla="*/ 274638 w 3786704"/>
              <a:gd name="connsiteY60" fmla="*/ 3776488 h 4581350"/>
              <a:gd name="connsiteX61" fmla="*/ 317500 w 3786704"/>
              <a:gd name="connsiteY61" fmla="*/ 3590751 h 4581350"/>
              <a:gd name="connsiteX62" fmla="*/ 469900 w 3786704"/>
              <a:gd name="connsiteY62" fmla="*/ 3438351 h 4581350"/>
              <a:gd name="connsiteX63" fmla="*/ 622300 w 3786704"/>
              <a:gd name="connsiteY63" fmla="*/ 3285951 h 4581350"/>
              <a:gd name="connsiteX64" fmla="*/ 622300 w 3786704"/>
              <a:gd name="connsiteY64" fmla="*/ 3057351 h 4581350"/>
              <a:gd name="connsiteX65" fmla="*/ 622300 w 3786704"/>
              <a:gd name="connsiteY65" fmla="*/ 2752551 h 4581350"/>
              <a:gd name="connsiteX66" fmla="*/ 1003300 w 3786704"/>
              <a:gd name="connsiteY66" fmla="*/ 2523951 h 4581350"/>
              <a:gd name="connsiteX67" fmla="*/ 1231900 w 3786704"/>
              <a:gd name="connsiteY67" fmla="*/ 2600151 h 4581350"/>
              <a:gd name="connsiteX68" fmla="*/ 1308100 w 3786704"/>
              <a:gd name="connsiteY68" fmla="*/ 2828751 h 4581350"/>
              <a:gd name="connsiteX69" fmla="*/ 1079500 w 3786704"/>
              <a:gd name="connsiteY69" fmla="*/ 3057351 h 4581350"/>
              <a:gd name="connsiteX70" fmla="*/ 774700 w 3786704"/>
              <a:gd name="connsiteY70" fmla="*/ 3666951 h 45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786704" h="4581350">
                <a:moveTo>
                  <a:pt x="785452" y="3624877"/>
                </a:moveTo>
                <a:lnTo>
                  <a:pt x="819111" y="3540730"/>
                </a:lnTo>
                <a:lnTo>
                  <a:pt x="869599" y="3467803"/>
                </a:lnTo>
                <a:lnTo>
                  <a:pt x="920088" y="3411704"/>
                </a:lnTo>
                <a:lnTo>
                  <a:pt x="976186" y="3361216"/>
                </a:lnTo>
                <a:lnTo>
                  <a:pt x="1054723" y="3310728"/>
                </a:lnTo>
                <a:lnTo>
                  <a:pt x="1178139" y="3249020"/>
                </a:lnTo>
                <a:cubicBezTo>
                  <a:pt x="1220368" y="3219491"/>
                  <a:pt x="1329137" y="3163470"/>
                  <a:pt x="1384300" y="3133551"/>
                </a:cubicBezTo>
                <a:cubicBezTo>
                  <a:pt x="1439463" y="3103632"/>
                  <a:pt x="1456916" y="3084855"/>
                  <a:pt x="1509118" y="3069506"/>
                </a:cubicBezTo>
                <a:lnTo>
                  <a:pt x="1621315" y="3041457"/>
                </a:lnTo>
                <a:lnTo>
                  <a:pt x="1739121" y="3041457"/>
                </a:lnTo>
                <a:lnTo>
                  <a:pt x="1851317" y="3047066"/>
                </a:lnTo>
                <a:lnTo>
                  <a:pt x="1985953" y="3058286"/>
                </a:lnTo>
                <a:lnTo>
                  <a:pt x="2322542" y="3080725"/>
                </a:lnTo>
                <a:lnTo>
                  <a:pt x="2322542" y="3080725"/>
                </a:lnTo>
                <a:lnTo>
                  <a:pt x="2496446" y="3080725"/>
                </a:lnTo>
                <a:lnTo>
                  <a:pt x="2642301" y="3075115"/>
                </a:lnTo>
                <a:lnTo>
                  <a:pt x="2833035" y="3041457"/>
                </a:lnTo>
                <a:lnTo>
                  <a:pt x="3012549" y="3002188"/>
                </a:lnTo>
                <a:lnTo>
                  <a:pt x="3169624" y="2957309"/>
                </a:lnTo>
                <a:lnTo>
                  <a:pt x="3377187" y="2884382"/>
                </a:lnTo>
                <a:lnTo>
                  <a:pt x="3461334" y="2800234"/>
                </a:lnTo>
                <a:lnTo>
                  <a:pt x="3601580" y="2682428"/>
                </a:lnTo>
                <a:lnTo>
                  <a:pt x="3685727" y="2508524"/>
                </a:lnTo>
                <a:lnTo>
                  <a:pt x="3786704" y="2261692"/>
                </a:lnTo>
                <a:lnTo>
                  <a:pt x="3786704" y="2087788"/>
                </a:lnTo>
                <a:lnTo>
                  <a:pt x="3764264" y="1998031"/>
                </a:lnTo>
                <a:lnTo>
                  <a:pt x="3696947" y="1824126"/>
                </a:lnTo>
                <a:lnTo>
                  <a:pt x="3607190" y="1650222"/>
                </a:lnTo>
                <a:lnTo>
                  <a:pt x="3472554" y="1375341"/>
                </a:lnTo>
                <a:lnTo>
                  <a:pt x="3422066" y="1134119"/>
                </a:lnTo>
                <a:lnTo>
                  <a:pt x="3394017" y="965825"/>
                </a:lnTo>
                <a:lnTo>
                  <a:pt x="3343528" y="735822"/>
                </a:lnTo>
                <a:cubicBezTo>
                  <a:pt x="3313375" y="665309"/>
                  <a:pt x="3252369" y="517973"/>
                  <a:pt x="3213100" y="466550"/>
                </a:cubicBezTo>
                <a:cubicBezTo>
                  <a:pt x="3088106" y="277015"/>
                  <a:pt x="3086100" y="237950"/>
                  <a:pt x="2984500" y="161750"/>
                </a:cubicBezTo>
                <a:cubicBezTo>
                  <a:pt x="2882900" y="85550"/>
                  <a:pt x="2722241" y="51424"/>
                  <a:pt x="2603500" y="9350"/>
                </a:cubicBezTo>
                <a:cubicBezTo>
                  <a:pt x="2538052" y="0"/>
                  <a:pt x="2451100" y="34751"/>
                  <a:pt x="2374900" y="85551"/>
                </a:cubicBezTo>
                <a:cubicBezTo>
                  <a:pt x="2298700" y="136351"/>
                  <a:pt x="2222500" y="212551"/>
                  <a:pt x="2146300" y="314151"/>
                </a:cubicBezTo>
                <a:cubicBezTo>
                  <a:pt x="2070100" y="415751"/>
                  <a:pt x="2049794" y="503424"/>
                  <a:pt x="1917700" y="695151"/>
                </a:cubicBezTo>
                <a:lnTo>
                  <a:pt x="1841500" y="923751"/>
                </a:lnTo>
                <a:lnTo>
                  <a:pt x="1689100" y="1304751"/>
                </a:lnTo>
                <a:lnTo>
                  <a:pt x="1536700" y="1609551"/>
                </a:lnTo>
                <a:cubicBezTo>
                  <a:pt x="1398452" y="1824312"/>
                  <a:pt x="1244600" y="1888951"/>
                  <a:pt x="1079500" y="1990551"/>
                </a:cubicBezTo>
                <a:cubicBezTo>
                  <a:pt x="914400" y="2092151"/>
                  <a:pt x="683930" y="2135627"/>
                  <a:pt x="546100" y="2219151"/>
                </a:cubicBezTo>
                <a:cubicBezTo>
                  <a:pt x="408270" y="2302675"/>
                  <a:pt x="297710" y="2390173"/>
                  <a:pt x="252520" y="2491695"/>
                </a:cubicBezTo>
                <a:cubicBezTo>
                  <a:pt x="207330" y="2593217"/>
                  <a:pt x="264129" y="2734008"/>
                  <a:pt x="274959" y="2828284"/>
                </a:cubicBezTo>
                <a:cubicBezTo>
                  <a:pt x="285789" y="2922560"/>
                  <a:pt x="316565" y="2994708"/>
                  <a:pt x="317500" y="3057351"/>
                </a:cubicBezTo>
                <a:cubicBezTo>
                  <a:pt x="318435" y="3119994"/>
                  <a:pt x="301684" y="3156302"/>
                  <a:pt x="280569" y="3204141"/>
                </a:cubicBezTo>
                <a:cubicBezTo>
                  <a:pt x="259454" y="3251980"/>
                  <a:pt x="222757" y="3305352"/>
                  <a:pt x="190812" y="3344387"/>
                </a:cubicBezTo>
                <a:cubicBezTo>
                  <a:pt x="158867" y="3383422"/>
                  <a:pt x="118585" y="3397290"/>
                  <a:pt x="88900" y="3438350"/>
                </a:cubicBezTo>
                <a:cubicBezTo>
                  <a:pt x="59215" y="3479410"/>
                  <a:pt x="25400" y="3539950"/>
                  <a:pt x="12700" y="3590750"/>
                </a:cubicBezTo>
                <a:cubicBezTo>
                  <a:pt x="0" y="3641550"/>
                  <a:pt x="10129" y="3696325"/>
                  <a:pt x="12700" y="3743151"/>
                </a:cubicBezTo>
                <a:cubicBezTo>
                  <a:pt x="15271" y="3789978"/>
                  <a:pt x="14336" y="3822234"/>
                  <a:pt x="28127" y="3871709"/>
                </a:cubicBezTo>
                <a:cubicBezTo>
                  <a:pt x="41918" y="3921184"/>
                  <a:pt x="59916" y="3959831"/>
                  <a:pt x="95445" y="4040004"/>
                </a:cubicBezTo>
                <a:lnTo>
                  <a:pt x="241300" y="4352750"/>
                </a:lnTo>
                <a:lnTo>
                  <a:pt x="165100" y="4352750"/>
                </a:lnTo>
                <a:lnTo>
                  <a:pt x="317500" y="4581350"/>
                </a:lnTo>
                <a:lnTo>
                  <a:pt x="469900" y="4352751"/>
                </a:lnTo>
                <a:lnTo>
                  <a:pt x="393700" y="4352751"/>
                </a:lnTo>
                <a:cubicBezTo>
                  <a:pt x="381000" y="4314651"/>
                  <a:pt x="350838" y="4317826"/>
                  <a:pt x="317500" y="4047951"/>
                </a:cubicBezTo>
                <a:cubicBezTo>
                  <a:pt x="288926" y="3847926"/>
                  <a:pt x="288925" y="3866976"/>
                  <a:pt x="274638" y="3776488"/>
                </a:cubicBezTo>
                <a:cubicBezTo>
                  <a:pt x="268288" y="3739182"/>
                  <a:pt x="224631" y="3664569"/>
                  <a:pt x="317500" y="3590751"/>
                </a:cubicBezTo>
                <a:cubicBezTo>
                  <a:pt x="410369" y="3516933"/>
                  <a:pt x="431800" y="3489151"/>
                  <a:pt x="469900" y="3438351"/>
                </a:cubicBezTo>
                <a:cubicBezTo>
                  <a:pt x="495300" y="3387551"/>
                  <a:pt x="596900" y="3349451"/>
                  <a:pt x="622300" y="3285951"/>
                </a:cubicBezTo>
                <a:cubicBezTo>
                  <a:pt x="647700" y="3222451"/>
                  <a:pt x="622300" y="3146251"/>
                  <a:pt x="622300" y="3057351"/>
                </a:cubicBezTo>
                <a:cubicBezTo>
                  <a:pt x="622300" y="2968451"/>
                  <a:pt x="574305" y="2923310"/>
                  <a:pt x="622300" y="2752551"/>
                </a:cubicBezTo>
                <a:cubicBezTo>
                  <a:pt x="685800" y="2663651"/>
                  <a:pt x="901700" y="2549351"/>
                  <a:pt x="1003300" y="2523951"/>
                </a:cubicBezTo>
                <a:cubicBezTo>
                  <a:pt x="1104900" y="2498551"/>
                  <a:pt x="1181100" y="2549351"/>
                  <a:pt x="1231900" y="2600151"/>
                </a:cubicBezTo>
                <a:cubicBezTo>
                  <a:pt x="1282700" y="2650951"/>
                  <a:pt x="1333500" y="2752551"/>
                  <a:pt x="1308100" y="2828751"/>
                </a:cubicBezTo>
                <a:cubicBezTo>
                  <a:pt x="1282700" y="2904951"/>
                  <a:pt x="1207932" y="2917194"/>
                  <a:pt x="1079500" y="3057351"/>
                </a:cubicBezTo>
                <a:cubicBezTo>
                  <a:pt x="1017745" y="3159409"/>
                  <a:pt x="774544" y="3522031"/>
                  <a:pt x="774700" y="3666951"/>
                </a:cubicBezTo>
              </a:path>
            </a:pathLst>
          </a:custGeom>
          <a:solidFill>
            <a:schemeClr val="tx2">
              <a:lumMod val="20000"/>
              <a:lumOff val="80000"/>
              <a:alpha val="31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114800" y="45720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343400" y="50292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648200" y="3657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953000" y="34290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267200" y="4038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290935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June to early August—Chukchi Stock</a:t>
            </a:r>
          </a:p>
        </p:txBody>
      </p:sp>
      <p:sp>
        <p:nvSpPr>
          <p:cNvPr id="18" name="Oval 17"/>
          <p:cNvSpPr/>
          <p:nvPr/>
        </p:nvSpPr>
        <p:spPr>
          <a:xfrm>
            <a:off x="6324600" y="3657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52</Words>
  <Application>Microsoft Macintosh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Timing and Location  Beluga Whale Hunting Northern Alaska</vt:lpstr>
      <vt:lpstr>PowerPoint Presentation</vt:lpstr>
      <vt:lpstr>PowerPoint Presentation</vt:lpstr>
      <vt:lpstr>PowerPoint Presentation</vt:lpstr>
    </vt:vector>
  </TitlesOfParts>
  <Company>North Slope Borough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Timing and Location  Beluga Whale Hunting Northern Alaska</dc:title>
  <dc:creator>NSB Health CYS</dc:creator>
  <cp:lastModifiedBy>Jenny Evans</cp:lastModifiedBy>
  <cp:revision>4</cp:revision>
  <dcterms:created xsi:type="dcterms:W3CDTF">2015-12-10T07:01:19Z</dcterms:created>
  <dcterms:modified xsi:type="dcterms:W3CDTF">2016-01-14T00:28:37Z</dcterms:modified>
</cp:coreProperties>
</file>