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75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6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0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0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98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4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A1AEF-9B93-450D-9121-13CB2132ED63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0DCFE-B3B3-4D74-8D63-A9A166F6D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7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r.snt@westmercia.pnn.police.uk" TargetMode="External"/><Relationship Id="rId2" Type="http://schemas.openxmlformats.org/officeDocument/2006/relationships/hyperlink" Target="mailto:bnr.snt@westmercia.pnn.police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sr.snt@westmercia.pnn.police.uk" TargetMode="External"/><Relationship Id="rId5" Type="http://schemas.openxmlformats.org/officeDocument/2006/relationships/hyperlink" Target="mailto:aw.snt@westmercia.pnn.police.uk" TargetMode="External"/><Relationship Id="rId4" Type="http://schemas.openxmlformats.org/officeDocument/2006/relationships/hyperlink" Target="mailto:bromsgrovesj.snt@westmercia.pnn.police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5260" y="580615"/>
            <a:ext cx="28377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820018" y="601977"/>
            <a:ext cx="267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Supt Mark Colquhoun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5260" y="1413872"/>
            <a:ext cx="28377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Ch</a:t>
            </a:r>
            <a:r>
              <a:rPr lang="en-GB" dirty="0" smtClean="0">
                <a:solidFill>
                  <a:schemeClr val="tx1"/>
                </a:solidFill>
              </a:rPr>
              <a:t> Insp Edward </a:t>
            </a:r>
            <a:r>
              <a:rPr lang="en-GB" dirty="0" err="1" smtClean="0">
                <a:solidFill>
                  <a:schemeClr val="tx1"/>
                </a:solidFill>
              </a:rPr>
              <a:t>Hancox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5219" y="2207061"/>
            <a:ext cx="1881051" cy="523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Insp Lee Page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863" y="3545000"/>
            <a:ext cx="188105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Sgt Steve O’Neill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4493" y="3564285"/>
            <a:ext cx="199990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Sgt Ian </a:t>
            </a:r>
            <a:r>
              <a:rPr lang="en-GB" dirty="0" err="1" smtClean="0">
                <a:solidFill>
                  <a:schemeClr val="tx1"/>
                </a:solidFill>
              </a:rPr>
              <a:t>Heeks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758522" y="989621"/>
            <a:ext cx="45719" cy="394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5758522" y="1801780"/>
            <a:ext cx="45719" cy="297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3469305" y="2468794"/>
            <a:ext cx="1375914" cy="9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6726270" y="2468794"/>
            <a:ext cx="1531039" cy="97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2863" y="4171939"/>
            <a:ext cx="1881051" cy="699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SNT Bromsgrove North &amp; Rural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5380" y="5027451"/>
            <a:ext cx="1874450" cy="4513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SNT St. Johns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44493" y="5597234"/>
            <a:ext cx="1999908" cy="706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SNT Hagley &amp; Rubery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44493" y="4350497"/>
            <a:ext cx="1999908" cy="902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SNT </a:t>
            </a:r>
            <a:r>
              <a:rPr lang="en-GB" dirty="0" err="1" smtClean="0">
                <a:solidFill>
                  <a:schemeClr val="tx1"/>
                </a:solidFill>
              </a:rPr>
              <a:t>Alvechurch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Wythall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52864" y="105811"/>
            <a:ext cx="645703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Bromsgrove Safer Neighbourhoods Team Command Structure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28779" y="5725991"/>
            <a:ext cx="1881051" cy="9282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SNT Bromsgrove South &amp; Rural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4" t="3646" r="9441" b="4796"/>
          <a:stretch/>
        </p:blipFill>
        <p:spPr>
          <a:xfrm>
            <a:off x="2520874" y="212040"/>
            <a:ext cx="7583927" cy="6315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67087" y="2618047"/>
            <a:ext cx="2344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Alvechurch</a:t>
            </a:r>
            <a:r>
              <a:rPr lang="en-GB" b="1" dirty="0"/>
              <a:t> &amp; </a:t>
            </a:r>
            <a:r>
              <a:rPr lang="en-GB" b="1" dirty="0" err="1"/>
              <a:t>Wythall</a:t>
            </a:r>
            <a:endParaRPr lang="en-GB" b="1" dirty="0"/>
          </a:p>
          <a:p>
            <a:r>
              <a:rPr lang="en-GB" dirty="0">
                <a:solidFill>
                  <a:prstClr val="black"/>
                </a:solidFill>
              </a:rPr>
              <a:t>PC Simon </a:t>
            </a:r>
            <a:r>
              <a:rPr lang="en-GB" dirty="0" err="1" smtClean="0">
                <a:solidFill>
                  <a:prstClr val="black"/>
                </a:solidFill>
              </a:rPr>
              <a:t>Albutt</a:t>
            </a:r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PC Stuart Head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PCSO </a:t>
            </a:r>
            <a:r>
              <a:rPr lang="en-GB" dirty="0">
                <a:solidFill>
                  <a:prstClr val="black"/>
                </a:solidFill>
              </a:rPr>
              <a:t>Katie </a:t>
            </a:r>
            <a:r>
              <a:rPr lang="en-GB" dirty="0" err="1">
                <a:solidFill>
                  <a:prstClr val="black"/>
                </a:solidFill>
              </a:rPr>
              <a:t>Hearnden</a:t>
            </a:r>
            <a:r>
              <a:rPr lang="en-GB" dirty="0">
                <a:solidFill>
                  <a:prstClr val="black"/>
                </a:solidFill>
              </a:rPr>
              <a:t>-Fellows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PCSO Mark </a:t>
            </a:r>
            <a:r>
              <a:rPr lang="en-GB" dirty="0" err="1">
                <a:solidFill>
                  <a:prstClr val="black"/>
                </a:solidFill>
              </a:rPr>
              <a:t>Hyder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endParaRPr lang="en-GB" b="1" dirty="0" smtClean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SC Steve Lloyd </a:t>
            </a:r>
            <a:endParaRPr lang="en-GB" b="1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64" y="3909592"/>
            <a:ext cx="2701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Bromsgrove South &amp; Rural</a:t>
            </a:r>
          </a:p>
          <a:p>
            <a:r>
              <a:rPr lang="en-GB" dirty="0">
                <a:solidFill>
                  <a:prstClr val="black"/>
                </a:solidFill>
              </a:rPr>
              <a:t>PC </a:t>
            </a:r>
            <a:r>
              <a:rPr lang="en-GB" dirty="0" smtClean="0">
                <a:solidFill>
                  <a:prstClr val="black"/>
                </a:solidFill>
              </a:rPr>
              <a:t>Chris Burns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 </a:t>
            </a:r>
            <a:r>
              <a:rPr lang="en-GB" dirty="0" smtClean="0">
                <a:solidFill>
                  <a:prstClr val="black"/>
                </a:solidFill>
              </a:rPr>
              <a:t>Jasmine Hutton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PCSO </a:t>
            </a:r>
            <a:r>
              <a:rPr lang="en-GB" dirty="0" smtClean="0">
                <a:solidFill>
                  <a:prstClr val="black"/>
                </a:solidFill>
              </a:rPr>
              <a:t>Jane Brothers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PCSO </a:t>
            </a:r>
            <a:r>
              <a:rPr lang="en-GB" dirty="0" smtClean="0">
                <a:solidFill>
                  <a:prstClr val="black"/>
                </a:solidFill>
              </a:rPr>
              <a:t>Scott </a:t>
            </a:r>
            <a:r>
              <a:rPr lang="en-GB" dirty="0" err="1" smtClean="0">
                <a:solidFill>
                  <a:prstClr val="black"/>
                </a:solidFill>
              </a:rPr>
              <a:t>Halward</a:t>
            </a:r>
            <a:r>
              <a:rPr lang="en-GB" dirty="0" smtClean="0">
                <a:solidFill>
                  <a:prstClr val="black"/>
                </a:solidFill>
              </a:rPr>
              <a:t>-Smith 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99" y="2191628"/>
            <a:ext cx="3046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Bromsgrove St. Johns</a:t>
            </a:r>
          </a:p>
          <a:p>
            <a:r>
              <a:rPr lang="en-GB" dirty="0">
                <a:solidFill>
                  <a:prstClr val="black"/>
                </a:solidFill>
              </a:rPr>
              <a:t>PC </a:t>
            </a:r>
            <a:r>
              <a:rPr lang="en-GB" dirty="0" smtClean="0">
                <a:solidFill>
                  <a:prstClr val="black"/>
                </a:solidFill>
              </a:rPr>
              <a:t>Anna Harding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PCSO Eleanor Batty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56618" y="365789"/>
            <a:ext cx="2507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Hagley &amp; Rubery</a:t>
            </a:r>
          </a:p>
          <a:p>
            <a:r>
              <a:rPr lang="en-GB" dirty="0">
                <a:solidFill>
                  <a:prstClr val="black"/>
                </a:solidFill>
              </a:rPr>
              <a:t>PC </a:t>
            </a:r>
            <a:r>
              <a:rPr lang="en-GB" dirty="0" smtClean="0">
                <a:solidFill>
                  <a:prstClr val="black"/>
                </a:solidFill>
              </a:rPr>
              <a:t>Marc </a:t>
            </a:r>
            <a:r>
              <a:rPr lang="en-GB" dirty="0" err="1" smtClean="0">
                <a:solidFill>
                  <a:prstClr val="black"/>
                </a:solidFill>
              </a:rPr>
              <a:t>Ginder</a:t>
            </a:r>
            <a:endParaRPr lang="en-GB" b="1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PCSO Stuart Taylor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PCSO Susan White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" y="365789"/>
            <a:ext cx="2670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Bromsgrove North &amp; Rural</a:t>
            </a:r>
          </a:p>
          <a:p>
            <a:r>
              <a:rPr lang="en-GB" dirty="0">
                <a:solidFill>
                  <a:prstClr val="black"/>
                </a:solidFill>
              </a:rPr>
              <a:t>PC </a:t>
            </a:r>
            <a:r>
              <a:rPr lang="en-GB" dirty="0" smtClean="0">
                <a:solidFill>
                  <a:prstClr val="black"/>
                </a:solidFill>
              </a:rPr>
              <a:t>Barney Kelso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PC Lloyd Stone 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PCSO </a:t>
            </a:r>
            <a:r>
              <a:rPr lang="en-GB" dirty="0" smtClean="0">
                <a:solidFill>
                  <a:prstClr val="black"/>
                </a:solidFill>
              </a:rPr>
              <a:t>Simon </a:t>
            </a:r>
            <a:r>
              <a:rPr lang="en-GB" dirty="0" err="1" smtClean="0">
                <a:solidFill>
                  <a:prstClr val="black"/>
                </a:solidFill>
              </a:rPr>
              <a:t>Cadwallader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63936" y="646040"/>
            <a:ext cx="3284899" cy="2877516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552027" y="604503"/>
            <a:ext cx="4081914" cy="771143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776446" y="2859093"/>
            <a:ext cx="1990641" cy="664463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73611" y="2435517"/>
            <a:ext cx="2948647" cy="200701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70839" y="4183527"/>
            <a:ext cx="2677996" cy="1444029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80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0768" y="1152016"/>
            <a:ext cx="5058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solidFill>
                  <a:prstClr val="black"/>
                </a:solidFill>
              </a:rPr>
              <a:t>Bromsgrove North &amp; Rural</a:t>
            </a:r>
          </a:p>
          <a:p>
            <a:r>
              <a:rPr lang="en-GB" sz="1600" dirty="0" smtClean="0">
                <a:hlinkClick r:id="rId2"/>
              </a:rPr>
              <a:t>bnr.snt@westmercia.pnn.police.uk</a:t>
            </a:r>
            <a:endParaRPr lang="en-GB" sz="1600" dirty="0" smtClean="0"/>
          </a:p>
          <a:p>
            <a:r>
              <a:rPr lang="en-GB" sz="1700" dirty="0" smtClean="0">
                <a:solidFill>
                  <a:prstClr val="black"/>
                </a:solidFill>
              </a:rPr>
              <a:t>PC Barney Kelso </a:t>
            </a:r>
            <a:r>
              <a:rPr lang="en-GB" sz="1700" b="1" dirty="0" smtClean="0">
                <a:solidFill>
                  <a:prstClr val="black"/>
                </a:solidFill>
              </a:rPr>
              <a:t>07976936406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 Lloyd Stone </a:t>
            </a:r>
            <a:r>
              <a:rPr lang="en-GB" sz="1700" b="1" dirty="0" smtClean="0">
                <a:solidFill>
                  <a:prstClr val="black"/>
                </a:solidFill>
              </a:rPr>
              <a:t>07773042166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Simon </a:t>
            </a:r>
            <a:r>
              <a:rPr lang="en-GB" sz="1700" dirty="0" err="1" smtClean="0">
                <a:solidFill>
                  <a:prstClr val="black"/>
                </a:solidFill>
              </a:rPr>
              <a:t>Cadwallader</a:t>
            </a:r>
            <a:r>
              <a:rPr lang="en-GB" sz="1700" dirty="0" smtClean="0">
                <a:solidFill>
                  <a:prstClr val="black"/>
                </a:solidFill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</a:rPr>
              <a:t>07773044333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4474" y="1097537"/>
            <a:ext cx="43866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solidFill>
                  <a:prstClr val="black"/>
                </a:solidFill>
              </a:rPr>
              <a:t>Hagley &amp; </a:t>
            </a:r>
            <a:r>
              <a:rPr lang="en-GB" sz="1700" b="1" u="sng" dirty="0" err="1" smtClean="0">
                <a:solidFill>
                  <a:prstClr val="black"/>
                </a:solidFill>
              </a:rPr>
              <a:t>rubery</a:t>
            </a:r>
            <a:endParaRPr lang="en-GB" sz="1700" b="1" u="sng" dirty="0" smtClean="0">
              <a:solidFill>
                <a:prstClr val="black"/>
              </a:solidFill>
            </a:endParaRPr>
          </a:p>
          <a:p>
            <a:r>
              <a:rPr lang="en-GB" sz="1600" dirty="0">
                <a:hlinkClick r:id="rId3"/>
              </a:rPr>
              <a:t>hr.snt@westmercia.pnn.police.uk</a:t>
            </a:r>
            <a:endParaRPr lang="en-GB" sz="1700" b="1" dirty="0" smtClean="0">
              <a:solidFill>
                <a:prstClr val="black"/>
              </a:solidFill>
            </a:endParaRPr>
          </a:p>
          <a:p>
            <a:r>
              <a:rPr lang="en-GB" sz="1700" dirty="0" smtClean="0">
                <a:solidFill>
                  <a:prstClr val="black"/>
                </a:solidFill>
              </a:rPr>
              <a:t>PC Marc </a:t>
            </a:r>
            <a:r>
              <a:rPr lang="en-GB" sz="1700" dirty="0" err="1" smtClean="0">
                <a:solidFill>
                  <a:prstClr val="black"/>
                </a:solidFill>
              </a:rPr>
              <a:t>Ginder</a:t>
            </a:r>
            <a:r>
              <a:rPr lang="en-GB" sz="1700" dirty="0" smtClean="0">
                <a:solidFill>
                  <a:prstClr val="black"/>
                </a:solidFill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</a:rPr>
              <a:t>07773043548</a:t>
            </a:r>
          </a:p>
          <a:p>
            <a:r>
              <a:rPr lang="en-GB" sz="1700" smtClean="0">
                <a:solidFill>
                  <a:prstClr val="black"/>
                </a:solidFill>
              </a:rPr>
              <a:t>PCSO </a:t>
            </a:r>
            <a:r>
              <a:rPr lang="en-GB" sz="1700" dirty="0" smtClean="0">
                <a:solidFill>
                  <a:prstClr val="black"/>
                </a:solidFill>
              </a:rPr>
              <a:t>Stuart Taylor </a:t>
            </a:r>
            <a:r>
              <a:rPr lang="en-GB" sz="1700" b="1" dirty="0" smtClean="0">
                <a:solidFill>
                  <a:prstClr val="black"/>
                </a:solidFill>
              </a:rPr>
              <a:t>07773045855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Susan White </a:t>
            </a:r>
            <a:r>
              <a:rPr lang="en-GB" sz="1700" b="1" dirty="0" smtClean="0">
                <a:solidFill>
                  <a:prstClr val="black"/>
                </a:solidFill>
              </a:rPr>
              <a:t>07773044188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0768" y="2816111"/>
            <a:ext cx="39901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solidFill>
                  <a:prstClr val="black"/>
                </a:solidFill>
              </a:rPr>
              <a:t>Bromsgrove St. Johns</a:t>
            </a:r>
          </a:p>
          <a:p>
            <a:r>
              <a:rPr lang="en-GB" sz="1600" dirty="0" err="1">
                <a:hlinkClick r:id="rId4"/>
              </a:rPr>
              <a:t>bromsgrovesj.snt@westmercia.pnn.police.uk</a:t>
            </a:r>
            <a:r>
              <a:rPr lang="en-GB" sz="1700" dirty="0" err="1" smtClean="0">
                <a:solidFill>
                  <a:prstClr val="black"/>
                </a:solidFill>
              </a:rPr>
              <a:t>PC</a:t>
            </a:r>
            <a:r>
              <a:rPr lang="en-GB" sz="1700" dirty="0" smtClean="0">
                <a:solidFill>
                  <a:prstClr val="black"/>
                </a:solidFill>
              </a:rPr>
              <a:t> Anna Harding </a:t>
            </a:r>
            <a:r>
              <a:rPr lang="en-GB" sz="1700" b="1" dirty="0" smtClean="0">
                <a:solidFill>
                  <a:prstClr val="black"/>
                </a:solidFill>
              </a:rPr>
              <a:t>07773047445</a:t>
            </a:r>
            <a:endParaRPr lang="en-GB" sz="1700" dirty="0" smtClean="0">
              <a:solidFill>
                <a:prstClr val="black"/>
              </a:solidFill>
            </a:endParaRPr>
          </a:p>
          <a:p>
            <a:r>
              <a:rPr lang="en-GB" sz="1700" dirty="0" smtClean="0">
                <a:solidFill>
                  <a:prstClr val="black"/>
                </a:solidFill>
              </a:rPr>
              <a:t>PCSO Eleanor Batty </a:t>
            </a:r>
            <a:r>
              <a:rPr lang="en-GB" sz="1700" b="1" dirty="0" smtClean="0">
                <a:solidFill>
                  <a:prstClr val="black"/>
                </a:solidFill>
              </a:rPr>
              <a:t>07970543671</a:t>
            </a:r>
            <a:endParaRPr lang="en-GB" sz="1700" dirty="0" smtClean="0">
              <a:solidFill>
                <a:prstClr val="black"/>
              </a:solidFill>
            </a:endParaRPr>
          </a:p>
          <a:p>
            <a:endParaRPr lang="en-GB" sz="17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4474" y="3135539"/>
            <a:ext cx="438667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u="sng" dirty="0" err="1" smtClean="0">
                <a:solidFill>
                  <a:prstClr val="black"/>
                </a:solidFill>
              </a:rPr>
              <a:t>Alvechurch</a:t>
            </a:r>
            <a:r>
              <a:rPr lang="en-GB" sz="1700" b="1" u="sng" dirty="0" smtClean="0">
                <a:solidFill>
                  <a:prstClr val="black"/>
                </a:solidFill>
              </a:rPr>
              <a:t> &amp; </a:t>
            </a:r>
            <a:r>
              <a:rPr lang="en-GB" sz="1700" b="1" u="sng" dirty="0" err="1" smtClean="0">
                <a:solidFill>
                  <a:prstClr val="black"/>
                </a:solidFill>
              </a:rPr>
              <a:t>Wythall</a:t>
            </a:r>
            <a:endParaRPr lang="en-GB" sz="1700" b="1" u="sng" dirty="0" smtClean="0">
              <a:solidFill>
                <a:prstClr val="black"/>
              </a:solidFill>
            </a:endParaRPr>
          </a:p>
          <a:p>
            <a:r>
              <a:rPr lang="en-GB" sz="1600" dirty="0">
                <a:hlinkClick r:id="rId5"/>
              </a:rPr>
              <a:t>aw.snt@westmercia.pnn.police.uk</a:t>
            </a:r>
            <a:endParaRPr lang="en-GB" sz="1700" b="1" dirty="0" smtClean="0">
              <a:solidFill>
                <a:prstClr val="black"/>
              </a:solidFill>
            </a:endParaRPr>
          </a:p>
          <a:p>
            <a:r>
              <a:rPr lang="en-GB" sz="1700" dirty="0" smtClean="0">
                <a:solidFill>
                  <a:prstClr val="black"/>
                </a:solidFill>
              </a:rPr>
              <a:t>PC Simon </a:t>
            </a:r>
            <a:r>
              <a:rPr lang="en-GB" sz="1700" dirty="0" err="1" smtClean="0">
                <a:solidFill>
                  <a:prstClr val="black"/>
                </a:solidFill>
              </a:rPr>
              <a:t>Albutt</a:t>
            </a:r>
            <a:r>
              <a:rPr lang="en-GB" sz="1700" dirty="0" smtClean="0">
                <a:solidFill>
                  <a:prstClr val="black"/>
                </a:solidFill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</a:rPr>
              <a:t>07816236638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Katie </a:t>
            </a:r>
            <a:r>
              <a:rPr lang="en-GB" sz="1700" dirty="0" err="1" smtClean="0">
                <a:solidFill>
                  <a:prstClr val="black"/>
                </a:solidFill>
              </a:rPr>
              <a:t>Hearnden</a:t>
            </a:r>
            <a:r>
              <a:rPr lang="en-GB" sz="1700" dirty="0" smtClean="0">
                <a:solidFill>
                  <a:prstClr val="black"/>
                </a:solidFill>
              </a:rPr>
              <a:t>-Fellows </a:t>
            </a:r>
            <a:r>
              <a:rPr lang="en-GB" sz="1700" b="1" dirty="0" smtClean="0">
                <a:solidFill>
                  <a:prstClr val="black"/>
                </a:solidFill>
              </a:rPr>
              <a:t>07811760894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Mark </a:t>
            </a:r>
            <a:r>
              <a:rPr lang="en-GB" sz="1700" dirty="0" err="1" smtClean="0">
                <a:solidFill>
                  <a:prstClr val="black"/>
                </a:solidFill>
              </a:rPr>
              <a:t>Hyder</a:t>
            </a:r>
            <a:r>
              <a:rPr lang="en-GB" sz="1700" dirty="0" smtClean="0">
                <a:solidFill>
                  <a:prstClr val="black"/>
                </a:solidFill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</a:rPr>
              <a:t>07816236001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SC Steve Lloyd </a:t>
            </a:r>
            <a:r>
              <a:rPr lang="en-GB" sz="1700" b="1" dirty="0" smtClean="0">
                <a:solidFill>
                  <a:prstClr val="black"/>
                </a:solidFill>
              </a:rPr>
              <a:t>078104944303</a:t>
            </a:r>
          </a:p>
          <a:p>
            <a:r>
              <a:rPr lang="en-GB" sz="1700" dirty="0">
                <a:solidFill>
                  <a:prstClr val="black"/>
                </a:solidFill>
              </a:rPr>
              <a:t>PC Stuart Head </a:t>
            </a:r>
            <a:r>
              <a:rPr lang="en-GB" sz="1700" b="1" dirty="0">
                <a:solidFill>
                  <a:prstClr val="black"/>
                </a:solidFill>
              </a:rPr>
              <a:t>07773043048</a:t>
            </a:r>
          </a:p>
          <a:p>
            <a:endParaRPr lang="en-GB" sz="1700" b="1" dirty="0" smtClean="0">
              <a:solidFill>
                <a:prstClr val="black"/>
              </a:solidFill>
            </a:endParaRPr>
          </a:p>
          <a:p>
            <a:endParaRPr lang="en-GB" sz="1700" dirty="0" smtClean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768" y="4688175"/>
            <a:ext cx="48092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solidFill>
                  <a:prstClr val="black"/>
                </a:solidFill>
              </a:rPr>
              <a:t>Bromsgrove South &amp; Rural</a:t>
            </a:r>
          </a:p>
          <a:p>
            <a:r>
              <a:rPr lang="en-GB" sz="1600" dirty="0">
                <a:hlinkClick r:id="rId6"/>
              </a:rPr>
              <a:t>bsr.snt@westmercia.pnn.police.uk</a:t>
            </a:r>
            <a:endParaRPr lang="en-GB" sz="1700" b="1" dirty="0" smtClean="0">
              <a:solidFill>
                <a:prstClr val="black"/>
              </a:solidFill>
            </a:endParaRPr>
          </a:p>
          <a:p>
            <a:r>
              <a:rPr lang="en-GB" sz="1700" dirty="0" smtClean="0">
                <a:solidFill>
                  <a:prstClr val="black"/>
                </a:solidFill>
              </a:rPr>
              <a:t>PC Chris Burns </a:t>
            </a:r>
            <a:r>
              <a:rPr lang="en-GB" sz="1700" b="1" dirty="0" smtClean="0">
                <a:solidFill>
                  <a:prstClr val="black"/>
                </a:solidFill>
              </a:rPr>
              <a:t>07773050890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 Jasmine Hutton </a:t>
            </a:r>
            <a:r>
              <a:rPr lang="en-GB" sz="1700" b="1" dirty="0" smtClean="0">
                <a:solidFill>
                  <a:prstClr val="black"/>
                </a:solidFill>
              </a:rPr>
              <a:t>07929783259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Jane Brothers </a:t>
            </a:r>
            <a:r>
              <a:rPr lang="en-GB" sz="1700" b="1" dirty="0" smtClean="0">
                <a:solidFill>
                  <a:prstClr val="black"/>
                </a:solidFill>
              </a:rPr>
              <a:t>07773046472</a:t>
            </a:r>
          </a:p>
          <a:p>
            <a:r>
              <a:rPr lang="en-GB" sz="1700" dirty="0" smtClean="0">
                <a:solidFill>
                  <a:prstClr val="black"/>
                </a:solidFill>
              </a:rPr>
              <a:t>PCSO Scott </a:t>
            </a:r>
            <a:r>
              <a:rPr lang="en-GB" sz="1700" dirty="0" err="1" smtClean="0">
                <a:solidFill>
                  <a:prstClr val="black"/>
                </a:solidFill>
              </a:rPr>
              <a:t>Halward</a:t>
            </a:r>
            <a:r>
              <a:rPr lang="en-GB" sz="1700" dirty="0" smtClean="0">
                <a:solidFill>
                  <a:prstClr val="black"/>
                </a:solidFill>
              </a:rPr>
              <a:t>-Smith </a:t>
            </a:r>
            <a:r>
              <a:rPr lang="en-GB" sz="1700" b="1" dirty="0" smtClean="0">
                <a:solidFill>
                  <a:prstClr val="black"/>
                </a:solidFill>
              </a:rPr>
              <a:t>07811759651</a:t>
            </a:r>
            <a:endParaRPr lang="en-GB" sz="17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60232" y="35904"/>
            <a:ext cx="37511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smtClean="0">
                <a:solidFill>
                  <a:prstClr val="black"/>
                </a:solidFill>
              </a:rPr>
              <a:t>Supervision</a:t>
            </a:r>
          </a:p>
          <a:p>
            <a:pPr algn="ctr"/>
            <a:r>
              <a:rPr lang="en-GB" sz="1700" dirty="0" smtClean="0">
                <a:solidFill>
                  <a:prstClr val="black"/>
                </a:solidFill>
              </a:rPr>
              <a:t>Insp Lee Page </a:t>
            </a:r>
            <a:r>
              <a:rPr lang="en-GB" sz="1700" b="1" dirty="0" smtClean="0">
                <a:solidFill>
                  <a:prstClr val="black"/>
                </a:solidFill>
              </a:rPr>
              <a:t>07773043360</a:t>
            </a:r>
          </a:p>
          <a:p>
            <a:pPr algn="ctr"/>
            <a:r>
              <a:rPr lang="en-GB" sz="1700" dirty="0" smtClean="0">
                <a:solidFill>
                  <a:prstClr val="black"/>
                </a:solidFill>
              </a:rPr>
              <a:t>Sgt Steve O’Neill </a:t>
            </a:r>
            <a:r>
              <a:rPr lang="en-GB" sz="1700" b="1" dirty="0" smtClean="0">
                <a:solidFill>
                  <a:prstClr val="black"/>
                </a:solidFill>
              </a:rPr>
              <a:t>07970544522</a:t>
            </a:r>
            <a:endParaRPr lang="en-GB" sz="1700" dirty="0" smtClean="0">
              <a:solidFill>
                <a:prstClr val="black"/>
              </a:solidFill>
            </a:endParaRPr>
          </a:p>
          <a:p>
            <a:pPr algn="ctr"/>
            <a:r>
              <a:rPr lang="en-GB" sz="1700" dirty="0" smtClean="0">
                <a:solidFill>
                  <a:prstClr val="black"/>
                </a:solidFill>
              </a:rPr>
              <a:t>Sgt Ian </a:t>
            </a:r>
            <a:r>
              <a:rPr lang="en-GB" sz="1700" dirty="0" err="1" smtClean="0">
                <a:solidFill>
                  <a:prstClr val="black"/>
                </a:solidFill>
              </a:rPr>
              <a:t>Heeks</a:t>
            </a:r>
            <a:r>
              <a:rPr lang="en-GB" sz="1700" b="1" dirty="0" smtClean="0">
                <a:solidFill>
                  <a:prstClr val="black"/>
                </a:solidFill>
              </a:rPr>
              <a:t> 07811973864</a:t>
            </a:r>
            <a:endParaRPr lang="en-GB" sz="1700" dirty="0" smtClean="0">
              <a:solidFill>
                <a:prstClr val="black"/>
              </a:solidFill>
            </a:endParaRPr>
          </a:p>
          <a:p>
            <a:endParaRPr lang="en-GB" sz="1700" dirty="0" smtClean="0">
              <a:solidFill>
                <a:prstClr val="black"/>
              </a:solidFill>
            </a:endParaRPr>
          </a:p>
          <a:p>
            <a:endParaRPr lang="en-GB" sz="17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768" y="152997"/>
            <a:ext cx="281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Contact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5420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218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Ashton,James</dc:creator>
  <cp:lastModifiedBy>Ginder,Marc</cp:lastModifiedBy>
  <cp:revision>63</cp:revision>
  <dcterms:created xsi:type="dcterms:W3CDTF">2021-03-04T13:32:54Z</dcterms:created>
  <dcterms:modified xsi:type="dcterms:W3CDTF">2021-05-25T10:01:52Z</dcterms:modified>
</cp:coreProperties>
</file>