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9" r:id="rId3"/>
    <p:sldId id="282" r:id="rId4"/>
    <p:sldId id="275" r:id="rId5"/>
    <p:sldId id="260" r:id="rId6"/>
    <p:sldId id="280" r:id="rId7"/>
    <p:sldId id="285" r:id="rId8"/>
    <p:sldId id="281" r:id="rId9"/>
    <p:sldId id="306" r:id="rId10"/>
    <p:sldId id="268" r:id="rId11"/>
    <p:sldId id="299" r:id="rId12"/>
    <p:sldId id="265" r:id="rId13"/>
    <p:sldId id="267" r:id="rId14"/>
    <p:sldId id="284" r:id="rId15"/>
    <p:sldId id="288" r:id="rId16"/>
    <p:sldId id="283" r:id="rId17"/>
    <p:sldId id="286" r:id="rId18"/>
    <p:sldId id="287" r:id="rId19"/>
    <p:sldId id="289" r:id="rId20"/>
    <p:sldId id="290" r:id="rId21"/>
    <p:sldId id="291" r:id="rId22"/>
    <p:sldId id="292" r:id="rId23"/>
    <p:sldId id="293" r:id="rId24"/>
    <p:sldId id="294" r:id="rId25"/>
    <p:sldId id="295" r:id="rId26"/>
    <p:sldId id="296" r:id="rId27"/>
    <p:sldId id="297" r:id="rId28"/>
    <p:sldId id="298" r:id="rId29"/>
    <p:sldId id="301" r:id="rId30"/>
    <p:sldId id="300" r:id="rId31"/>
    <p:sldId id="302" r:id="rId32"/>
    <p:sldId id="303" r:id="rId33"/>
    <p:sldId id="304"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69" autoAdjust="0"/>
  </p:normalViewPr>
  <p:slideViewPr>
    <p:cSldViewPr snapToGrid="0">
      <p:cViewPr varScale="1">
        <p:scale>
          <a:sx n="64" d="100"/>
          <a:sy n="64" d="100"/>
        </p:scale>
        <p:origin x="978" y="78"/>
      </p:cViewPr>
      <p:guideLst/>
    </p:cSldViewPr>
  </p:slideViewPr>
  <p:outlineViewPr>
    <p:cViewPr>
      <p:scale>
        <a:sx n="33" d="100"/>
        <a:sy n="33" d="100"/>
      </p:scale>
      <p:origin x="0" y="-2653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estgate" userId="5ae7da39f13a7383" providerId="LiveId" clId="{24A1B440-983A-45A3-BA21-D56CE4ADC8EF}"/>
    <pc:docChg chg="undo custSel addSld modSld sldOrd">
      <pc:chgData name="James Westgate" userId="5ae7da39f13a7383" providerId="LiveId" clId="{24A1B440-983A-45A3-BA21-D56CE4ADC8EF}" dt="2022-03-16T01:12:33.764" v="5521" actId="20577"/>
      <pc:docMkLst>
        <pc:docMk/>
      </pc:docMkLst>
      <pc:sldChg chg="addSp delSp modSp mod">
        <pc:chgData name="James Westgate" userId="5ae7da39f13a7383" providerId="LiveId" clId="{24A1B440-983A-45A3-BA21-D56CE4ADC8EF}" dt="2022-03-11T19:49:26.079" v="2540" actId="1076"/>
        <pc:sldMkLst>
          <pc:docMk/>
          <pc:sldMk cId="2117584340" sldId="267"/>
        </pc:sldMkLst>
        <pc:picChg chg="del">
          <ac:chgData name="James Westgate" userId="5ae7da39f13a7383" providerId="LiveId" clId="{24A1B440-983A-45A3-BA21-D56CE4ADC8EF}" dt="2022-03-11T19:48:58.362" v="2537" actId="478"/>
          <ac:picMkLst>
            <pc:docMk/>
            <pc:sldMk cId="2117584340" sldId="267"/>
            <ac:picMk id="6" creationId="{231F3660-78E8-4E9D-BA89-7E492504C4CE}"/>
          </ac:picMkLst>
        </pc:picChg>
        <pc:picChg chg="add mod">
          <ac:chgData name="James Westgate" userId="5ae7da39f13a7383" providerId="LiveId" clId="{24A1B440-983A-45A3-BA21-D56CE4ADC8EF}" dt="2022-03-11T19:49:26.079" v="2540" actId="1076"/>
          <ac:picMkLst>
            <pc:docMk/>
            <pc:sldMk cId="2117584340" sldId="267"/>
            <ac:picMk id="7" creationId="{0FC4BFBB-DF97-4DA3-A550-18D99CC6F754}"/>
          </ac:picMkLst>
        </pc:picChg>
      </pc:sldChg>
      <pc:sldChg chg="addSp delSp modSp mod ord">
        <pc:chgData name="James Westgate" userId="5ae7da39f13a7383" providerId="LiveId" clId="{24A1B440-983A-45A3-BA21-D56CE4ADC8EF}" dt="2022-03-16T01:02:10.183" v="5349" actId="20577"/>
        <pc:sldMkLst>
          <pc:docMk/>
          <pc:sldMk cId="3322096751" sldId="268"/>
        </pc:sldMkLst>
        <pc:spChg chg="mod">
          <ac:chgData name="James Westgate" userId="5ae7da39f13a7383" providerId="LiveId" clId="{24A1B440-983A-45A3-BA21-D56CE4ADC8EF}" dt="2022-03-16T01:02:10.183" v="5349" actId="20577"/>
          <ac:spMkLst>
            <pc:docMk/>
            <pc:sldMk cId="3322096751" sldId="268"/>
            <ac:spMk id="5" creationId="{11A509B9-4FBC-4E37-9759-4A8482C6D6EC}"/>
          </ac:spMkLst>
        </pc:spChg>
        <pc:spChg chg="add del mod">
          <ac:chgData name="James Westgate" userId="5ae7da39f13a7383" providerId="LiveId" clId="{24A1B440-983A-45A3-BA21-D56CE4ADC8EF}" dt="2022-03-11T19:50:26.868" v="2542"/>
          <ac:spMkLst>
            <pc:docMk/>
            <pc:sldMk cId="3322096751" sldId="268"/>
            <ac:spMk id="6" creationId="{9F8B091E-4D9D-419D-BB0F-C816E6C9E1FF}"/>
          </ac:spMkLst>
        </pc:spChg>
        <pc:picChg chg="del">
          <ac:chgData name="James Westgate" userId="5ae7da39f13a7383" providerId="LiveId" clId="{24A1B440-983A-45A3-BA21-D56CE4ADC8EF}" dt="2022-03-11T19:49:08.055" v="2538" actId="21"/>
          <ac:picMkLst>
            <pc:docMk/>
            <pc:sldMk cId="3322096751" sldId="268"/>
            <ac:picMk id="3" creationId="{2C24B00D-81B1-44FF-9C29-A8C52674E295}"/>
          </ac:picMkLst>
        </pc:picChg>
        <pc:picChg chg="del">
          <ac:chgData name="James Westgate" userId="5ae7da39f13a7383" providerId="LiveId" clId="{24A1B440-983A-45A3-BA21-D56CE4ADC8EF}" dt="2022-03-11T19:49:36.622" v="2541" actId="478"/>
          <ac:picMkLst>
            <pc:docMk/>
            <pc:sldMk cId="3322096751" sldId="268"/>
            <ac:picMk id="7" creationId="{D5DFABE3-80F3-4FAE-B310-271CA16BE958}"/>
          </ac:picMkLst>
        </pc:picChg>
        <pc:picChg chg="add mod">
          <ac:chgData name="James Westgate" userId="5ae7da39f13a7383" providerId="LiveId" clId="{24A1B440-983A-45A3-BA21-D56CE4ADC8EF}" dt="2022-03-11T20:01:54.740" v="2592" actId="1076"/>
          <ac:picMkLst>
            <pc:docMk/>
            <pc:sldMk cId="3322096751" sldId="268"/>
            <ac:picMk id="8" creationId="{023BD177-1C50-4B45-A577-94B5F8F3781A}"/>
          </ac:picMkLst>
        </pc:picChg>
      </pc:sldChg>
      <pc:sldChg chg="modSp mod">
        <pc:chgData name="James Westgate" userId="5ae7da39f13a7383" providerId="LiveId" clId="{24A1B440-983A-45A3-BA21-D56CE4ADC8EF}" dt="2022-03-16T00:48:30.341" v="5344" actId="20577"/>
        <pc:sldMkLst>
          <pc:docMk/>
          <pc:sldMk cId="2721299908" sldId="279"/>
        </pc:sldMkLst>
        <pc:spChg chg="mod">
          <ac:chgData name="James Westgate" userId="5ae7da39f13a7383" providerId="LiveId" clId="{24A1B440-983A-45A3-BA21-D56CE4ADC8EF}" dt="2022-03-16T00:48:30.341" v="5344" actId="20577"/>
          <ac:spMkLst>
            <pc:docMk/>
            <pc:sldMk cId="2721299908" sldId="279"/>
            <ac:spMk id="8" creationId="{5C4F00BA-386D-448C-B0C3-44A3DE602DA9}"/>
          </ac:spMkLst>
        </pc:spChg>
      </pc:sldChg>
      <pc:sldChg chg="modSp mod">
        <pc:chgData name="James Westgate" userId="5ae7da39f13a7383" providerId="LiveId" clId="{24A1B440-983A-45A3-BA21-D56CE4ADC8EF}" dt="2022-03-15T22:37:36.478" v="5218" actId="113"/>
        <pc:sldMkLst>
          <pc:docMk/>
          <pc:sldMk cId="1154644155" sldId="280"/>
        </pc:sldMkLst>
        <pc:spChg chg="mod">
          <ac:chgData name="James Westgate" userId="5ae7da39f13a7383" providerId="LiveId" clId="{24A1B440-983A-45A3-BA21-D56CE4ADC8EF}" dt="2022-03-15T22:37:36.478" v="5218" actId="113"/>
          <ac:spMkLst>
            <pc:docMk/>
            <pc:sldMk cId="1154644155" sldId="280"/>
            <ac:spMk id="8" creationId="{5C4F00BA-386D-448C-B0C3-44A3DE602DA9}"/>
          </ac:spMkLst>
        </pc:spChg>
      </pc:sldChg>
      <pc:sldChg chg="modSp mod">
        <pc:chgData name="James Westgate" userId="5ae7da39f13a7383" providerId="LiveId" clId="{24A1B440-983A-45A3-BA21-D56CE4ADC8EF}" dt="2022-03-11T19:43:15.134" v="2536" actId="1076"/>
        <pc:sldMkLst>
          <pc:docMk/>
          <pc:sldMk cId="1525420510" sldId="281"/>
        </pc:sldMkLst>
        <pc:spChg chg="mod">
          <ac:chgData name="James Westgate" userId="5ae7da39f13a7383" providerId="LiveId" clId="{24A1B440-983A-45A3-BA21-D56CE4ADC8EF}" dt="2022-03-11T19:43:15.134" v="2536" actId="1076"/>
          <ac:spMkLst>
            <pc:docMk/>
            <pc:sldMk cId="1525420510" sldId="281"/>
            <ac:spMk id="12" creationId="{7DFE1BCD-0ED9-49E7-87FA-B8DA8F3A1DEC}"/>
          </ac:spMkLst>
        </pc:spChg>
        <pc:picChg chg="mod">
          <ac:chgData name="James Westgate" userId="5ae7da39f13a7383" providerId="LiveId" clId="{24A1B440-983A-45A3-BA21-D56CE4ADC8EF}" dt="2022-03-11T17:27:02.447" v="4" actId="1076"/>
          <ac:picMkLst>
            <pc:docMk/>
            <pc:sldMk cId="1525420510" sldId="281"/>
            <ac:picMk id="10" creationId="{DD754002-D6F7-4E50-8950-3100D968DE71}"/>
          </ac:picMkLst>
        </pc:picChg>
      </pc:sldChg>
      <pc:sldChg chg="modSp mod">
        <pc:chgData name="James Westgate" userId="5ae7da39f13a7383" providerId="LiveId" clId="{24A1B440-983A-45A3-BA21-D56CE4ADC8EF}" dt="2022-03-11T17:54:26.915" v="267" actId="27636"/>
        <pc:sldMkLst>
          <pc:docMk/>
          <pc:sldMk cId="3520311257" sldId="283"/>
        </pc:sldMkLst>
        <pc:spChg chg="mod">
          <ac:chgData name="James Westgate" userId="5ae7da39f13a7383" providerId="LiveId" clId="{24A1B440-983A-45A3-BA21-D56CE4ADC8EF}" dt="2022-03-11T17:54:26.915" v="267" actId="27636"/>
          <ac:spMkLst>
            <pc:docMk/>
            <pc:sldMk cId="3520311257" sldId="283"/>
            <ac:spMk id="6" creationId="{95D23BD5-CA6E-451A-A7CE-05CB241A39A3}"/>
          </ac:spMkLst>
        </pc:spChg>
      </pc:sldChg>
      <pc:sldChg chg="modSp mod">
        <pc:chgData name="James Westgate" userId="5ae7da39f13a7383" providerId="LiveId" clId="{24A1B440-983A-45A3-BA21-D56CE4ADC8EF}" dt="2022-03-11T17:26:08.179" v="0" actId="113"/>
        <pc:sldMkLst>
          <pc:docMk/>
          <pc:sldMk cId="3053976704" sldId="285"/>
        </pc:sldMkLst>
        <pc:spChg chg="mod">
          <ac:chgData name="James Westgate" userId="5ae7da39f13a7383" providerId="LiveId" clId="{24A1B440-983A-45A3-BA21-D56CE4ADC8EF}" dt="2022-03-11T17:26:08.179" v="0" actId="113"/>
          <ac:spMkLst>
            <pc:docMk/>
            <pc:sldMk cId="3053976704" sldId="285"/>
            <ac:spMk id="8" creationId="{5C4F00BA-386D-448C-B0C3-44A3DE602DA9}"/>
          </ac:spMkLst>
        </pc:spChg>
      </pc:sldChg>
      <pc:sldChg chg="modSp mod">
        <pc:chgData name="James Westgate" userId="5ae7da39f13a7383" providerId="LiveId" clId="{24A1B440-983A-45A3-BA21-D56CE4ADC8EF}" dt="2022-03-15T23:33:41.229" v="5285" actId="20577"/>
        <pc:sldMkLst>
          <pc:docMk/>
          <pc:sldMk cId="2441424171" sldId="286"/>
        </pc:sldMkLst>
        <pc:spChg chg="mod">
          <ac:chgData name="James Westgate" userId="5ae7da39f13a7383" providerId="LiveId" clId="{24A1B440-983A-45A3-BA21-D56CE4ADC8EF}" dt="2022-03-15T23:33:41.229" v="5285" actId="20577"/>
          <ac:spMkLst>
            <pc:docMk/>
            <pc:sldMk cId="2441424171" sldId="286"/>
            <ac:spMk id="6" creationId="{95D23BD5-CA6E-451A-A7CE-05CB241A39A3}"/>
          </ac:spMkLst>
        </pc:spChg>
      </pc:sldChg>
      <pc:sldChg chg="modSp mod">
        <pc:chgData name="James Westgate" userId="5ae7da39f13a7383" providerId="LiveId" clId="{24A1B440-983A-45A3-BA21-D56CE4ADC8EF}" dt="2022-03-11T18:36:55.681" v="426" actId="27636"/>
        <pc:sldMkLst>
          <pc:docMk/>
          <pc:sldMk cId="3787817237" sldId="287"/>
        </pc:sldMkLst>
        <pc:spChg chg="mod">
          <ac:chgData name="James Westgate" userId="5ae7da39f13a7383" providerId="LiveId" clId="{24A1B440-983A-45A3-BA21-D56CE4ADC8EF}" dt="2022-03-11T18:36:55.681" v="426" actId="27636"/>
          <ac:spMkLst>
            <pc:docMk/>
            <pc:sldMk cId="3787817237" sldId="287"/>
            <ac:spMk id="6" creationId="{95D23BD5-CA6E-451A-A7CE-05CB241A39A3}"/>
          </ac:spMkLst>
        </pc:spChg>
      </pc:sldChg>
      <pc:sldChg chg="modSp mod ord">
        <pc:chgData name="James Westgate" userId="5ae7da39f13a7383" providerId="LiveId" clId="{24A1B440-983A-45A3-BA21-D56CE4ADC8EF}" dt="2022-03-16T00:28:27.907" v="5330" actId="20577"/>
        <pc:sldMkLst>
          <pc:docMk/>
          <pc:sldMk cId="2537729756" sldId="288"/>
        </pc:sldMkLst>
        <pc:spChg chg="mod">
          <ac:chgData name="James Westgate" userId="5ae7da39f13a7383" providerId="LiveId" clId="{24A1B440-983A-45A3-BA21-D56CE4ADC8EF}" dt="2022-03-16T00:28:27.907" v="5330" actId="20577"/>
          <ac:spMkLst>
            <pc:docMk/>
            <pc:sldMk cId="2537729756" sldId="288"/>
            <ac:spMk id="6" creationId="{95D23BD5-CA6E-451A-A7CE-05CB241A39A3}"/>
          </ac:spMkLst>
        </pc:spChg>
      </pc:sldChg>
      <pc:sldChg chg="modSp mod">
        <pc:chgData name="James Westgate" userId="5ae7da39f13a7383" providerId="LiveId" clId="{24A1B440-983A-45A3-BA21-D56CE4ADC8EF}" dt="2022-03-15T23:34:47.327" v="5306" actId="114"/>
        <pc:sldMkLst>
          <pc:docMk/>
          <pc:sldMk cId="37915685" sldId="289"/>
        </pc:sldMkLst>
        <pc:spChg chg="mod">
          <ac:chgData name="James Westgate" userId="5ae7da39f13a7383" providerId="LiveId" clId="{24A1B440-983A-45A3-BA21-D56CE4ADC8EF}" dt="2022-03-15T23:34:47.327" v="5306" actId="114"/>
          <ac:spMkLst>
            <pc:docMk/>
            <pc:sldMk cId="37915685" sldId="289"/>
            <ac:spMk id="6" creationId="{95D23BD5-CA6E-451A-A7CE-05CB241A39A3}"/>
          </ac:spMkLst>
        </pc:spChg>
      </pc:sldChg>
      <pc:sldChg chg="modSp mod">
        <pc:chgData name="James Westgate" userId="5ae7da39f13a7383" providerId="LiveId" clId="{24A1B440-983A-45A3-BA21-D56CE4ADC8EF}" dt="2022-03-11T18:33:41.556" v="424" actId="14100"/>
        <pc:sldMkLst>
          <pc:docMk/>
          <pc:sldMk cId="2750137761" sldId="290"/>
        </pc:sldMkLst>
        <pc:spChg chg="mod">
          <ac:chgData name="James Westgate" userId="5ae7da39f13a7383" providerId="LiveId" clId="{24A1B440-983A-45A3-BA21-D56CE4ADC8EF}" dt="2022-03-11T18:33:41.556" v="424" actId="14100"/>
          <ac:spMkLst>
            <pc:docMk/>
            <pc:sldMk cId="2750137761" sldId="290"/>
            <ac:spMk id="6" creationId="{95D23BD5-CA6E-451A-A7CE-05CB241A39A3}"/>
          </ac:spMkLst>
        </pc:spChg>
      </pc:sldChg>
      <pc:sldChg chg="modSp add mod">
        <pc:chgData name="James Westgate" userId="5ae7da39f13a7383" providerId="LiveId" clId="{24A1B440-983A-45A3-BA21-D56CE4ADC8EF}" dt="2022-03-11T18:47:20.739" v="1078" actId="20577"/>
        <pc:sldMkLst>
          <pc:docMk/>
          <pc:sldMk cId="1227311019" sldId="291"/>
        </pc:sldMkLst>
        <pc:spChg chg="mod">
          <ac:chgData name="James Westgate" userId="5ae7da39f13a7383" providerId="LiveId" clId="{24A1B440-983A-45A3-BA21-D56CE4ADC8EF}" dt="2022-03-11T18:47:20.739" v="1078" actId="20577"/>
          <ac:spMkLst>
            <pc:docMk/>
            <pc:sldMk cId="1227311019" sldId="291"/>
            <ac:spMk id="6" creationId="{95D23BD5-CA6E-451A-A7CE-05CB241A39A3}"/>
          </ac:spMkLst>
        </pc:spChg>
        <pc:spChg chg="mod">
          <ac:chgData name="James Westgate" userId="5ae7da39f13a7383" providerId="LiveId" clId="{24A1B440-983A-45A3-BA21-D56CE4ADC8EF}" dt="2022-03-11T18:38:07.794" v="464" actId="20577"/>
          <ac:spMkLst>
            <pc:docMk/>
            <pc:sldMk cId="1227311019" sldId="291"/>
            <ac:spMk id="9" creationId="{1CD3949E-9E08-4ACE-A248-8E2C4A1BD465}"/>
          </ac:spMkLst>
        </pc:spChg>
      </pc:sldChg>
      <pc:sldChg chg="modSp add mod">
        <pc:chgData name="James Westgate" userId="5ae7da39f13a7383" providerId="LiveId" clId="{24A1B440-983A-45A3-BA21-D56CE4ADC8EF}" dt="2022-03-11T19:03:24.933" v="1696" actId="20577"/>
        <pc:sldMkLst>
          <pc:docMk/>
          <pc:sldMk cId="1814860083" sldId="292"/>
        </pc:sldMkLst>
        <pc:spChg chg="mod">
          <ac:chgData name="James Westgate" userId="5ae7da39f13a7383" providerId="LiveId" clId="{24A1B440-983A-45A3-BA21-D56CE4ADC8EF}" dt="2022-03-11T19:03:24.933" v="1696" actId="20577"/>
          <ac:spMkLst>
            <pc:docMk/>
            <pc:sldMk cId="1814860083" sldId="292"/>
            <ac:spMk id="6" creationId="{95D23BD5-CA6E-451A-A7CE-05CB241A39A3}"/>
          </ac:spMkLst>
        </pc:spChg>
        <pc:spChg chg="mod">
          <ac:chgData name="James Westgate" userId="5ae7da39f13a7383" providerId="LiveId" clId="{24A1B440-983A-45A3-BA21-D56CE4ADC8EF}" dt="2022-03-11T18:52:06.174" v="1116" actId="20577"/>
          <ac:spMkLst>
            <pc:docMk/>
            <pc:sldMk cId="1814860083" sldId="292"/>
            <ac:spMk id="9" creationId="{1CD3949E-9E08-4ACE-A248-8E2C4A1BD465}"/>
          </ac:spMkLst>
        </pc:spChg>
      </pc:sldChg>
      <pc:sldChg chg="modSp add mod">
        <pc:chgData name="James Westgate" userId="5ae7da39f13a7383" providerId="LiveId" clId="{24A1B440-983A-45A3-BA21-D56CE4ADC8EF}" dt="2022-03-11T19:16:08.188" v="2146" actId="20577"/>
        <pc:sldMkLst>
          <pc:docMk/>
          <pc:sldMk cId="2594058887" sldId="293"/>
        </pc:sldMkLst>
        <pc:spChg chg="mod">
          <ac:chgData name="James Westgate" userId="5ae7da39f13a7383" providerId="LiveId" clId="{24A1B440-983A-45A3-BA21-D56CE4ADC8EF}" dt="2022-03-11T19:16:08.188" v="2146" actId="20577"/>
          <ac:spMkLst>
            <pc:docMk/>
            <pc:sldMk cId="2594058887" sldId="293"/>
            <ac:spMk id="6" creationId="{95D23BD5-CA6E-451A-A7CE-05CB241A39A3}"/>
          </ac:spMkLst>
        </pc:spChg>
        <pc:spChg chg="mod">
          <ac:chgData name="James Westgate" userId="5ae7da39f13a7383" providerId="LiveId" clId="{24A1B440-983A-45A3-BA21-D56CE4ADC8EF}" dt="2022-03-11T19:08:20.292" v="1720" actId="20577"/>
          <ac:spMkLst>
            <pc:docMk/>
            <pc:sldMk cId="2594058887" sldId="293"/>
            <ac:spMk id="9" creationId="{1CD3949E-9E08-4ACE-A248-8E2C4A1BD465}"/>
          </ac:spMkLst>
        </pc:spChg>
      </pc:sldChg>
      <pc:sldChg chg="modSp add mod">
        <pc:chgData name="James Westgate" userId="5ae7da39f13a7383" providerId="LiveId" clId="{24A1B440-983A-45A3-BA21-D56CE4ADC8EF}" dt="2022-03-16T01:04:40.269" v="5355" actId="114"/>
        <pc:sldMkLst>
          <pc:docMk/>
          <pc:sldMk cId="2474845123" sldId="294"/>
        </pc:sldMkLst>
        <pc:spChg chg="mod">
          <ac:chgData name="James Westgate" userId="5ae7da39f13a7383" providerId="LiveId" clId="{24A1B440-983A-45A3-BA21-D56CE4ADC8EF}" dt="2022-03-16T01:04:40.269" v="5355" actId="114"/>
          <ac:spMkLst>
            <pc:docMk/>
            <pc:sldMk cId="2474845123" sldId="294"/>
            <ac:spMk id="6" creationId="{95D23BD5-CA6E-451A-A7CE-05CB241A39A3}"/>
          </ac:spMkLst>
        </pc:spChg>
      </pc:sldChg>
      <pc:sldChg chg="modSp add mod">
        <pc:chgData name="James Westgate" userId="5ae7da39f13a7383" providerId="LiveId" clId="{24A1B440-983A-45A3-BA21-D56CE4ADC8EF}" dt="2022-03-16T01:05:14.899" v="5356" actId="114"/>
        <pc:sldMkLst>
          <pc:docMk/>
          <pc:sldMk cId="2345642272" sldId="295"/>
        </pc:sldMkLst>
        <pc:spChg chg="mod">
          <ac:chgData name="James Westgate" userId="5ae7da39f13a7383" providerId="LiveId" clId="{24A1B440-983A-45A3-BA21-D56CE4ADC8EF}" dt="2022-03-16T01:05:14.899" v="5356" actId="114"/>
          <ac:spMkLst>
            <pc:docMk/>
            <pc:sldMk cId="2345642272" sldId="295"/>
            <ac:spMk id="6" creationId="{95D23BD5-CA6E-451A-A7CE-05CB241A39A3}"/>
          </ac:spMkLst>
        </pc:spChg>
      </pc:sldChg>
      <pc:sldChg chg="modSp add mod">
        <pc:chgData name="James Westgate" userId="5ae7da39f13a7383" providerId="LiveId" clId="{24A1B440-983A-45A3-BA21-D56CE4ADC8EF}" dt="2022-03-16T01:11:44.533" v="5499" actId="20577"/>
        <pc:sldMkLst>
          <pc:docMk/>
          <pc:sldMk cId="917910212" sldId="296"/>
        </pc:sldMkLst>
        <pc:spChg chg="mod">
          <ac:chgData name="James Westgate" userId="5ae7da39f13a7383" providerId="LiveId" clId="{24A1B440-983A-45A3-BA21-D56CE4ADC8EF}" dt="2022-03-16T01:06:41.057" v="5362" actId="20577"/>
          <ac:spMkLst>
            <pc:docMk/>
            <pc:sldMk cId="917910212" sldId="296"/>
            <ac:spMk id="6" creationId="{95D23BD5-CA6E-451A-A7CE-05CB241A39A3}"/>
          </ac:spMkLst>
        </pc:spChg>
        <pc:spChg chg="mod">
          <ac:chgData name="James Westgate" userId="5ae7da39f13a7383" providerId="LiveId" clId="{24A1B440-983A-45A3-BA21-D56CE4ADC8EF}" dt="2022-03-16T01:11:44.533" v="5499" actId="20577"/>
          <ac:spMkLst>
            <pc:docMk/>
            <pc:sldMk cId="917910212" sldId="296"/>
            <ac:spMk id="9" creationId="{1CD3949E-9E08-4ACE-A248-8E2C4A1BD465}"/>
          </ac:spMkLst>
        </pc:spChg>
      </pc:sldChg>
      <pc:sldChg chg="modSp add mod">
        <pc:chgData name="James Westgate" userId="5ae7da39f13a7383" providerId="LiveId" clId="{24A1B440-983A-45A3-BA21-D56CE4ADC8EF}" dt="2022-03-16T01:11:28.455" v="5489" actId="20577"/>
        <pc:sldMkLst>
          <pc:docMk/>
          <pc:sldMk cId="3824219705" sldId="297"/>
        </pc:sldMkLst>
        <pc:spChg chg="mod">
          <ac:chgData name="James Westgate" userId="5ae7da39f13a7383" providerId="LiveId" clId="{24A1B440-983A-45A3-BA21-D56CE4ADC8EF}" dt="2022-03-15T23:36:55.795" v="5326" actId="20577"/>
          <ac:spMkLst>
            <pc:docMk/>
            <pc:sldMk cId="3824219705" sldId="297"/>
            <ac:spMk id="6" creationId="{95D23BD5-CA6E-451A-A7CE-05CB241A39A3}"/>
          </ac:spMkLst>
        </pc:spChg>
        <pc:spChg chg="mod">
          <ac:chgData name="James Westgate" userId="5ae7da39f13a7383" providerId="LiveId" clId="{24A1B440-983A-45A3-BA21-D56CE4ADC8EF}" dt="2022-03-16T01:11:28.455" v="5489" actId="20577"/>
          <ac:spMkLst>
            <pc:docMk/>
            <pc:sldMk cId="3824219705" sldId="297"/>
            <ac:spMk id="9" creationId="{1CD3949E-9E08-4ACE-A248-8E2C4A1BD465}"/>
          </ac:spMkLst>
        </pc:spChg>
      </pc:sldChg>
      <pc:sldChg chg="modSp add mod">
        <pc:chgData name="James Westgate" userId="5ae7da39f13a7383" providerId="LiveId" clId="{24A1B440-983A-45A3-BA21-D56CE4ADC8EF}" dt="2022-03-16T01:11:16.948" v="5479" actId="20577"/>
        <pc:sldMkLst>
          <pc:docMk/>
          <pc:sldMk cId="690072584" sldId="298"/>
        </pc:sldMkLst>
        <pc:spChg chg="mod">
          <ac:chgData name="James Westgate" userId="5ae7da39f13a7383" providerId="LiveId" clId="{24A1B440-983A-45A3-BA21-D56CE4ADC8EF}" dt="2022-03-12T18:44:01.333" v="4197" actId="20577"/>
          <ac:spMkLst>
            <pc:docMk/>
            <pc:sldMk cId="690072584" sldId="298"/>
            <ac:spMk id="6" creationId="{95D23BD5-CA6E-451A-A7CE-05CB241A39A3}"/>
          </ac:spMkLst>
        </pc:spChg>
        <pc:spChg chg="mod">
          <ac:chgData name="James Westgate" userId="5ae7da39f13a7383" providerId="LiveId" clId="{24A1B440-983A-45A3-BA21-D56CE4ADC8EF}" dt="2022-03-16T01:11:16.948" v="5479" actId="20577"/>
          <ac:spMkLst>
            <pc:docMk/>
            <pc:sldMk cId="690072584" sldId="298"/>
            <ac:spMk id="9" creationId="{1CD3949E-9E08-4ACE-A248-8E2C4A1BD465}"/>
          </ac:spMkLst>
        </pc:spChg>
      </pc:sldChg>
      <pc:sldChg chg="addSp delSp modSp add mod ord">
        <pc:chgData name="James Westgate" userId="5ae7da39f13a7383" providerId="LiveId" clId="{24A1B440-983A-45A3-BA21-D56CE4ADC8EF}" dt="2022-03-16T01:02:27.295" v="5354" actId="20577"/>
        <pc:sldMkLst>
          <pc:docMk/>
          <pc:sldMk cId="2502647595" sldId="299"/>
        </pc:sldMkLst>
        <pc:spChg chg="add del mod">
          <ac:chgData name="James Westgate" userId="5ae7da39f13a7383" providerId="LiveId" clId="{24A1B440-983A-45A3-BA21-D56CE4ADC8EF}" dt="2022-03-11T19:51:52.102" v="2586"/>
          <ac:spMkLst>
            <pc:docMk/>
            <pc:sldMk cId="2502647595" sldId="299"/>
            <ac:spMk id="3" creationId="{B9B0ACBC-E5B8-4CE2-AD3C-AD5F7710A218}"/>
          </ac:spMkLst>
        </pc:spChg>
        <pc:spChg chg="mod">
          <ac:chgData name="James Westgate" userId="5ae7da39f13a7383" providerId="LiveId" clId="{24A1B440-983A-45A3-BA21-D56CE4ADC8EF}" dt="2022-03-16T01:02:27.295" v="5354" actId="20577"/>
          <ac:spMkLst>
            <pc:docMk/>
            <pc:sldMk cId="2502647595" sldId="299"/>
            <ac:spMk id="5" creationId="{11A509B9-4FBC-4E37-9759-4A8482C6D6EC}"/>
          </ac:spMkLst>
        </pc:spChg>
        <pc:spChg chg="add del mod">
          <ac:chgData name="James Westgate" userId="5ae7da39f13a7383" providerId="LiveId" clId="{24A1B440-983A-45A3-BA21-D56CE4ADC8EF}" dt="2022-03-11T20:04:20.594" v="2595"/>
          <ac:spMkLst>
            <pc:docMk/>
            <pc:sldMk cId="2502647595" sldId="299"/>
            <ac:spMk id="9" creationId="{0311FB5D-927B-42E0-A36B-0468632E1882}"/>
          </ac:spMkLst>
        </pc:spChg>
        <pc:spChg chg="add mod">
          <ac:chgData name="James Westgate" userId="5ae7da39f13a7383" providerId="LiveId" clId="{24A1B440-983A-45A3-BA21-D56CE4ADC8EF}" dt="2022-03-16T00:25:54.140" v="5328" actId="14100"/>
          <ac:spMkLst>
            <pc:docMk/>
            <pc:sldMk cId="2502647595" sldId="299"/>
            <ac:spMk id="11" creationId="{79875492-0D40-416D-89A5-1B243095BD20}"/>
          </ac:spMkLst>
        </pc:spChg>
        <pc:picChg chg="add del mod">
          <ac:chgData name="James Westgate" userId="5ae7da39f13a7383" providerId="LiveId" clId="{24A1B440-983A-45A3-BA21-D56CE4ADC8EF}" dt="2022-03-11T20:00:58.518" v="2591" actId="478"/>
          <ac:picMkLst>
            <pc:docMk/>
            <pc:sldMk cId="2502647595" sldId="299"/>
            <ac:picMk id="6" creationId="{3C5E3A4D-8C38-42B6-BB63-8A1526EB97AA}"/>
          </ac:picMkLst>
        </pc:picChg>
        <pc:picChg chg="del">
          <ac:chgData name="James Westgate" userId="5ae7da39f13a7383" providerId="LiveId" clId="{24A1B440-983A-45A3-BA21-D56CE4ADC8EF}" dt="2022-03-11T19:51:15.100" v="2585" actId="478"/>
          <ac:picMkLst>
            <pc:docMk/>
            <pc:sldMk cId="2502647595" sldId="299"/>
            <ac:picMk id="8" creationId="{023BD177-1C50-4B45-A577-94B5F8F3781A}"/>
          </ac:picMkLst>
        </pc:picChg>
        <pc:picChg chg="add mod">
          <ac:chgData name="James Westgate" userId="5ae7da39f13a7383" providerId="LiveId" clId="{24A1B440-983A-45A3-BA21-D56CE4ADC8EF}" dt="2022-03-16T00:26:01.265" v="5329" actId="14100"/>
          <ac:picMkLst>
            <pc:docMk/>
            <pc:sldMk cId="2502647595" sldId="299"/>
            <ac:picMk id="10" creationId="{6B2EE887-8A80-4FE3-B3C7-442B0D1A6220}"/>
          </ac:picMkLst>
        </pc:picChg>
      </pc:sldChg>
      <pc:sldChg chg="modSp add mod">
        <pc:chgData name="James Westgate" userId="5ae7da39f13a7383" providerId="LiveId" clId="{24A1B440-983A-45A3-BA21-D56CE4ADC8EF}" dt="2022-03-16T01:08:55.908" v="5378" actId="20577"/>
        <pc:sldMkLst>
          <pc:docMk/>
          <pc:sldMk cId="3912992830" sldId="300"/>
        </pc:sldMkLst>
        <pc:spChg chg="mod">
          <ac:chgData name="James Westgate" userId="5ae7da39f13a7383" providerId="LiveId" clId="{24A1B440-983A-45A3-BA21-D56CE4ADC8EF}" dt="2022-03-12T18:57:07.690" v="4812" actId="20577"/>
          <ac:spMkLst>
            <pc:docMk/>
            <pc:sldMk cId="3912992830" sldId="300"/>
            <ac:spMk id="6" creationId="{95D23BD5-CA6E-451A-A7CE-05CB241A39A3}"/>
          </ac:spMkLst>
        </pc:spChg>
        <pc:spChg chg="mod">
          <ac:chgData name="James Westgate" userId="5ae7da39f13a7383" providerId="LiveId" clId="{24A1B440-983A-45A3-BA21-D56CE4ADC8EF}" dt="2022-03-16T01:08:55.908" v="5378" actId="20577"/>
          <ac:spMkLst>
            <pc:docMk/>
            <pc:sldMk cId="3912992830" sldId="300"/>
            <ac:spMk id="9" creationId="{1CD3949E-9E08-4ACE-A248-8E2C4A1BD465}"/>
          </ac:spMkLst>
        </pc:spChg>
      </pc:sldChg>
      <pc:sldChg chg="modSp add mod ord">
        <pc:chgData name="James Westgate" userId="5ae7da39f13a7383" providerId="LiveId" clId="{24A1B440-983A-45A3-BA21-D56CE4ADC8EF}" dt="2022-03-16T01:12:33.764" v="5521" actId="20577"/>
        <pc:sldMkLst>
          <pc:docMk/>
          <pc:sldMk cId="2931276902" sldId="301"/>
        </pc:sldMkLst>
        <pc:spChg chg="mod">
          <ac:chgData name="James Westgate" userId="5ae7da39f13a7383" providerId="LiveId" clId="{24A1B440-983A-45A3-BA21-D56CE4ADC8EF}" dt="2022-03-15T23:37:27.078" v="5327" actId="114"/>
          <ac:spMkLst>
            <pc:docMk/>
            <pc:sldMk cId="2931276902" sldId="301"/>
            <ac:spMk id="6" creationId="{95D23BD5-CA6E-451A-A7CE-05CB241A39A3}"/>
          </ac:spMkLst>
        </pc:spChg>
        <pc:spChg chg="mod">
          <ac:chgData name="James Westgate" userId="5ae7da39f13a7383" providerId="LiveId" clId="{24A1B440-983A-45A3-BA21-D56CE4ADC8EF}" dt="2022-03-16T01:12:33.764" v="5521" actId="20577"/>
          <ac:spMkLst>
            <pc:docMk/>
            <pc:sldMk cId="2931276902" sldId="301"/>
            <ac:spMk id="9" creationId="{1CD3949E-9E08-4ACE-A248-8E2C4A1BD465}"/>
          </ac:spMkLst>
        </pc:spChg>
      </pc:sldChg>
      <pc:sldChg chg="modSp add mod">
        <pc:chgData name="James Westgate" userId="5ae7da39f13a7383" providerId="LiveId" clId="{24A1B440-983A-45A3-BA21-D56CE4ADC8EF}" dt="2022-03-16T01:09:09.517" v="5390" actId="20577"/>
        <pc:sldMkLst>
          <pc:docMk/>
          <pc:sldMk cId="40460638" sldId="302"/>
        </pc:sldMkLst>
        <pc:spChg chg="mod">
          <ac:chgData name="James Westgate" userId="5ae7da39f13a7383" providerId="LiveId" clId="{24A1B440-983A-45A3-BA21-D56CE4ADC8EF}" dt="2022-03-12T19:12:04.036" v="4934" actId="27636"/>
          <ac:spMkLst>
            <pc:docMk/>
            <pc:sldMk cId="40460638" sldId="302"/>
            <ac:spMk id="6" creationId="{95D23BD5-CA6E-451A-A7CE-05CB241A39A3}"/>
          </ac:spMkLst>
        </pc:spChg>
        <pc:spChg chg="mod">
          <ac:chgData name="James Westgate" userId="5ae7da39f13a7383" providerId="LiveId" clId="{24A1B440-983A-45A3-BA21-D56CE4ADC8EF}" dt="2022-03-16T01:09:09.517" v="5390" actId="20577"/>
          <ac:spMkLst>
            <pc:docMk/>
            <pc:sldMk cId="40460638" sldId="302"/>
            <ac:spMk id="9" creationId="{1CD3949E-9E08-4ACE-A248-8E2C4A1BD465}"/>
          </ac:spMkLst>
        </pc:spChg>
      </pc:sldChg>
      <pc:sldChg chg="modSp add mod">
        <pc:chgData name="James Westgate" userId="5ae7da39f13a7383" providerId="LiveId" clId="{24A1B440-983A-45A3-BA21-D56CE4ADC8EF}" dt="2022-03-16T01:09:22.571" v="5402" actId="20577"/>
        <pc:sldMkLst>
          <pc:docMk/>
          <pc:sldMk cId="4103633054" sldId="303"/>
        </pc:sldMkLst>
        <pc:spChg chg="mod">
          <ac:chgData name="James Westgate" userId="5ae7da39f13a7383" providerId="LiveId" clId="{24A1B440-983A-45A3-BA21-D56CE4ADC8EF}" dt="2022-03-12T19:14:16.367" v="4957" actId="20577"/>
          <ac:spMkLst>
            <pc:docMk/>
            <pc:sldMk cId="4103633054" sldId="303"/>
            <ac:spMk id="6" creationId="{95D23BD5-CA6E-451A-A7CE-05CB241A39A3}"/>
          </ac:spMkLst>
        </pc:spChg>
        <pc:spChg chg="mod">
          <ac:chgData name="James Westgate" userId="5ae7da39f13a7383" providerId="LiveId" clId="{24A1B440-983A-45A3-BA21-D56CE4ADC8EF}" dt="2022-03-16T01:09:22.571" v="5402" actId="20577"/>
          <ac:spMkLst>
            <pc:docMk/>
            <pc:sldMk cId="4103633054" sldId="303"/>
            <ac:spMk id="9" creationId="{1CD3949E-9E08-4ACE-A248-8E2C4A1BD465}"/>
          </ac:spMkLst>
        </pc:spChg>
      </pc:sldChg>
      <pc:sldChg chg="modSp add mod">
        <pc:chgData name="James Westgate" userId="5ae7da39f13a7383" providerId="LiveId" clId="{24A1B440-983A-45A3-BA21-D56CE4ADC8EF}" dt="2022-03-16T01:09:34.029" v="5414" actId="20577"/>
        <pc:sldMkLst>
          <pc:docMk/>
          <pc:sldMk cId="1014669819" sldId="304"/>
        </pc:sldMkLst>
        <pc:spChg chg="mod">
          <ac:chgData name="James Westgate" userId="5ae7da39f13a7383" providerId="LiveId" clId="{24A1B440-983A-45A3-BA21-D56CE4ADC8EF}" dt="2022-03-12T19:25:10.122" v="5166" actId="20577"/>
          <ac:spMkLst>
            <pc:docMk/>
            <pc:sldMk cId="1014669819" sldId="304"/>
            <ac:spMk id="6" creationId="{95D23BD5-CA6E-451A-A7CE-05CB241A39A3}"/>
          </ac:spMkLst>
        </pc:spChg>
        <pc:spChg chg="mod">
          <ac:chgData name="James Westgate" userId="5ae7da39f13a7383" providerId="LiveId" clId="{24A1B440-983A-45A3-BA21-D56CE4ADC8EF}" dt="2022-03-16T01:09:34.029" v="5414" actId="20577"/>
          <ac:spMkLst>
            <pc:docMk/>
            <pc:sldMk cId="1014669819" sldId="304"/>
            <ac:spMk id="9" creationId="{1CD3949E-9E08-4ACE-A248-8E2C4A1BD465}"/>
          </ac:spMkLst>
        </pc:spChg>
      </pc:sldChg>
      <pc:sldChg chg="modSp add mod">
        <pc:chgData name="James Westgate" userId="5ae7da39f13a7383" providerId="LiveId" clId="{24A1B440-983A-45A3-BA21-D56CE4ADC8EF}" dt="2022-03-15T17:39:21.912" v="5209" actId="6549"/>
        <pc:sldMkLst>
          <pc:docMk/>
          <pc:sldMk cId="484820487" sldId="305"/>
        </pc:sldMkLst>
        <pc:spChg chg="mod">
          <ac:chgData name="James Westgate" userId="5ae7da39f13a7383" providerId="LiveId" clId="{24A1B440-983A-45A3-BA21-D56CE4ADC8EF}" dt="2022-03-15T17:39:21.912" v="5209" actId="6549"/>
          <ac:spMkLst>
            <pc:docMk/>
            <pc:sldMk cId="484820487" sldId="305"/>
            <ac:spMk id="6" creationId="{95D23BD5-CA6E-451A-A7CE-05CB241A39A3}"/>
          </ac:spMkLst>
        </pc:spChg>
        <pc:spChg chg="mod">
          <ac:chgData name="James Westgate" userId="5ae7da39f13a7383" providerId="LiveId" clId="{24A1B440-983A-45A3-BA21-D56CE4ADC8EF}" dt="2022-03-12T19:25:25.738" v="5189" actId="20577"/>
          <ac:spMkLst>
            <pc:docMk/>
            <pc:sldMk cId="484820487" sldId="305"/>
            <ac:spMk id="9" creationId="{1CD3949E-9E08-4ACE-A248-8E2C4A1BD465}"/>
          </ac:spMkLst>
        </pc:spChg>
      </pc:sldChg>
      <pc:sldChg chg="addSp delSp modSp add mod">
        <pc:chgData name="James Westgate" userId="5ae7da39f13a7383" providerId="LiveId" clId="{24A1B440-983A-45A3-BA21-D56CE4ADC8EF}" dt="2022-03-15T23:28:05.958" v="5245" actId="1076"/>
        <pc:sldMkLst>
          <pc:docMk/>
          <pc:sldMk cId="4067026411" sldId="306"/>
        </pc:sldMkLst>
        <pc:spChg chg="add del mod">
          <ac:chgData name="James Westgate" userId="5ae7da39f13a7383" providerId="LiveId" clId="{24A1B440-983A-45A3-BA21-D56CE4ADC8EF}" dt="2022-03-15T23:26:02.785" v="5221"/>
          <ac:spMkLst>
            <pc:docMk/>
            <pc:sldMk cId="4067026411" sldId="306"/>
            <ac:spMk id="3" creationId="{8B642399-A57F-48D4-AB6E-EE992B36475F}"/>
          </ac:spMkLst>
        </pc:spChg>
        <pc:spChg chg="add mod">
          <ac:chgData name="James Westgate" userId="5ae7da39f13a7383" providerId="LiveId" clId="{24A1B440-983A-45A3-BA21-D56CE4ADC8EF}" dt="2022-03-15T23:28:05.958" v="5245" actId="1076"/>
          <ac:spMkLst>
            <pc:docMk/>
            <pc:sldMk cId="4067026411" sldId="306"/>
            <ac:spMk id="7" creationId="{E13AC097-5642-4C28-8124-41D411CDFC8C}"/>
          </ac:spMkLst>
        </pc:spChg>
        <pc:spChg chg="del mod">
          <ac:chgData name="James Westgate" userId="5ae7da39f13a7383" providerId="LiveId" clId="{24A1B440-983A-45A3-BA21-D56CE4ADC8EF}" dt="2022-03-15T23:26:17.011" v="5224" actId="478"/>
          <ac:spMkLst>
            <pc:docMk/>
            <pc:sldMk cId="4067026411" sldId="306"/>
            <ac:spMk id="11" creationId="{1208B9A1-5376-4DC6-A325-BC3388DE889C}"/>
          </ac:spMkLst>
        </pc:spChg>
        <pc:picChg chg="add mod">
          <ac:chgData name="James Westgate" userId="5ae7da39f13a7383" providerId="LiveId" clId="{24A1B440-983A-45A3-BA21-D56CE4ADC8EF}" dt="2022-03-15T23:26:42.755" v="5230" actId="14100"/>
          <ac:picMkLst>
            <pc:docMk/>
            <pc:sldMk cId="4067026411" sldId="306"/>
            <ac:picMk id="6" creationId="{68492CD3-A03E-4808-BA70-550316A697F2}"/>
          </ac:picMkLst>
        </pc:picChg>
        <pc:picChg chg="del">
          <ac:chgData name="James Westgate" userId="5ae7da39f13a7383" providerId="LiveId" clId="{24A1B440-983A-45A3-BA21-D56CE4ADC8EF}" dt="2022-03-15T23:21:58.980" v="5220" actId="478"/>
          <ac:picMkLst>
            <pc:docMk/>
            <pc:sldMk cId="4067026411" sldId="306"/>
            <ac:picMk id="10" creationId="{DD754002-D6F7-4E50-8950-3100D968DE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3A42C-7448-4881-ACD8-6B73BE3DA423}"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4C15D-655C-4529-B3EC-6EAC77A79942}" type="slidenum">
              <a:rPr lang="en-US" smtClean="0"/>
              <a:t>‹#›</a:t>
            </a:fld>
            <a:endParaRPr lang="en-US"/>
          </a:p>
        </p:txBody>
      </p:sp>
    </p:spTree>
    <p:extLst>
      <p:ext uri="{BB962C8B-B14F-4D97-AF65-F5344CB8AC3E}">
        <p14:creationId xmlns:p14="http://schemas.microsoft.com/office/powerpoint/2010/main" val="295533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4C15D-655C-4529-B3EC-6EAC77A79942}" type="slidenum">
              <a:rPr lang="en-US" smtClean="0"/>
              <a:t>20</a:t>
            </a:fld>
            <a:endParaRPr lang="en-US"/>
          </a:p>
        </p:txBody>
      </p:sp>
    </p:spTree>
    <p:extLst>
      <p:ext uri="{BB962C8B-B14F-4D97-AF65-F5344CB8AC3E}">
        <p14:creationId xmlns:p14="http://schemas.microsoft.com/office/powerpoint/2010/main" val="336931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F7F5-1146-4DD7-8CF5-756B6E74D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B0E0B-F312-4727-BC3F-2B571888E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BE8B7-6A5B-4204-9994-C90376FE1A70}"/>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5" name="Footer Placeholder 4">
            <a:extLst>
              <a:ext uri="{FF2B5EF4-FFF2-40B4-BE49-F238E27FC236}">
                <a16:creationId xmlns:a16="http://schemas.microsoft.com/office/drawing/2014/main" id="{1BF0EC37-0588-4FF5-B4B7-FA44C582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22120-ED83-4502-9494-D777AA45D52A}"/>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330252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7E0D-7010-4EC0-8322-96AD7B3E6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FF0CA-CAAA-4C4D-91DB-C506FE2B7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37929-EDBC-4A3E-8271-0D86D1022ADD}"/>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5" name="Footer Placeholder 4">
            <a:extLst>
              <a:ext uri="{FF2B5EF4-FFF2-40B4-BE49-F238E27FC236}">
                <a16:creationId xmlns:a16="http://schemas.microsoft.com/office/drawing/2014/main" id="{1A52A17A-21C5-42BA-B5DC-E65914D4C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B3B6A-5FDE-457A-8B41-CD2053306FCE}"/>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263967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0363A-7D28-4D39-ADA4-B9591EB4C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95C2C7-AA24-477A-8267-EC037A2DC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31906-8ADC-4B73-A79E-65C1D41CDDA6}"/>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5" name="Footer Placeholder 4">
            <a:extLst>
              <a:ext uri="{FF2B5EF4-FFF2-40B4-BE49-F238E27FC236}">
                <a16:creationId xmlns:a16="http://schemas.microsoft.com/office/drawing/2014/main" id="{8F2319A9-C4B3-4814-8D51-819615B9E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5597F-641E-44E8-8ECD-518F33E3AEFC}"/>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277288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857B-C786-4407-A839-39B980F35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9FCBA-2231-45F5-B8E8-1E68B27F29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9E4B3-D197-48D7-A889-ECD928CE0395}"/>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5" name="Footer Placeholder 4">
            <a:extLst>
              <a:ext uri="{FF2B5EF4-FFF2-40B4-BE49-F238E27FC236}">
                <a16:creationId xmlns:a16="http://schemas.microsoft.com/office/drawing/2014/main" id="{98D64789-5B72-4171-87B3-88F953A24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D43BC-FBB5-40CB-8F4E-C3A74435C10C}"/>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52388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F671-F85F-49E0-A8C6-6609D62C6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216A9-A06E-4E48-A510-ED6F2163C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4CA240-8AD8-48A0-BEEA-C332AEA2E72D}"/>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5" name="Footer Placeholder 4">
            <a:extLst>
              <a:ext uri="{FF2B5EF4-FFF2-40B4-BE49-F238E27FC236}">
                <a16:creationId xmlns:a16="http://schemas.microsoft.com/office/drawing/2014/main" id="{35EB3D2E-7FD9-48C2-B77D-88926080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BC07E-42FC-4F12-BB3F-9D9D5A2ECAB9}"/>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412316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72B1-C08A-4A8F-8396-6635411A2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B5360-FDC4-4E9F-889B-F3E2CCD18E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80F99-36E7-48F2-98F1-1E98DE9DB5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B853A-3A38-427D-B6E4-E737788D8FB5}"/>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6" name="Footer Placeholder 5">
            <a:extLst>
              <a:ext uri="{FF2B5EF4-FFF2-40B4-BE49-F238E27FC236}">
                <a16:creationId xmlns:a16="http://schemas.microsoft.com/office/drawing/2014/main" id="{868FB200-78A2-40D0-9C6C-D815C9C4F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1F12A-3751-4301-9AC9-BEADC6D31398}"/>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384846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E57F-14B3-43B2-984E-D5EBE8D974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4E79C-BB43-4EB7-A26F-E4E42E58A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9ECC9-2AA6-4BD5-9FE1-6679F7D652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90DFC6-5EC1-43E8-83A6-169BC4DC9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8A71B-6B51-4083-A5AA-2721B7AA8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8CD9E-292E-4648-915B-1ADE78BA3B6C}"/>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8" name="Footer Placeholder 7">
            <a:extLst>
              <a:ext uri="{FF2B5EF4-FFF2-40B4-BE49-F238E27FC236}">
                <a16:creationId xmlns:a16="http://schemas.microsoft.com/office/drawing/2014/main" id="{010DEA50-0423-4395-BC04-FA202C555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70D97-1F89-48DB-BD8B-B5B96BC6F852}"/>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7160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8486-307C-4608-8089-300D633E1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E7932-352D-4713-AF5A-22EB821A5048}"/>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4" name="Footer Placeholder 3">
            <a:extLst>
              <a:ext uri="{FF2B5EF4-FFF2-40B4-BE49-F238E27FC236}">
                <a16:creationId xmlns:a16="http://schemas.microsoft.com/office/drawing/2014/main" id="{E97F1CCC-1800-4D19-A31F-6E2D0258F0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321B1B-C5C6-4596-871E-5787C1612D1D}"/>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426464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64491-2E34-4B68-B862-E4D0FD75117D}"/>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3" name="Footer Placeholder 2">
            <a:extLst>
              <a:ext uri="{FF2B5EF4-FFF2-40B4-BE49-F238E27FC236}">
                <a16:creationId xmlns:a16="http://schemas.microsoft.com/office/drawing/2014/main" id="{A1969A34-1468-4BC8-B9C8-B45EC482A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E9CE9-CDA3-4B3A-855F-AEB5D0656A84}"/>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147649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0455-CD7B-4E88-BD03-678BA2692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B50FC6-15E7-4462-BAFF-1A8EC9C74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0045AB-CD75-4602-9B95-509EEF2BD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2A31E-5400-4A98-AD6F-008ADE3F1C27}"/>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6" name="Footer Placeholder 5">
            <a:extLst>
              <a:ext uri="{FF2B5EF4-FFF2-40B4-BE49-F238E27FC236}">
                <a16:creationId xmlns:a16="http://schemas.microsoft.com/office/drawing/2014/main" id="{F55A9346-6FCA-43B6-B3F1-6F3148722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A958-46DD-4E5F-ACCB-AC4B241698BA}"/>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65177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1B1E-5C99-416B-9262-5B7C12EC9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7F9DC-4AA9-4671-A07C-C84E77AF9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7640F-B836-4743-8DA6-2700379F9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166F6-3971-41E7-A0D3-262EBFD77E6F}"/>
              </a:ext>
            </a:extLst>
          </p:cNvPr>
          <p:cNvSpPr>
            <a:spLocks noGrp="1"/>
          </p:cNvSpPr>
          <p:nvPr>
            <p:ph type="dt" sz="half" idx="10"/>
          </p:nvPr>
        </p:nvSpPr>
        <p:spPr/>
        <p:txBody>
          <a:bodyPr/>
          <a:lstStyle/>
          <a:p>
            <a:fld id="{2EE57900-79D6-40AA-A3E3-FB8CD0683DC4}" type="datetimeFigureOut">
              <a:rPr lang="en-US" smtClean="0"/>
              <a:t>3/15/2022</a:t>
            </a:fld>
            <a:endParaRPr lang="en-US"/>
          </a:p>
        </p:txBody>
      </p:sp>
      <p:sp>
        <p:nvSpPr>
          <p:cNvPr id="6" name="Footer Placeholder 5">
            <a:extLst>
              <a:ext uri="{FF2B5EF4-FFF2-40B4-BE49-F238E27FC236}">
                <a16:creationId xmlns:a16="http://schemas.microsoft.com/office/drawing/2014/main" id="{B2011CBD-29C3-4028-B092-AE4D866DA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E838F-2B13-46DB-8FB1-CE9148FB264D}"/>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53005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518E94-3DD5-45FC-BD36-5373788F1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17A52-A16B-4AA8-9EC3-65DFB592A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7699A-111D-42EA-94BA-BA2E391CC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57900-79D6-40AA-A3E3-FB8CD0683DC4}" type="datetimeFigureOut">
              <a:rPr lang="en-US" smtClean="0"/>
              <a:t>3/15/2022</a:t>
            </a:fld>
            <a:endParaRPr lang="en-US"/>
          </a:p>
        </p:txBody>
      </p:sp>
      <p:sp>
        <p:nvSpPr>
          <p:cNvPr id="5" name="Footer Placeholder 4">
            <a:extLst>
              <a:ext uri="{FF2B5EF4-FFF2-40B4-BE49-F238E27FC236}">
                <a16:creationId xmlns:a16="http://schemas.microsoft.com/office/drawing/2014/main" id="{C5A6C211-8553-4B93-8894-7FE40EFB5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346702-7410-410A-8975-8C9D18F36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4B501-4502-4DA1-A515-066F818101D8}" type="slidenum">
              <a:rPr lang="en-US" smtClean="0"/>
              <a:t>‹#›</a:t>
            </a:fld>
            <a:endParaRPr lang="en-US"/>
          </a:p>
        </p:txBody>
      </p:sp>
    </p:spTree>
    <p:extLst>
      <p:ext uri="{BB962C8B-B14F-4D97-AF65-F5344CB8AC3E}">
        <p14:creationId xmlns:p14="http://schemas.microsoft.com/office/powerpoint/2010/main" val="381284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0086-56FA-4048-BF58-A1631259DF2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3BFDDA5-6FDA-4260-9380-72BC517FD20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erson and person in traditional indian attire&#10;&#10;Description automatically generated with low confidence">
            <a:extLst>
              <a:ext uri="{FF2B5EF4-FFF2-40B4-BE49-F238E27FC236}">
                <a16:creationId xmlns:a16="http://schemas.microsoft.com/office/drawing/2014/main" id="{65A7AE47-955B-45F7-BF0F-C242C080A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006354" cy="7324164"/>
          </a:xfrm>
          <a:prstGeom prst="rect">
            <a:avLst/>
          </a:prstGeom>
        </p:spPr>
      </p:pic>
      <p:sp>
        <p:nvSpPr>
          <p:cNvPr id="7" name="TextBox 6">
            <a:extLst>
              <a:ext uri="{FF2B5EF4-FFF2-40B4-BE49-F238E27FC236}">
                <a16:creationId xmlns:a16="http://schemas.microsoft.com/office/drawing/2014/main" id="{EA40A003-81FE-4CF3-8B49-AED4DC8701E5}"/>
              </a:ext>
            </a:extLst>
          </p:cNvPr>
          <p:cNvSpPr txBox="1"/>
          <p:nvPr/>
        </p:nvSpPr>
        <p:spPr>
          <a:xfrm>
            <a:off x="6006353" y="801271"/>
            <a:ext cx="6006354" cy="49859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Esther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Lesson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God’s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for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Careless People  </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05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87400"/>
          </a:xfrm>
        </p:spPr>
        <p:txBody>
          <a:bodyPr/>
          <a:lstStyle/>
          <a:p>
            <a:pPr algn="ctr"/>
            <a:r>
              <a:rPr lang="en-US" b="1" dirty="0"/>
              <a:t>Palace in Susa/Shushan </a:t>
            </a:r>
          </a:p>
        </p:txBody>
      </p:sp>
      <p:pic>
        <p:nvPicPr>
          <p:cNvPr id="8" name="Content Placeholder 7">
            <a:extLst>
              <a:ext uri="{FF2B5EF4-FFF2-40B4-BE49-F238E27FC236}">
                <a16:creationId xmlns:a16="http://schemas.microsoft.com/office/drawing/2014/main" id="{023BD177-1C50-4B45-A577-94B5F8F3781A}"/>
              </a:ext>
            </a:extLst>
          </p:cNvPr>
          <p:cNvPicPr>
            <a:picLocks noGrp="1" noChangeAspect="1"/>
          </p:cNvPicPr>
          <p:nvPr>
            <p:ph idx="1"/>
          </p:nvPr>
        </p:nvPicPr>
        <p:blipFill>
          <a:blip r:embed="rId2"/>
          <a:stretch>
            <a:fillRect/>
          </a:stretch>
        </p:blipFill>
        <p:spPr>
          <a:xfrm>
            <a:off x="1149682" y="1152526"/>
            <a:ext cx="10362764" cy="5569042"/>
          </a:xfrm>
          <a:prstGeom prst="rect">
            <a:avLst/>
          </a:prstGeom>
        </p:spPr>
      </p:pic>
    </p:spTree>
    <p:extLst>
      <p:ext uri="{BB962C8B-B14F-4D97-AF65-F5344CB8AC3E}">
        <p14:creationId xmlns:p14="http://schemas.microsoft.com/office/powerpoint/2010/main" val="332209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87400"/>
          </a:xfrm>
        </p:spPr>
        <p:txBody>
          <a:bodyPr/>
          <a:lstStyle/>
          <a:p>
            <a:pPr algn="ctr"/>
            <a:r>
              <a:rPr lang="en-US" b="1" dirty="0"/>
              <a:t>Palace in Susa/Shushan </a:t>
            </a:r>
          </a:p>
        </p:txBody>
      </p:sp>
      <p:pic>
        <p:nvPicPr>
          <p:cNvPr id="10" name="Content Placeholder 9">
            <a:extLst>
              <a:ext uri="{FF2B5EF4-FFF2-40B4-BE49-F238E27FC236}">
                <a16:creationId xmlns:a16="http://schemas.microsoft.com/office/drawing/2014/main" id="{6B2EE887-8A80-4FE3-B3C7-442B0D1A6220}"/>
              </a:ext>
            </a:extLst>
          </p:cNvPr>
          <p:cNvPicPr>
            <a:picLocks noGrp="1" noChangeAspect="1"/>
          </p:cNvPicPr>
          <p:nvPr>
            <p:ph idx="1"/>
          </p:nvPr>
        </p:nvPicPr>
        <p:blipFill>
          <a:blip r:embed="rId2"/>
          <a:stretch>
            <a:fillRect/>
          </a:stretch>
        </p:blipFill>
        <p:spPr>
          <a:xfrm>
            <a:off x="714531" y="1333266"/>
            <a:ext cx="8504419" cy="5366479"/>
          </a:xfrm>
          <a:prstGeom prst="rect">
            <a:avLst/>
          </a:prstGeom>
        </p:spPr>
      </p:pic>
      <p:sp>
        <p:nvSpPr>
          <p:cNvPr id="11" name="TextBox 10">
            <a:extLst>
              <a:ext uri="{FF2B5EF4-FFF2-40B4-BE49-F238E27FC236}">
                <a16:creationId xmlns:a16="http://schemas.microsoft.com/office/drawing/2014/main" id="{79875492-0D40-416D-89A5-1B243095BD20}"/>
              </a:ext>
            </a:extLst>
          </p:cNvPr>
          <p:cNvSpPr txBox="1"/>
          <p:nvPr/>
        </p:nvSpPr>
        <p:spPr>
          <a:xfrm>
            <a:off x="9218950" y="2008682"/>
            <a:ext cx="2863121" cy="2554545"/>
          </a:xfrm>
          <a:prstGeom prst="rect">
            <a:avLst/>
          </a:prstGeom>
          <a:noFill/>
        </p:spPr>
        <p:txBody>
          <a:bodyPr wrap="square" rtlCol="0">
            <a:spAutoFit/>
          </a:bodyPr>
          <a:lstStyle/>
          <a:p>
            <a:r>
              <a:rPr lang="en-US" sz="3200" dirty="0"/>
              <a:t>The ceiling of the Banquet Hall would have been 70 feet high. </a:t>
            </a:r>
          </a:p>
        </p:txBody>
      </p:sp>
    </p:spTree>
    <p:extLst>
      <p:ext uri="{BB962C8B-B14F-4D97-AF65-F5344CB8AC3E}">
        <p14:creationId xmlns:p14="http://schemas.microsoft.com/office/powerpoint/2010/main" val="250264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825500"/>
          </a:xfrm>
        </p:spPr>
        <p:txBody>
          <a:bodyPr/>
          <a:lstStyle/>
          <a:p>
            <a:pPr algn="ctr"/>
            <a:r>
              <a:rPr lang="en-US" b="1" dirty="0"/>
              <a:t>Xerxes’ Persepolis</a:t>
            </a:r>
          </a:p>
        </p:txBody>
      </p:sp>
      <p:pic>
        <p:nvPicPr>
          <p:cNvPr id="3" name="Content Placeholder 2" descr="A picture containing building, castle, stone&#10;&#10;Description automatically generated">
            <a:extLst>
              <a:ext uri="{FF2B5EF4-FFF2-40B4-BE49-F238E27FC236}">
                <a16:creationId xmlns:a16="http://schemas.microsoft.com/office/drawing/2014/main" id="{C3E2E50E-66DF-42C2-A802-ED09DD3E9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76326"/>
            <a:ext cx="10868891" cy="5629274"/>
          </a:xfrm>
        </p:spPr>
      </p:pic>
    </p:spTree>
    <p:extLst>
      <p:ext uri="{BB962C8B-B14F-4D97-AF65-F5344CB8AC3E}">
        <p14:creationId xmlns:p14="http://schemas.microsoft.com/office/powerpoint/2010/main" val="417574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5"/>
            <a:ext cx="10515600" cy="815975"/>
          </a:xfrm>
        </p:spPr>
        <p:txBody>
          <a:bodyPr/>
          <a:lstStyle/>
          <a:p>
            <a:pPr algn="ctr"/>
            <a:r>
              <a:rPr lang="en-US" b="1" dirty="0"/>
              <a:t>Xerxes’ Persepolis</a:t>
            </a:r>
          </a:p>
        </p:txBody>
      </p:sp>
      <p:pic>
        <p:nvPicPr>
          <p:cNvPr id="3" name="Content Placeholder 2" descr="A picture containing text&#10;&#10;Description automatically generated">
            <a:extLst>
              <a:ext uri="{FF2B5EF4-FFF2-40B4-BE49-F238E27FC236}">
                <a16:creationId xmlns:a16="http://schemas.microsoft.com/office/drawing/2014/main" id="{7373120B-CA13-48E7-A4EE-E7F86B387A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073" y="1181100"/>
            <a:ext cx="5874327" cy="5211397"/>
          </a:xfrm>
        </p:spPr>
      </p:pic>
      <p:pic>
        <p:nvPicPr>
          <p:cNvPr id="7" name="Content Placeholder 2" descr="A picture containing text&#10;&#10;Description automatically generated">
            <a:extLst>
              <a:ext uri="{FF2B5EF4-FFF2-40B4-BE49-F238E27FC236}">
                <a16:creationId xmlns:a16="http://schemas.microsoft.com/office/drawing/2014/main" id="{0FC4BFBB-DF97-4DA3-A550-18D99CC6F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510" y="1137872"/>
            <a:ext cx="5683380" cy="5254625"/>
          </a:xfrm>
          <a:prstGeom prst="rect">
            <a:avLst/>
          </a:prstGeom>
        </p:spPr>
      </p:pic>
    </p:spTree>
    <p:extLst>
      <p:ext uri="{BB962C8B-B14F-4D97-AF65-F5344CB8AC3E}">
        <p14:creationId xmlns:p14="http://schemas.microsoft.com/office/powerpoint/2010/main" val="211758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552450" y="1144588"/>
            <a:ext cx="11258550" cy="5348287"/>
          </a:xfrm>
        </p:spPr>
        <p:txBody>
          <a:bodyPr>
            <a:noAutofit/>
          </a:bodyPr>
          <a:lstStyle/>
          <a:p>
            <a:pPr marL="0" indent="0">
              <a:buNone/>
            </a:pPr>
            <a:r>
              <a:rPr lang="en-US" sz="3200" b="1" dirty="0"/>
              <a:t>1:2 -In those days when King Ahasuerus sat on the throne of his kingdom: </a:t>
            </a:r>
          </a:p>
          <a:p>
            <a:r>
              <a:rPr lang="en-US" sz="3200" dirty="0"/>
              <a:t>At this time (approximately 483 B.C.), Ahasuerus was planning an invasion of Greece, which would take place several years later. At this time the city of Athens was in its classical glory and in Greece they were celebrating the 79th Olympic games. Greece’s military might was well known in the world. </a:t>
            </a:r>
          </a:p>
          <a:p>
            <a:r>
              <a:rPr lang="en-US" sz="3200" dirty="0"/>
              <a:t>Ahasuerus was about to take in hand the expedition against Athens, called together an assembly of the noblest Persians, to learn their opinions, and to lay before them his battle strategies.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5"/>
            <a:ext cx="10515600" cy="779463"/>
          </a:xfrm>
        </p:spPr>
        <p:txBody>
          <a:bodyPr>
            <a:normAutofit/>
          </a:bodyPr>
          <a:lstStyle/>
          <a:p>
            <a:pPr algn="ctr"/>
            <a:r>
              <a:rPr lang="en-US" sz="4000" b="1" dirty="0"/>
              <a:t>The Great Banquet</a:t>
            </a:r>
          </a:p>
        </p:txBody>
      </p:sp>
    </p:spTree>
    <p:extLst>
      <p:ext uri="{BB962C8B-B14F-4D97-AF65-F5344CB8AC3E}">
        <p14:creationId xmlns:p14="http://schemas.microsoft.com/office/powerpoint/2010/main" val="202825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r>
              <a:rPr lang="en-US" sz="3600" dirty="0"/>
              <a:t>Notice to focus on outward beauty by the author. </a:t>
            </a:r>
          </a:p>
          <a:p>
            <a:pPr marL="0" indent="0">
              <a:buNone/>
            </a:pPr>
            <a:r>
              <a:rPr lang="en-US" sz="3600" dirty="0"/>
              <a:t>1:6  “There were white cotton curtains and violet hangings fastened with cords of fine linen and purple to silver rods and marble pillars, and also couches of gold and silver on a mosaic pavement of porphyry, marble, mother-of-pearl, and precious stones. Drinks were served in golden vessels, vessels of different kinds, and the royal wine was lavished according to the bounty of the king.</a:t>
            </a:r>
          </a:p>
          <a:p>
            <a:pPr marL="0" indent="0">
              <a:buNone/>
            </a:pPr>
            <a:r>
              <a:rPr lang="en-US" sz="3600" dirty="0"/>
              <a:t>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5"/>
            <a:ext cx="10515600" cy="779463"/>
          </a:xfrm>
        </p:spPr>
        <p:txBody>
          <a:bodyPr>
            <a:normAutofit/>
          </a:bodyPr>
          <a:lstStyle/>
          <a:p>
            <a:pPr algn="ctr"/>
            <a:r>
              <a:rPr lang="en-US" sz="4000" b="1" dirty="0"/>
              <a:t>The Great Banquet</a:t>
            </a:r>
          </a:p>
        </p:txBody>
      </p:sp>
    </p:spTree>
    <p:extLst>
      <p:ext uri="{BB962C8B-B14F-4D97-AF65-F5344CB8AC3E}">
        <p14:creationId xmlns:p14="http://schemas.microsoft.com/office/powerpoint/2010/main" val="253772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lnSpcReduction="10000"/>
          </a:bodyPr>
          <a:lstStyle/>
          <a:p>
            <a:r>
              <a:rPr lang="en-US" sz="3600" dirty="0"/>
              <a:t>God never uses one’s outward physical appearance to determine beauty. When the prophet Samuel examined Jesse’s sons in search of the next king of Israel, he was impressed with Eliab’s appearance. God told Samuel: “Do not consider his appearance or his height, for I have rejected him. The LORD does not look at the things man looks at. Man looks at the outward appearance, but the LORD looks at the heart” (1 Samuel 16:7). Nothing in a person’s outward appearance impresses God. God looks upon the inner beauty, the beauty of one’s heart.</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5"/>
            <a:ext cx="10515600" cy="779463"/>
          </a:xfrm>
        </p:spPr>
        <p:txBody>
          <a:bodyPr>
            <a:normAutofit/>
          </a:bodyPr>
          <a:lstStyle/>
          <a:p>
            <a:pPr algn="ctr"/>
            <a:r>
              <a:rPr lang="en-US" sz="4000" b="1" dirty="0"/>
              <a:t>The Great Banquet</a:t>
            </a:r>
          </a:p>
        </p:txBody>
      </p:sp>
    </p:spTree>
    <p:extLst>
      <p:ext uri="{BB962C8B-B14F-4D97-AF65-F5344CB8AC3E}">
        <p14:creationId xmlns:p14="http://schemas.microsoft.com/office/powerpoint/2010/main" val="352031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fontScale="92500" lnSpcReduction="20000"/>
          </a:bodyPr>
          <a:lstStyle/>
          <a:p>
            <a:r>
              <a:rPr lang="en-US" sz="3600" i="1" dirty="0"/>
              <a:t>What is beautiful in God’s eyes? Recognizing the qualities God has cherished in the lives of other people is one way to determine His concept of beauty. Noah’s implicit trust in God led him to construct a gigantic boat miles from water. Abraham trusted God’s promise so implicitly that he would have sacrificed his son of promise without hesitation. Moses yielded total control of his life to God and became the man of meekness. David gave his whole being to doing the will of God. No consequence or shameful treatment could keep Daniel from reverencing his God. Peter, Paul, Barnabas, and Timothy were ruled by God in every consideration and decision. They were totally focused upon Jesus’ will as they shared the gospel with all. In all these qualities God saw great beauty. (Gotquestions.org)</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5"/>
            <a:ext cx="10515600" cy="779463"/>
          </a:xfrm>
        </p:spPr>
        <p:txBody>
          <a:bodyPr>
            <a:normAutofit/>
          </a:bodyPr>
          <a:lstStyle/>
          <a:p>
            <a:pPr algn="ctr"/>
            <a:r>
              <a:rPr lang="en-US" sz="4000" b="1" dirty="0"/>
              <a:t>The Great Banquet</a:t>
            </a:r>
          </a:p>
        </p:txBody>
      </p:sp>
    </p:spTree>
    <p:extLst>
      <p:ext uri="{BB962C8B-B14F-4D97-AF65-F5344CB8AC3E}">
        <p14:creationId xmlns:p14="http://schemas.microsoft.com/office/powerpoint/2010/main" val="244142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r>
              <a:rPr lang="en-US" sz="3600" dirty="0"/>
              <a:t>While all these people were beautiful to God, virtually nothing is known about their physical appearance. It was not their physique or stateliness but their faith and service that made them beautiful. </a:t>
            </a:r>
          </a:p>
          <a:p>
            <a:r>
              <a:rPr lang="en-US" sz="3600" dirty="0"/>
              <a:t>The same was true of God’s beautiful women: Rahab, Hannah, Ruth, Deborah, and Mary of Bethany. Those noted for physical beauty were often great spiritual disappointments. Rebekah was “very beautiful” (Genesis 26:7), but she was also a deceiver and manipulator.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5"/>
            <a:ext cx="10515600" cy="779463"/>
          </a:xfrm>
        </p:spPr>
        <p:txBody>
          <a:bodyPr>
            <a:normAutofit/>
          </a:bodyPr>
          <a:lstStyle/>
          <a:p>
            <a:pPr algn="ctr"/>
            <a:r>
              <a:rPr lang="en-US" sz="4000" b="1" dirty="0"/>
              <a:t>The Great Banquet</a:t>
            </a:r>
          </a:p>
        </p:txBody>
      </p:sp>
    </p:spTree>
    <p:extLst>
      <p:ext uri="{BB962C8B-B14F-4D97-AF65-F5344CB8AC3E}">
        <p14:creationId xmlns:p14="http://schemas.microsoft.com/office/powerpoint/2010/main" val="378781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fontScale="92500" lnSpcReduction="10000"/>
          </a:bodyPr>
          <a:lstStyle/>
          <a:p>
            <a:pPr marL="0" indent="0">
              <a:buNone/>
            </a:pPr>
            <a:r>
              <a:rPr lang="en-US" sz="3200" b="1" dirty="0"/>
              <a:t>Beauty in Christianity:  </a:t>
            </a:r>
          </a:p>
          <a:p>
            <a:r>
              <a:rPr lang="en-US" sz="3200" i="1" dirty="0"/>
              <a:t>Some theologians argue that beauty constitutes the core of religious life. Beauty is an experience of the good, which can be associated with God, creation, faith, truth, harmony, or numerous other notions. </a:t>
            </a:r>
          </a:p>
          <a:p>
            <a:r>
              <a:rPr lang="en-US" sz="3200" i="1" dirty="0"/>
              <a:t>For some thinkers, beauty begins with God. God is that which is ultimately beautiful—and God’s nature, God’s very being, or who God is, is beauty. </a:t>
            </a:r>
          </a:p>
          <a:p>
            <a:r>
              <a:rPr lang="en-US" sz="3200" i="1" dirty="0"/>
              <a:t>In Christian thought, God is beautiful because God is holy and transcendent or above all things. In Christianity, everything exists by God’s power and divine will. God is the source and reason for everything that exists, including love and benevolence. Conceived as such, God is beautiful. (Gotquestions.org)</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5"/>
            <a:ext cx="10515600" cy="779463"/>
          </a:xfrm>
        </p:spPr>
        <p:txBody>
          <a:bodyPr>
            <a:normAutofit/>
          </a:bodyPr>
          <a:lstStyle/>
          <a:p>
            <a:pPr algn="ctr"/>
            <a:r>
              <a:rPr lang="en-US" sz="4000" b="1" dirty="0"/>
              <a:t>The Great Banquet</a:t>
            </a:r>
          </a:p>
        </p:txBody>
      </p:sp>
    </p:spTree>
    <p:extLst>
      <p:ext uri="{BB962C8B-B14F-4D97-AF65-F5344CB8AC3E}">
        <p14:creationId xmlns:p14="http://schemas.microsoft.com/office/powerpoint/2010/main" val="3791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1101068"/>
          </a:xfrm>
        </p:spPr>
        <p:txBody>
          <a:bodyPr/>
          <a:lstStyle/>
          <a:p>
            <a:pPr algn="ctr"/>
            <a:r>
              <a:rPr lang="en-US" b="1" dirty="0"/>
              <a:t>God’s Promises to Israel</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a:bodyPr>
          <a:lstStyle/>
          <a:p>
            <a:pPr marL="0" indent="0">
              <a:buNone/>
            </a:pPr>
            <a:r>
              <a:rPr lang="en-US" sz="3600" b="1" dirty="0"/>
              <a:t>Three Unconditional Covenants with Israel</a:t>
            </a:r>
          </a:p>
          <a:p>
            <a:pPr marL="971550" lvl="1" indent="-514350">
              <a:buFont typeface="+mj-lt"/>
              <a:buAutoNum type="arabicPeriod"/>
            </a:pPr>
            <a:r>
              <a:rPr lang="en-US" sz="3600" b="1" dirty="0"/>
              <a:t>Abrahamic Covenant </a:t>
            </a:r>
            <a:r>
              <a:rPr lang="en-US" sz="3600" dirty="0"/>
              <a:t>– Gen. 12:1-3 - God promised – Land, Seed (nation) and Blessing</a:t>
            </a:r>
          </a:p>
          <a:p>
            <a:pPr marL="971550" lvl="1" indent="-514350">
              <a:buFont typeface="+mj-lt"/>
              <a:buAutoNum type="arabicPeriod"/>
            </a:pPr>
            <a:r>
              <a:rPr lang="en-US" sz="3600" b="1" dirty="0"/>
              <a:t>Davidic Covenant </a:t>
            </a:r>
            <a:r>
              <a:rPr lang="en-US" sz="3600" dirty="0"/>
              <a:t>- 2 Samuel 7:12-16 – God Promised everlasting kingdom and throne. </a:t>
            </a:r>
          </a:p>
          <a:p>
            <a:pPr marL="971550" lvl="1" indent="-514350">
              <a:buFont typeface="+mj-lt"/>
              <a:buAutoNum type="arabicPeriod"/>
            </a:pPr>
            <a:r>
              <a:rPr lang="en-US" sz="3600" b="1" dirty="0"/>
              <a:t>New Covenant </a:t>
            </a:r>
            <a:r>
              <a:rPr lang="en-US" sz="3600" dirty="0"/>
              <a:t>- Jeremiah 31:31- God promised transformation of the heart by the Holy Spirit through the death of Jesus Christ. Ezek. 36:25-27</a:t>
            </a:r>
          </a:p>
          <a:p>
            <a:pPr lvl="1"/>
            <a:endParaRPr lang="en-US" sz="3600" i="1" dirty="0"/>
          </a:p>
          <a:p>
            <a:endParaRPr lang="en-US" sz="3200" dirty="0"/>
          </a:p>
        </p:txBody>
      </p:sp>
    </p:spTree>
    <p:extLst>
      <p:ext uri="{BB962C8B-B14F-4D97-AF65-F5344CB8AC3E}">
        <p14:creationId xmlns:p14="http://schemas.microsoft.com/office/powerpoint/2010/main" val="2721299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689549" y="1422402"/>
            <a:ext cx="11062740" cy="5435598"/>
          </a:xfrm>
        </p:spPr>
        <p:txBody>
          <a:bodyPr>
            <a:noAutofit/>
          </a:bodyPr>
          <a:lstStyle/>
          <a:p>
            <a:r>
              <a:rPr lang="en-US" sz="3000" dirty="0"/>
              <a:t>Some Christian thinkers maintain that all human beings are beautiful by virtue of being created by God and in God’s image. Since God is beautiful, they argue, human beings are beautiful because they reflect God’s creative work, and they have within them an aspect of the Divine image. </a:t>
            </a:r>
          </a:p>
          <a:p>
            <a:r>
              <a:rPr lang="en-US" sz="3000" dirty="0"/>
              <a:t>On the other hand, while human beings are created in the image of God, they are corrupted by sin, which has separated God and humans. This corruption, theologians contend, can be transformed into that which is beautiful and good through the redemptive work of Jesus Christ, who died so that human beings can be reconciled to God. Through Jesus, sin no longer separates humans from God—this relationship with God is what constitutes beauty.</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Great Banquet</a:t>
            </a:r>
          </a:p>
        </p:txBody>
      </p:sp>
    </p:spTree>
    <p:extLst>
      <p:ext uri="{BB962C8B-B14F-4D97-AF65-F5344CB8AC3E}">
        <p14:creationId xmlns:p14="http://schemas.microsoft.com/office/powerpoint/2010/main" val="275013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lnSpcReduction="10000"/>
          </a:bodyPr>
          <a:lstStyle/>
          <a:p>
            <a:r>
              <a:rPr lang="en-US" sz="3600" dirty="0"/>
              <a:t>Drunkenness is never a good thing. Men get bragging and as a result challenges are made. In this case it might have been which country or province had the most beautiful women. </a:t>
            </a:r>
          </a:p>
          <a:p>
            <a:r>
              <a:rPr lang="en-US" sz="3600" dirty="0"/>
              <a:t>Ahasuerus being drunk decides to call Vashti who is described as very beautiful to the banquet hall to settle the argument. This foolish decision creates a crisis. Her refusal puts in jeopardy the role of men and women in the kingdom. The fear of rebellion of the wives of the drunken attendees ends in the banishment of Queen Vashti.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Foolish Decision </a:t>
            </a:r>
          </a:p>
        </p:txBody>
      </p:sp>
    </p:spTree>
    <p:extLst>
      <p:ext uri="{BB962C8B-B14F-4D97-AF65-F5344CB8AC3E}">
        <p14:creationId xmlns:p14="http://schemas.microsoft.com/office/powerpoint/2010/main" val="122731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fontScale="92500"/>
          </a:bodyPr>
          <a:lstStyle/>
          <a:p>
            <a:pPr marL="0" indent="0">
              <a:buNone/>
            </a:pPr>
            <a:r>
              <a:rPr lang="en-US" sz="3600" dirty="0"/>
              <a:t>Vashti demonstrated courage in her decision not to appear before the King’s banquet. Just think of her options: </a:t>
            </a:r>
          </a:p>
          <a:p>
            <a:pPr marL="742950" indent="-548640">
              <a:buFont typeface="+mj-lt"/>
              <a:buAutoNum type="arabicPeriod"/>
            </a:pPr>
            <a:r>
              <a:rPr lang="en-US" sz="3600" dirty="0"/>
              <a:t>She could have gone along with the request and avoided any problems. </a:t>
            </a:r>
          </a:p>
          <a:p>
            <a:pPr marL="742950" indent="-548640">
              <a:buFont typeface="+mj-lt"/>
              <a:buAutoNum type="arabicPeriod"/>
            </a:pPr>
            <a:r>
              <a:rPr lang="en-US" sz="3600" dirty="0"/>
              <a:t>She could have said she was ill or fled to another part of the palace.  </a:t>
            </a:r>
          </a:p>
          <a:p>
            <a:pPr marL="742950" indent="-548640">
              <a:buFont typeface="+mj-lt"/>
              <a:buAutoNum type="arabicPeriod"/>
            </a:pPr>
            <a:r>
              <a:rPr lang="en-US" sz="3600" dirty="0"/>
              <a:t>She could have pretended she never got the message or forgot and not shown up. </a:t>
            </a:r>
          </a:p>
          <a:p>
            <a:pPr marL="742950" indent="-548640">
              <a:buFont typeface="+mj-lt"/>
              <a:buAutoNum type="arabicPeriod"/>
            </a:pPr>
            <a:r>
              <a:rPr lang="en-US" sz="3600" dirty="0"/>
              <a:t>She stood by her values and would not let the king humiliate her and so she refused. </a:t>
            </a:r>
          </a:p>
          <a:p>
            <a:pPr marL="0" indent="-457200">
              <a:spcAft>
                <a:spcPts val="600"/>
              </a:spcAft>
              <a:buFont typeface="+mj-lt"/>
              <a:buAutoNum type="arabicPeriod"/>
            </a:pPr>
            <a:endParaRPr lang="en-US" sz="3600" dirty="0"/>
          </a:p>
          <a:p>
            <a:pPr marL="0" indent="-457200">
              <a:buFont typeface="+mj-lt"/>
              <a:buAutoNum type="arabicPeriod"/>
            </a:pPr>
            <a:endParaRPr lang="en-US" sz="3600" dirty="0"/>
          </a:p>
          <a:p>
            <a:pPr marL="0" indent="0">
              <a:buNone/>
            </a:pPr>
            <a:endParaRPr lang="en-US" sz="3600" dirty="0"/>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Courageous Decision</a:t>
            </a:r>
          </a:p>
        </p:txBody>
      </p:sp>
    </p:spTree>
    <p:extLst>
      <p:ext uri="{BB962C8B-B14F-4D97-AF65-F5344CB8AC3E}">
        <p14:creationId xmlns:p14="http://schemas.microsoft.com/office/powerpoint/2010/main" val="181486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pPr marL="0" indent="0">
              <a:spcAft>
                <a:spcPts val="600"/>
              </a:spcAft>
              <a:buNone/>
            </a:pPr>
            <a:r>
              <a:rPr lang="en-US" sz="3600" dirty="0"/>
              <a:t>When fear guides our decisions, it usually leads to unjust results. </a:t>
            </a:r>
          </a:p>
          <a:p>
            <a:pPr marL="742950" indent="-548640">
              <a:spcAft>
                <a:spcPts val="600"/>
              </a:spcAft>
              <a:buFont typeface="+mj-lt"/>
              <a:buAutoNum type="arabicPeriod"/>
            </a:pPr>
            <a:r>
              <a:rPr lang="en-US" sz="3600" dirty="0"/>
              <a:t>Instead of recognizing the humiliating consequences of the request the men focus on the response of the queen. </a:t>
            </a:r>
          </a:p>
          <a:p>
            <a:pPr marL="742950" indent="-548640">
              <a:spcAft>
                <a:spcPts val="600"/>
              </a:spcAft>
              <a:buFont typeface="+mj-lt"/>
              <a:buAutoNum type="arabicPeriod"/>
            </a:pPr>
            <a:r>
              <a:rPr lang="en-US" sz="3600" dirty="0"/>
              <a:t>The fear of how her actions would be perceived became the basis for the decision</a:t>
            </a:r>
          </a:p>
          <a:p>
            <a:pPr marL="742950" indent="-548640">
              <a:spcAft>
                <a:spcPts val="600"/>
              </a:spcAft>
              <a:buFont typeface="+mj-lt"/>
              <a:buAutoNum type="arabicPeriod"/>
            </a:pPr>
            <a:r>
              <a:rPr lang="en-US" sz="3600" dirty="0"/>
              <a:t>The fear of losing control or power resulted in the banishing of a righteous person. </a:t>
            </a:r>
          </a:p>
          <a:p>
            <a:pPr marL="0" indent="-457200">
              <a:buFont typeface="+mj-lt"/>
              <a:buAutoNum type="arabicPeriod"/>
            </a:pPr>
            <a:endParaRPr lang="en-US" sz="3600" dirty="0"/>
          </a:p>
          <a:p>
            <a:pPr marL="0" indent="0">
              <a:buNone/>
            </a:pPr>
            <a:endParaRPr lang="en-US" sz="3600" dirty="0"/>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Counsel </a:t>
            </a:r>
          </a:p>
        </p:txBody>
      </p:sp>
    </p:spTree>
    <p:extLst>
      <p:ext uri="{BB962C8B-B14F-4D97-AF65-F5344CB8AC3E}">
        <p14:creationId xmlns:p14="http://schemas.microsoft.com/office/powerpoint/2010/main" val="2594058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fontScale="92500" lnSpcReduction="10000"/>
          </a:bodyPr>
          <a:lstStyle/>
          <a:p>
            <a:pPr marL="0" indent="0">
              <a:buNone/>
            </a:pPr>
            <a:r>
              <a:rPr lang="en-US" sz="3600" dirty="0"/>
              <a:t>When wealth, beauty and power are not tempered by Godly values they become destructive and corruptive in any culture. </a:t>
            </a:r>
          </a:p>
          <a:p>
            <a:r>
              <a:rPr lang="en-US" sz="3600" dirty="0"/>
              <a:t>Wealth - 1 Timothy 6:6-10; 17-19 provides guidance in how to manage wealth in a Godly way. The result is that we store up treasure in heaven and find contentment. </a:t>
            </a:r>
          </a:p>
          <a:p>
            <a:r>
              <a:rPr lang="en-US" sz="3600" dirty="0"/>
              <a:t>Beauty - 1 Peter. 3:3-5 </a:t>
            </a:r>
            <a:r>
              <a:rPr lang="en-US" sz="3600" i="1" dirty="0"/>
              <a:t>Do not let your adorning be external—the braiding of hair and the putting on of gold jewelry, or the clothing you wear 4 but let your adorning be the hidden person of the heart with the imperishable beauty of a gentle and quiet spirit, which in God’s sight is very precious</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Counsel </a:t>
            </a:r>
          </a:p>
        </p:txBody>
      </p:sp>
    </p:spTree>
    <p:extLst>
      <p:ext uri="{BB962C8B-B14F-4D97-AF65-F5344CB8AC3E}">
        <p14:creationId xmlns:p14="http://schemas.microsoft.com/office/powerpoint/2010/main" val="247484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r>
              <a:rPr lang="en-US" sz="3600" dirty="0"/>
              <a:t>Power - Mark 10:42-45 </a:t>
            </a:r>
            <a:r>
              <a:rPr lang="en-US" sz="3600" i="1" dirty="0"/>
              <a:t>And Jesus called them to him and said to them, “You know that those who are considered rulers of the Gentiles lord it over them, and their great ones exercise authority over them. But it shall not be so among you. But whoever would be great among you must be your servant, and whoever would be first among you must be slave of all. For even the Son of Man came not to be served but to serve, and to give his life as a ransom for many.”</a:t>
            </a:r>
          </a:p>
          <a:p>
            <a:pPr marL="0" indent="0">
              <a:buNone/>
            </a:pPr>
            <a:endParaRPr lang="en-US" sz="3600" dirty="0"/>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Counsel </a:t>
            </a:r>
          </a:p>
        </p:txBody>
      </p:sp>
    </p:spTree>
    <p:extLst>
      <p:ext uri="{BB962C8B-B14F-4D97-AF65-F5344CB8AC3E}">
        <p14:creationId xmlns:p14="http://schemas.microsoft.com/office/powerpoint/2010/main" val="2345642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r>
              <a:rPr lang="en-US" sz="3600" b="1" dirty="0"/>
              <a:t> 2:1 After these things: </a:t>
            </a:r>
            <a:r>
              <a:rPr lang="en-US" sz="3600" dirty="0"/>
              <a:t>This is broader than just the events of the previous chapter. Est. 2:1 indicates that there was a four-year span between chapters one and two. During that time King Ahasuerus made his great, unsuccessful invasion of Greece and he came home a defeated man, wanting to cheer his heart through sensual diversions.</a:t>
            </a:r>
          </a:p>
          <a:p>
            <a:r>
              <a:rPr lang="en-US" sz="3600" dirty="0"/>
              <a:t>Josephus a historian mentions that over 400 women where were gathered from the various provinces.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Plot</a:t>
            </a:r>
          </a:p>
        </p:txBody>
      </p:sp>
    </p:spTree>
    <p:extLst>
      <p:ext uri="{BB962C8B-B14F-4D97-AF65-F5344CB8AC3E}">
        <p14:creationId xmlns:p14="http://schemas.microsoft.com/office/powerpoint/2010/main" val="91791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344774" y="1257300"/>
            <a:ext cx="11167672" cy="5400675"/>
          </a:xfrm>
        </p:spPr>
        <p:txBody>
          <a:bodyPr>
            <a:normAutofit/>
          </a:bodyPr>
          <a:lstStyle/>
          <a:p>
            <a:r>
              <a:rPr lang="en-US" sz="3600" b="1" dirty="0"/>
              <a:t>Mordecai: </a:t>
            </a:r>
            <a:r>
              <a:rPr lang="en-US" sz="3600" dirty="0"/>
              <a:t>The writer gives us a detailed summary of the background of Mordecai and Esther. They are part of the diaspora of the Jews under the rule of Babylonians and now the Persians.  We have a full lineage and historical verification of the main characters in this story. </a:t>
            </a:r>
          </a:p>
          <a:p>
            <a:r>
              <a:rPr lang="en-US" sz="3600" dirty="0"/>
              <a:t>The position at the gate was a place of prominence where the elders or decision makers were gathered. This means that Mordecai had become a leading citizen in the culture of Persia and was one whose counsel was sought in matters pertaining to Persian law and customs.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Plot </a:t>
            </a:r>
          </a:p>
        </p:txBody>
      </p:sp>
    </p:spTree>
    <p:extLst>
      <p:ext uri="{BB962C8B-B14F-4D97-AF65-F5344CB8AC3E}">
        <p14:creationId xmlns:p14="http://schemas.microsoft.com/office/powerpoint/2010/main" val="3824219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r>
              <a:rPr lang="en-US" sz="3600" dirty="0"/>
              <a:t>Mordecai uncovers a plot to kill the king. Two of the eunuchs who guarded the king’s door were going to betray the king and allow assassins to enter and kill the king. Mordecai reveals the plot, and the assassins are apprehended and hung. </a:t>
            </a:r>
          </a:p>
          <a:p>
            <a:r>
              <a:rPr lang="en-US" sz="3600" dirty="0"/>
              <a:t>This shows that Mordecai had fully assimilated into the Persian culture and was committed to protecting the king. Ahasuerus was eventually killed by his own Prime Minister. Little did Mordecai realize how this deed would come to play in saving the Jews in Persia.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Plot </a:t>
            </a:r>
          </a:p>
        </p:txBody>
      </p:sp>
    </p:spTree>
    <p:extLst>
      <p:ext uri="{BB962C8B-B14F-4D97-AF65-F5344CB8AC3E}">
        <p14:creationId xmlns:p14="http://schemas.microsoft.com/office/powerpoint/2010/main" val="69007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199" y="1257300"/>
            <a:ext cx="10914089" cy="5488274"/>
          </a:xfrm>
        </p:spPr>
        <p:txBody>
          <a:bodyPr>
            <a:normAutofit fontScale="92500" lnSpcReduction="10000"/>
          </a:bodyPr>
          <a:lstStyle/>
          <a:p>
            <a:pPr marL="0" indent="0">
              <a:buNone/>
            </a:pPr>
            <a:r>
              <a:rPr lang="en-US" sz="3600" dirty="0"/>
              <a:t>Could Mordecai have been following the counsel of Jeremiah the prophet. </a:t>
            </a:r>
          </a:p>
          <a:p>
            <a:pPr marL="0" indent="0">
              <a:buNone/>
            </a:pPr>
            <a:r>
              <a:rPr lang="en-US" sz="3600" i="1" dirty="0"/>
              <a:t>Jer. 29:4-7 - 4 This is what the Lord Almighty, the God of Israel, says to all those I carried into exile from Jerusalem to Babylon: 5 “Build houses and settle down; plant gardens and eat what they produce. 6 Marry and have sons and daughters; find wives for your sons and give your daughters in marriage, so that they too may have sons and daughters. Increase in number there; do not decrease. 7 Also, seek the peace and prosperity of the city to which I have carried you into exile. Pray to the Lord for it, because if it prospers, you too will prosper.”</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Prophecy</a:t>
            </a:r>
          </a:p>
        </p:txBody>
      </p:sp>
    </p:spTree>
    <p:extLst>
      <p:ext uri="{BB962C8B-B14F-4D97-AF65-F5344CB8AC3E}">
        <p14:creationId xmlns:p14="http://schemas.microsoft.com/office/powerpoint/2010/main" val="293127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1016875" y="365125"/>
            <a:ext cx="10515600" cy="925867"/>
          </a:xfrm>
        </p:spPr>
        <p:txBody>
          <a:bodyPr/>
          <a:lstStyle/>
          <a:p>
            <a:pPr algn="ctr"/>
            <a:r>
              <a:rPr lang="en-US" b="1" dirty="0"/>
              <a:t>Take Aways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lnSpcReduction="10000"/>
          </a:bodyPr>
          <a:lstStyle/>
          <a:p>
            <a:pPr marL="742950" indent="-742950">
              <a:buFont typeface="+mj-lt"/>
              <a:buAutoNum type="arabicPeriod"/>
            </a:pPr>
            <a:r>
              <a:rPr lang="en-US" sz="3600" dirty="0"/>
              <a:t>God is actively engaged in history and is working all things toward His purpose and design. </a:t>
            </a:r>
          </a:p>
          <a:p>
            <a:pPr marL="742950" indent="-742950">
              <a:buFont typeface="+mj-lt"/>
              <a:buAutoNum type="arabicPeriod"/>
            </a:pPr>
            <a:r>
              <a:rPr lang="en-US" sz="3600" dirty="0"/>
              <a:t>God is faithful to his promises and keeps his covenants. </a:t>
            </a:r>
          </a:p>
          <a:p>
            <a:pPr marL="742950" indent="-742950">
              <a:buFont typeface="+mj-lt"/>
              <a:buAutoNum type="arabicPeriod"/>
            </a:pPr>
            <a:r>
              <a:rPr lang="en-US" sz="3600" dirty="0"/>
              <a:t>God is always working behind the scenes especially in times of chaos and confusion. </a:t>
            </a:r>
          </a:p>
          <a:p>
            <a:pPr marL="742950" indent="-742950">
              <a:buFont typeface="+mj-lt"/>
              <a:buAutoNum type="arabicPeriod"/>
            </a:pPr>
            <a:r>
              <a:rPr lang="en-US" sz="3600" dirty="0"/>
              <a:t>God uses imperfect and weak people to carry out his plans. </a:t>
            </a:r>
          </a:p>
          <a:p>
            <a:pPr marL="742950" indent="-742950">
              <a:buFont typeface="+mj-lt"/>
              <a:buAutoNum type="arabicPeriod"/>
            </a:pPr>
            <a:r>
              <a:rPr lang="en-US" sz="3600" dirty="0"/>
              <a:t>Christians have to constantly evaluate how much we have assimilated into our societal norms and weigh that against what scripture requires. </a:t>
            </a:r>
          </a:p>
        </p:txBody>
      </p:sp>
    </p:spTree>
    <p:extLst>
      <p:ext uri="{BB962C8B-B14F-4D97-AF65-F5344CB8AC3E}">
        <p14:creationId xmlns:p14="http://schemas.microsoft.com/office/powerpoint/2010/main" val="2682992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r>
              <a:rPr lang="en-US" sz="3600" dirty="0"/>
              <a:t>Many commentaries state that Esther entered this beauty pageant, but this is not true. The young virgins were gathered by the king’s emissaries and had little choice to refuse.  There is no indication that Mordecai could have hidden Esther from this process. The most he could do is take up a position by the women’s court and coach Esther from outside. </a:t>
            </a:r>
          </a:p>
          <a:p>
            <a:r>
              <a:rPr lang="en-US" sz="3600" dirty="0"/>
              <a:t>We see here the love that Mordecai had for Esther and his protective care.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Harem </a:t>
            </a:r>
          </a:p>
        </p:txBody>
      </p:sp>
    </p:spTree>
    <p:extLst>
      <p:ext uri="{BB962C8B-B14F-4D97-AF65-F5344CB8AC3E}">
        <p14:creationId xmlns:p14="http://schemas.microsoft.com/office/powerpoint/2010/main" val="391299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1019020" cy="5400675"/>
          </a:xfrm>
        </p:spPr>
        <p:txBody>
          <a:bodyPr>
            <a:normAutofit fontScale="92500"/>
          </a:bodyPr>
          <a:lstStyle/>
          <a:p>
            <a:pPr marL="0" indent="0">
              <a:buNone/>
            </a:pPr>
            <a:r>
              <a:rPr lang="en-US" sz="3600" dirty="0" err="1"/>
              <a:t>Hegai</a:t>
            </a:r>
            <a:r>
              <a:rPr lang="en-US" sz="3600" dirty="0"/>
              <a:t> - In the harem Esther won </a:t>
            </a:r>
            <a:r>
              <a:rPr lang="en-US" sz="3600" dirty="0" err="1"/>
              <a:t>Hegai’s</a:t>
            </a:r>
            <a:r>
              <a:rPr lang="en-US" sz="3600" dirty="0"/>
              <a:t> favor. He treated her differently than other virgins in four ways. </a:t>
            </a:r>
          </a:p>
          <a:p>
            <a:r>
              <a:rPr lang="en-US" sz="3600" dirty="0"/>
              <a:t>First, </a:t>
            </a:r>
            <a:r>
              <a:rPr lang="en-US" sz="3600" dirty="0" err="1"/>
              <a:t>Hegai</a:t>
            </a:r>
            <a:r>
              <a:rPr lang="en-US" sz="3600" dirty="0"/>
              <a:t> started Esther’s year of beauty treatments immediately; expediting her introduction to King Xerxes. </a:t>
            </a:r>
          </a:p>
          <a:p>
            <a:r>
              <a:rPr lang="en-US" sz="3600" dirty="0"/>
              <a:t>Second </a:t>
            </a:r>
            <a:r>
              <a:rPr lang="en-US" sz="3600" dirty="0" err="1"/>
              <a:t>Hegai</a:t>
            </a:r>
            <a:r>
              <a:rPr lang="en-US" sz="3600" dirty="0"/>
              <a:t> gave Esther special food. </a:t>
            </a:r>
          </a:p>
          <a:p>
            <a:r>
              <a:rPr lang="en-US" sz="3600" dirty="0"/>
              <a:t>Third, he assigned her seven maids. </a:t>
            </a:r>
          </a:p>
          <a:p>
            <a:r>
              <a:rPr lang="en-US" sz="3600" dirty="0"/>
              <a:t>Fourth, </a:t>
            </a:r>
            <a:r>
              <a:rPr lang="en-US" sz="3600" dirty="0" err="1"/>
              <a:t>Hegai</a:t>
            </a:r>
            <a:r>
              <a:rPr lang="en-US" sz="3600" dirty="0"/>
              <a:t> moved Esther and her maids into the best suite of rooms in the harem. During her year-long preparation, Esther won the favor of everyone who saw her.</a:t>
            </a:r>
          </a:p>
          <a:p>
            <a:r>
              <a:rPr lang="en-US" sz="3600" dirty="0"/>
              <a:t>Fifth, </a:t>
            </a:r>
            <a:r>
              <a:rPr lang="en-US" sz="3600" dirty="0" err="1"/>
              <a:t>Hegai</a:t>
            </a:r>
            <a:r>
              <a:rPr lang="en-US" sz="3600" dirty="0"/>
              <a:t> coached her on the night she went into the King. </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Harem </a:t>
            </a:r>
          </a:p>
        </p:txBody>
      </p:sp>
    </p:spTree>
    <p:extLst>
      <p:ext uri="{BB962C8B-B14F-4D97-AF65-F5344CB8AC3E}">
        <p14:creationId xmlns:p14="http://schemas.microsoft.com/office/powerpoint/2010/main" val="4046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fontScale="92500" lnSpcReduction="20000"/>
          </a:bodyPr>
          <a:lstStyle/>
          <a:p>
            <a:pPr marL="0" indent="0">
              <a:buNone/>
            </a:pPr>
            <a:r>
              <a:rPr lang="en-US" sz="3600" dirty="0"/>
              <a:t>The Bible doesn’t identify why </a:t>
            </a:r>
            <a:r>
              <a:rPr lang="en-US" sz="3600" dirty="0" err="1"/>
              <a:t>Hegai</a:t>
            </a:r>
            <a:r>
              <a:rPr lang="en-US" sz="3600" dirty="0"/>
              <a:t> gave Esther such unmerited preferential treatment. Perhaps he selfishly hoped that if Esther became queen she would give him special favors. Maybe </a:t>
            </a:r>
            <a:r>
              <a:rPr lang="en-US" sz="3600" dirty="0" err="1"/>
              <a:t>Hegai</a:t>
            </a:r>
            <a:r>
              <a:rPr lang="en-US" sz="3600" dirty="0"/>
              <a:t> was even a Jew. When he saw Mordecai walk outside the harem each day to check on Esther, he recognized Mordecai’s nationality; thus promoted Esther.</a:t>
            </a:r>
          </a:p>
          <a:p>
            <a:pPr marL="0" indent="0">
              <a:buNone/>
            </a:pPr>
            <a:r>
              <a:rPr lang="en-US" sz="3600" dirty="0"/>
              <a:t>Finally and more reasonably, God ordained </a:t>
            </a:r>
            <a:r>
              <a:rPr lang="en-US" sz="3600" dirty="0" err="1"/>
              <a:t>Hegai’s</a:t>
            </a:r>
            <a:r>
              <a:rPr lang="en-US" sz="3600" dirty="0"/>
              <a:t> actions on Esther’s behalf. Whatever </a:t>
            </a:r>
            <a:r>
              <a:rPr lang="en-US" sz="3600" dirty="0" err="1"/>
              <a:t>Hegai’s</a:t>
            </a:r>
            <a:r>
              <a:rPr lang="en-US" sz="3600" dirty="0"/>
              <a:t> nationality or sexuality, God has ultimate control of each life on earth. He can harden or soften a heart toward an individual, as he softened </a:t>
            </a:r>
            <a:r>
              <a:rPr lang="en-US" sz="3600" dirty="0" err="1"/>
              <a:t>Hegai’s</a:t>
            </a:r>
            <a:r>
              <a:rPr lang="en-US" sz="3600" dirty="0"/>
              <a:t> heart toward Esther. God ordained for Esther to be in place to save the lives of the Jewish when Haman planned to have all of them killed.</a:t>
            </a:r>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Harem </a:t>
            </a:r>
          </a:p>
        </p:txBody>
      </p:sp>
    </p:spTree>
    <p:extLst>
      <p:ext uri="{BB962C8B-B14F-4D97-AF65-F5344CB8AC3E}">
        <p14:creationId xmlns:p14="http://schemas.microsoft.com/office/powerpoint/2010/main" val="4103633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a:bodyPr>
          <a:lstStyle/>
          <a:p>
            <a:r>
              <a:rPr lang="en-US" sz="3600" b="1" dirty="0"/>
              <a:t>Esther obtained favor in the sight of all who saw her: </a:t>
            </a:r>
            <a:r>
              <a:rPr lang="en-US" sz="3600" dirty="0"/>
              <a:t>This was because of both Esther’s inner and outer beauty.  Inner beauty often gains people (especially women) favor with others. This is a fact that Christians must accept, wisely teaching their children what really matters, and refusing to rely too much on beauty for our judgment of people.</a:t>
            </a:r>
          </a:p>
          <a:p>
            <a:r>
              <a:rPr lang="en-US" sz="3600" dirty="0"/>
              <a:t>The word for “favor” means grace, charm, elegance, etc. It reflects both the inner and outer beauty of Esther. </a:t>
            </a:r>
          </a:p>
          <a:p>
            <a:pPr marL="0" indent="0">
              <a:buNone/>
            </a:pPr>
            <a:endParaRPr lang="en-US" sz="3600" dirty="0"/>
          </a:p>
          <a:p>
            <a:pPr marL="0" indent="0">
              <a:buNone/>
            </a:pPr>
            <a:endParaRPr lang="en-US" sz="3600" dirty="0"/>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The Harem </a:t>
            </a:r>
          </a:p>
        </p:txBody>
      </p:sp>
    </p:spTree>
    <p:extLst>
      <p:ext uri="{BB962C8B-B14F-4D97-AF65-F5344CB8AC3E}">
        <p14:creationId xmlns:p14="http://schemas.microsoft.com/office/powerpoint/2010/main" val="101466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5D23BD5-CA6E-451A-A7CE-05CB241A39A3}"/>
              </a:ext>
            </a:extLst>
          </p:cNvPr>
          <p:cNvSpPr>
            <a:spLocks noGrp="1"/>
          </p:cNvSpPr>
          <p:nvPr>
            <p:ph idx="1"/>
          </p:nvPr>
        </p:nvSpPr>
        <p:spPr>
          <a:xfrm>
            <a:off x="838200" y="1257300"/>
            <a:ext cx="10515600" cy="5400675"/>
          </a:xfrm>
        </p:spPr>
        <p:txBody>
          <a:bodyPr>
            <a:normAutofit fontScale="92500" lnSpcReduction="20000"/>
          </a:bodyPr>
          <a:lstStyle/>
          <a:p>
            <a:pPr marL="742950" indent="-742950">
              <a:buFont typeface="+mj-lt"/>
              <a:buAutoNum type="arabicPeriod"/>
            </a:pPr>
            <a:r>
              <a:rPr lang="en-US" sz="3600" dirty="0"/>
              <a:t>The thirst for power often leads to destruction because it inflates one’s ego which leads to foolish decisions. </a:t>
            </a:r>
          </a:p>
          <a:p>
            <a:pPr marL="742950" indent="-742950">
              <a:buFont typeface="+mj-lt"/>
              <a:buAutoNum type="arabicPeriod"/>
            </a:pPr>
            <a:r>
              <a:rPr lang="en-US" sz="3600" dirty="0"/>
              <a:t>The use of wealth to lay up treasure in heaven outweighs the use of money for selfish desires. </a:t>
            </a:r>
          </a:p>
          <a:p>
            <a:pPr marL="742950" indent="-742950">
              <a:buFont typeface="+mj-lt"/>
              <a:buAutoNum type="arabicPeriod"/>
            </a:pPr>
            <a:r>
              <a:rPr lang="en-US" sz="3600" dirty="0"/>
              <a:t>The cultivation of inward beauty allows God’s glory to be manifested to those around you. </a:t>
            </a:r>
          </a:p>
          <a:p>
            <a:pPr marL="742950" indent="-742950">
              <a:buFont typeface="+mj-lt"/>
              <a:buAutoNum type="arabicPeriod"/>
            </a:pPr>
            <a:r>
              <a:rPr lang="en-US" sz="3600" dirty="0"/>
              <a:t>Doing the right thing at the right time brings reward to the soul even if no one recognizes it. It may bring reward in the future and it will surely bring reward before the Lord. </a:t>
            </a:r>
          </a:p>
          <a:p>
            <a:pPr marL="742950" indent="-742950">
              <a:buFont typeface="+mj-lt"/>
              <a:buAutoNum type="arabicPeriod"/>
            </a:pPr>
            <a:r>
              <a:rPr lang="en-US" sz="3600" dirty="0"/>
              <a:t>No matter what our station in life, if we allow God to guide is we will contribute to His plan and purpose. </a:t>
            </a:r>
          </a:p>
          <a:p>
            <a:pPr marL="742950" indent="-742950">
              <a:buFont typeface="+mj-lt"/>
              <a:buAutoNum type="arabicPeriod"/>
            </a:pPr>
            <a:endParaRPr lang="en-US" sz="3600" dirty="0"/>
          </a:p>
        </p:txBody>
      </p:sp>
      <p:sp>
        <p:nvSpPr>
          <p:cNvPr id="9" name="Title 8">
            <a:extLst>
              <a:ext uri="{FF2B5EF4-FFF2-40B4-BE49-F238E27FC236}">
                <a16:creationId xmlns:a16="http://schemas.microsoft.com/office/drawing/2014/main" id="{1CD3949E-9E08-4ACE-A248-8E2C4A1BD465}"/>
              </a:ext>
            </a:extLst>
          </p:cNvPr>
          <p:cNvSpPr>
            <a:spLocks noGrp="1"/>
          </p:cNvSpPr>
          <p:nvPr>
            <p:ph type="title"/>
          </p:nvPr>
        </p:nvSpPr>
        <p:spPr>
          <a:xfrm>
            <a:off x="838200" y="365126"/>
            <a:ext cx="10515600" cy="692150"/>
          </a:xfrm>
        </p:spPr>
        <p:txBody>
          <a:bodyPr>
            <a:normAutofit/>
          </a:bodyPr>
          <a:lstStyle/>
          <a:p>
            <a:pPr algn="ctr"/>
            <a:r>
              <a:rPr lang="en-US" sz="4000" b="1" dirty="0"/>
              <a:t>Take Aways </a:t>
            </a:r>
          </a:p>
        </p:txBody>
      </p:sp>
    </p:spTree>
    <p:extLst>
      <p:ext uri="{BB962C8B-B14F-4D97-AF65-F5344CB8AC3E}">
        <p14:creationId xmlns:p14="http://schemas.microsoft.com/office/powerpoint/2010/main" val="48482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The Historical Setting of Esther </a:t>
            </a:r>
          </a:p>
        </p:txBody>
      </p:sp>
      <p:pic>
        <p:nvPicPr>
          <p:cNvPr id="3" name="Content Placeholder 2" descr="Timeline&#10;&#10;Description automatically generated">
            <a:extLst>
              <a:ext uri="{FF2B5EF4-FFF2-40B4-BE49-F238E27FC236}">
                <a16:creationId xmlns:a16="http://schemas.microsoft.com/office/drawing/2014/main" id="{39B068F4-7DB7-442B-845C-76758DCA2C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69382" cy="6858000"/>
          </a:xfrm>
        </p:spPr>
      </p:pic>
    </p:spTree>
    <p:extLst>
      <p:ext uri="{BB962C8B-B14F-4D97-AF65-F5344CB8AC3E}">
        <p14:creationId xmlns:p14="http://schemas.microsoft.com/office/powerpoint/2010/main" val="421557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4483"/>
            <a:ext cx="12192000"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69333F5-001D-4171-BB30-04F443AEAFE6}"/>
              </a:ext>
            </a:extLst>
          </p:cNvPr>
          <p:cNvSpPr/>
          <p:nvPr/>
        </p:nvSpPr>
        <p:spPr>
          <a:xfrm>
            <a:off x="537882" y="2554941"/>
            <a:ext cx="10990730" cy="40699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63D66F36-4515-4980-9AFE-F13D539AA017}"/>
              </a:ext>
            </a:extLst>
          </p:cNvPr>
          <p:cNvSpPr/>
          <p:nvPr/>
        </p:nvSpPr>
        <p:spPr>
          <a:xfrm>
            <a:off x="537882" y="837021"/>
            <a:ext cx="11412071" cy="1726048"/>
          </a:xfrm>
          <a:prstGeom prst="parallelogram">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1E45156-6D4D-46D9-99D7-84C9033620B2}"/>
              </a:ext>
            </a:extLst>
          </p:cNvPr>
          <p:cNvCxnSpPr>
            <a:cxnSpLocks/>
          </p:cNvCxnSpPr>
          <p:nvPr/>
        </p:nvCxnSpPr>
        <p:spPr>
          <a:xfrm flipH="1">
            <a:off x="2678184" y="849971"/>
            <a:ext cx="394447" cy="1704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DC4583-C2EE-4419-945F-DA3747470D03}"/>
              </a:ext>
            </a:extLst>
          </p:cNvPr>
          <p:cNvCxnSpPr>
            <a:cxnSpLocks/>
          </p:cNvCxnSpPr>
          <p:nvPr/>
        </p:nvCxnSpPr>
        <p:spPr>
          <a:xfrm flipH="1">
            <a:off x="4912644" y="837020"/>
            <a:ext cx="383218" cy="17179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34D5D4-B23C-4DD7-8887-0654AE12CEC4}"/>
              </a:ext>
            </a:extLst>
          </p:cNvPr>
          <p:cNvCxnSpPr>
            <a:cxnSpLocks/>
          </p:cNvCxnSpPr>
          <p:nvPr/>
        </p:nvCxnSpPr>
        <p:spPr>
          <a:xfrm flipH="1">
            <a:off x="7050748" y="820270"/>
            <a:ext cx="457200" cy="1743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F6ED19-BDEB-4E77-BDBD-947FA51C662B}"/>
              </a:ext>
            </a:extLst>
          </p:cNvPr>
          <p:cNvCxnSpPr>
            <a:cxnSpLocks/>
          </p:cNvCxnSpPr>
          <p:nvPr/>
        </p:nvCxnSpPr>
        <p:spPr>
          <a:xfrm flipH="1">
            <a:off x="9381564" y="820270"/>
            <a:ext cx="368691" cy="1712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21A675-AAAA-4AC9-910E-658D9502B304}"/>
              </a:ext>
            </a:extLst>
          </p:cNvPr>
          <p:cNvSpPr txBox="1"/>
          <p:nvPr/>
        </p:nvSpPr>
        <p:spPr>
          <a:xfrm>
            <a:off x="1066800" y="977153"/>
            <a:ext cx="1611384" cy="1200329"/>
          </a:xfrm>
          <a:prstGeom prst="rect">
            <a:avLst/>
          </a:prstGeom>
          <a:noFill/>
          <a:ln>
            <a:noFill/>
          </a:ln>
        </p:spPr>
        <p:txBody>
          <a:bodyPr wrap="square" rtlCol="0">
            <a:spAutoFit/>
          </a:bodyPr>
          <a:lstStyle/>
          <a:p>
            <a:pPr algn="ctr"/>
            <a:r>
              <a:rPr lang="en-US" sz="2400" b="1" dirty="0"/>
              <a:t>Rise </a:t>
            </a:r>
          </a:p>
          <a:p>
            <a:pPr algn="ctr"/>
            <a:r>
              <a:rPr lang="en-US" sz="2400" b="1" dirty="0"/>
              <a:t>Of </a:t>
            </a:r>
          </a:p>
          <a:p>
            <a:pPr algn="ctr"/>
            <a:r>
              <a:rPr lang="en-US" sz="2400" b="1" dirty="0"/>
              <a:t>Esther </a:t>
            </a:r>
          </a:p>
        </p:txBody>
      </p:sp>
      <p:sp>
        <p:nvSpPr>
          <p:cNvPr id="13" name="TextBox 12">
            <a:extLst>
              <a:ext uri="{FF2B5EF4-FFF2-40B4-BE49-F238E27FC236}">
                <a16:creationId xmlns:a16="http://schemas.microsoft.com/office/drawing/2014/main" id="{1A46121C-1BC8-469D-AD7B-7DD682F2177A}"/>
              </a:ext>
            </a:extLst>
          </p:cNvPr>
          <p:cNvSpPr txBox="1"/>
          <p:nvPr/>
        </p:nvSpPr>
        <p:spPr>
          <a:xfrm>
            <a:off x="3154456" y="941764"/>
            <a:ext cx="1611384" cy="1200329"/>
          </a:xfrm>
          <a:prstGeom prst="rect">
            <a:avLst/>
          </a:prstGeom>
          <a:noFill/>
          <a:ln>
            <a:noFill/>
          </a:ln>
        </p:spPr>
        <p:txBody>
          <a:bodyPr wrap="square" rtlCol="0">
            <a:spAutoFit/>
          </a:bodyPr>
          <a:lstStyle/>
          <a:p>
            <a:pPr algn="ctr"/>
            <a:r>
              <a:rPr lang="en-US" sz="2400" b="1" dirty="0"/>
              <a:t>Rise </a:t>
            </a:r>
          </a:p>
          <a:p>
            <a:pPr algn="ctr"/>
            <a:r>
              <a:rPr lang="en-US" sz="2400" b="1" dirty="0"/>
              <a:t>Of </a:t>
            </a:r>
          </a:p>
          <a:p>
            <a:pPr algn="ctr"/>
            <a:r>
              <a:rPr lang="en-US" sz="2400" b="1" dirty="0"/>
              <a:t>Haman </a:t>
            </a:r>
          </a:p>
        </p:txBody>
      </p:sp>
      <p:sp>
        <p:nvSpPr>
          <p:cNvPr id="14" name="TextBox 13">
            <a:extLst>
              <a:ext uri="{FF2B5EF4-FFF2-40B4-BE49-F238E27FC236}">
                <a16:creationId xmlns:a16="http://schemas.microsoft.com/office/drawing/2014/main" id="{A0D9F6F7-AD7E-4032-AFEB-7059924A2C50}"/>
              </a:ext>
            </a:extLst>
          </p:cNvPr>
          <p:cNvSpPr txBox="1"/>
          <p:nvPr/>
        </p:nvSpPr>
        <p:spPr>
          <a:xfrm>
            <a:off x="5439364" y="941763"/>
            <a:ext cx="1611384" cy="1200329"/>
          </a:xfrm>
          <a:prstGeom prst="rect">
            <a:avLst/>
          </a:prstGeom>
          <a:noFill/>
          <a:ln>
            <a:noFill/>
          </a:ln>
        </p:spPr>
        <p:txBody>
          <a:bodyPr wrap="square" rtlCol="0">
            <a:spAutoFit/>
          </a:bodyPr>
          <a:lstStyle/>
          <a:p>
            <a:pPr algn="ctr"/>
            <a:r>
              <a:rPr lang="en-US" sz="2400" b="1" dirty="0"/>
              <a:t>Courage  </a:t>
            </a:r>
          </a:p>
          <a:p>
            <a:pPr algn="ctr"/>
            <a:r>
              <a:rPr lang="en-US" sz="2400" b="1" dirty="0"/>
              <a:t>Of </a:t>
            </a:r>
          </a:p>
          <a:p>
            <a:pPr algn="ctr"/>
            <a:r>
              <a:rPr lang="en-US" sz="2400" b="1" dirty="0"/>
              <a:t>Esther  </a:t>
            </a:r>
          </a:p>
        </p:txBody>
      </p:sp>
      <p:sp>
        <p:nvSpPr>
          <p:cNvPr id="15" name="TextBox 14">
            <a:extLst>
              <a:ext uri="{FF2B5EF4-FFF2-40B4-BE49-F238E27FC236}">
                <a16:creationId xmlns:a16="http://schemas.microsoft.com/office/drawing/2014/main" id="{366E7E5D-6875-4EB9-9C02-A645965FD112}"/>
              </a:ext>
            </a:extLst>
          </p:cNvPr>
          <p:cNvSpPr txBox="1"/>
          <p:nvPr/>
        </p:nvSpPr>
        <p:spPr>
          <a:xfrm>
            <a:off x="7577468" y="941763"/>
            <a:ext cx="1611384" cy="1200329"/>
          </a:xfrm>
          <a:prstGeom prst="rect">
            <a:avLst/>
          </a:prstGeom>
          <a:noFill/>
          <a:ln>
            <a:noFill/>
          </a:ln>
        </p:spPr>
        <p:txBody>
          <a:bodyPr wrap="square" rtlCol="0">
            <a:spAutoFit/>
          </a:bodyPr>
          <a:lstStyle/>
          <a:p>
            <a:pPr algn="ctr"/>
            <a:r>
              <a:rPr lang="en-US" sz="2400" b="1" dirty="0"/>
              <a:t>Plan </a:t>
            </a:r>
          </a:p>
          <a:p>
            <a:pPr algn="ctr"/>
            <a:r>
              <a:rPr lang="en-US" sz="2400" b="1" dirty="0"/>
              <a:t>Of </a:t>
            </a:r>
          </a:p>
          <a:p>
            <a:pPr algn="ctr"/>
            <a:r>
              <a:rPr lang="en-US" sz="2400" b="1" dirty="0"/>
              <a:t>Esther  </a:t>
            </a:r>
          </a:p>
        </p:txBody>
      </p:sp>
      <p:sp>
        <p:nvSpPr>
          <p:cNvPr id="16" name="TextBox 15">
            <a:extLst>
              <a:ext uri="{FF2B5EF4-FFF2-40B4-BE49-F238E27FC236}">
                <a16:creationId xmlns:a16="http://schemas.microsoft.com/office/drawing/2014/main" id="{14B30CAA-A9AA-4D86-B6C9-17A9196321AB}"/>
              </a:ext>
            </a:extLst>
          </p:cNvPr>
          <p:cNvSpPr txBox="1"/>
          <p:nvPr/>
        </p:nvSpPr>
        <p:spPr>
          <a:xfrm>
            <a:off x="9750255" y="941763"/>
            <a:ext cx="1611384" cy="1200329"/>
          </a:xfrm>
          <a:prstGeom prst="rect">
            <a:avLst/>
          </a:prstGeom>
          <a:noFill/>
          <a:ln>
            <a:noFill/>
          </a:ln>
        </p:spPr>
        <p:txBody>
          <a:bodyPr wrap="square" rtlCol="0">
            <a:spAutoFit/>
          </a:bodyPr>
          <a:lstStyle/>
          <a:p>
            <a:pPr algn="ctr"/>
            <a:r>
              <a:rPr lang="en-US" sz="2400" b="1" dirty="0"/>
              <a:t>Feast  </a:t>
            </a:r>
          </a:p>
          <a:p>
            <a:pPr algn="ctr"/>
            <a:r>
              <a:rPr lang="en-US" sz="2400" b="1" dirty="0"/>
              <a:t>Of </a:t>
            </a:r>
          </a:p>
          <a:p>
            <a:pPr algn="ctr"/>
            <a:r>
              <a:rPr lang="en-US" sz="2400" b="1" dirty="0"/>
              <a:t>Purim   </a:t>
            </a:r>
          </a:p>
        </p:txBody>
      </p:sp>
      <p:sp>
        <p:nvSpPr>
          <p:cNvPr id="17" name="TextBox 16">
            <a:extLst>
              <a:ext uri="{FF2B5EF4-FFF2-40B4-BE49-F238E27FC236}">
                <a16:creationId xmlns:a16="http://schemas.microsoft.com/office/drawing/2014/main" id="{394F2A10-AE54-400F-8193-2AEFEC5628D2}"/>
              </a:ext>
            </a:extLst>
          </p:cNvPr>
          <p:cNvSpPr txBox="1"/>
          <p:nvPr/>
        </p:nvSpPr>
        <p:spPr>
          <a:xfrm>
            <a:off x="672353" y="2177482"/>
            <a:ext cx="10856259" cy="369332"/>
          </a:xfrm>
          <a:prstGeom prst="rect">
            <a:avLst/>
          </a:prstGeom>
          <a:noFill/>
        </p:spPr>
        <p:txBody>
          <a:bodyPr wrap="square" rtlCol="0">
            <a:spAutoFit/>
          </a:bodyPr>
          <a:lstStyle/>
          <a:p>
            <a:r>
              <a:rPr lang="en-US" b="1" dirty="0"/>
              <a:t>1:1                      2:23     3:1                       3:15    4:1                         7:10     8:1                          9:19    9:20                   10:3</a:t>
            </a:r>
          </a:p>
        </p:txBody>
      </p:sp>
      <p:cxnSp>
        <p:nvCxnSpPr>
          <p:cNvPr id="24" name="Straight Connector 23">
            <a:extLst>
              <a:ext uri="{FF2B5EF4-FFF2-40B4-BE49-F238E27FC236}">
                <a16:creationId xmlns:a16="http://schemas.microsoft.com/office/drawing/2014/main" id="{31F71D12-CBE5-4EC0-9028-281CE9334B79}"/>
              </a:ext>
            </a:extLst>
          </p:cNvPr>
          <p:cNvCxnSpPr/>
          <p:nvPr/>
        </p:nvCxnSpPr>
        <p:spPr>
          <a:xfrm>
            <a:off x="537882" y="2949388"/>
            <a:ext cx="1098176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B70D00E-49C4-4341-A838-04EB63CABEE1}"/>
              </a:ext>
            </a:extLst>
          </p:cNvPr>
          <p:cNvCxnSpPr/>
          <p:nvPr/>
        </p:nvCxnSpPr>
        <p:spPr>
          <a:xfrm>
            <a:off x="2678184"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8DEB45-4440-4954-ABE0-5C07B687B4AB}"/>
              </a:ext>
            </a:extLst>
          </p:cNvPr>
          <p:cNvCxnSpPr/>
          <p:nvPr/>
        </p:nvCxnSpPr>
        <p:spPr>
          <a:xfrm>
            <a:off x="4901416" y="2532529"/>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373224-5656-4890-88AF-C6FB4398652A}"/>
              </a:ext>
            </a:extLst>
          </p:cNvPr>
          <p:cNvCxnSpPr/>
          <p:nvPr/>
        </p:nvCxnSpPr>
        <p:spPr>
          <a:xfrm>
            <a:off x="7048455"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1C6D38-8CE0-4362-B8E2-D5987711AECF}"/>
              </a:ext>
            </a:extLst>
          </p:cNvPr>
          <p:cNvCxnSpPr/>
          <p:nvPr/>
        </p:nvCxnSpPr>
        <p:spPr>
          <a:xfrm>
            <a:off x="9381564"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7339AD-7777-42FB-845F-FB9BDB6552EE}"/>
              </a:ext>
            </a:extLst>
          </p:cNvPr>
          <p:cNvSpPr txBox="1"/>
          <p:nvPr/>
        </p:nvSpPr>
        <p:spPr>
          <a:xfrm>
            <a:off x="464865" y="2526525"/>
            <a:ext cx="10990730" cy="400110"/>
          </a:xfrm>
          <a:prstGeom prst="rect">
            <a:avLst/>
          </a:prstGeom>
          <a:noFill/>
          <a:ln>
            <a:noFill/>
          </a:ln>
        </p:spPr>
        <p:txBody>
          <a:bodyPr wrap="square" rtlCol="0">
            <a:spAutoFit/>
          </a:bodyPr>
          <a:lstStyle/>
          <a:p>
            <a:r>
              <a:rPr lang="en-US" b="1" dirty="0"/>
              <a:t>            </a:t>
            </a:r>
            <a:r>
              <a:rPr lang="en-US" sz="2000" b="1" dirty="0"/>
              <a:t>Party                          Power                          Purpose                       Protection                   Provision  </a:t>
            </a:r>
          </a:p>
        </p:txBody>
      </p:sp>
      <p:sp>
        <p:nvSpPr>
          <p:cNvPr id="33" name="TextBox 32">
            <a:extLst>
              <a:ext uri="{FF2B5EF4-FFF2-40B4-BE49-F238E27FC236}">
                <a16:creationId xmlns:a16="http://schemas.microsoft.com/office/drawing/2014/main" id="{0872C7A1-45E5-49DE-8EC7-DE45D45B9445}"/>
              </a:ext>
            </a:extLst>
          </p:cNvPr>
          <p:cNvSpPr txBox="1"/>
          <p:nvPr/>
        </p:nvSpPr>
        <p:spPr>
          <a:xfrm>
            <a:off x="629919" y="3099606"/>
            <a:ext cx="2129075" cy="3416320"/>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King’s Request </a:t>
            </a:r>
          </a:p>
          <a:p>
            <a:pPr marL="169863" indent="-169863">
              <a:buFont typeface="Arial" panose="020B0604020202020204" pitchFamily="34" charset="0"/>
              <a:buChar char="•"/>
            </a:pPr>
            <a:r>
              <a:rPr lang="en-US" dirty="0"/>
              <a:t>Queen’s Refusal</a:t>
            </a:r>
          </a:p>
          <a:p>
            <a:pPr marL="169863" indent="-169863">
              <a:buFont typeface="Arial" panose="020B0604020202020204" pitchFamily="34" charset="0"/>
              <a:buChar char="•"/>
            </a:pPr>
            <a:r>
              <a:rPr lang="en-US" dirty="0"/>
              <a:t>King’s Counsel </a:t>
            </a:r>
          </a:p>
          <a:p>
            <a:pPr marL="169863" indent="-169863">
              <a:buFont typeface="Arial" panose="020B0604020202020204" pitchFamily="34" charset="0"/>
              <a:buChar char="•"/>
            </a:pPr>
            <a:r>
              <a:rPr lang="en-US" dirty="0"/>
              <a:t>Queen’s Demise </a:t>
            </a:r>
          </a:p>
          <a:p>
            <a:pPr marL="169863" indent="-169863">
              <a:buFont typeface="Arial" panose="020B0604020202020204" pitchFamily="34" charset="0"/>
              <a:buChar char="•"/>
            </a:pPr>
            <a:r>
              <a:rPr lang="en-US" dirty="0"/>
              <a:t>Beauty Pageant </a:t>
            </a:r>
          </a:p>
          <a:p>
            <a:pPr marL="169863" indent="-169863">
              <a:buFont typeface="Arial" panose="020B0604020202020204" pitchFamily="34" charset="0"/>
              <a:buChar char="•"/>
            </a:pPr>
            <a:r>
              <a:rPr lang="en-US" dirty="0"/>
              <a:t>Esther Taken </a:t>
            </a:r>
          </a:p>
          <a:p>
            <a:pPr marL="169863" indent="-169863">
              <a:buFont typeface="Arial" panose="020B0604020202020204" pitchFamily="34" charset="0"/>
              <a:buChar char="•"/>
            </a:pPr>
            <a:r>
              <a:rPr lang="en-US" dirty="0" err="1"/>
              <a:t>Hegai’s</a:t>
            </a:r>
            <a:r>
              <a:rPr lang="en-US" dirty="0"/>
              <a:t> Kindness</a:t>
            </a:r>
          </a:p>
          <a:p>
            <a:pPr marL="169863" indent="-169863">
              <a:buFont typeface="Arial" panose="020B0604020202020204" pitchFamily="34" charset="0"/>
              <a:buChar char="•"/>
            </a:pPr>
            <a:r>
              <a:rPr lang="en-US" dirty="0"/>
              <a:t>Esther Chosen </a:t>
            </a:r>
          </a:p>
          <a:p>
            <a:pPr marL="169863" indent="-169863">
              <a:buFont typeface="Arial" panose="020B0604020202020204" pitchFamily="34" charset="0"/>
              <a:buChar char="•"/>
            </a:pPr>
            <a:r>
              <a:rPr lang="en-US" dirty="0"/>
              <a:t>Esther’s Secret </a:t>
            </a:r>
          </a:p>
          <a:p>
            <a:pPr marL="169863" indent="-169863">
              <a:buFont typeface="Arial" panose="020B0604020202020204" pitchFamily="34" charset="0"/>
              <a:buChar char="•"/>
            </a:pPr>
            <a:r>
              <a:rPr lang="en-US" dirty="0"/>
              <a:t>Mordecai’s Word </a:t>
            </a:r>
          </a:p>
          <a:p>
            <a:pPr marL="169863" indent="-169863">
              <a:buFont typeface="Arial" panose="020B0604020202020204" pitchFamily="34" charset="0"/>
              <a:buChar char="•"/>
            </a:pPr>
            <a:r>
              <a:rPr lang="en-US" dirty="0"/>
              <a:t>Esther’s Report</a:t>
            </a:r>
          </a:p>
          <a:p>
            <a:pPr marL="169863" indent="-169863">
              <a:buFont typeface="Arial" panose="020B0604020202020204" pitchFamily="34" charset="0"/>
              <a:buChar char="•"/>
            </a:pPr>
            <a:r>
              <a:rPr lang="en-US" dirty="0"/>
              <a:t>Assassins Killed </a:t>
            </a:r>
          </a:p>
        </p:txBody>
      </p:sp>
      <p:sp>
        <p:nvSpPr>
          <p:cNvPr id="34" name="TextBox 33">
            <a:extLst>
              <a:ext uri="{FF2B5EF4-FFF2-40B4-BE49-F238E27FC236}">
                <a16:creationId xmlns:a16="http://schemas.microsoft.com/office/drawing/2014/main" id="{C3473113-AD75-491D-9B0D-FE6E6BC0D64C}"/>
              </a:ext>
            </a:extLst>
          </p:cNvPr>
          <p:cNvSpPr txBox="1"/>
          <p:nvPr/>
        </p:nvSpPr>
        <p:spPr>
          <a:xfrm>
            <a:off x="2675892" y="2975188"/>
            <a:ext cx="2167217" cy="2862322"/>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King’s Favor </a:t>
            </a:r>
          </a:p>
          <a:p>
            <a:pPr marL="169863" indent="-169863">
              <a:buFont typeface="Arial" panose="020B0604020202020204" pitchFamily="34" charset="0"/>
              <a:buChar char="•"/>
            </a:pPr>
            <a:r>
              <a:rPr lang="en-US" dirty="0"/>
              <a:t>Haman’s Position </a:t>
            </a:r>
          </a:p>
          <a:p>
            <a:pPr marL="169863" indent="-169863">
              <a:buFont typeface="Arial" panose="020B0604020202020204" pitchFamily="34" charset="0"/>
              <a:buChar char="•"/>
            </a:pPr>
            <a:r>
              <a:rPr lang="en-US" dirty="0"/>
              <a:t>Mordecai’s Refusal </a:t>
            </a:r>
          </a:p>
          <a:p>
            <a:pPr marL="169863" indent="-169863">
              <a:buFont typeface="Arial" panose="020B0604020202020204" pitchFamily="34" charset="0"/>
              <a:buChar char="•"/>
            </a:pPr>
            <a:r>
              <a:rPr lang="en-US" dirty="0"/>
              <a:t>Mordecai’s Identity</a:t>
            </a:r>
          </a:p>
          <a:p>
            <a:pPr marL="169863" indent="-169863">
              <a:buFont typeface="Arial" panose="020B0604020202020204" pitchFamily="34" charset="0"/>
              <a:buChar char="•"/>
            </a:pPr>
            <a:r>
              <a:rPr lang="en-US" dirty="0"/>
              <a:t>Haman’s Disdain </a:t>
            </a:r>
          </a:p>
          <a:p>
            <a:pPr marL="169863" indent="-169863">
              <a:buFont typeface="Arial" panose="020B0604020202020204" pitchFamily="34" charset="0"/>
              <a:buChar char="•"/>
            </a:pPr>
            <a:r>
              <a:rPr lang="en-US" dirty="0"/>
              <a:t>Haman’s Complaint</a:t>
            </a:r>
          </a:p>
          <a:p>
            <a:pPr marL="169863" indent="-169863">
              <a:buFont typeface="Arial" panose="020B0604020202020204" pitchFamily="34" charset="0"/>
              <a:buChar char="•"/>
            </a:pPr>
            <a:r>
              <a:rPr lang="en-US" dirty="0"/>
              <a:t>Haman’s Plot </a:t>
            </a:r>
          </a:p>
          <a:p>
            <a:pPr marL="169863" indent="-169863">
              <a:buFont typeface="Arial" panose="020B0604020202020204" pitchFamily="34" charset="0"/>
              <a:buChar char="•"/>
            </a:pPr>
            <a:r>
              <a:rPr lang="en-US" dirty="0"/>
              <a:t>King’s Decree </a:t>
            </a:r>
          </a:p>
          <a:p>
            <a:pPr marL="169863" indent="-169863">
              <a:buFont typeface="Arial" panose="020B0604020202020204" pitchFamily="34" charset="0"/>
              <a:buChar char="•"/>
            </a:pPr>
            <a:r>
              <a:rPr lang="en-US" dirty="0"/>
              <a:t>Haman’s Bounty </a:t>
            </a:r>
          </a:p>
          <a:p>
            <a:pPr marL="169863" indent="-169863">
              <a:buFont typeface="Arial" panose="020B0604020202020204" pitchFamily="34" charset="0"/>
              <a:buChar char="•"/>
            </a:pPr>
            <a:r>
              <a:rPr lang="en-US" dirty="0"/>
              <a:t>City in Confusion </a:t>
            </a:r>
          </a:p>
        </p:txBody>
      </p:sp>
      <p:sp>
        <p:nvSpPr>
          <p:cNvPr id="35" name="TextBox 34">
            <a:extLst>
              <a:ext uri="{FF2B5EF4-FFF2-40B4-BE49-F238E27FC236}">
                <a16:creationId xmlns:a16="http://schemas.microsoft.com/office/drawing/2014/main" id="{FFC5897F-09FA-4B4C-A87C-CC55696C55DE}"/>
              </a:ext>
            </a:extLst>
          </p:cNvPr>
          <p:cNvSpPr txBox="1"/>
          <p:nvPr/>
        </p:nvSpPr>
        <p:spPr>
          <a:xfrm>
            <a:off x="4876622" y="2975188"/>
            <a:ext cx="2167217" cy="3693319"/>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Mordecai’s Wailing</a:t>
            </a:r>
          </a:p>
          <a:p>
            <a:pPr marL="169863" indent="-169863">
              <a:buFont typeface="Arial" panose="020B0604020202020204" pitchFamily="34" charset="0"/>
              <a:buChar char="•"/>
            </a:pPr>
            <a:r>
              <a:rPr lang="en-US" dirty="0"/>
              <a:t>Jews Mourning</a:t>
            </a:r>
          </a:p>
          <a:p>
            <a:pPr marL="169863" indent="-169863">
              <a:buFont typeface="Arial" panose="020B0604020202020204" pitchFamily="34" charset="0"/>
              <a:buChar char="•"/>
            </a:pPr>
            <a:r>
              <a:rPr lang="en-US" dirty="0"/>
              <a:t>Jews fasting </a:t>
            </a:r>
          </a:p>
          <a:p>
            <a:pPr marL="169863" indent="-169863">
              <a:buFont typeface="Arial" panose="020B0604020202020204" pitchFamily="34" charset="0"/>
              <a:buChar char="•"/>
            </a:pPr>
            <a:r>
              <a:rPr lang="en-US" dirty="0"/>
              <a:t>Esther’s Anguish </a:t>
            </a:r>
          </a:p>
          <a:p>
            <a:pPr marL="169863" indent="-169863">
              <a:buFont typeface="Arial" panose="020B0604020202020204" pitchFamily="34" charset="0"/>
              <a:buChar char="•"/>
            </a:pPr>
            <a:r>
              <a:rPr lang="en-US" dirty="0"/>
              <a:t>Esther’s Inquiry </a:t>
            </a:r>
          </a:p>
          <a:p>
            <a:pPr marL="169863" indent="-169863">
              <a:buFont typeface="Arial" panose="020B0604020202020204" pitchFamily="34" charset="0"/>
              <a:buChar char="•"/>
            </a:pPr>
            <a:r>
              <a:rPr lang="en-US" dirty="0"/>
              <a:t>Esther’s Crisis </a:t>
            </a:r>
          </a:p>
          <a:p>
            <a:pPr marL="169863" indent="-169863">
              <a:buFont typeface="Arial" panose="020B0604020202020204" pitchFamily="34" charset="0"/>
              <a:buChar char="•"/>
            </a:pPr>
            <a:r>
              <a:rPr lang="en-US" dirty="0"/>
              <a:t>Esther’s Request </a:t>
            </a:r>
          </a:p>
          <a:p>
            <a:pPr marL="169863" indent="-169863">
              <a:buFont typeface="Arial" panose="020B0604020202020204" pitchFamily="34" charset="0"/>
              <a:buChar char="•"/>
            </a:pPr>
            <a:r>
              <a:rPr lang="en-US" dirty="0"/>
              <a:t>Haman’s Gallows </a:t>
            </a:r>
          </a:p>
          <a:p>
            <a:pPr marL="169863" indent="-169863">
              <a:buFont typeface="Arial" panose="020B0604020202020204" pitchFamily="34" charset="0"/>
              <a:buChar char="•"/>
            </a:pPr>
            <a:r>
              <a:rPr lang="en-US" dirty="0"/>
              <a:t>King’s Dream </a:t>
            </a:r>
          </a:p>
          <a:p>
            <a:pPr marL="169863" indent="-169863">
              <a:buFont typeface="Arial" panose="020B0604020202020204" pitchFamily="34" charset="0"/>
              <a:buChar char="•"/>
            </a:pPr>
            <a:r>
              <a:rPr lang="en-US" dirty="0"/>
              <a:t>Mordecai Honored</a:t>
            </a:r>
          </a:p>
          <a:p>
            <a:pPr marL="169863" indent="-169863">
              <a:buFont typeface="Arial" panose="020B0604020202020204" pitchFamily="34" charset="0"/>
              <a:buChar char="•"/>
            </a:pPr>
            <a:r>
              <a:rPr lang="en-US" dirty="0"/>
              <a:t>Haman Humiliated</a:t>
            </a:r>
          </a:p>
          <a:p>
            <a:pPr marL="169863" indent="-169863">
              <a:buFont typeface="Arial" panose="020B0604020202020204" pitchFamily="34" charset="0"/>
              <a:buChar char="•"/>
            </a:pPr>
            <a:r>
              <a:rPr lang="en-US" dirty="0"/>
              <a:t>Haman Caught </a:t>
            </a:r>
          </a:p>
          <a:p>
            <a:pPr marL="169863" indent="-169863">
              <a:buFont typeface="Arial" panose="020B0604020202020204" pitchFamily="34" charset="0"/>
              <a:buChar char="•"/>
            </a:pPr>
            <a:r>
              <a:rPr lang="en-US" dirty="0"/>
              <a:t>Haman hanged</a:t>
            </a:r>
          </a:p>
        </p:txBody>
      </p:sp>
      <p:sp>
        <p:nvSpPr>
          <p:cNvPr id="36" name="TextBox 35">
            <a:extLst>
              <a:ext uri="{FF2B5EF4-FFF2-40B4-BE49-F238E27FC236}">
                <a16:creationId xmlns:a16="http://schemas.microsoft.com/office/drawing/2014/main" id="{632F3CAE-3F70-4CE5-B148-BAA3F5D018D3}"/>
              </a:ext>
            </a:extLst>
          </p:cNvPr>
          <p:cNvSpPr txBox="1"/>
          <p:nvPr/>
        </p:nvSpPr>
        <p:spPr>
          <a:xfrm>
            <a:off x="6998722" y="2971305"/>
            <a:ext cx="2436464" cy="3970318"/>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King’s Gift to Esther </a:t>
            </a:r>
          </a:p>
          <a:p>
            <a:pPr marL="169863" indent="-169863">
              <a:buFont typeface="Arial" panose="020B0604020202020204" pitchFamily="34" charset="0"/>
              <a:buChar char="•"/>
            </a:pPr>
            <a:r>
              <a:rPr lang="en-US" dirty="0"/>
              <a:t>Mordecai Revealed </a:t>
            </a:r>
          </a:p>
          <a:p>
            <a:pPr marL="169863" indent="-169863">
              <a:buFont typeface="Arial" panose="020B0604020202020204" pitchFamily="34" charset="0"/>
              <a:buChar char="•"/>
            </a:pPr>
            <a:r>
              <a:rPr lang="en-US" dirty="0"/>
              <a:t>Esther’s Request </a:t>
            </a:r>
          </a:p>
          <a:p>
            <a:pPr marL="169863" indent="-169863">
              <a:buFont typeface="Arial" panose="020B0604020202020204" pitchFamily="34" charset="0"/>
              <a:buChar char="•"/>
            </a:pPr>
            <a:r>
              <a:rPr lang="en-US" dirty="0"/>
              <a:t>Decree Unchanged </a:t>
            </a:r>
          </a:p>
          <a:p>
            <a:pPr marL="169863" indent="-169863">
              <a:buFont typeface="Arial" panose="020B0604020202020204" pitchFamily="34" charset="0"/>
              <a:buChar char="•"/>
            </a:pPr>
            <a:r>
              <a:rPr lang="en-US" dirty="0"/>
              <a:t>King’s Response </a:t>
            </a:r>
          </a:p>
          <a:p>
            <a:pPr marL="169863" indent="-169863">
              <a:buFont typeface="Arial" panose="020B0604020202020204" pitchFamily="34" charset="0"/>
              <a:buChar char="•"/>
            </a:pPr>
            <a:r>
              <a:rPr lang="en-US" dirty="0"/>
              <a:t>Jews Armed </a:t>
            </a:r>
          </a:p>
          <a:p>
            <a:pPr marL="169863" indent="-169863">
              <a:buFont typeface="Arial" panose="020B0604020202020204" pitchFamily="34" charset="0"/>
              <a:buChar char="•"/>
            </a:pPr>
            <a:r>
              <a:rPr lang="en-US" dirty="0"/>
              <a:t>Mordecai’s News </a:t>
            </a:r>
          </a:p>
          <a:p>
            <a:pPr marL="169863" indent="-169863">
              <a:buFont typeface="Arial" panose="020B0604020202020204" pitchFamily="34" charset="0"/>
              <a:buChar char="•"/>
            </a:pPr>
            <a:r>
              <a:rPr lang="en-US" dirty="0"/>
              <a:t>Jews Rejoice </a:t>
            </a:r>
          </a:p>
          <a:p>
            <a:pPr marL="169863" indent="-169863">
              <a:buFont typeface="Arial" panose="020B0604020202020204" pitchFamily="34" charset="0"/>
              <a:buChar char="•"/>
            </a:pPr>
            <a:r>
              <a:rPr lang="en-US" dirty="0"/>
              <a:t>Jews Defense </a:t>
            </a:r>
          </a:p>
          <a:p>
            <a:pPr marL="169863" indent="-169863">
              <a:buFont typeface="Arial" panose="020B0604020202020204" pitchFamily="34" charset="0"/>
              <a:buChar char="•"/>
            </a:pPr>
            <a:r>
              <a:rPr lang="en-US" dirty="0"/>
              <a:t>Haman’s Sons Hanged</a:t>
            </a:r>
          </a:p>
          <a:p>
            <a:pPr marL="169863" indent="-169863">
              <a:buFont typeface="Arial" panose="020B0604020202020204" pitchFamily="34" charset="0"/>
              <a:buChar char="•"/>
            </a:pPr>
            <a:r>
              <a:rPr lang="en-US" dirty="0"/>
              <a:t>Jews Victory </a:t>
            </a:r>
          </a:p>
          <a:p>
            <a:pPr marL="169863" indent="-169863">
              <a:buFont typeface="Arial" panose="020B0604020202020204" pitchFamily="34" charset="0"/>
              <a:buChar char="•"/>
            </a:pPr>
            <a:endParaRPr lang="en-US" dirty="0"/>
          </a:p>
          <a:p>
            <a:pPr marL="169863" indent="-169863">
              <a:buFont typeface="Arial" panose="020B0604020202020204" pitchFamily="34" charset="0"/>
              <a:buChar char="•"/>
            </a:pPr>
            <a:endParaRPr lang="en-US" dirty="0"/>
          </a:p>
          <a:p>
            <a:pPr marL="169863" indent="-169863">
              <a:buFont typeface="Arial" panose="020B0604020202020204" pitchFamily="34" charset="0"/>
              <a:buChar char="•"/>
            </a:pPr>
            <a:endParaRPr lang="en-US" dirty="0"/>
          </a:p>
        </p:txBody>
      </p:sp>
      <p:sp>
        <p:nvSpPr>
          <p:cNvPr id="37" name="TextBox 36">
            <a:extLst>
              <a:ext uri="{FF2B5EF4-FFF2-40B4-BE49-F238E27FC236}">
                <a16:creationId xmlns:a16="http://schemas.microsoft.com/office/drawing/2014/main" id="{E1D4E761-05FA-4A27-8DE9-ACE99C89EF45}"/>
              </a:ext>
            </a:extLst>
          </p:cNvPr>
          <p:cNvSpPr txBox="1"/>
          <p:nvPr/>
        </p:nvSpPr>
        <p:spPr>
          <a:xfrm>
            <a:off x="9313921" y="2948551"/>
            <a:ext cx="2247526" cy="2031325"/>
          </a:xfrm>
          <a:prstGeom prst="rect">
            <a:avLst/>
          </a:prstGeom>
          <a:noFill/>
          <a:ln>
            <a:noFill/>
          </a:ln>
        </p:spPr>
        <p:txBody>
          <a:bodyPr wrap="square" rtlCol="0">
            <a:spAutoFit/>
          </a:bodyPr>
          <a:lstStyle/>
          <a:p>
            <a:pPr marL="169863" indent="-169863">
              <a:buFont typeface="Arial" panose="020B0604020202020204" pitchFamily="34" charset="0"/>
              <a:buChar char="•"/>
            </a:pPr>
            <a:r>
              <a:rPr lang="en-US" dirty="0"/>
              <a:t>Mordecai’s Report </a:t>
            </a:r>
          </a:p>
          <a:p>
            <a:pPr marL="169863" indent="-169863">
              <a:buFont typeface="Arial" panose="020B0604020202020204" pitchFamily="34" charset="0"/>
              <a:buChar char="•"/>
            </a:pPr>
            <a:r>
              <a:rPr lang="en-US" dirty="0"/>
              <a:t>Casting of the </a:t>
            </a:r>
            <a:r>
              <a:rPr lang="en-US" dirty="0" err="1"/>
              <a:t>Pur</a:t>
            </a:r>
            <a:r>
              <a:rPr lang="en-US" dirty="0"/>
              <a:t> </a:t>
            </a:r>
          </a:p>
          <a:p>
            <a:pPr marL="169863" indent="-169863">
              <a:buFont typeface="Arial" panose="020B0604020202020204" pitchFamily="34" charset="0"/>
              <a:buChar char="•"/>
            </a:pPr>
            <a:r>
              <a:rPr lang="en-US" dirty="0"/>
              <a:t>Feast of Purim </a:t>
            </a:r>
          </a:p>
          <a:p>
            <a:pPr marL="169863" indent="-169863">
              <a:buFont typeface="Arial" panose="020B0604020202020204" pitchFamily="34" charset="0"/>
              <a:buChar char="•"/>
            </a:pPr>
            <a:r>
              <a:rPr lang="en-US" dirty="0"/>
              <a:t>Esther’s Letter </a:t>
            </a:r>
          </a:p>
          <a:p>
            <a:pPr marL="169863" indent="-169863">
              <a:buFont typeface="Arial" panose="020B0604020202020204" pitchFamily="34" charset="0"/>
              <a:buChar char="•"/>
            </a:pPr>
            <a:r>
              <a:rPr lang="en-US" dirty="0"/>
              <a:t>Purim Established</a:t>
            </a:r>
          </a:p>
          <a:p>
            <a:pPr marL="169863" indent="-169863">
              <a:buFont typeface="Arial" panose="020B0604020202020204" pitchFamily="34" charset="0"/>
              <a:buChar char="•"/>
            </a:pPr>
            <a:r>
              <a:rPr lang="en-US" dirty="0"/>
              <a:t>Mordecai Elevated </a:t>
            </a:r>
          </a:p>
          <a:p>
            <a:pPr marL="169863" indent="-169863">
              <a:buFont typeface="Arial" panose="020B0604020202020204" pitchFamily="34" charset="0"/>
              <a:buChar char="•"/>
            </a:pPr>
            <a:r>
              <a:rPr lang="en-US" dirty="0"/>
              <a:t>Mordecai’s Legacy</a:t>
            </a:r>
          </a:p>
        </p:txBody>
      </p:sp>
      <p:sp>
        <p:nvSpPr>
          <p:cNvPr id="38" name="TextBox 37">
            <a:extLst>
              <a:ext uri="{FF2B5EF4-FFF2-40B4-BE49-F238E27FC236}">
                <a16:creationId xmlns:a16="http://schemas.microsoft.com/office/drawing/2014/main" id="{8D47CC80-3559-49A1-9F1C-9DFBA5825E7E}"/>
              </a:ext>
            </a:extLst>
          </p:cNvPr>
          <p:cNvSpPr txBox="1"/>
          <p:nvPr/>
        </p:nvSpPr>
        <p:spPr>
          <a:xfrm>
            <a:off x="1066800" y="322729"/>
            <a:ext cx="10883153" cy="523220"/>
          </a:xfrm>
          <a:prstGeom prst="rect">
            <a:avLst/>
          </a:prstGeom>
          <a:noFill/>
          <a:ln>
            <a:noFill/>
          </a:ln>
        </p:spPr>
        <p:txBody>
          <a:bodyPr wrap="square" rtlCol="0">
            <a:spAutoFit/>
          </a:bodyPr>
          <a:lstStyle/>
          <a:p>
            <a:pPr algn="ctr"/>
            <a:r>
              <a:rPr lang="en-US" sz="2800" b="1" dirty="0"/>
              <a:t>God’s Care for a Careless People </a:t>
            </a:r>
          </a:p>
        </p:txBody>
      </p:sp>
      <p:sp>
        <p:nvSpPr>
          <p:cNvPr id="40" name="TextBox 39">
            <a:extLst>
              <a:ext uri="{FF2B5EF4-FFF2-40B4-BE49-F238E27FC236}">
                <a16:creationId xmlns:a16="http://schemas.microsoft.com/office/drawing/2014/main" id="{AF11544B-D295-44C3-B90C-E486FE0EC5B4}"/>
              </a:ext>
            </a:extLst>
          </p:cNvPr>
          <p:cNvSpPr txBox="1"/>
          <p:nvPr/>
        </p:nvSpPr>
        <p:spPr>
          <a:xfrm>
            <a:off x="9582953" y="4915488"/>
            <a:ext cx="1824420" cy="1600438"/>
          </a:xfrm>
          <a:prstGeom prst="rect">
            <a:avLst/>
          </a:prstGeom>
          <a:noFill/>
        </p:spPr>
        <p:txBody>
          <a:bodyPr wrap="square" rtlCol="0">
            <a:spAutoFit/>
          </a:bodyPr>
          <a:lstStyle/>
          <a:p>
            <a:pPr algn="ctr"/>
            <a:r>
              <a:rPr lang="en-US" sz="1400" b="1" dirty="0"/>
              <a:t>Issues </a:t>
            </a:r>
            <a:r>
              <a:rPr lang="en-US" sz="1400" dirty="0"/>
              <a:t> </a:t>
            </a:r>
          </a:p>
          <a:p>
            <a:r>
              <a:rPr lang="en-US" sz="1400" dirty="0"/>
              <a:t>God not mentioned</a:t>
            </a:r>
          </a:p>
          <a:p>
            <a:r>
              <a:rPr lang="en-US" sz="1400" dirty="0"/>
              <a:t>Not Quoted in NT </a:t>
            </a:r>
          </a:p>
          <a:p>
            <a:r>
              <a:rPr lang="en-US" sz="1400" dirty="0"/>
              <a:t>No Law/Sacrifices </a:t>
            </a:r>
          </a:p>
          <a:p>
            <a:r>
              <a:rPr lang="en-US" sz="1400" dirty="0"/>
              <a:t>Fasting Mentioned </a:t>
            </a:r>
          </a:p>
          <a:p>
            <a:r>
              <a:rPr lang="en-US" sz="1400" dirty="0"/>
              <a:t>Prayer not mentioned</a:t>
            </a:r>
          </a:p>
          <a:p>
            <a:r>
              <a:rPr lang="en-US" sz="1400" dirty="0"/>
              <a:t>No Supernatural </a:t>
            </a:r>
          </a:p>
        </p:txBody>
      </p:sp>
      <p:sp>
        <p:nvSpPr>
          <p:cNvPr id="41" name="TextBox 40">
            <a:extLst>
              <a:ext uri="{FF2B5EF4-FFF2-40B4-BE49-F238E27FC236}">
                <a16:creationId xmlns:a16="http://schemas.microsoft.com/office/drawing/2014/main" id="{C9CD520D-3AC5-493F-8FDD-6034FE69F4B1}"/>
              </a:ext>
            </a:extLst>
          </p:cNvPr>
          <p:cNvSpPr txBox="1"/>
          <p:nvPr/>
        </p:nvSpPr>
        <p:spPr>
          <a:xfrm>
            <a:off x="600635" y="215153"/>
            <a:ext cx="1779452" cy="584775"/>
          </a:xfrm>
          <a:prstGeom prst="rect">
            <a:avLst/>
          </a:prstGeom>
          <a:noFill/>
        </p:spPr>
        <p:txBody>
          <a:bodyPr wrap="square" rtlCol="0">
            <a:spAutoFit/>
          </a:bodyPr>
          <a:lstStyle/>
          <a:p>
            <a:r>
              <a:rPr lang="en-US" sz="3200" b="1" dirty="0"/>
              <a:t>Esther</a:t>
            </a:r>
            <a:r>
              <a:rPr lang="en-US" sz="2400" b="1" dirty="0"/>
              <a:t> </a:t>
            </a:r>
          </a:p>
        </p:txBody>
      </p:sp>
    </p:spTree>
    <p:extLst>
      <p:ext uri="{BB962C8B-B14F-4D97-AF65-F5344CB8AC3E}">
        <p14:creationId xmlns:p14="http://schemas.microsoft.com/office/powerpoint/2010/main" val="417811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96924"/>
          </a:xfrm>
        </p:spPr>
        <p:txBody>
          <a:bodyPr>
            <a:normAutofit/>
          </a:bodyPr>
          <a:lstStyle/>
          <a:p>
            <a:pPr algn="ctr"/>
            <a:r>
              <a:rPr lang="en-US" sz="4000" b="1" dirty="0"/>
              <a:t>The Great Banquet</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a:bodyPr>
          <a:lstStyle/>
          <a:p>
            <a:r>
              <a:rPr lang="en-US" sz="3600" b="1" dirty="0"/>
              <a:t>Ahasuerus </a:t>
            </a:r>
            <a:r>
              <a:rPr lang="en-US" sz="3600" dirty="0"/>
              <a:t>commonly known as Xerxes the Great, was the fourth King of the Persian Empire, ruling from 486 to 465 BC. He was the son and successor of Darius the Great and his mother was </a:t>
            </a:r>
            <a:r>
              <a:rPr lang="en-US" sz="3600" dirty="0" err="1"/>
              <a:t>Atossa</a:t>
            </a:r>
            <a:r>
              <a:rPr lang="en-US" sz="3600" dirty="0"/>
              <a:t>, a daughter of Cyrus the Great, the founder of the Achaemenid empire. </a:t>
            </a:r>
          </a:p>
          <a:p>
            <a:r>
              <a:rPr lang="en-US" sz="3600" dirty="0"/>
              <a:t>This king Ahasuerus is well known to history, though more commonly under the name Xerxes. He inherited the vast Persian Empire from his father, Darius I (who is mentioned in passages such as Ez. 4:24; 5:5-7; 6:1-15; Dan. 6:1; 6:25; Hag. 1:15; 2:10).</a:t>
            </a:r>
          </a:p>
          <a:p>
            <a:endParaRPr lang="en-US" sz="3200" dirty="0"/>
          </a:p>
        </p:txBody>
      </p:sp>
    </p:spTree>
    <p:extLst>
      <p:ext uri="{BB962C8B-B14F-4D97-AF65-F5344CB8AC3E}">
        <p14:creationId xmlns:p14="http://schemas.microsoft.com/office/powerpoint/2010/main" val="115464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96924"/>
          </a:xfrm>
        </p:spPr>
        <p:txBody>
          <a:bodyPr>
            <a:normAutofit/>
          </a:bodyPr>
          <a:lstStyle/>
          <a:p>
            <a:pPr algn="ctr"/>
            <a:r>
              <a:rPr lang="en-US" sz="4000" b="1" dirty="0"/>
              <a:t>The Great Banquet</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302327"/>
            <a:ext cx="11161985" cy="5190548"/>
          </a:xfrm>
        </p:spPr>
        <p:txBody>
          <a:bodyPr>
            <a:normAutofit lnSpcReduction="10000"/>
          </a:bodyPr>
          <a:lstStyle/>
          <a:p>
            <a:pPr marL="0" indent="0">
              <a:buNone/>
            </a:pPr>
            <a:r>
              <a:rPr lang="en-US" sz="3600" b="1" dirty="0"/>
              <a:t>1:1</a:t>
            </a:r>
            <a:r>
              <a:rPr lang="en-US" sz="3600" dirty="0"/>
              <a:t> - </a:t>
            </a:r>
            <a:r>
              <a:rPr lang="en-US" sz="3600" i="1" dirty="0"/>
              <a:t>Now it came to pass in the days of Ahasuerus (this was the Ahasuerus who reigned over one hundred and twenty-seven provinces, from India to Ethiopia.) </a:t>
            </a:r>
            <a:r>
              <a:rPr lang="en-US" sz="3600" dirty="0"/>
              <a:t>The author wanted us to notice the historical setting of the book. </a:t>
            </a:r>
          </a:p>
          <a:p>
            <a:pPr marL="0" indent="0">
              <a:buNone/>
            </a:pPr>
            <a:r>
              <a:rPr lang="en-US" sz="3600" dirty="0"/>
              <a:t>At this time, the Persian Empire was the largest the world had ever seen. It covered what we call today Turkey, Iraq, Iran, Pakistan, Jordan, Lebanon, and Israel; and also, parts of modern-day Egypt, Sudan, Libya, and Arabia.</a:t>
            </a:r>
          </a:p>
          <a:p>
            <a:pPr marL="0" indent="0">
              <a:buNone/>
            </a:pPr>
            <a:r>
              <a:rPr lang="en-US" sz="3600" i="1" dirty="0"/>
              <a:t> </a:t>
            </a:r>
          </a:p>
        </p:txBody>
      </p:sp>
    </p:spTree>
    <p:extLst>
      <p:ext uri="{BB962C8B-B14F-4D97-AF65-F5344CB8AC3E}">
        <p14:creationId xmlns:p14="http://schemas.microsoft.com/office/powerpoint/2010/main" val="305397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1101068"/>
          </a:xfrm>
        </p:spPr>
        <p:txBody>
          <a:bodyPr/>
          <a:lstStyle/>
          <a:p>
            <a:pPr algn="ctr"/>
            <a:endParaRPr lang="en-US" b="1" dirty="0"/>
          </a:p>
        </p:txBody>
      </p:sp>
      <p:pic>
        <p:nvPicPr>
          <p:cNvPr id="10" name="Content Placeholder 9" descr="Map&#10;&#10;Description automatically generated">
            <a:extLst>
              <a:ext uri="{FF2B5EF4-FFF2-40B4-BE49-F238E27FC236}">
                <a16:creationId xmlns:a16="http://schemas.microsoft.com/office/drawing/2014/main" id="{DD754002-D6F7-4E50-8950-3100D968DE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35" y="114300"/>
            <a:ext cx="10715625" cy="6572249"/>
          </a:xfrm>
        </p:spPr>
      </p:pic>
      <p:sp>
        <p:nvSpPr>
          <p:cNvPr id="11" name="TextBox 10">
            <a:extLst>
              <a:ext uri="{FF2B5EF4-FFF2-40B4-BE49-F238E27FC236}">
                <a16:creationId xmlns:a16="http://schemas.microsoft.com/office/drawing/2014/main" id="{1208B9A1-5376-4DC6-A325-BC3388DE889C}"/>
              </a:ext>
            </a:extLst>
          </p:cNvPr>
          <p:cNvSpPr txBox="1"/>
          <p:nvPr/>
        </p:nvSpPr>
        <p:spPr>
          <a:xfrm>
            <a:off x="7915275" y="866029"/>
            <a:ext cx="3048000" cy="1200329"/>
          </a:xfrm>
          <a:prstGeom prst="rect">
            <a:avLst/>
          </a:prstGeom>
          <a:noFill/>
        </p:spPr>
        <p:txBody>
          <a:bodyPr wrap="square" rtlCol="0">
            <a:spAutoFit/>
          </a:bodyPr>
          <a:lstStyle/>
          <a:p>
            <a:pPr algn="ctr"/>
            <a:r>
              <a:rPr lang="en-US" sz="2400" b="1" dirty="0"/>
              <a:t>127 Provinces</a:t>
            </a:r>
          </a:p>
          <a:p>
            <a:pPr algn="ctr"/>
            <a:r>
              <a:rPr lang="en-US" sz="2400" b="1" dirty="0"/>
              <a:t>Largest Kingdom in History  </a:t>
            </a:r>
          </a:p>
        </p:txBody>
      </p:sp>
      <p:sp>
        <p:nvSpPr>
          <p:cNvPr id="12" name="TextBox 11">
            <a:extLst>
              <a:ext uri="{FF2B5EF4-FFF2-40B4-BE49-F238E27FC236}">
                <a16:creationId xmlns:a16="http://schemas.microsoft.com/office/drawing/2014/main" id="{7DFE1BCD-0ED9-49E7-87FA-B8DA8F3A1DEC}"/>
              </a:ext>
            </a:extLst>
          </p:cNvPr>
          <p:cNvSpPr txBox="1"/>
          <p:nvPr/>
        </p:nvSpPr>
        <p:spPr>
          <a:xfrm>
            <a:off x="6353175" y="2829520"/>
            <a:ext cx="1562100" cy="338554"/>
          </a:xfrm>
          <a:prstGeom prst="rect">
            <a:avLst/>
          </a:prstGeom>
          <a:noFill/>
        </p:spPr>
        <p:txBody>
          <a:bodyPr wrap="square" rtlCol="0">
            <a:spAutoFit/>
          </a:bodyPr>
          <a:lstStyle/>
          <a:p>
            <a:r>
              <a:rPr lang="en-US" sz="1600" b="1" dirty="0"/>
              <a:t>(Esther’s Palace) </a:t>
            </a:r>
          </a:p>
        </p:txBody>
      </p:sp>
      <p:sp>
        <p:nvSpPr>
          <p:cNvPr id="14" name="TextBox 13">
            <a:extLst>
              <a:ext uri="{FF2B5EF4-FFF2-40B4-BE49-F238E27FC236}">
                <a16:creationId xmlns:a16="http://schemas.microsoft.com/office/drawing/2014/main" id="{7FDF3827-CB00-4829-8344-148B275B0152}"/>
              </a:ext>
            </a:extLst>
          </p:cNvPr>
          <p:cNvSpPr txBox="1"/>
          <p:nvPr/>
        </p:nvSpPr>
        <p:spPr>
          <a:xfrm>
            <a:off x="6810376" y="3055947"/>
            <a:ext cx="1009650" cy="369332"/>
          </a:xfrm>
          <a:prstGeom prst="rect">
            <a:avLst/>
          </a:prstGeom>
          <a:noFill/>
        </p:spPr>
        <p:txBody>
          <a:bodyPr wrap="square" rtlCol="0">
            <a:spAutoFit/>
          </a:bodyPr>
          <a:lstStyle/>
          <a:p>
            <a:r>
              <a:rPr lang="en-US" b="1" dirty="0"/>
              <a:t>(</a:t>
            </a:r>
            <a:r>
              <a:rPr lang="en-US" b="1" dirty="0" err="1"/>
              <a:t>Sushan</a:t>
            </a:r>
            <a:r>
              <a:rPr lang="en-US" b="1" dirty="0"/>
              <a:t>)</a:t>
            </a:r>
          </a:p>
        </p:txBody>
      </p:sp>
    </p:spTree>
    <p:extLst>
      <p:ext uri="{BB962C8B-B14F-4D97-AF65-F5344CB8AC3E}">
        <p14:creationId xmlns:p14="http://schemas.microsoft.com/office/powerpoint/2010/main" val="152542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1101068"/>
          </a:xfrm>
        </p:spPr>
        <p:txBody>
          <a:bodyPr/>
          <a:lstStyle/>
          <a:p>
            <a:pPr algn="ctr"/>
            <a:endParaRPr lang="en-US" b="1" dirty="0"/>
          </a:p>
        </p:txBody>
      </p:sp>
      <p:sp>
        <p:nvSpPr>
          <p:cNvPr id="12" name="TextBox 11">
            <a:extLst>
              <a:ext uri="{FF2B5EF4-FFF2-40B4-BE49-F238E27FC236}">
                <a16:creationId xmlns:a16="http://schemas.microsoft.com/office/drawing/2014/main" id="{7DFE1BCD-0ED9-49E7-87FA-B8DA8F3A1DEC}"/>
              </a:ext>
            </a:extLst>
          </p:cNvPr>
          <p:cNvSpPr txBox="1"/>
          <p:nvPr/>
        </p:nvSpPr>
        <p:spPr>
          <a:xfrm>
            <a:off x="6353175" y="2829520"/>
            <a:ext cx="1562100" cy="338554"/>
          </a:xfrm>
          <a:prstGeom prst="rect">
            <a:avLst/>
          </a:prstGeom>
          <a:noFill/>
        </p:spPr>
        <p:txBody>
          <a:bodyPr wrap="square" rtlCol="0">
            <a:spAutoFit/>
          </a:bodyPr>
          <a:lstStyle/>
          <a:p>
            <a:r>
              <a:rPr lang="en-US" sz="1600" b="1" dirty="0"/>
              <a:t>(Esther’s Palace) </a:t>
            </a:r>
          </a:p>
        </p:txBody>
      </p:sp>
      <p:sp>
        <p:nvSpPr>
          <p:cNvPr id="14" name="TextBox 13">
            <a:extLst>
              <a:ext uri="{FF2B5EF4-FFF2-40B4-BE49-F238E27FC236}">
                <a16:creationId xmlns:a16="http://schemas.microsoft.com/office/drawing/2014/main" id="{7FDF3827-CB00-4829-8344-148B275B0152}"/>
              </a:ext>
            </a:extLst>
          </p:cNvPr>
          <p:cNvSpPr txBox="1"/>
          <p:nvPr/>
        </p:nvSpPr>
        <p:spPr>
          <a:xfrm>
            <a:off x="6810376" y="3055947"/>
            <a:ext cx="1009650" cy="369332"/>
          </a:xfrm>
          <a:prstGeom prst="rect">
            <a:avLst/>
          </a:prstGeom>
          <a:noFill/>
        </p:spPr>
        <p:txBody>
          <a:bodyPr wrap="square" rtlCol="0">
            <a:spAutoFit/>
          </a:bodyPr>
          <a:lstStyle/>
          <a:p>
            <a:r>
              <a:rPr lang="en-US" b="1" dirty="0"/>
              <a:t>(</a:t>
            </a:r>
            <a:r>
              <a:rPr lang="en-US" b="1" dirty="0" err="1"/>
              <a:t>Sushan</a:t>
            </a:r>
            <a:r>
              <a:rPr lang="en-US" b="1" dirty="0"/>
              <a:t>)</a:t>
            </a:r>
          </a:p>
        </p:txBody>
      </p:sp>
      <p:pic>
        <p:nvPicPr>
          <p:cNvPr id="6" name="Content Placeholder 5">
            <a:extLst>
              <a:ext uri="{FF2B5EF4-FFF2-40B4-BE49-F238E27FC236}">
                <a16:creationId xmlns:a16="http://schemas.microsoft.com/office/drawing/2014/main" id="{68492CD3-A03E-4808-BA70-550316A697F2}"/>
              </a:ext>
            </a:extLst>
          </p:cNvPr>
          <p:cNvPicPr>
            <a:picLocks noGrp="1" noChangeAspect="1"/>
          </p:cNvPicPr>
          <p:nvPr>
            <p:ph idx="1"/>
          </p:nvPr>
        </p:nvPicPr>
        <p:blipFill>
          <a:blip r:embed="rId2"/>
          <a:stretch>
            <a:fillRect/>
          </a:stretch>
        </p:blipFill>
        <p:spPr>
          <a:xfrm>
            <a:off x="1843791" y="0"/>
            <a:ext cx="8334530" cy="6841805"/>
          </a:xfrm>
          <a:prstGeom prst="rect">
            <a:avLst/>
          </a:prstGeom>
        </p:spPr>
      </p:pic>
      <p:sp>
        <p:nvSpPr>
          <p:cNvPr id="7" name="TextBox 6">
            <a:extLst>
              <a:ext uri="{FF2B5EF4-FFF2-40B4-BE49-F238E27FC236}">
                <a16:creationId xmlns:a16="http://schemas.microsoft.com/office/drawing/2014/main" id="{E13AC097-5642-4C28-8124-41D411CDFC8C}"/>
              </a:ext>
            </a:extLst>
          </p:cNvPr>
          <p:cNvSpPr txBox="1"/>
          <p:nvPr/>
        </p:nvSpPr>
        <p:spPr>
          <a:xfrm>
            <a:off x="6965040" y="3953944"/>
            <a:ext cx="1709972" cy="400110"/>
          </a:xfrm>
          <a:prstGeom prst="rect">
            <a:avLst/>
          </a:prstGeom>
          <a:noFill/>
        </p:spPr>
        <p:txBody>
          <a:bodyPr wrap="square" rtlCol="0">
            <a:spAutoFit/>
          </a:bodyPr>
          <a:lstStyle/>
          <a:p>
            <a:r>
              <a:rPr lang="en-US" sz="2000" b="1" dirty="0"/>
              <a:t>Persepolis </a:t>
            </a:r>
          </a:p>
        </p:txBody>
      </p:sp>
    </p:spTree>
    <p:extLst>
      <p:ext uri="{BB962C8B-B14F-4D97-AF65-F5344CB8AC3E}">
        <p14:creationId xmlns:p14="http://schemas.microsoft.com/office/powerpoint/2010/main" val="4067026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2302</TotalTime>
  <Words>2853</Words>
  <Application>Microsoft Office PowerPoint</Application>
  <PresentationFormat>Widescreen</PresentationFormat>
  <Paragraphs>197</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God’s Promises to Israel</vt:lpstr>
      <vt:lpstr>Take Aways</vt:lpstr>
      <vt:lpstr>The Historical Setting of Esther </vt:lpstr>
      <vt:lpstr>PowerPoint Presentation</vt:lpstr>
      <vt:lpstr>The Great Banquet</vt:lpstr>
      <vt:lpstr>The Great Banquet</vt:lpstr>
      <vt:lpstr>PowerPoint Presentation</vt:lpstr>
      <vt:lpstr>PowerPoint Presentation</vt:lpstr>
      <vt:lpstr>Palace in Susa/Shushan </vt:lpstr>
      <vt:lpstr>Palace in Susa/Shushan </vt:lpstr>
      <vt:lpstr>Xerxes’ Persepolis</vt:lpstr>
      <vt:lpstr>Xerxes’ Persepolis</vt:lpstr>
      <vt:lpstr>The Great Banquet</vt:lpstr>
      <vt:lpstr>The Great Banquet</vt:lpstr>
      <vt:lpstr>The Great Banquet</vt:lpstr>
      <vt:lpstr>The Great Banquet</vt:lpstr>
      <vt:lpstr>The Great Banquet</vt:lpstr>
      <vt:lpstr>The Great Banquet</vt:lpstr>
      <vt:lpstr>The Great Banquet</vt:lpstr>
      <vt:lpstr>The Foolish Decision </vt:lpstr>
      <vt:lpstr>The Courageous Decision</vt:lpstr>
      <vt:lpstr>The Counsel </vt:lpstr>
      <vt:lpstr>The Counsel </vt:lpstr>
      <vt:lpstr>The Counsel </vt:lpstr>
      <vt:lpstr>The  Plot</vt:lpstr>
      <vt:lpstr>The Plot </vt:lpstr>
      <vt:lpstr>The Plot </vt:lpstr>
      <vt:lpstr>The Prophecy</vt:lpstr>
      <vt:lpstr>The Harem </vt:lpstr>
      <vt:lpstr>The Harem </vt:lpstr>
      <vt:lpstr>The Harem </vt:lpstr>
      <vt:lpstr>The Harem </vt:lpstr>
      <vt:lpstr>Take 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Westgate</dc:creator>
  <cp:lastModifiedBy>James Westgate</cp:lastModifiedBy>
  <cp:revision>47</cp:revision>
  <cp:lastPrinted>2022-03-08T19:23:17Z</cp:lastPrinted>
  <dcterms:created xsi:type="dcterms:W3CDTF">2021-12-28T18:01:25Z</dcterms:created>
  <dcterms:modified xsi:type="dcterms:W3CDTF">2022-03-16T02:54:58Z</dcterms:modified>
</cp:coreProperties>
</file>