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57" r:id="rId5"/>
    <p:sldId id="268" r:id="rId6"/>
    <p:sldId id="258" r:id="rId7"/>
    <p:sldId id="259" r:id="rId8"/>
    <p:sldId id="260" r:id="rId9"/>
    <p:sldId id="261" r:id="rId10"/>
    <p:sldId id="269" r:id="rId11"/>
    <p:sldId id="262" r:id="rId12"/>
    <p:sldId id="263" r:id="rId13"/>
    <p:sldId id="270" r:id="rId14"/>
    <p:sldId id="264" r:id="rId15"/>
    <p:sldId id="271" r:id="rId16"/>
    <p:sldId id="272" r:id="rId17"/>
    <p:sldId id="273" r:id="rId18"/>
    <p:sldId id="274" r:id="rId19"/>
    <p:sldId id="275" r:id="rId20"/>
    <p:sldId id="26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00D2-B954-4001-8DD5-BD848268E672}" type="datetimeFigureOut">
              <a:rPr lang="en-US" smtClean="0"/>
              <a:pPr/>
              <a:t>7/23/2019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8849-F7B0-4DDE-BA89-F488B2B494D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00D2-B954-4001-8DD5-BD848268E672}" type="datetimeFigureOut">
              <a:rPr lang="en-US" smtClean="0"/>
              <a:pPr/>
              <a:t>7/23/2019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8849-F7B0-4DDE-BA89-F488B2B494D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00D2-B954-4001-8DD5-BD848268E672}" type="datetimeFigureOut">
              <a:rPr lang="en-US" smtClean="0"/>
              <a:pPr/>
              <a:t>7/23/2019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8849-F7B0-4DDE-BA89-F488B2B494D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00D2-B954-4001-8DD5-BD848268E672}" type="datetimeFigureOut">
              <a:rPr lang="en-US" smtClean="0"/>
              <a:pPr/>
              <a:t>7/23/2019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8849-F7B0-4DDE-BA89-F488B2B494D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00D2-B954-4001-8DD5-BD848268E672}" type="datetimeFigureOut">
              <a:rPr lang="en-US" smtClean="0"/>
              <a:pPr/>
              <a:t>7/23/2019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8849-F7B0-4DDE-BA89-F488B2B494D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00D2-B954-4001-8DD5-BD848268E672}" type="datetimeFigureOut">
              <a:rPr lang="en-US" smtClean="0"/>
              <a:pPr/>
              <a:t>7/23/2019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8849-F7B0-4DDE-BA89-F488B2B494D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00D2-B954-4001-8DD5-BD848268E672}" type="datetimeFigureOut">
              <a:rPr lang="en-US" smtClean="0"/>
              <a:pPr/>
              <a:t>7/23/2019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8849-F7B0-4DDE-BA89-F488B2B494D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00D2-B954-4001-8DD5-BD848268E672}" type="datetimeFigureOut">
              <a:rPr lang="en-US" smtClean="0"/>
              <a:pPr/>
              <a:t>7/23/2019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8849-F7B0-4DDE-BA89-F488B2B494D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00D2-B954-4001-8DD5-BD848268E672}" type="datetimeFigureOut">
              <a:rPr lang="en-US" smtClean="0"/>
              <a:pPr/>
              <a:t>7/23/2019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8849-F7B0-4DDE-BA89-F488B2B494D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00D2-B954-4001-8DD5-BD848268E672}" type="datetimeFigureOut">
              <a:rPr lang="en-US" smtClean="0"/>
              <a:pPr/>
              <a:t>7/23/2019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8849-F7B0-4DDE-BA89-F488B2B494D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00D2-B954-4001-8DD5-BD848268E672}" type="datetimeFigureOut">
              <a:rPr lang="en-US" smtClean="0"/>
              <a:pPr/>
              <a:t>7/23/2019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28849-F7B0-4DDE-BA89-F488B2B494D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A00D2-B954-4001-8DD5-BD848268E672}" type="datetimeFigureOut">
              <a:rPr lang="en-US" smtClean="0"/>
              <a:pPr/>
              <a:t>7/23/2019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28849-F7B0-4DDE-BA89-F488B2B494D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714511"/>
          </a:xfrm>
        </p:spPr>
        <p:txBody>
          <a:bodyPr/>
          <a:lstStyle/>
          <a:p>
            <a:r>
              <a:rPr lang="en-GB" dirty="0" smtClean="0"/>
              <a:t>Take a tour around </a:t>
            </a:r>
            <a:br>
              <a:rPr lang="en-GB" dirty="0" smtClean="0"/>
            </a:br>
            <a:r>
              <a:rPr lang="en-GB" dirty="0" smtClean="0"/>
              <a:t>Moss Hall Nursery School.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1857364"/>
            <a:ext cx="6400800" cy="785818"/>
          </a:xfrm>
        </p:spPr>
        <p:txBody>
          <a:bodyPr/>
          <a:lstStyle/>
          <a:p>
            <a:r>
              <a:rPr lang="en-GB" dirty="0" smtClean="0"/>
              <a:t>Inside and Outside...</a:t>
            </a:r>
            <a:endParaRPr lang="en-GB" dirty="0"/>
          </a:p>
        </p:txBody>
      </p:sp>
      <p:pic>
        <p:nvPicPr>
          <p:cNvPr id="4" name="Picture 3" descr="IMG_2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2786058"/>
            <a:ext cx="4786314" cy="3589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0694" y="2928934"/>
            <a:ext cx="34290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You can join a tour of the nursery on the following dates:</a:t>
            </a:r>
          </a:p>
          <a:p>
            <a:endParaRPr lang="en-GB" b="1" dirty="0" smtClean="0"/>
          </a:p>
          <a:p>
            <a:r>
              <a:rPr lang="en-GB" dirty="0" smtClean="0"/>
              <a:t>Friday October 4</a:t>
            </a:r>
            <a:r>
              <a:rPr lang="en-GB" baseline="30000" dirty="0" smtClean="0"/>
              <a:t>th</a:t>
            </a:r>
            <a:r>
              <a:rPr lang="en-GB" dirty="0" smtClean="0"/>
              <a:t> 1.15pm</a:t>
            </a:r>
          </a:p>
          <a:p>
            <a:r>
              <a:rPr lang="en-GB" dirty="0" smtClean="0"/>
              <a:t>Thursday 7</a:t>
            </a:r>
            <a:r>
              <a:rPr lang="en-GB" baseline="30000" dirty="0" smtClean="0"/>
              <a:t>th</a:t>
            </a:r>
            <a:r>
              <a:rPr lang="en-GB" dirty="0" smtClean="0"/>
              <a:t> November 9.15am</a:t>
            </a:r>
          </a:p>
          <a:p>
            <a:r>
              <a:rPr lang="en-GB" dirty="0" smtClean="0"/>
              <a:t>Monday </a:t>
            </a:r>
            <a:r>
              <a:rPr lang="en-GB" smtClean="0"/>
              <a:t>2</a:t>
            </a:r>
            <a:r>
              <a:rPr lang="en-GB" baseline="30000" smtClean="0"/>
              <a:t>nd</a:t>
            </a:r>
            <a:r>
              <a:rPr lang="en-GB" smtClean="0"/>
              <a:t> December 1.15pm</a:t>
            </a:r>
            <a:endParaRPr lang="en-GB" dirty="0" smtClean="0"/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r>
              <a:rPr lang="en-GB" b="1" dirty="0" smtClean="0"/>
              <a:t>Please telephone nursery office to reserve a place.</a:t>
            </a:r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3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286808" cy="597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28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571480"/>
            <a:ext cx="7643866" cy="572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28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07249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3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807249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28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428604"/>
            <a:ext cx="8143932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3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42918"/>
            <a:ext cx="8193757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3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42"/>
            <a:ext cx="807249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3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500042"/>
            <a:ext cx="8072494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3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00042"/>
            <a:ext cx="807249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3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8286807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2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42918"/>
            <a:ext cx="800102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28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7929618" cy="56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3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807249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Please call the nursery for a tour.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229" y="1600200"/>
            <a:ext cx="678954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29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00042"/>
            <a:ext cx="8501090" cy="571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eputy\Desktop\MossHall Pic\D41A626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5"/>
            <a:ext cx="8001055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3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215370" cy="588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26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14356"/>
            <a:ext cx="8001056" cy="557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26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8215370" cy="5741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2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143932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puty\Desktop\MossHall Pic\D41A628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642918"/>
            <a:ext cx="764386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50</Words>
  <Application>Microsoft Office PowerPoint</Application>
  <PresentationFormat>On-screen Show (4:3)</PresentationFormat>
  <Paragraphs>10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Take a tour around  Moss Hall Nursery School.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Please call the nursery for a tour.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Take a tour around  Moss Hall Nursery School</dc:title>
  <dc:creator>Deputy</dc:creator>
  <cp:lastModifiedBy>Deputy</cp:lastModifiedBy>
  <cp:revision>6</cp:revision>
  <dcterms:created xsi:type="dcterms:W3CDTF">2018-08-06T18:53:53Z</dcterms:created>
  <dcterms:modified xsi:type="dcterms:W3CDTF">2019-07-23T10:14:11Z</dcterms:modified>
</cp:coreProperties>
</file>