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05" autoAdjust="0"/>
    <p:restoredTop sz="86901" autoAdjust="0"/>
  </p:normalViewPr>
  <p:slideViewPr>
    <p:cSldViewPr>
      <p:cViewPr varScale="1">
        <p:scale>
          <a:sx n="76" d="100"/>
          <a:sy n="76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4157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Monthly Programs</a:t>
            </a:r>
          </a:p>
          <a:p>
            <a:pPr algn="ctr"/>
            <a:r>
              <a:rPr lang="en-US" sz="1000" dirty="0" smtClean="0"/>
              <a:t>Before School Care 6:30-8:30  $</a:t>
            </a:r>
            <a:r>
              <a:rPr lang="en-US" sz="1000" dirty="0" smtClean="0"/>
              <a:t>140 </a:t>
            </a:r>
            <a:r>
              <a:rPr lang="en-US" sz="1000" dirty="0" smtClean="0"/>
              <a:t>per month</a:t>
            </a:r>
          </a:p>
          <a:p>
            <a:pPr algn="ctr"/>
            <a:r>
              <a:rPr lang="en-US" sz="1000" dirty="0" smtClean="0"/>
              <a:t>After School Care 3:00-6:00  $</a:t>
            </a:r>
            <a:r>
              <a:rPr lang="en-US" sz="1000" dirty="0" smtClean="0"/>
              <a:t>140 </a:t>
            </a:r>
            <a:r>
              <a:rPr lang="en-US" sz="1000" dirty="0" smtClean="0"/>
              <a:t>per month</a:t>
            </a:r>
          </a:p>
          <a:p>
            <a:pPr algn="ctr"/>
            <a:r>
              <a:rPr lang="en-US" sz="1200" b="1" dirty="0" smtClean="0"/>
              <a:t>Daily Program</a:t>
            </a:r>
          </a:p>
          <a:p>
            <a:pPr algn="ctr"/>
            <a:r>
              <a:rPr lang="en-US" sz="1000" dirty="0" smtClean="0"/>
              <a:t>Before School Care 6:30-8:30  $</a:t>
            </a:r>
            <a:r>
              <a:rPr lang="en-US" sz="1000" dirty="0" smtClean="0"/>
              <a:t>15 </a:t>
            </a:r>
            <a:r>
              <a:rPr lang="en-US" sz="1000" dirty="0" smtClean="0"/>
              <a:t>per day</a:t>
            </a:r>
          </a:p>
          <a:p>
            <a:pPr algn="ctr"/>
            <a:r>
              <a:rPr lang="en-US" sz="1000" dirty="0" smtClean="0"/>
              <a:t>After School Care 3:00-6:00  </a:t>
            </a:r>
            <a:r>
              <a:rPr lang="en-US" sz="1000" dirty="0" smtClean="0"/>
              <a:t>$</a:t>
            </a:r>
            <a:r>
              <a:rPr lang="en-US" sz="1000" dirty="0" smtClean="0"/>
              <a:t>20</a:t>
            </a:r>
            <a:r>
              <a:rPr lang="en-US" sz="1000" dirty="0" smtClean="0"/>
              <a:t> </a:t>
            </a:r>
            <a:r>
              <a:rPr lang="en-US" sz="1000" dirty="0" smtClean="0"/>
              <a:t>per day</a:t>
            </a:r>
          </a:p>
          <a:p>
            <a:pPr algn="ctr"/>
            <a:endParaRPr lang="en-US" sz="1200" b="1" dirty="0" smtClean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472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 smtClean="0"/>
          </a:p>
          <a:p>
            <a:r>
              <a:rPr lang="en-US" sz="1400" b="1" dirty="0" smtClean="0"/>
              <a:t>Child’s Name_________________________________ </a:t>
            </a:r>
          </a:p>
          <a:p>
            <a:r>
              <a:rPr lang="en-US" sz="1400" b="1" dirty="0" smtClean="0"/>
              <a:t>School___________________________  Grade______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441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</a:t>
            </a:r>
            <a:r>
              <a:rPr lang="en-US" sz="1400" b="1" dirty="0" smtClean="0"/>
              <a:t>  April Calendar         </a:t>
            </a:r>
            <a:r>
              <a:rPr lang="en-US" sz="1000" b="1" dirty="0" smtClean="0"/>
              <a:t>Due by March 20, </a:t>
            </a:r>
            <a:r>
              <a:rPr lang="en-US" sz="1000" b="1" dirty="0" smtClean="0"/>
              <a:t>2024</a:t>
            </a:r>
            <a:endParaRPr lang="en-US" sz="1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0712002"/>
              </p:ext>
            </p:extLst>
          </p:nvPr>
        </p:nvGraphicFramePr>
        <p:xfrm>
          <a:off x="1600200" y="1752602"/>
          <a:ext cx="6019800" cy="29684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03960"/>
                <a:gridCol w="1203960"/>
                <a:gridCol w="1203960"/>
                <a:gridCol w="1203960"/>
                <a:gridCol w="1203960"/>
              </a:tblGrid>
              <a:tr h="33925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Wednesday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Thursday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888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3 </a:t>
                      </a:r>
                      <a:r>
                        <a:rPr lang="en-US" sz="1000" b="1" baseline="0" dirty="0" smtClean="0"/>
                        <a:t>EARLY DISMISSAL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1" baseline="0" dirty="0" smtClean="0"/>
                        <a:t>4</a:t>
                      </a:r>
                      <a:endParaRPr lang="en-US" sz="1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1" baseline="0" dirty="0" smtClean="0"/>
                        <a:t>5</a:t>
                      </a:r>
                      <a:endParaRPr lang="en-US" sz="1000" b="1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0086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8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9</a:t>
                      </a: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 smtClean="0"/>
                        <a:t>10</a:t>
                      </a:r>
                      <a:endParaRPr lang="en-US" sz="900" b="0" i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0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/>
                        <a:t>15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/>
                        <a:t>16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17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ym typeface="Wingdings" pitchFamily="2" charset="2"/>
                        </a:rPr>
                        <a:t>18</a:t>
                      </a:r>
                      <a:endParaRPr lang="en-US" sz="1000" dirty="0" smtClean="0">
                        <a:sym typeface="Wingdings" pitchFamily="2" charset="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008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22 </a:t>
                      </a:r>
                      <a:r>
                        <a:rPr lang="en-US" sz="1000" dirty="0" smtClean="0"/>
                        <a:t>Spring Vacation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23 </a:t>
                      </a:r>
                      <a:r>
                        <a:rPr lang="en-US" sz="1000" dirty="0" smtClean="0"/>
                        <a:t>Spring Vacation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 smtClean="0"/>
                        <a:t>24 </a:t>
                      </a:r>
                      <a:r>
                        <a:rPr lang="en-US" sz="1000" dirty="0" smtClean="0"/>
                        <a:t>Spring Vacation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25 </a:t>
                      </a:r>
                      <a:r>
                        <a:rPr lang="en-US" sz="1000" b="0" dirty="0" smtClean="0"/>
                        <a:t>Spring Vacation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 smtClean="0"/>
                        <a:t>26 </a:t>
                      </a:r>
                      <a:r>
                        <a:rPr lang="en-US" sz="1000" b="0" dirty="0" smtClean="0"/>
                        <a:t>Spring Vacation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008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29</a:t>
                      </a:r>
                      <a:endParaRPr lang="en-US" sz="1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0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Contact Information:	</a:t>
            </a:r>
            <a:r>
              <a:rPr lang="en-US" sz="1000" b="1" i="1" dirty="0" smtClean="0"/>
              <a:t>               Please select one of the following:</a:t>
            </a:r>
          </a:p>
          <a:p>
            <a:endParaRPr lang="en-US" sz="1000" dirty="0" smtClean="0"/>
          </a:p>
          <a:p>
            <a:r>
              <a:rPr lang="en-US" sz="1000" dirty="0" smtClean="0"/>
              <a:t>  Create &amp; Discover Learning Center                     Set Schedule  </a:t>
            </a:r>
          </a:p>
          <a:p>
            <a:r>
              <a:rPr lang="en-US" sz="1000" dirty="0" smtClean="0"/>
              <a:t>  Attn: Melissa Murphy                                  </a:t>
            </a:r>
            <a:r>
              <a:rPr lang="en-US" sz="900" dirty="0" smtClean="0"/>
              <a:t>You will not be required to fill out a </a:t>
            </a:r>
          </a:p>
          <a:p>
            <a:r>
              <a:rPr lang="en-US" sz="1000" dirty="0" smtClean="0"/>
              <a:t>  196 Main St.                                                  </a:t>
            </a:r>
            <a:r>
              <a:rPr lang="en-US" sz="900" dirty="0" smtClean="0"/>
              <a:t> monthly calendar. </a:t>
            </a:r>
          </a:p>
          <a:p>
            <a:r>
              <a:rPr lang="en-US" sz="1000" dirty="0" smtClean="0"/>
              <a:t>  Salem, New Hampshire 03079                            </a:t>
            </a:r>
          </a:p>
          <a:p>
            <a:r>
              <a:rPr lang="en-US" sz="1000" dirty="0" smtClean="0"/>
              <a:t>  603-894-7251                                                         Varying monthly schedule</a:t>
            </a:r>
          </a:p>
          <a:p>
            <a:r>
              <a:rPr lang="en-US" sz="1000" dirty="0" smtClean="0"/>
              <a:t>  Createandiscover@gmail.com                   </a:t>
            </a:r>
            <a:r>
              <a:rPr lang="en-US" sz="900" dirty="0" smtClean="0"/>
              <a:t>You must  pass in a calendar every month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*Please see attached sheet to sign up for Spring Vacation Care. </a:t>
            </a:r>
          </a:p>
          <a:p>
            <a:r>
              <a:rPr lang="en-US" sz="1000" dirty="0" smtClean="0"/>
              <a:t>If you need care on </a:t>
            </a:r>
            <a:r>
              <a:rPr lang="en-US" sz="1000" dirty="0" smtClean="0"/>
              <a:t>4/3</a:t>
            </a:r>
            <a:r>
              <a:rPr lang="en-US" sz="1000" dirty="0" smtClean="0"/>
              <a:t> </a:t>
            </a:r>
            <a:r>
              <a:rPr lang="en-US" sz="1000" dirty="0" smtClean="0"/>
              <a:t>for the Early Dismissal please mark that day with an</a:t>
            </a:r>
            <a:r>
              <a:rPr lang="en-US" sz="1000" b="1" dirty="0" smtClean="0"/>
              <a:t> A </a:t>
            </a:r>
            <a:r>
              <a:rPr lang="en-US" sz="1000" dirty="0" smtClean="0"/>
              <a:t>for afterschool care.  Additional </a:t>
            </a:r>
            <a:r>
              <a:rPr lang="en-US" sz="1000" smtClean="0"/>
              <a:t>fee will apply</a:t>
            </a:r>
            <a:endParaRPr lang="en-US" sz="1000" dirty="0" smtClean="0"/>
          </a:p>
          <a:p>
            <a:endParaRPr lang="en-US" sz="1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Discovery Club</a:t>
            </a:r>
            <a:endParaRPr lang="en-US" sz="3600" b="1" dirty="0"/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 rot="16200000" flipH="1">
            <a:off x="6120080" y="5309919"/>
            <a:ext cx="132343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877752"/>
            <a:ext cx="1187146" cy="650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36" r="236" b="7003"/>
          <a:stretch/>
        </p:blipFill>
        <p:spPr>
          <a:xfrm>
            <a:off x="7494538" y="2481504"/>
            <a:ext cx="1505294" cy="14967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212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PC</cp:lastModifiedBy>
  <cp:revision>52</cp:revision>
  <cp:lastPrinted>2018-02-28T21:33:54Z</cp:lastPrinted>
  <dcterms:created xsi:type="dcterms:W3CDTF">2015-03-09T18:39:52Z</dcterms:created>
  <dcterms:modified xsi:type="dcterms:W3CDTF">2024-02-13T21:11:27Z</dcterms:modified>
</cp:coreProperties>
</file>