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2" r:id="rId5"/>
    <p:sldId id="261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4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2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4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3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3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2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0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8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8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tmcook@legalshieldassociate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30" y="-152400"/>
            <a:ext cx="9230061" cy="71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7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9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2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17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81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75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4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85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36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49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2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30" y="-76200"/>
            <a:ext cx="9230061" cy="71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33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54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4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60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EF7A5-2F23-466E-80F4-0AB2969D0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 prst="angle"/>
            </a:sp3d>
          </a:bodyPr>
          <a:lstStyle/>
          <a:p>
            <a:br>
              <a:rPr lang="en-US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br>
              <a:rPr lang="en-US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rgbClr val="0000CC"/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Arial Black" panose="020B0A04020102020204" pitchFamily="34" charset="0"/>
              </a:rPr>
              <a:t>Your Associate Contact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7F9EA-EC43-4386-A840-4D25AB600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CookEnterprises.net</a:t>
            </a:r>
          </a:p>
          <a:p>
            <a:r>
              <a:rPr lang="en-US" b="1" dirty="0">
                <a:latin typeface="Century Schoolbook" panose="02040604050505020304" pitchFamily="18" charset="0"/>
              </a:rPr>
              <a:t>TY COOK </a:t>
            </a:r>
          </a:p>
          <a:p>
            <a:r>
              <a:rPr lang="en-US" sz="2200" b="1" dirty="0">
                <a:latin typeface="Century Schoolbook" panose="02040604050505020304" pitchFamily="18" charset="0"/>
              </a:rPr>
              <a:t>Website:</a:t>
            </a:r>
            <a:r>
              <a:rPr lang="en-US" sz="2400" b="1" dirty="0">
                <a:latin typeface="Century Schoolbook" panose="02040604050505020304" pitchFamily="18" charset="0"/>
              </a:rPr>
              <a:t> </a:t>
            </a:r>
            <a:r>
              <a:rPr lang="en-US" sz="24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tmcook.legalshieldassociate.com</a:t>
            </a:r>
          </a:p>
          <a:p>
            <a:r>
              <a:rPr lang="en-US" sz="2400" dirty="0">
                <a:solidFill>
                  <a:srgbClr val="0000CC"/>
                </a:solidFill>
                <a:latin typeface="Century Schoolbook" panose="02040604050505020304" pitchFamily="18" charset="0"/>
              </a:rPr>
              <a:t>Email</a:t>
            </a:r>
            <a:r>
              <a:rPr lang="en-US" sz="2400" dirty="0">
                <a:solidFill>
                  <a:srgbClr val="0000FF"/>
                </a:solidFill>
                <a:latin typeface="Century Schoolbook" panose="02040604050505020304" pitchFamily="18" charset="0"/>
              </a:rPr>
              <a:t>: </a:t>
            </a:r>
            <a:r>
              <a:rPr lang="en-US" sz="2400" dirty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  <a:hlinkClick r:id="rId2"/>
              </a:rPr>
              <a:t>tmcook@legalshieldassociate.com</a:t>
            </a:r>
            <a:endParaRPr lang="en-US" sz="2400" dirty="0">
              <a:solidFill>
                <a:srgbClr val="00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2400" dirty="0">
                <a:solidFill>
                  <a:srgbClr val="0000CC"/>
                </a:solidFill>
                <a:latin typeface="Century Schoolbook" panose="02040604050505020304" pitchFamily="18" charset="0"/>
              </a:rPr>
              <a:t>Bus. Phone: 313.550.5395</a:t>
            </a:r>
          </a:p>
          <a:p>
            <a:pPr marL="0" indent="0">
              <a:buNone/>
            </a:pP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2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40" y="-236755"/>
            <a:ext cx="9412940" cy="72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5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6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9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9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6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2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98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29</Words>
  <Application>Microsoft Office PowerPoint</Application>
  <PresentationFormat>On-screen Show (4:3)</PresentationFormat>
  <Paragraphs>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Century Schoolbook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Your Associate Contact </vt:lpstr>
    </vt:vector>
  </TitlesOfParts>
  <Company>Pre-Paid Legal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Jeannie L. Forneris</dc:creator>
  <cp:lastModifiedBy>T Cook</cp:lastModifiedBy>
  <cp:revision>12</cp:revision>
  <dcterms:created xsi:type="dcterms:W3CDTF">2014-04-30T17:14:06Z</dcterms:created>
  <dcterms:modified xsi:type="dcterms:W3CDTF">2021-06-28T13:22:48Z</dcterms:modified>
</cp:coreProperties>
</file>