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0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2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94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08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9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7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2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9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6B39-3CA4-435F-ADD8-DEC7C1B53FEC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0B482D-F44D-454C-8891-23594A11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36" y="540327"/>
            <a:ext cx="9289473" cy="569304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rgbClr val="FF0000"/>
                </a:solidFill>
              </a:rPr>
              <a:t>SPEAK OUT OUTREACH</a:t>
            </a: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OUR </a:t>
            </a:r>
            <a:r>
              <a:rPr lang="en-US" sz="2000" i="1" dirty="0">
                <a:solidFill>
                  <a:srgbClr val="FF0000"/>
                </a:solidFill>
              </a:rPr>
              <a:t>HOME OF HOPE FOR MANKIND</a:t>
            </a:r>
            <a:r>
              <a:rPr lang="en-US" sz="2000" i="1" dirty="0" smtClean="0">
                <a:solidFill>
                  <a:srgbClr val="FF0000"/>
                </a:solidFill>
              </a:rPr>
              <a:t>.)</a:t>
            </a: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 smtClean="0">
                <a:solidFill>
                  <a:srgbClr val="FF0000"/>
                </a:solidFill>
              </a:rPr>
              <a:t>a </a:t>
            </a:r>
            <a:r>
              <a:rPr lang="en-US" sz="4000" dirty="0" smtClean="0">
                <a:solidFill>
                  <a:srgbClr val="FF0000"/>
                </a:solidFill>
              </a:rPr>
              <a:t>51c(3</a:t>
            </a:r>
            <a:r>
              <a:rPr lang="en-US" sz="4000" dirty="0">
                <a:solidFill>
                  <a:srgbClr val="FF0000"/>
                </a:solidFill>
              </a:rPr>
              <a:t>) Organization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/>
              <a:t>AMERICAN,  AFRICAN AND YOUNG ADULT, </a:t>
            </a:r>
            <a:r>
              <a:rPr lang="en-US"/>
              <a:t>EMPOWERMENT</a:t>
            </a:r>
            <a:r>
              <a:rPr lang="en-US" smtClean="0"/>
              <a:t>. 2021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52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-137375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5" y="846944"/>
            <a:ext cx="9069339" cy="469741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.) EMPOWERMENT THROUGH INVESTMENT</a:t>
            </a:r>
          </a:p>
          <a:p>
            <a:pPr marL="0" indent="0">
              <a:buNone/>
            </a:pPr>
            <a:r>
              <a:rPr lang="en-US" sz="3600" dirty="0" smtClean="0"/>
              <a:t>CASHEW </a:t>
            </a:r>
            <a:r>
              <a:rPr lang="en-US" sz="3600" dirty="0"/>
              <a:t>NUT PLANT.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FROZEN CHICKEN       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POULTRY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WATER </a:t>
            </a:r>
            <a:r>
              <a:rPr lang="en-US" sz="3600" dirty="0"/>
              <a:t>PLANT           </a:t>
            </a:r>
          </a:p>
          <a:p>
            <a:pPr marL="0" indent="0">
              <a:buNone/>
            </a:pPr>
            <a:r>
              <a:rPr lang="en-US" sz="3600" dirty="0" smtClean="0"/>
              <a:t>HOUSING </a:t>
            </a:r>
            <a:r>
              <a:rPr lang="en-US" sz="3600" dirty="0"/>
              <a:t>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4" y="2051655"/>
            <a:ext cx="8054543" cy="45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3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-137375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5" y="846944"/>
            <a:ext cx="9069339" cy="529627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.) EMPOWERMENT THROUGH INVESTMENT</a:t>
            </a:r>
          </a:p>
          <a:p>
            <a:pPr marL="0" indent="0">
              <a:buNone/>
            </a:pPr>
            <a:r>
              <a:rPr lang="en-US" sz="3600" dirty="0" smtClean="0"/>
              <a:t>We provide jobs through our investment in</a:t>
            </a:r>
          </a:p>
          <a:p>
            <a:pPr marL="0" indent="0">
              <a:buNone/>
            </a:pPr>
            <a:r>
              <a:rPr lang="en-US" sz="3600" dirty="0"/>
              <a:t>FROZEN CHICKEN       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POULTRY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WATER </a:t>
            </a:r>
            <a:r>
              <a:rPr lang="en-US" sz="3600" dirty="0"/>
              <a:t>PLANT           </a:t>
            </a:r>
          </a:p>
          <a:p>
            <a:pPr marL="0" indent="0">
              <a:buNone/>
            </a:pPr>
            <a:r>
              <a:rPr lang="en-US" sz="3600" dirty="0" smtClean="0"/>
              <a:t>HOUSING </a:t>
            </a:r>
            <a:r>
              <a:rPr lang="en-US" sz="3600" dirty="0"/>
              <a:t>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5" y="2488708"/>
            <a:ext cx="8260605" cy="51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9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-137375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5" y="846944"/>
            <a:ext cx="9069339" cy="4697411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.) EMPOWERMENT THROUGH INVESTMENT</a:t>
            </a:r>
          </a:p>
          <a:p>
            <a:pPr marL="0" indent="0">
              <a:buNone/>
            </a:pPr>
            <a:r>
              <a:rPr lang="en-US" sz="3600" dirty="0" smtClean="0"/>
              <a:t>We provide jobs through our investment in </a:t>
            </a:r>
          </a:p>
          <a:p>
            <a:pPr marL="0" indent="0">
              <a:buNone/>
            </a:pPr>
            <a:r>
              <a:rPr lang="en-US" sz="3600" dirty="0"/>
              <a:t>POULTRY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WATER </a:t>
            </a:r>
            <a:r>
              <a:rPr lang="en-US" sz="3600" dirty="0"/>
              <a:t>PLANT           </a:t>
            </a:r>
          </a:p>
          <a:p>
            <a:pPr marL="0" indent="0">
              <a:buNone/>
            </a:pPr>
            <a:r>
              <a:rPr lang="en-US" sz="3600" dirty="0" smtClean="0"/>
              <a:t>HOUSING </a:t>
            </a:r>
            <a:r>
              <a:rPr lang="en-US" sz="3600" dirty="0"/>
              <a:t>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4" y="2167744"/>
            <a:ext cx="9069339" cy="40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-137375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5" y="846944"/>
            <a:ext cx="9069339" cy="5373552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.) EMPOWERMENT THROUGH INVESTMENT</a:t>
            </a:r>
          </a:p>
          <a:p>
            <a:pPr marL="0" indent="0">
              <a:buNone/>
            </a:pPr>
            <a:r>
              <a:rPr lang="en-US" sz="3600" dirty="0" smtClean="0"/>
              <a:t>We provide jobs through our investment in </a:t>
            </a:r>
          </a:p>
          <a:p>
            <a:pPr marL="0" indent="0">
              <a:buNone/>
            </a:pPr>
            <a:r>
              <a:rPr lang="en-US" sz="3600" dirty="0" smtClean="0"/>
              <a:t>WATER PLANT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    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" y="2788211"/>
            <a:ext cx="7616661" cy="42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-137375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5" y="846944"/>
            <a:ext cx="9069339" cy="4697411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4.) EMPOWERMENT THROUGH HOUSING</a:t>
            </a:r>
          </a:p>
          <a:p>
            <a:pPr marL="0" indent="0">
              <a:buNone/>
            </a:pPr>
            <a:r>
              <a:rPr lang="en-US" sz="3600" dirty="0" smtClean="0"/>
              <a:t>We also aim to support governments and private entities in the provision of  the basic human need of housing through a project called.</a:t>
            </a:r>
          </a:p>
          <a:p>
            <a:pPr marL="0" indent="0">
              <a:buNone/>
            </a:pPr>
            <a:r>
              <a:rPr lang="en-US" sz="3600" dirty="0" smtClean="0"/>
              <a:t>AMERICAN CITY IN NIGERIA (NAMERICA)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FROZEN CHICKEN       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POULTRY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WATER </a:t>
            </a:r>
            <a:r>
              <a:rPr lang="en-US" sz="3600" dirty="0"/>
              <a:t>PLANT           </a:t>
            </a:r>
          </a:p>
          <a:p>
            <a:pPr marL="0" indent="0">
              <a:buNone/>
            </a:pPr>
            <a:r>
              <a:rPr lang="en-US" sz="3600" dirty="0" smtClean="0"/>
              <a:t>HOUSING </a:t>
            </a:r>
            <a:r>
              <a:rPr lang="en-US" sz="3600" dirty="0"/>
              <a:t>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5" y="2773132"/>
            <a:ext cx="4084868" cy="40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-137375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5" y="846944"/>
            <a:ext cx="9069339" cy="536067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4.) EMPOWERMENT THROUGH HOUSING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FROZEN CHICKEN       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POULTRY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WATER </a:t>
            </a:r>
            <a:r>
              <a:rPr lang="en-US" sz="3600" dirty="0"/>
              <a:t>PLANT           </a:t>
            </a:r>
          </a:p>
          <a:p>
            <a:pPr marL="0" indent="0">
              <a:buNone/>
            </a:pPr>
            <a:r>
              <a:rPr lang="en-US" sz="3600" dirty="0" smtClean="0"/>
              <a:t>HOUSING </a:t>
            </a:r>
            <a:r>
              <a:rPr lang="en-US" sz="3600" dirty="0"/>
              <a:t>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5" y="1614033"/>
            <a:ext cx="4796189" cy="479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2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-137375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5" y="846944"/>
            <a:ext cx="9069339" cy="536067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4.) EMPOWERMENT THROUGH HOUSING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FROZEN CHICKEN       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POULTRY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WATER </a:t>
            </a:r>
            <a:r>
              <a:rPr lang="en-US" sz="3600" dirty="0"/>
              <a:t>PLANT           </a:t>
            </a:r>
          </a:p>
          <a:p>
            <a:pPr marL="0" indent="0">
              <a:buNone/>
            </a:pPr>
            <a:r>
              <a:rPr lang="en-US" sz="3600" dirty="0" smtClean="0"/>
              <a:t>HOUSING </a:t>
            </a:r>
            <a:r>
              <a:rPr lang="en-US" sz="3600" dirty="0"/>
              <a:t>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5" y="1363731"/>
            <a:ext cx="4031354" cy="53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-137375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CONCLUSION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5" y="846944"/>
            <a:ext cx="9069339" cy="536067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We require your support to continue our strides towards the empowerment of our teeming youth and reducing the unemployment burden in Africa.</a:t>
            </a:r>
          </a:p>
        </p:txBody>
      </p:sp>
    </p:spTree>
    <p:extLst>
      <p:ext uri="{BB962C8B-B14F-4D97-AF65-F5344CB8AC3E}">
        <p14:creationId xmlns:p14="http://schemas.microsoft.com/office/powerpoint/2010/main" val="419065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96" y="867176"/>
            <a:ext cx="8596668" cy="420709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THANK YOU FOR LISTENING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7324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1.) SCHOOL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KNOWLEDGE</a:t>
            </a:r>
          </a:p>
          <a:p>
            <a:pPr marL="0" indent="0">
              <a:buNone/>
            </a:pPr>
            <a:r>
              <a:rPr lang="en-US" sz="3600" dirty="0" smtClean="0"/>
              <a:t>Knowledge represents facts</a:t>
            </a:r>
            <a:r>
              <a:rPr lang="en-US" sz="3600" dirty="0"/>
              <a:t>, information, and skills acquired through experience or education; the theoretical or practical understanding of a subject.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9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06829"/>
            <a:ext cx="9069339" cy="5351172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VOCATIONAL TRAINING contd.</a:t>
            </a:r>
          </a:p>
          <a:p>
            <a:pPr marL="0" indent="0">
              <a:buNone/>
            </a:pPr>
            <a:r>
              <a:rPr lang="en-US" sz="3600" dirty="0" smtClean="0"/>
              <a:t>CARPENTRY</a:t>
            </a:r>
          </a:p>
          <a:p>
            <a:pPr marL="0" indent="0">
              <a:buNone/>
            </a:pPr>
            <a:r>
              <a:rPr lang="en-US" sz="3600" dirty="0" smtClean="0"/>
              <a:t>PLUMBING</a:t>
            </a:r>
          </a:p>
          <a:p>
            <a:pPr marL="0" indent="0">
              <a:buNone/>
            </a:pPr>
            <a:r>
              <a:rPr lang="en-US" sz="3600" dirty="0" smtClean="0"/>
              <a:t>AUTOMOBILE REPAIRS</a:t>
            </a:r>
          </a:p>
          <a:p>
            <a:pPr marL="0" indent="0">
              <a:buNone/>
            </a:pPr>
            <a:r>
              <a:rPr lang="en-US" sz="3600" dirty="0" smtClean="0"/>
              <a:t>ELECTRICAL WIRING</a:t>
            </a:r>
          </a:p>
          <a:p>
            <a:pPr marL="0" indent="0">
              <a:buNone/>
            </a:pPr>
            <a:r>
              <a:rPr lang="en-US" sz="3600" dirty="0" smtClean="0"/>
              <a:t>PHOTOGRAPHY</a:t>
            </a:r>
          </a:p>
          <a:p>
            <a:pPr marL="0" indent="0">
              <a:buNone/>
            </a:pPr>
            <a:r>
              <a:rPr lang="en-US" sz="3600" dirty="0" smtClean="0"/>
              <a:t>DRESS MAKING</a:t>
            </a:r>
          </a:p>
          <a:p>
            <a:pPr marL="0" indent="0">
              <a:buNone/>
            </a:pPr>
            <a:r>
              <a:rPr lang="en-US" sz="3600" dirty="0" smtClean="0"/>
              <a:t>OIL AND GS TECHNICIANS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1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69339" cy="469741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2.) VOCATIONAL TRAINING</a:t>
            </a:r>
          </a:p>
          <a:p>
            <a:pPr marL="0" indent="0">
              <a:buNone/>
            </a:pPr>
            <a:r>
              <a:rPr lang="en-US" sz="3600" dirty="0" smtClean="0"/>
              <a:t>We engage African youth in vocational training in in areas such as </a:t>
            </a:r>
          </a:p>
          <a:p>
            <a:pPr marL="0" indent="0">
              <a:buNone/>
            </a:pPr>
            <a:r>
              <a:rPr lang="en-US" sz="3600" dirty="0" smtClean="0"/>
              <a:t>PAINT PRODUCTION, </a:t>
            </a:r>
          </a:p>
          <a:p>
            <a:pPr marL="0" indent="0">
              <a:buNone/>
            </a:pPr>
            <a:r>
              <a:rPr lang="en-US" sz="3600" dirty="0" smtClean="0"/>
              <a:t>TIE AND DYE,       </a:t>
            </a:r>
          </a:p>
          <a:p>
            <a:pPr marL="0" indent="0">
              <a:buNone/>
            </a:pPr>
            <a:r>
              <a:rPr lang="en-US" sz="3600" dirty="0" smtClean="0"/>
              <a:t>SHOE  </a:t>
            </a:r>
            <a:r>
              <a:rPr lang="en-US" sz="3600" dirty="0"/>
              <a:t>AND     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BAG MAKING.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4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69339" cy="469741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OUR TRAINING GRAPHICS</a:t>
            </a:r>
          </a:p>
          <a:p>
            <a:pPr marL="0" indent="0">
              <a:buNone/>
            </a:pPr>
            <a:r>
              <a:rPr lang="en-US" sz="3600" dirty="0" smtClean="0"/>
              <a:t>BELOW ARE SOME OF OUR TRAINING GRAPHICS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33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93" y="-428488"/>
            <a:ext cx="6568226" cy="71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39" y="66675"/>
            <a:ext cx="10287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0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94146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18743"/>
            <a:ext cx="9069339" cy="4697411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.) EMPOWERMENT THROUGH INVESTMENT</a:t>
            </a:r>
          </a:p>
          <a:p>
            <a:pPr marL="0" indent="0">
              <a:buNone/>
            </a:pPr>
            <a:r>
              <a:rPr lang="en-US" sz="3600" dirty="0" smtClean="0"/>
              <a:t>We provide jobs through our investment in </a:t>
            </a:r>
          </a:p>
          <a:p>
            <a:pPr marL="0" indent="0">
              <a:buNone/>
            </a:pPr>
            <a:r>
              <a:rPr lang="en-US" sz="3600" dirty="0" smtClean="0"/>
              <a:t>AGRICULTURE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SOLAR PANELS INSTALLATION      </a:t>
            </a:r>
          </a:p>
          <a:p>
            <a:pPr marL="0" indent="0">
              <a:buNone/>
            </a:pPr>
            <a:r>
              <a:rPr lang="en-US" sz="3600" dirty="0" smtClean="0"/>
              <a:t>CASHEW </a:t>
            </a:r>
            <a:r>
              <a:rPr lang="en-US" sz="3600" dirty="0"/>
              <a:t>NUT PLANT.        </a:t>
            </a:r>
          </a:p>
          <a:p>
            <a:pPr marL="0" indent="0">
              <a:buNone/>
            </a:pPr>
            <a:r>
              <a:rPr lang="en-US" sz="3600" dirty="0" smtClean="0"/>
              <a:t>FROZEN </a:t>
            </a:r>
            <a:r>
              <a:rPr lang="en-US" sz="3600" dirty="0"/>
              <a:t>CHICKEN        </a:t>
            </a:r>
          </a:p>
          <a:p>
            <a:pPr marL="0" indent="0">
              <a:buNone/>
            </a:pPr>
            <a:r>
              <a:rPr lang="en-US" sz="3600" dirty="0" smtClean="0"/>
              <a:t>CHICKEN </a:t>
            </a:r>
            <a:r>
              <a:rPr lang="en-US" sz="3600" dirty="0"/>
              <a:t>FARM          </a:t>
            </a:r>
          </a:p>
          <a:p>
            <a:pPr marL="0" indent="0">
              <a:buNone/>
            </a:pPr>
            <a:r>
              <a:rPr lang="en-US" sz="3600" dirty="0" smtClean="0"/>
              <a:t>WATER </a:t>
            </a:r>
            <a:r>
              <a:rPr lang="en-US" sz="3600" dirty="0"/>
              <a:t>PLANT           </a:t>
            </a:r>
          </a:p>
          <a:p>
            <a:pPr marL="0" indent="0">
              <a:buNone/>
            </a:pPr>
            <a:r>
              <a:rPr lang="en-US" sz="3600" dirty="0" smtClean="0"/>
              <a:t>HOUSING </a:t>
            </a:r>
            <a:r>
              <a:rPr lang="en-US" sz="3600" dirty="0"/>
              <a:t>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4" y="2539543"/>
            <a:ext cx="8750597" cy="39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8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EMPOWERMENT TOOLS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040127"/>
            <a:ext cx="9069339" cy="4697411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.) EMPOWERMENT THROUGH INVESTMENT</a:t>
            </a:r>
          </a:p>
          <a:p>
            <a:pPr marL="0" indent="0">
              <a:buNone/>
            </a:pPr>
            <a:r>
              <a:rPr lang="en-US" sz="3600" dirty="0" smtClean="0"/>
              <a:t>SOLAR PANELS INSTALLATION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    </a:t>
            </a:r>
          </a:p>
          <a:p>
            <a:pPr marL="0" indent="0">
              <a:buNone/>
            </a:pPr>
            <a:r>
              <a:rPr lang="en-US" sz="3600" dirty="0" smtClean="0"/>
              <a:t>CASHEW </a:t>
            </a:r>
            <a:r>
              <a:rPr lang="en-US" sz="3600" dirty="0"/>
              <a:t>NUT PLANT.        </a:t>
            </a:r>
          </a:p>
          <a:p>
            <a:pPr marL="0" indent="0">
              <a:buNone/>
            </a:pPr>
            <a:r>
              <a:rPr lang="en-US" sz="3600" dirty="0" smtClean="0"/>
              <a:t>FROZEN </a:t>
            </a:r>
            <a:r>
              <a:rPr lang="en-US" sz="3600" dirty="0"/>
              <a:t>CHICKEN        </a:t>
            </a:r>
          </a:p>
          <a:p>
            <a:pPr marL="0" indent="0">
              <a:buNone/>
            </a:pPr>
            <a:r>
              <a:rPr lang="en-US" sz="3600" dirty="0" smtClean="0"/>
              <a:t>CHICKEN </a:t>
            </a:r>
            <a:r>
              <a:rPr lang="en-US" sz="3600" dirty="0"/>
              <a:t>FARM          </a:t>
            </a:r>
          </a:p>
          <a:p>
            <a:pPr marL="0" indent="0">
              <a:buNone/>
            </a:pPr>
            <a:r>
              <a:rPr lang="en-US" sz="3600" dirty="0" smtClean="0"/>
              <a:t>WATER </a:t>
            </a:r>
            <a:r>
              <a:rPr lang="en-US" sz="3600" dirty="0"/>
              <a:t>PLANT           </a:t>
            </a:r>
          </a:p>
          <a:p>
            <a:pPr marL="0" indent="0">
              <a:buNone/>
            </a:pPr>
            <a:r>
              <a:rPr lang="en-US" sz="3600" dirty="0" smtClean="0"/>
              <a:t>HOUSING </a:t>
            </a:r>
            <a:r>
              <a:rPr lang="en-US" sz="3600" dirty="0"/>
              <a:t>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062228"/>
            <a:ext cx="8596670" cy="42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581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330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SPEAK OUT OUTREACH (OUR HOME OF HOPE FOR MANKIND.) a 51c(3) Organization. AMERICAN,  AFRICAN AND YOUNG ADULT, EMPOWERMENT. 2021.</vt:lpstr>
      <vt:lpstr>EMPOWERMENT TOOLS</vt:lpstr>
      <vt:lpstr>EMPOWERMENT TOOLS</vt:lpstr>
      <vt:lpstr>EMPOWERMENT TOOLS</vt:lpstr>
      <vt:lpstr>EMPOWERMENT TOOLS</vt:lpstr>
      <vt:lpstr>PowerPoint Presentation</vt:lpstr>
      <vt:lpstr>PowerPoint Presentation</vt:lpstr>
      <vt:lpstr>EMPOWERMENT TOOLS</vt:lpstr>
      <vt:lpstr>EMPOWERMENT TOOLS</vt:lpstr>
      <vt:lpstr>EMPOWERMENT TOOLS</vt:lpstr>
      <vt:lpstr>EMPOWERMENT TOOLS</vt:lpstr>
      <vt:lpstr>EMPOWERMENT TOOLS</vt:lpstr>
      <vt:lpstr>EMPOWERMENT TOOLS</vt:lpstr>
      <vt:lpstr>EMPOWERMENT TOOLS</vt:lpstr>
      <vt:lpstr>EMPOWERMENT TOOLS</vt:lpstr>
      <vt:lpstr>EMPOWERMENT TOOLS</vt:lpstr>
      <vt:lpstr>CONCLUSION</vt:lpstr>
      <vt:lpstr>THANK YOU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AND AFRICAN  YOUNG ADULT EMPOWERMENT PROGRAMME   2021.</dc:title>
  <dc:creator>User</dc:creator>
  <cp:lastModifiedBy>User</cp:lastModifiedBy>
  <cp:revision>18</cp:revision>
  <dcterms:created xsi:type="dcterms:W3CDTF">2021-07-30T01:38:09Z</dcterms:created>
  <dcterms:modified xsi:type="dcterms:W3CDTF">2021-07-31T17:23:04Z</dcterms:modified>
</cp:coreProperties>
</file>