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DB93AA-B844-442B-9783-E39DA8D66E2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356DD-D444-4B6E-A181-D44B273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7360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856CDA-20E5-4BDB-8484-BAA985DE44A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A86A57-5F73-4408-A852-68C01DA8C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73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5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06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8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415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6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0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2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7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3634" y="6576368"/>
            <a:ext cx="184731" cy="230832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0B45-4BDF-40C1-8BD8-F98B15D1685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D46B8-9C91-43CC-AC67-FFA9988A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ritestartwirler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3634" y="6468646"/>
            <a:ext cx="184731" cy="338554"/>
          </a:xfrm>
        </p:spPr>
        <p:txBody>
          <a:bodyPr wrap="none" anchor="b" anchorCtr="1">
            <a:spAutoFit/>
          </a:bodyPr>
          <a:lstStyle/>
          <a:p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418" y="78641"/>
            <a:ext cx="5643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Brite Star After School Twirler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Information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Orange County Schools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Fall 2016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730" y="2179619"/>
            <a:ext cx="4580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28,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Semester Recital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6:15 PM – 7:00 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Discovery Middle School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729" y="4838026"/>
            <a:ext cx="4705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10,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Baldwin Park Parade (updated per Coach Candy on 11/7)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5:00 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information to follow including reporting time and location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729" y="3385712"/>
            <a:ext cx="4580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3,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Winter Park Christmas Parade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9:00 am start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etailed information to follow including reporting time and location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09920" y="2648320"/>
            <a:ext cx="6116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To Wear For Performances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Brite Star After School Shirt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Shirts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Visit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www.britestartwirler.com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purchase the shirt for $15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contact Amy Grimes to place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 order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Shoes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Black canvas shoes - can be purchased any 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Pants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Black pants – jazz/yoga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Black</a:t>
            </a: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20" y="4884965"/>
            <a:ext cx="1290320" cy="132421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88" y="5084247"/>
            <a:ext cx="905671" cy="11678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964373" y="5084247"/>
            <a:ext cx="2861867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  </a:t>
            </a: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Amy Grimes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Elementary Team Advisor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407-923-8637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Grimes1229@gmail.com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31073" y="1304227"/>
            <a:ext cx="8448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confirm your attendance at these performances ASAP so we can get an accurate headcount.  </a:t>
            </a:r>
          </a:p>
          <a:p>
            <a:pPr algn="ctr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Grimes1229@gmail.com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151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Grimes, Amy</dc:creator>
  <cp:keywords/>
  <cp:lastModifiedBy>Grimes, Amy</cp:lastModifiedBy>
  <cp:revision>28</cp:revision>
  <cp:lastPrinted>2016-11-08T17:20:09Z</cp:lastPrinted>
  <dcterms:created xsi:type="dcterms:W3CDTF">2016-11-08T15:28:14Z</dcterms:created>
  <dcterms:modified xsi:type="dcterms:W3CDTF">2016-11-08T17:34:53Z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ACCT04\e314162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