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4" d="100"/>
          <a:sy n="94" d="100"/>
        </p:scale>
        <p:origin x="2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5DB93AA-B844-442B-9783-E39DA8D66E29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8B356DD-D444-4B6E-A181-D44B273A3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37360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B856CDA-20E5-4BDB-8484-BAA985DE44AE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6A86A57-5F73-4408-A852-68C01DA8C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52733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00B45-4BDF-40C1-8BD8-F98B15D16857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D46B8-9C91-43CC-AC67-FFA9988A4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689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00B45-4BDF-40C1-8BD8-F98B15D16857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D46B8-9C91-43CC-AC67-FFA9988A4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551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00B45-4BDF-40C1-8BD8-F98B15D16857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D46B8-9C91-43CC-AC67-FFA9988A4433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60607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00B45-4BDF-40C1-8BD8-F98B15D16857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D46B8-9C91-43CC-AC67-FFA9988A4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1589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00B45-4BDF-40C1-8BD8-F98B15D16857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D46B8-9C91-43CC-AC67-FFA9988A443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84156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00B45-4BDF-40C1-8BD8-F98B15D16857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D46B8-9C91-43CC-AC67-FFA9988A4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2667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00B45-4BDF-40C1-8BD8-F98B15D16857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D46B8-9C91-43CC-AC67-FFA9988A4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700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00B45-4BDF-40C1-8BD8-F98B15D16857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D46B8-9C91-43CC-AC67-FFA9988A4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824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00B45-4BDF-40C1-8BD8-F98B15D16857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D46B8-9C91-43CC-AC67-FFA9988A4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87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00B45-4BDF-40C1-8BD8-F98B15D16857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D46B8-9C91-43CC-AC67-FFA9988A4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329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00B45-4BDF-40C1-8BD8-F98B15D16857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D46B8-9C91-43CC-AC67-FFA9988A4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869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00B45-4BDF-40C1-8BD8-F98B15D16857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D46B8-9C91-43CC-AC67-FFA9988A4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41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00B45-4BDF-40C1-8BD8-F98B15D16857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D46B8-9C91-43CC-AC67-FFA9988A4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867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00B45-4BDF-40C1-8BD8-F98B15D16857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D46B8-9C91-43CC-AC67-FFA9988A4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44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00B45-4BDF-40C1-8BD8-F98B15D16857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D46B8-9C91-43CC-AC67-FFA9988A4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871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00B45-4BDF-40C1-8BD8-F98B15D16857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D46B8-9C91-43CC-AC67-FFA9988A4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799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3634" y="6576368"/>
            <a:ext cx="184731" cy="230832"/>
          </a:xfrm>
          <a:prstGeom prst="rect">
            <a:avLst/>
          </a:prstGeom>
        </p:spPr>
        <p:txBody>
          <a:bodyPr vert="horz" wrap="none" lIns="91440" tIns="45720" rIns="91440" bIns="45720" rtlCol="0" anchor="b" anchorCtr="1">
            <a:spAutoFit/>
          </a:bodyPr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00B45-4BDF-40C1-8BD8-F98B15D16857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F4D46B8-9C91-43CC-AC67-FFA9988A4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73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britestartwirler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03634" y="6468646"/>
            <a:ext cx="184731" cy="338554"/>
          </a:xfrm>
        </p:spPr>
        <p:txBody>
          <a:bodyPr wrap="none" anchor="b" anchorCtr="1">
            <a:spAutoFit/>
          </a:bodyPr>
          <a:lstStyle/>
          <a:p>
            <a:endParaRPr 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418" y="78641"/>
            <a:ext cx="56438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Brite Star After School Twirler</a:t>
            </a:r>
          </a:p>
          <a:p>
            <a:pPr algn="ctr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Performance Information</a:t>
            </a:r>
          </a:p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Orange County Schools</a:t>
            </a:r>
          </a:p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Fall 2016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730" y="2179619"/>
            <a:ext cx="45803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November 28, 2016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End of Semester Recital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6:15 PM – 7:00 PM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Discovery Middle School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8729" y="4838026"/>
            <a:ext cx="47055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December 10, 2016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Baldwin Park Parade (updated per Coach Candy on 11/7)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5:00 pm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Detailed information to follow including reporting time and location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8729" y="3385712"/>
            <a:ext cx="45803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December 3, 2016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Winter Park Christmas Parade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9:00 am start date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etailed information to follow including reporting time and location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09920" y="2648320"/>
            <a:ext cx="61163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What To Wear For Performances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Brite Star After School Shirt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Shirts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Visit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www.britestartwirler.com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to purchase the shirt for $15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contact Amy Grimes to place 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an order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Shoes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Black canvas shoes - can be purchased any where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Pants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Black pants – jazz/yoga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Socks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Black</a:t>
            </a:r>
          </a:p>
        </p:txBody>
      </p:sp>
      <p:pic>
        <p:nvPicPr>
          <p:cNvPr id="12" name="Picture 1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9920" y="4884965"/>
            <a:ext cx="1290320" cy="1324213"/>
          </a:xfrm>
          <a:prstGeom prst="rect">
            <a:avLst/>
          </a:prstGeom>
        </p:spPr>
      </p:pic>
      <p:pic>
        <p:nvPicPr>
          <p:cNvPr id="13" name="Picture 12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0588" y="5084247"/>
            <a:ext cx="905671" cy="1167894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8964373" y="5084247"/>
            <a:ext cx="2861867" cy="132343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Questions?  </a:t>
            </a:r>
            <a:endParaRPr lang="en-US" sz="1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Amy Grimes</a:t>
            </a:r>
          </a:p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Elementary Team Advisor</a:t>
            </a:r>
          </a:p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407-923-8637</a:t>
            </a:r>
          </a:p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Grimes1229@gmail.com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831073" y="1304227"/>
            <a:ext cx="84485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Please confirm your attendance at these performances ASAP so we can get an accurate headcount.  </a:t>
            </a:r>
          </a:p>
          <a:p>
            <a:pPr algn="ctr"/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Grimes1229@gmail.com</a:t>
            </a:r>
            <a:endParaRPr 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92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126</TotalTime>
  <Words>151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Trebuchet MS</vt:lpstr>
      <vt:lpstr>Wingdings 3</vt:lpstr>
      <vt:lpstr>Facet</vt:lpstr>
      <vt:lpstr>PowerPoint Presentation</vt:lpstr>
    </vt:vector>
  </TitlesOfParts>
  <Company>Lockheed Martin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Grimes, Amy</dc:creator>
  <cp:keywords/>
  <cp:lastModifiedBy>Grimes, Amy</cp:lastModifiedBy>
  <cp:revision>28</cp:revision>
  <cp:lastPrinted>2016-11-08T17:20:09Z</cp:lastPrinted>
  <dcterms:created xsi:type="dcterms:W3CDTF">2016-11-08T15:28:14Z</dcterms:created>
  <dcterms:modified xsi:type="dcterms:W3CDTF">2016-11-08T17:34:53Z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M SIP Document Sensitivity">
    <vt:lpwstr/>
  </property>
  <property fmtid="{D5CDD505-2E9C-101B-9397-08002B2CF9AE}" pid="3" name="Document Author">
    <vt:lpwstr>ACCT04\e314162</vt:lpwstr>
  </property>
  <property fmtid="{D5CDD505-2E9C-101B-9397-08002B2CF9AE}" pid="4" name="Document Sensitivity">
    <vt:lpwstr>1</vt:lpwstr>
  </property>
  <property fmtid="{D5CDD505-2E9C-101B-9397-08002B2CF9AE}" pid="5" name="ThirdParty">
    <vt:lpwstr/>
  </property>
  <property fmtid="{D5CDD505-2E9C-101B-9397-08002B2CF9AE}" pid="6" name="OCI Restriction">
    <vt:bool>false</vt:bool>
  </property>
  <property fmtid="{D5CDD505-2E9C-101B-9397-08002B2CF9AE}" pid="7" name="OCI Additional Info">
    <vt:lpwstr/>
  </property>
  <property fmtid="{D5CDD505-2E9C-101B-9397-08002B2CF9AE}" pid="8" name="Allow Header Overwrite">
    <vt:bool>true</vt:bool>
  </property>
  <property fmtid="{D5CDD505-2E9C-101B-9397-08002B2CF9AE}" pid="9" name="Allow Footer Overwrite">
    <vt:bool>true</vt:bool>
  </property>
  <property fmtid="{D5CDD505-2E9C-101B-9397-08002B2CF9AE}" pid="10" name="Multiple Selected">
    <vt:lpwstr>-1</vt:lpwstr>
  </property>
  <property fmtid="{D5CDD505-2E9C-101B-9397-08002B2CF9AE}" pid="11" name="SIPLongWording">
    <vt:lpwstr/>
  </property>
  <property fmtid="{D5CDD505-2E9C-101B-9397-08002B2CF9AE}" pid="12" name="checkedProgramsCount">
    <vt:i4>0</vt:i4>
  </property>
  <property fmtid="{D5CDD505-2E9C-101B-9397-08002B2CF9AE}" pid="13" name="ExpCountry">
    <vt:lpwstr/>
  </property>
</Properties>
</file>