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90075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jmLurvXH0Q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2450" y="76200"/>
            <a:ext cx="4991099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t="4386" b="1874"/>
          <a:stretch/>
        </p:blipFill>
        <p:spPr>
          <a:xfrm>
            <a:off x="1934737" y="0"/>
            <a:ext cx="527453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t="2112" b="969"/>
          <a:stretch/>
        </p:blipFill>
        <p:spPr>
          <a:xfrm>
            <a:off x="1814950" y="0"/>
            <a:ext cx="523943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Shape 113"/>
          <p:cNvGrpSpPr/>
          <p:nvPr/>
        </p:nvGrpSpPr>
        <p:grpSpPr>
          <a:xfrm>
            <a:off x="-1" y="235550"/>
            <a:ext cx="9156187" cy="4407774"/>
            <a:chOff x="152400" y="152400"/>
            <a:chExt cx="7708526" cy="3962400"/>
          </a:xfrm>
        </p:grpSpPr>
        <p:pic>
          <p:nvPicPr>
            <p:cNvPr id="114" name="Shape 1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2400" y="152400"/>
              <a:ext cx="3876675" cy="396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Shape 1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29075" y="152400"/>
              <a:ext cx="3831851" cy="3962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hape 120"/>
          <p:cNvGrpSpPr/>
          <p:nvPr/>
        </p:nvGrpSpPr>
        <p:grpSpPr>
          <a:xfrm>
            <a:off x="-25" y="344171"/>
            <a:ext cx="9144052" cy="4455144"/>
            <a:chOff x="0" y="152400"/>
            <a:chExt cx="7932725" cy="3924200"/>
          </a:xfrm>
        </p:grpSpPr>
        <p:pic>
          <p:nvPicPr>
            <p:cNvPr id="121" name="Shape 1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152400"/>
              <a:ext cx="3838575" cy="3819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Shape 122"/>
            <p:cNvPicPr preferRelativeResize="0"/>
            <p:nvPr/>
          </p:nvPicPr>
          <p:blipFill rotWithShape="1">
            <a:blip r:embed="rId4">
              <a:alphaModFix/>
            </a:blip>
            <a:srcRect l="12679"/>
            <a:stretch/>
          </p:blipFill>
          <p:spPr>
            <a:xfrm>
              <a:off x="3182600" y="152400"/>
              <a:ext cx="4750125" cy="39242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Shape 127"/>
          <p:cNvGrpSpPr/>
          <p:nvPr/>
        </p:nvGrpSpPr>
        <p:grpSpPr>
          <a:xfrm>
            <a:off x="-11682" y="271175"/>
            <a:ext cx="9167355" cy="4300851"/>
            <a:chOff x="152400" y="152400"/>
            <a:chExt cx="7808650" cy="3933825"/>
          </a:xfrm>
        </p:grpSpPr>
        <p:pic>
          <p:nvPicPr>
            <p:cNvPr id="128" name="Shape 1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2400" y="152400"/>
              <a:ext cx="3981450" cy="3933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Shape 129"/>
            <p:cNvPicPr preferRelativeResize="0"/>
            <p:nvPr/>
          </p:nvPicPr>
          <p:blipFill rotWithShape="1">
            <a:blip r:embed="rId4">
              <a:alphaModFix/>
            </a:blip>
            <a:srcRect b="2591"/>
            <a:stretch/>
          </p:blipFill>
          <p:spPr>
            <a:xfrm>
              <a:off x="4084375" y="152400"/>
              <a:ext cx="3876675" cy="39338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3700" y="0"/>
            <a:ext cx="508092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t="4388"/>
          <a:stretch/>
        </p:blipFill>
        <p:spPr>
          <a:xfrm>
            <a:off x="1684325" y="0"/>
            <a:ext cx="515001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Shape 144"/>
          <p:cNvGrpSpPr/>
          <p:nvPr/>
        </p:nvGrpSpPr>
        <p:grpSpPr>
          <a:xfrm>
            <a:off x="-15185" y="152401"/>
            <a:ext cx="9162105" cy="4455351"/>
            <a:chOff x="152400" y="152400"/>
            <a:chExt cx="8020050" cy="4029075"/>
          </a:xfrm>
        </p:grpSpPr>
        <p:pic>
          <p:nvPicPr>
            <p:cNvPr id="145" name="Shape 14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2400" y="152400"/>
              <a:ext cx="3752850" cy="3990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Shape 14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905250" y="152400"/>
              <a:ext cx="4267200" cy="40290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9300" y="0"/>
            <a:ext cx="497081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2450" y="0"/>
            <a:ext cx="51434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 rotWithShape="1">
          <a:blip r:embed="rId3">
            <a:alphaModFix/>
          </a:blip>
          <a:srcRect t="38024" b="38060"/>
          <a:stretch/>
        </p:blipFill>
        <p:spPr>
          <a:xfrm rot="-1">
            <a:off x="1580837" y="2078200"/>
            <a:ext cx="5816075" cy="55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Shape 161"/>
          <p:cNvGrpSpPr/>
          <p:nvPr/>
        </p:nvGrpSpPr>
        <p:grpSpPr>
          <a:xfrm>
            <a:off x="-13593" y="247409"/>
            <a:ext cx="9171171" cy="4419709"/>
            <a:chOff x="152400" y="152400"/>
            <a:chExt cx="7622950" cy="3952875"/>
          </a:xfrm>
        </p:grpSpPr>
        <p:pic>
          <p:nvPicPr>
            <p:cNvPr id="162" name="Shape 16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2400" y="152400"/>
              <a:ext cx="3838575" cy="3952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Shape 16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917725" y="152400"/>
              <a:ext cx="3857625" cy="39528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 title="Fantastic Elastic Brain">
            <a:hlinkClick r:id="rId3"/>
          </p:cNvPr>
          <p:cNvSpPr/>
          <p:nvPr/>
        </p:nvSpPr>
        <p:spPr>
          <a:xfrm>
            <a:off x="2586850" y="105495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9" name="Shape 169"/>
          <p:cNvSpPr txBox="1"/>
          <p:nvPr/>
        </p:nvSpPr>
        <p:spPr>
          <a:xfrm>
            <a:off x="534400" y="201875"/>
            <a:ext cx="6080100" cy="52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Video Read Aloud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 t="4223"/>
          <a:stretch/>
        </p:blipFill>
        <p:spPr>
          <a:xfrm>
            <a:off x="1690850" y="0"/>
            <a:ext cx="538411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487" y="0"/>
            <a:ext cx="518103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6200" y="0"/>
            <a:ext cx="509404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Shape 79"/>
          <p:cNvGrpSpPr/>
          <p:nvPr/>
        </p:nvGrpSpPr>
        <p:grpSpPr>
          <a:xfrm>
            <a:off x="-150" y="391607"/>
            <a:ext cx="9144306" cy="4360289"/>
            <a:chOff x="0" y="437400"/>
            <a:chExt cx="7907563" cy="3924300"/>
          </a:xfrm>
        </p:grpSpPr>
        <p:pic>
          <p:nvPicPr>
            <p:cNvPr id="80" name="Shape 8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437400"/>
              <a:ext cx="4010025" cy="392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Shape 8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706700" y="437400"/>
              <a:ext cx="5200863" cy="39243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t="5784"/>
          <a:stretch/>
        </p:blipFill>
        <p:spPr>
          <a:xfrm>
            <a:off x="1743725" y="0"/>
            <a:ext cx="530073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9475" y="0"/>
            <a:ext cx="504506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Shape 96"/>
          <p:cNvGrpSpPr/>
          <p:nvPr/>
        </p:nvGrpSpPr>
        <p:grpSpPr>
          <a:xfrm>
            <a:off x="-175" y="60187"/>
            <a:ext cx="9144327" cy="5023134"/>
            <a:chOff x="0" y="0"/>
            <a:chExt cx="7850555" cy="3962400"/>
          </a:xfrm>
        </p:grpSpPr>
        <p:pic>
          <p:nvPicPr>
            <p:cNvPr id="97" name="Shape 9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3876675" cy="396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Shape 9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77575" y="0"/>
              <a:ext cx="5772980" cy="39623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On-screen Show (16:9)</PresentationFormat>
  <Paragraphs>1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Briganti, Frank</dc:creator>
  <cp:lastModifiedBy>Briganti, Frank</cp:lastModifiedBy>
  <cp:revision>1</cp:revision>
  <dcterms:modified xsi:type="dcterms:W3CDTF">2017-09-07T11:53:36Z</dcterms:modified>
</cp:coreProperties>
</file>