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 smtClean="0">
                <a:latin typeface="28 Days Later" pitchFamily="34" charset="0"/>
              </a:rPr>
              <a:t>Vocabulary</a:t>
            </a:r>
            <a:r>
              <a:rPr lang="en-US" sz="7300" b="1" dirty="0" smtClean="0"/>
              <a:t> </a:t>
            </a:r>
            <a:r>
              <a:rPr lang="en-US" dirty="0" smtClean="0"/>
              <a:t>– </a:t>
            </a:r>
            <a:r>
              <a:rPr lang="en-US" sz="2000" dirty="0" smtClean="0"/>
              <a:t>Define the following in your </a:t>
            </a:r>
            <a:r>
              <a:rPr lang="en-US" sz="2000" dirty="0" smtClean="0"/>
              <a:t>binder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752600"/>
          <a:ext cx="85344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Popular Sovereignty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Republicanism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Federalism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Separation of Powers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Checks and Balances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Limited Government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Individual Rights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Electors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Enumeration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Impeachment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Indictment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Quorum</a:t>
                      </a:r>
                    </a:p>
                    <a:p>
                      <a:pPr algn="l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Naturalization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Tribunals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Felonies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Appropriation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Bill of Attainder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Ex Post Facto Law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Tender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Natural Born Citizen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Affirmation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Reprieves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Convene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Misdemeanor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Inferior Courts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Appellate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Immunities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Suffrage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Ratification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Unanimous Consent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 8 Confederation to Constitution p. 226 - 261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65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Vocabulary – Define the following in your binder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– Define the following in your spiral</dc:title>
  <dc:creator/>
  <cp:lastModifiedBy>Robert C Brown</cp:lastModifiedBy>
  <cp:revision>27</cp:revision>
  <dcterms:created xsi:type="dcterms:W3CDTF">2006-08-16T00:00:00Z</dcterms:created>
  <dcterms:modified xsi:type="dcterms:W3CDTF">2011-11-28T14:05:45Z</dcterms:modified>
</cp:coreProperties>
</file>