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0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4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9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4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6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6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5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4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8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4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5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F6F5C-6A18-4474-8869-75933E60FE16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8513D-290F-4B9F-9806-4E898DDF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7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13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Elaine Smith</dc:creator>
  <cp:lastModifiedBy>Bonnie Elaine Smith</cp:lastModifiedBy>
  <cp:revision>1</cp:revision>
  <dcterms:created xsi:type="dcterms:W3CDTF">2018-11-16T21:42:39Z</dcterms:created>
  <dcterms:modified xsi:type="dcterms:W3CDTF">2018-11-16T21:46:15Z</dcterms:modified>
</cp:coreProperties>
</file>