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719" r:id="rId3"/>
    <p:sldMasterId id="2147483731" r:id="rId4"/>
    <p:sldMasterId id="2147483748" r:id="rId5"/>
    <p:sldMasterId id="2147483765" r:id="rId6"/>
  </p:sldMasterIdLst>
  <p:notesMasterIdLst>
    <p:notesMasterId r:id="rId66"/>
  </p:notesMasterIdLst>
  <p:sldIdLst>
    <p:sldId id="294" r:id="rId7"/>
    <p:sldId id="258" r:id="rId8"/>
    <p:sldId id="266" r:id="rId9"/>
    <p:sldId id="297" r:id="rId10"/>
    <p:sldId id="298" r:id="rId11"/>
    <p:sldId id="306" r:id="rId12"/>
    <p:sldId id="357" r:id="rId13"/>
    <p:sldId id="356" r:id="rId14"/>
    <p:sldId id="358" r:id="rId15"/>
    <p:sldId id="359" r:id="rId16"/>
    <p:sldId id="360" r:id="rId17"/>
    <p:sldId id="361" r:id="rId18"/>
    <p:sldId id="305" r:id="rId19"/>
    <p:sldId id="362" r:id="rId20"/>
    <p:sldId id="304" r:id="rId21"/>
    <p:sldId id="311" r:id="rId22"/>
    <p:sldId id="320" r:id="rId23"/>
    <p:sldId id="364" r:id="rId24"/>
    <p:sldId id="374" r:id="rId25"/>
    <p:sldId id="367" r:id="rId26"/>
    <p:sldId id="365" r:id="rId27"/>
    <p:sldId id="368" r:id="rId28"/>
    <p:sldId id="369" r:id="rId29"/>
    <p:sldId id="372" r:id="rId30"/>
    <p:sldId id="370" r:id="rId31"/>
    <p:sldId id="373" r:id="rId32"/>
    <p:sldId id="375" r:id="rId33"/>
    <p:sldId id="376" r:id="rId34"/>
    <p:sldId id="325" r:id="rId35"/>
    <p:sldId id="371" r:id="rId36"/>
    <p:sldId id="377" r:id="rId37"/>
    <p:sldId id="378" r:id="rId38"/>
    <p:sldId id="391" r:id="rId39"/>
    <p:sldId id="393" r:id="rId40"/>
    <p:sldId id="394" r:id="rId41"/>
    <p:sldId id="395" r:id="rId42"/>
    <p:sldId id="396" r:id="rId43"/>
    <p:sldId id="397" r:id="rId44"/>
    <p:sldId id="312" r:id="rId45"/>
    <p:sldId id="390" r:id="rId46"/>
    <p:sldId id="398" r:id="rId47"/>
    <p:sldId id="265" r:id="rId48"/>
    <p:sldId id="268" r:id="rId49"/>
    <p:sldId id="270" r:id="rId50"/>
    <p:sldId id="269" r:id="rId51"/>
    <p:sldId id="380" r:id="rId52"/>
    <p:sldId id="381" r:id="rId53"/>
    <p:sldId id="386" r:id="rId54"/>
    <p:sldId id="382" r:id="rId55"/>
    <p:sldId id="383" r:id="rId56"/>
    <p:sldId id="384" r:id="rId57"/>
    <p:sldId id="385" r:id="rId58"/>
    <p:sldId id="387" r:id="rId59"/>
    <p:sldId id="388" r:id="rId60"/>
    <p:sldId id="389" r:id="rId61"/>
    <p:sldId id="399" r:id="rId62"/>
    <p:sldId id="400" r:id="rId63"/>
    <p:sldId id="379" r:id="rId64"/>
    <p:sldId id="392" r:id="rId6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CC9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77370" autoAdjust="0"/>
  </p:normalViewPr>
  <p:slideViewPr>
    <p:cSldViewPr>
      <p:cViewPr varScale="1">
        <p:scale>
          <a:sx n="46" d="100"/>
          <a:sy n="46" d="100"/>
        </p:scale>
        <p:origin x="1752" y="4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C72786-87AD-4DD6-858F-FE4E1549FA08}"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en-US"/>
        </a:p>
      </dgm:t>
    </dgm:pt>
    <dgm:pt modelId="{A04106D9-AAC6-44A4-A90B-A03A897EF541}">
      <dgm:prSet phldrT="[Text]"/>
      <dgm:spPr/>
      <dgm:t>
        <a:bodyPr/>
        <a:lstStyle/>
        <a:p>
          <a:r>
            <a:rPr lang="en-US" b="1" dirty="0" smtClean="0"/>
            <a:t>Office of the Chancellor </a:t>
          </a:r>
          <a:endParaRPr lang="en-US" b="1" dirty="0"/>
        </a:p>
      </dgm:t>
    </dgm:pt>
    <dgm:pt modelId="{0DA36104-E410-4A6B-9277-D08043776E10}" type="parTrans" cxnId="{000E0873-83D1-4261-9828-69C64B91689A}">
      <dgm:prSet/>
      <dgm:spPr/>
      <dgm:t>
        <a:bodyPr/>
        <a:lstStyle/>
        <a:p>
          <a:endParaRPr lang="en-US"/>
        </a:p>
      </dgm:t>
    </dgm:pt>
    <dgm:pt modelId="{99E02C49-2E48-4916-8FB7-4C7A96321469}" type="sibTrans" cxnId="{000E0873-83D1-4261-9828-69C64B91689A}">
      <dgm:prSet/>
      <dgm:spPr/>
      <dgm:t>
        <a:bodyPr/>
        <a:lstStyle/>
        <a:p>
          <a:r>
            <a:rPr lang="en-US" dirty="0" smtClean="0"/>
            <a:t>Rod Duckworth</a:t>
          </a:r>
          <a:endParaRPr lang="en-US" dirty="0"/>
        </a:p>
      </dgm:t>
    </dgm:pt>
    <dgm:pt modelId="{D8501403-9A38-44BD-93A2-5F9801FC2D97}" type="asst">
      <dgm:prSet phldrT="[Text]"/>
      <dgm:spPr/>
      <dgm:t>
        <a:bodyPr/>
        <a:lstStyle/>
        <a:p>
          <a:r>
            <a:rPr lang="en-US" b="1" dirty="0" smtClean="0"/>
            <a:t>K12 Liaison</a:t>
          </a:r>
          <a:endParaRPr lang="en-US" b="1" dirty="0"/>
        </a:p>
      </dgm:t>
    </dgm:pt>
    <dgm:pt modelId="{D39B137B-5336-4EE7-83BF-0DD960D10901}" type="parTrans" cxnId="{73B82C37-B0DC-45A8-85B8-B457FF6B849E}">
      <dgm:prSet/>
      <dgm:spPr/>
      <dgm:t>
        <a:bodyPr/>
        <a:lstStyle/>
        <a:p>
          <a:endParaRPr lang="en-US"/>
        </a:p>
      </dgm:t>
    </dgm:pt>
    <dgm:pt modelId="{A676BEC9-93B9-418C-82F2-94595B1C8B04}" type="sibTrans" cxnId="{73B82C37-B0DC-45A8-85B8-B457FF6B849E}">
      <dgm:prSet/>
      <dgm:spPr/>
      <dgm:t>
        <a:bodyPr/>
        <a:lstStyle/>
        <a:p>
          <a:r>
            <a:rPr lang="en-US" dirty="0" err="1" smtClean="0"/>
            <a:t>Stefany</a:t>
          </a:r>
          <a:r>
            <a:rPr lang="en-US" dirty="0" smtClean="0"/>
            <a:t> Deckard</a:t>
          </a:r>
          <a:endParaRPr lang="en-US" dirty="0"/>
        </a:p>
      </dgm:t>
    </dgm:pt>
    <dgm:pt modelId="{3AF31AAB-4A5F-40C6-8061-1795613EA01F}">
      <dgm:prSet phldrT="[Text]"/>
      <dgm:spPr/>
      <dgm:t>
        <a:bodyPr/>
        <a:lstStyle/>
        <a:p>
          <a:r>
            <a:rPr lang="en-US" b="1" dirty="0" smtClean="0"/>
            <a:t>Budget, Accountability and Assessment</a:t>
          </a:r>
          <a:endParaRPr lang="en-US" b="1" dirty="0"/>
        </a:p>
      </dgm:t>
    </dgm:pt>
    <dgm:pt modelId="{E9AC09D2-F8B8-499C-BA54-E83F301FFF07}" type="parTrans" cxnId="{8032878F-9327-49CA-8A77-00529367937E}">
      <dgm:prSet/>
      <dgm:spPr/>
      <dgm:t>
        <a:bodyPr/>
        <a:lstStyle/>
        <a:p>
          <a:endParaRPr lang="en-US"/>
        </a:p>
      </dgm:t>
    </dgm:pt>
    <dgm:pt modelId="{2D989D9D-C416-459A-9DFE-6CF1055DE258}" type="sibTrans" cxnId="{8032878F-9327-49CA-8A77-00529367937E}">
      <dgm:prSet/>
      <dgm:spPr/>
      <dgm:t>
        <a:bodyPr/>
        <a:lstStyle/>
        <a:p>
          <a:r>
            <a:rPr lang="en-US" dirty="0" smtClean="0"/>
            <a:t>Tara Goodman</a:t>
          </a:r>
          <a:endParaRPr lang="en-US" dirty="0"/>
        </a:p>
      </dgm:t>
    </dgm:pt>
    <dgm:pt modelId="{B4C08D8A-2817-4A45-87D8-DFC86F4009A8}">
      <dgm:prSet phldrT="[Text]"/>
      <dgm:spPr/>
      <dgm:t>
        <a:bodyPr/>
        <a:lstStyle/>
        <a:p>
          <a:r>
            <a:rPr lang="en-US" b="1" dirty="0" smtClean="0"/>
            <a:t>Grants Administration</a:t>
          </a:r>
          <a:endParaRPr lang="en-US" b="1" dirty="0"/>
        </a:p>
      </dgm:t>
    </dgm:pt>
    <dgm:pt modelId="{8B11287D-FF65-44D8-A8ED-B0E699346B7D}" type="parTrans" cxnId="{4E335436-C114-4E6A-85F4-204AE721A1BE}">
      <dgm:prSet/>
      <dgm:spPr/>
      <dgm:t>
        <a:bodyPr/>
        <a:lstStyle/>
        <a:p>
          <a:endParaRPr lang="en-US"/>
        </a:p>
      </dgm:t>
    </dgm:pt>
    <dgm:pt modelId="{F04B48BA-F0AA-4862-8761-9DBF34FCF5B4}" type="sibTrans" cxnId="{4E335436-C114-4E6A-85F4-204AE721A1BE}">
      <dgm:prSet custT="1"/>
      <dgm:spPr/>
      <dgm:t>
        <a:bodyPr/>
        <a:lstStyle/>
        <a:p>
          <a:r>
            <a:rPr lang="en-US" sz="1100" dirty="0" smtClean="0"/>
            <a:t>Gloria </a:t>
          </a:r>
          <a:r>
            <a:rPr lang="en-US" sz="1100" dirty="0" err="1" smtClean="0"/>
            <a:t>Spradley</a:t>
          </a:r>
          <a:r>
            <a:rPr lang="en-US" sz="1100" dirty="0" smtClean="0"/>
            <a:t>-Brown</a:t>
          </a:r>
          <a:endParaRPr lang="en-US" sz="1100" dirty="0"/>
        </a:p>
      </dgm:t>
    </dgm:pt>
    <dgm:pt modelId="{CBE80FB4-B5A9-4D6F-BDDE-6EFF0593F019}">
      <dgm:prSet phldrT="[Text]"/>
      <dgm:spPr/>
      <dgm:t>
        <a:bodyPr/>
        <a:lstStyle/>
        <a:p>
          <a:r>
            <a:rPr lang="en-US" b="1" dirty="0" smtClean="0"/>
            <a:t>Standards, Benchmarks and Frameworks</a:t>
          </a:r>
          <a:endParaRPr lang="en-US" b="1" dirty="0"/>
        </a:p>
      </dgm:t>
    </dgm:pt>
    <dgm:pt modelId="{FFD91DE1-9F3C-4BD2-B7BB-6C175D15412C}" type="parTrans" cxnId="{B1DF6771-7796-4833-8589-1586D3857E94}">
      <dgm:prSet/>
      <dgm:spPr/>
      <dgm:t>
        <a:bodyPr/>
        <a:lstStyle/>
        <a:p>
          <a:endParaRPr lang="en-US"/>
        </a:p>
      </dgm:t>
    </dgm:pt>
    <dgm:pt modelId="{7A98A640-39F4-45A8-BC7F-A9F695BD2B50}" type="sibTrans" cxnId="{B1DF6771-7796-4833-8589-1586D3857E94}">
      <dgm:prSet/>
      <dgm:spPr/>
      <dgm:t>
        <a:bodyPr/>
        <a:lstStyle/>
        <a:p>
          <a:r>
            <a:rPr lang="en-US" dirty="0" smtClean="0"/>
            <a:t>Kathleen Taylor </a:t>
          </a:r>
          <a:endParaRPr lang="en-US" dirty="0"/>
        </a:p>
      </dgm:t>
    </dgm:pt>
    <dgm:pt modelId="{827E1A11-EB75-41A1-ABBC-2B1177581C56}" type="asst">
      <dgm:prSet/>
      <dgm:spPr/>
      <dgm:t>
        <a:bodyPr/>
        <a:lstStyle/>
        <a:p>
          <a:r>
            <a:rPr lang="en-US" b="1" dirty="0" smtClean="0"/>
            <a:t>Educational Initiatives</a:t>
          </a:r>
          <a:endParaRPr lang="en-US" b="1" dirty="0"/>
        </a:p>
      </dgm:t>
    </dgm:pt>
    <dgm:pt modelId="{A3543083-AA16-4C90-9B9C-4C6DD809D6D7}" type="parTrans" cxnId="{A3AD4A9E-7ECD-4D11-9D19-C17FF2E34782}">
      <dgm:prSet/>
      <dgm:spPr/>
      <dgm:t>
        <a:bodyPr/>
        <a:lstStyle/>
        <a:p>
          <a:endParaRPr lang="en-US"/>
        </a:p>
      </dgm:t>
    </dgm:pt>
    <dgm:pt modelId="{694C4D44-C725-4B92-ABA5-5787329423B4}" type="sibTrans" cxnId="{A3AD4A9E-7ECD-4D11-9D19-C17FF2E34782}">
      <dgm:prSet/>
      <dgm:spPr/>
      <dgm:t>
        <a:bodyPr/>
        <a:lstStyle/>
        <a:p>
          <a:r>
            <a:rPr lang="en-US" dirty="0" smtClean="0"/>
            <a:t>Belinda </a:t>
          </a:r>
          <a:r>
            <a:rPr lang="en-US" dirty="0" err="1" smtClean="0"/>
            <a:t>Chason</a:t>
          </a:r>
          <a:endParaRPr lang="en-US" dirty="0"/>
        </a:p>
      </dgm:t>
    </dgm:pt>
    <dgm:pt modelId="{C333F2F6-CF35-4521-BA02-E4971D2DE5C5}" type="asst">
      <dgm:prSet/>
      <dgm:spPr/>
      <dgm:t>
        <a:bodyPr/>
        <a:lstStyle/>
        <a:p>
          <a:r>
            <a:rPr lang="en-US" b="1" dirty="0" smtClean="0"/>
            <a:t>FCS Liaison</a:t>
          </a:r>
          <a:endParaRPr lang="en-US" b="1" dirty="0"/>
        </a:p>
      </dgm:t>
    </dgm:pt>
    <dgm:pt modelId="{BAF99496-7C6A-4B78-9E78-38AD1A092F08}" type="parTrans" cxnId="{9A00160C-AF42-4921-A84E-C81AB06DB3AC}">
      <dgm:prSet/>
      <dgm:spPr/>
      <dgm:t>
        <a:bodyPr/>
        <a:lstStyle/>
        <a:p>
          <a:endParaRPr lang="en-US"/>
        </a:p>
      </dgm:t>
    </dgm:pt>
    <dgm:pt modelId="{9D6FC61A-D014-46C9-AFB6-20ACBE42AC8C}" type="sibTrans" cxnId="{9A00160C-AF42-4921-A84E-C81AB06DB3AC}">
      <dgm:prSet/>
      <dgm:spPr/>
      <dgm:t>
        <a:bodyPr/>
        <a:lstStyle/>
        <a:p>
          <a:r>
            <a:rPr lang="en-US" dirty="0" smtClean="0"/>
            <a:t>Wendy </a:t>
          </a:r>
          <a:r>
            <a:rPr lang="en-US" dirty="0" err="1" smtClean="0"/>
            <a:t>Sikora</a:t>
          </a:r>
          <a:endParaRPr lang="en-US" dirty="0"/>
        </a:p>
      </dgm:t>
    </dgm:pt>
    <dgm:pt modelId="{9D222ADA-7B92-413B-9C4E-0F090E7BEBC6}" type="pres">
      <dgm:prSet presAssocID="{BFC72786-87AD-4DD6-858F-FE4E1549FA08}" presName="hierChild1" presStyleCnt="0">
        <dgm:presLayoutVars>
          <dgm:orgChart val="1"/>
          <dgm:chPref val="1"/>
          <dgm:dir/>
          <dgm:animOne val="branch"/>
          <dgm:animLvl val="lvl"/>
          <dgm:resizeHandles/>
        </dgm:presLayoutVars>
      </dgm:prSet>
      <dgm:spPr/>
      <dgm:t>
        <a:bodyPr/>
        <a:lstStyle/>
        <a:p>
          <a:endParaRPr lang="en-US"/>
        </a:p>
      </dgm:t>
    </dgm:pt>
    <dgm:pt modelId="{FF264257-F48D-4742-A60B-A5DF2C70DF7F}" type="pres">
      <dgm:prSet presAssocID="{A04106D9-AAC6-44A4-A90B-A03A897EF541}" presName="hierRoot1" presStyleCnt="0">
        <dgm:presLayoutVars>
          <dgm:hierBranch val="init"/>
        </dgm:presLayoutVars>
      </dgm:prSet>
      <dgm:spPr/>
    </dgm:pt>
    <dgm:pt modelId="{693A9855-471E-495A-ABF3-303EAE7EBAB6}" type="pres">
      <dgm:prSet presAssocID="{A04106D9-AAC6-44A4-A90B-A03A897EF541}" presName="rootComposite1" presStyleCnt="0"/>
      <dgm:spPr/>
    </dgm:pt>
    <dgm:pt modelId="{BE122AE0-67DA-4B9F-819E-6ADECBF4E0A4}" type="pres">
      <dgm:prSet presAssocID="{A04106D9-AAC6-44A4-A90B-A03A897EF541}" presName="rootText1" presStyleLbl="node0" presStyleIdx="0" presStyleCnt="1">
        <dgm:presLayoutVars>
          <dgm:chMax/>
          <dgm:chPref val="3"/>
        </dgm:presLayoutVars>
      </dgm:prSet>
      <dgm:spPr/>
      <dgm:t>
        <a:bodyPr/>
        <a:lstStyle/>
        <a:p>
          <a:endParaRPr lang="en-US"/>
        </a:p>
      </dgm:t>
    </dgm:pt>
    <dgm:pt modelId="{33086378-D498-4C29-8132-C90CCFD4DF40}" type="pres">
      <dgm:prSet presAssocID="{A04106D9-AAC6-44A4-A90B-A03A897EF541}" presName="titleText1" presStyleLbl="fgAcc0" presStyleIdx="0" presStyleCnt="1">
        <dgm:presLayoutVars>
          <dgm:chMax val="0"/>
          <dgm:chPref val="0"/>
        </dgm:presLayoutVars>
      </dgm:prSet>
      <dgm:spPr/>
      <dgm:t>
        <a:bodyPr/>
        <a:lstStyle/>
        <a:p>
          <a:endParaRPr lang="en-US"/>
        </a:p>
      </dgm:t>
    </dgm:pt>
    <dgm:pt modelId="{107EBBA4-835C-4A17-909F-3F031C30D25F}" type="pres">
      <dgm:prSet presAssocID="{A04106D9-AAC6-44A4-A90B-A03A897EF541}" presName="rootConnector1" presStyleLbl="node1" presStyleIdx="0" presStyleCnt="3"/>
      <dgm:spPr/>
      <dgm:t>
        <a:bodyPr/>
        <a:lstStyle/>
        <a:p>
          <a:endParaRPr lang="en-US"/>
        </a:p>
      </dgm:t>
    </dgm:pt>
    <dgm:pt modelId="{0B806587-59AE-4AF4-96B0-7392DF33A33D}" type="pres">
      <dgm:prSet presAssocID="{A04106D9-AAC6-44A4-A90B-A03A897EF541}" presName="hierChild2" presStyleCnt="0"/>
      <dgm:spPr/>
    </dgm:pt>
    <dgm:pt modelId="{395FF4A0-F12C-4D89-86BF-39AF33BF8844}" type="pres">
      <dgm:prSet presAssocID="{E9AC09D2-F8B8-499C-BA54-E83F301FFF07}" presName="Name37" presStyleLbl="parChTrans1D2" presStyleIdx="0" presStyleCnt="6"/>
      <dgm:spPr/>
      <dgm:t>
        <a:bodyPr/>
        <a:lstStyle/>
        <a:p>
          <a:endParaRPr lang="en-US"/>
        </a:p>
      </dgm:t>
    </dgm:pt>
    <dgm:pt modelId="{FCB7E96D-D6BB-490D-A4C3-15D28DF28C1A}" type="pres">
      <dgm:prSet presAssocID="{3AF31AAB-4A5F-40C6-8061-1795613EA01F}" presName="hierRoot2" presStyleCnt="0">
        <dgm:presLayoutVars>
          <dgm:hierBranch val="init"/>
        </dgm:presLayoutVars>
      </dgm:prSet>
      <dgm:spPr/>
    </dgm:pt>
    <dgm:pt modelId="{CE052E21-C57C-4630-AA5E-4D5BDE5EF513}" type="pres">
      <dgm:prSet presAssocID="{3AF31AAB-4A5F-40C6-8061-1795613EA01F}" presName="rootComposite" presStyleCnt="0"/>
      <dgm:spPr/>
    </dgm:pt>
    <dgm:pt modelId="{523F15E5-22D2-494A-A2CB-F45A840DB37C}" type="pres">
      <dgm:prSet presAssocID="{3AF31AAB-4A5F-40C6-8061-1795613EA01F}" presName="rootText" presStyleLbl="node1" presStyleIdx="0" presStyleCnt="3" custScaleX="125188" custScaleY="69152">
        <dgm:presLayoutVars>
          <dgm:chMax/>
          <dgm:chPref val="3"/>
        </dgm:presLayoutVars>
      </dgm:prSet>
      <dgm:spPr/>
      <dgm:t>
        <a:bodyPr/>
        <a:lstStyle/>
        <a:p>
          <a:endParaRPr lang="en-US"/>
        </a:p>
      </dgm:t>
    </dgm:pt>
    <dgm:pt modelId="{A62CE1F3-5A1D-4FE1-BF5C-EEB258A8D0AB}" type="pres">
      <dgm:prSet presAssocID="{3AF31AAB-4A5F-40C6-8061-1795613EA01F}" presName="titleText2" presStyleLbl="fgAcc1" presStyleIdx="0" presStyleCnt="3" custLinFactNeighborX="15842" custLinFactNeighborY="-19034">
        <dgm:presLayoutVars>
          <dgm:chMax val="0"/>
          <dgm:chPref val="0"/>
        </dgm:presLayoutVars>
      </dgm:prSet>
      <dgm:spPr/>
      <dgm:t>
        <a:bodyPr/>
        <a:lstStyle/>
        <a:p>
          <a:endParaRPr lang="en-US"/>
        </a:p>
      </dgm:t>
    </dgm:pt>
    <dgm:pt modelId="{3923A67C-2D4A-49E4-A990-4DEC40A70691}" type="pres">
      <dgm:prSet presAssocID="{3AF31AAB-4A5F-40C6-8061-1795613EA01F}" presName="rootConnector" presStyleLbl="node2" presStyleIdx="0" presStyleCnt="0"/>
      <dgm:spPr/>
      <dgm:t>
        <a:bodyPr/>
        <a:lstStyle/>
        <a:p>
          <a:endParaRPr lang="en-US"/>
        </a:p>
      </dgm:t>
    </dgm:pt>
    <dgm:pt modelId="{1B4EBC1B-BC53-4AD7-ACE2-BA57EE1E6B54}" type="pres">
      <dgm:prSet presAssocID="{3AF31AAB-4A5F-40C6-8061-1795613EA01F}" presName="hierChild4" presStyleCnt="0"/>
      <dgm:spPr/>
    </dgm:pt>
    <dgm:pt modelId="{09FC7E42-ABDF-4FD2-9602-0B0DE68F7CF0}" type="pres">
      <dgm:prSet presAssocID="{3AF31AAB-4A5F-40C6-8061-1795613EA01F}" presName="hierChild5" presStyleCnt="0"/>
      <dgm:spPr/>
    </dgm:pt>
    <dgm:pt modelId="{11EBE12A-68F8-4774-ACD2-4CA814F0FE7D}" type="pres">
      <dgm:prSet presAssocID="{8B11287D-FF65-44D8-A8ED-B0E699346B7D}" presName="Name37" presStyleLbl="parChTrans1D2" presStyleIdx="1" presStyleCnt="6"/>
      <dgm:spPr/>
      <dgm:t>
        <a:bodyPr/>
        <a:lstStyle/>
        <a:p>
          <a:endParaRPr lang="en-US"/>
        </a:p>
      </dgm:t>
    </dgm:pt>
    <dgm:pt modelId="{D5520579-A369-4181-9BBD-B1EECD129F40}" type="pres">
      <dgm:prSet presAssocID="{B4C08D8A-2817-4A45-87D8-DFC86F4009A8}" presName="hierRoot2" presStyleCnt="0">
        <dgm:presLayoutVars>
          <dgm:hierBranch val="init"/>
        </dgm:presLayoutVars>
      </dgm:prSet>
      <dgm:spPr/>
    </dgm:pt>
    <dgm:pt modelId="{A4C40645-DD9B-4281-B162-279CBC917754}" type="pres">
      <dgm:prSet presAssocID="{B4C08D8A-2817-4A45-87D8-DFC86F4009A8}" presName="rootComposite" presStyleCnt="0"/>
      <dgm:spPr/>
    </dgm:pt>
    <dgm:pt modelId="{2ED7A04D-7516-4900-A09E-F193E9098297}" type="pres">
      <dgm:prSet presAssocID="{B4C08D8A-2817-4A45-87D8-DFC86F4009A8}" presName="rootText" presStyleLbl="node1" presStyleIdx="1" presStyleCnt="3" custScaleY="69152">
        <dgm:presLayoutVars>
          <dgm:chMax/>
          <dgm:chPref val="3"/>
        </dgm:presLayoutVars>
      </dgm:prSet>
      <dgm:spPr/>
      <dgm:t>
        <a:bodyPr/>
        <a:lstStyle/>
        <a:p>
          <a:endParaRPr lang="en-US"/>
        </a:p>
      </dgm:t>
    </dgm:pt>
    <dgm:pt modelId="{6EF2B635-4167-4A9F-BAA9-71CC28B0DF1E}" type="pres">
      <dgm:prSet presAssocID="{B4C08D8A-2817-4A45-87D8-DFC86F4009A8}" presName="titleText2" presStyleLbl="fgAcc1" presStyleIdx="1" presStyleCnt="3" custLinFactNeighborX="8403" custLinFactNeighborY="-25029">
        <dgm:presLayoutVars>
          <dgm:chMax val="0"/>
          <dgm:chPref val="0"/>
        </dgm:presLayoutVars>
      </dgm:prSet>
      <dgm:spPr/>
      <dgm:t>
        <a:bodyPr/>
        <a:lstStyle/>
        <a:p>
          <a:endParaRPr lang="en-US"/>
        </a:p>
      </dgm:t>
    </dgm:pt>
    <dgm:pt modelId="{AC663668-33A3-446A-BA4A-7BA3A99FEBD7}" type="pres">
      <dgm:prSet presAssocID="{B4C08D8A-2817-4A45-87D8-DFC86F4009A8}" presName="rootConnector" presStyleLbl="node2" presStyleIdx="0" presStyleCnt="0"/>
      <dgm:spPr/>
      <dgm:t>
        <a:bodyPr/>
        <a:lstStyle/>
        <a:p>
          <a:endParaRPr lang="en-US"/>
        </a:p>
      </dgm:t>
    </dgm:pt>
    <dgm:pt modelId="{F0E0F760-8F26-4337-B08B-FFA4A4983B21}" type="pres">
      <dgm:prSet presAssocID="{B4C08D8A-2817-4A45-87D8-DFC86F4009A8}" presName="hierChild4" presStyleCnt="0"/>
      <dgm:spPr/>
    </dgm:pt>
    <dgm:pt modelId="{C89C09B7-C6B9-41FA-9E67-060A35DC475C}" type="pres">
      <dgm:prSet presAssocID="{B4C08D8A-2817-4A45-87D8-DFC86F4009A8}" presName="hierChild5" presStyleCnt="0"/>
      <dgm:spPr/>
    </dgm:pt>
    <dgm:pt modelId="{B4B928AD-14F7-4A5C-83C5-9AFE37748941}" type="pres">
      <dgm:prSet presAssocID="{FFD91DE1-9F3C-4BD2-B7BB-6C175D15412C}" presName="Name37" presStyleLbl="parChTrans1D2" presStyleIdx="2" presStyleCnt="6"/>
      <dgm:spPr/>
      <dgm:t>
        <a:bodyPr/>
        <a:lstStyle/>
        <a:p>
          <a:endParaRPr lang="en-US"/>
        </a:p>
      </dgm:t>
    </dgm:pt>
    <dgm:pt modelId="{64E5C51F-4868-4194-9562-00709B4DFC6D}" type="pres">
      <dgm:prSet presAssocID="{CBE80FB4-B5A9-4D6F-BDDE-6EFF0593F019}" presName="hierRoot2" presStyleCnt="0">
        <dgm:presLayoutVars>
          <dgm:hierBranch val="init"/>
        </dgm:presLayoutVars>
      </dgm:prSet>
      <dgm:spPr/>
    </dgm:pt>
    <dgm:pt modelId="{0F90C33D-F366-4DD4-A57A-19C91C66D0BB}" type="pres">
      <dgm:prSet presAssocID="{CBE80FB4-B5A9-4D6F-BDDE-6EFF0593F019}" presName="rootComposite" presStyleCnt="0"/>
      <dgm:spPr/>
    </dgm:pt>
    <dgm:pt modelId="{34550FED-14DD-4EA5-9AE3-FAA0E19CEBE2}" type="pres">
      <dgm:prSet presAssocID="{CBE80FB4-B5A9-4D6F-BDDE-6EFF0593F019}" presName="rootText" presStyleLbl="node1" presStyleIdx="2" presStyleCnt="3" custScaleX="133013" custScaleY="71683">
        <dgm:presLayoutVars>
          <dgm:chMax/>
          <dgm:chPref val="3"/>
        </dgm:presLayoutVars>
      </dgm:prSet>
      <dgm:spPr/>
      <dgm:t>
        <a:bodyPr/>
        <a:lstStyle/>
        <a:p>
          <a:endParaRPr lang="en-US"/>
        </a:p>
      </dgm:t>
    </dgm:pt>
    <dgm:pt modelId="{0289726C-F752-437B-A3A0-8F83FD34545A}" type="pres">
      <dgm:prSet presAssocID="{CBE80FB4-B5A9-4D6F-BDDE-6EFF0593F019}" presName="titleText2" presStyleLbl="fgAcc1" presStyleIdx="2" presStyleCnt="3" custLinFactNeighborX="20138" custLinFactNeighborY="-28825">
        <dgm:presLayoutVars>
          <dgm:chMax val="0"/>
          <dgm:chPref val="0"/>
        </dgm:presLayoutVars>
      </dgm:prSet>
      <dgm:spPr/>
      <dgm:t>
        <a:bodyPr/>
        <a:lstStyle/>
        <a:p>
          <a:endParaRPr lang="en-US"/>
        </a:p>
      </dgm:t>
    </dgm:pt>
    <dgm:pt modelId="{CB865953-F484-4424-A252-9522815E99E9}" type="pres">
      <dgm:prSet presAssocID="{CBE80FB4-B5A9-4D6F-BDDE-6EFF0593F019}" presName="rootConnector" presStyleLbl="node2" presStyleIdx="0" presStyleCnt="0"/>
      <dgm:spPr/>
      <dgm:t>
        <a:bodyPr/>
        <a:lstStyle/>
        <a:p>
          <a:endParaRPr lang="en-US"/>
        </a:p>
      </dgm:t>
    </dgm:pt>
    <dgm:pt modelId="{729F5747-1195-4FFE-B74B-59CE64AEFAD6}" type="pres">
      <dgm:prSet presAssocID="{CBE80FB4-B5A9-4D6F-BDDE-6EFF0593F019}" presName="hierChild4" presStyleCnt="0"/>
      <dgm:spPr/>
    </dgm:pt>
    <dgm:pt modelId="{0931F26A-527F-43B4-8A39-D35C33944DEB}" type="pres">
      <dgm:prSet presAssocID="{CBE80FB4-B5A9-4D6F-BDDE-6EFF0593F019}" presName="hierChild5" presStyleCnt="0"/>
      <dgm:spPr/>
    </dgm:pt>
    <dgm:pt modelId="{424BED36-C63E-4E9C-A7F4-EF02C69875CE}" type="pres">
      <dgm:prSet presAssocID="{A04106D9-AAC6-44A4-A90B-A03A897EF541}" presName="hierChild3" presStyleCnt="0"/>
      <dgm:spPr/>
    </dgm:pt>
    <dgm:pt modelId="{A53EF975-CB38-47F6-86DD-1D5F5825A908}" type="pres">
      <dgm:prSet presAssocID="{D39B137B-5336-4EE7-83BF-0DD960D10901}" presName="Name96" presStyleLbl="parChTrans1D2" presStyleIdx="3" presStyleCnt="6"/>
      <dgm:spPr/>
      <dgm:t>
        <a:bodyPr/>
        <a:lstStyle/>
        <a:p>
          <a:endParaRPr lang="en-US"/>
        </a:p>
      </dgm:t>
    </dgm:pt>
    <dgm:pt modelId="{E59777F3-8D79-4AD6-A68B-9BCDAEB394B6}" type="pres">
      <dgm:prSet presAssocID="{D8501403-9A38-44BD-93A2-5F9801FC2D97}" presName="hierRoot3" presStyleCnt="0">
        <dgm:presLayoutVars>
          <dgm:hierBranch val="init"/>
        </dgm:presLayoutVars>
      </dgm:prSet>
      <dgm:spPr/>
    </dgm:pt>
    <dgm:pt modelId="{CF1F535F-1AC8-402E-AADE-EEFB23A75408}" type="pres">
      <dgm:prSet presAssocID="{D8501403-9A38-44BD-93A2-5F9801FC2D97}" presName="rootComposite3" presStyleCnt="0"/>
      <dgm:spPr/>
    </dgm:pt>
    <dgm:pt modelId="{1B6C9A4F-12C8-4439-B11C-DE5FC7FC5B25}" type="pres">
      <dgm:prSet presAssocID="{D8501403-9A38-44BD-93A2-5F9801FC2D97}" presName="rootText3" presStyleLbl="asst1" presStyleIdx="0" presStyleCnt="3">
        <dgm:presLayoutVars>
          <dgm:chPref val="3"/>
        </dgm:presLayoutVars>
      </dgm:prSet>
      <dgm:spPr/>
      <dgm:t>
        <a:bodyPr/>
        <a:lstStyle/>
        <a:p>
          <a:endParaRPr lang="en-US"/>
        </a:p>
      </dgm:t>
    </dgm:pt>
    <dgm:pt modelId="{A020DD71-9EFD-4947-AE8A-79C0F15617CF}" type="pres">
      <dgm:prSet presAssocID="{D8501403-9A38-44BD-93A2-5F9801FC2D97}" presName="titleText3" presStyleLbl="fgAcc2" presStyleIdx="0" presStyleCnt="3">
        <dgm:presLayoutVars>
          <dgm:chMax val="0"/>
          <dgm:chPref val="0"/>
        </dgm:presLayoutVars>
      </dgm:prSet>
      <dgm:spPr/>
      <dgm:t>
        <a:bodyPr/>
        <a:lstStyle/>
        <a:p>
          <a:endParaRPr lang="en-US"/>
        </a:p>
      </dgm:t>
    </dgm:pt>
    <dgm:pt modelId="{455D5884-B232-4C9C-8880-9AB1376E4ECB}" type="pres">
      <dgm:prSet presAssocID="{D8501403-9A38-44BD-93A2-5F9801FC2D97}" presName="rootConnector3" presStyleLbl="asst1" presStyleIdx="0" presStyleCnt="3"/>
      <dgm:spPr/>
      <dgm:t>
        <a:bodyPr/>
        <a:lstStyle/>
        <a:p>
          <a:endParaRPr lang="en-US"/>
        </a:p>
      </dgm:t>
    </dgm:pt>
    <dgm:pt modelId="{4000A6E7-FE74-4DEF-A507-0624BD7ED78B}" type="pres">
      <dgm:prSet presAssocID="{D8501403-9A38-44BD-93A2-5F9801FC2D97}" presName="hierChild6" presStyleCnt="0"/>
      <dgm:spPr/>
    </dgm:pt>
    <dgm:pt modelId="{39C25F50-5F82-4CBF-9D23-665BB912B348}" type="pres">
      <dgm:prSet presAssocID="{D8501403-9A38-44BD-93A2-5F9801FC2D97}" presName="hierChild7" presStyleCnt="0"/>
      <dgm:spPr/>
    </dgm:pt>
    <dgm:pt modelId="{685670CC-FD9A-415C-B04F-41788E8BF74A}" type="pres">
      <dgm:prSet presAssocID="{A3543083-AA16-4C90-9B9C-4C6DD809D6D7}" presName="Name96" presStyleLbl="parChTrans1D2" presStyleIdx="4" presStyleCnt="6"/>
      <dgm:spPr/>
      <dgm:t>
        <a:bodyPr/>
        <a:lstStyle/>
        <a:p>
          <a:endParaRPr lang="en-US"/>
        </a:p>
      </dgm:t>
    </dgm:pt>
    <dgm:pt modelId="{900DA8EF-BCA2-4C7E-9F7F-C1EDED218665}" type="pres">
      <dgm:prSet presAssocID="{827E1A11-EB75-41A1-ABBC-2B1177581C56}" presName="hierRoot3" presStyleCnt="0">
        <dgm:presLayoutVars>
          <dgm:hierBranch val="init"/>
        </dgm:presLayoutVars>
      </dgm:prSet>
      <dgm:spPr/>
    </dgm:pt>
    <dgm:pt modelId="{C7C9E3F8-50E9-4DF0-8639-D4D08CCE9B35}" type="pres">
      <dgm:prSet presAssocID="{827E1A11-EB75-41A1-ABBC-2B1177581C56}" presName="rootComposite3" presStyleCnt="0"/>
      <dgm:spPr/>
    </dgm:pt>
    <dgm:pt modelId="{DB44627B-E5E4-460D-9A54-C41DB05AC588}" type="pres">
      <dgm:prSet presAssocID="{827E1A11-EB75-41A1-ABBC-2B1177581C56}" presName="rootText3" presStyleLbl="asst1" presStyleIdx="1" presStyleCnt="3">
        <dgm:presLayoutVars>
          <dgm:chPref val="3"/>
        </dgm:presLayoutVars>
      </dgm:prSet>
      <dgm:spPr/>
      <dgm:t>
        <a:bodyPr/>
        <a:lstStyle/>
        <a:p>
          <a:endParaRPr lang="en-US"/>
        </a:p>
      </dgm:t>
    </dgm:pt>
    <dgm:pt modelId="{B2E52B9C-2DBD-4694-8CED-1282A41EEA8E}" type="pres">
      <dgm:prSet presAssocID="{827E1A11-EB75-41A1-ABBC-2B1177581C56}" presName="titleText3" presStyleLbl="fgAcc2" presStyleIdx="1" presStyleCnt="3">
        <dgm:presLayoutVars>
          <dgm:chMax val="0"/>
          <dgm:chPref val="0"/>
        </dgm:presLayoutVars>
      </dgm:prSet>
      <dgm:spPr/>
      <dgm:t>
        <a:bodyPr/>
        <a:lstStyle/>
        <a:p>
          <a:endParaRPr lang="en-US"/>
        </a:p>
      </dgm:t>
    </dgm:pt>
    <dgm:pt modelId="{8E5F96B5-BDC3-4802-A19F-D762B299D1F7}" type="pres">
      <dgm:prSet presAssocID="{827E1A11-EB75-41A1-ABBC-2B1177581C56}" presName="rootConnector3" presStyleLbl="asst1" presStyleIdx="1" presStyleCnt="3"/>
      <dgm:spPr/>
      <dgm:t>
        <a:bodyPr/>
        <a:lstStyle/>
        <a:p>
          <a:endParaRPr lang="en-US"/>
        </a:p>
      </dgm:t>
    </dgm:pt>
    <dgm:pt modelId="{751045CA-8F07-4738-8337-DF3F60E1C49F}" type="pres">
      <dgm:prSet presAssocID="{827E1A11-EB75-41A1-ABBC-2B1177581C56}" presName="hierChild6" presStyleCnt="0"/>
      <dgm:spPr/>
    </dgm:pt>
    <dgm:pt modelId="{3E5E83FE-FDB2-448E-B483-D6A206A05466}" type="pres">
      <dgm:prSet presAssocID="{827E1A11-EB75-41A1-ABBC-2B1177581C56}" presName="hierChild7" presStyleCnt="0"/>
      <dgm:spPr/>
    </dgm:pt>
    <dgm:pt modelId="{8A0B6CE4-F537-484D-9E2D-32D47DEB6D0D}" type="pres">
      <dgm:prSet presAssocID="{BAF99496-7C6A-4B78-9E78-38AD1A092F08}" presName="Name96" presStyleLbl="parChTrans1D2" presStyleIdx="5" presStyleCnt="6"/>
      <dgm:spPr/>
      <dgm:t>
        <a:bodyPr/>
        <a:lstStyle/>
        <a:p>
          <a:endParaRPr lang="en-US"/>
        </a:p>
      </dgm:t>
    </dgm:pt>
    <dgm:pt modelId="{1B62EE16-0BB5-4FD4-8897-FF8769E91DE5}" type="pres">
      <dgm:prSet presAssocID="{C333F2F6-CF35-4521-BA02-E4971D2DE5C5}" presName="hierRoot3" presStyleCnt="0">
        <dgm:presLayoutVars>
          <dgm:hierBranch val="init"/>
        </dgm:presLayoutVars>
      </dgm:prSet>
      <dgm:spPr/>
    </dgm:pt>
    <dgm:pt modelId="{53F620BB-A6DF-4141-A2F4-2D3A475C3A78}" type="pres">
      <dgm:prSet presAssocID="{C333F2F6-CF35-4521-BA02-E4971D2DE5C5}" presName="rootComposite3" presStyleCnt="0"/>
      <dgm:spPr/>
    </dgm:pt>
    <dgm:pt modelId="{EC660D3F-1D59-44A1-B2B1-A3F7CA71957E}" type="pres">
      <dgm:prSet presAssocID="{C333F2F6-CF35-4521-BA02-E4971D2DE5C5}" presName="rootText3" presStyleLbl="asst1" presStyleIdx="2" presStyleCnt="3">
        <dgm:presLayoutVars>
          <dgm:chPref val="3"/>
        </dgm:presLayoutVars>
      </dgm:prSet>
      <dgm:spPr/>
      <dgm:t>
        <a:bodyPr/>
        <a:lstStyle/>
        <a:p>
          <a:endParaRPr lang="en-US"/>
        </a:p>
      </dgm:t>
    </dgm:pt>
    <dgm:pt modelId="{0B5F2B0D-652B-4C41-9C38-9E92DCEB748F}" type="pres">
      <dgm:prSet presAssocID="{C333F2F6-CF35-4521-BA02-E4971D2DE5C5}" presName="titleText3" presStyleLbl="fgAcc2" presStyleIdx="2" presStyleCnt="3">
        <dgm:presLayoutVars>
          <dgm:chMax val="0"/>
          <dgm:chPref val="0"/>
        </dgm:presLayoutVars>
      </dgm:prSet>
      <dgm:spPr/>
      <dgm:t>
        <a:bodyPr/>
        <a:lstStyle/>
        <a:p>
          <a:endParaRPr lang="en-US"/>
        </a:p>
      </dgm:t>
    </dgm:pt>
    <dgm:pt modelId="{29A2B29D-900D-46D3-87E4-6118902069B0}" type="pres">
      <dgm:prSet presAssocID="{C333F2F6-CF35-4521-BA02-E4971D2DE5C5}" presName="rootConnector3" presStyleLbl="asst1" presStyleIdx="2" presStyleCnt="3"/>
      <dgm:spPr/>
      <dgm:t>
        <a:bodyPr/>
        <a:lstStyle/>
        <a:p>
          <a:endParaRPr lang="en-US"/>
        </a:p>
      </dgm:t>
    </dgm:pt>
    <dgm:pt modelId="{6C40394E-BF1D-4B5F-90C2-AF1FF78917E6}" type="pres">
      <dgm:prSet presAssocID="{C333F2F6-CF35-4521-BA02-E4971D2DE5C5}" presName="hierChild6" presStyleCnt="0"/>
      <dgm:spPr/>
    </dgm:pt>
    <dgm:pt modelId="{D5C0C8BC-5AE4-42CD-A15D-CDFA30B4C46D}" type="pres">
      <dgm:prSet presAssocID="{C333F2F6-CF35-4521-BA02-E4971D2DE5C5}" presName="hierChild7" presStyleCnt="0"/>
      <dgm:spPr/>
    </dgm:pt>
  </dgm:ptLst>
  <dgm:cxnLst>
    <dgm:cxn modelId="{000E0873-83D1-4261-9828-69C64B91689A}" srcId="{BFC72786-87AD-4DD6-858F-FE4E1549FA08}" destId="{A04106D9-AAC6-44A4-A90B-A03A897EF541}" srcOrd="0" destOrd="0" parTransId="{0DA36104-E410-4A6B-9277-D08043776E10}" sibTransId="{99E02C49-2E48-4916-8FB7-4C7A96321469}"/>
    <dgm:cxn modelId="{9A00160C-AF42-4921-A84E-C81AB06DB3AC}" srcId="{A04106D9-AAC6-44A4-A90B-A03A897EF541}" destId="{C333F2F6-CF35-4521-BA02-E4971D2DE5C5}" srcOrd="2" destOrd="0" parTransId="{BAF99496-7C6A-4B78-9E78-38AD1A092F08}" sibTransId="{9D6FC61A-D014-46C9-AFB6-20ACBE42AC8C}"/>
    <dgm:cxn modelId="{9986750E-A0C9-4796-977F-EC4932BDC7C4}" type="presOf" srcId="{827E1A11-EB75-41A1-ABBC-2B1177581C56}" destId="{DB44627B-E5E4-460D-9A54-C41DB05AC588}" srcOrd="0" destOrd="0" presId="urn:microsoft.com/office/officeart/2008/layout/NameandTitleOrganizationalChart"/>
    <dgm:cxn modelId="{7A8BD4E8-177D-4F02-A8D5-E5A20D81B3F1}" type="presOf" srcId="{694C4D44-C725-4B92-ABA5-5787329423B4}" destId="{B2E52B9C-2DBD-4694-8CED-1282A41EEA8E}" srcOrd="0" destOrd="0" presId="urn:microsoft.com/office/officeart/2008/layout/NameandTitleOrganizationalChart"/>
    <dgm:cxn modelId="{36018229-9495-4461-8655-1902045E3584}" type="presOf" srcId="{CBE80FB4-B5A9-4D6F-BDDE-6EFF0593F019}" destId="{CB865953-F484-4424-A252-9522815E99E9}" srcOrd="1" destOrd="0" presId="urn:microsoft.com/office/officeart/2008/layout/NameandTitleOrganizationalChart"/>
    <dgm:cxn modelId="{8B94884B-144D-4951-9336-AF3B56B3A348}" type="presOf" srcId="{3AF31AAB-4A5F-40C6-8061-1795613EA01F}" destId="{3923A67C-2D4A-49E4-A990-4DEC40A70691}" srcOrd="1" destOrd="0" presId="urn:microsoft.com/office/officeart/2008/layout/NameandTitleOrganizationalChart"/>
    <dgm:cxn modelId="{FCAE3FF3-D3B3-49E5-9777-8CA28C968A05}" type="presOf" srcId="{9D6FC61A-D014-46C9-AFB6-20ACBE42AC8C}" destId="{0B5F2B0D-652B-4C41-9C38-9E92DCEB748F}" srcOrd="0" destOrd="0" presId="urn:microsoft.com/office/officeart/2008/layout/NameandTitleOrganizationalChart"/>
    <dgm:cxn modelId="{84A15811-85CC-49BB-973C-78DBC89E406F}" type="presOf" srcId="{E9AC09D2-F8B8-499C-BA54-E83F301FFF07}" destId="{395FF4A0-F12C-4D89-86BF-39AF33BF8844}" srcOrd="0" destOrd="0" presId="urn:microsoft.com/office/officeart/2008/layout/NameandTitleOrganizationalChart"/>
    <dgm:cxn modelId="{1F0A768F-D391-48D1-A6CB-9113DD5F935D}" type="presOf" srcId="{CBE80FB4-B5A9-4D6F-BDDE-6EFF0593F019}" destId="{34550FED-14DD-4EA5-9AE3-FAA0E19CEBE2}" srcOrd="0" destOrd="0" presId="urn:microsoft.com/office/officeart/2008/layout/NameandTitleOrganizationalChart"/>
    <dgm:cxn modelId="{8032878F-9327-49CA-8A77-00529367937E}" srcId="{A04106D9-AAC6-44A4-A90B-A03A897EF541}" destId="{3AF31AAB-4A5F-40C6-8061-1795613EA01F}" srcOrd="3" destOrd="0" parTransId="{E9AC09D2-F8B8-499C-BA54-E83F301FFF07}" sibTransId="{2D989D9D-C416-459A-9DFE-6CF1055DE258}"/>
    <dgm:cxn modelId="{742D4907-C62A-472E-B9E9-F21B4B09380F}" type="presOf" srcId="{8B11287D-FF65-44D8-A8ED-B0E699346B7D}" destId="{11EBE12A-68F8-4774-ACD2-4CA814F0FE7D}" srcOrd="0" destOrd="0" presId="urn:microsoft.com/office/officeart/2008/layout/NameandTitleOrganizationalChart"/>
    <dgm:cxn modelId="{9FB53364-F387-4CDC-A50C-FEADD6DB1409}" type="presOf" srcId="{3AF31AAB-4A5F-40C6-8061-1795613EA01F}" destId="{523F15E5-22D2-494A-A2CB-F45A840DB37C}" srcOrd="0" destOrd="0" presId="urn:microsoft.com/office/officeart/2008/layout/NameandTitleOrganizationalChart"/>
    <dgm:cxn modelId="{4E335436-C114-4E6A-85F4-204AE721A1BE}" srcId="{A04106D9-AAC6-44A4-A90B-A03A897EF541}" destId="{B4C08D8A-2817-4A45-87D8-DFC86F4009A8}" srcOrd="4" destOrd="0" parTransId="{8B11287D-FF65-44D8-A8ED-B0E699346B7D}" sibTransId="{F04B48BA-F0AA-4862-8761-9DBF34FCF5B4}"/>
    <dgm:cxn modelId="{81A2DC81-ACF0-47B4-8DC5-8D19FDE1F984}" type="presOf" srcId="{827E1A11-EB75-41A1-ABBC-2B1177581C56}" destId="{8E5F96B5-BDC3-4802-A19F-D762B299D1F7}" srcOrd="1" destOrd="0" presId="urn:microsoft.com/office/officeart/2008/layout/NameandTitleOrganizationalChart"/>
    <dgm:cxn modelId="{4EA18987-A9DD-4D39-902C-3A191227A20B}" type="presOf" srcId="{A04106D9-AAC6-44A4-A90B-A03A897EF541}" destId="{107EBBA4-835C-4A17-909F-3F031C30D25F}" srcOrd="1" destOrd="0" presId="urn:microsoft.com/office/officeart/2008/layout/NameandTitleOrganizationalChart"/>
    <dgm:cxn modelId="{1C54BFE1-B916-426C-8140-519D649D5DB8}" type="presOf" srcId="{C333F2F6-CF35-4521-BA02-E4971D2DE5C5}" destId="{EC660D3F-1D59-44A1-B2B1-A3F7CA71957E}" srcOrd="0" destOrd="0" presId="urn:microsoft.com/office/officeart/2008/layout/NameandTitleOrganizationalChart"/>
    <dgm:cxn modelId="{B995C541-A491-433E-89A4-14B46B10A1FB}" type="presOf" srcId="{D8501403-9A38-44BD-93A2-5F9801FC2D97}" destId="{455D5884-B232-4C9C-8880-9AB1376E4ECB}" srcOrd="1" destOrd="0" presId="urn:microsoft.com/office/officeart/2008/layout/NameandTitleOrganizationalChart"/>
    <dgm:cxn modelId="{3A6F9C9C-7BF8-4CB4-932B-E074809319C9}" type="presOf" srcId="{C333F2F6-CF35-4521-BA02-E4971D2DE5C5}" destId="{29A2B29D-900D-46D3-87E4-6118902069B0}" srcOrd="1" destOrd="0" presId="urn:microsoft.com/office/officeart/2008/layout/NameandTitleOrganizationalChart"/>
    <dgm:cxn modelId="{73B82C37-B0DC-45A8-85B8-B457FF6B849E}" srcId="{A04106D9-AAC6-44A4-A90B-A03A897EF541}" destId="{D8501403-9A38-44BD-93A2-5F9801FC2D97}" srcOrd="0" destOrd="0" parTransId="{D39B137B-5336-4EE7-83BF-0DD960D10901}" sibTransId="{A676BEC9-93B9-418C-82F2-94595B1C8B04}"/>
    <dgm:cxn modelId="{0CE47CDF-830F-4CE2-8006-1ED39383E778}" type="presOf" srcId="{A04106D9-AAC6-44A4-A90B-A03A897EF541}" destId="{BE122AE0-67DA-4B9F-819E-6ADECBF4E0A4}" srcOrd="0" destOrd="0" presId="urn:microsoft.com/office/officeart/2008/layout/NameandTitleOrganizationalChart"/>
    <dgm:cxn modelId="{8B277D8E-F6CF-4834-B0BE-B42DA09D9080}" type="presOf" srcId="{D8501403-9A38-44BD-93A2-5F9801FC2D97}" destId="{1B6C9A4F-12C8-4439-B11C-DE5FC7FC5B25}" srcOrd="0" destOrd="0" presId="urn:microsoft.com/office/officeart/2008/layout/NameandTitleOrganizationalChart"/>
    <dgm:cxn modelId="{5E133DB4-2687-4D54-826A-AF57CAA61056}" type="presOf" srcId="{BFC72786-87AD-4DD6-858F-FE4E1549FA08}" destId="{9D222ADA-7B92-413B-9C4E-0F090E7BEBC6}" srcOrd="0" destOrd="0" presId="urn:microsoft.com/office/officeart/2008/layout/NameandTitleOrganizationalChart"/>
    <dgm:cxn modelId="{AD09DE5C-885D-45B9-A59D-10E1B954E156}" type="presOf" srcId="{A3543083-AA16-4C90-9B9C-4C6DD809D6D7}" destId="{685670CC-FD9A-415C-B04F-41788E8BF74A}" srcOrd="0" destOrd="0" presId="urn:microsoft.com/office/officeart/2008/layout/NameandTitleOrganizationalChart"/>
    <dgm:cxn modelId="{741D93DC-13C2-4490-AAE9-9E602172C18F}" type="presOf" srcId="{2D989D9D-C416-459A-9DFE-6CF1055DE258}" destId="{A62CE1F3-5A1D-4FE1-BF5C-EEB258A8D0AB}" srcOrd="0" destOrd="0" presId="urn:microsoft.com/office/officeart/2008/layout/NameandTitleOrganizationalChart"/>
    <dgm:cxn modelId="{C5A8CB83-F68B-4824-AFCF-79D8DC42A751}" type="presOf" srcId="{D39B137B-5336-4EE7-83BF-0DD960D10901}" destId="{A53EF975-CB38-47F6-86DD-1D5F5825A908}" srcOrd="0" destOrd="0" presId="urn:microsoft.com/office/officeart/2008/layout/NameandTitleOrganizationalChart"/>
    <dgm:cxn modelId="{B2F8E569-229E-4B25-9C3B-9C64D5109453}" type="presOf" srcId="{B4C08D8A-2817-4A45-87D8-DFC86F4009A8}" destId="{2ED7A04D-7516-4900-A09E-F193E9098297}" srcOrd="0" destOrd="0" presId="urn:microsoft.com/office/officeart/2008/layout/NameandTitleOrganizationalChart"/>
    <dgm:cxn modelId="{B9779C9B-DAF9-4A69-9E52-21C4067144FA}" type="presOf" srcId="{B4C08D8A-2817-4A45-87D8-DFC86F4009A8}" destId="{AC663668-33A3-446A-BA4A-7BA3A99FEBD7}" srcOrd="1" destOrd="0" presId="urn:microsoft.com/office/officeart/2008/layout/NameandTitleOrganizationalChart"/>
    <dgm:cxn modelId="{A3AD4A9E-7ECD-4D11-9D19-C17FF2E34782}" srcId="{A04106D9-AAC6-44A4-A90B-A03A897EF541}" destId="{827E1A11-EB75-41A1-ABBC-2B1177581C56}" srcOrd="1" destOrd="0" parTransId="{A3543083-AA16-4C90-9B9C-4C6DD809D6D7}" sibTransId="{694C4D44-C725-4B92-ABA5-5787329423B4}"/>
    <dgm:cxn modelId="{0EA50F56-02A2-41C5-96B7-79FD66C38DD5}" type="presOf" srcId="{99E02C49-2E48-4916-8FB7-4C7A96321469}" destId="{33086378-D498-4C29-8132-C90CCFD4DF40}" srcOrd="0" destOrd="0" presId="urn:microsoft.com/office/officeart/2008/layout/NameandTitleOrganizationalChart"/>
    <dgm:cxn modelId="{B1DF6771-7796-4833-8589-1586D3857E94}" srcId="{A04106D9-AAC6-44A4-A90B-A03A897EF541}" destId="{CBE80FB4-B5A9-4D6F-BDDE-6EFF0593F019}" srcOrd="5" destOrd="0" parTransId="{FFD91DE1-9F3C-4BD2-B7BB-6C175D15412C}" sibTransId="{7A98A640-39F4-45A8-BC7F-A9F695BD2B50}"/>
    <dgm:cxn modelId="{88505FA9-F833-484A-AAF3-8441ED908485}" type="presOf" srcId="{7A98A640-39F4-45A8-BC7F-A9F695BD2B50}" destId="{0289726C-F752-437B-A3A0-8F83FD34545A}" srcOrd="0" destOrd="0" presId="urn:microsoft.com/office/officeart/2008/layout/NameandTitleOrganizationalChart"/>
    <dgm:cxn modelId="{5574D2D0-D7BB-4D14-8FF0-8CF0455ADAD4}" type="presOf" srcId="{FFD91DE1-9F3C-4BD2-B7BB-6C175D15412C}" destId="{B4B928AD-14F7-4A5C-83C5-9AFE37748941}" srcOrd="0" destOrd="0" presId="urn:microsoft.com/office/officeart/2008/layout/NameandTitleOrganizationalChart"/>
    <dgm:cxn modelId="{14BF467F-F9E5-49A8-A449-75DD8E6CA04F}" type="presOf" srcId="{BAF99496-7C6A-4B78-9E78-38AD1A092F08}" destId="{8A0B6CE4-F537-484D-9E2D-32D47DEB6D0D}" srcOrd="0" destOrd="0" presId="urn:microsoft.com/office/officeart/2008/layout/NameandTitleOrganizationalChart"/>
    <dgm:cxn modelId="{2C902C28-59BB-4163-8E11-36C1E7A6F445}" type="presOf" srcId="{A676BEC9-93B9-418C-82F2-94595B1C8B04}" destId="{A020DD71-9EFD-4947-AE8A-79C0F15617CF}" srcOrd="0" destOrd="0" presId="urn:microsoft.com/office/officeart/2008/layout/NameandTitleOrganizationalChart"/>
    <dgm:cxn modelId="{98C60EAE-C3DA-4EB1-A4AD-9E7A0684FC2B}" type="presOf" srcId="{F04B48BA-F0AA-4862-8761-9DBF34FCF5B4}" destId="{6EF2B635-4167-4A9F-BAA9-71CC28B0DF1E}" srcOrd="0" destOrd="0" presId="urn:microsoft.com/office/officeart/2008/layout/NameandTitleOrganizationalChart"/>
    <dgm:cxn modelId="{A1AFD318-DD4A-4857-957E-F825147FEC6F}" type="presParOf" srcId="{9D222ADA-7B92-413B-9C4E-0F090E7BEBC6}" destId="{FF264257-F48D-4742-A60B-A5DF2C70DF7F}" srcOrd="0" destOrd="0" presId="urn:microsoft.com/office/officeart/2008/layout/NameandTitleOrganizationalChart"/>
    <dgm:cxn modelId="{C4C4C637-33F8-4DCB-9D57-3A842AFAA8EA}" type="presParOf" srcId="{FF264257-F48D-4742-A60B-A5DF2C70DF7F}" destId="{693A9855-471E-495A-ABF3-303EAE7EBAB6}" srcOrd="0" destOrd="0" presId="urn:microsoft.com/office/officeart/2008/layout/NameandTitleOrganizationalChart"/>
    <dgm:cxn modelId="{53313FFF-E563-44E2-ADCF-F3ED2E5D810F}" type="presParOf" srcId="{693A9855-471E-495A-ABF3-303EAE7EBAB6}" destId="{BE122AE0-67DA-4B9F-819E-6ADECBF4E0A4}" srcOrd="0" destOrd="0" presId="urn:microsoft.com/office/officeart/2008/layout/NameandTitleOrganizationalChart"/>
    <dgm:cxn modelId="{B53B0C0F-F5D2-4994-A410-2C004F813189}" type="presParOf" srcId="{693A9855-471E-495A-ABF3-303EAE7EBAB6}" destId="{33086378-D498-4C29-8132-C90CCFD4DF40}" srcOrd="1" destOrd="0" presId="urn:microsoft.com/office/officeart/2008/layout/NameandTitleOrganizationalChart"/>
    <dgm:cxn modelId="{FEEFABF3-CD66-49E3-A368-30A3DC38CA1D}" type="presParOf" srcId="{693A9855-471E-495A-ABF3-303EAE7EBAB6}" destId="{107EBBA4-835C-4A17-909F-3F031C30D25F}" srcOrd="2" destOrd="0" presId="urn:microsoft.com/office/officeart/2008/layout/NameandTitleOrganizationalChart"/>
    <dgm:cxn modelId="{B1502E03-D333-4EE6-BA6E-CBDB406DFFF4}" type="presParOf" srcId="{FF264257-F48D-4742-A60B-A5DF2C70DF7F}" destId="{0B806587-59AE-4AF4-96B0-7392DF33A33D}" srcOrd="1" destOrd="0" presId="urn:microsoft.com/office/officeart/2008/layout/NameandTitleOrganizationalChart"/>
    <dgm:cxn modelId="{216051D1-B8B6-4FDE-B27A-FAA3EEF2F679}" type="presParOf" srcId="{0B806587-59AE-4AF4-96B0-7392DF33A33D}" destId="{395FF4A0-F12C-4D89-86BF-39AF33BF8844}" srcOrd="0" destOrd="0" presId="urn:microsoft.com/office/officeart/2008/layout/NameandTitleOrganizationalChart"/>
    <dgm:cxn modelId="{98BDE50E-375B-419B-8ABA-150826070137}" type="presParOf" srcId="{0B806587-59AE-4AF4-96B0-7392DF33A33D}" destId="{FCB7E96D-D6BB-490D-A4C3-15D28DF28C1A}" srcOrd="1" destOrd="0" presId="urn:microsoft.com/office/officeart/2008/layout/NameandTitleOrganizationalChart"/>
    <dgm:cxn modelId="{35A822A7-449A-46CC-A741-7AD6D830061C}" type="presParOf" srcId="{FCB7E96D-D6BB-490D-A4C3-15D28DF28C1A}" destId="{CE052E21-C57C-4630-AA5E-4D5BDE5EF513}" srcOrd="0" destOrd="0" presId="urn:microsoft.com/office/officeart/2008/layout/NameandTitleOrganizationalChart"/>
    <dgm:cxn modelId="{123E2D86-75AA-4AD2-9297-B2CAF6847705}" type="presParOf" srcId="{CE052E21-C57C-4630-AA5E-4D5BDE5EF513}" destId="{523F15E5-22D2-494A-A2CB-F45A840DB37C}" srcOrd="0" destOrd="0" presId="urn:microsoft.com/office/officeart/2008/layout/NameandTitleOrganizationalChart"/>
    <dgm:cxn modelId="{7EBC7F21-3C9E-41A9-B925-DE386255FBAF}" type="presParOf" srcId="{CE052E21-C57C-4630-AA5E-4D5BDE5EF513}" destId="{A62CE1F3-5A1D-4FE1-BF5C-EEB258A8D0AB}" srcOrd="1" destOrd="0" presId="urn:microsoft.com/office/officeart/2008/layout/NameandTitleOrganizationalChart"/>
    <dgm:cxn modelId="{79F8749F-D51E-45BE-BB46-0F216E735F3C}" type="presParOf" srcId="{CE052E21-C57C-4630-AA5E-4D5BDE5EF513}" destId="{3923A67C-2D4A-49E4-A990-4DEC40A70691}" srcOrd="2" destOrd="0" presId="urn:microsoft.com/office/officeart/2008/layout/NameandTitleOrganizationalChart"/>
    <dgm:cxn modelId="{2A1D9FF1-EAF7-4272-BBA4-DC979040DECF}" type="presParOf" srcId="{FCB7E96D-D6BB-490D-A4C3-15D28DF28C1A}" destId="{1B4EBC1B-BC53-4AD7-ACE2-BA57EE1E6B54}" srcOrd="1" destOrd="0" presId="urn:microsoft.com/office/officeart/2008/layout/NameandTitleOrganizationalChart"/>
    <dgm:cxn modelId="{76A2A33C-842E-4EFD-ACC0-6B5C3791D400}" type="presParOf" srcId="{FCB7E96D-D6BB-490D-A4C3-15D28DF28C1A}" destId="{09FC7E42-ABDF-4FD2-9602-0B0DE68F7CF0}" srcOrd="2" destOrd="0" presId="urn:microsoft.com/office/officeart/2008/layout/NameandTitleOrganizationalChart"/>
    <dgm:cxn modelId="{453BC5B7-2883-4BB4-871F-4EC92DF8574B}" type="presParOf" srcId="{0B806587-59AE-4AF4-96B0-7392DF33A33D}" destId="{11EBE12A-68F8-4774-ACD2-4CA814F0FE7D}" srcOrd="2" destOrd="0" presId="urn:microsoft.com/office/officeart/2008/layout/NameandTitleOrganizationalChart"/>
    <dgm:cxn modelId="{A1A4FDF7-8022-41BA-9655-B42BC2FC9519}" type="presParOf" srcId="{0B806587-59AE-4AF4-96B0-7392DF33A33D}" destId="{D5520579-A369-4181-9BBD-B1EECD129F40}" srcOrd="3" destOrd="0" presId="urn:microsoft.com/office/officeart/2008/layout/NameandTitleOrganizationalChart"/>
    <dgm:cxn modelId="{2DF4F41F-7DBE-4933-867F-D4ADDDC03887}" type="presParOf" srcId="{D5520579-A369-4181-9BBD-B1EECD129F40}" destId="{A4C40645-DD9B-4281-B162-279CBC917754}" srcOrd="0" destOrd="0" presId="urn:microsoft.com/office/officeart/2008/layout/NameandTitleOrganizationalChart"/>
    <dgm:cxn modelId="{93BE545E-C211-419A-85D9-6C4F0C128A86}" type="presParOf" srcId="{A4C40645-DD9B-4281-B162-279CBC917754}" destId="{2ED7A04D-7516-4900-A09E-F193E9098297}" srcOrd="0" destOrd="0" presId="urn:microsoft.com/office/officeart/2008/layout/NameandTitleOrganizationalChart"/>
    <dgm:cxn modelId="{C4B91A91-78CD-4041-B038-C8F262E2DCA1}" type="presParOf" srcId="{A4C40645-DD9B-4281-B162-279CBC917754}" destId="{6EF2B635-4167-4A9F-BAA9-71CC28B0DF1E}" srcOrd="1" destOrd="0" presId="urn:microsoft.com/office/officeart/2008/layout/NameandTitleOrganizationalChart"/>
    <dgm:cxn modelId="{1BCD25D3-BEA8-4F1A-AC4F-26E62E242A83}" type="presParOf" srcId="{A4C40645-DD9B-4281-B162-279CBC917754}" destId="{AC663668-33A3-446A-BA4A-7BA3A99FEBD7}" srcOrd="2" destOrd="0" presId="urn:microsoft.com/office/officeart/2008/layout/NameandTitleOrganizationalChart"/>
    <dgm:cxn modelId="{29DD10C2-855A-403F-ACBB-DF04F4B9B02D}" type="presParOf" srcId="{D5520579-A369-4181-9BBD-B1EECD129F40}" destId="{F0E0F760-8F26-4337-B08B-FFA4A4983B21}" srcOrd="1" destOrd="0" presId="urn:microsoft.com/office/officeart/2008/layout/NameandTitleOrganizationalChart"/>
    <dgm:cxn modelId="{0BCE08B5-44FB-4A78-96DA-9E9D36B71B03}" type="presParOf" srcId="{D5520579-A369-4181-9BBD-B1EECD129F40}" destId="{C89C09B7-C6B9-41FA-9E67-060A35DC475C}" srcOrd="2" destOrd="0" presId="urn:microsoft.com/office/officeart/2008/layout/NameandTitleOrganizationalChart"/>
    <dgm:cxn modelId="{0B8F1C16-8DA3-43A5-AB82-D4438602A9D1}" type="presParOf" srcId="{0B806587-59AE-4AF4-96B0-7392DF33A33D}" destId="{B4B928AD-14F7-4A5C-83C5-9AFE37748941}" srcOrd="4" destOrd="0" presId="urn:microsoft.com/office/officeart/2008/layout/NameandTitleOrganizationalChart"/>
    <dgm:cxn modelId="{A38978A3-A7BF-47DB-B376-6462F8D2151B}" type="presParOf" srcId="{0B806587-59AE-4AF4-96B0-7392DF33A33D}" destId="{64E5C51F-4868-4194-9562-00709B4DFC6D}" srcOrd="5" destOrd="0" presId="urn:microsoft.com/office/officeart/2008/layout/NameandTitleOrganizationalChart"/>
    <dgm:cxn modelId="{295B627D-64B4-4669-98CD-5D2ADC5F4755}" type="presParOf" srcId="{64E5C51F-4868-4194-9562-00709B4DFC6D}" destId="{0F90C33D-F366-4DD4-A57A-19C91C66D0BB}" srcOrd="0" destOrd="0" presId="urn:microsoft.com/office/officeart/2008/layout/NameandTitleOrganizationalChart"/>
    <dgm:cxn modelId="{737D44A6-90B1-4E88-9624-99914351C4FC}" type="presParOf" srcId="{0F90C33D-F366-4DD4-A57A-19C91C66D0BB}" destId="{34550FED-14DD-4EA5-9AE3-FAA0E19CEBE2}" srcOrd="0" destOrd="0" presId="urn:microsoft.com/office/officeart/2008/layout/NameandTitleOrganizationalChart"/>
    <dgm:cxn modelId="{56E68866-4211-4225-AB44-402960498856}" type="presParOf" srcId="{0F90C33D-F366-4DD4-A57A-19C91C66D0BB}" destId="{0289726C-F752-437B-A3A0-8F83FD34545A}" srcOrd="1" destOrd="0" presId="urn:microsoft.com/office/officeart/2008/layout/NameandTitleOrganizationalChart"/>
    <dgm:cxn modelId="{A7436F33-4EFB-4EEB-999F-74CC4B970103}" type="presParOf" srcId="{0F90C33D-F366-4DD4-A57A-19C91C66D0BB}" destId="{CB865953-F484-4424-A252-9522815E99E9}" srcOrd="2" destOrd="0" presId="urn:microsoft.com/office/officeart/2008/layout/NameandTitleOrganizationalChart"/>
    <dgm:cxn modelId="{37E1907B-D28C-4E0C-912B-12A0925A59BA}" type="presParOf" srcId="{64E5C51F-4868-4194-9562-00709B4DFC6D}" destId="{729F5747-1195-4FFE-B74B-59CE64AEFAD6}" srcOrd="1" destOrd="0" presId="urn:microsoft.com/office/officeart/2008/layout/NameandTitleOrganizationalChart"/>
    <dgm:cxn modelId="{3D881DFE-C356-4E42-BB76-54928EF5666D}" type="presParOf" srcId="{64E5C51F-4868-4194-9562-00709B4DFC6D}" destId="{0931F26A-527F-43B4-8A39-D35C33944DEB}" srcOrd="2" destOrd="0" presId="urn:microsoft.com/office/officeart/2008/layout/NameandTitleOrganizationalChart"/>
    <dgm:cxn modelId="{D87FE891-ED3A-4E4B-A1F5-4782D375A0F5}" type="presParOf" srcId="{FF264257-F48D-4742-A60B-A5DF2C70DF7F}" destId="{424BED36-C63E-4E9C-A7F4-EF02C69875CE}" srcOrd="2" destOrd="0" presId="urn:microsoft.com/office/officeart/2008/layout/NameandTitleOrganizationalChart"/>
    <dgm:cxn modelId="{DE89A6F8-9C49-46F6-824A-49171DA6E464}" type="presParOf" srcId="{424BED36-C63E-4E9C-A7F4-EF02C69875CE}" destId="{A53EF975-CB38-47F6-86DD-1D5F5825A908}" srcOrd="0" destOrd="0" presId="urn:microsoft.com/office/officeart/2008/layout/NameandTitleOrganizationalChart"/>
    <dgm:cxn modelId="{AEE34D24-8FE6-470C-877E-56CA8287E30B}" type="presParOf" srcId="{424BED36-C63E-4E9C-A7F4-EF02C69875CE}" destId="{E59777F3-8D79-4AD6-A68B-9BCDAEB394B6}" srcOrd="1" destOrd="0" presId="urn:microsoft.com/office/officeart/2008/layout/NameandTitleOrganizationalChart"/>
    <dgm:cxn modelId="{4CA9CF61-082F-4CF6-B642-8EB34D942F75}" type="presParOf" srcId="{E59777F3-8D79-4AD6-A68B-9BCDAEB394B6}" destId="{CF1F535F-1AC8-402E-AADE-EEFB23A75408}" srcOrd="0" destOrd="0" presId="urn:microsoft.com/office/officeart/2008/layout/NameandTitleOrganizationalChart"/>
    <dgm:cxn modelId="{76204641-F12B-4797-9102-DE11326C5307}" type="presParOf" srcId="{CF1F535F-1AC8-402E-AADE-EEFB23A75408}" destId="{1B6C9A4F-12C8-4439-B11C-DE5FC7FC5B25}" srcOrd="0" destOrd="0" presId="urn:microsoft.com/office/officeart/2008/layout/NameandTitleOrganizationalChart"/>
    <dgm:cxn modelId="{D1A8A4E0-5DB4-43AB-AD60-B2A5323F2138}" type="presParOf" srcId="{CF1F535F-1AC8-402E-AADE-EEFB23A75408}" destId="{A020DD71-9EFD-4947-AE8A-79C0F15617CF}" srcOrd="1" destOrd="0" presId="urn:microsoft.com/office/officeart/2008/layout/NameandTitleOrganizationalChart"/>
    <dgm:cxn modelId="{725AAFA6-3AFD-41FB-9FA6-74F37A6473FD}" type="presParOf" srcId="{CF1F535F-1AC8-402E-AADE-EEFB23A75408}" destId="{455D5884-B232-4C9C-8880-9AB1376E4ECB}" srcOrd="2" destOrd="0" presId="urn:microsoft.com/office/officeart/2008/layout/NameandTitleOrganizationalChart"/>
    <dgm:cxn modelId="{088ACF75-A750-48DA-890E-184EF6DC111E}" type="presParOf" srcId="{E59777F3-8D79-4AD6-A68B-9BCDAEB394B6}" destId="{4000A6E7-FE74-4DEF-A507-0624BD7ED78B}" srcOrd="1" destOrd="0" presId="urn:microsoft.com/office/officeart/2008/layout/NameandTitleOrganizationalChart"/>
    <dgm:cxn modelId="{D7B02517-DFCF-4724-B725-54A36F3534FA}" type="presParOf" srcId="{E59777F3-8D79-4AD6-A68B-9BCDAEB394B6}" destId="{39C25F50-5F82-4CBF-9D23-665BB912B348}" srcOrd="2" destOrd="0" presId="urn:microsoft.com/office/officeart/2008/layout/NameandTitleOrganizationalChart"/>
    <dgm:cxn modelId="{2A0943F5-AE86-47FD-82BE-37052B799755}" type="presParOf" srcId="{424BED36-C63E-4E9C-A7F4-EF02C69875CE}" destId="{685670CC-FD9A-415C-B04F-41788E8BF74A}" srcOrd="2" destOrd="0" presId="urn:microsoft.com/office/officeart/2008/layout/NameandTitleOrganizationalChart"/>
    <dgm:cxn modelId="{B8A6EC90-1458-4707-9D6C-5EF54A2B2AC0}" type="presParOf" srcId="{424BED36-C63E-4E9C-A7F4-EF02C69875CE}" destId="{900DA8EF-BCA2-4C7E-9F7F-C1EDED218665}" srcOrd="3" destOrd="0" presId="urn:microsoft.com/office/officeart/2008/layout/NameandTitleOrganizationalChart"/>
    <dgm:cxn modelId="{35C6F4D4-FA3E-4473-B6CD-9030A7119704}" type="presParOf" srcId="{900DA8EF-BCA2-4C7E-9F7F-C1EDED218665}" destId="{C7C9E3F8-50E9-4DF0-8639-D4D08CCE9B35}" srcOrd="0" destOrd="0" presId="urn:microsoft.com/office/officeart/2008/layout/NameandTitleOrganizationalChart"/>
    <dgm:cxn modelId="{21971FD5-8A9C-4093-BE47-2C0808B75511}" type="presParOf" srcId="{C7C9E3F8-50E9-4DF0-8639-D4D08CCE9B35}" destId="{DB44627B-E5E4-460D-9A54-C41DB05AC588}" srcOrd="0" destOrd="0" presId="urn:microsoft.com/office/officeart/2008/layout/NameandTitleOrganizationalChart"/>
    <dgm:cxn modelId="{D58330F4-065B-4975-833C-00625064E623}" type="presParOf" srcId="{C7C9E3F8-50E9-4DF0-8639-D4D08CCE9B35}" destId="{B2E52B9C-2DBD-4694-8CED-1282A41EEA8E}" srcOrd="1" destOrd="0" presId="urn:microsoft.com/office/officeart/2008/layout/NameandTitleOrganizationalChart"/>
    <dgm:cxn modelId="{3B2F3DF1-1929-4B1B-9CD3-D8D5B4DA71CE}" type="presParOf" srcId="{C7C9E3F8-50E9-4DF0-8639-D4D08CCE9B35}" destId="{8E5F96B5-BDC3-4802-A19F-D762B299D1F7}" srcOrd="2" destOrd="0" presId="urn:microsoft.com/office/officeart/2008/layout/NameandTitleOrganizationalChart"/>
    <dgm:cxn modelId="{88ED4488-BEAD-468B-B47F-63AB97AE415D}" type="presParOf" srcId="{900DA8EF-BCA2-4C7E-9F7F-C1EDED218665}" destId="{751045CA-8F07-4738-8337-DF3F60E1C49F}" srcOrd="1" destOrd="0" presId="urn:microsoft.com/office/officeart/2008/layout/NameandTitleOrganizationalChart"/>
    <dgm:cxn modelId="{5535E399-DC9A-410D-A3AD-E3EF109CF1E2}" type="presParOf" srcId="{900DA8EF-BCA2-4C7E-9F7F-C1EDED218665}" destId="{3E5E83FE-FDB2-448E-B483-D6A206A05466}" srcOrd="2" destOrd="0" presId="urn:microsoft.com/office/officeart/2008/layout/NameandTitleOrganizationalChart"/>
    <dgm:cxn modelId="{76A00F5B-0DB6-4C0F-8B9E-69C2D6313E99}" type="presParOf" srcId="{424BED36-C63E-4E9C-A7F4-EF02C69875CE}" destId="{8A0B6CE4-F537-484D-9E2D-32D47DEB6D0D}" srcOrd="4" destOrd="0" presId="urn:microsoft.com/office/officeart/2008/layout/NameandTitleOrganizationalChart"/>
    <dgm:cxn modelId="{78A2B439-EAC1-4A8F-8BBC-50F271397994}" type="presParOf" srcId="{424BED36-C63E-4E9C-A7F4-EF02C69875CE}" destId="{1B62EE16-0BB5-4FD4-8897-FF8769E91DE5}" srcOrd="5" destOrd="0" presId="urn:microsoft.com/office/officeart/2008/layout/NameandTitleOrganizationalChart"/>
    <dgm:cxn modelId="{BEFD0CF2-C6E1-4AE0-BD0B-22D4591994AB}" type="presParOf" srcId="{1B62EE16-0BB5-4FD4-8897-FF8769E91DE5}" destId="{53F620BB-A6DF-4141-A2F4-2D3A475C3A78}" srcOrd="0" destOrd="0" presId="urn:microsoft.com/office/officeart/2008/layout/NameandTitleOrganizationalChart"/>
    <dgm:cxn modelId="{5EB35CFF-923F-4B92-8AAC-B724D9CD971D}" type="presParOf" srcId="{53F620BB-A6DF-4141-A2F4-2D3A475C3A78}" destId="{EC660D3F-1D59-44A1-B2B1-A3F7CA71957E}" srcOrd="0" destOrd="0" presId="urn:microsoft.com/office/officeart/2008/layout/NameandTitleOrganizationalChart"/>
    <dgm:cxn modelId="{749B4B3E-14B3-40A0-9772-AF5DB7F26B74}" type="presParOf" srcId="{53F620BB-A6DF-4141-A2F4-2D3A475C3A78}" destId="{0B5F2B0D-652B-4C41-9C38-9E92DCEB748F}" srcOrd="1" destOrd="0" presId="urn:microsoft.com/office/officeart/2008/layout/NameandTitleOrganizationalChart"/>
    <dgm:cxn modelId="{B6BD0927-CD11-4352-9982-7E423BECF559}" type="presParOf" srcId="{53F620BB-A6DF-4141-A2F4-2D3A475C3A78}" destId="{29A2B29D-900D-46D3-87E4-6118902069B0}" srcOrd="2" destOrd="0" presId="urn:microsoft.com/office/officeart/2008/layout/NameandTitleOrganizationalChart"/>
    <dgm:cxn modelId="{03E8C91A-1453-4A49-852C-BE0E86C576A3}" type="presParOf" srcId="{1B62EE16-0BB5-4FD4-8897-FF8769E91DE5}" destId="{6C40394E-BF1D-4B5F-90C2-AF1FF78917E6}" srcOrd="1" destOrd="0" presId="urn:microsoft.com/office/officeart/2008/layout/NameandTitleOrganizationalChart"/>
    <dgm:cxn modelId="{0DA01C1F-B8D5-4F4F-8DD1-DA6202B24E04}" type="presParOf" srcId="{1B62EE16-0BB5-4FD4-8897-FF8769E91DE5}" destId="{D5C0C8BC-5AE4-42CD-A15D-CDFA30B4C46D}"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6B71A9-A602-43E7-8770-4B3C46D6463A}"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en-US"/>
        </a:p>
      </dgm:t>
    </dgm:pt>
    <dgm:pt modelId="{C73D134D-3329-4F9B-A47B-F8408221565E}">
      <dgm:prSet phldrT="[Text]"/>
      <dgm:spPr/>
      <dgm:t>
        <a:bodyPr/>
        <a:lstStyle/>
        <a:p>
          <a:r>
            <a:rPr lang="en-US" dirty="0" smtClean="0"/>
            <a:t>Budget Accountability, and Assessment</a:t>
          </a:r>
          <a:endParaRPr lang="en-US" dirty="0"/>
        </a:p>
      </dgm:t>
    </dgm:pt>
    <dgm:pt modelId="{16242EFE-B0A8-4E72-AADC-0CBD326D99D6}" type="parTrans" cxnId="{0324D4EA-A02A-4DE6-9073-20D8E6728348}">
      <dgm:prSet/>
      <dgm:spPr/>
      <dgm:t>
        <a:bodyPr/>
        <a:lstStyle/>
        <a:p>
          <a:endParaRPr lang="en-US"/>
        </a:p>
      </dgm:t>
    </dgm:pt>
    <dgm:pt modelId="{AA3CC870-F459-46BB-97B9-41FEBE8C85C6}" type="sibTrans" cxnId="{0324D4EA-A02A-4DE6-9073-20D8E6728348}">
      <dgm:prSet/>
      <dgm:spPr/>
      <dgm:t>
        <a:bodyPr/>
        <a:lstStyle/>
        <a:p>
          <a:r>
            <a:rPr lang="en-US" dirty="0" smtClean="0"/>
            <a:t>Tara Goodman, Chief</a:t>
          </a:r>
          <a:endParaRPr lang="en-US" dirty="0"/>
        </a:p>
      </dgm:t>
    </dgm:pt>
    <dgm:pt modelId="{1800650D-DA1A-4223-A531-D68DFAF37BE9}">
      <dgm:prSet phldrT="[Text]"/>
      <dgm:spPr/>
      <dgm:t>
        <a:bodyPr/>
        <a:lstStyle/>
        <a:p>
          <a:r>
            <a:rPr lang="en-US" dirty="0" smtClean="0"/>
            <a:t>Research and Evaluation</a:t>
          </a:r>
          <a:endParaRPr lang="en-US" dirty="0"/>
        </a:p>
      </dgm:t>
    </dgm:pt>
    <dgm:pt modelId="{C85FFB56-ECCC-4555-B5B1-59D146AEB169}" type="parTrans" cxnId="{8D2B6B81-A51F-4117-B8BC-44F8A92875FC}">
      <dgm:prSet/>
      <dgm:spPr/>
      <dgm:t>
        <a:bodyPr/>
        <a:lstStyle/>
        <a:p>
          <a:endParaRPr lang="en-US"/>
        </a:p>
      </dgm:t>
    </dgm:pt>
    <dgm:pt modelId="{E584BF77-58F7-4256-918D-658C27F71BF7}" type="sibTrans" cxnId="{8D2B6B81-A51F-4117-B8BC-44F8A92875FC}">
      <dgm:prSet/>
      <dgm:spPr/>
      <dgm:t>
        <a:bodyPr/>
        <a:lstStyle/>
        <a:p>
          <a:r>
            <a:rPr lang="en-US" dirty="0" smtClean="0"/>
            <a:t>Tara </a:t>
          </a:r>
          <a:r>
            <a:rPr lang="en-US" dirty="0" err="1" smtClean="0"/>
            <a:t>McLarnon</a:t>
          </a:r>
          <a:endParaRPr lang="en-US" dirty="0"/>
        </a:p>
      </dgm:t>
    </dgm:pt>
    <dgm:pt modelId="{869826C3-EC66-4CE4-A55F-754069718E28}">
      <dgm:prSet/>
      <dgm:spPr/>
      <dgm:t>
        <a:bodyPr/>
        <a:lstStyle/>
        <a:p>
          <a:r>
            <a:rPr lang="en-US" dirty="0" smtClean="0"/>
            <a:t>CAPE Industry Certification Manager</a:t>
          </a:r>
          <a:endParaRPr lang="en-US" dirty="0"/>
        </a:p>
      </dgm:t>
    </dgm:pt>
    <dgm:pt modelId="{5F2E867B-F6E0-4CA6-9450-F2FB2BA9C55F}" type="parTrans" cxnId="{E654A911-9689-42EF-BAFB-C948A944BBC7}">
      <dgm:prSet/>
      <dgm:spPr/>
      <dgm:t>
        <a:bodyPr/>
        <a:lstStyle/>
        <a:p>
          <a:endParaRPr lang="en-US"/>
        </a:p>
      </dgm:t>
    </dgm:pt>
    <dgm:pt modelId="{74715EAA-C61E-462B-AA38-F0B67F9B12C0}" type="sibTrans" cxnId="{E654A911-9689-42EF-BAFB-C948A944BBC7}">
      <dgm:prSet/>
      <dgm:spPr/>
      <dgm:t>
        <a:bodyPr/>
        <a:lstStyle/>
        <a:p>
          <a:r>
            <a:rPr lang="en-US" dirty="0" smtClean="0"/>
            <a:t>Sean Friend</a:t>
          </a:r>
          <a:endParaRPr lang="en-US" dirty="0"/>
        </a:p>
      </dgm:t>
    </dgm:pt>
    <dgm:pt modelId="{0C8937F7-6EE9-4FB3-8981-D72285784E5A}">
      <dgm:prSet/>
      <dgm:spPr/>
      <dgm:t>
        <a:bodyPr/>
        <a:lstStyle/>
        <a:p>
          <a:r>
            <a:rPr lang="en-US" dirty="0" smtClean="0"/>
            <a:t>GED Testing Manager</a:t>
          </a:r>
          <a:endParaRPr lang="en-US" dirty="0"/>
        </a:p>
      </dgm:t>
    </dgm:pt>
    <dgm:pt modelId="{794ECB26-E044-4E35-A620-91082265DC0B}" type="parTrans" cxnId="{759ACDF8-D464-4198-9717-DBDB34E01F39}">
      <dgm:prSet/>
      <dgm:spPr/>
      <dgm:t>
        <a:bodyPr/>
        <a:lstStyle/>
        <a:p>
          <a:endParaRPr lang="en-US"/>
        </a:p>
      </dgm:t>
    </dgm:pt>
    <dgm:pt modelId="{140F50D6-CA79-4319-99A4-7A49E141ECB9}" type="sibTrans" cxnId="{759ACDF8-D464-4198-9717-DBDB34E01F39}">
      <dgm:prSet/>
      <dgm:spPr/>
      <dgm:t>
        <a:bodyPr/>
        <a:lstStyle/>
        <a:p>
          <a:r>
            <a:rPr lang="en-US" dirty="0" smtClean="0"/>
            <a:t>Diane </a:t>
          </a:r>
          <a:r>
            <a:rPr lang="en-US" dirty="0" err="1" smtClean="0"/>
            <a:t>Vaccari</a:t>
          </a:r>
          <a:endParaRPr lang="en-US" dirty="0"/>
        </a:p>
      </dgm:t>
    </dgm:pt>
    <dgm:pt modelId="{DA715485-0C17-4277-8889-63E0F5C50C30}" type="pres">
      <dgm:prSet presAssocID="{AE6B71A9-A602-43E7-8770-4B3C46D6463A}" presName="hierChild1" presStyleCnt="0">
        <dgm:presLayoutVars>
          <dgm:orgChart val="1"/>
          <dgm:chPref val="1"/>
          <dgm:dir/>
          <dgm:animOne val="branch"/>
          <dgm:animLvl val="lvl"/>
          <dgm:resizeHandles/>
        </dgm:presLayoutVars>
      </dgm:prSet>
      <dgm:spPr/>
      <dgm:t>
        <a:bodyPr/>
        <a:lstStyle/>
        <a:p>
          <a:endParaRPr lang="en-US"/>
        </a:p>
      </dgm:t>
    </dgm:pt>
    <dgm:pt modelId="{A0F48D4C-085A-4DA7-B956-6D661106F267}" type="pres">
      <dgm:prSet presAssocID="{C73D134D-3329-4F9B-A47B-F8408221565E}" presName="hierRoot1" presStyleCnt="0">
        <dgm:presLayoutVars>
          <dgm:hierBranch val="init"/>
        </dgm:presLayoutVars>
      </dgm:prSet>
      <dgm:spPr/>
    </dgm:pt>
    <dgm:pt modelId="{617C76B8-6967-46E0-B0F0-738394B4FCC5}" type="pres">
      <dgm:prSet presAssocID="{C73D134D-3329-4F9B-A47B-F8408221565E}" presName="rootComposite1" presStyleCnt="0"/>
      <dgm:spPr/>
    </dgm:pt>
    <dgm:pt modelId="{61E8FDF5-4D14-4C86-BC53-9FF42AC180E7}" type="pres">
      <dgm:prSet presAssocID="{C73D134D-3329-4F9B-A47B-F8408221565E}" presName="rootText1" presStyleLbl="node0" presStyleIdx="0" presStyleCnt="1" custScaleX="157114" custScaleY="115656" custLinFactNeighborY="-6371">
        <dgm:presLayoutVars>
          <dgm:chMax/>
          <dgm:chPref val="3"/>
        </dgm:presLayoutVars>
      </dgm:prSet>
      <dgm:spPr/>
      <dgm:t>
        <a:bodyPr/>
        <a:lstStyle/>
        <a:p>
          <a:endParaRPr lang="en-US"/>
        </a:p>
      </dgm:t>
    </dgm:pt>
    <dgm:pt modelId="{E4C9405D-3378-431C-805A-2FF67C6BF7AB}" type="pres">
      <dgm:prSet presAssocID="{C73D134D-3329-4F9B-A47B-F8408221565E}" presName="titleText1" presStyleLbl="fgAcc0" presStyleIdx="0" presStyleCnt="1" custScaleX="98014" custScaleY="129593" custLinFactNeighborX="47134" custLinFactNeighborY="10094">
        <dgm:presLayoutVars>
          <dgm:chMax val="0"/>
          <dgm:chPref val="0"/>
        </dgm:presLayoutVars>
      </dgm:prSet>
      <dgm:spPr/>
      <dgm:t>
        <a:bodyPr/>
        <a:lstStyle/>
        <a:p>
          <a:endParaRPr lang="en-US"/>
        </a:p>
      </dgm:t>
    </dgm:pt>
    <dgm:pt modelId="{E0FD82EC-5923-47CD-92BE-B8557A142E02}" type="pres">
      <dgm:prSet presAssocID="{C73D134D-3329-4F9B-A47B-F8408221565E}" presName="rootConnector1" presStyleLbl="node1" presStyleIdx="0" presStyleCnt="3"/>
      <dgm:spPr/>
      <dgm:t>
        <a:bodyPr/>
        <a:lstStyle/>
        <a:p>
          <a:endParaRPr lang="en-US"/>
        </a:p>
      </dgm:t>
    </dgm:pt>
    <dgm:pt modelId="{B65D045B-D709-4FCF-9B48-145E15F86A85}" type="pres">
      <dgm:prSet presAssocID="{C73D134D-3329-4F9B-A47B-F8408221565E}" presName="hierChild2" presStyleCnt="0"/>
      <dgm:spPr/>
    </dgm:pt>
    <dgm:pt modelId="{B5B32ABD-27B0-42AD-9022-5B9B209E41B8}" type="pres">
      <dgm:prSet presAssocID="{C85FFB56-ECCC-4555-B5B1-59D146AEB169}" presName="Name37" presStyleLbl="parChTrans1D2" presStyleIdx="0" presStyleCnt="3"/>
      <dgm:spPr/>
      <dgm:t>
        <a:bodyPr/>
        <a:lstStyle/>
        <a:p>
          <a:endParaRPr lang="en-US"/>
        </a:p>
      </dgm:t>
    </dgm:pt>
    <dgm:pt modelId="{39CFD2DF-82A7-485C-953F-E81B44249645}" type="pres">
      <dgm:prSet presAssocID="{1800650D-DA1A-4223-A531-D68DFAF37BE9}" presName="hierRoot2" presStyleCnt="0">
        <dgm:presLayoutVars>
          <dgm:hierBranch val="init"/>
        </dgm:presLayoutVars>
      </dgm:prSet>
      <dgm:spPr/>
    </dgm:pt>
    <dgm:pt modelId="{14FD6769-BC4D-40FB-9442-CAEDFB4BE29C}" type="pres">
      <dgm:prSet presAssocID="{1800650D-DA1A-4223-A531-D68DFAF37BE9}" presName="rootComposite" presStyleCnt="0"/>
      <dgm:spPr/>
    </dgm:pt>
    <dgm:pt modelId="{00B7E812-1AC5-4140-85DD-BFB7D7E14BA5}" type="pres">
      <dgm:prSet presAssocID="{1800650D-DA1A-4223-A531-D68DFAF37BE9}" presName="rootText" presStyleLbl="node1" presStyleIdx="0" presStyleCnt="3">
        <dgm:presLayoutVars>
          <dgm:chMax/>
          <dgm:chPref val="3"/>
        </dgm:presLayoutVars>
      </dgm:prSet>
      <dgm:spPr/>
      <dgm:t>
        <a:bodyPr/>
        <a:lstStyle/>
        <a:p>
          <a:endParaRPr lang="en-US"/>
        </a:p>
      </dgm:t>
    </dgm:pt>
    <dgm:pt modelId="{865ACA19-F44D-4636-8037-98A5A8FD5D7C}" type="pres">
      <dgm:prSet presAssocID="{1800650D-DA1A-4223-A531-D68DFAF37BE9}" presName="titleText2" presStyleLbl="fgAcc1" presStyleIdx="0" presStyleCnt="3">
        <dgm:presLayoutVars>
          <dgm:chMax val="0"/>
          <dgm:chPref val="0"/>
        </dgm:presLayoutVars>
      </dgm:prSet>
      <dgm:spPr/>
      <dgm:t>
        <a:bodyPr/>
        <a:lstStyle/>
        <a:p>
          <a:endParaRPr lang="en-US"/>
        </a:p>
      </dgm:t>
    </dgm:pt>
    <dgm:pt modelId="{A60D6665-9358-4CF1-A56F-823E69CEAFEC}" type="pres">
      <dgm:prSet presAssocID="{1800650D-DA1A-4223-A531-D68DFAF37BE9}" presName="rootConnector" presStyleLbl="node2" presStyleIdx="0" presStyleCnt="0"/>
      <dgm:spPr/>
      <dgm:t>
        <a:bodyPr/>
        <a:lstStyle/>
        <a:p>
          <a:endParaRPr lang="en-US"/>
        </a:p>
      </dgm:t>
    </dgm:pt>
    <dgm:pt modelId="{8E0EEAF6-D3CB-4733-9F05-B51481D81ACF}" type="pres">
      <dgm:prSet presAssocID="{1800650D-DA1A-4223-A531-D68DFAF37BE9}" presName="hierChild4" presStyleCnt="0"/>
      <dgm:spPr/>
    </dgm:pt>
    <dgm:pt modelId="{EF84A98B-0003-4D38-AB92-962419720ED2}" type="pres">
      <dgm:prSet presAssocID="{1800650D-DA1A-4223-A531-D68DFAF37BE9}" presName="hierChild5" presStyleCnt="0"/>
      <dgm:spPr/>
    </dgm:pt>
    <dgm:pt modelId="{ADA13CDA-541B-4F4F-B090-6681423CEEFE}" type="pres">
      <dgm:prSet presAssocID="{5F2E867B-F6E0-4CA6-9450-F2FB2BA9C55F}" presName="Name37" presStyleLbl="parChTrans1D2" presStyleIdx="1" presStyleCnt="3"/>
      <dgm:spPr/>
      <dgm:t>
        <a:bodyPr/>
        <a:lstStyle/>
        <a:p>
          <a:endParaRPr lang="en-US"/>
        </a:p>
      </dgm:t>
    </dgm:pt>
    <dgm:pt modelId="{8D855C77-3EB1-4D95-96AD-B0C7227C720A}" type="pres">
      <dgm:prSet presAssocID="{869826C3-EC66-4CE4-A55F-754069718E28}" presName="hierRoot2" presStyleCnt="0">
        <dgm:presLayoutVars>
          <dgm:hierBranch val="init"/>
        </dgm:presLayoutVars>
      </dgm:prSet>
      <dgm:spPr/>
    </dgm:pt>
    <dgm:pt modelId="{5C8C8F4E-C241-4D50-AF7E-5EB87AA35868}" type="pres">
      <dgm:prSet presAssocID="{869826C3-EC66-4CE4-A55F-754069718E28}" presName="rootComposite" presStyleCnt="0"/>
      <dgm:spPr/>
    </dgm:pt>
    <dgm:pt modelId="{85646D61-61F4-40BD-A985-9D9E8719B140}" type="pres">
      <dgm:prSet presAssocID="{869826C3-EC66-4CE4-A55F-754069718E28}" presName="rootText" presStyleLbl="node1" presStyleIdx="1" presStyleCnt="3">
        <dgm:presLayoutVars>
          <dgm:chMax/>
          <dgm:chPref val="3"/>
        </dgm:presLayoutVars>
      </dgm:prSet>
      <dgm:spPr/>
      <dgm:t>
        <a:bodyPr/>
        <a:lstStyle/>
        <a:p>
          <a:endParaRPr lang="en-US"/>
        </a:p>
      </dgm:t>
    </dgm:pt>
    <dgm:pt modelId="{8CA40298-11D2-4CCE-B0CB-0CB5249B288A}" type="pres">
      <dgm:prSet presAssocID="{869826C3-EC66-4CE4-A55F-754069718E28}" presName="titleText2" presStyleLbl="fgAcc1" presStyleIdx="1" presStyleCnt="3" custLinFactNeighborX="3674" custLinFactNeighborY="27417">
        <dgm:presLayoutVars>
          <dgm:chMax val="0"/>
          <dgm:chPref val="0"/>
        </dgm:presLayoutVars>
      </dgm:prSet>
      <dgm:spPr/>
      <dgm:t>
        <a:bodyPr/>
        <a:lstStyle/>
        <a:p>
          <a:endParaRPr lang="en-US"/>
        </a:p>
      </dgm:t>
    </dgm:pt>
    <dgm:pt modelId="{22DD0B7A-FE84-4917-810B-527A24424C64}" type="pres">
      <dgm:prSet presAssocID="{869826C3-EC66-4CE4-A55F-754069718E28}" presName="rootConnector" presStyleLbl="node2" presStyleIdx="0" presStyleCnt="0"/>
      <dgm:spPr/>
      <dgm:t>
        <a:bodyPr/>
        <a:lstStyle/>
        <a:p>
          <a:endParaRPr lang="en-US"/>
        </a:p>
      </dgm:t>
    </dgm:pt>
    <dgm:pt modelId="{A6A78E32-CA0B-4963-9556-985B57547B15}" type="pres">
      <dgm:prSet presAssocID="{869826C3-EC66-4CE4-A55F-754069718E28}" presName="hierChild4" presStyleCnt="0"/>
      <dgm:spPr/>
    </dgm:pt>
    <dgm:pt modelId="{46D8CFCA-98BC-45F8-9799-8B77639A0844}" type="pres">
      <dgm:prSet presAssocID="{869826C3-EC66-4CE4-A55F-754069718E28}" presName="hierChild5" presStyleCnt="0"/>
      <dgm:spPr/>
    </dgm:pt>
    <dgm:pt modelId="{8C20F912-690E-4197-B586-48597F186B04}" type="pres">
      <dgm:prSet presAssocID="{794ECB26-E044-4E35-A620-91082265DC0B}" presName="Name37" presStyleLbl="parChTrans1D2" presStyleIdx="2" presStyleCnt="3"/>
      <dgm:spPr/>
      <dgm:t>
        <a:bodyPr/>
        <a:lstStyle/>
        <a:p>
          <a:endParaRPr lang="en-US"/>
        </a:p>
      </dgm:t>
    </dgm:pt>
    <dgm:pt modelId="{F8C8EB20-2054-4EA0-BFA2-F1BC6A38BCBE}" type="pres">
      <dgm:prSet presAssocID="{0C8937F7-6EE9-4FB3-8981-D72285784E5A}" presName="hierRoot2" presStyleCnt="0">
        <dgm:presLayoutVars>
          <dgm:hierBranch val="init"/>
        </dgm:presLayoutVars>
      </dgm:prSet>
      <dgm:spPr/>
    </dgm:pt>
    <dgm:pt modelId="{94CE6CAA-85AF-4163-8864-4CA3DD8B4A06}" type="pres">
      <dgm:prSet presAssocID="{0C8937F7-6EE9-4FB3-8981-D72285784E5A}" presName="rootComposite" presStyleCnt="0"/>
      <dgm:spPr/>
    </dgm:pt>
    <dgm:pt modelId="{3C1EB0F3-91BA-479C-9B80-40D6F93BEBF1}" type="pres">
      <dgm:prSet presAssocID="{0C8937F7-6EE9-4FB3-8981-D72285784E5A}" presName="rootText" presStyleLbl="node1" presStyleIdx="2" presStyleCnt="3">
        <dgm:presLayoutVars>
          <dgm:chMax/>
          <dgm:chPref val="3"/>
        </dgm:presLayoutVars>
      </dgm:prSet>
      <dgm:spPr/>
      <dgm:t>
        <a:bodyPr/>
        <a:lstStyle/>
        <a:p>
          <a:endParaRPr lang="en-US"/>
        </a:p>
      </dgm:t>
    </dgm:pt>
    <dgm:pt modelId="{C33AEE73-1BC4-409B-B6CC-6173E302D1E2}" type="pres">
      <dgm:prSet presAssocID="{0C8937F7-6EE9-4FB3-8981-D72285784E5A}" presName="titleText2" presStyleLbl="fgAcc1" presStyleIdx="2" presStyleCnt="3">
        <dgm:presLayoutVars>
          <dgm:chMax val="0"/>
          <dgm:chPref val="0"/>
        </dgm:presLayoutVars>
      </dgm:prSet>
      <dgm:spPr/>
      <dgm:t>
        <a:bodyPr/>
        <a:lstStyle/>
        <a:p>
          <a:endParaRPr lang="en-US"/>
        </a:p>
      </dgm:t>
    </dgm:pt>
    <dgm:pt modelId="{B6FDCC96-38A6-44FD-A5FE-0B31ABFAA284}" type="pres">
      <dgm:prSet presAssocID="{0C8937F7-6EE9-4FB3-8981-D72285784E5A}" presName="rootConnector" presStyleLbl="node2" presStyleIdx="0" presStyleCnt="0"/>
      <dgm:spPr/>
      <dgm:t>
        <a:bodyPr/>
        <a:lstStyle/>
        <a:p>
          <a:endParaRPr lang="en-US"/>
        </a:p>
      </dgm:t>
    </dgm:pt>
    <dgm:pt modelId="{B5E8CC30-8998-439E-982A-95F682077202}" type="pres">
      <dgm:prSet presAssocID="{0C8937F7-6EE9-4FB3-8981-D72285784E5A}" presName="hierChild4" presStyleCnt="0"/>
      <dgm:spPr/>
    </dgm:pt>
    <dgm:pt modelId="{538927C9-0EA5-4316-BAC0-EFF9B7833937}" type="pres">
      <dgm:prSet presAssocID="{0C8937F7-6EE9-4FB3-8981-D72285784E5A}" presName="hierChild5" presStyleCnt="0"/>
      <dgm:spPr/>
    </dgm:pt>
    <dgm:pt modelId="{1A7627BA-8604-427A-AA85-84565A4D3A69}" type="pres">
      <dgm:prSet presAssocID="{C73D134D-3329-4F9B-A47B-F8408221565E}" presName="hierChild3" presStyleCnt="0"/>
      <dgm:spPr/>
    </dgm:pt>
  </dgm:ptLst>
  <dgm:cxnLst>
    <dgm:cxn modelId="{7173100C-9DCE-4F89-818B-A4F5B5A93A66}" type="presOf" srcId="{74715EAA-C61E-462B-AA38-F0B67F9B12C0}" destId="{8CA40298-11D2-4CCE-B0CB-0CB5249B288A}" srcOrd="0" destOrd="0" presId="urn:microsoft.com/office/officeart/2008/layout/NameandTitleOrganizationalChart"/>
    <dgm:cxn modelId="{E654A911-9689-42EF-BAFB-C948A944BBC7}" srcId="{C73D134D-3329-4F9B-A47B-F8408221565E}" destId="{869826C3-EC66-4CE4-A55F-754069718E28}" srcOrd="1" destOrd="0" parTransId="{5F2E867B-F6E0-4CA6-9450-F2FB2BA9C55F}" sibTransId="{74715EAA-C61E-462B-AA38-F0B67F9B12C0}"/>
    <dgm:cxn modelId="{A00DA584-EF00-42B0-9786-5E298C7936C1}" type="presOf" srcId="{0C8937F7-6EE9-4FB3-8981-D72285784E5A}" destId="{B6FDCC96-38A6-44FD-A5FE-0B31ABFAA284}" srcOrd="1" destOrd="0" presId="urn:microsoft.com/office/officeart/2008/layout/NameandTitleOrganizationalChart"/>
    <dgm:cxn modelId="{25573D56-9AA6-4B6B-A74B-0A2B58B8EE84}" type="presOf" srcId="{869826C3-EC66-4CE4-A55F-754069718E28}" destId="{85646D61-61F4-40BD-A985-9D9E8719B140}" srcOrd="0" destOrd="0" presId="urn:microsoft.com/office/officeart/2008/layout/NameandTitleOrganizationalChart"/>
    <dgm:cxn modelId="{BEBC9194-D5E9-446D-92C5-6214E51EF6DC}" type="presOf" srcId="{C73D134D-3329-4F9B-A47B-F8408221565E}" destId="{E0FD82EC-5923-47CD-92BE-B8557A142E02}" srcOrd="1" destOrd="0" presId="urn:microsoft.com/office/officeart/2008/layout/NameandTitleOrganizationalChart"/>
    <dgm:cxn modelId="{ED7049B3-D10C-4C65-A021-D0AC7EA2C9F7}" type="presOf" srcId="{5F2E867B-F6E0-4CA6-9450-F2FB2BA9C55F}" destId="{ADA13CDA-541B-4F4F-B090-6681423CEEFE}" srcOrd="0" destOrd="0" presId="urn:microsoft.com/office/officeart/2008/layout/NameandTitleOrganizationalChart"/>
    <dgm:cxn modelId="{BCB84621-AB65-4F2F-9E55-B7C5EF0F8459}" type="presOf" srcId="{AE6B71A9-A602-43E7-8770-4B3C46D6463A}" destId="{DA715485-0C17-4277-8889-63E0F5C50C30}" srcOrd="0" destOrd="0" presId="urn:microsoft.com/office/officeart/2008/layout/NameandTitleOrganizationalChart"/>
    <dgm:cxn modelId="{F3B80E25-84F1-4101-BBAB-AE05575B2B4C}" type="presOf" srcId="{140F50D6-CA79-4319-99A4-7A49E141ECB9}" destId="{C33AEE73-1BC4-409B-B6CC-6173E302D1E2}" srcOrd="0" destOrd="0" presId="urn:microsoft.com/office/officeart/2008/layout/NameandTitleOrganizationalChart"/>
    <dgm:cxn modelId="{E4D90A41-D7BF-4BC2-926A-E280D8E5BD04}" type="presOf" srcId="{1800650D-DA1A-4223-A531-D68DFAF37BE9}" destId="{00B7E812-1AC5-4140-85DD-BFB7D7E14BA5}" srcOrd="0" destOrd="0" presId="urn:microsoft.com/office/officeart/2008/layout/NameandTitleOrganizationalChart"/>
    <dgm:cxn modelId="{14FAA460-B6CC-487A-BAFC-3CE10CD8A47D}" type="presOf" srcId="{1800650D-DA1A-4223-A531-D68DFAF37BE9}" destId="{A60D6665-9358-4CF1-A56F-823E69CEAFEC}" srcOrd="1" destOrd="0" presId="urn:microsoft.com/office/officeart/2008/layout/NameandTitleOrganizationalChart"/>
    <dgm:cxn modelId="{3CCACA7B-9467-4DE9-A10A-33E1D694522D}" type="presOf" srcId="{AA3CC870-F459-46BB-97B9-41FEBE8C85C6}" destId="{E4C9405D-3378-431C-805A-2FF67C6BF7AB}" srcOrd="0" destOrd="0" presId="urn:microsoft.com/office/officeart/2008/layout/NameandTitleOrganizationalChart"/>
    <dgm:cxn modelId="{8D2B6B81-A51F-4117-B8BC-44F8A92875FC}" srcId="{C73D134D-3329-4F9B-A47B-F8408221565E}" destId="{1800650D-DA1A-4223-A531-D68DFAF37BE9}" srcOrd="0" destOrd="0" parTransId="{C85FFB56-ECCC-4555-B5B1-59D146AEB169}" sibTransId="{E584BF77-58F7-4256-918D-658C27F71BF7}"/>
    <dgm:cxn modelId="{40C248FC-BA7A-42AE-B21B-DE857B8A8BA4}" type="presOf" srcId="{0C8937F7-6EE9-4FB3-8981-D72285784E5A}" destId="{3C1EB0F3-91BA-479C-9B80-40D6F93BEBF1}" srcOrd="0" destOrd="0" presId="urn:microsoft.com/office/officeart/2008/layout/NameandTitleOrganizationalChart"/>
    <dgm:cxn modelId="{E03B62C7-FEF5-4B9D-B87F-FD55EBC145AE}" type="presOf" srcId="{C85FFB56-ECCC-4555-B5B1-59D146AEB169}" destId="{B5B32ABD-27B0-42AD-9022-5B9B209E41B8}" srcOrd="0" destOrd="0" presId="urn:microsoft.com/office/officeart/2008/layout/NameandTitleOrganizationalChart"/>
    <dgm:cxn modelId="{0324D4EA-A02A-4DE6-9073-20D8E6728348}" srcId="{AE6B71A9-A602-43E7-8770-4B3C46D6463A}" destId="{C73D134D-3329-4F9B-A47B-F8408221565E}" srcOrd="0" destOrd="0" parTransId="{16242EFE-B0A8-4E72-AADC-0CBD326D99D6}" sibTransId="{AA3CC870-F459-46BB-97B9-41FEBE8C85C6}"/>
    <dgm:cxn modelId="{855335F2-DAD1-43DE-A8B7-FDC67775B707}" type="presOf" srcId="{C73D134D-3329-4F9B-A47B-F8408221565E}" destId="{61E8FDF5-4D14-4C86-BC53-9FF42AC180E7}" srcOrd="0" destOrd="0" presId="urn:microsoft.com/office/officeart/2008/layout/NameandTitleOrganizationalChart"/>
    <dgm:cxn modelId="{759ACDF8-D464-4198-9717-DBDB34E01F39}" srcId="{C73D134D-3329-4F9B-A47B-F8408221565E}" destId="{0C8937F7-6EE9-4FB3-8981-D72285784E5A}" srcOrd="2" destOrd="0" parTransId="{794ECB26-E044-4E35-A620-91082265DC0B}" sibTransId="{140F50D6-CA79-4319-99A4-7A49E141ECB9}"/>
    <dgm:cxn modelId="{ED1615BB-71B3-4337-A373-950EB03E7F6F}" type="presOf" srcId="{869826C3-EC66-4CE4-A55F-754069718E28}" destId="{22DD0B7A-FE84-4917-810B-527A24424C64}" srcOrd="1" destOrd="0" presId="urn:microsoft.com/office/officeart/2008/layout/NameandTitleOrganizationalChart"/>
    <dgm:cxn modelId="{5068A24A-8FD1-49B4-ABC6-51BEA8463002}" type="presOf" srcId="{E584BF77-58F7-4256-918D-658C27F71BF7}" destId="{865ACA19-F44D-4636-8037-98A5A8FD5D7C}" srcOrd="0" destOrd="0" presId="urn:microsoft.com/office/officeart/2008/layout/NameandTitleOrganizationalChart"/>
    <dgm:cxn modelId="{6E758B8B-0989-4CA1-AE74-90114C0C86BF}" type="presOf" srcId="{794ECB26-E044-4E35-A620-91082265DC0B}" destId="{8C20F912-690E-4197-B586-48597F186B04}" srcOrd="0" destOrd="0" presId="urn:microsoft.com/office/officeart/2008/layout/NameandTitleOrganizationalChart"/>
    <dgm:cxn modelId="{680A6A33-540D-48AE-91D4-DA6667023857}" type="presParOf" srcId="{DA715485-0C17-4277-8889-63E0F5C50C30}" destId="{A0F48D4C-085A-4DA7-B956-6D661106F267}" srcOrd="0" destOrd="0" presId="urn:microsoft.com/office/officeart/2008/layout/NameandTitleOrganizationalChart"/>
    <dgm:cxn modelId="{9851F93A-2EE0-43BD-B0AA-1417945BDEA1}" type="presParOf" srcId="{A0F48D4C-085A-4DA7-B956-6D661106F267}" destId="{617C76B8-6967-46E0-B0F0-738394B4FCC5}" srcOrd="0" destOrd="0" presId="urn:microsoft.com/office/officeart/2008/layout/NameandTitleOrganizationalChart"/>
    <dgm:cxn modelId="{B65E691A-216C-4CD6-BD6D-D9DF3F886B49}" type="presParOf" srcId="{617C76B8-6967-46E0-B0F0-738394B4FCC5}" destId="{61E8FDF5-4D14-4C86-BC53-9FF42AC180E7}" srcOrd="0" destOrd="0" presId="urn:microsoft.com/office/officeart/2008/layout/NameandTitleOrganizationalChart"/>
    <dgm:cxn modelId="{2835A430-A563-4739-ABA8-52392DDD7B1A}" type="presParOf" srcId="{617C76B8-6967-46E0-B0F0-738394B4FCC5}" destId="{E4C9405D-3378-431C-805A-2FF67C6BF7AB}" srcOrd="1" destOrd="0" presId="urn:microsoft.com/office/officeart/2008/layout/NameandTitleOrganizationalChart"/>
    <dgm:cxn modelId="{FBE60D19-C693-42B6-8614-495889537ACE}" type="presParOf" srcId="{617C76B8-6967-46E0-B0F0-738394B4FCC5}" destId="{E0FD82EC-5923-47CD-92BE-B8557A142E02}" srcOrd="2" destOrd="0" presId="urn:microsoft.com/office/officeart/2008/layout/NameandTitleOrganizationalChart"/>
    <dgm:cxn modelId="{F757F019-1BAA-4054-B4A9-E21FE9E5B416}" type="presParOf" srcId="{A0F48D4C-085A-4DA7-B956-6D661106F267}" destId="{B65D045B-D709-4FCF-9B48-145E15F86A85}" srcOrd="1" destOrd="0" presId="urn:microsoft.com/office/officeart/2008/layout/NameandTitleOrganizationalChart"/>
    <dgm:cxn modelId="{47E520AB-B7B0-4015-B69C-EE3E89DE117A}" type="presParOf" srcId="{B65D045B-D709-4FCF-9B48-145E15F86A85}" destId="{B5B32ABD-27B0-42AD-9022-5B9B209E41B8}" srcOrd="0" destOrd="0" presId="urn:microsoft.com/office/officeart/2008/layout/NameandTitleOrganizationalChart"/>
    <dgm:cxn modelId="{5877697A-1C2F-4184-A90C-834001C794CE}" type="presParOf" srcId="{B65D045B-D709-4FCF-9B48-145E15F86A85}" destId="{39CFD2DF-82A7-485C-953F-E81B44249645}" srcOrd="1" destOrd="0" presId="urn:microsoft.com/office/officeart/2008/layout/NameandTitleOrganizationalChart"/>
    <dgm:cxn modelId="{B8F5BE18-43BA-418D-BFD8-4FED6EF6FD3F}" type="presParOf" srcId="{39CFD2DF-82A7-485C-953F-E81B44249645}" destId="{14FD6769-BC4D-40FB-9442-CAEDFB4BE29C}" srcOrd="0" destOrd="0" presId="urn:microsoft.com/office/officeart/2008/layout/NameandTitleOrganizationalChart"/>
    <dgm:cxn modelId="{B5984F69-FFA9-49A6-A74B-B45A0A216DBC}" type="presParOf" srcId="{14FD6769-BC4D-40FB-9442-CAEDFB4BE29C}" destId="{00B7E812-1AC5-4140-85DD-BFB7D7E14BA5}" srcOrd="0" destOrd="0" presId="urn:microsoft.com/office/officeart/2008/layout/NameandTitleOrganizationalChart"/>
    <dgm:cxn modelId="{BD5164C1-16CF-43A9-9C90-4E4061275440}" type="presParOf" srcId="{14FD6769-BC4D-40FB-9442-CAEDFB4BE29C}" destId="{865ACA19-F44D-4636-8037-98A5A8FD5D7C}" srcOrd="1" destOrd="0" presId="urn:microsoft.com/office/officeart/2008/layout/NameandTitleOrganizationalChart"/>
    <dgm:cxn modelId="{D878DA55-4B83-4894-A945-EB99515C4AA8}" type="presParOf" srcId="{14FD6769-BC4D-40FB-9442-CAEDFB4BE29C}" destId="{A60D6665-9358-4CF1-A56F-823E69CEAFEC}" srcOrd="2" destOrd="0" presId="urn:microsoft.com/office/officeart/2008/layout/NameandTitleOrganizationalChart"/>
    <dgm:cxn modelId="{D1E12A47-FFCC-4E08-98D8-B00725919CCD}" type="presParOf" srcId="{39CFD2DF-82A7-485C-953F-E81B44249645}" destId="{8E0EEAF6-D3CB-4733-9F05-B51481D81ACF}" srcOrd="1" destOrd="0" presId="urn:microsoft.com/office/officeart/2008/layout/NameandTitleOrganizationalChart"/>
    <dgm:cxn modelId="{87E4B2A4-7293-42C6-8073-9DBFC0B8B619}" type="presParOf" srcId="{39CFD2DF-82A7-485C-953F-E81B44249645}" destId="{EF84A98B-0003-4D38-AB92-962419720ED2}" srcOrd="2" destOrd="0" presId="urn:microsoft.com/office/officeart/2008/layout/NameandTitleOrganizationalChart"/>
    <dgm:cxn modelId="{21CE901D-F3BF-4467-82FF-D9A2D934187F}" type="presParOf" srcId="{B65D045B-D709-4FCF-9B48-145E15F86A85}" destId="{ADA13CDA-541B-4F4F-B090-6681423CEEFE}" srcOrd="2" destOrd="0" presId="urn:microsoft.com/office/officeart/2008/layout/NameandTitleOrganizationalChart"/>
    <dgm:cxn modelId="{CE98716C-9534-49D1-AE1E-A5B68ECCD711}" type="presParOf" srcId="{B65D045B-D709-4FCF-9B48-145E15F86A85}" destId="{8D855C77-3EB1-4D95-96AD-B0C7227C720A}" srcOrd="3" destOrd="0" presId="urn:microsoft.com/office/officeart/2008/layout/NameandTitleOrganizationalChart"/>
    <dgm:cxn modelId="{CC5B44D7-CCA4-40C3-B117-65B13B8EE3DA}" type="presParOf" srcId="{8D855C77-3EB1-4D95-96AD-B0C7227C720A}" destId="{5C8C8F4E-C241-4D50-AF7E-5EB87AA35868}" srcOrd="0" destOrd="0" presId="urn:microsoft.com/office/officeart/2008/layout/NameandTitleOrganizationalChart"/>
    <dgm:cxn modelId="{90E7FD6B-9E49-4B51-88D3-39DDAB932FAB}" type="presParOf" srcId="{5C8C8F4E-C241-4D50-AF7E-5EB87AA35868}" destId="{85646D61-61F4-40BD-A985-9D9E8719B140}" srcOrd="0" destOrd="0" presId="urn:microsoft.com/office/officeart/2008/layout/NameandTitleOrganizationalChart"/>
    <dgm:cxn modelId="{994A37EC-60D4-4D8B-90DE-C980FB429F8F}" type="presParOf" srcId="{5C8C8F4E-C241-4D50-AF7E-5EB87AA35868}" destId="{8CA40298-11D2-4CCE-B0CB-0CB5249B288A}" srcOrd="1" destOrd="0" presId="urn:microsoft.com/office/officeart/2008/layout/NameandTitleOrganizationalChart"/>
    <dgm:cxn modelId="{68863D97-78FB-4750-8BEE-B87FB87259E7}" type="presParOf" srcId="{5C8C8F4E-C241-4D50-AF7E-5EB87AA35868}" destId="{22DD0B7A-FE84-4917-810B-527A24424C64}" srcOrd="2" destOrd="0" presId="urn:microsoft.com/office/officeart/2008/layout/NameandTitleOrganizationalChart"/>
    <dgm:cxn modelId="{3A08550E-3792-4C37-B38B-B487EFA891F2}" type="presParOf" srcId="{8D855C77-3EB1-4D95-96AD-B0C7227C720A}" destId="{A6A78E32-CA0B-4963-9556-985B57547B15}" srcOrd="1" destOrd="0" presId="urn:microsoft.com/office/officeart/2008/layout/NameandTitleOrganizationalChart"/>
    <dgm:cxn modelId="{ADC2872B-0AF9-45F2-9B41-9DF303E5A92E}" type="presParOf" srcId="{8D855C77-3EB1-4D95-96AD-B0C7227C720A}" destId="{46D8CFCA-98BC-45F8-9799-8B77639A0844}" srcOrd="2" destOrd="0" presId="urn:microsoft.com/office/officeart/2008/layout/NameandTitleOrganizationalChart"/>
    <dgm:cxn modelId="{FD591BE7-D875-400A-9F28-EAD2F002C6ED}" type="presParOf" srcId="{B65D045B-D709-4FCF-9B48-145E15F86A85}" destId="{8C20F912-690E-4197-B586-48597F186B04}" srcOrd="4" destOrd="0" presId="urn:microsoft.com/office/officeart/2008/layout/NameandTitleOrganizationalChart"/>
    <dgm:cxn modelId="{F0D3B19A-D6B1-4C3D-A136-DBA8B6A4D081}" type="presParOf" srcId="{B65D045B-D709-4FCF-9B48-145E15F86A85}" destId="{F8C8EB20-2054-4EA0-BFA2-F1BC6A38BCBE}" srcOrd="5" destOrd="0" presId="urn:microsoft.com/office/officeart/2008/layout/NameandTitleOrganizationalChart"/>
    <dgm:cxn modelId="{1BB4D86C-5BA2-49AD-8585-6E174EBF1603}" type="presParOf" srcId="{F8C8EB20-2054-4EA0-BFA2-F1BC6A38BCBE}" destId="{94CE6CAA-85AF-4163-8864-4CA3DD8B4A06}" srcOrd="0" destOrd="0" presId="urn:microsoft.com/office/officeart/2008/layout/NameandTitleOrganizationalChart"/>
    <dgm:cxn modelId="{67368E35-636C-4E4F-BC13-DE4E167B7CD2}" type="presParOf" srcId="{94CE6CAA-85AF-4163-8864-4CA3DD8B4A06}" destId="{3C1EB0F3-91BA-479C-9B80-40D6F93BEBF1}" srcOrd="0" destOrd="0" presId="urn:microsoft.com/office/officeart/2008/layout/NameandTitleOrganizationalChart"/>
    <dgm:cxn modelId="{DDFDF462-C791-4F1D-AEC6-63099CFBB39E}" type="presParOf" srcId="{94CE6CAA-85AF-4163-8864-4CA3DD8B4A06}" destId="{C33AEE73-1BC4-409B-B6CC-6173E302D1E2}" srcOrd="1" destOrd="0" presId="urn:microsoft.com/office/officeart/2008/layout/NameandTitleOrganizationalChart"/>
    <dgm:cxn modelId="{7BECAB56-72B9-45C6-A354-421470A90837}" type="presParOf" srcId="{94CE6CAA-85AF-4163-8864-4CA3DD8B4A06}" destId="{B6FDCC96-38A6-44FD-A5FE-0B31ABFAA284}" srcOrd="2" destOrd="0" presId="urn:microsoft.com/office/officeart/2008/layout/NameandTitleOrganizationalChart"/>
    <dgm:cxn modelId="{2840F2F4-97D0-433C-B059-49910C73C536}" type="presParOf" srcId="{F8C8EB20-2054-4EA0-BFA2-F1BC6A38BCBE}" destId="{B5E8CC30-8998-439E-982A-95F682077202}" srcOrd="1" destOrd="0" presId="urn:microsoft.com/office/officeart/2008/layout/NameandTitleOrganizationalChart"/>
    <dgm:cxn modelId="{240F4EEA-6BFE-4F2F-893F-972646DD9457}" type="presParOf" srcId="{F8C8EB20-2054-4EA0-BFA2-F1BC6A38BCBE}" destId="{538927C9-0EA5-4316-BAC0-EFF9B7833937}" srcOrd="2" destOrd="0" presId="urn:microsoft.com/office/officeart/2008/layout/NameandTitleOrganizationalChart"/>
    <dgm:cxn modelId="{1D4AA467-0B5A-4274-A639-7AB4737B69A6}" type="presParOf" srcId="{A0F48D4C-085A-4DA7-B956-6D661106F267}" destId="{1A7627BA-8604-427A-AA85-84565A4D3A69}"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9CBB2D-6541-41DA-8B4B-EF7139337A8C}"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en-US"/>
        </a:p>
      </dgm:t>
    </dgm:pt>
    <dgm:pt modelId="{4375DB61-B6B0-4149-A0F5-6EFC8838D990}">
      <dgm:prSet phldrT="[Text]"/>
      <dgm:spPr/>
      <dgm:t>
        <a:bodyPr/>
        <a:lstStyle/>
        <a:p>
          <a:r>
            <a:rPr lang="en-US" dirty="0" smtClean="0"/>
            <a:t>Grants Administration and Compliance</a:t>
          </a:r>
          <a:endParaRPr lang="en-US" dirty="0"/>
        </a:p>
      </dgm:t>
    </dgm:pt>
    <dgm:pt modelId="{2ED63FDE-6021-4342-8156-3AD2EE6B3DC4}" type="parTrans" cxnId="{F94D59A6-2595-49EA-A203-FD95A66C2A61}">
      <dgm:prSet/>
      <dgm:spPr/>
      <dgm:t>
        <a:bodyPr/>
        <a:lstStyle/>
        <a:p>
          <a:endParaRPr lang="en-US"/>
        </a:p>
      </dgm:t>
    </dgm:pt>
    <dgm:pt modelId="{700868D2-713B-4F45-AEEF-D796D7E7D0E8}" type="sibTrans" cxnId="{F94D59A6-2595-49EA-A203-FD95A66C2A61}">
      <dgm:prSet/>
      <dgm:spPr/>
      <dgm:t>
        <a:bodyPr/>
        <a:lstStyle/>
        <a:p>
          <a:r>
            <a:rPr lang="en-US" dirty="0" smtClean="0"/>
            <a:t>Gloria </a:t>
          </a:r>
          <a:r>
            <a:rPr lang="en-US" dirty="0" err="1" smtClean="0"/>
            <a:t>Spradley</a:t>
          </a:r>
          <a:r>
            <a:rPr lang="en-US" dirty="0" smtClean="0"/>
            <a:t>-Brown</a:t>
          </a:r>
          <a:endParaRPr lang="en-US" dirty="0"/>
        </a:p>
      </dgm:t>
    </dgm:pt>
    <dgm:pt modelId="{19D709D9-411E-4A41-B60A-5ACE6C469829}">
      <dgm:prSet phldrT="[Text]"/>
      <dgm:spPr/>
      <dgm:t>
        <a:bodyPr/>
        <a:lstStyle/>
        <a:p>
          <a:r>
            <a:rPr lang="en-US" dirty="0" smtClean="0"/>
            <a:t>Compliance</a:t>
          </a:r>
          <a:endParaRPr lang="en-US" dirty="0"/>
        </a:p>
      </dgm:t>
    </dgm:pt>
    <dgm:pt modelId="{11B29A0D-1071-4E2C-B058-C1802A380066}" type="parTrans" cxnId="{CC255C27-D3F9-4E19-83EC-1FD56478CED9}">
      <dgm:prSet/>
      <dgm:spPr/>
      <dgm:t>
        <a:bodyPr/>
        <a:lstStyle/>
        <a:p>
          <a:endParaRPr lang="en-US"/>
        </a:p>
      </dgm:t>
    </dgm:pt>
    <dgm:pt modelId="{16B5EF87-ED8B-4E14-8008-C1B9F2CC4A3A}" type="sibTrans" cxnId="{CC255C27-D3F9-4E19-83EC-1FD56478CED9}">
      <dgm:prSet/>
      <dgm:spPr/>
      <dgm:t>
        <a:bodyPr/>
        <a:lstStyle/>
        <a:p>
          <a:r>
            <a:rPr lang="en-US" dirty="0" err="1" smtClean="0"/>
            <a:t>Tashi</a:t>
          </a:r>
          <a:r>
            <a:rPr lang="en-US" dirty="0" smtClean="0"/>
            <a:t> Williams</a:t>
          </a:r>
          <a:endParaRPr lang="en-US" dirty="0"/>
        </a:p>
      </dgm:t>
    </dgm:pt>
    <dgm:pt modelId="{631FF89A-BF63-4013-B6AB-BBA5A24F45E9}">
      <dgm:prSet phldrT="[Text]"/>
      <dgm:spPr/>
      <dgm:t>
        <a:bodyPr/>
        <a:lstStyle/>
        <a:p>
          <a:r>
            <a:rPr lang="en-US" dirty="0" smtClean="0"/>
            <a:t>Grants Administration</a:t>
          </a:r>
          <a:endParaRPr lang="en-US" dirty="0"/>
        </a:p>
      </dgm:t>
    </dgm:pt>
    <dgm:pt modelId="{6A179075-7F31-46B3-9EE7-6039CBA21D04}" type="parTrans" cxnId="{45F998E7-46D6-481E-860B-B6B184A7BE75}">
      <dgm:prSet/>
      <dgm:spPr/>
      <dgm:t>
        <a:bodyPr/>
        <a:lstStyle/>
        <a:p>
          <a:endParaRPr lang="en-US"/>
        </a:p>
      </dgm:t>
    </dgm:pt>
    <dgm:pt modelId="{44D08054-C87D-4495-A692-C0C8A4349897}" type="sibTrans" cxnId="{45F998E7-46D6-481E-860B-B6B184A7BE75}">
      <dgm:prSet/>
      <dgm:spPr/>
      <dgm:t>
        <a:bodyPr/>
        <a:lstStyle/>
        <a:p>
          <a:r>
            <a:rPr lang="en-US" dirty="0" smtClean="0"/>
            <a:t>Marcy </a:t>
          </a:r>
          <a:r>
            <a:rPr lang="en-US" dirty="0" err="1" smtClean="0"/>
            <a:t>Sieg</a:t>
          </a:r>
          <a:endParaRPr lang="en-US" dirty="0"/>
        </a:p>
      </dgm:t>
    </dgm:pt>
    <dgm:pt modelId="{09DD44D6-D001-4E78-882C-67A1024366C7}">
      <dgm:prSet phldrT="[Text]"/>
      <dgm:spPr/>
      <dgm:t>
        <a:bodyPr/>
        <a:lstStyle/>
        <a:p>
          <a:r>
            <a:rPr lang="en-US" dirty="0" smtClean="0"/>
            <a:t>Farmworker Jobs and Education Programs</a:t>
          </a:r>
          <a:endParaRPr lang="en-US" dirty="0"/>
        </a:p>
      </dgm:t>
    </dgm:pt>
    <dgm:pt modelId="{105DD3FD-1D31-40DE-9C1F-28DA9559628F}" type="parTrans" cxnId="{80DF20E1-355C-4967-A0CD-A0664E6C0890}">
      <dgm:prSet/>
      <dgm:spPr/>
      <dgm:t>
        <a:bodyPr/>
        <a:lstStyle/>
        <a:p>
          <a:endParaRPr lang="en-US"/>
        </a:p>
      </dgm:t>
    </dgm:pt>
    <dgm:pt modelId="{EEB08157-C113-4000-BD54-99BDF04135DD}" type="sibTrans" cxnId="{80DF20E1-355C-4967-A0CD-A0664E6C0890}">
      <dgm:prSet/>
      <dgm:spPr/>
      <dgm:t>
        <a:bodyPr/>
        <a:lstStyle/>
        <a:p>
          <a:r>
            <a:rPr lang="en-US" dirty="0" smtClean="0"/>
            <a:t>Mario Zuniga</a:t>
          </a:r>
          <a:endParaRPr lang="en-US" dirty="0"/>
        </a:p>
      </dgm:t>
    </dgm:pt>
    <dgm:pt modelId="{8D572C3D-37EC-4526-A750-C6A2A840A72E}" type="pres">
      <dgm:prSet presAssocID="{5C9CBB2D-6541-41DA-8B4B-EF7139337A8C}" presName="hierChild1" presStyleCnt="0">
        <dgm:presLayoutVars>
          <dgm:orgChart val="1"/>
          <dgm:chPref val="1"/>
          <dgm:dir/>
          <dgm:animOne val="branch"/>
          <dgm:animLvl val="lvl"/>
          <dgm:resizeHandles/>
        </dgm:presLayoutVars>
      </dgm:prSet>
      <dgm:spPr/>
      <dgm:t>
        <a:bodyPr/>
        <a:lstStyle/>
        <a:p>
          <a:endParaRPr lang="en-US"/>
        </a:p>
      </dgm:t>
    </dgm:pt>
    <dgm:pt modelId="{5A3609CC-F9BE-4C00-BFA0-098BB11C29E3}" type="pres">
      <dgm:prSet presAssocID="{4375DB61-B6B0-4149-A0F5-6EFC8838D990}" presName="hierRoot1" presStyleCnt="0">
        <dgm:presLayoutVars>
          <dgm:hierBranch val="init"/>
        </dgm:presLayoutVars>
      </dgm:prSet>
      <dgm:spPr/>
    </dgm:pt>
    <dgm:pt modelId="{EEAABB42-DEFF-469B-A3AA-446C3DFAF8BB}" type="pres">
      <dgm:prSet presAssocID="{4375DB61-B6B0-4149-A0F5-6EFC8838D990}" presName="rootComposite1" presStyleCnt="0"/>
      <dgm:spPr/>
    </dgm:pt>
    <dgm:pt modelId="{C9FE27A5-85E2-400D-9FB1-2E5475DAF8E3}" type="pres">
      <dgm:prSet presAssocID="{4375DB61-B6B0-4149-A0F5-6EFC8838D990}" presName="rootText1" presStyleLbl="node0" presStyleIdx="0" presStyleCnt="1" custScaleX="135982" custScaleY="112102" custLinFactNeighborX="0" custLinFactNeighborY="1543">
        <dgm:presLayoutVars>
          <dgm:chMax/>
          <dgm:chPref val="3"/>
        </dgm:presLayoutVars>
      </dgm:prSet>
      <dgm:spPr/>
      <dgm:t>
        <a:bodyPr/>
        <a:lstStyle/>
        <a:p>
          <a:endParaRPr lang="en-US"/>
        </a:p>
      </dgm:t>
    </dgm:pt>
    <dgm:pt modelId="{EE44BD76-B4CC-4A84-917A-098EFC8872DE}" type="pres">
      <dgm:prSet presAssocID="{4375DB61-B6B0-4149-A0F5-6EFC8838D990}" presName="titleText1" presStyleLbl="fgAcc0" presStyleIdx="0" presStyleCnt="1" custLinFactNeighborX="39459" custLinFactNeighborY="25564">
        <dgm:presLayoutVars>
          <dgm:chMax val="0"/>
          <dgm:chPref val="0"/>
        </dgm:presLayoutVars>
      </dgm:prSet>
      <dgm:spPr/>
      <dgm:t>
        <a:bodyPr/>
        <a:lstStyle/>
        <a:p>
          <a:endParaRPr lang="en-US"/>
        </a:p>
      </dgm:t>
    </dgm:pt>
    <dgm:pt modelId="{F9CC27EF-F1AB-4033-99C0-403EA272157B}" type="pres">
      <dgm:prSet presAssocID="{4375DB61-B6B0-4149-A0F5-6EFC8838D990}" presName="rootConnector1" presStyleLbl="node1" presStyleIdx="0" presStyleCnt="3"/>
      <dgm:spPr/>
      <dgm:t>
        <a:bodyPr/>
        <a:lstStyle/>
        <a:p>
          <a:endParaRPr lang="en-US"/>
        </a:p>
      </dgm:t>
    </dgm:pt>
    <dgm:pt modelId="{E680FAA1-AEB4-4E51-A3F0-841ED86F2E97}" type="pres">
      <dgm:prSet presAssocID="{4375DB61-B6B0-4149-A0F5-6EFC8838D990}" presName="hierChild2" presStyleCnt="0"/>
      <dgm:spPr/>
    </dgm:pt>
    <dgm:pt modelId="{88D1A45C-7702-4C52-B613-8332E0C67890}" type="pres">
      <dgm:prSet presAssocID="{11B29A0D-1071-4E2C-B058-C1802A380066}" presName="Name37" presStyleLbl="parChTrans1D2" presStyleIdx="0" presStyleCnt="3"/>
      <dgm:spPr/>
      <dgm:t>
        <a:bodyPr/>
        <a:lstStyle/>
        <a:p>
          <a:endParaRPr lang="en-US"/>
        </a:p>
      </dgm:t>
    </dgm:pt>
    <dgm:pt modelId="{831F23FA-D7A2-487D-862D-13CFCA382864}" type="pres">
      <dgm:prSet presAssocID="{19D709D9-411E-4A41-B60A-5ACE6C469829}" presName="hierRoot2" presStyleCnt="0">
        <dgm:presLayoutVars>
          <dgm:hierBranch val="init"/>
        </dgm:presLayoutVars>
      </dgm:prSet>
      <dgm:spPr/>
    </dgm:pt>
    <dgm:pt modelId="{4B54F97B-5E28-471D-BD21-BFCB6CB463EF}" type="pres">
      <dgm:prSet presAssocID="{19D709D9-411E-4A41-B60A-5ACE6C469829}" presName="rootComposite" presStyleCnt="0"/>
      <dgm:spPr/>
    </dgm:pt>
    <dgm:pt modelId="{2CA46221-D28E-4A06-8C24-DBEDC4EE06EF}" type="pres">
      <dgm:prSet presAssocID="{19D709D9-411E-4A41-B60A-5ACE6C469829}" presName="rootText" presStyleLbl="node1" presStyleIdx="0" presStyleCnt="3">
        <dgm:presLayoutVars>
          <dgm:chMax/>
          <dgm:chPref val="3"/>
        </dgm:presLayoutVars>
      </dgm:prSet>
      <dgm:spPr/>
      <dgm:t>
        <a:bodyPr/>
        <a:lstStyle/>
        <a:p>
          <a:endParaRPr lang="en-US"/>
        </a:p>
      </dgm:t>
    </dgm:pt>
    <dgm:pt modelId="{C1639BB8-B020-46A3-867D-FB3A9A080C74}" type="pres">
      <dgm:prSet presAssocID="{19D709D9-411E-4A41-B60A-5ACE6C469829}" presName="titleText2" presStyleLbl="fgAcc1" presStyleIdx="0" presStyleCnt="3">
        <dgm:presLayoutVars>
          <dgm:chMax val="0"/>
          <dgm:chPref val="0"/>
        </dgm:presLayoutVars>
      </dgm:prSet>
      <dgm:spPr/>
      <dgm:t>
        <a:bodyPr/>
        <a:lstStyle/>
        <a:p>
          <a:endParaRPr lang="en-US"/>
        </a:p>
      </dgm:t>
    </dgm:pt>
    <dgm:pt modelId="{A67E1D74-6027-4FC3-A241-87E6F30F02DD}" type="pres">
      <dgm:prSet presAssocID="{19D709D9-411E-4A41-B60A-5ACE6C469829}" presName="rootConnector" presStyleLbl="node2" presStyleIdx="0" presStyleCnt="0"/>
      <dgm:spPr/>
      <dgm:t>
        <a:bodyPr/>
        <a:lstStyle/>
        <a:p>
          <a:endParaRPr lang="en-US"/>
        </a:p>
      </dgm:t>
    </dgm:pt>
    <dgm:pt modelId="{1E260BE3-A9FB-4762-82B8-DE49D33F0E39}" type="pres">
      <dgm:prSet presAssocID="{19D709D9-411E-4A41-B60A-5ACE6C469829}" presName="hierChild4" presStyleCnt="0"/>
      <dgm:spPr/>
    </dgm:pt>
    <dgm:pt modelId="{79EED09F-5F74-427E-AEC7-AB659CAB2272}" type="pres">
      <dgm:prSet presAssocID="{19D709D9-411E-4A41-B60A-5ACE6C469829}" presName="hierChild5" presStyleCnt="0"/>
      <dgm:spPr/>
    </dgm:pt>
    <dgm:pt modelId="{BAAE50AC-1BC4-40B2-A10E-4102CDDBF580}" type="pres">
      <dgm:prSet presAssocID="{6A179075-7F31-46B3-9EE7-6039CBA21D04}" presName="Name37" presStyleLbl="parChTrans1D2" presStyleIdx="1" presStyleCnt="3"/>
      <dgm:spPr/>
      <dgm:t>
        <a:bodyPr/>
        <a:lstStyle/>
        <a:p>
          <a:endParaRPr lang="en-US"/>
        </a:p>
      </dgm:t>
    </dgm:pt>
    <dgm:pt modelId="{8013FDBE-E359-4D43-AD4F-A5600782D3EC}" type="pres">
      <dgm:prSet presAssocID="{631FF89A-BF63-4013-B6AB-BBA5A24F45E9}" presName="hierRoot2" presStyleCnt="0">
        <dgm:presLayoutVars>
          <dgm:hierBranch val="init"/>
        </dgm:presLayoutVars>
      </dgm:prSet>
      <dgm:spPr/>
    </dgm:pt>
    <dgm:pt modelId="{4012522D-8408-465A-89DD-E37768718B43}" type="pres">
      <dgm:prSet presAssocID="{631FF89A-BF63-4013-B6AB-BBA5A24F45E9}" presName="rootComposite" presStyleCnt="0"/>
      <dgm:spPr/>
    </dgm:pt>
    <dgm:pt modelId="{4DCC23C7-B994-4EAA-8B5E-580883F32D44}" type="pres">
      <dgm:prSet presAssocID="{631FF89A-BF63-4013-B6AB-BBA5A24F45E9}" presName="rootText" presStyleLbl="node1" presStyleIdx="1" presStyleCnt="3">
        <dgm:presLayoutVars>
          <dgm:chMax/>
          <dgm:chPref val="3"/>
        </dgm:presLayoutVars>
      </dgm:prSet>
      <dgm:spPr/>
      <dgm:t>
        <a:bodyPr/>
        <a:lstStyle/>
        <a:p>
          <a:endParaRPr lang="en-US"/>
        </a:p>
      </dgm:t>
    </dgm:pt>
    <dgm:pt modelId="{1F14EAA4-D4C3-4230-B6FF-EC230C4692E9}" type="pres">
      <dgm:prSet presAssocID="{631FF89A-BF63-4013-B6AB-BBA5A24F45E9}" presName="titleText2" presStyleLbl="fgAcc1" presStyleIdx="1" presStyleCnt="3">
        <dgm:presLayoutVars>
          <dgm:chMax val="0"/>
          <dgm:chPref val="0"/>
        </dgm:presLayoutVars>
      </dgm:prSet>
      <dgm:spPr/>
      <dgm:t>
        <a:bodyPr/>
        <a:lstStyle/>
        <a:p>
          <a:endParaRPr lang="en-US"/>
        </a:p>
      </dgm:t>
    </dgm:pt>
    <dgm:pt modelId="{E0DEA118-6862-411A-905E-1CFD3C66DDC8}" type="pres">
      <dgm:prSet presAssocID="{631FF89A-BF63-4013-B6AB-BBA5A24F45E9}" presName="rootConnector" presStyleLbl="node2" presStyleIdx="0" presStyleCnt="0"/>
      <dgm:spPr/>
      <dgm:t>
        <a:bodyPr/>
        <a:lstStyle/>
        <a:p>
          <a:endParaRPr lang="en-US"/>
        </a:p>
      </dgm:t>
    </dgm:pt>
    <dgm:pt modelId="{DCF2FA32-FA14-492F-8F37-39C7314BD733}" type="pres">
      <dgm:prSet presAssocID="{631FF89A-BF63-4013-B6AB-BBA5A24F45E9}" presName="hierChild4" presStyleCnt="0"/>
      <dgm:spPr/>
    </dgm:pt>
    <dgm:pt modelId="{622D4B4F-65DC-43AF-8A3F-9C4CD6D8FE15}" type="pres">
      <dgm:prSet presAssocID="{631FF89A-BF63-4013-B6AB-BBA5A24F45E9}" presName="hierChild5" presStyleCnt="0"/>
      <dgm:spPr/>
    </dgm:pt>
    <dgm:pt modelId="{4AF1A6E0-722F-4386-A261-5AD7FC56BF52}" type="pres">
      <dgm:prSet presAssocID="{105DD3FD-1D31-40DE-9C1F-28DA9559628F}" presName="Name37" presStyleLbl="parChTrans1D2" presStyleIdx="2" presStyleCnt="3"/>
      <dgm:spPr/>
      <dgm:t>
        <a:bodyPr/>
        <a:lstStyle/>
        <a:p>
          <a:endParaRPr lang="en-US"/>
        </a:p>
      </dgm:t>
    </dgm:pt>
    <dgm:pt modelId="{A89AE2E8-8D02-432E-9E38-7190B159EA0B}" type="pres">
      <dgm:prSet presAssocID="{09DD44D6-D001-4E78-882C-67A1024366C7}" presName="hierRoot2" presStyleCnt="0">
        <dgm:presLayoutVars>
          <dgm:hierBranch val="init"/>
        </dgm:presLayoutVars>
      </dgm:prSet>
      <dgm:spPr/>
    </dgm:pt>
    <dgm:pt modelId="{2C39FFC3-F29E-451D-B28E-6023B03B6FE9}" type="pres">
      <dgm:prSet presAssocID="{09DD44D6-D001-4E78-882C-67A1024366C7}" presName="rootComposite" presStyleCnt="0"/>
      <dgm:spPr/>
    </dgm:pt>
    <dgm:pt modelId="{9DEDA7AA-7949-4C26-BAD2-C9D0FD6F7A53}" type="pres">
      <dgm:prSet presAssocID="{09DD44D6-D001-4E78-882C-67A1024366C7}" presName="rootText" presStyleLbl="node1" presStyleIdx="2" presStyleCnt="3">
        <dgm:presLayoutVars>
          <dgm:chMax/>
          <dgm:chPref val="3"/>
        </dgm:presLayoutVars>
      </dgm:prSet>
      <dgm:spPr/>
      <dgm:t>
        <a:bodyPr/>
        <a:lstStyle/>
        <a:p>
          <a:endParaRPr lang="en-US"/>
        </a:p>
      </dgm:t>
    </dgm:pt>
    <dgm:pt modelId="{52A6A97B-FD57-4080-90AF-D836F50D497B}" type="pres">
      <dgm:prSet presAssocID="{09DD44D6-D001-4E78-882C-67A1024366C7}" presName="titleText2" presStyleLbl="fgAcc1" presStyleIdx="2" presStyleCnt="3" custLinFactNeighborX="27024" custLinFactNeighborY="32430">
        <dgm:presLayoutVars>
          <dgm:chMax val="0"/>
          <dgm:chPref val="0"/>
        </dgm:presLayoutVars>
      </dgm:prSet>
      <dgm:spPr/>
      <dgm:t>
        <a:bodyPr/>
        <a:lstStyle/>
        <a:p>
          <a:endParaRPr lang="en-US"/>
        </a:p>
      </dgm:t>
    </dgm:pt>
    <dgm:pt modelId="{EE6B90A0-B13C-4244-96AD-F835FAC8650B}" type="pres">
      <dgm:prSet presAssocID="{09DD44D6-D001-4E78-882C-67A1024366C7}" presName="rootConnector" presStyleLbl="node2" presStyleIdx="0" presStyleCnt="0"/>
      <dgm:spPr/>
      <dgm:t>
        <a:bodyPr/>
        <a:lstStyle/>
        <a:p>
          <a:endParaRPr lang="en-US"/>
        </a:p>
      </dgm:t>
    </dgm:pt>
    <dgm:pt modelId="{F78B5001-A667-4720-B3AA-3B79AC4397D1}" type="pres">
      <dgm:prSet presAssocID="{09DD44D6-D001-4E78-882C-67A1024366C7}" presName="hierChild4" presStyleCnt="0"/>
      <dgm:spPr/>
    </dgm:pt>
    <dgm:pt modelId="{FD9E9DF9-2202-4DD3-9B7C-629F7A53B824}" type="pres">
      <dgm:prSet presAssocID="{09DD44D6-D001-4E78-882C-67A1024366C7}" presName="hierChild5" presStyleCnt="0"/>
      <dgm:spPr/>
    </dgm:pt>
    <dgm:pt modelId="{80F3B6AA-FD17-4455-90A5-91EF7900395A}" type="pres">
      <dgm:prSet presAssocID="{4375DB61-B6B0-4149-A0F5-6EFC8838D990}" presName="hierChild3" presStyleCnt="0"/>
      <dgm:spPr/>
    </dgm:pt>
  </dgm:ptLst>
  <dgm:cxnLst>
    <dgm:cxn modelId="{C8137BA7-BD46-4F88-992F-B0F6A0B3DA40}" type="presOf" srcId="{EEB08157-C113-4000-BD54-99BDF04135DD}" destId="{52A6A97B-FD57-4080-90AF-D836F50D497B}" srcOrd="0" destOrd="0" presId="urn:microsoft.com/office/officeart/2008/layout/NameandTitleOrganizationalChart"/>
    <dgm:cxn modelId="{45F998E7-46D6-481E-860B-B6B184A7BE75}" srcId="{4375DB61-B6B0-4149-A0F5-6EFC8838D990}" destId="{631FF89A-BF63-4013-B6AB-BBA5A24F45E9}" srcOrd="1" destOrd="0" parTransId="{6A179075-7F31-46B3-9EE7-6039CBA21D04}" sibTransId="{44D08054-C87D-4495-A692-C0C8A4349897}"/>
    <dgm:cxn modelId="{CC9B35D5-253E-45A6-A434-10095260F54D}" type="presOf" srcId="{700868D2-713B-4F45-AEEF-D796D7E7D0E8}" destId="{EE44BD76-B4CC-4A84-917A-098EFC8872DE}" srcOrd="0" destOrd="0" presId="urn:microsoft.com/office/officeart/2008/layout/NameandTitleOrganizationalChart"/>
    <dgm:cxn modelId="{569FB726-A27D-4A9C-8A5C-4C4811F3C950}" type="presOf" srcId="{4375DB61-B6B0-4149-A0F5-6EFC8838D990}" destId="{C9FE27A5-85E2-400D-9FB1-2E5475DAF8E3}" srcOrd="0" destOrd="0" presId="urn:microsoft.com/office/officeart/2008/layout/NameandTitleOrganizationalChart"/>
    <dgm:cxn modelId="{3F4F9487-3749-4CA1-AE10-7C38B738C193}" type="presOf" srcId="{09DD44D6-D001-4E78-882C-67A1024366C7}" destId="{EE6B90A0-B13C-4244-96AD-F835FAC8650B}" srcOrd="1" destOrd="0" presId="urn:microsoft.com/office/officeart/2008/layout/NameandTitleOrganizationalChart"/>
    <dgm:cxn modelId="{6DAC9086-051E-441B-9544-CB564E792B25}" type="presOf" srcId="{6A179075-7F31-46B3-9EE7-6039CBA21D04}" destId="{BAAE50AC-1BC4-40B2-A10E-4102CDDBF580}" srcOrd="0" destOrd="0" presId="urn:microsoft.com/office/officeart/2008/layout/NameandTitleOrganizationalChart"/>
    <dgm:cxn modelId="{27B1B406-F65D-4A2B-8326-FDCBE0FE43AC}" type="presOf" srcId="{16B5EF87-ED8B-4E14-8008-C1B9F2CC4A3A}" destId="{C1639BB8-B020-46A3-867D-FB3A9A080C74}" srcOrd="0" destOrd="0" presId="urn:microsoft.com/office/officeart/2008/layout/NameandTitleOrganizationalChart"/>
    <dgm:cxn modelId="{CC255C27-D3F9-4E19-83EC-1FD56478CED9}" srcId="{4375DB61-B6B0-4149-A0F5-6EFC8838D990}" destId="{19D709D9-411E-4A41-B60A-5ACE6C469829}" srcOrd="0" destOrd="0" parTransId="{11B29A0D-1071-4E2C-B058-C1802A380066}" sibTransId="{16B5EF87-ED8B-4E14-8008-C1B9F2CC4A3A}"/>
    <dgm:cxn modelId="{FBBD589D-2253-4561-8CEB-F4B21D0996E6}" type="presOf" srcId="{631FF89A-BF63-4013-B6AB-BBA5A24F45E9}" destId="{E0DEA118-6862-411A-905E-1CFD3C66DDC8}" srcOrd="1" destOrd="0" presId="urn:microsoft.com/office/officeart/2008/layout/NameandTitleOrganizationalChart"/>
    <dgm:cxn modelId="{9B1AF5F4-6DCB-49B2-9703-D819D815BE06}" type="presOf" srcId="{11B29A0D-1071-4E2C-B058-C1802A380066}" destId="{88D1A45C-7702-4C52-B613-8332E0C67890}" srcOrd="0" destOrd="0" presId="urn:microsoft.com/office/officeart/2008/layout/NameandTitleOrganizationalChart"/>
    <dgm:cxn modelId="{80DF20E1-355C-4967-A0CD-A0664E6C0890}" srcId="{4375DB61-B6B0-4149-A0F5-6EFC8838D990}" destId="{09DD44D6-D001-4E78-882C-67A1024366C7}" srcOrd="2" destOrd="0" parTransId="{105DD3FD-1D31-40DE-9C1F-28DA9559628F}" sibTransId="{EEB08157-C113-4000-BD54-99BDF04135DD}"/>
    <dgm:cxn modelId="{13825508-10AD-43AE-956A-9F7E3B9A110A}" type="presOf" srcId="{44D08054-C87D-4495-A692-C0C8A4349897}" destId="{1F14EAA4-D4C3-4230-B6FF-EC230C4692E9}" srcOrd="0" destOrd="0" presId="urn:microsoft.com/office/officeart/2008/layout/NameandTitleOrganizationalChart"/>
    <dgm:cxn modelId="{0C50F240-A3F4-4111-9DE8-F7F0B186C21A}" type="presOf" srcId="{105DD3FD-1D31-40DE-9C1F-28DA9559628F}" destId="{4AF1A6E0-722F-4386-A261-5AD7FC56BF52}" srcOrd="0" destOrd="0" presId="urn:microsoft.com/office/officeart/2008/layout/NameandTitleOrganizationalChart"/>
    <dgm:cxn modelId="{8E3B7C06-9FA5-44F9-A1E7-304EE1D8113F}" type="presOf" srcId="{19D709D9-411E-4A41-B60A-5ACE6C469829}" destId="{2CA46221-D28E-4A06-8C24-DBEDC4EE06EF}" srcOrd="0" destOrd="0" presId="urn:microsoft.com/office/officeart/2008/layout/NameandTitleOrganizationalChart"/>
    <dgm:cxn modelId="{A6FB3C9C-9A84-49E1-B310-8BA47FC5C657}" type="presOf" srcId="{19D709D9-411E-4A41-B60A-5ACE6C469829}" destId="{A67E1D74-6027-4FC3-A241-87E6F30F02DD}" srcOrd="1" destOrd="0" presId="urn:microsoft.com/office/officeart/2008/layout/NameandTitleOrganizationalChart"/>
    <dgm:cxn modelId="{DCABE129-5202-4983-AA51-07B648394710}" type="presOf" srcId="{631FF89A-BF63-4013-B6AB-BBA5A24F45E9}" destId="{4DCC23C7-B994-4EAA-8B5E-580883F32D44}" srcOrd="0" destOrd="0" presId="urn:microsoft.com/office/officeart/2008/layout/NameandTitleOrganizationalChart"/>
    <dgm:cxn modelId="{97DCE027-EDEC-4128-B145-E0769833934C}" type="presOf" srcId="{09DD44D6-D001-4E78-882C-67A1024366C7}" destId="{9DEDA7AA-7949-4C26-BAD2-C9D0FD6F7A53}" srcOrd="0" destOrd="0" presId="urn:microsoft.com/office/officeart/2008/layout/NameandTitleOrganizationalChart"/>
    <dgm:cxn modelId="{F94D59A6-2595-49EA-A203-FD95A66C2A61}" srcId="{5C9CBB2D-6541-41DA-8B4B-EF7139337A8C}" destId="{4375DB61-B6B0-4149-A0F5-6EFC8838D990}" srcOrd="0" destOrd="0" parTransId="{2ED63FDE-6021-4342-8156-3AD2EE6B3DC4}" sibTransId="{700868D2-713B-4F45-AEEF-D796D7E7D0E8}"/>
    <dgm:cxn modelId="{726BDDAD-27C1-47A1-8F70-BCCB568AE55F}" type="presOf" srcId="{4375DB61-B6B0-4149-A0F5-6EFC8838D990}" destId="{F9CC27EF-F1AB-4033-99C0-403EA272157B}" srcOrd="1" destOrd="0" presId="urn:microsoft.com/office/officeart/2008/layout/NameandTitleOrganizationalChart"/>
    <dgm:cxn modelId="{B6E7DA22-962E-4601-A76E-B5BBE5FF45AE}" type="presOf" srcId="{5C9CBB2D-6541-41DA-8B4B-EF7139337A8C}" destId="{8D572C3D-37EC-4526-A750-C6A2A840A72E}" srcOrd="0" destOrd="0" presId="urn:microsoft.com/office/officeart/2008/layout/NameandTitleOrganizationalChart"/>
    <dgm:cxn modelId="{4C78D639-01D8-4098-AF9E-8043B21DFC30}" type="presParOf" srcId="{8D572C3D-37EC-4526-A750-C6A2A840A72E}" destId="{5A3609CC-F9BE-4C00-BFA0-098BB11C29E3}" srcOrd="0" destOrd="0" presId="urn:microsoft.com/office/officeart/2008/layout/NameandTitleOrganizationalChart"/>
    <dgm:cxn modelId="{46CDB5D9-9980-43C1-B2A0-B3D1994722D3}" type="presParOf" srcId="{5A3609CC-F9BE-4C00-BFA0-098BB11C29E3}" destId="{EEAABB42-DEFF-469B-A3AA-446C3DFAF8BB}" srcOrd="0" destOrd="0" presId="urn:microsoft.com/office/officeart/2008/layout/NameandTitleOrganizationalChart"/>
    <dgm:cxn modelId="{93B2D37D-1534-4E39-88C2-07031C4BA6FC}" type="presParOf" srcId="{EEAABB42-DEFF-469B-A3AA-446C3DFAF8BB}" destId="{C9FE27A5-85E2-400D-9FB1-2E5475DAF8E3}" srcOrd="0" destOrd="0" presId="urn:microsoft.com/office/officeart/2008/layout/NameandTitleOrganizationalChart"/>
    <dgm:cxn modelId="{EC05AA2A-543D-491E-A99E-2A8103AF15F8}" type="presParOf" srcId="{EEAABB42-DEFF-469B-A3AA-446C3DFAF8BB}" destId="{EE44BD76-B4CC-4A84-917A-098EFC8872DE}" srcOrd="1" destOrd="0" presId="urn:microsoft.com/office/officeart/2008/layout/NameandTitleOrganizationalChart"/>
    <dgm:cxn modelId="{574BA958-E377-4FAB-BB61-395A397993E3}" type="presParOf" srcId="{EEAABB42-DEFF-469B-A3AA-446C3DFAF8BB}" destId="{F9CC27EF-F1AB-4033-99C0-403EA272157B}" srcOrd="2" destOrd="0" presId="urn:microsoft.com/office/officeart/2008/layout/NameandTitleOrganizationalChart"/>
    <dgm:cxn modelId="{BA12BB18-7E27-447D-BC30-F487C4F64649}" type="presParOf" srcId="{5A3609CC-F9BE-4C00-BFA0-098BB11C29E3}" destId="{E680FAA1-AEB4-4E51-A3F0-841ED86F2E97}" srcOrd="1" destOrd="0" presId="urn:microsoft.com/office/officeart/2008/layout/NameandTitleOrganizationalChart"/>
    <dgm:cxn modelId="{AD455B9A-A5C5-4D33-9981-1FE1633C52DB}" type="presParOf" srcId="{E680FAA1-AEB4-4E51-A3F0-841ED86F2E97}" destId="{88D1A45C-7702-4C52-B613-8332E0C67890}" srcOrd="0" destOrd="0" presId="urn:microsoft.com/office/officeart/2008/layout/NameandTitleOrganizationalChart"/>
    <dgm:cxn modelId="{6F0BDC71-FC2D-47EB-BF74-9177C3E4EDFD}" type="presParOf" srcId="{E680FAA1-AEB4-4E51-A3F0-841ED86F2E97}" destId="{831F23FA-D7A2-487D-862D-13CFCA382864}" srcOrd="1" destOrd="0" presId="urn:microsoft.com/office/officeart/2008/layout/NameandTitleOrganizationalChart"/>
    <dgm:cxn modelId="{830DFDFB-18EE-40FE-9D81-97F70E183868}" type="presParOf" srcId="{831F23FA-D7A2-487D-862D-13CFCA382864}" destId="{4B54F97B-5E28-471D-BD21-BFCB6CB463EF}" srcOrd="0" destOrd="0" presId="urn:microsoft.com/office/officeart/2008/layout/NameandTitleOrganizationalChart"/>
    <dgm:cxn modelId="{800A7FDA-D40E-4904-901F-2967CFD7FD79}" type="presParOf" srcId="{4B54F97B-5E28-471D-BD21-BFCB6CB463EF}" destId="{2CA46221-D28E-4A06-8C24-DBEDC4EE06EF}" srcOrd="0" destOrd="0" presId="urn:microsoft.com/office/officeart/2008/layout/NameandTitleOrganizationalChart"/>
    <dgm:cxn modelId="{55C240A0-8EA4-463A-8F35-7DA749A288CF}" type="presParOf" srcId="{4B54F97B-5E28-471D-BD21-BFCB6CB463EF}" destId="{C1639BB8-B020-46A3-867D-FB3A9A080C74}" srcOrd="1" destOrd="0" presId="urn:microsoft.com/office/officeart/2008/layout/NameandTitleOrganizationalChart"/>
    <dgm:cxn modelId="{72CAF7E0-60AE-4406-9F94-E9E8EDF82107}" type="presParOf" srcId="{4B54F97B-5E28-471D-BD21-BFCB6CB463EF}" destId="{A67E1D74-6027-4FC3-A241-87E6F30F02DD}" srcOrd="2" destOrd="0" presId="urn:microsoft.com/office/officeart/2008/layout/NameandTitleOrganizationalChart"/>
    <dgm:cxn modelId="{0275EE41-8A67-4467-8B8F-6D6CA35803C7}" type="presParOf" srcId="{831F23FA-D7A2-487D-862D-13CFCA382864}" destId="{1E260BE3-A9FB-4762-82B8-DE49D33F0E39}" srcOrd="1" destOrd="0" presId="urn:microsoft.com/office/officeart/2008/layout/NameandTitleOrganizationalChart"/>
    <dgm:cxn modelId="{0F3DFDF2-9D28-45F2-9000-E29329AF751E}" type="presParOf" srcId="{831F23FA-D7A2-487D-862D-13CFCA382864}" destId="{79EED09F-5F74-427E-AEC7-AB659CAB2272}" srcOrd="2" destOrd="0" presId="urn:microsoft.com/office/officeart/2008/layout/NameandTitleOrganizationalChart"/>
    <dgm:cxn modelId="{48076815-2FB2-4EBD-A87B-2E4754C57523}" type="presParOf" srcId="{E680FAA1-AEB4-4E51-A3F0-841ED86F2E97}" destId="{BAAE50AC-1BC4-40B2-A10E-4102CDDBF580}" srcOrd="2" destOrd="0" presId="urn:microsoft.com/office/officeart/2008/layout/NameandTitleOrganizationalChart"/>
    <dgm:cxn modelId="{DE9D3BD2-908D-44B1-B3EB-B18009A32945}" type="presParOf" srcId="{E680FAA1-AEB4-4E51-A3F0-841ED86F2E97}" destId="{8013FDBE-E359-4D43-AD4F-A5600782D3EC}" srcOrd="3" destOrd="0" presId="urn:microsoft.com/office/officeart/2008/layout/NameandTitleOrganizationalChart"/>
    <dgm:cxn modelId="{7344E176-5DD4-46BF-9FBD-8F3D3E97B957}" type="presParOf" srcId="{8013FDBE-E359-4D43-AD4F-A5600782D3EC}" destId="{4012522D-8408-465A-89DD-E37768718B43}" srcOrd="0" destOrd="0" presId="urn:microsoft.com/office/officeart/2008/layout/NameandTitleOrganizationalChart"/>
    <dgm:cxn modelId="{95147E8F-8971-4FE6-A052-B9D942485AE6}" type="presParOf" srcId="{4012522D-8408-465A-89DD-E37768718B43}" destId="{4DCC23C7-B994-4EAA-8B5E-580883F32D44}" srcOrd="0" destOrd="0" presId="urn:microsoft.com/office/officeart/2008/layout/NameandTitleOrganizationalChart"/>
    <dgm:cxn modelId="{E367E88E-7076-418F-B32E-07B1C01CB4C4}" type="presParOf" srcId="{4012522D-8408-465A-89DD-E37768718B43}" destId="{1F14EAA4-D4C3-4230-B6FF-EC230C4692E9}" srcOrd="1" destOrd="0" presId="urn:microsoft.com/office/officeart/2008/layout/NameandTitleOrganizationalChart"/>
    <dgm:cxn modelId="{3E00EE99-5D77-433E-9E33-9E30512E8F11}" type="presParOf" srcId="{4012522D-8408-465A-89DD-E37768718B43}" destId="{E0DEA118-6862-411A-905E-1CFD3C66DDC8}" srcOrd="2" destOrd="0" presId="urn:microsoft.com/office/officeart/2008/layout/NameandTitleOrganizationalChart"/>
    <dgm:cxn modelId="{E06C1700-32A5-479C-ADCC-8090C2408D16}" type="presParOf" srcId="{8013FDBE-E359-4D43-AD4F-A5600782D3EC}" destId="{DCF2FA32-FA14-492F-8F37-39C7314BD733}" srcOrd="1" destOrd="0" presId="urn:microsoft.com/office/officeart/2008/layout/NameandTitleOrganizationalChart"/>
    <dgm:cxn modelId="{32401130-5EB5-46D7-88AB-E7BC9F73B13C}" type="presParOf" srcId="{8013FDBE-E359-4D43-AD4F-A5600782D3EC}" destId="{622D4B4F-65DC-43AF-8A3F-9C4CD6D8FE15}" srcOrd="2" destOrd="0" presId="urn:microsoft.com/office/officeart/2008/layout/NameandTitleOrganizationalChart"/>
    <dgm:cxn modelId="{745F9543-E5F1-4DF3-9CB9-B2B067710614}" type="presParOf" srcId="{E680FAA1-AEB4-4E51-A3F0-841ED86F2E97}" destId="{4AF1A6E0-722F-4386-A261-5AD7FC56BF52}" srcOrd="4" destOrd="0" presId="urn:microsoft.com/office/officeart/2008/layout/NameandTitleOrganizationalChart"/>
    <dgm:cxn modelId="{E5D482E7-7D5F-47E0-8576-38383577EC81}" type="presParOf" srcId="{E680FAA1-AEB4-4E51-A3F0-841ED86F2E97}" destId="{A89AE2E8-8D02-432E-9E38-7190B159EA0B}" srcOrd="5" destOrd="0" presId="urn:microsoft.com/office/officeart/2008/layout/NameandTitleOrganizationalChart"/>
    <dgm:cxn modelId="{0A32F922-64C6-4113-882D-CB942B82E1E2}" type="presParOf" srcId="{A89AE2E8-8D02-432E-9E38-7190B159EA0B}" destId="{2C39FFC3-F29E-451D-B28E-6023B03B6FE9}" srcOrd="0" destOrd="0" presId="urn:microsoft.com/office/officeart/2008/layout/NameandTitleOrganizationalChart"/>
    <dgm:cxn modelId="{9069C091-02AB-46BF-961C-E6FD663B0A09}" type="presParOf" srcId="{2C39FFC3-F29E-451D-B28E-6023B03B6FE9}" destId="{9DEDA7AA-7949-4C26-BAD2-C9D0FD6F7A53}" srcOrd="0" destOrd="0" presId="urn:microsoft.com/office/officeart/2008/layout/NameandTitleOrganizationalChart"/>
    <dgm:cxn modelId="{8DB12098-A413-4F1E-B855-190E4AA33728}" type="presParOf" srcId="{2C39FFC3-F29E-451D-B28E-6023B03B6FE9}" destId="{52A6A97B-FD57-4080-90AF-D836F50D497B}" srcOrd="1" destOrd="0" presId="urn:microsoft.com/office/officeart/2008/layout/NameandTitleOrganizationalChart"/>
    <dgm:cxn modelId="{00170AD6-568E-4343-AEA1-1408791649EF}" type="presParOf" srcId="{2C39FFC3-F29E-451D-B28E-6023B03B6FE9}" destId="{EE6B90A0-B13C-4244-96AD-F835FAC8650B}" srcOrd="2" destOrd="0" presId="urn:microsoft.com/office/officeart/2008/layout/NameandTitleOrganizationalChart"/>
    <dgm:cxn modelId="{3A98091E-1B60-47C1-8992-64B14FFB9FF9}" type="presParOf" srcId="{A89AE2E8-8D02-432E-9E38-7190B159EA0B}" destId="{F78B5001-A667-4720-B3AA-3B79AC4397D1}" srcOrd="1" destOrd="0" presId="urn:microsoft.com/office/officeart/2008/layout/NameandTitleOrganizationalChart"/>
    <dgm:cxn modelId="{7A34EFC3-E636-460F-B2D9-80758E672799}" type="presParOf" srcId="{A89AE2E8-8D02-432E-9E38-7190B159EA0B}" destId="{FD9E9DF9-2202-4DD3-9B7C-629F7A53B824}" srcOrd="2" destOrd="0" presId="urn:microsoft.com/office/officeart/2008/layout/NameandTitleOrganizationalChart"/>
    <dgm:cxn modelId="{15A1D02D-F346-4346-ACCB-719124130E03}" type="presParOf" srcId="{5A3609CC-F9BE-4C00-BFA0-098BB11C29E3}" destId="{80F3B6AA-FD17-4455-90A5-91EF7900395A}"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17175B-C9B1-49CC-825F-203CC2DAF9EF}"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en-US"/>
        </a:p>
      </dgm:t>
    </dgm:pt>
    <dgm:pt modelId="{04D8053B-6598-40FD-AA58-918833A6FFAA}">
      <dgm:prSet phldrT="[Text]"/>
      <dgm:spPr/>
      <dgm:t>
        <a:bodyPr/>
        <a:lstStyle/>
        <a:p>
          <a:r>
            <a:rPr lang="en-US" dirty="0" smtClean="0"/>
            <a:t>Standards, Benchmarks, and Frameworks</a:t>
          </a:r>
          <a:endParaRPr lang="en-US" dirty="0"/>
        </a:p>
      </dgm:t>
    </dgm:pt>
    <dgm:pt modelId="{B42C5A1A-400E-4507-8792-7424BC632B07}" type="parTrans" cxnId="{42E1992A-E46C-4483-9307-183C4E20E70A}">
      <dgm:prSet/>
      <dgm:spPr/>
      <dgm:t>
        <a:bodyPr/>
        <a:lstStyle/>
        <a:p>
          <a:endParaRPr lang="en-US"/>
        </a:p>
      </dgm:t>
    </dgm:pt>
    <dgm:pt modelId="{69479776-30C7-494B-B9CB-AEC757BA50B1}" type="sibTrans" cxnId="{42E1992A-E46C-4483-9307-183C4E20E70A}">
      <dgm:prSet/>
      <dgm:spPr/>
      <dgm:t>
        <a:bodyPr/>
        <a:lstStyle/>
        <a:p>
          <a:r>
            <a:rPr lang="en-US" dirty="0" smtClean="0"/>
            <a:t>Kathleen Taylor</a:t>
          </a:r>
          <a:endParaRPr lang="en-US" dirty="0"/>
        </a:p>
      </dgm:t>
    </dgm:pt>
    <dgm:pt modelId="{D4944DCA-C205-4E08-ABD2-004DE89D2DB0}">
      <dgm:prSet phldrT="[Text]"/>
      <dgm:spPr/>
      <dgm:t>
        <a:bodyPr/>
        <a:lstStyle/>
        <a:p>
          <a:r>
            <a:rPr lang="en-US" dirty="0" smtClean="0"/>
            <a:t>Career and Technical Education</a:t>
          </a:r>
          <a:endParaRPr lang="en-US" dirty="0"/>
        </a:p>
      </dgm:t>
    </dgm:pt>
    <dgm:pt modelId="{765C9125-962E-44A7-B62F-C08AC0DCA929}" type="parTrans" cxnId="{BDA294E2-4789-47F2-A212-F61554435D87}">
      <dgm:prSet/>
      <dgm:spPr/>
      <dgm:t>
        <a:bodyPr/>
        <a:lstStyle/>
        <a:p>
          <a:endParaRPr lang="en-US"/>
        </a:p>
      </dgm:t>
    </dgm:pt>
    <dgm:pt modelId="{A416BD33-3701-4F8A-89E1-853B3F3C6F24}" type="sibTrans" cxnId="{BDA294E2-4789-47F2-A212-F61554435D87}">
      <dgm:prSet/>
      <dgm:spPr/>
      <dgm:t>
        <a:bodyPr/>
        <a:lstStyle/>
        <a:p>
          <a:r>
            <a:rPr lang="en-US" dirty="0" smtClean="0"/>
            <a:t>Eric Owens</a:t>
          </a:r>
          <a:endParaRPr lang="en-US" dirty="0"/>
        </a:p>
      </dgm:t>
    </dgm:pt>
    <dgm:pt modelId="{D5B55E44-224B-425A-9CFB-A93F1645C75C}">
      <dgm:prSet phldrT="[Text]"/>
      <dgm:spPr/>
      <dgm:t>
        <a:bodyPr/>
        <a:lstStyle/>
        <a:p>
          <a:r>
            <a:rPr lang="en-US" dirty="0" smtClean="0"/>
            <a:t>Adult Education</a:t>
          </a:r>
          <a:endParaRPr lang="en-US" dirty="0"/>
        </a:p>
      </dgm:t>
    </dgm:pt>
    <dgm:pt modelId="{29EFF277-277E-400C-A776-EFF7B03AF86F}" type="parTrans" cxnId="{4ACE6C6C-4906-4C80-8E5B-4C49C3094254}">
      <dgm:prSet/>
      <dgm:spPr/>
      <dgm:t>
        <a:bodyPr/>
        <a:lstStyle/>
        <a:p>
          <a:endParaRPr lang="en-US"/>
        </a:p>
      </dgm:t>
    </dgm:pt>
    <dgm:pt modelId="{B39C5F8C-41D7-4EC0-8A33-4214CE57A33E}" type="sibTrans" cxnId="{4ACE6C6C-4906-4C80-8E5B-4C49C3094254}">
      <dgm:prSet/>
      <dgm:spPr/>
      <dgm:t>
        <a:bodyPr/>
        <a:lstStyle/>
        <a:p>
          <a:r>
            <a:rPr lang="en-US" dirty="0" smtClean="0"/>
            <a:t>Zelda Rogers</a:t>
          </a:r>
          <a:endParaRPr lang="en-US" dirty="0"/>
        </a:p>
      </dgm:t>
    </dgm:pt>
    <dgm:pt modelId="{377128E0-FB9C-4A3C-B1F6-330A9B355416}">
      <dgm:prSet phldrT="[Text]"/>
      <dgm:spPr/>
      <dgm:t>
        <a:bodyPr/>
        <a:lstStyle/>
        <a:p>
          <a:r>
            <a:rPr lang="en-US" dirty="0" smtClean="0"/>
            <a:t>Apprenticeship</a:t>
          </a:r>
          <a:endParaRPr lang="en-US" dirty="0"/>
        </a:p>
      </dgm:t>
    </dgm:pt>
    <dgm:pt modelId="{5BD91915-89B0-41BF-8C47-5471BB62304E}" type="parTrans" cxnId="{349A600F-4472-4751-8C1B-C03D1198FBCE}">
      <dgm:prSet/>
      <dgm:spPr/>
      <dgm:t>
        <a:bodyPr/>
        <a:lstStyle/>
        <a:p>
          <a:endParaRPr lang="en-US"/>
        </a:p>
      </dgm:t>
    </dgm:pt>
    <dgm:pt modelId="{6C42564E-668E-48EC-8858-A884CE83ACF3}" type="sibTrans" cxnId="{349A600F-4472-4751-8C1B-C03D1198FBCE}">
      <dgm:prSet/>
      <dgm:spPr/>
      <dgm:t>
        <a:bodyPr/>
        <a:lstStyle/>
        <a:p>
          <a:r>
            <a:rPr lang="en-US" dirty="0" smtClean="0"/>
            <a:t>Ken Olsen</a:t>
          </a:r>
          <a:endParaRPr lang="en-US" dirty="0"/>
        </a:p>
      </dgm:t>
    </dgm:pt>
    <dgm:pt modelId="{C16B6186-C11C-4356-AD97-7BD664D928C1}">
      <dgm:prSet/>
      <dgm:spPr/>
      <dgm:t>
        <a:bodyPr/>
        <a:lstStyle/>
        <a:p>
          <a:r>
            <a:rPr lang="en-US" dirty="0" smtClean="0"/>
            <a:t>Federal and State Initiatives</a:t>
          </a:r>
          <a:endParaRPr lang="en-US" dirty="0"/>
        </a:p>
      </dgm:t>
    </dgm:pt>
    <dgm:pt modelId="{3EF7D55A-9A5B-4993-B3F5-F66FDB955EBD}" type="parTrans" cxnId="{087B9106-4DDC-40D9-A583-0A9C92F8F2FC}">
      <dgm:prSet/>
      <dgm:spPr/>
      <dgm:t>
        <a:bodyPr/>
        <a:lstStyle/>
        <a:p>
          <a:endParaRPr lang="en-US"/>
        </a:p>
      </dgm:t>
    </dgm:pt>
    <dgm:pt modelId="{FE9A4EEA-3186-48D4-B8BD-7B2E27A6A9ED}" type="sibTrans" cxnId="{087B9106-4DDC-40D9-A583-0A9C92F8F2FC}">
      <dgm:prSet/>
      <dgm:spPr/>
      <dgm:t>
        <a:bodyPr/>
        <a:lstStyle/>
        <a:p>
          <a:r>
            <a:rPr lang="en-US" dirty="0" smtClean="0"/>
            <a:t>Amy Albee-Levine</a:t>
          </a:r>
          <a:endParaRPr lang="en-US" dirty="0"/>
        </a:p>
      </dgm:t>
    </dgm:pt>
    <dgm:pt modelId="{641F674A-7401-40DA-95A2-8A641E6A1FCE}">
      <dgm:prSet/>
      <dgm:spPr/>
      <dgm:t>
        <a:bodyPr/>
        <a:lstStyle/>
        <a:p>
          <a:r>
            <a:rPr lang="en-US" dirty="0" smtClean="0"/>
            <a:t>State Supervisors</a:t>
          </a:r>
          <a:endParaRPr lang="en-US" dirty="0"/>
        </a:p>
      </dgm:t>
    </dgm:pt>
    <dgm:pt modelId="{B7FFE08F-FB9A-4004-9964-264A3C216FFA}" type="parTrans" cxnId="{9F640E8E-6F84-40C1-B84D-D8D04B0885B4}">
      <dgm:prSet/>
      <dgm:spPr/>
      <dgm:t>
        <a:bodyPr/>
        <a:lstStyle/>
        <a:p>
          <a:endParaRPr lang="en-US"/>
        </a:p>
      </dgm:t>
    </dgm:pt>
    <dgm:pt modelId="{E3898B84-4552-4133-9E0A-8A69257EAC83}" type="sibTrans" cxnId="{9F640E8E-6F84-40C1-B84D-D8D04B0885B4}">
      <dgm:prSet/>
      <dgm:spPr/>
      <dgm:t>
        <a:bodyPr/>
        <a:lstStyle/>
        <a:p>
          <a:pPr algn="r"/>
          <a:r>
            <a:rPr lang="en-US" dirty="0" smtClean="0"/>
            <a:t>Staff</a:t>
          </a:r>
          <a:endParaRPr lang="en-US" dirty="0"/>
        </a:p>
      </dgm:t>
    </dgm:pt>
    <dgm:pt modelId="{486890D9-E84E-4DC4-821B-8C867C976D27}" type="pres">
      <dgm:prSet presAssocID="{4D17175B-C9B1-49CC-825F-203CC2DAF9EF}" presName="hierChild1" presStyleCnt="0">
        <dgm:presLayoutVars>
          <dgm:orgChart val="1"/>
          <dgm:chPref val="1"/>
          <dgm:dir/>
          <dgm:animOne val="branch"/>
          <dgm:animLvl val="lvl"/>
          <dgm:resizeHandles/>
        </dgm:presLayoutVars>
      </dgm:prSet>
      <dgm:spPr/>
      <dgm:t>
        <a:bodyPr/>
        <a:lstStyle/>
        <a:p>
          <a:endParaRPr lang="en-US"/>
        </a:p>
      </dgm:t>
    </dgm:pt>
    <dgm:pt modelId="{E4C637D4-BC07-4477-AFCF-EF44E8D56DD0}" type="pres">
      <dgm:prSet presAssocID="{04D8053B-6598-40FD-AA58-918833A6FFAA}" presName="hierRoot1" presStyleCnt="0">
        <dgm:presLayoutVars>
          <dgm:hierBranch val="init"/>
        </dgm:presLayoutVars>
      </dgm:prSet>
      <dgm:spPr/>
    </dgm:pt>
    <dgm:pt modelId="{7672099B-B24C-4CE5-B720-0207FC5A923C}" type="pres">
      <dgm:prSet presAssocID="{04D8053B-6598-40FD-AA58-918833A6FFAA}" presName="rootComposite1" presStyleCnt="0"/>
      <dgm:spPr/>
    </dgm:pt>
    <dgm:pt modelId="{BE0BF42D-A6D0-4A91-8B94-F52921FC8100}" type="pres">
      <dgm:prSet presAssocID="{04D8053B-6598-40FD-AA58-918833A6FFAA}" presName="rootText1" presStyleLbl="node0" presStyleIdx="0" presStyleCnt="1" custScaleX="154936" custScaleY="120372">
        <dgm:presLayoutVars>
          <dgm:chMax/>
          <dgm:chPref val="3"/>
        </dgm:presLayoutVars>
      </dgm:prSet>
      <dgm:spPr/>
      <dgm:t>
        <a:bodyPr/>
        <a:lstStyle/>
        <a:p>
          <a:endParaRPr lang="en-US"/>
        </a:p>
      </dgm:t>
    </dgm:pt>
    <dgm:pt modelId="{AE4C7F66-D58C-4EA1-AFBE-A7A69E96BB31}" type="pres">
      <dgm:prSet presAssocID="{04D8053B-6598-40FD-AA58-918833A6FFAA}" presName="titleText1" presStyleLbl="fgAcc0" presStyleIdx="0" presStyleCnt="1" custLinFactNeighborX="60232" custLinFactNeighborY="14450">
        <dgm:presLayoutVars>
          <dgm:chMax val="0"/>
          <dgm:chPref val="0"/>
        </dgm:presLayoutVars>
      </dgm:prSet>
      <dgm:spPr/>
      <dgm:t>
        <a:bodyPr/>
        <a:lstStyle/>
        <a:p>
          <a:endParaRPr lang="en-US"/>
        </a:p>
      </dgm:t>
    </dgm:pt>
    <dgm:pt modelId="{5D76D49D-DB4E-4670-8C08-698B7B90FB33}" type="pres">
      <dgm:prSet presAssocID="{04D8053B-6598-40FD-AA58-918833A6FFAA}" presName="rootConnector1" presStyleLbl="node1" presStyleIdx="0" presStyleCnt="5"/>
      <dgm:spPr/>
      <dgm:t>
        <a:bodyPr/>
        <a:lstStyle/>
        <a:p>
          <a:endParaRPr lang="en-US"/>
        </a:p>
      </dgm:t>
    </dgm:pt>
    <dgm:pt modelId="{3FA3BF6B-1D20-49B9-8AA3-1021E8D78DA0}" type="pres">
      <dgm:prSet presAssocID="{04D8053B-6598-40FD-AA58-918833A6FFAA}" presName="hierChild2" presStyleCnt="0"/>
      <dgm:spPr/>
    </dgm:pt>
    <dgm:pt modelId="{B1763FAF-7F09-4989-937C-B8B7F2C7BBE2}" type="pres">
      <dgm:prSet presAssocID="{765C9125-962E-44A7-B62F-C08AC0DCA929}" presName="Name37" presStyleLbl="parChTrans1D2" presStyleIdx="0" presStyleCnt="4"/>
      <dgm:spPr/>
      <dgm:t>
        <a:bodyPr/>
        <a:lstStyle/>
        <a:p>
          <a:endParaRPr lang="en-US"/>
        </a:p>
      </dgm:t>
    </dgm:pt>
    <dgm:pt modelId="{9AB16E82-2210-49C4-9087-5181042851C9}" type="pres">
      <dgm:prSet presAssocID="{D4944DCA-C205-4E08-ABD2-004DE89D2DB0}" presName="hierRoot2" presStyleCnt="0">
        <dgm:presLayoutVars>
          <dgm:hierBranch val="init"/>
        </dgm:presLayoutVars>
      </dgm:prSet>
      <dgm:spPr/>
    </dgm:pt>
    <dgm:pt modelId="{010F7750-9CE3-4B1A-AA16-ADE6B3139E04}" type="pres">
      <dgm:prSet presAssocID="{D4944DCA-C205-4E08-ABD2-004DE89D2DB0}" presName="rootComposite" presStyleCnt="0"/>
      <dgm:spPr/>
    </dgm:pt>
    <dgm:pt modelId="{38B77B30-EAEB-4E25-93DD-31292C550271}" type="pres">
      <dgm:prSet presAssocID="{D4944DCA-C205-4E08-ABD2-004DE89D2DB0}" presName="rootText" presStyleLbl="node1" presStyleIdx="0" presStyleCnt="5">
        <dgm:presLayoutVars>
          <dgm:chMax/>
          <dgm:chPref val="3"/>
        </dgm:presLayoutVars>
      </dgm:prSet>
      <dgm:spPr/>
      <dgm:t>
        <a:bodyPr/>
        <a:lstStyle/>
        <a:p>
          <a:endParaRPr lang="en-US"/>
        </a:p>
      </dgm:t>
    </dgm:pt>
    <dgm:pt modelId="{BA309A86-FB32-4F43-93D9-85620E27FA9E}" type="pres">
      <dgm:prSet presAssocID="{D4944DCA-C205-4E08-ABD2-004DE89D2DB0}" presName="titleText2" presStyleLbl="fgAcc1" presStyleIdx="0" presStyleCnt="5">
        <dgm:presLayoutVars>
          <dgm:chMax val="0"/>
          <dgm:chPref val="0"/>
        </dgm:presLayoutVars>
      </dgm:prSet>
      <dgm:spPr/>
      <dgm:t>
        <a:bodyPr/>
        <a:lstStyle/>
        <a:p>
          <a:endParaRPr lang="en-US"/>
        </a:p>
      </dgm:t>
    </dgm:pt>
    <dgm:pt modelId="{8D3AE219-A68B-4C6B-83D8-B7146C012E9A}" type="pres">
      <dgm:prSet presAssocID="{D4944DCA-C205-4E08-ABD2-004DE89D2DB0}" presName="rootConnector" presStyleLbl="node2" presStyleIdx="0" presStyleCnt="0"/>
      <dgm:spPr/>
      <dgm:t>
        <a:bodyPr/>
        <a:lstStyle/>
        <a:p>
          <a:endParaRPr lang="en-US"/>
        </a:p>
      </dgm:t>
    </dgm:pt>
    <dgm:pt modelId="{FE2759B2-072A-46D4-B6E4-DEB8BF038F52}" type="pres">
      <dgm:prSet presAssocID="{D4944DCA-C205-4E08-ABD2-004DE89D2DB0}" presName="hierChild4" presStyleCnt="0"/>
      <dgm:spPr/>
    </dgm:pt>
    <dgm:pt modelId="{4174C6BD-9190-436D-ABD4-111C68E93622}" type="pres">
      <dgm:prSet presAssocID="{B7FFE08F-FB9A-4004-9964-264A3C216FFA}" presName="Name37" presStyleLbl="parChTrans1D3" presStyleIdx="0" presStyleCnt="1"/>
      <dgm:spPr/>
      <dgm:t>
        <a:bodyPr/>
        <a:lstStyle/>
        <a:p>
          <a:endParaRPr lang="en-US"/>
        </a:p>
      </dgm:t>
    </dgm:pt>
    <dgm:pt modelId="{96EFC671-9262-4D99-AF2A-47F18014B112}" type="pres">
      <dgm:prSet presAssocID="{641F674A-7401-40DA-95A2-8A641E6A1FCE}" presName="hierRoot2" presStyleCnt="0">
        <dgm:presLayoutVars>
          <dgm:hierBranch val="init"/>
        </dgm:presLayoutVars>
      </dgm:prSet>
      <dgm:spPr/>
    </dgm:pt>
    <dgm:pt modelId="{886D6DE2-1FC8-47A8-BC33-E16C2768E00F}" type="pres">
      <dgm:prSet presAssocID="{641F674A-7401-40DA-95A2-8A641E6A1FCE}" presName="rootComposite" presStyleCnt="0"/>
      <dgm:spPr/>
    </dgm:pt>
    <dgm:pt modelId="{324208E4-3153-4D6F-8A45-61193D98BDD7}" type="pres">
      <dgm:prSet presAssocID="{641F674A-7401-40DA-95A2-8A641E6A1FCE}" presName="rootText" presStyleLbl="node1" presStyleIdx="1" presStyleCnt="5" custScaleX="121863" custScaleY="89913">
        <dgm:presLayoutVars>
          <dgm:chMax/>
          <dgm:chPref val="3"/>
        </dgm:presLayoutVars>
      </dgm:prSet>
      <dgm:spPr/>
      <dgm:t>
        <a:bodyPr/>
        <a:lstStyle/>
        <a:p>
          <a:endParaRPr lang="en-US"/>
        </a:p>
      </dgm:t>
    </dgm:pt>
    <dgm:pt modelId="{6F061211-24B0-418E-A488-93A9D39EBC51}" type="pres">
      <dgm:prSet presAssocID="{641F674A-7401-40DA-95A2-8A641E6A1FCE}" presName="titleText2" presStyleLbl="fgAcc1" presStyleIdx="1" presStyleCnt="5" custLinFactNeighborX="26584" custLinFactNeighborY="-6256">
        <dgm:presLayoutVars>
          <dgm:chMax val="0"/>
          <dgm:chPref val="0"/>
        </dgm:presLayoutVars>
      </dgm:prSet>
      <dgm:spPr/>
      <dgm:t>
        <a:bodyPr/>
        <a:lstStyle/>
        <a:p>
          <a:endParaRPr lang="en-US"/>
        </a:p>
      </dgm:t>
    </dgm:pt>
    <dgm:pt modelId="{0E8FAA67-8824-4569-94F7-5464020562C0}" type="pres">
      <dgm:prSet presAssocID="{641F674A-7401-40DA-95A2-8A641E6A1FCE}" presName="rootConnector" presStyleLbl="node3" presStyleIdx="0" presStyleCnt="0"/>
      <dgm:spPr/>
      <dgm:t>
        <a:bodyPr/>
        <a:lstStyle/>
        <a:p>
          <a:endParaRPr lang="en-US"/>
        </a:p>
      </dgm:t>
    </dgm:pt>
    <dgm:pt modelId="{1E6F2ECB-554A-4795-9722-D20953E54F54}" type="pres">
      <dgm:prSet presAssocID="{641F674A-7401-40DA-95A2-8A641E6A1FCE}" presName="hierChild4" presStyleCnt="0"/>
      <dgm:spPr/>
    </dgm:pt>
    <dgm:pt modelId="{8DFD5CC5-B348-4B6B-94A0-5F84648E3E7D}" type="pres">
      <dgm:prSet presAssocID="{641F674A-7401-40DA-95A2-8A641E6A1FCE}" presName="hierChild5" presStyleCnt="0"/>
      <dgm:spPr/>
    </dgm:pt>
    <dgm:pt modelId="{027A251F-39BA-4E8C-9072-CD3D23DF662F}" type="pres">
      <dgm:prSet presAssocID="{D4944DCA-C205-4E08-ABD2-004DE89D2DB0}" presName="hierChild5" presStyleCnt="0"/>
      <dgm:spPr/>
    </dgm:pt>
    <dgm:pt modelId="{BB4B1750-6EDC-4A54-9250-EA69E1816B9C}" type="pres">
      <dgm:prSet presAssocID="{29EFF277-277E-400C-A776-EFF7B03AF86F}" presName="Name37" presStyleLbl="parChTrans1D2" presStyleIdx="1" presStyleCnt="4"/>
      <dgm:spPr/>
      <dgm:t>
        <a:bodyPr/>
        <a:lstStyle/>
        <a:p>
          <a:endParaRPr lang="en-US"/>
        </a:p>
      </dgm:t>
    </dgm:pt>
    <dgm:pt modelId="{96319662-C2E2-4E35-A0A3-600B728487CF}" type="pres">
      <dgm:prSet presAssocID="{D5B55E44-224B-425A-9CFB-A93F1645C75C}" presName="hierRoot2" presStyleCnt="0">
        <dgm:presLayoutVars>
          <dgm:hierBranch val="init"/>
        </dgm:presLayoutVars>
      </dgm:prSet>
      <dgm:spPr/>
    </dgm:pt>
    <dgm:pt modelId="{54F31897-6894-4203-8B72-4A94EE53EF6A}" type="pres">
      <dgm:prSet presAssocID="{D5B55E44-224B-425A-9CFB-A93F1645C75C}" presName="rootComposite" presStyleCnt="0"/>
      <dgm:spPr/>
    </dgm:pt>
    <dgm:pt modelId="{70D54446-8189-43CB-ADEF-174D94A582D1}" type="pres">
      <dgm:prSet presAssocID="{D5B55E44-224B-425A-9CFB-A93F1645C75C}" presName="rootText" presStyleLbl="node1" presStyleIdx="2" presStyleCnt="5">
        <dgm:presLayoutVars>
          <dgm:chMax/>
          <dgm:chPref val="3"/>
        </dgm:presLayoutVars>
      </dgm:prSet>
      <dgm:spPr/>
      <dgm:t>
        <a:bodyPr/>
        <a:lstStyle/>
        <a:p>
          <a:endParaRPr lang="en-US"/>
        </a:p>
      </dgm:t>
    </dgm:pt>
    <dgm:pt modelId="{04067D1C-9E32-4EE3-A380-63A9FDE090A5}" type="pres">
      <dgm:prSet presAssocID="{D5B55E44-224B-425A-9CFB-A93F1645C75C}" presName="titleText2" presStyleLbl="fgAcc1" presStyleIdx="2" presStyleCnt="5">
        <dgm:presLayoutVars>
          <dgm:chMax val="0"/>
          <dgm:chPref val="0"/>
        </dgm:presLayoutVars>
      </dgm:prSet>
      <dgm:spPr/>
      <dgm:t>
        <a:bodyPr/>
        <a:lstStyle/>
        <a:p>
          <a:endParaRPr lang="en-US"/>
        </a:p>
      </dgm:t>
    </dgm:pt>
    <dgm:pt modelId="{4BE5FC04-BAA4-4142-B9EE-2BD1C83AB079}" type="pres">
      <dgm:prSet presAssocID="{D5B55E44-224B-425A-9CFB-A93F1645C75C}" presName="rootConnector" presStyleLbl="node2" presStyleIdx="0" presStyleCnt="0"/>
      <dgm:spPr/>
      <dgm:t>
        <a:bodyPr/>
        <a:lstStyle/>
        <a:p>
          <a:endParaRPr lang="en-US"/>
        </a:p>
      </dgm:t>
    </dgm:pt>
    <dgm:pt modelId="{3F9F44F3-F1BF-4844-9D6D-622974DE7F6B}" type="pres">
      <dgm:prSet presAssocID="{D5B55E44-224B-425A-9CFB-A93F1645C75C}" presName="hierChild4" presStyleCnt="0"/>
      <dgm:spPr/>
    </dgm:pt>
    <dgm:pt modelId="{C1D7F1C4-BACE-47AA-AD8C-3558C358D335}" type="pres">
      <dgm:prSet presAssocID="{D5B55E44-224B-425A-9CFB-A93F1645C75C}" presName="hierChild5" presStyleCnt="0"/>
      <dgm:spPr/>
    </dgm:pt>
    <dgm:pt modelId="{170BC232-EC89-4942-9210-4C9CAFB439A8}" type="pres">
      <dgm:prSet presAssocID="{5BD91915-89B0-41BF-8C47-5471BB62304E}" presName="Name37" presStyleLbl="parChTrans1D2" presStyleIdx="2" presStyleCnt="4"/>
      <dgm:spPr/>
      <dgm:t>
        <a:bodyPr/>
        <a:lstStyle/>
        <a:p>
          <a:endParaRPr lang="en-US"/>
        </a:p>
      </dgm:t>
    </dgm:pt>
    <dgm:pt modelId="{662D62F2-723C-4848-AA9A-A822630545BD}" type="pres">
      <dgm:prSet presAssocID="{377128E0-FB9C-4A3C-B1F6-330A9B355416}" presName="hierRoot2" presStyleCnt="0">
        <dgm:presLayoutVars>
          <dgm:hierBranch val="init"/>
        </dgm:presLayoutVars>
      </dgm:prSet>
      <dgm:spPr/>
    </dgm:pt>
    <dgm:pt modelId="{7CC0E9D3-49D6-4D26-8F07-F1B8E5B30BA2}" type="pres">
      <dgm:prSet presAssocID="{377128E0-FB9C-4A3C-B1F6-330A9B355416}" presName="rootComposite" presStyleCnt="0"/>
      <dgm:spPr/>
    </dgm:pt>
    <dgm:pt modelId="{87CB9AC5-0C3D-41CF-B8A4-FEE5650BFBEE}" type="pres">
      <dgm:prSet presAssocID="{377128E0-FB9C-4A3C-B1F6-330A9B355416}" presName="rootText" presStyleLbl="node1" presStyleIdx="3" presStyleCnt="5">
        <dgm:presLayoutVars>
          <dgm:chMax/>
          <dgm:chPref val="3"/>
        </dgm:presLayoutVars>
      </dgm:prSet>
      <dgm:spPr/>
      <dgm:t>
        <a:bodyPr/>
        <a:lstStyle/>
        <a:p>
          <a:endParaRPr lang="en-US"/>
        </a:p>
      </dgm:t>
    </dgm:pt>
    <dgm:pt modelId="{73EA62D9-D53F-4C63-9802-04640E2C9581}" type="pres">
      <dgm:prSet presAssocID="{377128E0-FB9C-4A3C-B1F6-330A9B355416}" presName="titleText2" presStyleLbl="fgAcc1" presStyleIdx="3" presStyleCnt="5">
        <dgm:presLayoutVars>
          <dgm:chMax val="0"/>
          <dgm:chPref val="0"/>
        </dgm:presLayoutVars>
      </dgm:prSet>
      <dgm:spPr/>
      <dgm:t>
        <a:bodyPr/>
        <a:lstStyle/>
        <a:p>
          <a:endParaRPr lang="en-US"/>
        </a:p>
      </dgm:t>
    </dgm:pt>
    <dgm:pt modelId="{414448A5-339A-445C-AF18-A984193BACD6}" type="pres">
      <dgm:prSet presAssocID="{377128E0-FB9C-4A3C-B1F6-330A9B355416}" presName="rootConnector" presStyleLbl="node2" presStyleIdx="0" presStyleCnt="0"/>
      <dgm:spPr/>
      <dgm:t>
        <a:bodyPr/>
        <a:lstStyle/>
        <a:p>
          <a:endParaRPr lang="en-US"/>
        </a:p>
      </dgm:t>
    </dgm:pt>
    <dgm:pt modelId="{1A5EA7C4-F114-4E71-A6C4-78399CBEBEA2}" type="pres">
      <dgm:prSet presAssocID="{377128E0-FB9C-4A3C-B1F6-330A9B355416}" presName="hierChild4" presStyleCnt="0"/>
      <dgm:spPr/>
    </dgm:pt>
    <dgm:pt modelId="{08EB235E-8538-4E97-97ED-462FF507CFF7}" type="pres">
      <dgm:prSet presAssocID="{377128E0-FB9C-4A3C-B1F6-330A9B355416}" presName="hierChild5" presStyleCnt="0"/>
      <dgm:spPr/>
    </dgm:pt>
    <dgm:pt modelId="{96C69B10-D8B2-45B5-AB98-6099EA117CBC}" type="pres">
      <dgm:prSet presAssocID="{3EF7D55A-9A5B-4993-B3F5-F66FDB955EBD}" presName="Name37" presStyleLbl="parChTrans1D2" presStyleIdx="3" presStyleCnt="4"/>
      <dgm:spPr/>
      <dgm:t>
        <a:bodyPr/>
        <a:lstStyle/>
        <a:p>
          <a:endParaRPr lang="en-US"/>
        </a:p>
      </dgm:t>
    </dgm:pt>
    <dgm:pt modelId="{CC9D4626-D7AE-4C2A-B2DF-631944553B30}" type="pres">
      <dgm:prSet presAssocID="{C16B6186-C11C-4356-AD97-7BD664D928C1}" presName="hierRoot2" presStyleCnt="0">
        <dgm:presLayoutVars>
          <dgm:hierBranch val="init"/>
        </dgm:presLayoutVars>
      </dgm:prSet>
      <dgm:spPr/>
    </dgm:pt>
    <dgm:pt modelId="{AC08A99C-6955-415A-8ECE-912A28BA1381}" type="pres">
      <dgm:prSet presAssocID="{C16B6186-C11C-4356-AD97-7BD664D928C1}" presName="rootComposite" presStyleCnt="0"/>
      <dgm:spPr/>
    </dgm:pt>
    <dgm:pt modelId="{E1281E52-27CD-49BF-96EE-5D6E73C8BA18}" type="pres">
      <dgm:prSet presAssocID="{C16B6186-C11C-4356-AD97-7BD664D928C1}" presName="rootText" presStyleLbl="node1" presStyleIdx="4" presStyleCnt="5">
        <dgm:presLayoutVars>
          <dgm:chMax/>
          <dgm:chPref val="3"/>
        </dgm:presLayoutVars>
      </dgm:prSet>
      <dgm:spPr/>
      <dgm:t>
        <a:bodyPr/>
        <a:lstStyle/>
        <a:p>
          <a:endParaRPr lang="en-US"/>
        </a:p>
      </dgm:t>
    </dgm:pt>
    <dgm:pt modelId="{CD82509F-ABA8-4780-A0FF-9A9850B66C14}" type="pres">
      <dgm:prSet presAssocID="{C16B6186-C11C-4356-AD97-7BD664D928C1}" presName="titleText2" presStyleLbl="fgAcc1" presStyleIdx="4" presStyleCnt="5">
        <dgm:presLayoutVars>
          <dgm:chMax val="0"/>
          <dgm:chPref val="0"/>
        </dgm:presLayoutVars>
      </dgm:prSet>
      <dgm:spPr/>
      <dgm:t>
        <a:bodyPr/>
        <a:lstStyle/>
        <a:p>
          <a:endParaRPr lang="en-US"/>
        </a:p>
      </dgm:t>
    </dgm:pt>
    <dgm:pt modelId="{650586B8-4436-4ED9-8081-0A4E4B0A5FF0}" type="pres">
      <dgm:prSet presAssocID="{C16B6186-C11C-4356-AD97-7BD664D928C1}" presName="rootConnector" presStyleLbl="node2" presStyleIdx="0" presStyleCnt="0"/>
      <dgm:spPr/>
      <dgm:t>
        <a:bodyPr/>
        <a:lstStyle/>
        <a:p>
          <a:endParaRPr lang="en-US"/>
        </a:p>
      </dgm:t>
    </dgm:pt>
    <dgm:pt modelId="{E8504670-377B-4580-8E73-0BF043E863E7}" type="pres">
      <dgm:prSet presAssocID="{C16B6186-C11C-4356-AD97-7BD664D928C1}" presName="hierChild4" presStyleCnt="0"/>
      <dgm:spPr/>
    </dgm:pt>
    <dgm:pt modelId="{EC9F3EB0-7204-4E1A-BD75-6E3FD77071A9}" type="pres">
      <dgm:prSet presAssocID="{C16B6186-C11C-4356-AD97-7BD664D928C1}" presName="hierChild5" presStyleCnt="0"/>
      <dgm:spPr/>
    </dgm:pt>
    <dgm:pt modelId="{3EDCCD28-CE40-4F17-8B0E-74F302689EAB}" type="pres">
      <dgm:prSet presAssocID="{04D8053B-6598-40FD-AA58-918833A6FFAA}" presName="hierChild3" presStyleCnt="0"/>
      <dgm:spPr/>
    </dgm:pt>
  </dgm:ptLst>
  <dgm:cxnLst>
    <dgm:cxn modelId="{1035200C-C785-4C39-BD40-3AB248B7F9CF}" type="presOf" srcId="{FE9A4EEA-3186-48D4-B8BD-7B2E27A6A9ED}" destId="{CD82509F-ABA8-4780-A0FF-9A9850B66C14}" srcOrd="0" destOrd="0" presId="urn:microsoft.com/office/officeart/2008/layout/NameandTitleOrganizationalChart"/>
    <dgm:cxn modelId="{087B9106-4DDC-40D9-A583-0A9C92F8F2FC}" srcId="{04D8053B-6598-40FD-AA58-918833A6FFAA}" destId="{C16B6186-C11C-4356-AD97-7BD664D928C1}" srcOrd="3" destOrd="0" parTransId="{3EF7D55A-9A5B-4993-B3F5-F66FDB955EBD}" sibTransId="{FE9A4EEA-3186-48D4-B8BD-7B2E27A6A9ED}"/>
    <dgm:cxn modelId="{349A600F-4472-4751-8C1B-C03D1198FBCE}" srcId="{04D8053B-6598-40FD-AA58-918833A6FFAA}" destId="{377128E0-FB9C-4A3C-B1F6-330A9B355416}" srcOrd="2" destOrd="0" parTransId="{5BD91915-89B0-41BF-8C47-5471BB62304E}" sibTransId="{6C42564E-668E-48EC-8858-A884CE83ACF3}"/>
    <dgm:cxn modelId="{015CA57F-361C-4B8F-8BE5-8F18FE4FA065}" type="presOf" srcId="{3EF7D55A-9A5B-4993-B3F5-F66FDB955EBD}" destId="{96C69B10-D8B2-45B5-AB98-6099EA117CBC}" srcOrd="0" destOrd="0" presId="urn:microsoft.com/office/officeart/2008/layout/NameandTitleOrganizationalChart"/>
    <dgm:cxn modelId="{8E945BDC-9B35-4B38-9E04-7D44233A4314}" type="presOf" srcId="{D5B55E44-224B-425A-9CFB-A93F1645C75C}" destId="{70D54446-8189-43CB-ADEF-174D94A582D1}" srcOrd="0" destOrd="0" presId="urn:microsoft.com/office/officeart/2008/layout/NameandTitleOrganizationalChart"/>
    <dgm:cxn modelId="{B589DD28-9B69-45FF-B072-31A8EA3EE961}" type="presOf" srcId="{C16B6186-C11C-4356-AD97-7BD664D928C1}" destId="{E1281E52-27CD-49BF-96EE-5D6E73C8BA18}" srcOrd="0" destOrd="0" presId="urn:microsoft.com/office/officeart/2008/layout/NameandTitleOrganizationalChart"/>
    <dgm:cxn modelId="{6E287D3D-D8A3-48F9-94F6-BBE20ADAF8EF}" type="presOf" srcId="{D5B55E44-224B-425A-9CFB-A93F1645C75C}" destId="{4BE5FC04-BAA4-4142-B9EE-2BD1C83AB079}" srcOrd="1" destOrd="0" presId="urn:microsoft.com/office/officeart/2008/layout/NameandTitleOrganizationalChart"/>
    <dgm:cxn modelId="{2CA6EFBC-2731-4AA8-9B4F-5C413BF975AA}" type="presOf" srcId="{29EFF277-277E-400C-A776-EFF7B03AF86F}" destId="{BB4B1750-6EDC-4A54-9250-EA69E1816B9C}" srcOrd="0" destOrd="0" presId="urn:microsoft.com/office/officeart/2008/layout/NameandTitleOrganizationalChart"/>
    <dgm:cxn modelId="{13685401-9598-4EB6-9DB5-E4072CF604BF}" type="presOf" srcId="{C16B6186-C11C-4356-AD97-7BD664D928C1}" destId="{650586B8-4436-4ED9-8081-0A4E4B0A5FF0}" srcOrd="1" destOrd="0" presId="urn:microsoft.com/office/officeart/2008/layout/NameandTitleOrganizationalChart"/>
    <dgm:cxn modelId="{D930E4F5-403A-46A8-A4B6-33629E69B309}" type="presOf" srcId="{A416BD33-3701-4F8A-89E1-853B3F3C6F24}" destId="{BA309A86-FB32-4F43-93D9-85620E27FA9E}" srcOrd="0" destOrd="0" presId="urn:microsoft.com/office/officeart/2008/layout/NameandTitleOrganizationalChart"/>
    <dgm:cxn modelId="{7ECBC7BE-2E4F-4A63-ACC6-AB3D230C2ADE}" type="presOf" srcId="{5BD91915-89B0-41BF-8C47-5471BB62304E}" destId="{170BC232-EC89-4942-9210-4C9CAFB439A8}" srcOrd="0" destOrd="0" presId="urn:microsoft.com/office/officeart/2008/layout/NameandTitleOrganizationalChart"/>
    <dgm:cxn modelId="{38E4F955-9DF5-4976-977A-84C18CFBA659}" type="presOf" srcId="{4D17175B-C9B1-49CC-825F-203CC2DAF9EF}" destId="{486890D9-E84E-4DC4-821B-8C867C976D27}" srcOrd="0" destOrd="0" presId="urn:microsoft.com/office/officeart/2008/layout/NameandTitleOrganizationalChart"/>
    <dgm:cxn modelId="{D5EC9C5E-D8A4-4CBC-9EEC-D0E9CC5E100F}" type="presOf" srcId="{D4944DCA-C205-4E08-ABD2-004DE89D2DB0}" destId="{8D3AE219-A68B-4C6B-83D8-B7146C012E9A}" srcOrd="1" destOrd="0" presId="urn:microsoft.com/office/officeart/2008/layout/NameandTitleOrganizationalChart"/>
    <dgm:cxn modelId="{399D3CE3-4B78-4B02-900E-A0EDA5DBC3B6}" type="presOf" srcId="{6C42564E-668E-48EC-8858-A884CE83ACF3}" destId="{73EA62D9-D53F-4C63-9802-04640E2C9581}" srcOrd="0" destOrd="0" presId="urn:microsoft.com/office/officeart/2008/layout/NameandTitleOrganizationalChart"/>
    <dgm:cxn modelId="{7629DCAC-C7EC-4726-9C3F-6C58956B571E}" type="presOf" srcId="{641F674A-7401-40DA-95A2-8A641E6A1FCE}" destId="{0E8FAA67-8824-4569-94F7-5464020562C0}" srcOrd="1" destOrd="0" presId="urn:microsoft.com/office/officeart/2008/layout/NameandTitleOrganizationalChart"/>
    <dgm:cxn modelId="{A73F58B2-80EB-4BC8-95A4-81CB51590B1F}" type="presOf" srcId="{D4944DCA-C205-4E08-ABD2-004DE89D2DB0}" destId="{38B77B30-EAEB-4E25-93DD-31292C550271}" srcOrd="0" destOrd="0" presId="urn:microsoft.com/office/officeart/2008/layout/NameandTitleOrganizationalChart"/>
    <dgm:cxn modelId="{383CFDD6-54B3-4184-AACA-BFF8FA6091FA}" type="presOf" srcId="{765C9125-962E-44A7-B62F-C08AC0DCA929}" destId="{B1763FAF-7F09-4989-937C-B8B7F2C7BBE2}" srcOrd="0" destOrd="0" presId="urn:microsoft.com/office/officeart/2008/layout/NameandTitleOrganizationalChart"/>
    <dgm:cxn modelId="{E5D590F6-7413-4703-AFBC-00ABCACB5B7E}" type="presOf" srcId="{B7FFE08F-FB9A-4004-9964-264A3C216FFA}" destId="{4174C6BD-9190-436D-ABD4-111C68E93622}" srcOrd="0" destOrd="0" presId="urn:microsoft.com/office/officeart/2008/layout/NameandTitleOrganizationalChart"/>
    <dgm:cxn modelId="{5E26C9A3-2234-4604-8745-4961AA12671C}" type="presOf" srcId="{69479776-30C7-494B-B9CB-AEC757BA50B1}" destId="{AE4C7F66-D58C-4EA1-AFBE-A7A69E96BB31}" srcOrd="0" destOrd="0" presId="urn:microsoft.com/office/officeart/2008/layout/NameandTitleOrganizationalChart"/>
    <dgm:cxn modelId="{EA4E6F5C-51EF-42C5-BD8B-E6A69216D55C}" type="presOf" srcId="{377128E0-FB9C-4A3C-B1F6-330A9B355416}" destId="{87CB9AC5-0C3D-41CF-B8A4-FEE5650BFBEE}" srcOrd="0" destOrd="0" presId="urn:microsoft.com/office/officeart/2008/layout/NameandTitleOrganizationalChart"/>
    <dgm:cxn modelId="{A6BDE75A-33F8-4209-8F61-E7A65251526E}" type="presOf" srcId="{E3898B84-4552-4133-9E0A-8A69257EAC83}" destId="{6F061211-24B0-418E-A488-93A9D39EBC51}" srcOrd="0" destOrd="0" presId="urn:microsoft.com/office/officeart/2008/layout/NameandTitleOrganizationalChart"/>
    <dgm:cxn modelId="{BDA294E2-4789-47F2-A212-F61554435D87}" srcId="{04D8053B-6598-40FD-AA58-918833A6FFAA}" destId="{D4944DCA-C205-4E08-ABD2-004DE89D2DB0}" srcOrd="0" destOrd="0" parTransId="{765C9125-962E-44A7-B62F-C08AC0DCA929}" sibTransId="{A416BD33-3701-4F8A-89E1-853B3F3C6F24}"/>
    <dgm:cxn modelId="{CB8E171A-2327-4500-92EE-3ED425602297}" type="presOf" srcId="{04D8053B-6598-40FD-AA58-918833A6FFAA}" destId="{5D76D49D-DB4E-4670-8C08-698B7B90FB33}" srcOrd="1" destOrd="0" presId="urn:microsoft.com/office/officeart/2008/layout/NameandTitleOrganizationalChart"/>
    <dgm:cxn modelId="{9F640E8E-6F84-40C1-B84D-D8D04B0885B4}" srcId="{D4944DCA-C205-4E08-ABD2-004DE89D2DB0}" destId="{641F674A-7401-40DA-95A2-8A641E6A1FCE}" srcOrd="0" destOrd="0" parTransId="{B7FFE08F-FB9A-4004-9964-264A3C216FFA}" sibTransId="{E3898B84-4552-4133-9E0A-8A69257EAC83}"/>
    <dgm:cxn modelId="{C5EB9E3F-D8CA-4174-B4D4-E66AF399280F}" type="presOf" srcId="{04D8053B-6598-40FD-AA58-918833A6FFAA}" destId="{BE0BF42D-A6D0-4A91-8B94-F52921FC8100}" srcOrd="0" destOrd="0" presId="urn:microsoft.com/office/officeart/2008/layout/NameandTitleOrganizationalChart"/>
    <dgm:cxn modelId="{65D3E5CF-A57A-4F59-8ADE-4B7FD9DA007A}" type="presOf" srcId="{641F674A-7401-40DA-95A2-8A641E6A1FCE}" destId="{324208E4-3153-4D6F-8A45-61193D98BDD7}" srcOrd="0" destOrd="0" presId="urn:microsoft.com/office/officeart/2008/layout/NameandTitleOrganizationalChart"/>
    <dgm:cxn modelId="{42E1992A-E46C-4483-9307-183C4E20E70A}" srcId="{4D17175B-C9B1-49CC-825F-203CC2DAF9EF}" destId="{04D8053B-6598-40FD-AA58-918833A6FFAA}" srcOrd="0" destOrd="0" parTransId="{B42C5A1A-400E-4507-8792-7424BC632B07}" sibTransId="{69479776-30C7-494B-B9CB-AEC757BA50B1}"/>
    <dgm:cxn modelId="{77778F6F-5E1A-422A-BFE9-9EADEE4CE2B5}" type="presOf" srcId="{B39C5F8C-41D7-4EC0-8A33-4214CE57A33E}" destId="{04067D1C-9E32-4EE3-A380-63A9FDE090A5}" srcOrd="0" destOrd="0" presId="urn:microsoft.com/office/officeart/2008/layout/NameandTitleOrganizationalChart"/>
    <dgm:cxn modelId="{4ACE6C6C-4906-4C80-8E5B-4C49C3094254}" srcId="{04D8053B-6598-40FD-AA58-918833A6FFAA}" destId="{D5B55E44-224B-425A-9CFB-A93F1645C75C}" srcOrd="1" destOrd="0" parTransId="{29EFF277-277E-400C-A776-EFF7B03AF86F}" sibTransId="{B39C5F8C-41D7-4EC0-8A33-4214CE57A33E}"/>
    <dgm:cxn modelId="{CB484C49-7C6E-48D2-A1A6-EFCA4DB45FC2}" type="presOf" srcId="{377128E0-FB9C-4A3C-B1F6-330A9B355416}" destId="{414448A5-339A-445C-AF18-A984193BACD6}" srcOrd="1" destOrd="0" presId="urn:microsoft.com/office/officeart/2008/layout/NameandTitleOrganizationalChart"/>
    <dgm:cxn modelId="{B27DE8F3-23B6-413E-8CA1-E2393AFED057}" type="presParOf" srcId="{486890D9-E84E-4DC4-821B-8C867C976D27}" destId="{E4C637D4-BC07-4477-AFCF-EF44E8D56DD0}" srcOrd="0" destOrd="0" presId="urn:microsoft.com/office/officeart/2008/layout/NameandTitleOrganizationalChart"/>
    <dgm:cxn modelId="{27A439CA-689F-492C-AC2C-1AFA52242912}" type="presParOf" srcId="{E4C637D4-BC07-4477-AFCF-EF44E8D56DD0}" destId="{7672099B-B24C-4CE5-B720-0207FC5A923C}" srcOrd="0" destOrd="0" presId="urn:microsoft.com/office/officeart/2008/layout/NameandTitleOrganizationalChart"/>
    <dgm:cxn modelId="{DFDDC3A2-168A-4635-A30A-07E51F1D4614}" type="presParOf" srcId="{7672099B-B24C-4CE5-B720-0207FC5A923C}" destId="{BE0BF42D-A6D0-4A91-8B94-F52921FC8100}" srcOrd="0" destOrd="0" presId="urn:microsoft.com/office/officeart/2008/layout/NameandTitleOrganizationalChart"/>
    <dgm:cxn modelId="{7F0EA5BE-ED41-48E7-B3E0-C32F1AF4A709}" type="presParOf" srcId="{7672099B-B24C-4CE5-B720-0207FC5A923C}" destId="{AE4C7F66-D58C-4EA1-AFBE-A7A69E96BB31}" srcOrd="1" destOrd="0" presId="urn:microsoft.com/office/officeart/2008/layout/NameandTitleOrganizationalChart"/>
    <dgm:cxn modelId="{25BBA0C2-BFCC-4D63-963A-D217D4936267}" type="presParOf" srcId="{7672099B-B24C-4CE5-B720-0207FC5A923C}" destId="{5D76D49D-DB4E-4670-8C08-698B7B90FB33}" srcOrd="2" destOrd="0" presId="urn:microsoft.com/office/officeart/2008/layout/NameandTitleOrganizationalChart"/>
    <dgm:cxn modelId="{D0464D5B-EA3C-4766-B785-6F3A8FBFF188}" type="presParOf" srcId="{E4C637D4-BC07-4477-AFCF-EF44E8D56DD0}" destId="{3FA3BF6B-1D20-49B9-8AA3-1021E8D78DA0}" srcOrd="1" destOrd="0" presId="urn:microsoft.com/office/officeart/2008/layout/NameandTitleOrganizationalChart"/>
    <dgm:cxn modelId="{3B98825B-0304-482E-B2D6-400F3FB19C6E}" type="presParOf" srcId="{3FA3BF6B-1D20-49B9-8AA3-1021E8D78DA0}" destId="{B1763FAF-7F09-4989-937C-B8B7F2C7BBE2}" srcOrd="0" destOrd="0" presId="urn:microsoft.com/office/officeart/2008/layout/NameandTitleOrganizationalChart"/>
    <dgm:cxn modelId="{85B58802-59D1-41C4-9051-C4B28E3B79E2}" type="presParOf" srcId="{3FA3BF6B-1D20-49B9-8AA3-1021E8D78DA0}" destId="{9AB16E82-2210-49C4-9087-5181042851C9}" srcOrd="1" destOrd="0" presId="urn:microsoft.com/office/officeart/2008/layout/NameandTitleOrganizationalChart"/>
    <dgm:cxn modelId="{A1636B9F-9F48-4F03-B27D-9F3E9DBA1812}" type="presParOf" srcId="{9AB16E82-2210-49C4-9087-5181042851C9}" destId="{010F7750-9CE3-4B1A-AA16-ADE6B3139E04}" srcOrd="0" destOrd="0" presId="urn:microsoft.com/office/officeart/2008/layout/NameandTitleOrganizationalChart"/>
    <dgm:cxn modelId="{6A0FEE42-F697-4326-B8CA-DEA725CC6D38}" type="presParOf" srcId="{010F7750-9CE3-4B1A-AA16-ADE6B3139E04}" destId="{38B77B30-EAEB-4E25-93DD-31292C550271}" srcOrd="0" destOrd="0" presId="urn:microsoft.com/office/officeart/2008/layout/NameandTitleOrganizationalChart"/>
    <dgm:cxn modelId="{6ACCB4E2-7DE6-49EE-83F6-1A92BA2BDC01}" type="presParOf" srcId="{010F7750-9CE3-4B1A-AA16-ADE6B3139E04}" destId="{BA309A86-FB32-4F43-93D9-85620E27FA9E}" srcOrd="1" destOrd="0" presId="urn:microsoft.com/office/officeart/2008/layout/NameandTitleOrganizationalChart"/>
    <dgm:cxn modelId="{D61DA414-17AC-444D-9294-A9FEB84255E0}" type="presParOf" srcId="{010F7750-9CE3-4B1A-AA16-ADE6B3139E04}" destId="{8D3AE219-A68B-4C6B-83D8-B7146C012E9A}" srcOrd="2" destOrd="0" presId="urn:microsoft.com/office/officeart/2008/layout/NameandTitleOrganizationalChart"/>
    <dgm:cxn modelId="{5B146ECD-E0D5-49D5-9042-5E327A541D8B}" type="presParOf" srcId="{9AB16E82-2210-49C4-9087-5181042851C9}" destId="{FE2759B2-072A-46D4-B6E4-DEB8BF038F52}" srcOrd="1" destOrd="0" presId="urn:microsoft.com/office/officeart/2008/layout/NameandTitleOrganizationalChart"/>
    <dgm:cxn modelId="{37477353-5186-4046-A026-87DB88F667BD}" type="presParOf" srcId="{FE2759B2-072A-46D4-B6E4-DEB8BF038F52}" destId="{4174C6BD-9190-436D-ABD4-111C68E93622}" srcOrd="0" destOrd="0" presId="urn:microsoft.com/office/officeart/2008/layout/NameandTitleOrganizationalChart"/>
    <dgm:cxn modelId="{A87AD74B-AFF1-420E-83A4-8BEF4C478C5C}" type="presParOf" srcId="{FE2759B2-072A-46D4-B6E4-DEB8BF038F52}" destId="{96EFC671-9262-4D99-AF2A-47F18014B112}" srcOrd="1" destOrd="0" presId="urn:microsoft.com/office/officeart/2008/layout/NameandTitleOrganizationalChart"/>
    <dgm:cxn modelId="{F8B1280C-B3D0-486D-88BB-6DB97BFF9289}" type="presParOf" srcId="{96EFC671-9262-4D99-AF2A-47F18014B112}" destId="{886D6DE2-1FC8-47A8-BC33-E16C2768E00F}" srcOrd="0" destOrd="0" presId="urn:microsoft.com/office/officeart/2008/layout/NameandTitleOrganizationalChart"/>
    <dgm:cxn modelId="{E2F68185-E622-4942-90D7-A8BE61D48D75}" type="presParOf" srcId="{886D6DE2-1FC8-47A8-BC33-E16C2768E00F}" destId="{324208E4-3153-4D6F-8A45-61193D98BDD7}" srcOrd="0" destOrd="0" presId="urn:microsoft.com/office/officeart/2008/layout/NameandTitleOrganizationalChart"/>
    <dgm:cxn modelId="{A6C48DDE-4FD5-4529-A0C4-32F96869C797}" type="presParOf" srcId="{886D6DE2-1FC8-47A8-BC33-E16C2768E00F}" destId="{6F061211-24B0-418E-A488-93A9D39EBC51}" srcOrd="1" destOrd="0" presId="urn:microsoft.com/office/officeart/2008/layout/NameandTitleOrganizationalChart"/>
    <dgm:cxn modelId="{F2F9435A-37B1-42FB-B1C4-0B4CEF070AE0}" type="presParOf" srcId="{886D6DE2-1FC8-47A8-BC33-E16C2768E00F}" destId="{0E8FAA67-8824-4569-94F7-5464020562C0}" srcOrd="2" destOrd="0" presId="urn:microsoft.com/office/officeart/2008/layout/NameandTitleOrganizationalChart"/>
    <dgm:cxn modelId="{03445767-889D-4343-90AD-639074C94C49}" type="presParOf" srcId="{96EFC671-9262-4D99-AF2A-47F18014B112}" destId="{1E6F2ECB-554A-4795-9722-D20953E54F54}" srcOrd="1" destOrd="0" presId="urn:microsoft.com/office/officeart/2008/layout/NameandTitleOrganizationalChart"/>
    <dgm:cxn modelId="{5EDEF4A6-36B7-4DCF-96AF-264FEF5C93F0}" type="presParOf" srcId="{96EFC671-9262-4D99-AF2A-47F18014B112}" destId="{8DFD5CC5-B348-4B6B-94A0-5F84648E3E7D}" srcOrd="2" destOrd="0" presId="urn:microsoft.com/office/officeart/2008/layout/NameandTitleOrganizationalChart"/>
    <dgm:cxn modelId="{8E3741E7-955B-4FD4-8FBA-36415D25A149}" type="presParOf" srcId="{9AB16E82-2210-49C4-9087-5181042851C9}" destId="{027A251F-39BA-4E8C-9072-CD3D23DF662F}" srcOrd="2" destOrd="0" presId="urn:microsoft.com/office/officeart/2008/layout/NameandTitleOrganizationalChart"/>
    <dgm:cxn modelId="{A10C93B0-70F1-4E59-8490-573EB3CE1C8E}" type="presParOf" srcId="{3FA3BF6B-1D20-49B9-8AA3-1021E8D78DA0}" destId="{BB4B1750-6EDC-4A54-9250-EA69E1816B9C}" srcOrd="2" destOrd="0" presId="urn:microsoft.com/office/officeart/2008/layout/NameandTitleOrganizationalChart"/>
    <dgm:cxn modelId="{7DEB986D-51DB-404C-AA19-E3B4E916036E}" type="presParOf" srcId="{3FA3BF6B-1D20-49B9-8AA3-1021E8D78DA0}" destId="{96319662-C2E2-4E35-A0A3-600B728487CF}" srcOrd="3" destOrd="0" presId="urn:microsoft.com/office/officeart/2008/layout/NameandTitleOrganizationalChart"/>
    <dgm:cxn modelId="{4377FB73-B8C9-4C49-8AD1-03798E1572D7}" type="presParOf" srcId="{96319662-C2E2-4E35-A0A3-600B728487CF}" destId="{54F31897-6894-4203-8B72-4A94EE53EF6A}" srcOrd="0" destOrd="0" presId="urn:microsoft.com/office/officeart/2008/layout/NameandTitleOrganizationalChart"/>
    <dgm:cxn modelId="{363434EB-DDA3-45A5-9F99-4848ABF1009F}" type="presParOf" srcId="{54F31897-6894-4203-8B72-4A94EE53EF6A}" destId="{70D54446-8189-43CB-ADEF-174D94A582D1}" srcOrd="0" destOrd="0" presId="urn:microsoft.com/office/officeart/2008/layout/NameandTitleOrganizationalChart"/>
    <dgm:cxn modelId="{E786DEE8-CEBC-4C46-928E-FB36367B0CBC}" type="presParOf" srcId="{54F31897-6894-4203-8B72-4A94EE53EF6A}" destId="{04067D1C-9E32-4EE3-A380-63A9FDE090A5}" srcOrd="1" destOrd="0" presId="urn:microsoft.com/office/officeart/2008/layout/NameandTitleOrganizationalChart"/>
    <dgm:cxn modelId="{19D6A01F-2CE4-4900-844E-1E721691C956}" type="presParOf" srcId="{54F31897-6894-4203-8B72-4A94EE53EF6A}" destId="{4BE5FC04-BAA4-4142-B9EE-2BD1C83AB079}" srcOrd="2" destOrd="0" presId="urn:microsoft.com/office/officeart/2008/layout/NameandTitleOrganizationalChart"/>
    <dgm:cxn modelId="{3D2815D0-0AD4-4060-9C8D-5266F0AB7FF0}" type="presParOf" srcId="{96319662-C2E2-4E35-A0A3-600B728487CF}" destId="{3F9F44F3-F1BF-4844-9D6D-622974DE7F6B}" srcOrd="1" destOrd="0" presId="urn:microsoft.com/office/officeart/2008/layout/NameandTitleOrganizationalChart"/>
    <dgm:cxn modelId="{CC97FC9C-52BE-49A5-95D6-942FED71633D}" type="presParOf" srcId="{96319662-C2E2-4E35-A0A3-600B728487CF}" destId="{C1D7F1C4-BACE-47AA-AD8C-3558C358D335}" srcOrd="2" destOrd="0" presId="urn:microsoft.com/office/officeart/2008/layout/NameandTitleOrganizationalChart"/>
    <dgm:cxn modelId="{04E0F009-1994-4230-8763-379F16F11204}" type="presParOf" srcId="{3FA3BF6B-1D20-49B9-8AA3-1021E8D78DA0}" destId="{170BC232-EC89-4942-9210-4C9CAFB439A8}" srcOrd="4" destOrd="0" presId="urn:microsoft.com/office/officeart/2008/layout/NameandTitleOrganizationalChart"/>
    <dgm:cxn modelId="{F2A5614F-657B-4582-8712-3299AB5A6A54}" type="presParOf" srcId="{3FA3BF6B-1D20-49B9-8AA3-1021E8D78DA0}" destId="{662D62F2-723C-4848-AA9A-A822630545BD}" srcOrd="5" destOrd="0" presId="urn:microsoft.com/office/officeart/2008/layout/NameandTitleOrganizationalChart"/>
    <dgm:cxn modelId="{59A24790-DA2A-44CD-A2F5-56C17F2AD30A}" type="presParOf" srcId="{662D62F2-723C-4848-AA9A-A822630545BD}" destId="{7CC0E9D3-49D6-4D26-8F07-F1B8E5B30BA2}" srcOrd="0" destOrd="0" presId="urn:microsoft.com/office/officeart/2008/layout/NameandTitleOrganizationalChart"/>
    <dgm:cxn modelId="{9E641770-F4A8-4E43-9053-E36A72028084}" type="presParOf" srcId="{7CC0E9D3-49D6-4D26-8F07-F1B8E5B30BA2}" destId="{87CB9AC5-0C3D-41CF-B8A4-FEE5650BFBEE}" srcOrd="0" destOrd="0" presId="urn:microsoft.com/office/officeart/2008/layout/NameandTitleOrganizationalChart"/>
    <dgm:cxn modelId="{899277D7-451F-4734-B579-798C3474BDC7}" type="presParOf" srcId="{7CC0E9D3-49D6-4D26-8F07-F1B8E5B30BA2}" destId="{73EA62D9-D53F-4C63-9802-04640E2C9581}" srcOrd="1" destOrd="0" presId="urn:microsoft.com/office/officeart/2008/layout/NameandTitleOrganizationalChart"/>
    <dgm:cxn modelId="{5C08156C-5734-4C39-B6C7-41171C63D39F}" type="presParOf" srcId="{7CC0E9D3-49D6-4D26-8F07-F1B8E5B30BA2}" destId="{414448A5-339A-445C-AF18-A984193BACD6}" srcOrd="2" destOrd="0" presId="urn:microsoft.com/office/officeart/2008/layout/NameandTitleOrganizationalChart"/>
    <dgm:cxn modelId="{6BF41473-F8BF-4AF8-B35C-AD3A4C3D2EFF}" type="presParOf" srcId="{662D62F2-723C-4848-AA9A-A822630545BD}" destId="{1A5EA7C4-F114-4E71-A6C4-78399CBEBEA2}" srcOrd="1" destOrd="0" presId="urn:microsoft.com/office/officeart/2008/layout/NameandTitleOrganizationalChart"/>
    <dgm:cxn modelId="{60AE14A3-E5E0-4238-869F-9367557ED205}" type="presParOf" srcId="{662D62F2-723C-4848-AA9A-A822630545BD}" destId="{08EB235E-8538-4E97-97ED-462FF507CFF7}" srcOrd="2" destOrd="0" presId="urn:microsoft.com/office/officeart/2008/layout/NameandTitleOrganizationalChart"/>
    <dgm:cxn modelId="{5B0ADF13-6898-4607-BB1F-D57A84EF815A}" type="presParOf" srcId="{3FA3BF6B-1D20-49B9-8AA3-1021E8D78DA0}" destId="{96C69B10-D8B2-45B5-AB98-6099EA117CBC}" srcOrd="6" destOrd="0" presId="urn:microsoft.com/office/officeart/2008/layout/NameandTitleOrganizationalChart"/>
    <dgm:cxn modelId="{34C0AD75-F31B-44A0-B3EF-587C91A2A247}" type="presParOf" srcId="{3FA3BF6B-1D20-49B9-8AA3-1021E8D78DA0}" destId="{CC9D4626-D7AE-4C2A-B2DF-631944553B30}" srcOrd="7" destOrd="0" presId="urn:microsoft.com/office/officeart/2008/layout/NameandTitleOrganizationalChart"/>
    <dgm:cxn modelId="{83442404-CAA1-48DE-A099-70ED9C87E4EE}" type="presParOf" srcId="{CC9D4626-D7AE-4C2A-B2DF-631944553B30}" destId="{AC08A99C-6955-415A-8ECE-912A28BA1381}" srcOrd="0" destOrd="0" presId="urn:microsoft.com/office/officeart/2008/layout/NameandTitleOrganizationalChart"/>
    <dgm:cxn modelId="{6CCD7039-CD1C-42D7-9049-1894D70DB0BB}" type="presParOf" srcId="{AC08A99C-6955-415A-8ECE-912A28BA1381}" destId="{E1281E52-27CD-49BF-96EE-5D6E73C8BA18}" srcOrd="0" destOrd="0" presId="urn:microsoft.com/office/officeart/2008/layout/NameandTitleOrganizationalChart"/>
    <dgm:cxn modelId="{B5DCF10F-6A50-4FB2-8AA3-AAEC2F3E9B54}" type="presParOf" srcId="{AC08A99C-6955-415A-8ECE-912A28BA1381}" destId="{CD82509F-ABA8-4780-A0FF-9A9850B66C14}" srcOrd="1" destOrd="0" presId="urn:microsoft.com/office/officeart/2008/layout/NameandTitleOrganizationalChart"/>
    <dgm:cxn modelId="{4F730296-DE4A-4036-AF35-7E0F36C1D002}" type="presParOf" srcId="{AC08A99C-6955-415A-8ECE-912A28BA1381}" destId="{650586B8-4436-4ED9-8081-0A4E4B0A5FF0}" srcOrd="2" destOrd="0" presId="urn:microsoft.com/office/officeart/2008/layout/NameandTitleOrganizationalChart"/>
    <dgm:cxn modelId="{AF50CDDF-C0BF-4987-88E3-DFAC033A0A1D}" type="presParOf" srcId="{CC9D4626-D7AE-4C2A-B2DF-631944553B30}" destId="{E8504670-377B-4580-8E73-0BF043E863E7}" srcOrd="1" destOrd="0" presId="urn:microsoft.com/office/officeart/2008/layout/NameandTitleOrganizationalChart"/>
    <dgm:cxn modelId="{346C5097-8846-484A-BF49-32BC40FC34EA}" type="presParOf" srcId="{CC9D4626-D7AE-4C2A-B2DF-631944553B30}" destId="{EC9F3EB0-7204-4E1A-BD75-6E3FD77071A9}" srcOrd="2" destOrd="0" presId="urn:microsoft.com/office/officeart/2008/layout/NameandTitleOrganizationalChart"/>
    <dgm:cxn modelId="{482A2D2A-EDFA-4BCB-8378-84A5297C0D8E}" type="presParOf" srcId="{E4C637D4-BC07-4477-AFCF-EF44E8D56DD0}" destId="{3EDCCD28-CE40-4F17-8B0E-74F302689EAB}"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B6CE4-F537-484D-9E2D-32D47DEB6D0D}">
      <dsp:nvSpPr>
        <dsp:cNvPr id="0" name=""/>
        <dsp:cNvSpPr/>
      </dsp:nvSpPr>
      <dsp:spPr>
        <a:xfrm>
          <a:off x="3358109" y="883637"/>
          <a:ext cx="290619" cy="2339333"/>
        </a:xfrm>
        <a:custGeom>
          <a:avLst/>
          <a:gdLst/>
          <a:ahLst/>
          <a:cxnLst/>
          <a:rect l="0" t="0" r="0" b="0"/>
          <a:pathLst>
            <a:path>
              <a:moveTo>
                <a:pt x="290619" y="0"/>
              </a:moveTo>
              <a:lnTo>
                <a:pt x="290619" y="2339333"/>
              </a:lnTo>
              <a:lnTo>
                <a:pt x="0" y="2339333"/>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5670CC-FD9A-415C-B04F-41788E8BF74A}">
      <dsp:nvSpPr>
        <dsp:cNvPr id="0" name=""/>
        <dsp:cNvSpPr/>
      </dsp:nvSpPr>
      <dsp:spPr>
        <a:xfrm>
          <a:off x="3648728" y="883637"/>
          <a:ext cx="290619" cy="949436"/>
        </a:xfrm>
        <a:custGeom>
          <a:avLst/>
          <a:gdLst/>
          <a:ahLst/>
          <a:cxnLst/>
          <a:rect l="0" t="0" r="0" b="0"/>
          <a:pathLst>
            <a:path>
              <a:moveTo>
                <a:pt x="0" y="0"/>
              </a:moveTo>
              <a:lnTo>
                <a:pt x="0" y="949436"/>
              </a:lnTo>
              <a:lnTo>
                <a:pt x="290619" y="949436"/>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3EF975-CB38-47F6-86DD-1D5F5825A908}">
      <dsp:nvSpPr>
        <dsp:cNvPr id="0" name=""/>
        <dsp:cNvSpPr/>
      </dsp:nvSpPr>
      <dsp:spPr>
        <a:xfrm>
          <a:off x="3358109" y="883637"/>
          <a:ext cx="290619" cy="949436"/>
        </a:xfrm>
        <a:custGeom>
          <a:avLst/>
          <a:gdLst/>
          <a:ahLst/>
          <a:cxnLst/>
          <a:rect l="0" t="0" r="0" b="0"/>
          <a:pathLst>
            <a:path>
              <a:moveTo>
                <a:pt x="290619" y="0"/>
              </a:moveTo>
              <a:lnTo>
                <a:pt x="290619" y="949436"/>
              </a:lnTo>
              <a:lnTo>
                <a:pt x="0" y="949436"/>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B928AD-14F7-4A5C-83C5-9AFE37748941}">
      <dsp:nvSpPr>
        <dsp:cNvPr id="0" name=""/>
        <dsp:cNvSpPr/>
      </dsp:nvSpPr>
      <dsp:spPr>
        <a:xfrm>
          <a:off x="3648728" y="883637"/>
          <a:ext cx="2496936" cy="3288769"/>
        </a:xfrm>
        <a:custGeom>
          <a:avLst/>
          <a:gdLst/>
          <a:ahLst/>
          <a:cxnLst/>
          <a:rect l="0" t="0" r="0" b="0"/>
          <a:pathLst>
            <a:path>
              <a:moveTo>
                <a:pt x="0" y="0"/>
              </a:moveTo>
              <a:lnTo>
                <a:pt x="0" y="3083221"/>
              </a:lnTo>
              <a:lnTo>
                <a:pt x="2496936" y="3083221"/>
              </a:lnTo>
              <a:lnTo>
                <a:pt x="2496936" y="3288769"/>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EBE12A-68F8-4774-ACD2-4CA814F0FE7D}">
      <dsp:nvSpPr>
        <dsp:cNvPr id="0" name=""/>
        <dsp:cNvSpPr/>
      </dsp:nvSpPr>
      <dsp:spPr>
        <a:xfrm>
          <a:off x="3536440" y="883637"/>
          <a:ext cx="91440" cy="3288769"/>
        </a:xfrm>
        <a:custGeom>
          <a:avLst/>
          <a:gdLst/>
          <a:ahLst/>
          <a:cxnLst/>
          <a:rect l="0" t="0" r="0" b="0"/>
          <a:pathLst>
            <a:path>
              <a:moveTo>
                <a:pt x="112288" y="0"/>
              </a:moveTo>
              <a:lnTo>
                <a:pt x="112288" y="3083221"/>
              </a:lnTo>
              <a:lnTo>
                <a:pt x="45720" y="3083221"/>
              </a:lnTo>
              <a:lnTo>
                <a:pt x="45720" y="3288769"/>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5FF4A0-F12C-4D89-86BF-39AF33BF8844}">
      <dsp:nvSpPr>
        <dsp:cNvPr id="0" name=""/>
        <dsp:cNvSpPr/>
      </dsp:nvSpPr>
      <dsp:spPr>
        <a:xfrm>
          <a:off x="1255365" y="883637"/>
          <a:ext cx="2393362" cy="3288769"/>
        </a:xfrm>
        <a:custGeom>
          <a:avLst/>
          <a:gdLst/>
          <a:ahLst/>
          <a:cxnLst/>
          <a:rect l="0" t="0" r="0" b="0"/>
          <a:pathLst>
            <a:path>
              <a:moveTo>
                <a:pt x="2393362" y="0"/>
              </a:moveTo>
              <a:lnTo>
                <a:pt x="2393362" y="3083221"/>
              </a:lnTo>
              <a:lnTo>
                <a:pt x="0" y="3083221"/>
              </a:lnTo>
              <a:lnTo>
                <a:pt x="0" y="3288769"/>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122AE0-67DA-4B9F-819E-6ADECBF4E0A4}">
      <dsp:nvSpPr>
        <dsp:cNvPr id="0" name=""/>
        <dsp:cNvSpPr/>
      </dsp:nvSpPr>
      <dsp:spPr>
        <a:xfrm>
          <a:off x="2798017" y="2716"/>
          <a:ext cx="1701421" cy="88092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124308" numCol="1" spcCol="1270" anchor="ctr" anchorCtr="0">
          <a:noAutofit/>
        </a:bodyPr>
        <a:lstStyle/>
        <a:p>
          <a:pPr lvl="0" algn="ctr" defTabSz="622300">
            <a:lnSpc>
              <a:spcPct val="90000"/>
            </a:lnSpc>
            <a:spcBef>
              <a:spcPct val="0"/>
            </a:spcBef>
            <a:spcAft>
              <a:spcPct val="35000"/>
            </a:spcAft>
          </a:pPr>
          <a:r>
            <a:rPr lang="en-US" sz="1400" b="1" kern="1200" dirty="0" smtClean="0"/>
            <a:t>Office of the Chancellor </a:t>
          </a:r>
          <a:endParaRPr lang="en-US" sz="1400" b="1" kern="1200" dirty="0"/>
        </a:p>
      </dsp:txBody>
      <dsp:txXfrm>
        <a:off x="2798017" y="2716"/>
        <a:ext cx="1701421" cy="880920"/>
      </dsp:txXfrm>
    </dsp:sp>
    <dsp:sp modelId="{33086378-D498-4C29-8132-C90CCFD4DF40}">
      <dsp:nvSpPr>
        <dsp:cNvPr id="0" name=""/>
        <dsp:cNvSpPr/>
      </dsp:nvSpPr>
      <dsp:spPr>
        <a:xfrm>
          <a:off x="3138302" y="687876"/>
          <a:ext cx="1531279" cy="29364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10795" rIns="43180" bIns="10795" numCol="1" spcCol="1270" anchor="ctr" anchorCtr="0">
          <a:noAutofit/>
        </a:bodyPr>
        <a:lstStyle/>
        <a:p>
          <a:pPr lvl="0" algn="r" defTabSz="755650">
            <a:lnSpc>
              <a:spcPct val="90000"/>
            </a:lnSpc>
            <a:spcBef>
              <a:spcPct val="0"/>
            </a:spcBef>
            <a:spcAft>
              <a:spcPct val="35000"/>
            </a:spcAft>
          </a:pPr>
          <a:r>
            <a:rPr lang="en-US" sz="1700" kern="1200" dirty="0" smtClean="0"/>
            <a:t>Rod Duckworth</a:t>
          </a:r>
          <a:endParaRPr lang="en-US" sz="1700" kern="1200" dirty="0"/>
        </a:p>
      </dsp:txBody>
      <dsp:txXfrm>
        <a:off x="3138302" y="687876"/>
        <a:ext cx="1531279" cy="293640"/>
      </dsp:txXfrm>
    </dsp:sp>
    <dsp:sp modelId="{523F15E5-22D2-494A-A2CB-F45A840DB37C}">
      <dsp:nvSpPr>
        <dsp:cNvPr id="0" name=""/>
        <dsp:cNvSpPr/>
      </dsp:nvSpPr>
      <dsp:spPr>
        <a:xfrm>
          <a:off x="190378" y="4172407"/>
          <a:ext cx="2129975" cy="60917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124308" numCol="1" spcCol="1270" anchor="ctr" anchorCtr="0">
          <a:noAutofit/>
        </a:bodyPr>
        <a:lstStyle/>
        <a:p>
          <a:pPr lvl="0" algn="ctr" defTabSz="622300">
            <a:lnSpc>
              <a:spcPct val="90000"/>
            </a:lnSpc>
            <a:spcBef>
              <a:spcPct val="0"/>
            </a:spcBef>
            <a:spcAft>
              <a:spcPct val="35000"/>
            </a:spcAft>
          </a:pPr>
          <a:r>
            <a:rPr lang="en-US" sz="1400" b="1" kern="1200" dirty="0" smtClean="0"/>
            <a:t>Budget, Accountability and Assessment</a:t>
          </a:r>
          <a:endParaRPr lang="en-US" sz="1400" b="1" kern="1200" dirty="0"/>
        </a:p>
      </dsp:txBody>
      <dsp:txXfrm>
        <a:off x="190378" y="4172407"/>
        <a:ext cx="2129975" cy="609174"/>
      </dsp:txXfrm>
    </dsp:sp>
    <dsp:sp modelId="{A62CE1F3-5A1D-4FE1-BF5C-EEB258A8D0AB}">
      <dsp:nvSpPr>
        <dsp:cNvPr id="0" name=""/>
        <dsp:cNvSpPr/>
      </dsp:nvSpPr>
      <dsp:spPr>
        <a:xfrm>
          <a:off x="987524" y="4665802"/>
          <a:ext cx="1531279" cy="29364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lvl="0" algn="r" defTabSz="800100">
            <a:lnSpc>
              <a:spcPct val="90000"/>
            </a:lnSpc>
            <a:spcBef>
              <a:spcPct val="0"/>
            </a:spcBef>
            <a:spcAft>
              <a:spcPct val="35000"/>
            </a:spcAft>
          </a:pPr>
          <a:r>
            <a:rPr lang="en-US" sz="1800" kern="1200" dirty="0" smtClean="0"/>
            <a:t>Tara Goodman</a:t>
          </a:r>
          <a:endParaRPr lang="en-US" sz="1800" kern="1200" dirty="0"/>
        </a:p>
      </dsp:txBody>
      <dsp:txXfrm>
        <a:off x="987524" y="4665802"/>
        <a:ext cx="1531279" cy="293640"/>
      </dsp:txXfrm>
    </dsp:sp>
    <dsp:sp modelId="{2ED7A04D-7516-4900-A09E-F193E9098297}">
      <dsp:nvSpPr>
        <dsp:cNvPr id="0" name=""/>
        <dsp:cNvSpPr/>
      </dsp:nvSpPr>
      <dsp:spPr>
        <a:xfrm>
          <a:off x="2731449" y="4172407"/>
          <a:ext cx="1701421" cy="60917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124308" numCol="1" spcCol="1270" anchor="ctr" anchorCtr="0">
          <a:noAutofit/>
        </a:bodyPr>
        <a:lstStyle/>
        <a:p>
          <a:pPr lvl="0" algn="ctr" defTabSz="622300">
            <a:lnSpc>
              <a:spcPct val="90000"/>
            </a:lnSpc>
            <a:spcBef>
              <a:spcPct val="0"/>
            </a:spcBef>
            <a:spcAft>
              <a:spcPct val="35000"/>
            </a:spcAft>
          </a:pPr>
          <a:r>
            <a:rPr lang="en-US" sz="1400" b="1" kern="1200" dirty="0" smtClean="0"/>
            <a:t>Grants Administration</a:t>
          </a:r>
          <a:endParaRPr lang="en-US" sz="1400" b="1" kern="1200" dirty="0"/>
        </a:p>
      </dsp:txBody>
      <dsp:txXfrm>
        <a:off x="2731449" y="4172407"/>
        <a:ext cx="1701421" cy="609174"/>
      </dsp:txXfrm>
    </dsp:sp>
    <dsp:sp modelId="{6EF2B635-4167-4A9F-BAA9-71CC28B0DF1E}">
      <dsp:nvSpPr>
        <dsp:cNvPr id="0" name=""/>
        <dsp:cNvSpPr/>
      </dsp:nvSpPr>
      <dsp:spPr>
        <a:xfrm>
          <a:off x="3200407" y="4648199"/>
          <a:ext cx="1531279" cy="29364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lvl="0" algn="r" defTabSz="488950">
            <a:lnSpc>
              <a:spcPct val="90000"/>
            </a:lnSpc>
            <a:spcBef>
              <a:spcPct val="0"/>
            </a:spcBef>
            <a:spcAft>
              <a:spcPct val="35000"/>
            </a:spcAft>
          </a:pPr>
          <a:r>
            <a:rPr lang="en-US" sz="1100" kern="1200" dirty="0" smtClean="0"/>
            <a:t>Gloria </a:t>
          </a:r>
          <a:r>
            <a:rPr lang="en-US" sz="1100" kern="1200" dirty="0" err="1" smtClean="0"/>
            <a:t>Spradley</a:t>
          </a:r>
          <a:r>
            <a:rPr lang="en-US" sz="1100" kern="1200" dirty="0" smtClean="0"/>
            <a:t>-Brown</a:t>
          </a:r>
          <a:endParaRPr lang="en-US" sz="1100" kern="1200" dirty="0"/>
        </a:p>
      </dsp:txBody>
      <dsp:txXfrm>
        <a:off x="3200407" y="4648199"/>
        <a:ext cx="1531279" cy="293640"/>
      </dsp:txXfrm>
    </dsp:sp>
    <dsp:sp modelId="{34550FED-14DD-4EA5-9AE3-FAA0E19CEBE2}">
      <dsp:nvSpPr>
        <dsp:cNvPr id="0" name=""/>
        <dsp:cNvSpPr/>
      </dsp:nvSpPr>
      <dsp:spPr>
        <a:xfrm>
          <a:off x="5014109" y="4172407"/>
          <a:ext cx="2263111" cy="63147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124308" numCol="1" spcCol="1270" anchor="ctr" anchorCtr="0">
          <a:noAutofit/>
        </a:bodyPr>
        <a:lstStyle/>
        <a:p>
          <a:pPr lvl="0" algn="ctr" defTabSz="622300">
            <a:lnSpc>
              <a:spcPct val="90000"/>
            </a:lnSpc>
            <a:spcBef>
              <a:spcPct val="0"/>
            </a:spcBef>
            <a:spcAft>
              <a:spcPct val="35000"/>
            </a:spcAft>
          </a:pPr>
          <a:r>
            <a:rPr lang="en-US" sz="1400" b="1" kern="1200" dirty="0" smtClean="0"/>
            <a:t>Standards, Benchmarks and Frameworks</a:t>
          </a:r>
          <a:endParaRPr lang="en-US" sz="1400" b="1" kern="1200" dirty="0"/>
        </a:p>
      </dsp:txBody>
      <dsp:txXfrm>
        <a:off x="5014109" y="4172407"/>
        <a:ext cx="2263111" cy="631470"/>
      </dsp:txXfrm>
    </dsp:sp>
    <dsp:sp modelId="{0289726C-F752-437B-A3A0-8F83FD34545A}">
      <dsp:nvSpPr>
        <dsp:cNvPr id="0" name=""/>
        <dsp:cNvSpPr/>
      </dsp:nvSpPr>
      <dsp:spPr>
        <a:xfrm>
          <a:off x="5936319" y="4648200"/>
          <a:ext cx="1531279" cy="29364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10795" rIns="43180" bIns="10795" numCol="1" spcCol="1270" anchor="ctr" anchorCtr="0">
          <a:noAutofit/>
        </a:bodyPr>
        <a:lstStyle/>
        <a:p>
          <a:pPr lvl="0" algn="r" defTabSz="755650">
            <a:lnSpc>
              <a:spcPct val="90000"/>
            </a:lnSpc>
            <a:spcBef>
              <a:spcPct val="0"/>
            </a:spcBef>
            <a:spcAft>
              <a:spcPct val="35000"/>
            </a:spcAft>
          </a:pPr>
          <a:r>
            <a:rPr lang="en-US" sz="1700" kern="1200" dirty="0" smtClean="0"/>
            <a:t>Kathleen Taylor </a:t>
          </a:r>
          <a:endParaRPr lang="en-US" sz="1700" kern="1200" dirty="0"/>
        </a:p>
      </dsp:txBody>
      <dsp:txXfrm>
        <a:off x="5936319" y="4648200"/>
        <a:ext cx="1531279" cy="293640"/>
      </dsp:txXfrm>
    </dsp:sp>
    <dsp:sp modelId="{1B6C9A4F-12C8-4439-B11C-DE5FC7FC5B25}">
      <dsp:nvSpPr>
        <dsp:cNvPr id="0" name=""/>
        <dsp:cNvSpPr/>
      </dsp:nvSpPr>
      <dsp:spPr>
        <a:xfrm>
          <a:off x="1656687" y="1392613"/>
          <a:ext cx="1701421" cy="88092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24308" numCol="1" spcCol="1270" anchor="ctr" anchorCtr="0">
          <a:noAutofit/>
        </a:bodyPr>
        <a:lstStyle/>
        <a:p>
          <a:pPr lvl="0" algn="ctr" defTabSz="800100">
            <a:lnSpc>
              <a:spcPct val="90000"/>
            </a:lnSpc>
            <a:spcBef>
              <a:spcPct val="0"/>
            </a:spcBef>
            <a:spcAft>
              <a:spcPct val="35000"/>
            </a:spcAft>
          </a:pPr>
          <a:r>
            <a:rPr lang="en-US" sz="1800" b="1" kern="1200" dirty="0" smtClean="0"/>
            <a:t>K12 Liaison</a:t>
          </a:r>
          <a:endParaRPr lang="en-US" sz="1800" b="1" kern="1200" dirty="0"/>
        </a:p>
      </dsp:txBody>
      <dsp:txXfrm>
        <a:off x="1656687" y="1392613"/>
        <a:ext cx="1701421" cy="880920"/>
      </dsp:txXfrm>
    </dsp:sp>
    <dsp:sp modelId="{A020DD71-9EFD-4947-AE8A-79C0F15617CF}">
      <dsp:nvSpPr>
        <dsp:cNvPr id="0" name=""/>
        <dsp:cNvSpPr/>
      </dsp:nvSpPr>
      <dsp:spPr>
        <a:xfrm>
          <a:off x="1996972" y="2077773"/>
          <a:ext cx="1531279" cy="29364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40640" bIns="10160" numCol="1" spcCol="1270" anchor="ctr" anchorCtr="0">
          <a:noAutofit/>
        </a:bodyPr>
        <a:lstStyle/>
        <a:p>
          <a:pPr lvl="0" algn="r" defTabSz="711200">
            <a:lnSpc>
              <a:spcPct val="90000"/>
            </a:lnSpc>
            <a:spcBef>
              <a:spcPct val="0"/>
            </a:spcBef>
            <a:spcAft>
              <a:spcPct val="35000"/>
            </a:spcAft>
          </a:pPr>
          <a:r>
            <a:rPr lang="en-US" sz="1600" kern="1200" dirty="0" err="1" smtClean="0"/>
            <a:t>Stefany</a:t>
          </a:r>
          <a:r>
            <a:rPr lang="en-US" sz="1600" kern="1200" dirty="0" smtClean="0"/>
            <a:t> Deckard</a:t>
          </a:r>
          <a:endParaRPr lang="en-US" sz="1600" kern="1200" dirty="0"/>
        </a:p>
      </dsp:txBody>
      <dsp:txXfrm>
        <a:off x="1996972" y="2077773"/>
        <a:ext cx="1531279" cy="293640"/>
      </dsp:txXfrm>
    </dsp:sp>
    <dsp:sp modelId="{DB44627B-E5E4-460D-9A54-C41DB05AC588}">
      <dsp:nvSpPr>
        <dsp:cNvPr id="0" name=""/>
        <dsp:cNvSpPr/>
      </dsp:nvSpPr>
      <dsp:spPr>
        <a:xfrm>
          <a:off x="3939347" y="1392613"/>
          <a:ext cx="1701421" cy="88092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4308" numCol="1" spcCol="1270" anchor="ctr" anchorCtr="0">
          <a:noAutofit/>
        </a:bodyPr>
        <a:lstStyle/>
        <a:p>
          <a:pPr lvl="0" algn="ctr" defTabSz="844550">
            <a:lnSpc>
              <a:spcPct val="90000"/>
            </a:lnSpc>
            <a:spcBef>
              <a:spcPct val="0"/>
            </a:spcBef>
            <a:spcAft>
              <a:spcPct val="35000"/>
            </a:spcAft>
          </a:pPr>
          <a:r>
            <a:rPr lang="en-US" sz="1900" b="1" kern="1200" dirty="0" smtClean="0"/>
            <a:t>Educational Initiatives</a:t>
          </a:r>
          <a:endParaRPr lang="en-US" sz="1900" b="1" kern="1200" dirty="0"/>
        </a:p>
      </dsp:txBody>
      <dsp:txXfrm>
        <a:off x="3939347" y="1392613"/>
        <a:ext cx="1701421" cy="880920"/>
      </dsp:txXfrm>
    </dsp:sp>
    <dsp:sp modelId="{B2E52B9C-2DBD-4694-8CED-1282A41EEA8E}">
      <dsp:nvSpPr>
        <dsp:cNvPr id="0" name=""/>
        <dsp:cNvSpPr/>
      </dsp:nvSpPr>
      <dsp:spPr>
        <a:xfrm>
          <a:off x="4279631" y="2077773"/>
          <a:ext cx="1531279" cy="29364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10795" rIns="43180" bIns="10795" numCol="1" spcCol="1270" anchor="ctr" anchorCtr="0">
          <a:noAutofit/>
        </a:bodyPr>
        <a:lstStyle/>
        <a:p>
          <a:pPr lvl="0" algn="r" defTabSz="755650">
            <a:lnSpc>
              <a:spcPct val="90000"/>
            </a:lnSpc>
            <a:spcBef>
              <a:spcPct val="0"/>
            </a:spcBef>
            <a:spcAft>
              <a:spcPct val="35000"/>
            </a:spcAft>
          </a:pPr>
          <a:r>
            <a:rPr lang="en-US" sz="1700" kern="1200" dirty="0" smtClean="0"/>
            <a:t>Belinda </a:t>
          </a:r>
          <a:r>
            <a:rPr lang="en-US" sz="1700" kern="1200" dirty="0" err="1" smtClean="0"/>
            <a:t>Chason</a:t>
          </a:r>
          <a:endParaRPr lang="en-US" sz="1700" kern="1200" dirty="0"/>
        </a:p>
      </dsp:txBody>
      <dsp:txXfrm>
        <a:off x="4279631" y="2077773"/>
        <a:ext cx="1531279" cy="293640"/>
      </dsp:txXfrm>
    </dsp:sp>
    <dsp:sp modelId="{EC660D3F-1D59-44A1-B2B1-A3F7CA71957E}">
      <dsp:nvSpPr>
        <dsp:cNvPr id="0" name=""/>
        <dsp:cNvSpPr/>
      </dsp:nvSpPr>
      <dsp:spPr>
        <a:xfrm>
          <a:off x="1656687" y="2782510"/>
          <a:ext cx="1701421" cy="88092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4308" numCol="1" spcCol="1270" anchor="ctr" anchorCtr="0">
          <a:noAutofit/>
        </a:bodyPr>
        <a:lstStyle/>
        <a:p>
          <a:pPr lvl="0" algn="ctr" defTabSz="844550">
            <a:lnSpc>
              <a:spcPct val="90000"/>
            </a:lnSpc>
            <a:spcBef>
              <a:spcPct val="0"/>
            </a:spcBef>
            <a:spcAft>
              <a:spcPct val="35000"/>
            </a:spcAft>
          </a:pPr>
          <a:r>
            <a:rPr lang="en-US" sz="1900" b="1" kern="1200" dirty="0" smtClean="0"/>
            <a:t>FCS Liaison</a:t>
          </a:r>
          <a:endParaRPr lang="en-US" sz="1900" b="1" kern="1200" dirty="0"/>
        </a:p>
      </dsp:txBody>
      <dsp:txXfrm>
        <a:off x="1656687" y="2782510"/>
        <a:ext cx="1701421" cy="880920"/>
      </dsp:txXfrm>
    </dsp:sp>
    <dsp:sp modelId="{0B5F2B0D-652B-4C41-9C38-9E92DCEB748F}">
      <dsp:nvSpPr>
        <dsp:cNvPr id="0" name=""/>
        <dsp:cNvSpPr/>
      </dsp:nvSpPr>
      <dsp:spPr>
        <a:xfrm>
          <a:off x="1996972" y="3467670"/>
          <a:ext cx="1531279" cy="29364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260" tIns="12065" rIns="48260" bIns="12065" numCol="1" spcCol="1270" anchor="ctr" anchorCtr="0">
          <a:noAutofit/>
        </a:bodyPr>
        <a:lstStyle/>
        <a:p>
          <a:pPr lvl="0" algn="r" defTabSz="844550">
            <a:lnSpc>
              <a:spcPct val="90000"/>
            </a:lnSpc>
            <a:spcBef>
              <a:spcPct val="0"/>
            </a:spcBef>
            <a:spcAft>
              <a:spcPct val="35000"/>
            </a:spcAft>
          </a:pPr>
          <a:r>
            <a:rPr lang="en-US" sz="1900" kern="1200" dirty="0" smtClean="0"/>
            <a:t>Wendy </a:t>
          </a:r>
          <a:r>
            <a:rPr lang="en-US" sz="1900" kern="1200" dirty="0" err="1" smtClean="0"/>
            <a:t>Sikora</a:t>
          </a:r>
          <a:endParaRPr lang="en-US" sz="1900" kern="1200" dirty="0"/>
        </a:p>
      </dsp:txBody>
      <dsp:txXfrm>
        <a:off x="1996972" y="3467670"/>
        <a:ext cx="1531279" cy="2936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B02F17C-E1E2-432D-A5F0-0D9760BE6B73}" type="datetimeFigureOut">
              <a:rPr lang="en-US" smtClean="0"/>
              <a:t>7/28/2016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1883B62-0A5E-44AB-A21A-240F4833F0DC}" type="slidenum">
              <a:rPr lang="en-US" smtClean="0"/>
              <a:t>‹#›</a:t>
            </a:fld>
            <a:endParaRPr lang="en-US"/>
          </a:p>
        </p:txBody>
      </p:sp>
    </p:spTree>
    <p:extLst>
      <p:ext uri="{BB962C8B-B14F-4D97-AF65-F5344CB8AC3E}">
        <p14:creationId xmlns:p14="http://schemas.microsoft.com/office/powerpoint/2010/main" val="2586771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83B62-0A5E-44AB-A21A-240F4833F0DC}" type="slidenum">
              <a:rPr lang="en-US" smtClean="0"/>
              <a:t>1</a:t>
            </a:fld>
            <a:endParaRPr lang="en-US"/>
          </a:p>
        </p:txBody>
      </p:sp>
    </p:spTree>
    <p:extLst>
      <p:ext uri="{BB962C8B-B14F-4D97-AF65-F5344CB8AC3E}">
        <p14:creationId xmlns:p14="http://schemas.microsoft.com/office/powerpoint/2010/main" val="2426233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student may be tested prior to admission as long as the test scores are not used to deny entry.</a:t>
            </a:r>
          </a:p>
          <a:p>
            <a:endParaRPr lang="en-US" dirty="0"/>
          </a:p>
          <a:p>
            <a:r>
              <a:rPr lang="en-US" dirty="0" smtClean="0"/>
              <a:t>This would include dual enrolled secondary students.</a:t>
            </a:r>
          </a:p>
          <a:p>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738D8E45-51BE-41C9-A06D-72D2742C399C}"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3341280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Rule 6A-10.0315</a:t>
            </a:r>
            <a:endParaRPr lang="en-US" dirty="0"/>
          </a:p>
          <a:p>
            <a:r>
              <a:rPr lang="en-US" dirty="0" smtClean="0"/>
              <a:t>If a student cannot reach the requirements on a basic skills test, they may sit for a related examination.  If they pass that exam, they may be counted as a completer.  The school may allow the student to sit for an exam is they have successfully completed all the requirements except the basic skills.</a:t>
            </a:r>
            <a:endParaRPr lang="en-US" dirty="0"/>
          </a:p>
        </p:txBody>
      </p:sp>
      <p:sp>
        <p:nvSpPr>
          <p:cNvPr id="4" name="Slide Number Placeholder 3"/>
          <p:cNvSpPr>
            <a:spLocks noGrp="1"/>
          </p:cNvSpPr>
          <p:nvPr>
            <p:ph type="sldNum" sz="quarter" idx="10"/>
          </p:nvPr>
        </p:nvSpPr>
        <p:spPr/>
        <p:txBody>
          <a:bodyPr/>
          <a:lstStyle/>
          <a:p>
            <a:fld id="{738D8E45-51BE-41C9-A06D-72D2742C399C}"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1845746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83B62-0A5E-44AB-A21A-240F4833F0DC}" type="slidenum">
              <a:rPr lang="en-US" smtClean="0"/>
              <a:t>39</a:t>
            </a:fld>
            <a:endParaRPr lang="en-US"/>
          </a:p>
        </p:txBody>
      </p:sp>
    </p:spTree>
    <p:extLst>
      <p:ext uri="{BB962C8B-B14F-4D97-AF65-F5344CB8AC3E}">
        <p14:creationId xmlns:p14="http://schemas.microsoft.com/office/powerpoint/2010/main" val="3149697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34D1CFFA-3104-49C8-93AA-01CAF4CDE423}" type="slidenum">
              <a:rPr lang="en-US" smtClean="0"/>
              <a:pPr>
                <a:defRPr/>
              </a:pPr>
              <a:t>40</a:t>
            </a:fld>
            <a:endParaRPr lang="en-US" dirty="0"/>
          </a:p>
        </p:txBody>
      </p:sp>
    </p:spTree>
    <p:extLst>
      <p:ext uri="{BB962C8B-B14F-4D97-AF65-F5344CB8AC3E}">
        <p14:creationId xmlns:p14="http://schemas.microsoft.com/office/powerpoint/2010/main" val="655581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83B62-0A5E-44AB-A21A-240F4833F0DC}" type="slidenum">
              <a:rPr lang="en-US" smtClean="0"/>
              <a:t>49</a:t>
            </a:fld>
            <a:endParaRPr lang="en-US"/>
          </a:p>
        </p:txBody>
      </p:sp>
    </p:spTree>
    <p:extLst>
      <p:ext uri="{BB962C8B-B14F-4D97-AF65-F5344CB8AC3E}">
        <p14:creationId xmlns:p14="http://schemas.microsoft.com/office/powerpoint/2010/main" val="3170640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DCAE</a:t>
            </a:r>
            <a:r>
              <a:rPr lang="en-US" baseline="0" dirty="0" smtClean="0"/>
              <a:t> webpage can be found by going to fldoe.org.  There are two ways to access the DCAE </a:t>
            </a:r>
            <a:r>
              <a:rPr lang="en-US" baseline="0" dirty="0" err="1" smtClean="0"/>
              <a:t>webage</a:t>
            </a:r>
            <a:r>
              <a:rPr lang="en-US" baseline="0" dirty="0" smtClean="0"/>
              <a:t> from homepage.  </a:t>
            </a:r>
          </a:p>
          <a:p>
            <a:pPr marL="232943" indent="-232943">
              <a:buAutoNum type="arabicPeriod"/>
            </a:pPr>
            <a:r>
              <a:rPr lang="en-US" baseline="0" dirty="0" smtClean="0"/>
              <a:t>Click on the Academics Tab, then select Career and Adult Education</a:t>
            </a:r>
          </a:p>
          <a:p>
            <a:pPr marL="232943" indent="-232943">
              <a:buAutoNum type="arabicPeriod"/>
            </a:pPr>
            <a:r>
              <a:rPr lang="en-US" baseline="0" dirty="0" smtClean="0"/>
              <a:t>Go to fldoe.org, then scroll down to the Career and Adult Education section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1883B62-0A5E-44AB-A21A-240F4833F0DC}" type="slidenum">
              <a:rPr lang="en-US" smtClean="0"/>
              <a:t>7</a:t>
            </a:fld>
            <a:endParaRPr lang="en-US"/>
          </a:p>
        </p:txBody>
      </p:sp>
    </p:spTree>
    <p:extLst>
      <p:ext uri="{BB962C8B-B14F-4D97-AF65-F5344CB8AC3E}">
        <p14:creationId xmlns:p14="http://schemas.microsoft.com/office/powerpoint/2010/main" val="1426752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83B62-0A5E-44AB-A21A-240F4833F0DC}" type="slidenum">
              <a:rPr lang="en-US" smtClean="0"/>
              <a:t>8</a:t>
            </a:fld>
            <a:endParaRPr lang="en-US"/>
          </a:p>
        </p:txBody>
      </p:sp>
    </p:spTree>
    <p:extLst>
      <p:ext uri="{BB962C8B-B14F-4D97-AF65-F5344CB8AC3E}">
        <p14:creationId xmlns:p14="http://schemas.microsoft.com/office/powerpoint/2010/main" val="1286927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83B62-0A5E-44AB-A21A-240F4833F0DC}" type="slidenum">
              <a:rPr lang="en-US" smtClean="0"/>
              <a:t>9</a:t>
            </a:fld>
            <a:endParaRPr lang="en-US"/>
          </a:p>
        </p:txBody>
      </p:sp>
    </p:spTree>
    <p:extLst>
      <p:ext uri="{BB962C8B-B14F-4D97-AF65-F5344CB8AC3E}">
        <p14:creationId xmlns:p14="http://schemas.microsoft.com/office/powerpoint/2010/main" val="666439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83B62-0A5E-44AB-A21A-240F4833F0DC}" type="slidenum">
              <a:rPr lang="en-US" smtClean="0"/>
              <a:t>10</a:t>
            </a:fld>
            <a:endParaRPr lang="en-US"/>
          </a:p>
        </p:txBody>
      </p:sp>
    </p:spTree>
    <p:extLst>
      <p:ext uri="{BB962C8B-B14F-4D97-AF65-F5344CB8AC3E}">
        <p14:creationId xmlns:p14="http://schemas.microsoft.com/office/powerpoint/2010/main" val="3854727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83B62-0A5E-44AB-A21A-240F4833F0DC}" type="slidenum">
              <a:rPr lang="en-US" smtClean="0"/>
              <a:t>11</a:t>
            </a:fld>
            <a:endParaRPr lang="en-US"/>
          </a:p>
        </p:txBody>
      </p:sp>
    </p:spTree>
    <p:extLst>
      <p:ext uri="{BB962C8B-B14F-4D97-AF65-F5344CB8AC3E}">
        <p14:creationId xmlns:p14="http://schemas.microsoft.com/office/powerpoint/2010/main" val="683583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83B62-0A5E-44AB-A21A-240F4833F0DC}" type="slidenum">
              <a:rPr lang="en-US" smtClean="0"/>
              <a:t>14</a:t>
            </a:fld>
            <a:endParaRPr lang="en-US"/>
          </a:p>
        </p:txBody>
      </p:sp>
    </p:spTree>
    <p:extLst>
      <p:ext uri="{BB962C8B-B14F-4D97-AF65-F5344CB8AC3E}">
        <p14:creationId xmlns:p14="http://schemas.microsoft.com/office/powerpoint/2010/main" val="1872661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83B62-0A5E-44AB-A21A-240F4833F0DC}" type="slidenum">
              <a:rPr lang="en-US" smtClean="0"/>
              <a:t>20</a:t>
            </a:fld>
            <a:endParaRPr lang="en-US"/>
          </a:p>
        </p:txBody>
      </p:sp>
    </p:spTree>
    <p:extLst>
      <p:ext uri="{BB962C8B-B14F-4D97-AF65-F5344CB8AC3E}">
        <p14:creationId xmlns:p14="http://schemas.microsoft.com/office/powerpoint/2010/main" val="3151204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Florida Statute and Florida Administrative Code require assessment of CTE students within the first six weeks AFTER admission in a CTE program.  Basic skills requirements listed in the curriculum frameworks for programs 450 hours or longer are EXIT requirements and may NOT be used to deny entry into a program.</a:t>
            </a:r>
          </a:p>
          <a:p>
            <a:endParaRPr lang="en-US" dirty="0"/>
          </a:p>
          <a:p>
            <a:r>
              <a:rPr lang="en-US" dirty="0" smtClean="0"/>
              <a:t>The Office of Civil rights guidelines prohibit discrimination into CTE programs based on national origin, gender, disability, race, or color.</a:t>
            </a:r>
          </a:p>
          <a:p>
            <a:r>
              <a:rPr lang="en-US" dirty="0" smtClean="0"/>
              <a:t>This is nothing NEW, the guidelines are from 1979 and are still valid today.</a:t>
            </a:r>
          </a:p>
          <a:p>
            <a:endParaRPr lang="en-US" dirty="0"/>
          </a:p>
          <a:p>
            <a:endParaRPr lang="en-US" dirty="0"/>
          </a:p>
        </p:txBody>
      </p:sp>
      <p:sp>
        <p:nvSpPr>
          <p:cNvPr id="4" name="Slide Number Placeholder 3"/>
          <p:cNvSpPr>
            <a:spLocks noGrp="1"/>
          </p:cNvSpPr>
          <p:nvPr>
            <p:ph type="sldNum" sz="quarter" idx="10"/>
          </p:nvPr>
        </p:nvSpPr>
        <p:spPr/>
        <p:txBody>
          <a:bodyPr/>
          <a:lstStyle/>
          <a:p>
            <a:fld id="{738D8E45-51BE-41C9-A06D-72D2742C399C}"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22492113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hyperlink" Target="https://www.pinterest.com/floridadoe" TargetMode="External"/><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s://twitter.com/EducationFL" TargetMode="External"/><Relationship Id="rId1" Type="http://schemas.openxmlformats.org/officeDocument/2006/relationships/slideMaster" Target="../slideMasters/slideMaster1.xml"/><Relationship Id="rId6" Type="http://schemas.openxmlformats.org/officeDocument/2006/relationships/hyperlink" Target="https://www.youtube.com/user/EducationFL" TargetMode="External"/><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hyperlink" Target="https://www.facebook.com/EducationFL" TargetMode="External"/><Relationship Id="rId9"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8" Type="http://schemas.openxmlformats.org/officeDocument/2006/relationships/hyperlink" Target="https://www.pinterest.com/floridadoe" TargetMode="External"/><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s://twitter.com/EducationFL" TargetMode="External"/><Relationship Id="rId1" Type="http://schemas.openxmlformats.org/officeDocument/2006/relationships/slideMaster" Target="../slideMasters/slideMaster4.xml"/><Relationship Id="rId6" Type="http://schemas.openxmlformats.org/officeDocument/2006/relationships/hyperlink" Target="https://www.youtube.com/user/EducationFL" TargetMode="External"/><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hyperlink" Target="https://www.facebook.com/EducationFL" TargetMode="External"/><Relationship Id="rId9"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hyperlink" Target="https://www.pinterest.com/floridadoe" TargetMode="External"/><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s://twitter.com/EducationFL" TargetMode="External"/><Relationship Id="rId1" Type="http://schemas.openxmlformats.org/officeDocument/2006/relationships/slideMaster" Target="../slideMasters/slideMaster5.xml"/><Relationship Id="rId6" Type="http://schemas.openxmlformats.org/officeDocument/2006/relationships/hyperlink" Target="https://www.youtube.com/user/EducationFL" TargetMode="External"/><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hyperlink" Target="https://www.facebook.com/EducationFL" TargetMode="External"/><Relationship Id="rId9"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8" Type="http://schemas.openxmlformats.org/officeDocument/2006/relationships/hyperlink" Target="https://www.pinterest.com/floridadoe" TargetMode="External"/><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s://twitter.com/EducationFL" TargetMode="External"/><Relationship Id="rId1" Type="http://schemas.openxmlformats.org/officeDocument/2006/relationships/slideMaster" Target="../slideMasters/slideMaster6.xml"/><Relationship Id="rId6" Type="http://schemas.openxmlformats.org/officeDocument/2006/relationships/hyperlink" Target="https://www.youtube.com/user/EducationFL" TargetMode="External"/><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hyperlink" Target="https://www.facebook.com/EducationFL" TargetMode="External"/><Relationship Id="rId9"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2413" y="5329238"/>
            <a:ext cx="3460750"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763"/>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0" y="3597275"/>
            <a:ext cx="9144000" cy="166688"/>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userDrawn="1"/>
        </p:nvSpPr>
        <p:spPr>
          <a:xfrm>
            <a:off x="482600" y="3100388"/>
            <a:ext cx="8178800" cy="1166812"/>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ctrTitle"/>
          </p:nvPr>
        </p:nvSpPr>
        <p:spPr>
          <a:xfrm>
            <a:off x="483108" y="3201340"/>
            <a:ext cx="8177784" cy="980294"/>
          </a:xfrm>
        </p:spPr>
        <p:txBody>
          <a:bodyPr anchor="ctr">
            <a:normAutofit/>
          </a:bodyPr>
          <a:lstStyle>
            <a:lvl1pPr algn="ctr">
              <a:defRPr sz="3600" baseline="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83108" y="4385254"/>
            <a:ext cx="8177784" cy="40675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6" name="Text Placeholder 5"/>
          <p:cNvSpPr>
            <a:spLocks noGrp="1"/>
          </p:cNvSpPr>
          <p:nvPr>
            <p:ph type="body" sz="quarter" idx="14"/>
          </p:nvPr>
        </p:nvSpPr>
        <p:spPr>
          <a:xfrm>
            <a:off x="3535363" y="4937952"/>
            <a:ext cx="2073275" cy="365568"/>
          </a:xfrm>
        </p:spPr>
        <p:txBody>
          <a:bodyPr>
            <a:normAutofit/>
          </a:bodyPr>
          <a:lstStyle>
            <a:lvl1pPr marL="0" indent="0" algn="ctr">
              <a:buNone/>
              <a:defRPr sz="2000">
                <a:solidFill>
                  <a:schemeClr val="tx1">
                    <a:lumMod val="65000"/>
                    <a:lumOff val="35000"/>
                  </a:schemeClr>
                </a:solidFill>
              </a:defRPr>
            </a:lvl1pPr>
          </a:lstStyle>
          <a:p>
            <a:pPr lvl="0"/>
            <a:r>
              <a:rPr lang="en-US" smtClean="0"/>
              <a:t>Click to edit Master text styles</a:t>
            </a:r>
          </a:p>
        </p:txBody>
      </p:sp>
    </p:spTree>
    <p:extLst>
      <p:ext uri="{BB962C8B-B14F-4D97-AF65-F5344CB8AC3E}">
        <p14:creationId xmlns:p14="http://schemas.microsoft.com/office/powerpoint/2010/main" val="122441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669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olored Background">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00A88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 name="Date Placeholder 1"/>
          <p:cNvSpPr>
            <a:spLocks noGrp="1"/>
          </p:cNvSpPr>
          <p:nvPr>
            <p:ph type="dt" sz="half" idx="10"/>
          </p:nvPr>
        </p:nvSpPr>
        <p:spPr>
          <a:xfrm>
            <a:off x="628650" y="6356350"/>
            <a:ext cx="2057400" cy="365125"/>
          </a:xfrm>
          <a:prstGeom prst="rect">
            <a:avLst/>
          </a:prstGeom>
        </p:spPr>
        <p:txBody>
          <a:bodyPr/>
          <a:lstStyle>
            <a:lvl1pPr fontAlgn="auto">
              <a:spcBef>
                <a:spcPts val="0"/>
              </a:spcBef>
              <a:spcAft>
                <a:spcPts val="0"/>
              </a:spcAft>
              <a:defRPr>
                <a:latin typeface="+mn-lt"/>
                <a:cs typeface="+mn-cs"/>
              </a:defRPr>
            </a:lvl1pPr>
          </a:lstStyle>
          <a:p>
            <a:pPr>
              <a:defRPr/>
            </a:pPr>
            <a:fld id="{645312DC-EF8D-47B3-A679-47031706589D}" type="datetimeFigureOut">
              <a:rPr lang="en-US">
                <a:solidFill>
                  <a:prstClr val="black"/>
                </a:solidFill>
              </a:rPr>
              <a:pPr>
                <a:defRPr/>
              </a:pPr>
              <a:t>7/28/2016</a:t>
            </a:fld>
            <a:endParaRPr lang="en-US">
              <a:solidFill>
                <a:prstClr val="black"/>
              </a:solidFill>
            </a:endParaRPr>
          </a:p>
        </p:txBody>
      </p:sp>
      <p:sp>
        <p:nvSpPr>
          <p:cNvPr id="4" name="Footer Placeholder 2"/>
          <p:cNvSpPr>
            <a:spLocks noGrp="1"/>
          </p:cNvSpPr>
          <p:nvPr>
            <p:ph type="ftr" sz="quarter" idx="11"/>
          </p:nvPr>
        </p:nvSpPr>
        <p:spPr>
          <a:xfrm>
            <a:off x="3028950" y="6356350"/>
            <a:ext cx="30861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5" name="Slide Number Placeholder 3"/>
          <p:cNvSpPr>
            <a:spLocks noGrp="1"/>
          </p:cNvSpPr>
          <p:nvPr>
            <p:ph type="sldNum" sz="quarter" idx="12"/>
          </p:nvPr>
        </p:nvSpPr>
        <p:spPr>
          <a:xfrm>
            <a:off x="6457950" y="6356350"/>
            <a:ext cx="2057400" cy="365125"/>
          </a:xfrm>
          <a:prstGeom prst="rect">
            <a:avLst/>
          </a:prstGeom>
        </p:spPr>
        <p:txBody>
          <a:bodyPr/>
          <a:lstStyle>
            <a:lvl1pPr fontAlgn="auto">
              <a:spcBef>
                <a:spcPts val="0"/>
              </a:spcBef>
              <a:spcAft>
                <a:spcPts val="0"/>
              </a:spcAft>
              <a:defRPr>
                <a:latin typeface="+mn-lt"/>
                <a:cs typeface="+mn-cs"/>
              </a:defRPr>
            </a:lvl1pPr>
          </a:lstStyle>
          <a:p>
            <a:pPr>
              <a:defRPr/>
            </a:pPr>
            <a:fld id="{B3FE3FE1-7BAA-4DB2-89A0-66B5B85E6D8C}"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92437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Colored Background">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9CB6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 name="Date Placeholder 1"/>
          <p:cNvSpPr>
            <a:spLocks noGrp="1"/>
          </p:cNvSpPr>
          <p:nvPr>
            <p:ph type="dt" sz="half" idx="10"/>
          </p:nvPr>
        </p:nvSpPr>
        <p:spPr>
          <a:xfrm>
            <a:off x="628650" y="6356350"/>
            <a:ext cx="2057400" cy="365125"/>
          </a:xfrm>
          <a:prstGeom prst="rect">
            <a:avLst/>
          </a:prstGeom>
        </p:spPr>
        <p:txBody>
          <a:bodyPr/>
          <a:lstStyle>
            <a:lvl1pPr fontAlgn="auto">
              <a:spcBef>
                <a:spcPts val="0"/>
              </a:spcBef>
              <a:spcAft>
                <a:spcPts val="0"/>
              </a:spcAft>
              <a:defRPr>
                <a:latin typeface="+mn-lt"/>
                <a:cs typeface="+mn-cs"/>
              </a:defRPr>
            </a:lvl1pPr>
          </a:lstStyle>
          <a:p>
            <a:pPr>
              <a:defRPr/>
            </a:pPr>
            <a:fld id="{54FD747A-2231-4771-B2D5-9550883B6638}" type="datetimeFigureOut">
              <a:rPr lang="en-US">
                <a:solidFill>
                  <a:prstClr val="black"/>
                </a:solidFill>
              </a:rPr>
              <a:pPr>
                <a:defRPr/>
              </a:pPr>
              <a:t>7/28/2016</a:t>
            </a:fld>
            <a:endParaRPr lang="en-US">
              <a:solidFill>
                <a:prstClr val="black"/>
              </a:solidFill>
            </a:endParaRPr>
          </a:p>
        </p:txBody>
      </p:sp>
      <p:sp>
        <p:nvSpPr>
          <p:cNvPr id="4" name="Footer Placeholder 2"/>
          <p:cNvSpPr>
            <a:spLocks noGrp="1"/>
          </p:cNvSpPr>
          <p:nvPr>
            <p:ph type="ftr" sz="quarter" idx="11"/>
          </p:nvPr>
        </p:nvSpPr>
        <p:spPr>
          <a:xfrm>
            <a:off x="3028950" y="6356350"/>
            <a:ext cx="30861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5" name="Slide Number Placeholder 3"/>
          <p:cNvSpPr>
            <a:spLocks noGrp="1"/>
          </p:cNvSpPr>
          <p:nvPr>
            <p:ph type="sldNum" sz="quarter" idx="12"/>
          </p:nvPr>
        </p:nvSpPr>
        <p:spPr>
          <a:xfrm>
            <a:off x="6457950" y="6356350"/>
            <a:ext cx="2057400" cy="365125"/>
          </a:xfrm>
          <a:prstGeom prst="rect">
            <a:avLst/>
          </a:prstGeom>
        </p:spPr>
        <p:txBody>
          <a:bodyPr/>
          <a:lstStyle>
            <a:lvl1pPr fontAlgn="auto">
              <a:spcBef>
                <a:spcPts val="0"/>
              </a:spcBef>
              <a:spcAft>
                <a:spcPts val="0"/>
              </a:spcAft>
              <a:defRPr>
                <a:latin typeface="+mn-lt"/>
                <a:cs typeface="+mn-cs"/>
              </a:defRPr>
            </a:lvl1pPr>
          </a:lstStyle>
          <a:p>
            <a:pPr>
              <a:defRPr/>
            </a:pPr>
            <a:fld id="{1A4176C4-C96A-4490-B640-EE5B529F441D}"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48859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Colored Background">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 name="Date Placeholder 1"/>
          <p:cNvSpPr>
            <a:spLocks noGrp="1"/>
          </p:cNvSpPr>
          <p:nvPr>
            <p:ph type="dt" sz="half" idx="10"/>
          </p:nvPr>
        </p:nvSpPr>
        <p:spPr>
          <a:xfrm>
            <a:off x="628650" y="6356350"/>
            <a:ext cx="2057400" cy="365125"/>
          </a:xfrm>
          <a:prstGeom prst="rect">
            <a:avLst/>
          </a:prstGeom>
        </p:spPr>
        <p:txBody>
          <a:bodyPr/>
          <a:lstStyle>
            <a:lvl1pPr fontAlgn="auto">
              <a:spcBef>
                <a:spcPts val="0"/>
              </a:spcBef>
              <a:spcAft>
                <a:spcPts val="0"/>
              </a:spcAft>
              <a:defRPr>
                <a:latin typeface="+mn-lt"/>
                <a:cs typeface="+mn-cs"/>
              </a:defRPr>
            </a:lvl1pPr>
          </a:lstStyle>
          <a:p>
            <a:pPr>
              <a:defRPr/>
            </a:pPr>
            <a:fld id="{ED3B26C6-853D-4440-A231-54C926A7B62D}" type="datetimeFigureOut">
              <a:rPr lang="en-US">
                <a:solidFill>
                  <a:prstClr val="black"/>
                </a:solidFill>
              </a:rPr>
              <a:pPr>
                <a:defRPr/>
              </a:pPr>
              <a:t>7/28/2016</a:t>
            </a:fld>
            <a:endParaRPr lang="en-US">
              <a:solidFill>
                <a:prstClr val="black"/>
              </a:solidFill>
            </a:endParaRPr>
          </a:p>
        </p:txBody>
      </p:sp>
      <p:sp>
        <p:nvSpPr>
          <p:cNvPr id="4" name="Footer Placeholder 2"/>
          <p:cNvSpPr>
            <a:spLocks noGrp="1"/>
          </p:cNvSpPr>
          <p:nvPr>
            <p:ph type="ftr" sz="quarter" idx="11"/>
          </p:nvPr>
        </p:nvSpPr>
        <p:spPr>
          <a:xfrm>
            <a:off x="3028950" y="6356350"/>
            <a:ext cx="30861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5" name="Slide Number Placeholder 3"/>
          <p:cNvSpPr>
            <a:spLocks noGrp="1"/>
          </p:cNvSpPr>
          <p:nvPr>
            <p:ph type="sldNum" sz="quarter" idx="12"/>
          </p:nvPr>
        </p:nvSpPr>
        <p:spPr>
          <a:xfrm>
            <a:off x="6457950" y="6356350"/>
            <a:ext cx="2057400" cy="365125"/>
          </a:xfrm>
          <a:prstGeom prst="rect">
            <a:avLst/>
          </a:prstGeom>
        </p:spPr>
        <p:txBody>
          <a:bodyPr/>
          <a:lstStyle>
            <a:lvl1pPr fontAlgn="auto">
              <a:spcBef>
                <a:spcPts val="0"/>
              </a:spcBef>
              <a:spcAft>
                <a:spcPts val="0"/>
              </a:spcAft>
              <a:defRPr>
                <a:latin typeface="+mn-lt"/>
                <a:cs typeface="+mn-cs"/>
              </a:defRPr>
            </a:lvl1pPr>
          </a:lstStyle>
          <a:p>
            <a:pPr>
              <a:defRPr/>
            </a:pPr>
            <a:fld id="{7E32D828-2158-4394-A896-284E8081E34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07326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Colored Background">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0068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 name="Date Placeholder 1"/>
          <p:cNvSpPr>
            <a:spLocks noGrp="1"/>
          </p:cNvSpPr>
          <p:nvPr>
            <p:ph type="dt" sz="half" idx="10"/>
          </p:nvPr>
        </p:nvSpPr>
        <p:spPr>
          <a:xfrm>
            <a:off x="628650" y="6356350"/>
            <a:ext cx="2057400" cy="365125"/>
          </a:xfrm>
          <a:prstGeom prst="rect">
            <a:avLst/>
          </a:prstGeom>
        </p:spPr>
        <p:txBody>
          <a:bodyPr/>
          <a:lstStyle>
            <a:lvl1pPr fontAlgn="auto">
              <a:spcBef>
                <a:spcPts val="0"/>
              </a:spcBef>
              <a:spcAft>
                <a:spcPts val="0"/>
              </a:spcAft>
              <a:defRPr>
                <a:latin typeface="+mn-lt"/>
                <a:cs typeface="+mn-cs"/>
              </a:defRPr>
            </a:lvl1pPr>
          </a:lstStyle>
          <a:p>
            <a:pPr>
              <a:defRPr/>
            </a:pPr>
            <a:fld id="{DC0C305E-B2D0-4772-8595-55438FCEF6C2}" type="datetimeFigureOut">
              <a:rPr lang="en-US">
                <a:solidFill>
                  <a:prstClr val="black"/>
                </a:solidFill>
              </a:rPr>
              <a:pPr>
                <a:defRPr/>
              </a:pPr>
              <a:t>7/28/2016</a:t>
            </a:fld>
            <a:endParaRPr lang="en-US">
              <a:solidFill>
                <a:prstClr val="black"/>
              </a:solidFill>
            </a:endParaRPr>
          </a:p>
        </p:txBody>
      </p:sp>
      <p:sp>
        <p:nvSpPr>
          <p:cNvPr id="4" name="Footer Placeholder 2"/>
          <p:cNvSpPr>
            <a:spLocks noGrp="1"/>
          </p:cNvSpPr>
          <p:nvPr>
            <p:ph type="ftr" sz="quarter" idx="11"/>
          </p:nvPr>
        </p:nvSpPr>
        <p:spPr>
          <a:xfrm>
            <a:off x="3028950" y="6356350"/>
            <a:ext cx="30861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5" name="Slide Number Placeholder 3"/>
          <p:cNvSpPr>
            <a:spLocks noGrp="1"/>
          </p:cNvSpPr>
          <p:nvPr>
            <p:ph type="sldNum" sz="quarter" idx="12"/>
          </p:nvPr>
        </p:nvSpPr>
        <p:spPr>
          <a:xfrm>
            <a:off x="6457950" y="6356350"/>
            <a:ext cx="2057400" cy="365125"/>
          </a:xfrm>
          <a:prstGeom prst="rect">
            <a:avLst/>
          </a:prstGeom>
        </p:spPr>
        <p:txBody>
          <a:bodyPr/>
          <a:lstStyle>
            <a:lvl1pPr fontAlgn="auto">
              <a:spcBef>
                <a:spcPts val="0"/>
              </a:spcBef>
              <a:spcAft>
                <a:spcPts val="0"/>
              </a:spcAft>
              <a:defRPr>
                <a:latin typeface="+mn-lt"/>
                <a:cs typeface="+mn-cs"/>
              </a:defRPr>
            </a:lvl1pPr>
          </a:lstStyle>
          <a:p>
            <a:pPr>
              <a:defRPr/>
            </a:pPr>
            <a:fld id="{1C35B659-B484-4979-802E-4615BCAD78CE}"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39164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Colored Background">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CD9D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 name="Date Placeholder 1"/>
          <p:cNvSpPr>
            <a:spLocks noGrp="1"/>
          </p:cNvSpPr>
          <p:nvPr>
            <p:ph type="dt" sz="half" idx="10"/>
          </p:nvPr>
        </p:nvSpPr>
        <p:spPr>
          <a:xfrm>
            <a:off x="628650" y="6356350"/>
            <a:ext cx="2057400" cy="365125"/>
          </a:xfrm>
          <a:prstGeom prst="rect">
            <a:avLst/>
          </a:prstGeom>
        </p:spPr>
        <p:txBody>
          <a:bodyPr/>
          <a:lstStyle>
            <a:lvl1pPr fontAlgn="auto">
              <a:spcBef>
                <a:spcPts val="0"/>
              </a:spcBef>
              <a:spcAft>
                <a:spcPts val="0"/>
              </a:spcAft>
              <a:defRPr>
                <a:latin typeface="+mn-lt"/>
                <a:cs typeface="+mn-cs"/>
              </a:defRPr>
            </a:lvl1pPr>
          </a:lstStyle>
          <a:p>
            <a:pPr>
              <a:defRPr/>
            </a:pPr>
            <a:fld id="{0E953CCA-6D2B-4A69-925E-1703C45FB680}" type="datetimeFigureOut">
              <a:rPr lang="en-US">
                <a:solidFill>
                  <a:prstClr val="black"/>
                </a:solidFill>
              </a:rPr>
              <a:pPr>
                <a:defRPr/>
              </a:pPr>
              <a:t>7/28/2016</a:t>
            </a:fld>
            <a:endParaRPr lang="en-US">
              <a:solidFill>
                <a:prstClr val="black"/>
              </a:solidFill>
            </a:endParaRPr>
          </a:p>
        </p:txBody>
      </p:sp>
      <p:sp>
        <p:nvSpPr>
          <p:cNvPr id="4" name="Footer Placeholder 2"/>
          <p:cNvSpPr>
            <a:spLocks noGrp="1"/>
          </p:cNvSpPr>
          <p:nvPr>
            <p:ph type="ftr" sz="quarter" idx="11"/>
          </p:nvPr>
        </p:nvSpPr>
        <p:spPr>
          <a:xfrm>
            <a:off x="3028950" y="6356350"/>
            <a:ext cx="30861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5" name="Slide Number Placeholder 3"/>
          <p:cNvSpPr>
            <a:spLocks noGrp="1"/>
          </p:cNvSpPr>
          <p:nvPr>
            <p:ph type="sldNum" sz="quarter" idx="12"/>
          </p:nvPr>
        </p:nvSpPr>
        <p:spPr>
          <a:xfrm>
            <a:off x="6457950" y="6356350"/>
            <a:ext cx="2057400" cy="365125"/>
          </a:xfrm>
          <a:prstGeom prst="rect">
            <a:avLst/>
          </a:prstGeom>
        </p:spPr>
        <p:txBody>
          <a:bodyPr/>
          <a:lstStyle>
            <a:lvl1pPr fontAlgn="auto">
              <a:spcBef>
                <a:spcPts val="0"/>
              </a:spcBef>
              <a:spcAft>
                <a:spcPts val="0"/>
              </a:spcAft>
              <a:defRPr>
                <a:latin typeface="+mn-lt"/>
                <a:cs typeface="+mn-cs"/>
              </a:defRPr>
            </a:lvl1pPr>
          </a:lstStyle>
          <a:p>
            <a:pPr>
              <a:defRPr/>
            </a:pPr>
            <a:fld id="{4152E255-B3ED-4EB9-B944-507FA16E2BC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53124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p:cNvSpPr/>
          <p:nvPr userDrawn="1"/>
        </p:nvSpPr>
        <p:spPr>
          <a:xfrm>
            <a:off x="0" y="0"/>
            <a:ext cx="9144000" cy="382428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userDrawn="1"/>
        </p:nvSpPr>
        <p:spPr>
          <a:xfrm>
            <a:off x="0" y="3824288"/>
            <a:ext cx="9144000" cy="115887"/>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userDrawn="1"/>
        </p:nvSpPr>
        <p:spPr>
          <a:xfrm>
            <a:off x="1798638" y="3340100"/>
            <a:ext cx="5546725" cy="1076325"/>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7" name="Group 17"/>
          <p:cNvGrpSpPr>
            <a:grpSpLocks/>
          </p:cNvGrpSpPr>
          <p:nvPr userDrawn="1"/>
        </p:nvGrpSpPr>
        <p:grpSpPr bwMode="auto">
          <a:xfrm>
            <a:off x="3717925" y="5872163"/>
            <a:ext cx="1708150" cy="395287"/>
            <a:chOff x="3718117" y="5713390"/>
            <a:chExt cx="1707767" cy="525628"/>
          </a:xfrm>
        </p:grpSpPr>
        <p:pic>
          <p:nvPicPr>
            <p:cNvPr id="8" name="Picture 18">
              <a:hlinkClick r:id="rId2"/>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57636" y="5713390"/>
              <a:ext cx="386829" cy="52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
              <a:hlinkClick r:id="rId4"/>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718117" y="5713390"/>
              <a:ext cx="386829" cy="52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a:hlinkClick r:id="rId6"/>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618111" y="5732714"/>
              <a:ext cx="362926" cy="48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1">
              <a:hlinkClick r:id="rId8"/>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054683" y="5721608"/>
              <a:ext cx="371201" cy="498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22"/>
          <p:cNvSpPr txBox="1">
            <a:spLocks noChangeArrowheads="1"/>
          </p:cNvSpPr>
          <p:nvPr userDrawn="1"/>
        </p:nvSpPr>
        <p:spPr bwMode="auto">
          <a:xfrm>
            <a:off x="2090738" y="3429000"/>
            <a:ext cx="4962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en-US" sz="5400" b="1">
                <a:solidFill>
                  <a:prstClr val="white"/>
                </a:solidFill>
                <a:cs typeface="Arial" charset="0"/>
              </a:rPr>
              <a:t>www.FLDOE.org</a:t>
            </a:r>
          </a:p>
        </p:txBody>
      </p:sp>
      <p:pic>
        <p:nvPicPr>
          <p:cNvPr id="13" name="Picture 23"/>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3216275" y="369888"/>
            <a:ext cx="271145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143000" y="5227432"/>
            <a:ext cx="6858000" cy="38798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154876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Subtitle 2"/>
          <p:cNvSpPr>
            <a:spLocks noGrp="1"/>
          </p:cNvSpPr>
          <p:nvPr>
            <p:ph type="subTitle" idx="1"/>
          </p:nvPr>
        </p:nvSpPr>
        <p:spPr>
          <a:xfrm>
            <a:off x="3743323" y="3721473"/>
            <a:ext cx="5120640" cy="1581150"/>
          </a:xfrm>
        </p:spPr>
        <p:txBody>
          <a:bodyPr>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BCED3E41-E2DE-48B7-AD25-2C05D8372D60}" type="datetime4">
              <a:rPr lang="en-US" smtClean="0"/>
              <a:pPr/>
              <a:t>July 28, 2016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991475" y="6429375"/>
            <a:ext cx="876300" cy="292100"/>
          </a:xfrm>
        </p:spPr>
        <p:txBody>
          <a:bodyPr/>
          <a:lstStyle/>
          <a:p>
            <a:fld id="{5744759D-0EFF-4FB2-9CCE-04E00944F0FE}" type="slidenum">
              <a:rPr lang="en-US" smtClean="0"/>
              <a:pPr/>
              <a:t>‹#›</a:t>
            </a:fld>
            <a:endParaRPr lang="en-US" dirty="0"/>
          </a:p>
        </p:txBody>
      </p:sp>
      <p:sp>
        <p:nvSpPr>
          <p:cNvPr id="9"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Title 9"/>
          <p:cNvSpPr>
            <a:spLocks noGrp="1"/>
          </p:cNvSpPr>
          <p:nvPr>
            <p:ph type="title"/>
          </p:nvPr>
        </p:nvSpPr>
        <p:spPr>
          <a:xfrm>
            <a:off x="3739896" y="1417320"/>
            <a:ext cx="5120640" cy="2304288"/>
          </a:xfrm>
        </p:spPr>
        <p:txBody>
          <a:bodyPr>
            <a:normAutofit/>
          </a:bodyPr>
          <a:lstStyle>
            <a:lvl1pPr>
              <a:defRPr sz="4000" cap="all" baseline="0"/>
            </a:lvl1pPr>
          </a:lstStyle>
          <a:p>
            <a:r>
              <a:rPr lang="en-US" smtClean="0"/>
              <a:t>Click to edit Master title style</a:t>
            </a:r>
            <a:endParaRPr lang="en-US" dirty="0"/>
          </a:p>
        </p:txBody>
      </p:sp>
      <p:sp>
        <p:nvSpPr>
          <p:cNvPr id="13"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5489634" y="0"/>
            <a:ext cx="3393768"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Date Placeholder 3"/>
          <p:cNvSpPr>
            <a:spLocks noGrp="1"/>
          </p:cNvSpPr>
          <p:nvPr>
            <p:ph type="dt" sz="half" idx="10"/>
          </p:nvPr>
        </p:nvSpPr>
        <p:spPr/>
        <p:txBody>
          <a:bodyPr/>
          <a:lstStyle/>
          <a:p>
            <a:fld id="{896202C6-8B37-41F0-B3E4-774551D1C22F}" type="datetime4">
              <a:rPr lang="en-US" smtClean="0"/>
              <a:pPr/>
              <a:t>July 28, 2016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44759D-0EFF-4FB2-9CCE-04E00944F0FE}" type="slidenum">
              <a:rPr lang="en-US" smtClean="0"/>
              <a:pPr/>
              <a:t>‹#›</a:t>
            </a:fld>
            <a:endParaRPr lang="en-US"/>
          </a:p>
        </p:txBody>
      </p:sp>
      <p:sp>
        <p:nvSpPr>
          <p:cNvPr id="25" name="Title Placeholder 1"/>
          <p:cNvSpPr>
            <a:spLocks noGrp="1"/>
          </p:cNvSpPr>
          <p:nvPr>
            <p:ph type="title"/>
          </p:nvPr>
        </p:nvSpPr>
        <p:spPr>
          <a:xfrm>
            <a:off x="276225" y="228600"/>
            <a:ext cx="8591550" cy="1066801"/>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1" name="Content Placeholder 30"/>
          <p:cNvSpPr>
            <a:spLocks noGrp="1"/>
          </p:cNvSpPr>
          <p:nvPr>
            <p:ph sz="quarter" idx="13"/>
          </p:nvPr>
        </p:nvSpPr>
        <p:spPr>
          <a:xfrm>
            <a:off x="274320" y="1298448"/>
            <a:ext cx="8595360"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solidFill>
                  <a:schemeClr val="bg2"/>
                </a:solidFill>
              </a:defRPr>
            </a:lvl1pPr>
          </a:lstStyle>
          <a:p>
            <a:fld id="{48F78D1B-BB73-41B2-8202-C6678B761557}" type="datetime4">
              <a:rPr lang="en-US" smtClean="0"/>
              <a:pPr/>
              <a:t>July 28, 2016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44759D-0EFF-4FB2-9CCE-04E00944F0FE}" type="slidenum">
              <a:rPr lang="en-US" smtClean="0"/>
              <a:pPr/>
              <a:t>‹#›</a:t>
            </a:fld>
            <a:endParaRPr lang="en-US"/>
          </a:p>
        </p:txBody>
      </p:sp>
      <p:sp>
        <p:nvSpPr>
          <p:cNvPr id="15" name="Subtitle 2"/>
          <p:cNvSpPr>
            <a:spLocks noGrp="1"/>
          </p:cNvSpPr>
          <p:nvPr>
            <p:ph type="subTitle" idx="1"/>
          </p:nvPr>
        </p:nvSpPr>
        <p:spPr>
          <a:xfrm>
            <a:off x="3743324" y="1400174"/>
            <a:ext cx="5120640" cy="1476375"/>
          </a:xfrm>
        </p:spPr>
        <p:txBody>
          <a:bodyPr anchor="b" anchorCtr="0">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Freeform 7"/>
          <p:cNvSpPr>
            <a:spLocks noChangeAspect="1" noEditPoints="1"/>
          </p:cNvSpPr>
          <p:nvPr/>
        </p:nvSpPr>
        <p:spPr bwMode="auto">
          <a:xfrm>
            <a:off x="34289" y="136641"/>
            <a:ext cx="3326149"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Title 11"/>
          <p:cNvSpPr>
            <a:spLocks noGrp="1"/>
          </p:cNvSpPr>
          <p:nvPr>
            <p:ph type="title"/>
          </p:nvPr>
        </p:nvSpPr>
        <p:spPr>
          <a:xfrm>
            <a:off x="3733800" y="2895599"/>
            <a:ext cx="5129543"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en-US" smtClean="0"/>
              <a:t>Click to edit Master title style</a:t>
            </a:r>
            <a:endParaRPr lang="en-US" dirty="0"/>
          </a:p>
        </p:txBody>
      </p:sp>
      <p:sp>
        <p:nvSpPr>
          <p:cNvPr id="11" name="Rectangle 10"/>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p:cNvSpPr/>
          <p:nvPr userDrawn="1"/>
        </p:nvSpPr>
        <p:spPr>
          <a:xfrm>
            <a:off x="981075" y="2527300"/>
            <a:ext cx="7181850" cy="1439863"/>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userDrawn="1"/>
        </p:nvSpPr>
        <p:spPr>
          <a:xfrm>
            <a:off x="0" y="3149600"/>
            <a:ext cx="9144000" cy="209550"/>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6" name="Picture 1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6300" y="450850"/>
            <a:ext cx="48514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28650" y="1906348"/>
            <a:ext cx="7886700" cy="4354753"/>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924432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2511E46-B9AD-4605-BA48-F4BA770367EA}" type="datetime4">
              <a:rPr lang="en-US" smtClean="0"/>
              <a:pPr/>
              <a:t>July 28, 2016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44759D-0EFF-4FB2-9CCE-04E00944F0FE}" type="slidenum">
              <a:rPr lang="en-US" smtClean="0"/>
              <a:pPr/>
              <a:t>‹#›</a:t>
            </a:fld>
            <a:endParaRPr lang="en-US"/>
          </a:p>
        </p:txBody>
      </p:sp>
      <p:sp>
        <p:nvSpPr>
          <p:cNvPr id="9"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2" name="Content Placeholder 11"/>
          <p:cNvSpPr>
            <a:spLocks noGrp="1"/>
          </p:cNvSpPr>
          <p:nvPr>
            <p:ph sz="quarter" idx="13"/>
          </p:nvPr>
        </p:nvSpPr>
        <p:spPr>
          <a:xfrm>
            <a:off x="27622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1"/>
          <p:cNvSpPr>
            <a:spLocks noGrp="1"/>
          </p:cNvSpPr>
          <p:nvPr>
            <p:ph sz="quarter" idx="14"/>
          </p:nvPr>
        </p:nvSpPr>
        <p:spPr>
          <a:xfrm>
            <a:off x="461581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771A4492-1D66-40E5-BF5F-8AE5B76A3760}" type="datetime4">
              <a:rPr lang="en-US" smtClean="0"/>
              <a:pPr/>
              <a:t>July 28, 2016</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744759D-0EFF-4FB2-9CCE-04E00944F0FE}" type="slidenum">
              <a:rPr lang="en-US" smtClean="0"/>
              <a:pPr/>
              <a:t>‹#›</a:t>
            </a:fld>
            <a:endParaRPr lang="en-US"/>
          </a:p>
        </p:txBody>
      </p:sp>
      <p:sp>
        <p:nvSpPr>
          <p:cNvPr id="1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4" name="Content Placeholder 11"/>
          <p:cNvSpPr>
            <a:spLocks noGrp="1"/>
          </p:cNvSpPr>
          <p:nvPr>
            <p:ph sz="quarter" idx="13"/>
          </p:nvPr>
        </p:nvSpPr>
        <p:spPr>
          <a:xfrm>
            <a:off x="27622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1"/>
          <p:cNvSpPr>
            <a:spLocks noGrp="1"/>
          </p:cNvSpPr>
          <p:nvPr>
            <p:ph sz="quarter" idx="14"/>
          </p:nvPr>
        </p:nvSpPr>
        <p:spPr>
          <a:xfrm>
            <a:off x="461581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0" name="Text Placeholder 3"/>
          <p:cNvSpPr>
            <a:spLocks noGrp="1"/>
          </p:cNvSpPr>
          <p:nvPr>
            <p:ph type="body" sz="half" idx="2"/>
          </p:nvPr>
        </p:nvSpPr>
        <p:spPr>
          <a:xfrm>
            <a:off x="276225" y="1298448"/>
            <a:ext cx="4248150" cy="509587"/>
          </a:xfrm>
        </p:spPr>
        <p:txBody>
          <a:bodyPr anchor="ctr">
            <a:normAutofit/>
          </a:bodyP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15815" y="1298448"/>
            <a:ext cx="4248150" cy="509587"/>
          </a:xfrm>
        </p:spPr>
        <p:txBody>
          <a:bodyPr anchor="ctr">
            <a:normAutofit/>
          </a:bodyP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fld id="{F0120655-FBEF-4656-A8A9-E7D9EB4F4DEC}" type="datetime4">
              <a:rPr lang="en-US" smtClean="0"/>
              <a:pPr/>
              <a:t>July 28, 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744759D-0EFF-4FB2-9CCE-04E00944F0FE}" type="slidenum">
              <a:rPr lang="en-US" smtClean="0"/>
              <a:pPr/>
              <a:t>‹#›</a:t>
            </a:fld>
            <a:endParaRPr lang="en-US"/>
          </a:p>
        </p:txBody>
      </p:sp>
      <p:sp>
        <p:nvSpPr>
          <p:cNvPr id="17"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6B2BA2-D035-44CD-B6C5-345CD46C68A9}" type="datetime4">
              <a:rPr lang="en-US" smtClean="0"/>
              <a:pPr/>
              <a:t>July 28, 2016</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744759D-0EFF-4FB2-9CCE-04E00944F0FE}"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lvl1pPr>
              <a:defRPr>
                <a:solidFill>
                  <a:schemeClr val="bg2"/>
                </a:solidFill>
              </a:defRPr>
            </a:lvl1pPr>
          </a:lstStyle>
          <a:p>
            <a:fld id="{712544D9-E8EB-4DFC-9BAC-8FC5CFB1A919}" type="datetime4">
              <a:rPr lang="en-US" smtClean="0"/>
              <a:pPr/>
              <a:t>July 28, 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44759D-0EFF-4FB2-9CCE-04E00944F0FE}" type="slidenum">
              <a:rPr lang="en-US" smtClean="0"/>
              <a:pPr/>
              <a:t>‹#›</a:t>
            </a:fld>
            <a:endParaRPr lang="en-US"/>
          </a:p>
        </p:txBody>
      </p:sp>
      <p:sp>
        <p:nvSpPr>
          <p:cNvPr id="9" name="Title Placeholder 1"/>
          <p:cNvSpPr>
            <a:spLocks noGrp="1"/>
          </p:cNvSpPr>
          <p:nvPr>
            <p:ph type="title"/>
          </p:nvPr>
        </p:nvSpPr>
        <p:spPr>
          <a:xfrm>
            <a:off x="276225" y="228601"/>
            <a:ext cx="2834640" cy="1298448"/>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smtClean="0"/>
              <a:t>Click to edit Master title style</a:t>
            </a:r>
            <a:endParaRPr lang="en-US" dirty="0"/>
          </a:p>
        </p:txBody>
      </p:sp>
      <p:sp>
        <p:nvSpPr>
          <p:cNvPr id="10" name="Content Placeholder 11"/>
          <p:cNvSpPr>
            <a:spLocks noGrp="1"/>
          </p:cNvSpPr>
          <p:nvPr>
            <p:ph sz="quarter" idx="14"/>
          </p:nvPr>
        </p:nvSpPr>
        <p:spPr>
          <a:xfrm>
            <a:off x="3775935" y="533400"/>
            <a:ext cx="5063266" cy="5702808"/>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76224" y="1539240"/>
            <a:ext cx="2834640" cy="4709160"/>
          </a:xfrm>
        </p:spPr>
        <p:txBody>
          <a:bodyPr>
            <a:normAutofit/>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3409950" y="0"/>
            <a:ext cx="573405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fld id="{CF894904-8048-429B-BF77-F17DA8F8287B}" type="datetime4">
              <a:rPr lang="en-US" smtClean="0"/>
              <a:pPr/>
              <a:t>July 28, 2016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44759D-0EFF-4FB2-9CCE-04E00944F0FE}" type="slidenum">
              <a:rPr lang="en-US" smtClean="0"/>
              <a:pPr/>
              <a:t>‹#›</a:t>
            </a:fld>
            <a:endParaRPr lang="en-US"/>
          </a:p>
        </p:txBody>
      </p:sp>
      <p:sp>
        <p:nvSpPr>
          <p:cNvPr id="21" name="Title Placeholder 1"/>
          <p:cNvSpPr>
            <a:spLocks noGrp="1"/>
          </p:cNvSpPr>
          <p:nvPr>
            <p:ph type="title"/>
          </p:nvPr>
        </p:nvSpPr>
        <p:spPr>
          <a:xfrm>
            <a:off x="276224" y="228600"/>
            <a:ext cx="283464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smtClean="0"/>
              <a:t>Click to edit Master title style</a:t>
            </a:r>
            <a:endParaRPr lang="en-US" dirty="0"/>
          </a:p>
        </p:txBody>
      </p:sp>
      <p:sp>
        <p:nvSpPr>
          <p:cNvPr id="25" name="Text Placeholder 24"/>
          <p:cNvSpPr>
            <a:spLocks noGrp="1"/>
          </p:cNvSpPr>
          <p:nvPr>
            <p:ph type="body" sz="quarter" idx="13"/>
          </p:nvPr>
        </p:nvSpPr>
        <p:spPr>
          <a:xfrm>
            <a:off x="274320" y="1536192"/>
            <a:ext cx="283464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119237-00E8-48F5-9A77-8496B8A0E541}" type="datetimeFigureOut">
              <a:rPr lang="en-US" smtClean="0"/>
              <a:t>7/28/2016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60992-D05B-4846-8E6E-CA034CB4F16F}"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119237-00E8-48F5-9A77-8496B8A0E541}" type="datetimeFigureOut">
              <a:rPr lang="en-US" smtClean="0"/>
              <a:t>7/28/2016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60992-D05B-4846-8E6E-CA034CB4F16F}"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E2224"/>
              </a:solidFill>
            </a:endParaRPr>
          </a:p>
        </p:txBody>
      </p:sp>
      <p:sp>
        <p:nvSpPr>
          <p:cNvPr id="3" name="Subtitle 2"/>
          <p:cNvSpPr>
            <a:spLocks noGrp="1"/>
          </p:cNvSpPr>
          <p:nvPr>
            <p:ph type="subTitle" idx="1"/>
          </p:nvPr>
        </p:nvSpPr>
        <p:spPr>
          <a:xfrm>
            <a:off x="3743323" y="3721473"/>
            <a:ext cx="5120640" cy="1581150"/>
          </a:xfrm>
        </p:spPr>
        <p:txBody>
          <a:bodyPr>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BCED3E41-E2DE-48B7-AD25-2C05D8372D60}" type="datetime4">
              <a:rPr lang="en-US" smtClean="0">
                <a:solidFill>
                  <a:srgbClr val="CBD8DD"/>
                </a:solidFill>
              </a:rPr>
              <a:pPr/>
              <a:t>July 28, 2016</a:t>
            </a:fld>
            <a:endParaRPr lang="en-US">
              <a:solidFill>
                <a:srgbClr val="CBD8DD"/>
              </a:solidFill>
            </a:endParaRPr>
          </a:p>
        </p:txBody>
      </p:sp>
      <p:sp>
        <p:nvSpPr>
          <p:cNvPr id="5" name="Footer Placeholder 4"/>
          <p:cNvSpPr>
            <a:spLocks noGrp="1"/>
          </p:cNvSpPr>
          <p:nvPr>
            <p:ph type="ftr" sz="quarter" idx="11"/>
          </p:nvPr>
        </p:nvSpPr>
        <p:spPr/>
        <p:txBody>
          <a:bodyPr/>
          <a:lstStyle/>
          <a:p>
            <a:endParaRPr lang="en-US" dirty="0">
              <a:solidFill>
                <a:srgbClr val="48231E"/>
              </a:solidFill>
            </a:endParaRPr>
          </a:p>
        </p:txBody>
      </p:sp>
      <p:sp>
        <p:nvSpPr>
          <p:cNvPr id="6" name="Slide Number Placeholder 5"/>
          <p:cNvSpPr>
            <a:spLocks noGrp="1"/>
          </p:cNvSpPr>
          <p:nvPr>
            <p:ph type="sldNum" sz="quarter" idx="12"/>
          </p:nvPr>
        </p:nvSpPr>
        <p:spPr>
          <a:xfrm>
            <a:off x="7991475" y="6429375"/>
            <a:ext cx="876300" cy="292100"/>
          </a:xfrm>
        </p:spPr>
        <p:txBody>
          <a:bodyPr/>
          <a:lstStyle/>
          <a:p>
            <a:fld id="{5744759D-0EFF-4FB2-9CCE-04E00944F0FE}" type="slidenum">
              <a:rPr lang="en-US" smtClean="0">
                <a:solidFill>
                  <a:srgbClr val="48231E"/>
                </a:solidFill>
              </a:rPr>
              <a:pPr/>
              <a:t>‹#›</a:t>
            </a:fld>
            <a:endParaRPr lang="en-US" dirty="0">
              <a:solidFill>
                <a:srgbClr val="48231E"/>
              </a:solidFill>
            </a:endParaRPr>
          </a:p>
        </p:txBody>
      </p:sp>
      <p:sp>
        <p:nvSpPr>
          <p:cNvPr id="9"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E2224"/>
              </a:solidFill>
            </a:endParaRPr>
          </a:p>
        </p:txBody>
      </p:sp>
      <p:sp>
        <p:nvSpPr>
          <p:cNvPr id="10" name="Title 9"/>
          <p:cNvSpPr>
            <a:spLocks noGrp="1"/>
          </p:cNvSpPr>
          <p:nvPr>
            <p:ph type="title"/>
          </p:nvPr>
        </p:nvSpPr>
        <p:spPr>
          <a:xfrm>
            <a:off x="3739896" y="1417320"/>
            <a:ext cx="5120640" cy="2304288"/>
          </a:xfrm>
        </p:spPr>
        <p:txBody>
          <a:bodyPr>
            <a:normAutofit/>
          </a:bodyPr>
          <a:lstStyle>
            <a:lvl1pPr>
              <a:defRPr sz="4000" cap="all" baseline="0"/>
            </a:lvl1pPr>
          </a:lstStyle>
          <a:p>
            <a:r>
              <a:rPr lang="en-US" smtClean="0"/>
              <a:t>Click to edit Master title style</a:t>
            </a:r>
            <a:endParaRPr lang="en-US" dirty="0"/>
          </a:p>
        </p:txBody>
      </p:sp>
      <p:sp>
        <p:nvSpPr>
          <p:cNvPr id="13"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E2224"/>
              </a:solidFill>
            </a:endParaRPr>
          </a:p>
        </p:txBody>
      </p:sp>
    </p:spTree>
    <p:extLst>
      <p:ext uri="{BB962C8B-B14F-4D97-AF65-F5344CB8AC3E}">
        <p14:creationId xmlns:p14="http://schemas.microsoft.com/office/powerpoint/2010/main" val="981641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5489634" y="0"/>
            <a:ext cx="3393768"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E2224"/>
              </a:solidFill>
            </a:endParaRPr>
          </a:p>
        </p:txBody>
      </p:sp>
      <p:sp>
        <p:nvSpPr>
          <p:cNvPr id="4" name="Date Placeholder 3"/>
          <p:cNvSpPr>
            <a:spLocks noGrp="1"/>
          </p:cNvSpPr>
          <p:nvPr>
            <p:ph type="dt" sz="half" idx="10"/>
          </p:nvPr>
        </p:nvSpPr>
        <p:spPr/>
        <p:txBody>
          <a:bodyPr/>
          <a:lstStyle/>
          <a:p>
            <a:fld id="{896202C6-8B37-41F0-B3E4-774551D1C22F}" type="datetime4">
              <a:rPr lang="en-US" smtClean="0">
                <a:solidFill>
                  <a:srgbClr val="48231E"/>
                </a:solidFill>
              </a:rPr>
              <a:pPr/>
              <a:t>July 28, 2016</a:t>
            </a:fld>
            <a:endParaRPr lang="en-US">
              <a:solidFill>
                <a:srgbClr val="48231E"/>
              </a:solidFill>
            </a:endParaRPr>
          </a:p>
        </p:txBody>
      </p:sp>
      <p:sp>
        <p:nvSpPr>
          <p:cNvPr id="5" name="Footer Placeholder 4"/>
          <p:cNvSpPr>
            <a:spLocks noGrp="1"/>
          </p:cNvSpPr>
          <p:nvPr>
            <p:ph type="ftr" sz="quarter" idx="11"/>
          </p:nvPr>
        </p:nvSpPr>
        <p:spPr/>
        <p:txBody>
          <a:bodyPr/>
          <a:lstStyle/>
          <a:p>
            <a:endParaRPr lang="en-US" dirty="0">
              <a:solidFill>
                <a:srgbClr val="48231E"/>
              </a:solidFill>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srgbClr val="48231E"/>
                </a:solidFill>
              </a:rPr>
              <a:pPr/>
              <a:t>‹#›</a:t>
            </a:fld>
            <a:endParaRPr lang="en-US">
              <a:solidFill>
                <a:srgbClr val="48231E"/>
              </a:solidFill>
            </a:endParaRPr>
          </a:p>
        </p:txBody>
      </p:sp>
      <p:sp>
        <p:nvSpPr>
          <p:cNvPr id="25" name="Title Placeholder 1"/>
          <p:cNvSpPr>
            <a:spLocks noGrp="1"/>
          </p:cNvSpPr>
          <p:nvPr>
            <p:ph type="title"/>
          </p:nvPr>
        </p:nvSpPr>
        <p:spPr>
          <a:xfrm>
            <a:off x="276225" y="228600"/>
            <a:ext cx="8591550" cy="1066801"/>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1" name="Content Placeholder 30"/>
          <p:cNvSpPr>
            <a:spLocks noGrp="1"/>
          </p:cNvSpPr>
          <p:nvPr>
            <p:ph sz="quarter" idx="13"/>
          </p:nvPr>
        </p:nvSpPr>
        <p:spPr>
          <a:xfrm>
            <a:off x="274320" y="1298448"/>
            <a:ext cx="8595360"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4937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userDrawn="1"/>
        </p:nvSpPr>
        <p:spPr>
          <a:xfrm>
            <a:off x="981075" y="2527300"/>
            <a:ext cx="7181850" cy="1439863"/>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userDrawn="1"/>
        </p:nvSpPr>
        <p:spPr>
          <a:xfrm>
            <a:off x="0" y="3149600"/>
            <a:ext cx="9144000" cy="209550"/>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1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6300" y="450850"/>
            <a:ext cx="48514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0514" y="2734712"/>
            <a:ext cx="7013448" cy="1077016"/>
          </a:xfrm>
        </p:spPr>
        <p:txBody>
          <a:bodyPr anchor="ctr">
            <a:normAutofit/>
          </a:bodyPr>
          <a:lstStyle>
            <a:lvl1pPr algn="ctr">
              <a:defRPr sz="3600"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2604015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lvl1pPr>
              <a:defRPr>
                <a:solidFill>
                  <a:schemeClr val="bg2"/>
                </a:solidFill>
              </a:defRPr>
            </a:lvl1pPr>
          </a:lstStyle>
          <a:p>
            <a:fld id="{48F78D1B-BB73-41B2-8202-C6678B761557}" type="datetime4">
              <a:rPr lang="en-US" smtClean="0">
                <a:solidFill>
                  <a:srgbClr val="CBD8DD"/>
                </a:solidFill>
              </a:rPr>
              <a:pPr/>
              <a:t>July 28, 2016</a:t>
            </a:fld>
            <a:endParaRPr lang="en-US">
              <a:solidFill>
                <a:srgbClr val="CBD8DD"/>
              </a:solidFill>
            </a:endParaRPr>
          </a:p>
        </p:txBody>
      </p:sp>
      <p:sp>
        <p:nvSpPr>
          <p:cNvPr id="5" name="Footer Placeholder 4"/>
          <p:cNvSpPr>
            <a:spLocks noGrp="1"/>
          </p:cNvSpPr>
          <p:nvPr>
            <p:ph type="ftr" sz="quarter" idx="11"/>
          </p:nvPr>
        </p:nvSpPr>
        <p:spPr/>
        <p:txBody>
          <a:bodyPr/>
          <a:lstStyle/>
          <a:p>
            <a:endParaRPr lang="en-US" dirty="0">
              <a:solidFill>
                <a:srgbClr val="48231E"/>
              </a:solidFill>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srgbClr val="48231E"/>
                </a:solidFill>
              </a:rPr>
              <a:pPr/>
              <a:t>‹#›</a:t>
            </a:fld>
            <a:endParaRPr lang="en-US">
              <a:solidFill>
                <a:srgbClr val="48231E"/>
              </a:solidFill>
            </a:endParaRPr>
          </a:p>
        </p:txBody>
      </p:sp>
      <p:sp>
        <p:nvSpPr>
          <p:cNvPr id="15" name="Subtitle 2"/>
          <p:cNvSpPr>
            <a:spLocks noGrp="1"/>
          </p:cNvSpPr>
          <p:nvPr>
            <p:ph type="subTitle" idx="1"/>
          </p:nvPr>
        </p:nvSpPr>
        <p:spPr>
          <a:xfrm>
            <a:off x="3743324" y="1400174"/>
            <a:ext cx="5120640" cy="1476375"/>
          </a:xfrm>
        </p:spPr>
        <p:txBody>
          <a:bodyPr anchor="b" anchorCtr="0">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Freeform 7"/>
          <p:cNvSpPr>
            <a:spLocks noChangeAspect="1" noEditPoints="1"/>
          </p:cNvSpPr>
          <p:nvPr/>
        </p:nvSpPr>
        <p:spPr bwMode="auto">
          <a:xfrm>
            <a:off x="34289" y="136641"/>
            <a:ext cx="3326149"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2E2224"/>
              </a:solidFill>
            </a:endParaRPr>
          </a:p>
        </p:txBody>
      </p:sp>
      <p:sp>
        <p:nvSpPr>
          <p:cNvPr id="12" name="Title 11"/>
          <p:cNvSpPr>
            <a:spLocks noGrp="1"/>
          </p:cNvSpPr>
          <p:nvPr>
            <p:ph type="title"/>
          </p:nvPr>
        </p:nvSpPr>
        <p:spPr>
          <a:xfrm>
            <a:off x="3733800" y="2895599"/>
            <a:ext cx="5129543"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en-US" smtClean="0"/>
              <a:t>Click to edit Master title style</a:t>
            </a:r>
            <a:endParaRPr lang="en-US" dirty="0"/>
          </a:p>
        </p:txBody>
      </p:sp>
      <p:sp>
        <p:nvSpPr>
          <p:cNvPr id="11" name="Rectangle 10"/>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p:cNvSpPr/>
          <p:nvPr userDrawn="1"/>
        </p:nvSpPr>
        <p:spPr>
          <a:xfrm>
            <a:off x="981075" y="2527300"/>
            <a:ext cx="7181850" cy="1439863"/>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userDrawn="1"/>
        </p:nvSpPr>
        <p:spPr>
          <a:xfrm>
            <a:off x="0" y="3149600"/>
            <a:ext cx="9144000" cy="209550"/>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6" name="Picture 1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6300" y="450850"/>
            <a:ext cx="48514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23324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2511E46-B9AD-4605-BA48-F4BA770367EA}" type="datetime4">
              <a:rPr lang="en-US" smtClean="0">
                <a:solidFill>
                  <a:srgbClr val="48231E"/>
                </a:solidFill>
              </a:rPr>
              <a:pPr/>
              <a:t>July 28, 2016</a:t>
            </a:fld>
            <a:endParaRPr lang="en-US">
              <a:solidFill>
                <a:srgbClr val="48231E"/>
              </a:solidFill>
            </a:endParaRPr>
          </a:p>
        </p:txBody>
      </p:sp>
      <p:sp>
        <p:nvSpPr>
          <p:cNvPr id="6" name="Footer Placeholder 5"/>
          <p:cNvSpPr>
            <a:spLocks noGrp="1"/>
          </p:cNvSpPr>
          <p:nvPr>
            <p:ph type="ftr" sz="quarter" idx="11"/>
          </p:nvPr>
        </p:nvSpPr>
        <p:spPr/>
        <p:txBody>
          <a:bodyPr/>
          <a:lstStyle/>
          <a:p>
            <a:endParaRPr lang="en-US" dirty="0">
              <a:solidFill>
                <a:srgbClr val="48231E"/>
              </a:solidFill>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srgbClr val="48231E"/>
                </a:solidFill>
              </a:rPr>
              <a:pPr/>
              <a:t>‹#›</a:t>
            </a:fld>
            <a:endParaRPr lang="en-US">
              <a:solidFill>
                <a:srgbClr val="48231E"/>
              </a:solidFill>
            </a:endParaRPr>
          </a:p>
        </p:txBody>
      </p:sp>
      <p:sp>
        <p:nvSpPr>
          <p:cNvPr id="9"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2" name="Content Placeholder 11"/>
          <p:cNvSpPr>
            <a:spLocks noGrp="1"/>
          </p:cNvSpPr>
          <p:nvPr>
            <p:ph sz="quarter" idx="13"/>
          </p:nvPr>
        </p:nvSpPr>
        <p:spPr>
          <a:xfrm>
            <a:off x="27622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1"/>
          <p:cNvSpPr>
            <a:spLocks noGrp="1"/>
          </p:cNvSpPr>
          <p:nvPr>
            <p:ph sz="quarter" idx="14"/>
          </p:nvPr>
        </p:nvSpPr>
        <p:spPr>
          <a:xfrm>
            <a:off x="461581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6165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771A4492-1D66-40E5-BF5F-8AE5B76A3760}" type="datetime4">
              <a:rPr lang="en-US" smtClean="0">
                <a:solidFill>
                  <a:srgbClr val="48231E"/>
                </a:solidFill>
              </a:rPr>
              <a:pPr/>
              <a:t>July 28, 2016</a:t>
            </a:fld>
            <a:endParaRPr lang="en-US">
              <a:solidFill>
                <a:srgbClr val="48231E"/>
              </a:solidFill>
            </a:endParaRPr>
          </a:p>
        </p:txBody>
      </p:sp>
      <p:sp>
        <p:nvSpPr>
          <p:cNvPr id="8" name="Footer Placeholder 7"/>
          <p:cNvSpPr>
            <a:spLocks noGrp="1"/>
          </p:cNvSpPr>
          <p:nvPr>
            <p:ph type="ftr" sz="quarter" idx="11"/>
          </p:nvPr>
        </p:nvSpPr>
        <p:spPr/>
        <p:txBody>
          <a:bodyPr/>
          <a:lstStyle/>
          <a:p>
            <a:endParaRPr lang="en-US" dirty="0">
              <a:solidFill>
                <a:srgbClr val="48231E"/>
              </a:solidFill>
            </a:endParaRPr>
          </a:p>
        </p:txBody>
      </p:sp>
      <p:sp>
        <p:nvSpPr>
          <p:cNvPr id="9" name="Slide Number Placeholder 8"/>
          <p:cNvSpPr>
            <a:spLocks noGrp="1"/>
          </p:cNvSpPr>
          <p:nvPr>
            <p:ph type="sldNum" sz="quarter" idx="12"/>
          </p:nvPr>
        </p:nvSpPr>
        <p:spPr/>
        <p:txBody>
          <a:bodyPr/>
          <a:lstStyle/>
          <a:p>
            <a:fld id="{5744759D-0EFF-4FB2-9CCE-04E00944F0FE}" type="slidenum">
              <a:rPr lang="en-US" smtClean="0">
                <a:solidFill>
                  <a:srgbClr val="48231E"/>
                </a:solidFill>
              </a:rPr>
              <a:pPr/>
              <a:t>‹#›</a:t>
            </a:fld>
            <a:endParaRPr lang="en-US">
              <a:solidFill>
                <a:srgbClr val="48231E"/>
              </a:solidFill>
            </a:endParaRPr>
          </a:p>
        </p:txBody>
      </p:sp>
      <p:sp>
        <p:nvSpPr>
          <p:cNvPr id="1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4" name="Content Placeholder 11"/>
          <p:cNvSpPr>
            <a:spLocks noGrp="1"/>
          </p:cNvSpPr>
          <p:nvPr>
            <p:ph sz="quarter" idx="13"/>
          </p:nvPr>
        </p:nvSpPr>
        <p:spPr>
          <a:xfrm>
            <a:off x="27622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1"/>
          <p:cNvSpPr>
            <a:spLocks noGrp="1"/>
          </p:cNvSpPr>
          <p:nvPr>
            <p:ph sz="quarter" idx="14"/>
          </p:nvPr>
        </p:nvSpPr>
        <p:spPr>
          <a:xfrm>
            <a:off x="461581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0" name="Text Placeholder 3"/>
          <p:cNvSpPr>
            <a:spLocks noGrp="1"/>
          </p:cNvSpPr>
          <p:nvPr>
            <p:ph type="body" sz="half" idx="2"/>
          </p:nvPr>
        </p:nvSpPr>
        <p:spPr>
          <a:xfrm>
            <a:off x="276225" y="1298448"/>
            <a:ext cx="4248150" cy="509587"/>
          </a:xfrm>
        </p:spPr>
        <p:txBody>
          <a:bodyPr anchor="ctr">
            <a:normAutofit/>
          </a:bodyP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15815" y="1298448"/>
            <a:ext cx="4248150" cy="509587"/>
          </a:xfrm>
        </p:spPr>
        <p:txBody>
          <a:bodyPr anchor="ctr">
            <a:normAutofit/>
          </a:bodyP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716410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fld id="{F0120655-FBEF-4656-A8A9-E7D9EB4F4DEC}" type="datetime4">
              <a:rPr lang="en-US" smtClean="0">
                <a:solidFill>
                  <a:srgbClr val="48231E"/>
                </a:solidFill>
              </a:rPr>
              <a:pPr/>
              <a:t>July 28, 2016</a:t>
            </a:fld>
            <a:endParaRPr lang="en-US">
              <a:solidFill>
                <a:srgbClr val="48231E"/>
              </a:solidFill>
            </a:endParaRPr>
          </a:p>
        </p:txBody>
      </p:sp>
      <p:sp>
        <p:nvSpPr>
          <p:cNvPr id="4" name="Footer Placeholder 3"/>
          <p:cNvSpPr>
            <a:spLocks noGrp="1"/>
          </p:cNvSpPr>
          <p:nvPr>
            <p:ph type="ftr" sz="quarter" idx="11"/>
          </p:nvPr>
        </p:nvSpPr>
        <p:spPr/>
        <p:txBody>
          <a:bodyPr/>
          <a:lstStyle/>
          <a:p>
            <a:endParaRPr lang="en-US" dirty="0">
              <a:solidFill>
                <a:srgbClr val="48231E"/>
              </a:solidFill>
            </a:endParaRPr>
          </a:p>
        </p:txBody>
      </p:sp>
      <p:sp>
        <p:nvSpPr>
          <p:cNvPr id="5" name="Slide Number Placeholder 4"/>
          <p:cNvSpPr>
            <a:spLocks noGrp="1"/>
          </p:cNvSpPr>
          <p:nvPr>
            <p:ph type="sldNum" sz="quarter" idx="12"/>
          </p:nvPr>
        </p:nvSpPr>
        <p:spPr/>
        <p:txBody>
          <a:bodyPr/>
          <a:lstStyle/>
          <a:p>
            <a:fld id="{5744759D-0EFF-4FB2-9CCE-04E00944F0FE}" type="slidenum">
              <a:rPr lang="en-US" smtClean="0">
                <a:solidFill>
                  <a:srgbClr val="48231E"/>
                </a:solidFill>
              </a:rPr>
              <a:pPr/>
              <a:t>‹#›</a:t>
            </a:fld>
            <a:endParaRPr lang="en-US">
              <a:solidFill>
                <a:srgbClr val="48231E"/>
              </a:solidFill>
            </a:endParaRPr>
          </a:p>
        </p:txBody>
      </p:sp>
      <p:sp>
        <p:nvSpPr>
          <p:cNvPr id="17"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21177848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6B2BA2-D035-44CD-B6C5-345CD46C68A9}" type="datetime4">
              <a:rPr lang="en-US" smtClean="0">
                <a:solidFill>
                  <a:srgbClr val="48231E"/>
                </a:solidFill>
              </a:rPr>
              <a:pPr/>
              <a:t>July 28, 2016</a:t>
            </a:fld>
            <a:endParaRPr lang="en-US">
              <a:solidFill>
                <a:srgbClr val="48231E"/>
              </a:solidFill>
            </a:endParaRPr>
          </a:p>
        </p:txBody>
      </p:sp>
      <p:sp>
        <p:nvSpPr>
          <p:cNvPr id="3" name="Footer Placeholder 2"/>
          <p:cNvSpPr>
            <a:spLocks noGrp="1"/>
          </p:cNvSpPr>
          <p:nvPr>
            <p:ph type="ftr" sz="quarter" idx="11"/>
          </p:nvPr>
        </p:nvSpPr>
        <p:spPr/>
        <p:txBody>
          <a:bodyPr/>
          <a:lstStyle/>
          <a:p>
            <a:endParaRPr lang="en-US" dirty="0">
              <a:solidFill>
                <a:srgbClr val="48231E"/>
              </a:solidFill>
            </a:endParaRPr>
          </a:p>
        </p:txBody>
      </p:sp>
      <p:sp>
        <p:nvSpPr>
          <p:cNvPr id="4" name="Slide Number Placeholder 3"/>
          <p:cNvSpPr>
            <a:spLocks noGrp="1"/>
          </p:cNvSpPr>
          <p:nvPr>
            <p:ph type="sldNum" sz="quarter" idx="12"/>
          </p:nvPr>
        </p:nvSpPr>
        <p:spPr/>
        <p:txBody>
          <a:bodyPr/>
          <a:lstStyle/>
          <a:p>
            <a:fld id="{5744759D-0EFF-4FB2-9CCE-04E00944F0FE}" type="slidenum">
              <a:rPr lang="en-US" smtClean="0">
                <a:solidFill>
                  <a:srgbClr val="48231E"/>
                </a:solidFill>
              </a:rPr>
              <a:pPr/>
              <a:t>‹#›</a:t>
            </a:fld>
            <a:endParaRPr lang="en-US">
              <a:solidFill>
                <a:srgbClr val="48231E"/>
              </a:solidFill>
            </a:endParaRPr>
          </a:p>
        </p:txBody>
      </p:sp>
    </p:spTree>
    <p:extLst>
      <p:ext uri="{BB962C8B-B14F-4D97-AF65-F5344CB8AC3E}">
        <p14:creationId xmlns:p14="http://schemas.microsoft.com/office/powerpoint/2010/main" val="35934027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lvl1pPr>
              <a:defRPr>
                <a:solidFill>
                  <a:schemeClr val="bg2"/>
                </a:solidFill>
              </a:defRPr>
            </a:lvl1pPr>
          </a:lstStyle>
          <a:p>
            <a:fld id="{712544D9-E8EB-4DFC-9BAC-8FC5CFB1A919}" type="datetime4">
              <a:rPr lang="en-US" smtClean="0">
                <a:solidFill>
                  <a:srgbClr val="CBD8DD"/>
                </a:solidFill>
              </a:rPr>
              <a:pPr/>
              <a:t>July 28, 2016</a:t>
            </a:fld>
            <a:endParaRPr lang="en-US" dirty="0">
              <a:solidFill>
                <a:srgbClr val="CBD8DD"/>
              </a:solidFill>
            </a:endParaRPr>
          </a:p>
        </p:txBody>
      </p:sp>
      <p:sp>
        <p:nvSpPr>
          <p:cNvPr id="6" name="Footer Placeholder 5"/>
          <p:cNvSpPr>
            <a:spLocks noGrp="1"/>
          </p:cNvSpPr>
          <p:nvPr>
            <p:ph type="ftr" sz="quarter" idx="11"/>
          </p:nvPr>
        </p:nvSpPr>
        <p:spPr/>
        <p:txBody>
          <a:bodyPr/>
          <a:lstStyle/>
          <a:p>
            <a:endParaRPr lang="en-US" dirty="0">
              <a:solidFill>
                <a:srgbClr val="48231E"/>
              </a:solidFill>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srgbClr val="48231E"/>
                </a:solidFill>
              </a:rPr>
              <a:pPr/>
              <a:t>‹#›</a:t>
            </a:fld>
            <a:endParaRPr lang="en-US">
              <a:solidFill>
                <a:srgbClr val="48231E"/>
              </a:solidFill>
            </a:endParaRPr>
          </a:p>
        </p:txBody>
      </p:sp>
      <p:sp>
        <p:nvSpPr>
          <p:cNvPr id="9" name="Title Placeholder 1"/>
          <p:cNvSpPr>
            <a:spLocks noGrp="1"/>
          </p:cNvSpPr>
          <p:nvPr>
            <p:ph type="title"/>
          </p:nvPr>
        </p:nvSpPr>
        <p:spPr>
          <a:xfrm>
            <a:off x="276225" y="228601"/>
            <a:ext cx="2834640" cy="1298448"/>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smtClean="0"/>
              <a:t>Click to edit Master title style</a:t>
            </a:r>
            <a:endParaRPr lang="en-US" dirty="0"/>
          </a:p>
        </p:txBody>
      </p:sp>
      <p:sp>
        <p:nvSpPr>
          <p:cNvPr id="10" name="Content Placeholder 11"/>
          <p:cNvSpPr>
            <a:spLocks noGrp="1"/>
          </p:cNvSpPr>
          <p:nvPr>
            <p:ph sz="quarter" idx="14"/>
          </p:nvPr>
        </p:nvSpPr>
        <p:spPr>
          <a:xfrm>
            <a:off x="3775935" y="533400"/>
            <a:ext cx="5063266" cy="5702808"/>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76224" y="1539240"/>
            <a:ext cx="2834640" cy="4709160"/>
          </a:xfrm>
        </p:spPr>
        <p:txBody>
          <a:bodyPr>
            <a:normAutofit/>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Tree>
    <p:extLst>
      <p:ext uri="{BB962C8B-B14F-4D97-AF65-F5344CB8AC3E}">
        <p14:creationId xmlns:p14="http://schemas.microsoft.com/office/powerpoint/2010/main" val="3396757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3409950" y="0"/>
            <a:ext cx="573405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fld id="{CF894904-8048-429B-BF77-F17DA8F8287B}" type="datetime4">
              <a:rPr lang="en-US" smtClean="0">
                <a:solidFill>
                  <a:srgbClr val="CBD8DD"/>
                </a:solidFill>
              </a:rPr>
              <a:pPr/>
              <a:t>July 28, 2016</a:t>
            </a:fld>
            <a:endParaRPr lang="en-US">
              <a:solidFill>
                <a:srgbClr val="CBD8DD"/>
              </a:solidFill>
            </a:endParaRPr>
          </a:p>
        </p:txBody>
      </p:sp>
      <p:sp>
        <p:nvSpPr>
          <p:cNvPr id="6" name="Footer Placeholder 5"/>
          <p:cNvSpPr>
            <a:spLocks noGrp="1"/>
          </p:cNvSpPr>
          <p:nvPr>
            <p:ph type="ftr" sz="quarter" idx="11"/>
          </p:nvPr>
        </p:nvSpPr>
        <p:spPr/>
        <p:txBody>
          <a:bodyPr/>
          <a:lstStyle/>
          <a:p>
            <a:endParaRPr lang="en-US" dirty="0">
              <a:solidFill>
                <a:srgbClr val="48231E"/>
              </a:solidFill>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srgbClr val="48231E"/>
                </a:solidFill>
              </a:rPr>
              <a:pPr/>
              <a:t>‹#›</a:t>
            </a:fld>
            <a:endParaRPr lang="en-US">
              <a:solidFill>
                <a:srgbClr val="48231E"/>
              </a:solidFill>
            </a:endParaRPr>
          </a:p>
        </p:txBody>
      </p:sp>
      <p:sp>
        <p:nvSpPr>
          <p:cNvPr id="21" name="Title Placeholder 1"/>
          <p:cNvSpPr>
            <a:spLocks noGrp="1"/>
          </p:cNvSpPr>
          <p:nvPr>
            <p:ph type="title"/>
          </p:nvPr>
        </p:nvSpPr>
        <p:spPr>
          <a:xfrm>
            <a:off x="276224" y="228600"/>
            <a:ext cx="283464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smtClean="0"/>
              <a:t>Click to edit Master title style</a:t>
            </a:r>
            <a:endParaRPr lang="en-US" dirty="0"/>
          </a:p>
        </p:txBody>
      </p:sp>
      <p:sp>
        <p:nvSpPr>
          <p:cNvPr id="25" name="Text Placeholder 24"/>
          <p:cNvSpPr>
            <a:spLocks noGrp="1"/>
          </p:cNvSpPr>
          <p:nvPr>
            <p:ph type="body" sz="quarter" idx="13"/>
          </p:nvPr>
        </p:nvSpPr>
        <p:spPr>
          <a:xfrm>
            <a:off x="274320" y="1536192"/>
            <a:ext cx="283464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Tree>
    <p:extLst>
      <p:ext uri="{BB962C8B-B14F-4D97-AF65-F5344CB8AC3E}">
        <p14:creationId xmlns:p14="http://schemas.microsoft.com/office/powerpoint/2010/main" val="19930416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119237-00E8-48F5-9A77-8496B8A0E541}" type="datetimeFigureOut">
              <a:rPr lang="en-US" smtClean="0">
                <a:solidFill>
                  <a:srgbClr val="48231E"/>
                </a:solidFill>
              </a:rPr>
              <a:pPr/>
              <a:t>7/28/2016</a:t>
            </a:fld>
            <a:endParaRPr lang="en-US">
              <a:solidFill>
                <a:srgbClr val="48231E"/>
              </a:solidFill>
            </a:endParaRPr>
          </a:p>
        </p:txBody>
      </p:sp>
      <p:sp>
        <p:nvSpPr>
          <p:cNvPr id="5" name="Footer Placeholder 4"/>
          <p:cNvSpPr>
            <a:spLocks noGrp="1"/>
          </p:cNvSpPr>
          <p:nvPr>
            <p:ph type="ftr" sz="quarter" idx="11"/>
          </p:nvPr>
        </p:nvSpPr>
        <p:spPr/>
        <p:txBody>
          <a:bodyPr/>
          <a:lstStyle/>
          <a:p>
            <a:endParaRPr lang="en-US">
              <a:solidFill>
                <a:srgbClr val="48231E"/>
              </a:solidFill>
            </a:endParaRPr>
          </a:p>
        </p:txBody>
      </p:sp>
      <p:sp>
        <p:nvSpPr>
          <p:cNvPr id="6" name="Slide Number Placeholder 5"/>
          <p:cNvSpPr>
            <a:spLocks noGrp="1"/>
          </p:cNvSpPr>
          <p:nvPr>
            <p:ph type="sldNum" sz="quarter" idx="12"/>
          </p:nvPr>
        </p:nvSpPr>
        <p:spPr/>
        <p:txBody>
          <a:bodyPr/>
          <a:lstStyle/>
          <a:p>
            <a:fld id="{7B560992-D05B-4846-8E6E-CA034CB4F16F}" type="slidenum">
              <a:rPr lang="en-US" smtClean="0">
                <a:solidFill>
                  <a:srgbClr val="48231E"/>
                </a:solidFill>
              </a:rPr>
              <a:pPr/>
              <a:t>‹#›</a:t>
            </a:fld>
            <a:endParaRPr lang="en-US">
              <a:solidFill>
                <a:srgbClr val="48231E"/>
              </a:solidFill>
            </a:endParaRPr>
          </a:p>
        </p:txBody>
      </p:sp>
    </p:spTree>
    <p:extLst>
      <p:ext uri="{BB962C8B-B14F-4D97-AF65-F5344CB8AC3E}">
        <p14:creationId xmlns:p14="http://schemas.microsoft.com/office/powerpoint/2010/main" val="28055722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119237-00E8-48F5-9A77-8496B8A0E541}" type="datetimeFigureOut">
              <a:rPr lang="en-US" smtClean="0">
                <a:solidFill>
                  <a:srgbClr val="48231E"/>
                </a:solidFill>
              </a:rPr>
              <a:pPr/>
              <a:t>7/28/2016</a:t>
            </a:fld>
            <a:endParaRPr lang="en-US">
              <a:solidFill>
                <a:srgbClr val="48231E"/>
              </a:solidFill>
            </a:endParaRPr>
          </a:p>
        </p:txBody>
      </p:sp>
      <p:sp>
        <p:nvSpPr>
          <p:cNvPr id="5" name="Footer Placeholder 4"/>
          <p:cNvSpPr>
            <a:spLocks noGrp="1"/>
          </p:cNvSpPr>
          <p:nvPr>
            <p:ph type="ftr" sz="quarter" idx="11"/>
          </p:nvPr>
        </p:nvSpPr>
        <p:spPr/>
        <p:txBody>
          <a:bodyPr/>
          <a:lstStyle/>
          <a:p>
            <a:endParaRPr lang="en-US">
              <a:solidFill>
                <a:srgbClr val="48231E"/>
              </a:solidFill>
            </a:endParaRPr>
          </a:p>
        </p:txBody>
      </p:sp>
      <p:sp>
        <p:nvSpPr>
          <p:cNvPr id="6" name="Slide Number Placeholder 5"/>
          <p:cNvSpPr>
            <a:spLocks noGrp="1"/>
          </p:cNvSpPr>
          <p:nvPr>
            <p:ph type="sldNum" sz="quarter" idx="12"/>
          </p:nvPr>
        </p:nvSpPr>
        <p:spPr/>
        <p:txBody>
          <a:bodyPr/>
          <a:lstStyle/>
          <a:p>
            <a:fld id="{7B560992-D05B-4846-8E6E-CA034CB4F16F}" type="slidenum">
              <a:rPr lang="en-US" smtClean="0">
                <a:solidFill>
                  <a:srgbClr val="48231E"/>
                </a:solidFill>
              </a:rPr>
              <a:pPr/>
              <a:t>‹#›</a:t>
            </a:fld>
            <a:endParaRPr lang="en-US">
              <a:solidFill>
                <a:srgbClr val="48231E"/>
              </a:solidFill>
            </a:endParaRPr>
          </a:p>
        </p:txBody>
      </p:sp>
    </p:spTree>
    <p:extLst>
      <p:ext uri="{BB962C8B-B14F-4D97-AF65-F5344CB8AC3E}">
        <p14:creationId xmlns:p14="http://schemas.microsoft.com/office/powerpoint/2010/main" val="38904575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2414" y="5329240"/>
            <a:ext cx="3460750"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765"/>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0" y="3597275"/>
            <a:ext cx="9144000" cy="166688"/>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9" name="Rectangle 8"/>
          <p:cNvSpPr/>
          <p:nvPr userDrawn="1"/>
        </p:nvSpPr>
        <p:spPr>
          <a:xfrm>
            <a:off x="482601" y="3100388"/>
            <a:ext cx="8178800" cy="1166812"/>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2" name="Title 1"/>
          <p:cNvSpPr>
            <a:spLocks noGrp="1"/>
          </p:cNvSpPr>
          <p:nvPr>
            <p:ph type="ctrTitle"/>
          </p:nvPr>
        </p:nvSpPr>
        <p:spPr>
          <a:xfrm>
            <a:off x="483108" y="3201340"/>
            <a:ext cx="8177784" cy="980294"/>
          </a:xfrm>
        </p:spPr>
        <p:txBody>
          <a:bodyPr anchor="ctr">
            <a:normAutofit/>
          </a:bodyPr>
          <a:lstStyle>
            <a:lvl1pPr algn="ctr">
              <a:defRPr sz="2700" baseline="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83108" y="4385256"/>
            <a:ext cx="8177784" cy="406757"/>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6" name="Text Placeholder 5"/>
          <p:cNvSpPr>
            <a:spLocks noGrp="1"/>
          </p:cNvSpPr>
          <p:nvPr>
            <p:ph type="body" sz="quarter" idx="14"/>
          </p:nvPr>
        </p:nvSpPr>
        <p:spPr>
          <a:xfrm>
            <a:off x="3535364" y="4937952"/>
            <a:ext cx="2073275" cy="365568"/>
          </a:xfrm>
        </p:spPr>
        <p:txBody>
          <a:bodyPr>
            <a:normAutofit/>
          </a:bodyPr>
          <a:lstStyle>
            <a:lvl1pPr marL="0" indent="0" algn="ctr">
              <a:buNone/>
              <a:defRPr sz="1500">
                <a:solidFill>
                  <a:schemeClr val="tx1">
                    <a:lumMod val="65000"/>
                    <a:lumOff val="35000"/>
                  </a:schemeClr>
                </a:solidFill>
              </a:defRPr>
            </a:lvl1pPr>
          </a:lstStyle>
          <a:p>
            <a:pPr lvl="0"/>
            <a:r>
              <a:rPr lang="en-US" smtClean="0"/>
              <a:t>Click to edit Master text styles</a:t>
            </a:r>
          </a:p>
        </p:txBody>
      </p:sp>
    </p:spTree>
    <p:extLst>
      <p:ext uri="{BB962C8B-B14F-4D97-AF65-F5344CB8AC3E}">
        <p14:creationId xmlns:p14="http://schemas.microsoft.com/office/powerpoint/2010/main" val="3467900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4" name="Rectangle 3"/>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6300" y="450850"/>
            <a:ext cx="48514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981075" y="2527300"/>
            <a:ext cx="7181850" cy="1439863"/>
          </a:xfrm>
          <a:prstGeom prst="rect">
            <a:avLst/>
          </a:prstGeom>
          <a:solidFill>
            <a:srgbClr val="0068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userDrawn="1"/>
        </p:nvSpPr>
        <p:spPr>
          <a:xfrm>
            <a:off x="0" y="3149600"/>
            <a:ext cx="9144000" cy="209550"/>
          </a:xfrm>
          <a:prstGeom prst="rect">
            <a:avLst/>
          </a:prstGeom>
          <a:solidFill>
            <a:srgbClr val="0068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1060514" y="2734712"/>
            <a:ext cx="7013448" cy="1077016"/>
          </a:xfrm>
        </p:spPr>
        <p:txBody>
          <a:bodyPr anchor="ctr">
            <a:normAutofit/>
          </a:bodyPr>
          <a:lstStyle>
            <a:lvl1pPr algn="ctr">
              <a:defRPr sz="360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6113233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28650" y="1906350"/>
            <a:ext cx="7886700" cy="4354753"/>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605062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5" name="Rectangle 4"/>
          <p:cNvSpPr/>
          <p:nvPr userDrawn="1"/>
        </p:nvSpPr>
        <p:spPr>
          <a:xfrm>
            <a:off x="981075" y="2527302"/>
            <a:ext cx="7181850" cy="1439863"/>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6" name="Rectangle 5"/>
          <p:cNvSpPr/>
          <p:nvPr userDrawn="1"/>
        </p:nvSpPr>
        <p:spPr>
          <a:xfrm>
            <a:off x="0" y="3149600"/>
            <a:ext cx="9144000" cy="209550"/>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pic>
        <p:nvPicPr>
          <p:cNvPr id="7" name="Picture 1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6301" y="450852"/>
            <a:ext cx="48514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0514" y="2734712"/>
            <a:ext cx="7013448" cy="1077016"/>
          </a:xfrm>
        </p:spPr>
        <p:txBody>
          <a:bodyPr anchor="ctr">
            <a:normAutofit/>
          </a:bodyPr>
          <a:lstStyle>
            <a:lvl1pPr algn="ctr">
              <a:defRPr sz="2700"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5725618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4" name="Rectangle 3"/>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6301" y="450852"/>
            <a:ext cx="48514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981075" y="2527302"/>
            <a:ext cx="7181850" cy="1439863"/>
          </a:xfrm>
          <a:prstGeom prst="rect">
            <a:avLst/>
          </a:prstGeom>
          <a:solidFill>
            <a:srgbClr val="0068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7" name="Rectangle 6"/>
          <p:cNvSpPr/>
          <p:nvPr userDrawn="1"/>
        </p:nvSpPr>
        <p:spPr>
          <a:xfrm>
            <a:off x="0" y="3149600"/>
            <a:ext cx="9144000" cy="209550"/>
          </a:xfrm>
          <a:prstGeom prst="rect">
            <a:avLst/>
          </a:prstGeom>
          <a:solidFill>
            <a:srgbClr val="0068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2" name="Title 1"/>
          <p:cNvSpPr>
            <a:spLocks noGrp="1"/>
          </p:cNvSpPr>
          <p:nvPr>
            <p:ph type="title"/>
          </p:nvPr>
        </p:nvSpPr>
        <p:spPr>
          <a:xfrm>
            <a:off x="1060514" y="2734712"/>
            <a:ext cx="7013448" cy="1077016"/>
          </a:xfrm>
        </p:spPr>
        <p:txBody>
          <a:bodyPr anchor="ctr">
            <a:normAutofit/>
          </a:bodyPr>
          <a:lstStyle>
            <a:lvl1pPr algn="ctr">
              <a:defRPr sz="270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1060913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4" name="Rectangle 3"/>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6301" y="450852"/>
            <a:ext cx="48514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981075" y="2527302"/>
            <a:ext cx="7181850" cy="1439863"/>
          </a:xfrm>
          <a:prstGeom prst="rect">
            <a:avLst/>
          </a:prstGeom>
          <a:solidFill>
            <a:srgbClr val="00A88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7" name="Rectangle 6"/>
          <p:cNvSpPr/>
          <p:nvPr userDrawn="1"/>
        </p:nvSpPr>
        <p:spPr>
          <a:xfrm>
            <a:off x="0" y="3149600"/>
            <a:ext cx="9144000" cy="209550"/>
          </a:xfrm>
          <a:prstGeom prst="rect">
            <a:avLst/>
          </a:prstGeom>
          <a:solidFill>
            <a:srgbClr val="00A88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2" name="Title 1"/>
          <p:cNvSpPr>
            <a:spLocks noGrp="1"/>
          </p:cNvSpPr>
          <p:nvPr>
            <p:ph type="title"/>
          </p:nvPr>
        </p:nvSpPr>
        <p:spPr>
          <a:xfrm>
            <a:off x="1060514" y="2734712"/>
            <a:ext cx="7013448" cy="1077016"/>
          </a:xfrm>
        </p:spPr>
        <p:txBody>
          <a:bodyPr anchor="ctr">
            <a:normAutofit/>
          </a:bodyPr>
          <a:lstStyle>
            <a:lvl1pPr algn="ctr">
              <a:defRPr sz="270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1955342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4" name="Rectangle 3"/>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6301" y="450852"/>
            <a:ext cx="48514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981075" y="2527302"/>
            <a:ext cx="7181850" cy="1439863"/>
          </a:xfrm>
          <a:prstGeom prst="rect">
            <a:avLst/>
          </a:prstGeom>
          <a:solidFill>
            <a:srgbClr val="9CB6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7" name="Rectangle 6"/>
          <p:cNvSpPr/>
          <p:nvPr userDrawn="1"/>
        </p:nvSpPr>
        <p:spPr>
          <a:xfrm>
            <a:off x="0" y="3149600"/>
            <a:ext cx="9144000" cy="209550"/>
          </a:xfrm>
          <a:prstGeom prst="rect">
            <a:avLst/>
          </a:prstGeom>
          <a:solidFill>
            <a:srgbClr val="9CB6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2" name="Title 1"/>
          <p:cNvSpPr>
            <a:spLocks noGrp="1"/>
          </p:cNvSpPr>
          <p:nvPr>
            <p:ph type="title"/>
          </p:nvPr>
        </p:nvSpPr>
        <p:spPr>
          <a:xfrm>
            <a:off x="1060514" y="2734712"/>
            <a:ext cx="7013448" cy="1077016"/>
          </a:xfrm>
        </p:spPr>
        <p:txBody>
          <a:bodyPr anchor="ctr">
            <a:normAutofit/>
          </a:bodyPr>
          <a:lstStyle>
            <a:lvl1pPr algn="ctr">
              <a:defRPr sz="270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8469742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4" name="Rectangle 3"/>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6301" y="450852"/>
            <a:ext cx="48514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981075" y="2527302"/>
            <a:ext cx="7181850" cy="1439863"/>
          </a:xfrm>
          <a:prstGeom prst="rect">
            <a:avLst/>
          </a:prstGeom>
          <a:solidFill>
            <a:srgbClr val="CD9D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7" name="Rectangle 6"/>
          <p:cNvSpPr/>
          <p:nvPr userDrawn="1"/>
        </p:nvSpPr>
        <p:spPr>
          <a:xfrm>
            <a:off x="0" y="3149600"/>
            <a:ext cx="9144000" cy="209550"/>
          </a:xfrm>
          <a:prstGeom prst="rect">
            <a:avLst/>
          </a:prstGeom>
          <a:solidFill>
            <a:srgbClr val="CD9D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2" name="Title 1"/>
          <p:cNvSpPr>
            <a:spLocks noGrp="1"/>
          </p:cNvSpPr>
          <p:nvPr>
            <p:ph type="title"/>
          </p:nvPr>
        </p:nvSpPr>
        <p:spPr>
          <a:xfrm>
            <a:off x="1060514" y="2734712"/>
            <a:ext cx="7013448" cy="1077016"/>
          </a:xfrm>
        </p:spPr>
        <p:txBody>
          <a:bodyPr anchor="ctr">
            <a:normAutofit/>
          </a:bodyPr>
          <a:lstStyle>
            <a:lvl1pPr algn="ctr">
              <a:defRPr sz="270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8728260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144684"/>
            <a:ext cx="3868340" cy="647700"/>
          </a:xfrm>
          <a:solidFill>
            <a:srgbClr val="00A88D"/>
          </a:solidFill>
        </p:spPr>
        <p:txBody>
          <a:bodyPr anchor="b"/>
          <a:lstStyle>
            <a:lvl1pPr marL="0" indent="0">
              <a:buNone/>
              <a:defRPr sz="18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792386"/>
            <a:ext cx="3868340" cy="43663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144687"/>
            <a:ext cx="3887391" cy="647699"/>
          </a:xfrm>
          <a:solidFill>
            <a:srgbClr val="9CB63C"/>
          </a:solidFill>
        </p:spPr>
        <p:txBody>
          <a:bodyPr anchor="b"/>
          <a:lstStyle>
            <a:lvl1pPr marL="0" indent="0">
              <a:buNone/>
              <a:defRPr sz="18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1" y="1792384"/>
            <a:ext cx="3887391" cy="43663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137332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2117187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9234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Colored Background">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00A88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3" name="Date Placeholder 1"/>
          <p:cNvSpPr>
            <a:spLocks noGrp="1"/>
          </p:cNvSpPr>
          <p:nvPr>
            <p:ph type="dt" sz="half" idx="10"/>
          </p:nvPr>
        </p:nvSpPr>
        <p:spPr>
          <a:xfrm>
            <a:off x="628650" y="6356352"/>
            <a:ext cx="2057400" cy="365125"/>
          </a:xfrm>
          <a:prstGeom prst="rect">
            <a:avLst/>
          </a:prstGeom>
        </p:spPr>
        <p:txBody>
          <a:bodyPr/>
          <a:lstStyle>
            <a:lvl1pPr fontAlgn="auto">
              <a:spcBef>
                <a:spcPts val="0"/>
              </a:spcBef>
              <a:spcAft>
                <a:spcPts val="0"/>
              </a:spcAft>
              <a:defRPr>
                <a:latin typeface="+mn-lt"/>
                <a:cs typeface="+mn-cs"/>
              </a:defRPr>
            </a:lvl1pPr>
          </a:lstStyle>
          <a:p>
            <a:pPr>
              <a:defRPr/>
            </a:pPr>
            <a:fld id="{ECFC1411-B658-4FA7-9CD8-088292012169}" type="datetimeFigureOut">
              <a:rPr lang="en-US">
                <a:solidFill>
                  <a:prstClr val="black"/>
                </a:solidFill>
              </a:rPr>
              <a:pPr>
                <a:defRPr/>
              </a:pPr>
              <a:t>7/28/2016</a:t>
            </a:fld>
            <a:endParaRPr lang="en-US" dirty="0">
              <a:solidFill>
                <a:prstClr val="black"/>
              </a:solidFill>
            </a:endParaRPr>
          </a:p>
        </p:txBody>
      </p:sp>
      <p:sp>
        <p:nvSpPr>
          <p:cNvPr id="4" name="Footer Placeholder 2"/>
          <p:cNvSpPr>
            <a:spLocks noGrp="1"/>
          </p:cNvSpPr>
          <p:nvPr>
            <p:ph type="ftr" sz="quarter" idx="11"/>
          </p:nvPr>
        </p:nvSpPr>
        <p:spPr>
          <a:xfrm>
            <a:off x="3028950" y="6356352"/>
            <a:ext cx="30861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solidFill>
                <a:prstClr val="black"/>
              </a:solidFill>
            </a:endParaRPr>
          </a:p>
        </p:txBody>
      </p:sp>
      <p:sp>
        <p:nvSpPr>
          <p:cNvPr id="5" name="Slide Number Placeholder 3"/>
          <p:cNvSpPr>
            <a:spLocks noGrp="1"/>
          </p:cNvSpPr>
          <p:nvPr>
            <p:ph type="sldNum" sz="quarter" idx="12"/>
          </p:nvPr>
        </p:nvSpPr>
        <p:spPr>
          <a:xfrm>
            <a:off x="6457950" y="6356352"/>
            <a:ext cx="2057400" cy="365125"/>
          </a:xfrm>
          <a:prstGeom prst="rect">
            <a:avLst/>
          </a:prstGeom>
        </p:spPr>
        <p:txBody>
          <a:bodyPr/>
          <a:lstStyle>
            <a:lvl1pPr fontAlgn="auto">
              <a:spcBef>
                <a:spcPts val="0"/>
              </a:spcBef>
              <a:spcAft>
                <a:spcPts val="0"/>
              </a:spcAft>
              <a:defRPr>
                <a:latin typeface="+mn-lt"/>
                <a:cs typeface="+mn-cs"/>
              </a:defRPr>
            </a:lvl1pPr>
          </a:lstStyle>
          <a:p>
            <a:pPr>
              <a:defRPr/>
            </a:pPr>
            <a:fld id="{94D34228-0DF5-4CC3-A965-3A12FEA20ECF}"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795804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4" name="Rectangle 3"/>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6300" y="450850"/>
            <a:ext cx="48514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981075" y="2527300"/>
            <a:ext cx="7181850" cy="1439863"/>
          </a:xfrm>
          <a:prstGeom prst="rect">
            <a:avLst/>
          </a:prstGeom>
          <a:solidFill>
            <a:srgbClr val="00A88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userDrawn="1"/>
        </p:nvSpPr>
        <p:spPr>
          <a:xfrm>
            <a:off x="0" y="3149600"/>
            <a:ext cx="9144000" cy="209550"/>
          </a:xfrm>
          <a:prstGeom prst="rect">
            <a:avLst/>
          </a:prstGeom>
          <a:solidFill>
            <a:srgbClr val="00A88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1060514" y="2734712"/>
            <a:ext cx="7013448" cy="1077016"/>
          </a:xfrm>
        </p:spPr>
        <p:txBody>
          <a:bodyPr anchor="ctr">
            <a:normAutofit/>
          </a:bodyPr>
          <a:lstStyle>
            <a:lvl1pPr algn="ctr">
              <a:defRPr sz="360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0436324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_Colored Background">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9CB6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3" name="Date Placeholder 1"/>
          <p:cNvSpPr>
            <a:spLocks noGrp="1"/>
          </p:cNvSpPr>
          <p:nvPr>
            <p:ph type="dt" sz="half" idx="10"/>
          </p:nvPr>
        </p:nvSpPr>
        <p:spPr>
          <a:xfrm>
            <a:off x="628650" y="6356352"/>
            <a:ext cx="2057400" cy="365125"/>
          </a:xfrm>
          <a:prstGeom prst="rect">
            <a:avLst/>
          </a:prstGeom>
        </p:spPr>
        <p:txBody>
          <a:bodyPr/>
          <a:lstStyle>
            <a:lvl1pPr fontAlgn="auto">
              <a:spcBef>
                <a:spcPts val="0"/>
              </a:spcBef>
              <a:spcAft>
                <a:spcPts val="0"/>
              </a:spcAft>
              <a:defRPr>
                <a:latin typeface="+mn-lt"/>
                <a:cs typeface="+mn-cs"/>
              </a:defRPr>
            </a:lvl1pPr>
          </a:lstStyle>
          <a:p>
            <a:pPr>
              <a:defRPr/>
            </a:pPr>
            <a:fld id="{F9488C53-A359-46BE-BAEF-FD2735E14FF8}" type="datetimeFigureOut">
              <a:rPr lang="en-US">
                <a:solidFill>
                  <a:prstClr val="black"/>
                </a:solidFill>
              </a:rPr>
              <a:pPr>
                <a:defRPr/>
              </a:pPr>
              <a:t>7/28/2016</a:t>
            </a:fld>
            <a:endParaRPr lang="en-US" dirty="0">
              <a:solidFill>
                <a:prstClr val="black"/>
              </a:solidFill>
            </a:endParaRPr>
          </a:p>
        </p:txBody>
      </p:sp>
      <p:sp>
        <p:nvSpPr>
          <p:cNvPr id="4" name="Footer Placeholder 2"/>
          <p:cNvSpPr>
            <a:spLocks noGrp="1"/>
          </p:cNvSpPr>
          <p:nvPr>
            <p:ph type="ftr" sz="quarter" idx="11"/>
          </p:nvPr>
        </p:nvSpPr>
        <p:spPr>
          <a:xfrm>
            <a:off x="3028950" y="6356352"/>
            <a:ext cx="30861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solidFill>
                <a:prstClr val="black"/>
              </a:solidFill>
            </a:endParaRPr>
          </a:p>
        </p:txBody>
      </p:sp>
      <p:sp>
        <p:nvSpPr>
          <p:cNvPr id="5" name="Slide Number Placeholder 3"/>
          <p:cNvSpPr>
            <a:spLocks noGrp="1"/>
          </p:cNvSpPr>
          <p:nvPr>
            <p:ph type="sldNum" sz="quarter" idx="12"/>
          </p:nvPr>
        </p:nvSpPr>
        <p:spPr>
          <a:xfrm>
            <a:off x="6457950" y="6356352"/>
            <a:ext cx="2057400" cy="365125"/>
          </a:xfrm>
          <a:prstGeom prst="rect">
            <a:avLst/>
          </a:prstGeom>
        </p:spPr>
        <p:txBody>
          <a:bodyPr/>
          <a:lstStyle>
            <a:lvl1pPr fontAlgn="auto">
              <a:spcBef>
                <a:spcPts val="0"/>
              </a:spcBef>
              <a:spcAft>
                <a:spcPts val="0"/>
              </a:spcAft>
              <a:defRPr>
                <a:latin typeface="+mn-lt"/>
                <a:cs typeface="+mn-cs"/>
              </a:defRPr>
            </a:lvl1pPr>
          </a:lstStyle>
          <a:p>
            <a:pPr>
              <a:defRPr/>
            </a:pPr>
            <a:fld id="{F0185C40-A333-47ED-AD56-73DC04AED082}"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8373683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_Colored Background">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3" name="Date Placeholder 1"/>
          <p:cNvSpPr>
            <a:spLocks noGrp="1"/>
          </p:cNvSpPr>
          <p:nvPr>
            <p:ph type="dt" sz="half" idx="10"/>
          </p:nvPr>
        </p:nvSpPr>
        <p:spPr>
          <a:xfrm>
            <a:off x="628650" y="6356352"/>
            <a:ext cx="2057400" cy="365125"/>
          </a:xfrm>
          <a:prstGeom prst="rect">
            <a:avLst/>
          </a:prstGeom>
        </p:spPr>
        <p:txBody>
          <a:bodyPr/>
          <a:lstStyle>
            <a:lvl1pPr fontAlgn="auto">
              <a:spcBef>
                <a:spcPts val="0"/>
              </a:spcBef>
              <a:spcAft>
                <a:spcPts val="0"/>
              </a:spcAft>
              <a:defRPr>
                <a:latin typeface="+mn-lt"/>
                <a:cs typeface="+mn-cs"/>
              </a:defRPr>
            </a:lvl1pPr>
          </a:lstStyle>
          <a:p>
            <a:pPr>
              <a:defRPr/>
            </a:pPr>
            <a:fld id="{EC64AFDC-002F-42FD-91E7-5380C973010A}" type="datetimeFigureOut">
              <a:rPr lang="en-US">
                <a:solidFill>
                  <a:prstClr val="black"/>
                </a:solidFill>
              </a:rPr>
              <a:pPr>
                <a:defRPr/>
              </a:pPr>
              <a:t>7/28/2016</a:t>
            </a:fld>
            <a:endParaRPr lang="en-US" dirty="0">
              <a:solidFill>
                <a:prstClr val="black"/>
              </a:solidFill>
            </a:endParaRPr>
          </a:p>
        </p:txBody>
      </p:sp>
      <p:sp>
        <p:nvSpPr>
          <p:cNvPr id="4" name="Footer Placeholder 2"/>
          <p:cNvSpPr>
            <a:spLocks noGrp="1"/>
          </p:cNvSpPr>
          <p:nvPr>
            <p:ph type="ftr" sz="quarter" idx="11"/>
          </p:nvPr>
        </p:nvSpPr>
        <p:spPr>
          <a:xfrm>
            <a:off x="3028950" y="6356352"/>
            <a:ext cx="30861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solidFill>
                <a:prstClr val="black"/>
              </a:solidFill>
            </a:endParaRPr>
          </a:p>
        </p:txBody>
      </p:sp>
      <p:sp>
        <p:nvSpPr>
          <p:cNvPr id="5" name="Slide Number Placeholder 3"/>
          <p:cNvSpPr>
            <a:spLocks noGrp="1"/>
          </p:cNvSpPr>
          <p:nvPr>
            <p:ph type="sldNum" sz="quarter" idx="12"/>
          </p:nvPr>
        </p:nvSpPr>
        <p:spPr>
          <a:xfrm>
            <a:off x="6457950" y="6356352"/>
            <a:ext cx="2057400" cy="365125"/>
          </a:xfrm>
          <a:prstGeom prst="rect">
            <a:avLst/>
          </a:prstGeom>
        </p:spPr>
        <p:txBody>
          <a:bodyPr/>
          <a:lstStyle>
            <a:lvl1pPr fontAlgn="auto">
              <a:spcBef>
                <a:spcPts val="0"/>
              </a:spcBef>
              <a:spcAft>
                <a:spcPts val="0"/>
              </a:spcAft>
              <a:defRPr>
                <a:latin typeface="+mn-lt"/>
                <a:cs typeface="+mn-cs"/>
              </a:defRPr>
            </a:lvl1pPr>
          </a:lstStyle>
          <a:p>
            <a:pPr>
              <a:defRPr/>
            </a:pPr>
            <a:fld id="{15BD025B-D440-46B0-8018-10C9B20463D7}"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5393951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3_Colored Background">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0068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3" name="Date Placeholder 1"/>
          <p:cNvSpPr>
            <a:spLocks noGrp="1"/>
          </p:cNvSpPr>
          <p:nvPr>
            <p:ph type="dt" sz="half" idx="10"/>
          </p:nvPr>
        </p:nvSpPr>
        <p:spPr>
          <a:xfrm>
            <a:off x="628650" y="6356352"/>
            <a:ext cx="2057400" cy="365125"/>
          </a:xfrm>
          <a:prstGeom prst="rect">
            <a:avLst/>
          </a:prstGeom>
        </p:spPr>
        <p:txBody>
          <a:bodyPr/>
          <a:lstStyle>
            <a:lvl1pPr fontAlgn="auto">
              <a:spcBef>
                <a:spcPts val="0"/>
              </a:spcBef>
              <a:spcAft>
                <a:spcPts val="0"/>
              </a:spcAft>
              <a:defRPr>
                <a:latin typeface="+mn-lt"/>
                <a:cs typeface="+mn-cs"/>
              </a:defRPr>
            </a:lvl1pPr>
          </a:lstStyle>
          <a:p>
            <a:pPr>
              <a:defRPr/>
            </a:pPr>
            <a:fld id="{669027D2-371D-4EB9-96DF-5B2B89F7DD26}" type="datetimeFigureOut">
              <a:rPr lang="en-US">
                <a:solidFill>
                  <a:prstClr val="black"/>
                </a:solidFill>
              </a:rPr>
              <a:pPr>
                <a:defRPr/>
              </a:pPr>
              <a:t>7/28/2016</a:t>
            </a:fld>
            <a:endParaRPr lang="en-US" dirty="0">
              <a:solidFill>
                <a:prstClr val="black"/>
              </a:solidFill>
            </a:endParaRPr>
          </a:p>
        </p:txBody>
      </p:sp>
      <p:sp>
        <p:nvSpPr>
          <p:cNvPr id="4" name="Footer Placeholder 2"/>
          <p:cNvSpPr>
            <a:spLocks noGrp="1"/>
          </p:cNvSpPr>
          <p:nvPr>
            <p:ph type="ftr" sz="quarter" idx="11"/>
          </p:nvPr>
        </p:nvSpPr>
        <p:spPr>
          <a:xfrm>
            <a:off x="3028950" y="6356352"/>
            <a:ext cx="30861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solidFill>
                <a:prstClr val="black"/>
              </a:solidFill>
            </a:endParaRPr>
          </a:p>
        </p:txBody>
      </p:sp>
      <p:sp>
        <p:nvSpPr>
          <p:cNvPr id="5" name="Slide Number Placeholder 3"/>
          <p:cNvSpPr>
            <a:spLocks noGrp="1"/>
          </p:cNvSpPr>
          <p:nvPr>
            <p:ph type="sldNum" sz="quarter" idx="12"/>
          </p:nvPr>
        </p:nvSpPr>
        <p:spPr>
          <a:xfrm>
            <a:off x="6457950" y="6356352"/>
            <a:ext cx="2057400" cy="365125"/>
          </a:xfrm>
          <a:prstGeom prst="rect">
            <a:avLst/>
          </a:prstGeom>
        </p:spPr>
        <p:txBody>
          <a:bodyPr/>
          <a:lstStyle>
            <a:lvl1pPr fontAlgn="auto">
              <a:spcBef>
                <a:spcPts val="0"/>
              </a:spcBef>
              <a:spcAft>
                <a:spcPts val="0"/>
              </a:spcAft>
              <a:defRPr>
                <a:latin typeface="+mn-lt"/>
                <a:cs typeface="+mn-cs"/>
              </a:defRPr>
            </a:lvl1pPr>
          </a:lstStyle>
          <a:p>
            <a:pPr>
              <a:defRPr/>
            </a:pPr>
            <a:fld id="{E9257929-E752-4F4A-B65D-128819D7F9A2}"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4440556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4_Colored Background">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CD9D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3" name="Date Placeholder 1"/>
          <p:cNvSpPr>
            <a:spLocks noGrp="1"/>
          </p:cNvSpPr>
          <p:nvPr>
            <p:ph type="dt" sz="half" idx="10"/>
          </p:nvPr>
        </p:nvSpPr>
        <p:spPr>
          <a:xfrm>
            <a:off x="628650" y="6356352"/>
            <a:ext cx="2057400" cy="365125"/>
          </a:xfrm>
          <a:prstGeom prst="rect">
            <a:avLst/>
          </a:prstGeom>
        </p:spPr>
        <p:txBody>
          <a:bodyPr/>
          <a:lstStyle>
            <a:lvl1pPr fontAlgn="auto">
              <a:spcBef>
                <a:spcPts val="0"/>
              </a:spcBef>
              <a:spcAft>
                <a:spcPts val="0"/>
              </a:spcAft>
              <a:defRPr>
                <a:latin typeface="+mn-lt"/>
                <a:cs typeface="+mn-cs"/>
              </a:defRPr>
            </a:lvl1pPr>
          </a:lstStyle>
          <a:p>
            <a:pPr>
              <a:defRPr/>
            </a:pPr>
            <a:fld id="{4960CB35-2CB8-4C62-95B3-628B039656B7}" type="datetimeFigureOut">
              <a:rPr lang="en-US">
                <a:solidFill>
                  <a:prstClr val="black"/>
                </a:solidFill>
              </a:rPr>
              <a:pPr>
                <a:defRPr/>
              </a:pPr>
              <a:t>7/28/2016</a:t>
            </a:fld>
            <a:endParaRPr lang="en-US" dirty="0">
              <a:solidFill>
                <a:prstClr val="black"/>
              </a:solidFill>
            </a:endParaRPr>
          </a:p>
        </p:txBody>
      </p:sp>
      <p:sp>
        <p:nvSpPr>
          <p:cNvPr id="4" name="Footer Placeholder 2"/>
          <p:cNvSpPr>
            <a:spLocks noGrp="1"/>
          </p:cNvSpPr>
          <p:nvPr>
            <p:ph type="ftr" sz="quarter" idx="11"/>
          </p:nvPr>
        </p:nvSpPr>
        <p:spPr>
          <a:xfrm>
            <a:off x="3028950" y="6356352"/>
            <a:ext cx="30861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solidFill>
                <a:prstClr val="black"/>
              </a:solidFill>
            </a:endParaRPr>
          </a:p>
        </p:txBody>
      </p:sp>
      <p:sp>
        <p:nvSpPr>
          <p:cNvPr id="5" name="Slide Number Placeholder 3"/>
          <p:cNvSpPr>
            <a:spLocks noGrp="1"/>
          </p:cNvSpPr>
          <p:nvPr>
            <p:ph type="sldNum" sz="quarter" idx="12"/>
          </p:nvPr>
        </p:nvSpPr>
        <p:spPr>
          <a:xfrm>
            <a:off x="6457950" y="6356352"/>
            <a:ext cx="2057400" cy="365125"/>
          </a:xfrm>
          <a:prstGeom prst="rect">
            <a:avLst/>
          </a:prstGeom>
        </p:spPr>
        <p:txBody>
          <a:bodyPr/>
          <a:lstStyle>
            <a:lvl1pPr fontAlgn="auto">
              <a:spcBef>
                <a:spcPts val="0"/>
              </a:spcBef>
              <a:spcAft>
                <a:spcPts val="0"/>
              </a:spcAft>
              <a:defRPr>
                <a:latin typeface="+mn-lt"/>
                <a:cs typeface="+mn-cs"/>
              </a:defRPr>
            </a:lvl1pPr>
          </a:lstStyle>
          <a:p>
            <a:pPr>
              <a:defRPr/>
            </a:pPr>
            <a:fld id="{927889F6-0C54-4F94-964B-809DCEED15B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2007964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p:cNvSpPr/>
          <p:nvPr userDrawn="1"/>
        </p:nvSpPr>
        <p:spPr>
          <a:xfrm>
            <a:off x="0" y="0"/>
            <a:ext cx="9144000" cy="382428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5" name="Rectangle 4"/>
          <p:cNvSpPr/>
          <p:nvPr userDrawn="1"/>
        </p:nvSpPr>
        <p:spPr>
          <a:xfrm>
            <a:off x="0" y="3824290"/>
            <a:ext cx="9144000" cy="115887"/>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6" name="Rectangle 5"/>
          <p:cNvSpPr/>
          <p:nvPr userDrawn="1"/>
        </p:nvSpPr>
        <p:spPr>
          <a:xfrm>
            <a:off x="1798639" y="3340100"/>
            <a:ext cx="5546725" cy="1076325"/>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grpSp>
        <p:nvGrpSpPr>
          <p:cNvPr id="7" name="Group 17"/>
          <p:cNvGrpSpPr>
            <a:grpSpLocks/>
          </p:cNvGrpSpPr>
          <p:nvPr userDrawn="1"/>
        </p:nvGrpSpPr>
        <p:grpSpPr bwMode="auto">
          <a:xfrm>
            <a:off x="3717926" y="5872165"/>
            <a:ext cx="1708150" cy="395287"/>
            <a:chOff x="3718117" y="5713390"/>
            <a:chExt cx="1707767" cy="525628"/>
          </a:xfrm>
        </p:grpSpPr>
        <p:pic>
          <p:nvPicPr>
            <p:cNvPr id="8" name="Picture 18">
              <a:hlinkClick r:id="rId2"/>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57636" y="5713390"/>
              <a:ext cx="386829" cy="52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
              <a:hlinkClick r:id="rId4"/>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718117" y="5713390"/>
              <a:ext cx="386829" cy="52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a:hlinkClick r:id="rId6"/>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618111" y="5732714"/>
              <a:ext cx="362926" cy="48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1">
              <a:hlinkClick r:id="rId8"/>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054683" y="5721608"/>
              <a:ext cx="371201" cy="498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22"/>
          <p:cNvSpPr txBox="1">
            <a:spLocks noChangeArrowheads="1"/>
          </p:cNvSpPr>
          <p:nvPr userDrawn="1"/>
        </p:nvSpPr>
        <p:spPr bwMode="auto">
          <a:xfrm>
            <a:off x="2090738" y="3429002"/>
            <a:ext cx="4962525"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en-US" sz="4050" b="1" dirty="0">
                <a:solidFill>
                  <a:prstClr val="white"/>
                </a:solidFill>
                <a:cs typeface="Arial" charset="0"/>
              </a:rPr>
              <a:t>www.FLDOE.org</a:t>
            </a:r>
          </a:p>
        </p:txBody>
      </p:sp>
      <p:pic>
        <p:nvPicPr>
          <p:cNvPr id="13" name="Picture 23"/>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3216276" y="369888"/>
            <a:ext cx="271145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143000" y="5227432"/>
            <a:ext cx="6858000" cy="387984"/>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Tree>
    <p:extLst>
      <p:ext uri="{BB962C8B-B14F-4D97-AF65-F5344CB8AC3E}">
        <p14:creationId xmlns:p14="http://schemas.microsoft.com/office/powerpoint/2010/main" val="8034752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2414" y="5329240"/>
            <a:ext cx="3460750"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765"/>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0" y="3597275"/>
            <a:ext cx="9144000" cy="166688"/>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9" name="Rectangle 8"/>
          <p:cNvSpPr/>
          <p:nvPr userDrawn="1"/>
        </p:nvSpPr>
        <p:spPr>
          <a:xfrm>
            <a:off x="482601" y="3100388"/>
            <a:ext cx="8178800" cy="1166812"/>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2" name="Title 1"/>
          <p:cNvSpPr>
            <a:spLocks noGrp="1"/>
          </p:cNvSpPr>
          <p:nvPr>
            <p:ph type="ctrTitle"/>
          </p:nvPr>
        </p:nvSpPr>
        <p:spPr>
          <a:xfrm>
            <a:off x="483108" y="3201340"/>
            <a:ext cx="8177784" cy="980294"/>
          </a:xfrm>
        </p:spPr>
        <p:txBody>
          <a:bodyPr anchor="ctr">
            <a:normAutofit/>
          </a:bodyPr>
          <a:lstStyle>
            <a:lvl1pPr algn="ctr">
              <a:defRPr sz="2700" baseline="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83108" y="4385256"/>
            <a:ext cx="8177784" cy="406757"/>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6" name="Text Placeholder 5"/>
          <p:cNvSpPr>
            <a:spLocks noGrp="1"/>
          </p:cNvSpPr>
          <p:nvPr>
            <p:ph type="body" sz="quarter" idx="14"/>
          </p:nvPr>
        </p:nvSpPr>
        <p:spPr>
          <a:xfrm>
            <a:off x="3535364" y="4937952"/>
            <a:ext cx="2073275" cy="365568"/>
          </a:xfrm>
        </p:spPr>
        <p:txBody>
          <a:bodyPr>
            <a:normAutofit/>
          </a:bodyPr>
          <a:lstStyle>
            <a:lvl1pPr marL="0" indent="0" algn="ctr">
              <a:buNone/>
              <a:defRPr sz="1500">
                <a:solidFill>
                  <a:schemeClr val="tx1">
                    <a:lumMod val="65000"/>
                    <a:lumOff val="35000"/>
                  </a:schemeClr>
                </a:solidFill>
              </a:defRPr>
            </a:lvl1pPr>
          </a:lstStyle>
          <a:p>
            <a:pPr lvl="0"/>
            <a:r>
              <a:rPr lang="en-US" smtClean="0"/>
              <a:t>Click to edit Master text styles</a:t>
            </a:r>
          </a:p>
        </p:txBody>
      </p:sp>
    </p:spTree>
    <p:extLst>
      <p:ext uri="{BB962C8B-B14F-4D97-AF65-F5344CB8AC3E}">
        <p14:creationId xmlns:p14="http://schemas.microsoft.com/office/powerpoint/2010/main" val="4222647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28650" y="1906350"/>
            <a:ext cx="7886700" cy="4354753"/>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971769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5" name="Rectangle 4"/>
          <p:cNvSpPr/>
          <p:nvPr userDrawn="1"/>
        </p:nvSpPr>
        <p:spPr>
          <a:xfrm>
            <a:off x="981075" y="2527302"/>
            <a:ext cx="7181850" cy="1439863"/>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6" name="Rectangle 5"/>
          <p:cNvSpPr/>
          <p:nvPr userDrawn="1"/>
        </p:nvSpPr>
        <p:spPr>
          <a:xfrm>
            <a:off x="0" y="3149600"/>
            <a:ext cx="9144000" cy="209550"/>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pic>
        <p:nvPicPr>
          <p:cNvPr id="7" name="Picture 1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6301" y="450852"/>
            <a:ext cx="48514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0514" y="2734712"/>
            <a:ext cx="7013448" cy="1077016"/>
          </a:xfrm>
        </p:spPr>
        <p:txBody>
          <a:bodyPr anchor="ctr">
            <a:normAutofit/>
          </a:bodyPr>
          <a:lstStyle>
            <a:lvl1pPr algn="ctr">
              <a:defRPr sz="2700"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4734746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4" name="Rectangle 3"/>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6301" y="450852"/>
            <a:ext cx="48514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981075" y="2527302"/>
            <a:ext cx="7181850" cy="1439863"/>
          </a:xfrm>
          <a:prstGeom prst="rect">
            <a:avLst/>
          </a:prstGeom>
          <a:solidFill>
            <a:srgbClr val="0068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7" name="Rectangle 6"/>
          <p:cNvSpPr/>
          <p:nvPr userDrawn="1"/>
        </p:nvSpPr>
        <p:spPr>
          <a:xfrm>
            <a:off x="0" y="3149600"/>
            <a:ext cx="9144000" cy="209550"/>
          </a:xfrm>
          <a:prstGeom prst="rect">
            <a:avLst/>
          </a:prstGeom>
          <a:solidFill>
            <a:srgbClr val="0068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2" name="Title 1"/>
          <p:cNvSpPr>
            <a:spLocks noGrp="1"/>
          </p:cNvSpPr>
          <p:nvPr>
            <p:ph type="title"/>
          </p:nvPr>
        </p:nvSpPr>
        <p:spPr>
          <a:xfrm>
            <a:off x="1060514" y="2734712"/>
            <a:ext cx="7013448" cy="1077016"/>
          </a:xfrm>
        </p:spPr>
        <p:txBody>
          <a:bodyPr anchor="ctr">
            <a:normAutofit/>
          </a:bodyPr>
          <a:lstStyle>
            <a:lvl1pPr algn="ctr">
              <a:defRPr sz="270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40369321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4" name="Rectangle 3"/>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6301" y="450852"/>
            <a:ext cx="48514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981075" y="2527302"/>
            <a:ext cx="7181850" cy="1439863"/>
          </a:xfrm>
          <a:prstGeom prst="rect">
            <a:avLst/>
          </a:prstGeom>
          <a:solidFill>
            <a:srgbClr val="00A88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7" name="Rectangle 6"/>
          <p:cNvSpPr/>
          <p:nvPr userDrawn="1"/>
        </p:nvSpPr>
        <p:spPr>
          <a:xfrm>
            <a:off x="0" y="3149600"/>
            <a:ext cx="9144000" cy="209550"/>
          </a:xfrm>
          <a:prstGeom prst="rect">
            <a:avLst/>
          </a:prstGeom>
          <a:solidFill>
            <a:srgbClr val="00A88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2" name="Title 1"/>
          <p:cNvSpPr>
            <a:spLocks noGrp="1"/>
          </p:cNvSpPr>
          <p:nvPr>
            <p:ph type="title"/>
          </p:nvPr>
        </p:nvSpPr>
        <p:spPr>
          <a:xfrm>
            <a:off x="1060514" y="2734712"/>
            <a:ext cx="7013448" cy="1077016"/>
          </a:xfrm>
        </p:spPr>
        <p:txBody>
          <a:bodyPr anchor="ctr">
            <a:normAutofit/>
          </a:bodyPr>
          <a:lstStyle>
            <a:lvl1pPr algn="ctr">
              <a:defRPr sz="270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951793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4" name="Rectangle 3"/>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6300" y="450850"/>
            <a:ext cx="48514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981075" y="2527300"/>
            <a:ext cx="7181850" cy="1439863"/>
          </a:xfrm>
          <a:prstGeom prst="rect">
            <a:avLst/>
          </a:prstGeom>
          <a:solidFill>
            <a:srgbClr val="9CB6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userDrawn="1"/>
        </p:nvSpPr>
        <p:spPr>
          <a:xfrm>
            <a:off x="0" y="3149600"/>
            <a:ext cx="9144000" cy="209550"/>
          </a:xfrm>
          <a:prstGeom prst="rect">
            <a:avLst/>
          </a:prstGeom>
          <a:solidFill>
            <a:srgbClr val="9CB6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1060514" y="2734712"/>
            <a:ext cx="7013448" cy="1077016"/>
          </a:xfrm>
        </p:spPr>
        <p:txBody>
          <a:bodyPr anchor="ctr">
            <a:normAutofit/>
          </a:bodyPr>
          <a:lstStyle>
            <a:lvl1pPr algn="ctr">
              <a:defRPr sz="360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2394030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4" name="Rectangle 3"/>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6301" y="450852"/>
            <a:ext cx="48514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981075" y="2527302"/>
            <a:ext cx="7181850" cy="1439863"/>
          </a:xfrm>
          <a:prstGeom prst="rect">
            <a:avLst/>
          </a:prstGeom>
          <a:solidFill>
            <a:srgbClr val="9CB6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7" name="Rectangle 6"/>
          <p:cNvSpPr/>
          <p:nvPr userDrawn="1"/>
        </p:nvSpPr>
        <p:spPr>
          <a:xfrm>
            <a:off x="0" y="3149600"/>
            <a:ext cx="9144000" cy="209550"/>
          </a:xfrm>
          <a:prstGeom prst="rect">
            <a:avLst/>
          </a:prstGeom>
          <a:solidFill>
            <a:srgbClr val="9CB6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2" name="Title 1"/>
          <p:cNvSpPr>
            <a:spLocks noGrp="1"/>
          </p:cNvSpPr>
          <p:nvPr>
            <p:ph type="title"/>
          </p:nvPr>
        </p:nvSpPr>
        <p:spPr>
          <a:xfrm>
            <a:off x="1060514" y="2734712"/>
            <a:ext cx="7013448" cy="1077016"/>
          </a:xfrm>
        </p:spPr>
        <p:txBody>
          <a:bodyPr anchor="ctr">
            <a:normAutofit/>
          </a:bodyPr>
          <a:lstStyle>
            <a:lvl1pPr algn="ctr">
              <a:defRPr sz="270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58931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4" name="Rectangle 3"/>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6301" y="450852"/>
            <a:ext cx="48514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981075" y="2527302"/>
            <a:ext cx="7181850" cy="1439863"/>
          </a:xfrm>
          <a:prstGeom prst="rect">
            <a:avLst/>
          </a:prstGeom>
          <a:solidFill>
            <a:srgbClr val="CD9D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7" name="Rectangle 6"/>
          <p:cNvSpPr/>
          <p:nvPr userDrawn="1"/>
        </p:nvSpPr>
        <p:spPr>
          <a:xfrm>
            <a:off x="0" y="3149600"/>
            <a:ext cx="9144000" cy="209550"/>
          </a:xfrm>
          <a:prstGeom prst="rect">
            <a:avLst/>
          </a:prstGeom>
          <a:solidFill>
            <a:srgbClr val="CD9D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2" name="Title 1"/>
          <p:cNvSpPr>
            <a:spLocks noGrp="1"/>
          </p:cNvSpPr>
          <p:nvPr>
            <p:ph type="title"/>
          </p:nvPr>
        </p:nvSpPr>
        <p:spPr>
          <a:xfrm>
            <a:off x="1060514" y="2734712"/>
            <a:ext cx="7013448" cy="1077016"/>
          </a:xfrm>
        </p:spPr>
        <p:txBody>
          <a:bodyPr anchor="ctr">
            <a:normAutofit/>
          </a:bodyPr>
          <a:lstStyle>
            <a:lvl1pPr algn="ctr">
              <a:defRPr sz="270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9978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144684"/>
            <a:ext cx="3868340" cy="647700"/>
          </a:xfrm>
          <a:solidFill>
            <a:srgbClr val="00A88D"/>
          </a:solidFill>
        </p:spPr>
        <p:txBody>
          <a:bodyPr anchor="b"/>
          <a:lstStyle>
            <a:lvl1pPr marL="0" indent="0">
              <a:buNone/>
              <a:defRPr sz="18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792386"/>
            <a:ext cx="3868340" cy="43663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144687"/>
            <a:ext cx="3887391" cy="647699"/>
          </a:xfrm>
          <a:solidFill>
            <a:srgbClr val="9CB63C"/>
          </a:solidFill>
        </p:spPr>
        <p:txBody>
          <a:bodyPr anchor="b"/>
          <a:lstStyle>
            <a:lvl1pPr marL="0" indent="0">
              <a:buNone/>
              <a:defRPr sz="18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1" y="1792384"/>
            <a:ext cx="3887391" cy="43663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830220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27924859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6195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Colored Background">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00A88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3" name="Date Placeholder 1"/>
          <p:cNvSpPr>
            <a:spLocks noGrp="1"/>
          </p:cNvSpPr>
          <p:nvPr>
            <p:ph type="dt" sz="half" idx="10"/>
          </p:nvPr>
        </p:nvSpPr>
        <p:spPr>
          <a:xfrm>
            <a:off x="628650" y="6356352"/>
            <a:ext cx="2057400" cy="365125"/>
          </a:xfrm>
          <a:prstGeom prst="rect">
            <a:avLst/>
          </a:prstGeom>
        </p:spPr>
        <p:txBody>
          <a:bodyPr/>
          <a:lstStyle>
            <a:lvl1pPr fontAlgn="auto">
              <a:spcBef>
                <a:spcPts val="0"/>
              </a:spcBef>
              <a:spcAft>
                <a:spcPts val="0"/>
              </a:spcAft>
              <a:defRPr>
                <a:latin typeface="+mn-lt"/>
                <a:cs typeface="+mn-cs"/>
              </a:defRPr>
            </a:lvl1pPr>
          </a:lstStyle>
          <a:p>
            <a:pPr>
              <a:defRPr/>
            </a:pPr>
            <a:fld id="{ECFC1411-B658-4FA7-9CD8-088292012169}" type="datetimeFigureOut">
              <a:rPr lang="en-US">
                <a:solidFill>
                  <a:prstClr val="black"/>
                </a:solidFill>
              </a:rPr>
              <a:pPr>
                <a:defRPr/>
              </a:pPr>
              <a:t>7/28/2016</a:t>
            </a:fld>
            <a:endParaRPr lang="en-US" dirty="0">
              <a:solidFill>
                <a:prstClr val="black"/>
              </a:solidFill>
            </a:endParaRPr>
          </a:p>
        </p:txBody>
      </p:sp>
      <p:sp>
        <p:nvSpPr>
          <p:cNvPr id="4" name="Footer Placeholder 2"/>
          <p:cNvSpPr>
            <a:spLocks noGrp="1"/>
          </p:cNvSpPr>
          <p:nvPr>
            <p:ph type="ftr" sz="quarter" idx="11"/>
          </p:nvPr>
        </p:nvSpPr>
        <p:spPr>
          <a:xfrm>
            <a:off x="3028950" y="6356352"/>
            <a:ext cx="30861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solidFill>
                <a:prstClr val="black"/>
              </a:solidFill>
            </a:endParaRPr>
          </a:p>
        </p:txBody>
      </p:sp>
      <p:sp>
        <p:nvSpPr>
          <p:cNvPr id="5" name="Slide Number Placeholder 3"/>
          <p:cNvSpPr>
            <a:spLocks noGrp="1"/>
          </p:cNvSpPr>
          <p:nvPr>
            <p:ph type="sldNum" sz="quarter" idx="12"/>
          </p:nvPr>
        </p:nvSpPr>
        <p:spPr>
          <a:xfrm>
            <a:off x="6457950" y="6356352"/>
            <a:ext cx="2057400" cy="365125"/>
          </a:xfrm>
          <a:prstGeom prst="rect">
            <a:avLst/>
          </a:prstGeom>
        </p:spPr>
        <p:txBody>
          <a:bodyPr/>
          <a:lstStyle>
            <a:lvl1pPr fontAlgn="auto">
              <a:spcBef>
                <a:spcPts val="0"/>
              </a:spcBef>
              <a:spcAft>
                <a:spcPts val="0"/>
              </a:spcAft>
              <a:defRPr>
                <a:latin typeface="+mn-lt"/>
                <a:cs typeface="+mn-cs"/>
              </a:defRPr>
            </a:lvl1pPr>
          </a:lstStyle>
          <a:p>
            <a:pPr>
              <a:defRPr/>
            </a:pPr>
            <a:fld id="{94D34228-0DF5-4CC3-A965-3A12FEA20ECF}"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6052560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_Colored Background">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9CB6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3" name="Date Placeholder 1"/>
          <p:cNvSpPr>
            <a:spLocks noGrp="1"/>
          </p:cNvSpPr>
          <p:nvPr>
            <p:ph type="dt" sz="half" idx="10"/>
          </p:nvPr>
        </p:nvSpPr>
        <p:spPr>
          <a:xfrm>
            <a:off x="628650" y="6356352"/>
            <a:ext cx="2057400" cy="365125"/>
          </a:xfrm>
          <a:prstGeom prst="rect">
            <a:avLst/>
          </a:prstGeom>
        </p:spPr>
        <p:txBody>
          <a:bodyPr/>
          <a:lstStyle>
            <a:lvl1pPr fontAlgn="auto">
              <a:spcBef>
                <a:spcPts val="0"/>
              </a:spcBef>
              <a:spcAft>
                <a:spcPts val="0"/>
              </a:spcAft>
              <a:defRPr>
                <a:latin typeface="+mn-lt"/>
                <a:cs typeface="+mn-cs"/>
              </a:defRPr>
            </a:lvl1pPr>
          </a:lstStyle>
          <a:p>
            <a:pPr>
              <a:defRPr/>
            </a:pPr>
            <a:fld id="{F9488C53-A359-46BE-BAEF-FD2735E14FF8}" type="datetimeFigureOut">
              <a:rPr lang="en-US">
                <a:solidFill>
                  <a:prstClr val="black"/>
                </a:solidFill>
              </a:rPr>
              <a:pPr>
                <a:defRPr/>
              </a:pPr>
              <a:t>7/28/2016</a:t>
            </a:fld>
            <a:endParaRPr lang="en-US" dirty="0">
              <a:solidFill>
                <a:prstClr val="black"/>
              </a:solidFill>
            </a:endParaRPr>
          </a:p>
        </p:txBody>
      </p:sp>
      <p:sp>
        <p:nvSpPr>
          <p:cNvPr id="4" name="Footer Placeholder 2"/>
          <p:cNvSpPr>
            <a:spLocks noGrp="1"/>
          </p:cNvSpPr>
          <p:nvPr>
            <p:ph type="ftr" sz="quarter" idx="11"/>
          </p:nvPr>
        </p:nvSpPr>
        <p:spPr>
          <a:xfrm>
            <a:off x="3028950" y="6356352"/>
            <a:ext cx="30861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solidFill>
                <a:prstClr val="black"/>
              </a:solidFill>
            </a:endParaRPr>
          </a:p>
        </p:txBody>
      </p:sp>
      <p:sp>
        <p:nvSpPr>
          <p:cNvPr id="5" name="Slide Number Placeholder 3"/>
          <p:cNvSpPr>
            <a:spLocks noGrp="1"/>
          </p:cNvSpPr>
          <p:nvPr>
            <p:ph type="sldNum" sz="quarter" idx="12"/>
          </p:nvPr>
        </p:nvSpPr>
        <p:spPr>
          <a:xfrm>
            <a:off x="6457950" y="6356352"/>
            <a:ext cx="2057400" cy="365125"/>
          </a:xfrm>
          <a:prstGeom prst="rect">
            <a:avLst/>
          </a:prstGeom>
        </p:spPr>
        <p:txBody>
          <a:bodyPr/>
          <a:lstStyle>
            <a:lvl1pPr fontAlgn="auto">
              <a:spcBef>
                <a:spcPts val="0"/>
              </a:spcBef>
              <a:spcAft>
                <a:spcPts val="0"/>
              </a:spcAft>
              <a:defRPr>
                <a:latin typeface="+mn-lt"/>
                <a:cs typeface="+mn-cs"/>
              </a:defRPr>
            </a:lvl1pPr>
          </a:lstStyle>
          <a:p>
            <a:pPr>
              <a:defRPr/>
            </a:pPr>
            <a:fld id="{F0185C40-A333-47ED-AD56-73DC04AED082}"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2399527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2_Colored Background">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3" name="Date Placeholder 1"/>
          <p:cNvSpPr>
            <a:spLocks noGrp="1"/>
          </p:cNvSpPr>
          <p:nvPr>
            <p:ph type="dt" sz="half" idx="10"/>
          </p:nvPr>
        </p:nvSpPr>
        <p:spPr>
          <a:xfrm>
            <a:off x="628650" y="6356352"/>
            <a:ext cx="2057400" cy="365125"/>
          </a:xfrm>
          <a:prstGeom prst="rect">
            <a:avLst/>
          </a:prstGeom>
        </p:spPr>
        <p:txBody>
          <a:bodyPr/>
          <a:lstStyle>
            <a:lvl1pPr fontAlgn="auto">
              <a:spcBef>
                <a:spcPts val="0"/>
              </a:spcBef>
              <a:spcAft>
                <a:spcPts val="0"/>
              </a:spcAft>
              <a:defRPr>
                <a:latin typeface="+mn-lt"/>
                <a:cs typeface="+mn-cs"/>
              </a:defRPr>
            </a:lvl1pPr>
          </a:lstStyle>
          <a:p>
            <a:pPr>
              <a:defRPr/>
            </a:pPr>
            <a:fld id="{EC64AFDC-002F-42FD-91E7-5380C973010A}" type="datetimeFigureOut">
              <a:rPr lang="en-US">
                <a:solidFill>
                  <a:prstClr val="black"/>
                </a:solidFill>
              </a:rPr>
              <a:pPr>
                <a:defRPr/>
              </a:pPr>
              <a:t>7/28/2016</a:t>
            </a:fld>
            <a:endParaRPr lang="en-US" dirty="0">
              <a:solidFill>
                <a:prstClr val="black"/>
              </a:solidFill>
            </a:endParaRPr>
          </a:p>
        </p:txBody>
      </p:sp>
      <p:sp>
        <p:nvSpPr>
          <p:cNvPr id="4" name="Footer Placeholder 2"/>
          <p:cNvSpPr>
            <a:spLocks noGrp="1"/>
          </p:cNvSpPr>
          <p:nvPr>
            <p:ph type="ftr" sz="quarter" idx="11"/>
          </p:nvPr>
        </p:nvSpPr>
        <p:spPr>
          <a:xfrm>
            <a:off x="3028950" y="6356352"/>
            <a:ext cx="30861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solidFill>
                <a:prstClr val="black"/>
              </a:solidFill>
            </a:endParaRPr>
          </a:p>
        </p:txBody>
      </p:sp>
      <p:sp>
        <p:nvSpPr>
          <p:cNvPr id="5" name="Slide Number Placeholder 3"/>
          <p:cNvSpPr>
            <a:spLocks noGrp="1"/>
          </p:cNvSpPr>
          <p:nvPr>
            <p:ph type="sldNum" sz="quarter" idx="12"/>
          </p:nvPr>
        </p:nvSpPr>
        <p:spPr>
          <a:xfrm>
            <a:off x="6457950" y="6356352"/>
            <a:ext cx="2057400" cy="365125"/>
          </a:xfrm>
          <a:prstGeom prst="rect">
            <a:avLst/>
          </a:prstGeom>
        </p:spPr>
        <p:txBody>
          <a:bodyPr/>
          <a:lstStyle>
            <a:lvl1pPr fontAlgn="auto">
              <a:spcBef>
                <a:spcPts val="0"/>
              </a:spcBef>
              <a:spcAft>
                <a:spcPts val="0"/>
              </a:spcAft>
              <a:defRPr>
                <a:latin typeface="+mn-lt"/>
                <a:cs typeface="+mn-cs"/>
              </a:defRPr>
            </a:lvl1pPr>
          </a:lstStyle>
          <a:p>
            <a:pPr>
              <a:defRPr/>
            </a:pPr>
            <a:fld id="{15BD025B-D440-46B0-8018-10C9B20463D7}"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2302726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3_Colored Background">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0068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3" name="Date Placeholder 1"/>
          <p:cNvSpPr>
            <a:spLocks noGrp="1"/>
          </p:cNvSpPr>
          <p:nvPr>
            <p:ph type="dt" sz="half" idx="10"/>
          </p:nvPr>
        </p:nvSpPr>
        <p:spPr>
          <a:xfrm>
            <a:off x="628650" y="6356352"/>
            <a:ext cx="2057400" cy="365125"/>
          </a:xfrm>
          <a:prstGeom prst="rect">
            <a:avLst/>
          </a:prstGeom>
        </p:spPr>
        <p:txBody>
          <a:bodyPr/>
          <a:lstStyle>
            <a:lvl1pPr fontAlgn="auto">
              <a:spcBef>
                <a:spcPts val="0"/>
              </a:spcBef>
              <a:spcAft>
                <a:spcPts val="0"/>
              </a:spcAft>
              <a:defRPr>
                <a:latin typeface="+mn-lt"/>
                <a:cs typeface="+mn-cs"/>
              </a:defRPr>
            </a:lvl1pPr>
          </a:lstStyle>
          <a:p>
            <a:pPr>
              <a:defRPr/>
            </a:pPr>
            <a:fld id="{669027D2-371D-4EB9-96DF-5B2B89F7DD26}" type="datetimeFigureOut">
              <a:rPr lang="en-US">
                <a:solidFill>
                  <a:prstClr val="black"/>
                </a:solidFill>
              </a:rPr>
              <a:pPr>
                <a:defRPr/>
              </a:pPr>
              <a:t>7/28/2016</a:t>
            </a:fld>
            <a:endParaRPr lang="en-US" dirty="0">
              <a:solidFill>
                <a:prstClr val="black"/>
              </a:solidFill>
            </a:endParaRPr>
          </a:p>
        </p:txBody>
      </p:sp>
      <p:sp>
        <p:nvSpPr>
          <p:cNvPr id="4" name="Footer Placeholder 2"/>
          <p:cNvSpPr>
            <a:spLocks noGrp="1"/>
          </p:cNvSpPr>
          <p:nvPr>
            <p:ph type="ftr" sz="quarter" idx="11"/>
          </p:nvPr>
        </p:nvSpPr>
        <p:spPr>
          <a:xfrm>
            <a:off x="3028950" y="6356352"/>
            <a:ext cx="30861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solidFill>
                <a:prstClr val="black"/>
              </a:solidFill>
            </a:endParaRPr>
          </a:p>
        </p:txBody>
      </p:sp>
      <p:sp>
        <p:nvSpPr>
          <p:cNvPr id="5" name="Slide Number Placeholder 3"/>
          <p:cNvSpPr>
            <a:spLocks noGrp="1"/>
          </p:cNvSpPr>
          <p:nvPr>
            <p:ph type="sldNum" sz="quarter" idx="12"/>
          </p:nvPr>
        </p:nvSpPr>
        <p:spPr>
          <a:xfrm>
            <a:off x="6457950" y="6356352"/>
            <a:ext cx="2057400" cy="365125"/>
          </a:xfrm>
          <a:prstGeom prst="rect">
            <a:avLst/>
          </a:prstGeom>
        </p:spPr>
        <p:txBody>
          <a:bodyPr/>
          <a:lstStyle>
            <a:lvl1pPr fontAlgn="auto">
              <a:spcBef>
                <a:spcPts val="0"/>
              </a:spcBef>
              <a:spcAft>
                <a:spcPts val="0"/>
              </a:spcAft>
              <a:defRPr>
                <a:latin typeface="+mn-lt"/>
                <a:cs typeface="+mn-cs"/>
              </a:defRPr>
            </a:lvl1pPr>
          </a:lstStyle>
          <a:p>
            <a:pPr>
              <a:defRPr/>
            </a:pPr>
            <a:fld id="{E9257929-E752-4F4A-B65D-128819D7F9A2}"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8639071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4_Colored Background">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CD9D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3" name="Date Placeholder 1"/>
          <p:cNvSpPr>
            <a:spLocks noGrp="1"/>
          </p:cNvSpPr>
          <p:nvPr>
            <p:ph type="dt" sz="half" idx="10"/>
          </p:nvPr>
        </p:nvSpPr>
        <p:spPr>
          <a:xfrm>
            <a:off x="628650" y="6356352"/>
            <a:ext cx="2057400" cy="365125"/>
          </a:xfrm>
          <a:prstGeom prst="rect">
            <a:avLst/>
          </a:prstGeom>
        </p:spPr>
        <p:txBody>
          <a:bodyPr/>
          <a:lstStyle>
            <a:lvl1pPr fontAlgn="auto">
              <a:spcBef>
                <a:spcPts val="0"/>
              </a:spcBef>
              <a:spcAft>
                <a:spcPts val="0"/>
              </a:spcAft>
              <a:defRPr>
                <a:latin typeface="+mn-lt"/>
                <a:cs typeface="+mn-cs"/>
              </a:defRPr>
            </a:lvl1pPr>
          </a:lstStyle>
          <a:p>
            <a:pPr>
              <a:defRPr/>
            </a:pPr>
            <a:fld id="{4960CB35-2CB8-4C62-95B3-628B039656B7}" type="datetimeFigureOut">
              <a:rPr lang="en-US">
                <a:solidFill>
                  <a:prstClr val="black"/>
                </a:solidFill>
              </a:rPr>
              <a:pPr>
                <a:defRPr/>
              </a:pPr>
              <a:t>7/28/2016</a:t>
            </a:fld>
            <a:endParaRPr lang="en-US" dirty="0">
              <a:solidFill>
                <a:prstClr val="black"/>
              </a:solidFill>
            </a:endParaRPr>
          </a:p>
        </p:txBody>
      </p:sp>
      <p:sp>
        <p:nvSpPr>
          <p:cNvPr id="4" name="Footer Placeholder 2"/>
          <p:cNvSpPr>
            <a:spLocks noGrp="1"/>
          </p:cNvSpPr>
          <p:nvPr>
            <p:ph type="ftr" sz="quarter" idx="11"/>
          </p:nvPr>
        </p:nvSpPr>
        <p:spPr>
          <a:xfrm>
            <a:off x="3028950" y="6356352"/>
            <a:ext cx="30861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solidFill>
                <a:prstClr val="black"/>
              </a:solidFill>
            </a:endParaRPr>
          </a:p>
        </p:txBody>
      </p:sp>
      <p:sp>
        <p:nvSpPr>
          <p:cNvPr id="5" name="Slide Number Placeholder 3"/>
          <p:cNvSpPr>
            <a:spLocks noGrp="1"/>
          </p:cNvSpPr>
          <p:nvPr>
            <p:ph type="sldNum" sz="quarter" idx="12"/>
          </p:nvPr>
        </p:nvSpPr>
        <p:spPr>
          <a:xfrm>
            <a:off x="6457950" y="6356352"/>
            <a:ext cx="2057400" cy="365125"/>
          </a:xfrm>
          <a:prstGeom prst="rect">
            <a:avLst/>
          </a:prstGeom>
        </p:spPr>
        <p:txBody>
          <a:bodyPr/>
          <a:lstStyle>
            <a:lvl1pPr fontAlgn="auto">
              <a:spcBef>
                <a:spcPts val="0"/>
              </a:spcBef>
              <a:spcAft>
                <a:spcPts val="0"/>
              </a:spcAft>
              <a:defRPr>
                <a:latin typeface="+mn-lt"/>
                <a:cs typeface="+mn-cs"/>
              </a:defRPr>
            </a:lvl1pPr>
          </a:lstStyle>
          <a:p>
            <a:pPr>
              <a:defRPr/>
            </a:pPr>
            <a:fld id="{927889F6-0C54-4F94-964B-809DCEED15B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796200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4" name="Rectangle 3"/>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6300" y="450850"/>
            <a:ext cx="48514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981075" y="2527300"/>
            <a:ext cx="7181850" cy="1439863"/>
          </a:xfrm>
          <a:prstGeom prst="rect">
            <a:avLst/>
          </a:prstGeom>
          <a:solidFill>
            <a:srgbClr val="CD9D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userDrawn="1"/>
        </p:nvSpPr>
        <p:spPr>
          <a:xfrm>
            <a:off x="0" y="3149600"/>
            <a:ext cx="9144000" cy="209550"/>
          </a:xfrm>
          <a:prstGeom prst="rect">
            <a:avLst/>
          </a:prstGeom>
          <a:solidFill>
            <a:srgbClr val="CD9D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1060514" y="2734712"/>
            <a:ext cx="7013448" cy="1077016"/>
          </a:xfrm>
        </p:spPr>
        <p:txBody>
          <a:bodyPr anchor="ctr">
            <a:normAutofit/>
          </a:bodyPr>
          <a:lstStyle>
            <a:lvl1pPr algn="ctr">
              <a:defRPr sz="360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2477181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p:cNvSpPr/>
          <p:nvPr userDrawn="1"/>
        </p:nvSpPr>
        <p:spPr>
          <a:xfrm>
            <a:off x="0" y="0"/>
            <a:ext cx="9144000" cy="382428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5" name="Rectangle 4"/>
          <p:cNvSpPr/>
          <p:nvPr userDrawn="1"/>
        </p:nvSpPr>
        <p:spPr>
          <a:xfrm>
            <a:off x="0" y="3824290"/>
            <a:ext cx="9144000" cy="115887"/>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6" name="Rectangle 5"/>
          <p:cNvSpPr/>
          <p:nvPr userDrawn="1"/>
        </p:nvSpPr>
        <p:spPr>
          <a:xfrm>
            <a:off x="1798639" y="3340100"/>
            <a:ext cx="5546725" cy="1076325"/>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grpSp>
        <p:nvGrpSpPr>
          <p:cNvPr id="7" name="Group 17"/>
          <p:cNvGrpSpPr>
            <a:grpSpLocks/>
          </p:cNvGrpSpPr>
          <p:nvPr userDrawn="1"/>
        </p:nvGrpSpPr>
        <p:grpSpPr bwMode="auto">
          <a:xfrm>
            <a:off x="3717926" y="5872165"/>
            <a:ext cx="1708150" cy="395287"/>
            <a:chOff x="3718117" y="5713390"/>
            <a:chExt cx="1707767" cy="525628"/>
          </a:xfrm>
        </p:grpSpPr>
        <p:pic>
          <p:nvPicPr>
            <p:cNvPr id="8" name="Picture 18">
              <a:hlinkClick r:id="rId2"/>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57636" y="5713390"/>
              <a:ext cx="386829" cy="52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
              <a:hlinkClick r:id="rId4"/>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718117" y="5713390"/>
              <a:ext cx="386829" cy="52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a:hlinkClick r:id="rId6"/>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618111" y="5732714"/>
              <a:ext cx="362926" cy="48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1">
              <a:hlinkClick r:id="rId8"/>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054683" y="5721608"/>
              <a:ext cx="371201" cy="498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22"/>
          <p:cNvSpPr txBox="1">
            <a:spLocks noChangeArrowheads="1"/>
          </p:cNvSpPr>
          <p:nvPr userDrawn="1"/>
        </p:nvSpPr>
        <p:spPr bwMode="auto">
          <a:xfrm>
            <a:off x="2090738" y="3429002"/>
            <a:ext cx="4962525"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en-US" sz="4050" b="1" dirty="0">
                <a:solidFill>
                  <a:prstClr val="white"/>
                </a:solidFill>
                <a:cs typeface="Arial" charset="0"/>
              </a:rPr>
              <a:t>www.FLDOE.org</a:t>
            </a:r>
          </a:p>
        </p:txBody>
      </p:sp>
      <p:pic>
        <p:nvPicPr>
          <p:cNvPr id="13" name="Picture 23"/>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3216276" y="369888"/>
            <a:ext cx="271145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143000" y="5227432"/>
            <a:ext cx="6858000" cy="387984"/>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Tree>
    <p:extLst>
      <p:ext uri="{BB962C8B-B14F-4D97-AF65-F5344CB8AC3E}">
        <p14:creationId xmlns:p14="http://schemas.microsoft.com/office/powerpoint/2010/main" val="42816685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2414" y="5329240"/>
            <a:ext cx="3460750"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765"/>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0" y="3597275"/>
            <a:ext cx="9144000" cy="166688"/>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9" name="Rectangle 8"/>
          <p:cNvSpPr/>
          <p:nvPr userDrawn="1"/>
        </p:nvSpPr>
        <p:spPr>
          <a:xfrm>
            <a:off x="482601" y="3100388"/>
            <a:ext cx="8178800" cy="1166812"/>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2" name="Title 1"/>
          <p:cNvSpPr>
            <a:spLocks noGrp="1"/>
          </p:cNvSpPr>
          <p:nvPr>
            <p:ph type="ctrTitle"/>
          </p:nvPr>
        </p:nvSpPr>
        <p:spPr>
          <a:xfrm>
            <a:off x="483108" y="3201340"/>
            <a:ext cx="8177784" cy="980294"/>
          </a:xfrm>
        </p:spPr>
        <p:txBody>
          <a:bodyPr anchor="ctr">
            <a:normAutofit/>
          </a:bodyPr>
          <a:lstStyle>
            <a:lvl1pPr algn="ctr">
              <a:defRPr sz="2700" baseline="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83108" y="4385256"/>
            <a:ext cx="8177784" cy="406757"/>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6" name="Text Placeholder 5"/>
          <p:cNvSpPr>
            <a:spLocks noGrp="1"/>
          </p:cNvSpPr>
          <p:nvPr>
            <p:ph type="body" sz="quarter" idx="14"/>
          </p:nvPr>
        </p:nvSpPr>
        <p:spPr>
          <a:xfrm>
            <a:off x="3535364" y="4937952"/>
            <a:ext cx="2073275" cy="365568"/>
          </a:xfrm>
        </p:spPr>
        <p:txBody>
          <a:bodyPr>
            <a:normAutofit/>
          </a:bodyPr>
          <a:lstStyle>
            <a:lvl1pPr marL="0" indent="0" algn="ctr">
              <a:buNone/>
              <a:defRPr sz="1500">
                <a:solidFill>
                  <a:schemeClr val="tx1">
                    <a:lumMod val="65000"/>
                    <a:lumOff val="35000"/>
                  </a:schemeClr>
                </a:solidFill>
              </a:defRPr>
            </a:lvl1pPr>
          </a:lstStyle>
          <a:p>
            <a:pPr lvl="0"/>
            <a:r>
              <a:rPr lang="en-US" smtClean="0"/>
              <a:t>Click to edit Master text styles</a:t>
            </a:r>
          </a:p>
        </p:txBody>
      </p:sp>
    </p:spTree>
    <p:extLst>
      <p:ext uri="{BB962C8B-B14F-4D97-AF65-F5344CB8AC3E}">
        <p14:creationId xmlns:p14="http://schemas.microsoft.com/office/powerpoint/2010/main" val="17356047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28650" y="1906350"/>
            <a:ext cx="7886700" cy="4354753"/>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177946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5" name="Rectangle 4"/>
          <p:cNvSpPr/>
          <p:nvPr userDrawn="1"/>
        </p:nvSpPr>
        <p:spPr>
          <a:xfrm>
            <a:off x="981075" y="2527302"/>
            <a:ext cx="7181850" cy="1439863"/>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6" name="Rectangle 5"/>
          <p:cNvSpPr/>
          <p:nvPr userDrawn="1"/>
        </p:nvSpPr>
        <p:spPr>
          <a:xfrm>
            <a:off x="0" y="3149600"/>
            <a:ext cx="9144000" cy="209550"/>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pic>
        <p:nvPicPr>
          <p:cNvPr id="7" name="Picture 1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6301" y="450852"/>
            <a:ext cx="48514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0514" y="2734712"/>
            <a:ext cx="7013448" cy="1077016"/>
          </a:xfrm>
        </p:spPr>
        <p:txBody>
          <a:bodyPr anchor="ctr">
            <a:normAutofit/>
          </a:bodyPr>
          <a:lstStyle>
            <a:lvl1pPr algn="ctr">
              <a:defRPr sz="2700"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3488936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4" name="Rectangle 3"/>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6301" y="450852"/>
            <a:ext cx="48514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981075" y="2527302"/>
            <a:ext cx="7181850" cy="1439863"/>
          </a:xfrm>
          <a:prstGeom prst="rect">
            <a:avLst/>
          </a:prstGeom>
          <a:solidFill>
            <a:srgbClr val="0068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7" name="Rectangle 6"/>
          <p:cNvSpPr/>
          <p:nvPr userDrawn="1"/>
        </p:nvSpPr>
        <p:spPr>
          <a:xfrm>
            <a:off x="0" y="3149600"/>
            <a:ext cx="9144000" cy="209550"/>
          </a:xfrm>
          <a:prstGeom prst="rect">
            <a:avLst/>
          </a:prstGeom>
          <a:solidFill>
            <a:srgbClr val="0068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2" name="Title 1"/>
          <p:cNvSpPr>
            <a:spLocks noGrp="1"/>
          </p:cNvSpPr>
          <p:nvPr>
            <p:ph type="title"/>
          </p:nvPr>
        </p:nvSpPr>
        <p:spPr>
          <a:xfrm>
            <a:off x="1060514" y="2734712"/>
            <a:ext cx="7013448" cy="1077016"/>
          </a:xfrm>
        </p:spPr>
        <p:txBody>
          <a:bodyPr anchor="ctr">
            <a:normAutofit/>
          </a:bodyPr>
          <a:lstStyle>
            <a:lvl1pPr algn="ctr">
              <a:defRPr sz="270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3555893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4" name="Rectangle 3"/>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6301" y="450852"/>
            <a:ext cx="48514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981075" y="2527302"/>
            <a:ext cx="7181850" cy="1439863"/>
          </a:xfrm>
          <a:prstGeom prst="rect">
            <a:avLst/>
          </a:prstGeom>
          <a:solidFill>
            <a:srgbClr val="00A88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7" name="Rectangle 6"/>
          <p:cNvSpPr/>
          <p:nvPr userDrawn="1"/>
        </p:nvSpPr>
        <p:spPr>
          <a:xfrm>
            <a:off x="0" y="3149600"/>
            <a:ext cx="9144000" cy="209550"/>
          </a:xfrm>
          <a:prstGeom prst="rect">
            <a:avLst/>
          </a:prstGeom>
          <a:solidFill>
            <a:srgbClr val="00A88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2" name="Title 1"/>
          <p:cNvSpPr>
            <a:spLocks noGrp="1"/>
          </p:cNvSpPr>
          <p:nvPr>
            <p:ph type="title"/>
          </p:nvPr>
        </p:nvSpPr>
        <p:spPr>
          <a:xfrm>
            <a:off x="1060514" y="2734712"/>
            <a:ext cx="7013448" cy="1077016"/>
          </a:xfrm>
        </p:spPr>
        <p:txBody>
          <a:bodyPr anchor="ctr">
            <a:normAutofit/>
          </a:bodyPr>
          <a:lstStyle>
            <a:lvl1pPr algn="ctr">
              <a:defRPr sz="270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292236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4" name="Rectangle 3"/>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6301" y="450852"/>
            <a:ext cx="48514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981075" y="2527302"/>
            <a:ext cx="7181850" cy="1439863"/>
          </a:xfrm>
          <a:prstGeom prst="rect">
            <a:avLst/>
          </a:prstGeom>
          <a:solidFill>
            <a:srgbClr val="9CB6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7" name="Rectangle 6"/>
          <p:cNvSpPr/>
          <p:nvPr userDrawn="1"/>
        </p:nvSpPr>
        <p:spPr>
          <a:xfrm>
            <a:off x="0" y="3149600"/>
            <a:ext cx="9144000" cy="209550"/>
          </a:xfrm>
          <a:prstGeom prst="rect">
            <a:avLst/>
          </a:prstGeom>
          <a:solidFill>
            <a:srgbClr val="9CB6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2" name="Title 1"/>
          <p:cNvSpPr>
            <a:spLocks noGrp="1"/>
          </p:cNvSpPr>
          <p:nvPr>
            <p:ph type="title"/>
          </p:nvPr>
        </p:nvSpPr>
        <p:spPr>
          <a:xfrm>
            <a:off x="1060514" y="2734712"/>
            <a:ext cx="7013448" cy="1077016"/>
          </a:xfrm>
        </p:spPr>
        <p:txBody>
          <a:bodyPr anchor="ctr">
            <a:normAutofit/>
          </a:bodyPr>
          <a:lstStyle>
            <a:lvl1pPr algn="ctr">
              <a:defRPr sz="270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9209326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4" name="Rectangle 3"/>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6301" y="450852"/>
            <a:ext cx="48514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981075" y="2527302"/>
            <a:ext cx="7181850" cy="1439863"/>
          </a:xfrm>
          <a:prstGeom prst="rect">
            <a:avLst/>
          </a:prstGeom>
          <a:solidFill>
            <a:srgbClr val="CD9D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7" name="Rectangle 6"/>
          <p:cNvSpPr/>
          <p:nvPr userDrawn="1"/>
        </p:nvSpPr>
        <p:spPr>
          <a:xfrm>
            <a:off x="0" y="3149600"/>
            <a:ext cx="9144000" cy="209550"/>
          </a:xfrm>
          <a:prstGeom prst="rect">
            <a:avLst/>
          </a:prstGeom>
          <a:solidFill>
            <a:srgbClr val="CD9D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2" name="Title 1"/>
          <p:cNvSpPr>
            <a:spLocks noGrp="1"/>
          </p:cNvSpPr>
          <p:nvPr>
            <p:ph type="title"/>
          </p:nvPr>
        </p:nvSpPr>
        <p:spPr>
          <a:xfrm>
            <a:off x="1060514" y="2734712"/>
            <a:ext cx="7013448" cy="1077016"/>
          </a:xfrm>
        </p:spPr>
        <p:txBody>
          <a:bodyPr anchor="ctr">
            <a:normAutofit/>
          </a:bodyPr>
          <a:lstStyle>
            <a:lvl1pPr algn="ctr">
              <a:defRPr sz="270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386715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144684"/>
            <a:ext cx="3868340" cy="647700"/>
          </a:xfrm>
          <a:solidFill>
            <a:srgbClr val="00A88D"/>
          </a:solidFill>
        </p:spPr>
        <p:txBody>
          <a:bodyPr anchor="b"/>
          <a:lstStyle>
            <a:lvl1pPr marL="0" indent="0">
              <a:buNone/>
              <a:defRPr sz="18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792386"/>
            <a:ext cx="3868340" cy="43663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144687"/>
            <a:ext cx="3887391" cy="647699"/>
          </a:xfrm>
          <a:solidFill>
            <a:srgbClr val="9CB63C"/>
          </a:solidFill>
        </p:spPr>
        <p:txBody>
          <a:bodyPr anchor="b"/>
          <a:lstStyle>
            <a:lvl1pPr marL="0" indent="0">
              <a:buNone/>
              <a:defRPr sz="18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1" y="1792384"/>
            <a:ext cx="3887391" cy="43663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946878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3359807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144684"/>
            <a:ext cx="3868340" cy="647700"/>
          </a:xfrm>
          <a:solidFill>
            <a:srgbClr val="00A88D"/>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1792384"/>
            <a:ext cx="3868340" cy="43663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144685"/>
            <a:ext cx="3887391" cy="647699"/>
          </a:xfrm>
          <a:solidFill>
            <a:srgbClr val="9CB63C"/>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792384"/>
            <a:ext cx="3887391" cy="43663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843520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6383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Colored Background">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00A88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3" name="Date Placeholder 1"/>
          <p:cNvSpPr>
            <a:spLocks noGrp="1"/>
          </p:cNvSpPr>
          <p:nvPr>
            <p:ph type="dt" sz="half" idx="10"/>
          </p:nvPr>
        </p:nvSpPr>
        <p:spPr>
          <a:xfrm>
            <a:off x="628650" y="6356352"/>
            <a:ext cx="2057400" cy="365125"/>
          </a:xfrm>
          <a:prstGeom prst="rect">
            <a:avLst/>
          </a:prstGeom>
        </p:spPr>
        <p:txBody>
          <a:bodyPr/>
          <a:lstStyle>
            <a:lvl1pPr fontAlgn="auto">
              <a:spcBef>
                <a:spcPts val="0"/>
              </a:spcBef>
              <a:spcAft>
                <a:spcPts val="0"/>
              </a:spcAft>
              <a:defRPr>
                <a:latin typeface="+mn-lt"/>
                <a:cs typeface="+mn-cs"/>
              </a:defRPr>
            </a:lvl1pPr>
          </a:lstStyle>
          <a:p>
            <a:pPr>
              <a:defRPr/>
            </a:pPr>
            <a:fld id="{ECFC1411-B658-4FA7-9CD8-088292012169}" type="datetimeFigureOut">
              <a:rPr lang="en-US">
                <a:solidFill>
                  <a:prstClr val="black"/>
                </a:solidFill>
              </a:rPr>
              <a:pPr>
                <a:defRPr/>
              </a:pPr>
              <a:t>7/28/2016</a:t>
            </a:fld>
            <a:endParaRPr lang="en-US" dirty="0">
              <a:solidFill>
                <a:prstClr val="black"/>
              </a:solidFill>
            </a:endParaRPr>
          </a:p>
        </p:txBody>
      </p:sp>
      <p:sp>
        <p:nvSpPr>
          <p:cNvPr id="4" name="Footer Placeholder 2"/>
          <p:cNvSpPr>
            <a:spLocks noGrp="1"/>
          </p:cNvSpPr>
          <p:nvPr>
            <p:ph type="ftr" sz="quarter" idx="11"/>
          </p:nvPr>
        </p:nvSpPr>
        <p:spPr>
          <a:xfrm>
            <a:off x="3028950" y="6356352"/>
            <a:ext cx="30861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solidFill>
                <a:prstClr val="black"/>
              </a:solidFill>
            </a:endParaRPr>
          </a:p>
        </p:txBody>
      </p:sp>
      <p:sp>
        <p:nvSpPr>
          <p:cNvPr id="5" name="Slide Number Placeholder 3"/>
          <p:cNvSpPr>
            <a:spLocks noGrp="1"/>
          </p:cNvSpPr>
          <p:nvPr>
            <p:ph type="sldNum" sz="quarter" idx="12"/>
          </p:nvPr>
        </p:nvSpPr>
        <p:spPr>
          <a:xfrm>
            <a:off x="6457950" y="6356352"/>
            <a:ext cx="2057400" cy="365125"/>
          </a:xfrm>
          <a:prstGeom prst="rect">
            <a:avLst/>
          </a:prstGeom>
        </p:spPr>
        <p:txBody>
          <a:bodyPr/>
          <a:lstStyle>
            <a:lvl1pPr fontAlgn="auto">
              <a:spcBef>
                <a:spcPts val="0"/>
              </a:spcBef>
              <a:spcAft>
                <a:spcPts val="0"/>
              </a:spcAft>
              <a:defRPr>
                <a:latin typeface="+mn-lt"/>
                <a:cs typeface="+mn-cs"/>
              </a:defRPr>
            </a:lvl1pPr>
          </a:lstStyle>
          <a:p>
            <a:pPr>
              <a:defRPr/>
            </a:pPr>
            <a:fld id="{94D34228-0DF5-4CC3-A965-3A12FEA20ECF}"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3131933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1_Colored Background">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9CB6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3" name="Date Placeholder 1"/>
          <p:cNvSpPr>
            <a:spLocks noGrp="1"/>
          </p:cNvSpPr>
          <p:nvPr>
            <p:ph type="dt" sz="half" idx="10"/>
          </p:nvPr>
        </p:nvSpPr>
        <p:spPr>
          <a:xfrm>
            <a:off x="628650" y="6356352"/>
            <a:ext cx="2057400" cy="365125"/>
          </a:xfrm>
          <a:prstGeom prst="rect">
            <a:avLst/>
          </a:prstGeom>
        </p:spPr>
        <p:txBody>
          <a:bodyPr/>
          <a:lstStyle>
            <a:lvl1pPr fontAlgn="auto">
              <a:spcBef>
                <a:spcPts val="0"/>
              </a:spcBef>
              <a:spcAft>
                <a:spcPts val="0"/>
              </a:spcAft>
              <a:defRPr>
                <a:latin typeface="+mn-lt"/>
                <a:cs typeface="+mn-cs"/>
              </a:defRPr>
            </a:lvl1pPr>
          </a:lstStyle>
          <a:p>
            <a:pPr>
              <a:defRPr/>
            </a:pPr>
            <a:fld id="{F9488C53-A359-46BE-BAEF-FD2735E14FF8}" type="datetimeFigureOut">
              <a:rPr lang="en-US">
                <a:solidFill>
                  <a:prstClr val="black"/>
                </a:solidFill>
              </a:rPr>
              <a:pPr>
                <a:defRPr/>
              </a:pPr>
              <a:t>7/28/2016</a:t>
            </a:fld>
            <a:endParaRPr lang="en-US" dirty="0">
              <a:solidFill>
                <a:prstClr val="black"/>
              </a:solidFill>
            </a:endParaRPr>
          </a:p>
        </p:txBody>
      </p:sp>
      <p:sp>
        <p:nvSpPr>
          <p:cNvPr id="4" name="Footer Placeholder 2"/>
          <p:cNvSpPr>
            <a:spLocks noGrp="1"/>
          </p:cNvSpPr>
          <p:nvPr>
            <p:ph type="ftr" sz="quarter" idx="11"/>
          </p:nvPr>
        </p:nvSpPr>
        <p:spPr>
          <a:xfrm>
            <a:off x="3028950" y="6356352"/>
            <a:ext cx="30861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solidFill>
                <a:prstClr val="black"/>
              </a:solidFill>
            </a:endParaRPr>
          </a:p>
        </p:txBody>
      </p:sp>
      <p:sp>
        <p:nvSpPr>
          <p:cNvPr id="5" name="Slide Number Placeholder 3"/>
          <p:cNvSpPr>
            <a:spLocks noGrp="1"/>
          </p:cNvSpPr>
          <p:nvPr>
            <p:ph type="sldNum" sz="quarter" idx="12"/>
          </p:nvPr>
        </p:nvSpPr>
        <p:spPr>
          <a:xfrm>
            <a:off x="6457950" y="6356352"/>
            <a:ext cx="2057400" cy="365125"/>
          </a:xfrm>
          <a:prstGeom prst="rect">
            <a:avLst/>
          </a:prstGeom>
        </p:spPr>
        <p:txBody>
          <a:bodyPr/>
          <a:lstStyle>
            <a:lvl1pPr fontAlgn="auto">
              <a:spcBef>
                <a:spcPts val="0"/>
              </a:spcBef>
              <a:spcAft>
                <a:spcPts val="0"/>
              </a:spcAft>
              <a:defRPr>
                <a:latin typeface="+mn-lt"/>
                <a:cs typeface="+mn-cs"/>
              </a:defRPr>
            </a:lvl1pPr>
          </a:lstStyle>
          <a:p>
            <a:pPr>
              <a:defRPr/>
            </a:pPr>
            <a:fld id="{F0185C40-A333-47ED-AD56-73DC04AED082}"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8603993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2_Colored Background">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3" name="Date Placeholder 1"/>
          <p:cNvSpPr>
            <a:spLocks noGrp="1"/>
          </p:cNvSpPr>
          <p:nvPr>
            <p:ph type="dt" sz="half" idx="10"/>
          </p:nvPr>
        </p:nvSpPr>
        <p:spPr>
          <a:xfrm>
            <a:off x="628650" y="6356352"/>
            <a:ext cx="2057400" cy="365125"/>
          </a:xfrm>
          <a:prstGeom prst="rect">
            <a:avLst/>
          </a:prstGeom>
        </p:spPr>
        <p:txBody>
          <a:bodyPr/>
          <a:lstStyle>
            <a:lvl1pPr fontAlgn="auto">
              <a:spcBef>
                <a:spcPts val="0"/>
              </a:spcBef>
              <a:spcAft>
                <a:spcPts val="0"/>
              </a:spcAft>
              <a:defRPr>
                <a:latin typeface="+mn-lt"/>
                <a:cs typeface="+mn-cs"/>
              </a:defRPr>
            </a:lvl1pPr>
          </a:lstStyle>
          <a:p>
            <a:pPr>
              <a:defRPr/>
            </a:pPr>
            <a:fld id="{EC64AFDC-002F-42FD-91E7-5380C973010A}" type="datetimeFigureOut">
              <a:rPr lang="en-US">
                <a:solidFill>
                  <a:prstClr val="black"/>
                </a:solidFill>
              </a:rPr>
              <a:pPr>
                <a:defRPr/>
              </a:pPr>
              <a:t>7/28/2016</a:t>
            </a:fld>
            <a:endParaRPr lang="en-US" dirty="0">
              <a:solidFill>
                <a:prstClr val="black"/>
              </a:solidFill>
            </a:endParaRPr>
          </a:p>
        </p:txBody>
      </p:sp>
      <p:sp>
        <p:nvSpPr>
          <p:cNvPr id="4" name="Footer Placeholder 2"/>
          <p:cNvSpPr>
            <a:spLocks noGrp="1"/>
          </p:cNvSpPr>
          <p:nvPr>
            <p:ph type="ftr" sz="quarter" idx="11"/>
          </p:nvPr>
        </p:nvSpPr>
        <p:spPr>
          <a:xfrm>
            <a:off x="3028950" y="6356352"/>
            <a:ext cx="30861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solidFill>
                <a:prstClr val="black"/>
              </a:solidFill>
            </a:endParaRPr>
          </a:p>
        </p:txBody>
      </p:sp>
      <p:sp>
        <p:nvSpPr>
          <p:cNvPr id="5" name="Slide Number Placeholder 3"/>
          <p:cNvSpPr>
            <a:spLocks noGrp="1"/>
          </p:cNvSpPr>
          <p:nvPr>
            <p:ph type="sldNum" sz="quarter" idx="12"/>
          </p:nvPr>
        </p:nvSpPr>
        <p:spPr>
          <a:xfrm>
            <a:off x="6457950" y="6356352"/>
            <a:ext cx="2057400" cy="365125"/>
          </a:xfrm>
          <a:prstGeom prst="rect">
            <a:avLst/>
          </a:prstGeom>
        </p:spPr>
        <p:txBody>
          <a:bodyPr/>
          <a:lstStyle>
            <a:lvl1pPr fontAlgn="auto">
              <a:spcBef>
                <a:spcPts val="0"/>
              </a:spcBef>
              <a:spcAft>
                <a:spcPts val="0"/>
              </a:spcAft>
              <a:defRPr>
                <a:latin typeface="+mn-lt"/>
                <a:cs typeface="+mn-cs"/>
              </a:defRPr>
            </a:lvl1pPr>
          </a:lstStyle>
          <a:p>
            <a:pPr>
              <a:defRPr/>
            </a:pPr>
            <a:fld id="{15BD025B-D440-46B0-8018-10C9B20463D7}"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1256468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3_Colored Background">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0068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3" name="Date Placeholder 1"/>
          <p:cNvSpPr>
            <a:spLocks noGrp="1"/>
          </p:cNvSpPr>
          <p:nvPr>
            <p:ph type="dt" sz="half" idx="10"/>
          </p:nvPr>
        </p:nvSpPr>
        <p:spPr>
          <a:xfrm>
            <a:off x="628650" y="6356352"/>
            <a:ext cx="2057400" cy="365125"/>
          </a:xfrm>
          <a:prstGeom prst="rect">
            <a:avLst/>
          </a:prstGeom>
        </p:spPr>
        <p:txBody>
          <a:bodyPr/>
          <a:lstStyle>
            <a:lvl1pPr fontAlgn="auto">
              <a:spcBef>
                <a:spcPts val="0"/>
              </a:spcBef>
              <a:spcAft>
                <a:spcPts val="0"/>
              </a:spcAft>
              <a:defRPr>
                <a:latin typeface="+mn-lt"/>
                <a:cs typeface="+mn-cs"/>
              </a:defRPr>
            </a:lvl1pPr>
          </a:lstStyle>
          <a:p>
            <a:pPr>
              <a:defRPr/>
            </a:pPr>
            <a:fld id="{669027D2-371D-4EB9-96DF-5B2B89F7DD26}" type="datetimeFigureOut">
              <a:rPr lang="en-US">
                <a:solidFill>
                  <a:prstClr val="black"/>
                </a:solidFill>
              </a:rPr>
              <a:pPr>
                <a:defRPr/>
              </a:pPr>
              <a:t>7/28/2016</a:t>
            </a:fld>
            <a:endParaRPr lang="en-US" dirty="0">
              <a:solidFill>
                <a:prstClr val="black"/>
              </a:solidFill>
            </a:endParaRPr>
          </a:p>
        </p:txBody>
      </p:sp>
      <p:sp>
        <p:nvSpPr>
          <p:cNvPr id="4" name="Footer Placeholder 2"/>
          <p:cNvSpPr>
            <a:spLocks noGrp="1"/>
          </p:cNvSpPr>
          <p:nvPr>
            <p:ph type="ftr" sz="quarter" idx="11"/>
          </p:nvPr>
        </p:nvSpPr>
        <p:spPr>
          <a:xfrm>
            <a:off x="3028950" y="6356352"/>
            <a:ext cx="30861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solidFill>
                <a:prstClr val="black"/>
              </a:solidFill>
            </a:endParaRPr>
          </a:p>
        </p:txBody>
      </p:sp>
      <p:sp>
        <p:nvSpPr>
          <p:cNvPr id="5" name="Slide Number Placeholder 3"/>
          <p:cNvSpPr>
            <a:spLocks noGrp="1"/>
          </p:cNvSpPr>
          <p:nvPr>
            <p:ph type="sldNum" sz="quarter" idx="12"/>
          </p:nvPr>
        </p:nvSpPr>
        <p:spPr>
          <a:xfrm>
            <a:off x="6457950" y="6356352"/>
            <a:ext cx="2057400" cy="365125"/>
          </a:xfrm>
          <a:prstGeom prst="rect">
            <a:avLst/>
          </a:prstGeom>
        </p:spPr>
        <p:txBody>
          <a:bodyPr/>
          <a:lstStyle>
            <a:lvl1pPr fontAlgn="auto">
              <a:spcBef>
                <a:spcPts val="0"/>
              </a:spcBef>
              <a:spcAft>
                <a:spcPts val="0"/>
              </a:spcAft>
              <a:defRPr>
                <a:latin typeface="+mn-lt"/>
                <a:cs typeface="+mn-cs"/>
              </a:defRPr>
            </a:lvl1pPr>
          </a:lstStyle>
          <a:p>
            <a:pPr>
              <a:defRPr/>
            </a:pPr>
            <a:fld id="{E9257929-E752-4F4A-B65D-128819D7F9A2}"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8842855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4_Colored Background">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CD9D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3" name="Date Placeholder 1"/>
          <p:cNvSpPr>
            <a:spLocks noGrp="1"/>
          </p:cNvSpPr>
          <p:nvPr>
            <p:ph type="dt" sz="half" idx="10"/>
          </p:nvPr>
        </p:nvSpPr>
        <p:spPr>
          <a:xfrm>
            <a:off x="628650" y="6356352"/>
            <a:ext cx="2057400" cy="365125"/>
          </a:xfrm>
          <a:prstGeom prst="rect">
            <a:avLst/>
          </a:prstGeom>
        </p:spPr>
        <p:txBody>
          <a:bodyPr/>
          <a:lstStyle>
            <a:lvl1pPr fontAlgn="auto">
              <a:spcBef>
                <a:spcPts val="0"/>
              </a:spcBef>
              <a:spcAft>
                <a:spcPts val="0"/>
              </a:spcAft>
              <a:defRPr>
                <a:latin typeface="+mn-lt"/>
                <a:cs typeface="+mn-cs"/>
              </a:defRPr>
            </a:lvl1pPr>
          </a:lstStyle>
          <a:p>
            <a:pPr>
              <a:defRPr/>
            </a:pPr>
            <a:fld id="{4960CB35-2CB8-4C62-95B3-628B039656B7}" type="datetimeFigureOut">
              <a:rPr lang="en-US">
                <a:solidFill>
                  <a:prstClr val="black"/>
                </a:solidFill>
              </a:rPr>
              <a:pPr>
                <a:defRPr/>
              </a:pPr>
              <a:t>7/28/2016</a:t>
            </a:fld>
            <a:endParaRPr lang="en-US" dirty="0">
              <a:solidFill>
                <a:prstClr val="black"/>
              </a:solidFill>
            </a:endParaRPr>
          </a:p>
        </p:txBody>
      </p:sp>
      <p:sp>
        <p:nvSpPr>
          <p:cNvPr id="4" name="Footer Placeholder 2"/>
          <p:cNvSpPr>
            <a:spLocks noGrp="1"/>
          </p:cNvSpPr>
          <p:nvPr>
            <p:ph type="ftr" sz="quarter" idx="11"/>
          </p:nvPr>
        </p:nvSpPr>
        <p:spPr>
          <a:xfrm>
            <a:off x="3028950" y="6356352"/>
            <a:ext cx="30861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solidFill>
                <a:prstClr val="black"/>
              </a:solidFill>
            </a:endParaRPr>
          </a:p>
        </p:txBody>
      </p:sp>
      <p:sp>
        <p:nvSpPr>
          <p:cNvPr id="5" name="Slide Number Placeholder 3"/>
          <p:cNvSpPr>
            <a:spLocks noGrp="1"/>
          </p:cNvSpPr>
          <p:nvPr>
            <p:ph type="sldNum" sz="quarter" idx="12"/>
          </p:nvPr>
        </p:nvSpPr>
        <p:spPr>
          <a:xfrm>
            <a:off x="6457950" y="6356352"/>
            <a:ext cx="2057400" cy="365125"/>
          </a:xfrm>
          <a:prstGeom prst="rect">
            <a:avLst/>
          </a:prstGeom>
        </p:spPr>
        <p:txBody>
          <a:bodyPr/>
          <a:lstStyle>
            <a:lvl1pPr fontAlgn="auto">
              <a:spcBef>
                <a:spcPts val="0"/>
              </a:spcBef>
              <a:spcAft>
                <a:spcPts val="0"/>
              </a:spcAft>
              <a:defRPr>
                <a:latin typeface="+mn-lt"/>
                <a:cs typeface="+mn-cs"/>
              </a:defRPr>
            </a:lvl1pPr>
          </a:lstStyle>
          <a:p>
            <a:pPr>
              <a:defRPr/>
            </a:pPr>
            <a:fld id="{927889F6-0C54-4F94-964B-809DCEED15B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9243904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p:cNvSpPr/>
          <p:nvPr userDrawn="1"/>
        </p:nvSpPr>
        <p:spPr>
          <a:xfrm>
            <a:off x="0" y="0"/>
            <a:ext cx="9144000" cy="382428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5" name="Rectangle 4"/>
          <p:cNvSpPr/>
          <p:nvPr userDrawn="1"/>
        </p:nvSpPr>
        <p:spPr>
          <a:xfrm>
            <a:off x="0" y="3824290"/>
            <a:ext cx="9144000" cy="115887"/>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6" name="Rectangle 5"/>
          <p:cNvSpPr/>
          <p:nvPr userDrawn="1"/>
        </p:nvSpPr>
        <p:spPr>
          <a:xfrm>
            <a:off x="1798639" y="3340100"/>
            <a:ext cx="5546725" cy="1076325"/>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grpSp>
        <p:nvGrpSpPr>
          <p:cNvPr id="7" name="Group 17"/>
          <p:cNvGrpSpPr>
            <a:grpSpLocks/>
          </p:cNvGrpSpPr>
          <p:nvPr userDrawn="1"/>
        </p:nvGrpSpPr>
        <p:grpSpPr bwMode="auto">
          <a:xfrm>
            <a:off x="3717926" y="5872165"/>
            <a:ext cx="1708150" cy="395287"/>
            <a:chOff x="3718117" y="5713390"/>
            <a:chExt cx="1707767" cy="525628"/>
          </a:xfrm>
        </p:grpSpPr>
        <p:pic>
          <p:nvPicPr>
            <p:cNvPr id="8" name="Picture 18">
              <a:hlinkClick r:id="rId2"/>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57636" y="5713390"/>
              <a:ext cx="386829" cy="52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
              <a:hlinkClick r:id="rId4"/>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718117" y="5713390"/>
              <a:ext cx="386829" cy="52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a:hlinkClick r:id="rId6"/>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618111" y="5732714"/>
              <a:ext cx="362926" cy="48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1">
              <a:hlinkClick r:id="rId8"/>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054683" y="5721608"/>
              <a:ext cx="371201" cy="498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22"/>
          <p:cNvSpPr txBox="1">
            <a:spLocks noChangeArrowheads="1"/>
          </p:cNvSpPr>
          <p:nvPr userDrawn="1"/>
        </p:nvSpPr>
        <p:spPr bwMode="auto">
          <a:xfrm>
            <a:off x="2090738" y="3429002"/>
            <a:ext cx="4962525"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en-US" sz="4050" b="1" dirty="0">
                <a:solidFill>
                  <a:prstClr val="white"/>
                </a:solidFill>
                <a:cs typeface="Arial" charset="0"/>
              </a:rPr>
              <a:t>www.FLDOE.org</a:t>
            </a:r>
          </a:p>
        </p:txBody>
      </p:sp>
      <p:pic>
        <p:nvPicPr>
          <p:cNvPr id="13" name="Picture 23"/>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3216276" y="369888"/>
            <a:ext cx="271145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143000" y="5227432"/>
            <a:ext cx="6858000" cy="387984"/>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Tree>
    <p:extLst>
      <p:ext uri="{BB962C8B-B14F-4D97-AF65-F5344CB8AC3E}">
        <p14:creationId xmlns:p14="http://schemas.microsoft.com/office/powerpoint/2010/main" val="1606156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2493555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www.fldoe.org/"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hyperlink" Target="http://www.fldoe.org/" TargetMode="Externa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hyperlink" Target="http://www.fldoe.org/" TargetMode="Externa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hyperlink" Target="http://www.fldoe.org/" TargetMode="Externa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4.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image" Target="../media/image1.png"/><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hyperlink" Target="http://www.fldoe.org/" TargetMode="Externa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theme" Target="../theme/theme5.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image" Target="../media/image1.png"/><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hyperlink" Target="http://www.fldoe.org/" TargetMode="Externa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theme" Target="../theme/theme6.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image" Target="../media/image1.png"/><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966788"/>
            <a:ext cx="78867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906588"/>
            <a:ext cx="7886700"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9" name="Text Placeholder 2"/>
          <p:cNvSpPr txBox="1">
            <a:spLocks/>
          </p:cNvSpPr>
          <p:nvPr/>
        </p:nvSpPr>
        <p:spPr>
          <a:xfrm>
            <a:off x="628650" y="6456363"/>
            <a:ext cx="7886700" cy="388937"/>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sz="1200" b="1" dirty="0" smtClean="0">
                <a:solidFill>
                  <a:srgbClr val="262A63"/>
                </a:solidFill>
                <a:latin typeface="Arial" panose="020B0604020202020204" pitchFamily="34" charset="0"/>
                <a:hlinkClick r:id="rId18"/>
              </a:rPr>
              <a:t>www.FLDOE.org</a:t>
            </a:r>
            <a:endParaRPr lang="en-US" sz="1200" b="1" dirty="0" smtClean="0">
              <a:solidFill>
                <a:srgbClr val="262A63"/>
              </a:solidFill>
              <a:latin typeface="Arial" panose="020B0604020202020204" pitchFamily="34" charset="0"/>
            </a:endParaRPr>
          </a:p>
          <a:p>
            <a:pPr marL="0" indent="0" algn="ctr">
              <a:spcBef>
                <a:spcPts val="600"/>
              </a:spcBef>
              <a:buFont typeface="Arial" panose="020B0604020202020204" pitchFamily="34" charset="0"/>
              <a:buNone/>
              <a:defRPr/>
            </a:pPr>
            <a:r>
              <a:rPr lang="en-US" sz="1000" dirty="0" smtClean="0">
                <a:solidFill>
                  <a:prstClr val="black">
                    <a:lumMod val="50000"/>
                    <a:lumOff val="50000"/>
                  </a:prstClr>
                </a:solidFill>
                <a:latin typeface="Arial" panose="020B0604020202020204" pitchFamily="34" charset="0"/>
              </a:rPr>
              <a:t>© 2014, Florida Department of Education. All Rights Reserved.</a:t>
            </a:r>
            <a:endParaRPr lang="en-US" sz="1000" dirty="0" smtClean="0">
              <a:solidFill>
                <a:prstClr val="black"/>
              </a:solidFill>
            </a:endParaRPr>
          </a:p>
        </p:txBody>
      </p:sp>
      <p:cxnSp>
        <p:nvCxnSpPr>
          <p:cNvPr id="11" name="Straight Connector 10"/>
          <p:cNvCxnSpPr/>
          <p:nvPr/>
        </p:nvCxnSpPr>
        <p:spPr>
          <a:xfrm flipH="1">
            <a:off x="0" y="6711950"/>
            <a:ext cx="2706688" cy="0"/>
          </a:xfrm>
          <a:prstGeom prst="line">
            <a:avLst/>
          </a:prstGeom>
          <a:ln w="12700">
            <a:solidFill>
              <a:srgbClr val="CD9D2C"/>
            </a:solidFill>
          </a:ln>
        </p:spPr>
        <p:style>
          <a:lnRef idx="1">
            <a:schemeClr val="accent1"/>
          </a:lnRef>
          <a:fillRef idx="0">
            <a:schemeClr val="accent1"/>
          </a:fillRef>
          <a:effectRef idx="0">
            <a:schemeClr val="accent1"/>
          </a:effectRef>
          <a:fontRef idx="minor">
            <a:schemeClr val="tx1"/>
          </a:fontRef>
        </p:style>
      </p:cxnSp>
      <p:pic>
        <p:nvPicPr>
          <p:cNvPr id="1030" name="Picture 13"/>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3284538" y="19050"/>
            <a:ext cx="25749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p:nvCxnSpPr>
        <p:spPr>
          <a:xfrm flipH="1">
            <a:off x="0" y="442913"/>
            <a:ext cx="3101975" cy="0"/>
          </a:xfrm>
          <a:prstGeom prst="line">
            <a:avLst/>
          </a:prstGeom>
          <a:ln w="63500">
            <a:solidFill>
              <a:srgbClr val="262A6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038850" y="442913"/>
            <a:ext cx="3105150" cy="0"/>
          </a:xfrm>
          <a:prstGeom prst="line">
            <a:avLst/>
          </a:prstGeom>
          <a:ln w="63500">
            <a:solidFill>
              <a:srgbClr val="262A6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437313" y="6711950"/>
            <a:ext cx="2706687" cy="0"/>
          </a:xfrm>
          <a:prstGeom prst="line">
            <a:avLst/>
          </a:prstGeom>
          <a:ln w="12700">
            <a:solidFill>
              <a:srgbClr val="CD9D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7543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iming>
    <p:tnLst>
      <p:par>
        <p:cTn id="1" dur="indefinite" restart="never" nodeType="tmRoot"/>
      </p:par>
    </p:tnLst>
  </p:timing>
  <p:txStyles>
    <p:titleStyle>
      <a:lvl1pPr algn="l" rtl="0" fontAlgn="base">
        <a:lnSpc>
          <a:spcPct val="90000"/>
        </a:lnSpc>
        <a:spcBef>
          <a:spcPct val="0"/>
        </a:spcBef>
        <a:spcAft>
          <a:spcPct val="0"/>
        </a:spcAft>
        <a:defRPr lang="en-US" sz="3200" b="1" kern="1200">
          <a:solidFill>
            <a:srgbClr val="262A63"/>
          </a:solidFill>
          <a:latin typeface="Calibri" panose="020F0502020204030204" pitchFamily="34" charset="0"/>
          <a:ea typeface="+mj-ea"/>
          <a:cs typeface="+mj-cs"/>
        </a:defRPr>
      </a:lvl1pPr>
      <a:lvl2pPr algn="l" rtl="0" fontAlgn="base">
        <a:lnSpc>
          <a:spcPct val="90000"/>
        </a:lnSpc>
        <a:spcBef>
          <a:spcPct val="0"/>
        </a:spcBef>
        <a:spcAft>
          <a:spcPct val="0"/>
        </a:spcAft>
        <a:defRPr sz="3200" b="1">
          <a:solidFill>
            <a:srgbClr val="262A63"/>
          </a:solidFill>
          <a:latin typeface="Calibri" pitchFamily="34" charset="0"/>
        </a:defRPr>
      </a:lvl2pPr>
      <a:lvl3pPr algn="l" rtl="0" fontAlgn="base">
        <a:lnSpc>
          <a:spcPct val="90000"/>
        </a:lnSpc>
        <a:spcBef>
          <a:spcPct val="0"/>
        </a:spcBef>
        <a:spcAft>
          <a:spcPct val="0"/>
        </a:spcAft>
        <a:defRPr sz="3200" b="1">
          <a:solidFill>
            <a:srgbClr val="262A63"/>
          </a:solidFill>
          <a:latin typeface="Calibri" pitchFamily="34" charset="0"/>
        </a:defRPr>
      </a:lvl3pPr>
      <a:lvl4pPr algn="l" rtl="0" fontAlgn="base">
        <a:lnSpc>
          <a:spcPct val="90000"/>
        </a:lnSpc>
        <a:spcBef>
          <a:spcPct val="0"/>
        </a:spcBef>
        <a:spcAft>
          <a:spcPct val="0"/>
        </a:spcAft>
        <a:defRPr sz="3200" b="1">
          <a:solidFill>
            <a:srgbClr val="262A63"/>
          </a:solidFill>
          <a:latin typeface="Calibri" pitchFamily="34" charset="0"/>
        </a:defRPr>
      </a:lvl4pPr>
      <a:lvl5pPr algn="l" rtl="0" fontAlgn="base">
        <a:lnSpc>
          <a:spcPct val="90000"/>
        </a:lnSpc>
        <a:spcBef>
          <a:spcPct val="0"/>
        </a:spcBef>
        <a:spcAft>
          <a:spcPct val="0"/>
        </a:spcAft>
        <a:defRPr sz="3200" b="1">
          <a:solidFill>
            <a:srgbClr val="262A63"/>
          </a:solidFill>
          <a:latin typeface="Calibri" pitchFamily="34" charset="0"/>
        </a:defRPr>
      </a:lvl5pPr>
      <a:lvl6pPr marL="457200" algn="l" rtl="0" fontAlgn="base">
        <a:lnSpc>
          <a:spcPct val="90000"/>
        </a:lnSpc>
        <a:spcBef>
          <a:spcPct val="0"/>
        </a:spcBef>
        <a:spcAft>
          <a:spcPct val="0"/>
        </a:spcAft>
        <a:defRPr sz="3200" b="1">
          <a:solidFill>
            <a:srgbClr val="262A63"/>
          </a:solidFill>
          <a:latin typeface="Calibri" pitchFamily="34" charset="0"/>
        </a:defRPr>
      </a:lvl6pPr>
      <a:lvl7pPr marL="914400" algn="l" rtl="0" fontAlgn="base">
        <a:lnSpc>
          <a:spcPct val="90000"/>
        </a:lnSpc>
        <a:spcBef>
          <a:spcPct val="0"/>
        </a:spcBef>
        <a:spcAft>
          <a:spcPct val="0"/>
        </a:spcAft>
        <a:defRPr sz="3200" b="1">
          <a:solidFill>
            <a:srgbClr val="262A63"/>
          </a:solidFill>
          <a:latin typeface="Calibri" pitchFamily="34" charset="0"/>
        </a:defRPr>
      </a:lvl7pPr>
      <a:lvl8pPr marL="1371600" algn="l" rtl="0" fontAlgn="base">
        <a:lnSpc>
          <a:spcPct val="90000"/>
        </a:lnSpc>
        <a:spcBef>
          <a:spcPct val="0"/>
        </a:spcBef>
        <a:spcAft>
          <a:spcPct val="0"/>
        </a:spcAft>
        <a:defRPr sz="3200" b="1">
          <a:solidFill>
            <a:srgbClr val="262A63"/>
          </a:solidFill>
          <a:latin typeface="Calibri" pitchFamily="34" charset="0"/>
        </a:defRPr>
      </a:lvl8pPr>
      <a:lvl9pPr marL="1828800" algn="l" rtl="0" fontAlgn="base">
        <a:lnSpc>
          <a:spcPct val="90000"/>
        </a:lnSpc>
        <a:spcBef>
          <a:spcPct val="0"/>
        </a:spcBef>
        <a:spcAft>
          <a:spcPct val="0"/>
        </a:spcAft>
        <a:defRPr sz="3200" b="1">
          <a:solidFill>
            <a:srgbClr val="262A63"/>
          </a:solidFill>
          <a:latin typeface="Calibri" pitchFamily="34" charset="0"/>
        </a:defRPr>
      </a:lvl9pPr>
    </p:titleStyle>
    <p:bodyStyle>
      <a:lvl1pPr marL="228600" indent="-228600" algn="l" rtl="0" fontAlgn="base">
        <a:lnSpc>
          <a:spcPct val="90000"/>
        </a:lnSpc>
        <a:spcBef>
          <a:spcPts val="1000"/>
        </a:spcBef>
        <a:spcAft>
          <a:spcPct val="0"/>
        </a:spcAft>
        <a:buClr>
          <a:srgbClr val="262A63"/>
        </a:buClr>
        <a:buFont typeface="Arial" charset="0"/>
        <a:buChar char="•"/>
        <a:defRPr sz="2800" kern="1200">
          <a:solidFill>
            <a:schemeClr val="tx1"/>
          </a:solidFill>
          <a:latin typeface="Calibri" panose="020F0502020204030204" pitchFamily="34" charset="0"/>
          <a:ea typeface="+mn-ea"/>
          <a:cs typeface="+mn-cs"/>
        </a:defRPr>
      </a:lvl1pPr>
      <a:lvl2pPr marL="685800" indent="-228600" algn="l" rtl="0" fontAlgn="base">
        <a:lnSpc>
          <a:spcPct val="90000"/>
        </a:lnSpc>
        <a:spcBef>
          <a:spcPts val="500"/>
        </a:spcBef>
        <a:spcAft>
          <a:spcPct val="0"/>
        </a:spcAft>
        <a:buClr>
          <a:srgbClr val="00689B"/>
        </a:buClr>
        <a:buFont typeface="Arial" charset="0"/>
        <a:buChar char="•"/>
        <a:defRPr sz="2400" kern="1200">
          <a:solidFill>
            <a:schemeClr val="tx1"/>
          </a:solidFill>
          <a:latin typeface="Calibri" panose="020F0502020204030204" pitchFamily="34" charset="0"/>
          <a:ea typeface="+mn-ea"/>
          <a:cs typeface="+mn-cs"/>
        </a:defRPr>
      </a:lvl2pPr>
      <a:lvl3pPr marL="1143000" indent="-228600" algn="l" rtl="0" fontAlgn="base">
        <a:lnSpc>
          <a:spcPct val="90000"/>
        </a:lnSpc>
        <a:spcBef>
          <a:spcPts val="500"/>
        </a:spcBef>
        <a:spcAft>
          <a:spcPct val="0"/>
        </a:spcAft>
        <a:buClr>
          <a:srgbClr val="00A88D"/>
        </a:buClr>
        <a:buFont typeface="Arial" charset="0"/>
        <a:buChar char="•"/>
        <a:defRPr sz="2000" kern="1200">
          <a:solidFill>
            <a:schemeClr val="tx1"/>
          </a:solidFill>
          <a:latin typeface="Calibri" panose="020F0502020204030204" pitchFamily="34" charset="0"/>
          <a:ea typeface="+mn-ea"/>
          <a:cs typeface="+mn-cs"/>
        </a:defRPr>
      </a:lvl3pPr>
      <a:lvl4pPr marL="1371600" algn="l" rtl="0" fontAlgn="base">
        <a:lnSpc>
          <a:spcPct val="90000"/>
        </a:lnSpc>
        <a:spcBef>
          <a:spcPts val="500"/>
        </a:spcBef>
        <a:spcAft>
          <a:spcPct val="0"/>
        </a:spcAft>
        <a:buClr>
          <a:srgbClr val="9CB63C"/>
        </a:buClr>
        <a:buFont typeface="Arial" charset="0"/>
        <a:defRPr sz="2000" kern="1200">
          <a:solidFill>
            <a:schemeClr val="tx1"/>
          </a:solidFill>
          <a:latin typeface="Calibri" panose="020F0502020204030204" pitchFamily="34" charset="0"/>
          <a:ea typeface="+mn-ea"/>
          <a:cs typeface="+mn-cs"/>
        </a:defRPr>
      </a:lvl4pPr>
      <a:lvl5pPr marL="2057400" indent="-228600" algn="l" rtl="0" fontAlgn="base">
        <a:lnSpc>
          <a:spcPct val="90000"/>
        </a:lnSpc>
        <a:spcBef>
          <a:spcPts val="500"/>
        </a:spcBef>
        <a:spcAft>
          <a:spcPct val="0"/>
        </a:spcAft>
        <a:buClr>
          <a:srgbClr val="CD9D2C"/>
        </a:buClr>
        <a:buFont typeface="Arial"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76225" y="1295400"/>
            <a:ext cx="8591550" cy="49339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6225" y="6429375"/>
            <a:ext cx="2133600" cy="292100"/>
          </a:xfrm>
          <a:prstGeom prst="rect">
            <a:avLst/>
          </a:prstGeom>
        </p:spPr>
        <p:txBody>
          <a:bodyPr vert="horz" lIns="91440" tIns="45720" rIns="91440" bIns="45720" rtlCol="0" anchor="ctr">
            <a:normAutofit/>
          </a:bodyPr>
          <a:lstStyle>
            <a:lvl1pPr algn="l">
              <a:defRPr sz="1050" b="1">
                <a:solidFill>
                  <a:schemeClr val="tx2"/>
                </a:solidFill>
              </a:defRPr>
            </a:lvl1pPr>
          </a:lstStyle>
          <a:p>
            <a:fld id="{6441D7B3-F7C5-4013-AC5D-399DD8DB11FA}" type="datetime4">
              <a:rPr lang="en-US" smtClean="0"/>
              <a:pPr/>
              <a:t>July 28, 2016</a:t>
            </a:fld>
            <a:endParaRPr lang="en-US"/>
          </a:p>
        </p:txBody>
      </p:sp>
      <p:sp>
        <p:nvSpPr>
          <p:cNvPr id="5" name="Footer Placeholder 4"/>
          <p:cNvSpPr>
            <a:spLocks noGrp="1"/>
          </p:cNvSpPr>
          <p:nvPr>
            <p:ph type="ftr" sz="quarter" idx="3"/>
          </p:nvPr>
        </p:nvSpPr>
        <p:spPr>
          <a:xfrm>
            <a:off x="3743324" y="6429375"/>
            <a:ext cx="4086225" cy="292100"/>
          </a:xfrm>
          <a:prstGeom prst="rect">
            <a:avLst/>
          </a:prstGeom>
        </p:spPr>
        <p:txBody>
          <a:bodyPr vert="horz" lIns="91440" tIns="45720" rIns="91440" bIns="45720" rtlCol="0" anchor="ctr">
            <a:normAutofit/>
          </a:bodyPr>
          <a:lstStyle>
            <a:lvl1pPr algn="l">
              <a:defRPr sz="1050" b="1">
                <a:solidFill>
                  <a:schemeClr val="tx2"/>
                </a:solidFill>
              </a:defRPr>
            </a:lvl1pPr>
          </a:lstStyle>
          <a:p>
            <a:endParaRPr lang="en-US" dirty="0"/>
          </a:p>
        </p:txBody>
      </p:sp>
      <p:sp>
        <p:nvSpPr>
          <p:cNvPr id="6" name="Slide Number Placeholder 5"/>
          <p:cNvSpPr>
            <a:spLocks noGrp="1"/>
          </p:cNvSpPr>
          <p:nvPr>
            <p:ph type="sldNum" sz="quarter" idx="4"/>
          </p:nvPr>
        </p:nvSpPr>
        <p:spPr>
          <a:xfrm>
            <a:off x="7991475" y="6429375"/>
            <a:ext cx="876300" cy="292100"/>
          </a:xfrm>
          <a:prstGeom prst="rect">
            <a:avLst/>
          </a:prstGeom>
        </p:spPr>
        <p:txBody>
          <a:bodyPr vert="horz" lIns="91440" tIns="45720" rIns="91440" bIns="45720" rtlCol="0" anchor="ctr">
            <a:normAutofit/>
          </a:bodyPr>
          <a:lstStyle>
            <a:lvl1pPr algn="r">
              <a:defRPr sz="1600" b="1">
                <a:solidFill>
                  <a:schemeClr val="tx2"/>
                </a:solidFill>
              </a:defRPr>
            </a:lvl1pPr>
          </a:lstStyle>
          <a:p>
            <a:fld id="{5744759D-0EFF-4FB2-9CCE-04E00944F0FE}" type="slidenum">
              <a:rPr lang="en-US" smtClean="0"/>
              <a:pPr/>
              <a:t>‹#›</a:t>
            </a:fld>
            <a:endParaRPr lang="en-US"/>
          </a:p>
        </p:txBody>
      </p:sp>
      <p:sp>
        <p:nvSpPr>
          <p:cNvPr id="7" name="Text Placeholder 2"/>
          <p:cNvSpPr txBox="1">
            <a:spLocks/>
          </p:cNvSpPr>
          <p:nvPr/>
        </p:nvSpPr>
        <p:spPr>
          <a:xfrm>
            <a:off x="628650" y="6456363"/>
            <a:ext cx="7886700" cy="388937"/>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sz="1200" b="1" dirty="0" smtClean="0">
                <a:solidFill>
                  <a:srgbClr val="262A63"/>
                </a:solidFill>
                <a:latin typeface="Arial" panose="020B0604020202020204" pitchFamily="34" charset="0"/>
                <a:hlinkClick r:id="rId13"/>
              </a:rPr>
              <a:t>www.FLDOE.org</a:t>
            </a:r>
            <a:endParaRPr lang="en-US" sz="1200" b="1" dirty="0" smtClean="0">
              <a:solidFill>
                <a:srgbClr val="262A63"/>
              </a:solidFill>
              <a:latin typeface="Arial" panose="020B0604020202020204" pitchFamily="34" charset="0"/>
            </a:endParaRPr>
          </a:p>
          <a:p>
            <a:pPr marL="0" indent="0" algn="ctr">
              <a:spcBef>
                <a:spcPts val="600"/>
              </a:spcBef>
              <a:buFont typeface="Arial" panose="020B0604020202020204" pitchFamily="34" charset="0"/>
              <a:buNone/>
              <a:defRPr/>
            </a:pPr>
            <a:r>
              <a:rPr lang="en-US" sz="1000" dirty="0" smtClean="0">
                <a:solidFill>
                  <a:prstClr val="black">
                    <a:lumMod val="50000"/>
                    <a:lumOff val="50000"/>
                  </a:prstClr>
                </a:solidFill>
                <a:latin typeface="Arial" panose="020B0604020202020204" pitchFamily="34" charset="0"/>
              </a:rPr>
              <a:t>© 2014, Florida Department of Education. All Rights Reserved.</a:t>
            </a:r>
            <a:endParaRPr lang="en-US" sz="1000" dirty="0" smtClean="0">
              <a:solidFill>
                <a:prstClr val="black"/>
              </a:solidFill>
            </a:endParaRPr>
          </a:p>
        </p:txBody>
      </p:sp>
      <p:cxnSp>
        <p:nvCxnSpPr>
          <p:cNvPr id="8" name="Straight Connector 7"/>
          <p:cNvCxnSpPr/>
          <p:nvPr/>
        </p:nvCxnSpPr>
        <p:spPr>
          <a:xfrm flipH="1">
            <a:off x="0" y="6711950"/>
            <a:ext cx="2706688" cy="0"/>
          </a:xfrm>
          <a:prstGeom prst="line">
            <a:avLst/>
          </a:prstGeom>
          <a:ln w="12700">
            <a:solidFill>
              <a:srgbClr val="CD9D2C"/>
            </a:solidFill>
          </a:ln>
        </p:spPr>
        <p:style>
          <a:lnRef idx="1">
            <a:schemeClr val="accent1"/>
          </a:lnRef>
          <a:fillRef idx="0">
            <a:schemeClr val="accent1"/>
          </a:fillRef>
          <a:effectRef idx="0">
            <a:schemeClr val="accent1"/>
          </a:effectRef>
          <a:fontRef idx="minor">
            <a:schemeClr val="tx1"/>
          </a:fontRef>
        </p:style>
      </p:cxnSp>
      <p:pic>
        <p:nvPicPr>
          <p:cNvPr id="9" name="Picture 13"/>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284538" y="19050"/>
            <a:ext cx="25749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flipH="1">
            <a:off x="0" y="442913"/>
            <a:ext cx="3101975" cy="0"/>
          </a:xfrm>
          <a:prstGeom prst="line">
            <a:avLst/>
          </a:prstGeom>
          <a:ln w="63500">
            <a:solidFill>
              <a:srgbClr val="262A6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038850" y="442913"/>
            <a:ext cx="3105150" cy="0"/>
          </a:xfrm>
          <a:prstGeom prst="line">
            <a:avLst/>
          </a:prstGeom>
          <a:ln w="63500">
            <a:solidFill>
              <a:srgbClr val="262A6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437313" y="6711950"/>
            <a:ext cx="2706687" cy="0"/>
          </a:xfrm>
          <a:prstGeom prst="line">
            <a:avLst/>
          </a:prstGeom>
          <a:ln w="12700">
            <a:solidFill>
              <a:srgbClr val="CD9D2C"/>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p:titleStyle>
    <p:body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76225" y="1295400"/>
            <a:ext cx="8591550" cy="49339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6225" y="6429375"/>
            <a:ext cx="2133600" cy="292100"/>
          </a:xfrm>
          <a:prstGeom prst="rect">
            <a:avLst/>
          </a:prstGeom>
        </p:spPr>
        <p:txBody>
          <a:bodyPr vert="horz" lIns="91440" tIns="45720" rIns="91440" bIns="45720" rtlCol="0" anchor="ctr">
            <a:normAutofit/>
          </a:bodyPr>
          <a:lstStyle>
            <a:lvl1pPr algn="l">
              <a:defRPr sz="1050" b="1">
                <a:solidFill>
                  <a:schemeClr val="tx2"/>
                </a:solidFill>
              </a:defRPr>
            </a:lvl1pPr>
          </a:lstStyle>
          <a:p>
            <a:fld id="{6441D7B3-F7C5-4013-AC5D-399DD8DB11FA}" type="datetime4">
              <a:rPr lang="en-US" smtClean="0">
                <a:solidFill>
                  <a:srgbClr val="48231E"/>
                </a:solidFill>
              </a:rPr>
              <a:pPr/>
              <a:t>July 28, 2016</a:t>
            </a:fld>
            <a:endParaRPr lang="en-US">
              <a:solidFill>
                <a:srgbClr val="48231E"/>
              </a:solidFill>
            </a:endParaRPr>
          </a:p>
        </p:txBody>
      </p:sp>
      <p:sp>
        <p:nvSpPr>
          <p:cNvPr id="5" name="Footer Placeholder 4"/>
          <p:cNvSpPr>
            <a:spLocks noGrp="1"/>
          </p:cNvSpPr>
          <p:nvPr>
            <p:ph type="ftr" sz="quarter" idx="3"/>
          </p:nvPr>
        </p:nvSpPr>
        <p:spPr>
          <a:xfrm>
            <a:off x="3743324" y="6429375"/>
            <a:ext cx="4086225" cy="292100"/>
          </a:xfrm>
          <a:prstGeom prst="rect">
            <a:avLst/>
          </a:prstGeom>
        </p:spPr>
        <p:txBody>
          <a:bodyPr vert="horz" lIns="91440" tIns="45720" rIns="91440" bIns="45720" rtlCol="0" anchor="ctr">
            <a:normAutofit/>
          </a:bodyPr>
          <a:lstStyle>
            <a:lvl1pPr algn="l">
              <a:defRPr sz="1050" b="1">
                <a:solidFill>
                  <a:schemeClr val="tx2"/>
                </a:solidFill>
              </a:defRPr>
            </a:lvl1pPr>
          </a:lstStyle>
          <a:p>
            <a:endParaRPr lang="en-US" dirty="0">
              <a:solidFill>
                <a:srgbClr val="48231E"/>
              </a:solidFill>
            </a:endParaRPr>
          </a:p>
        </p:txBody>
      </p:sp>
      <p:sp>
        <p:nvSpPr>
          <p:cNvPr id="6" name="Slide Number Placeholder 5"/>
          <p:cNvSpPr>
            <a:spLocks noGrp="1"/>
          </p:cNvSpPr>
          <p:nvPr>
            <p:ph type="sldNum" sz="quarter" idx="4"/>
          </p:nvPr>
        </p:nvSpPr>
        <p:spPr>
          <a:xfrm>
            <a:off x="7991475" y="6429375"/>
            <a:ext cx="876300" cy="292100"/>
          </a:xfrm>
          <a:prstGeom prst="rect">
            <a:avLst/>
          </a:prstGeom>
        </p:spPr>
        <p:txBody>
          <a:bodyPr vert="horz" lIns="91440" tIns="45720" rIns="91440" bIns="45720" rtlCol="0" anchor="ctr">
            <a:normAutofit/>
          </a:bodyPr>
          <a:lstStyle>
            <a:lvl1pPr algn="r">
              <a:defRPr sz="1600" b="1">
                <a:solidFill>
                  <a:schemeClr val="tx2"/>
                </a:solidFill>
              </a:defRPr>
            </a:lvl1pPr>
          </a:lstStyle>
          <a:p>
            <a:fld id="{5744759D-0EFF-4FB2-9CCE-04E00944F0FE}" type="slidenum">
              <a:rPr lang="en-US" smtClean="0">
                <a:solidFill>
                  <a:srgbClr val="48231E"/>
                </a:solidFill>
              </a:rPr>
              <a:pPr/>
              <a:t>‹#›</a:t>
            </a:fld>
            <a:endParaRPr lang="en-US">
              <a:solidFill>
                <a:srgbClr val="48231E"/>
              </a:solidFill>
            </a:endParaRPr>
          </a:p>
        </p:txBody>
      </p:sp>
      <p:sp>
        <p:nvSpPr>
          <p:cNvPr id="7" name="Text Placeholder 2"/>
          <p:cNvSpPr txBox="1">
            <a:spLocks/>
          </p:cNvSpPr>
          <p:nvPr/>
        </p:nvSpPr>
        <p:spPr>
          <a:xfrm>
            <a:off x="628650" y="6456363"/>
            <a:ext cx="7886700" cy="388937"/>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sz="1200" b="1" dirty="0" smtClean="0">
                <a:solidFill>
                  <a:srgbClr val="262A63"/>
                </a:solidFill>
                <a:latin typeface="Arial" panose="020B0604020202020204" pitchFamily="34" charset="0"/>
                <a:hlinkClick r:id="rId13"/>
              </a:rPr>
              <a:t>www.FLDOE.org</a:t>
            </a:r>
            <a:endParaRPr lang="en-US" sz="1200" b="1" dirty="0" smtClean="0">
              <a:solidFill>
                <a:srgbClr val="262A63"/>
              </a:solidFill>
              <a:latin typeface="Arial" panose="020B0604020202020204" pitchFamily="34" charset="0"/>
            </a:endParaRPr>
          </a:p>
          <a:p>
            <a:pPr marL="0" indent="0" algn="ctr">
              <a:spcBef>
                <a:spcPts val="600"/>
              </a:spcBef>
              <a:buFont typeface="Arial" panose="020B0604020202020204" pitchFamily="34" charset="0"/>
              <a:buNone/>
              <a:defRPr/>
            </a:pPr>
            <a:r>
              <a:rPr lang="en-US" sz="1000" dirty="0" smtClean="0">
                <a:solidFill>
                  <a:prstClr val="black">
                    <a:lumMod val="50000"/>
                    <a:lumOff val="50000"/>
                  </a:prstClr>
                </a:solidFill>
                <a:latin typeface="Arial" panose="020B0604020202020204" pitchFamily="34" charset="0"/>
              </a:rPr>
              <a:t>© 2014, Florida Department of Education. All Rights Reserved.</a:t>
            </a:r>
            <a:endParaRPr lang="en-US" sz="1000" dirty="0" smtClean="0">
              <a:solidFill>
                <a:prstClr val="black"/>
              </a:solidFill>
            </a:endParaRPr>
          </a:p>
        </p:txBody>
      </p:sp>
      <p:cxnSp>
        <p:nvCxnSpPr>
          <p:cNvPr id="8" name="Straight Connector 7"/>
          <p:cNvCxnSpPr/>
          <p:nvPr/>
        </p:nvCxnSpPr>
        <p:spPr>
          <a:xfrm flipH="1">
            <a:off x="0" y="6711950"/>
            <a:ext cx="2706688" cy="0"/>
          </a:xfrm>
          <a:prstGeom prst="line">
            <a:avLst/>
          </a:prstGeom>
          <a:ln w="12700">
            <a:solidFill>
              <a:srgbClr val="CD9D2C"/>
            </a:solidFill>
          </a:ln>
        </p:spPr>
        <p:style>
          <a:lnRef idx="1">
            <a:schemeClr val="accent1"/>
          </a:lnRef>
          <a:fillRef idx="0">
            <a:schemeClr val="accent1"/>
          </a:fillRef>
          <a:effectRef idx="0">
            <a:schemeClr val="accent1"/>
          </a:effectRef>
          <a:fontRef idx="minor">
            <a:schemeClr val="tx1"/>
          </a:fontRef>
        </p:style>
      </p:cxnSp>
      <p:pic>
        <p:nvPicPr>
          <p:cNvPr id="9" name="Picture 13"/>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284538" y="19050"/>
            <a:ext cx="25749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flipH="1">
            <a:off x="0" y="442913"/>
            <a:ext cx="3101975" cy="0"/>
          </a:xfrm>
          <a:prstGeom prst="line">
            <a:avLst/>
          </a:prstGeom>
          <a:ln w="63500">
            <a:solidFill>
              <a:srgbClr val="262A6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038850" y="442913"/>
            <a:ext cx="3105150" cy="0"/>
          </a:xfrm>
          <a:prstGeom prst="line">
            <a:avLst/>
          </a:prstGeom>
          <a:ln w="63500">
            <a:solidFill>
              <a:srgbClr val="262A6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437313" y="6711950"/>
            <a:ext cx="2706687" cy="0"/>
          </a:xfrm>
          <a:prstGeom prst="line">
            <a:avLst/>
          </a:prstGeom>
          <a:ln w="12700">
            <a:solidFill>
              <a:srgbClr val="CD9D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60244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p:titleStyle>
    <p:body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966788"/>
            <a:ext cx="78867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906589"/>
            <a:ext cx="7886700"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9" name="Text Placeholder 2"/>
          <p:cNvSpPr txBox="1">
            <a:spLocks/>
          </p:cNvSpPr>
          <p:nvPr userDrawn="1"/>
        </p:nvSpPr>
        <p:spPr>
          <a:xfrm>
            <a:off x="628650" y="6456365"/>
            <a:ext cx="7886700" cy="388937"/>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sz="900" b="1" dirty="0" smtClean="0">
                <a:solidFill>
                  <a:srgbClr val="262A63"/>
                </a:solidFill>
                <a:latin typeface="Arial" panose="020B0604020202020204" pitchFamily="34" charset="0"/>
                <a:hlinkClick r:id="rId18"/>
              </a:rPr>
              <a:t>www.FLDOE.org</a:t>
            </a:r>
            <a:endParaRPr lang="en-US" sz="900" b="1" dirty="0" smtClean="0">
              <a:solidFill>
                <a:srgbClr val="262A63"/>
              </a:solidFill>
              <a:latin typeface="Arial" panose="020B0604020202020204" pitchFamily="34" charset="0"/>
            </a:endParaRPr>
          </a:p>
          <a:p>
            <a:pPr marL="0" indent="0" algn="ctr">
              <a:spcBef>
                <a:spcPts val="450"/>
              </a:spcBef>
              <a:buFont typeface="Arial" panose="020B0604020202020204" pitchFamily="34" charset="0"/>
              <a:buNone/>
              <a:defRPr/>
            </a:pPr>
            <a:r>
              <a:rPr lang="en-US" sz="750" dirty="0" smtClean="0">
                <a:solidFill>
                  <a:prstClr val="black">
                    <a:lumMod val="50000"/>
                    <a:lumOff val="50000"/>
                  </a:prstClr>
                </a:solidFill>
                <a:latin typeface="Arial" panose="020B0604020202020204" pitchFamily="34" charset="0"/>
              </a:rPr>
              <a:t>© 2014, Florida Department of Education. All Rights Reserved.</a:t>
            </a:r>
            <a:endParaRPr lang="en-US" sz="750" dirty="0" smtClean="0">
              <a:solidFill>
                <a:prstClr val="black"/>
              </a:solidFill>
            </a:endParaRPr>
          </a:p>
        </p:txBody>
      </p:sp>
      <p:cxnSp>
        <p:nvCxnSpPr>
          <p:cNvPr id="11" name="Straight Connector 10"/>
          <p:cNvCxnSpPr/>
          <p:nvPr userDrawn="1"/>
        </p:nvCxnSpPr>
        <p:spPr>
          <a:xfrm flipH="1">
            <a:off x="0" y="6711950"/>
            <a:ext cx="2706688" cy="0"/>
          </a:xfrm>
          <a:prstGeom prst="line">
            <a:avLst/>
          </a:prstGeom>
          <a:ln w="12700">
            <a:solidFill>
              <a:srgbClr val="CD9D2C"/>
            </a:solidFill>
          </a:ln>
        </p:spPr>
        <p:style>
          <a:lnRef idx="1">
            <a:schemeClr val="accent1"/>
          </a:lnRef>
          <a:fillRef idx="0">
            <a:schemeClr val="accent1"/>
          </a:fillRef>
          <a:effectRef idx="0">
            <a:schemeClr val="accent1"/>
          </a:effectRef>
          <a:fontRef idx="minor">
            <a:schemeClr val="tx1"/>
          </a:fontRef>
        </p:style>
      </p:cxnSp>
      <p:pic>
        <p:nvPicPr>
          <p:cNvPr id="1030" name="Picture 13"/>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284539" y="19050"/>
            <a:ext cx="25749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flipH="1">
            <a:off x="1" y="442913"/>
            <a:ext cx="3101975" cy="0"/>
          </a:xfrm>
          <a:prstGeom prst="line">
            <a:avLst/>
          </a:prstGeom>
          <a:ln w="63500">
            <a:solidFill>
              <a:srgbClr val="262A6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H="1">
            <a:off x="6038850" y="442913"/>
            <a:ext cx="3105150" cy="0"/>
          </a:xfrm>
          <a:prstGeom prst="line">
            <a:avLst/>
          </a:prstGeom>
          <a:ln w="63500">
            <a:solidFill>
              <a:srgbClr val="262A6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H="1">
            <a:off x="6437314" y="6711950"/>
            <a:ext cx="2706687" cy="0"/>
          </a:xfrm>
          <a:prstGeom prst="line">
            <a:avLst/>
          </a:prstGeom>
          <a:ln w="12700">
            <a:solidFill>
              <a:srgbClr val="CD9D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54410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Lst>
  <p:timing>
    <p:tnLst>
      <p:par>
        <p:cTn id="1" dur="indefinite" restart="never" nodeType="tmRoot"/>
      </p:par>
    </p:tnLst>
  </p:timing>
  <p:txStyles>
    <p:titleStyle>
      <a:lvl1pPr algn="l" rtl="0" fontAlgn="base">
        <a:lnSpc>
          <a:spcPct val="90000"/>
        </a:lnSpc>
        <a:spcBef>
          <a:spcPct val="0"/>
        </a:spcBef>
        <a:spcAft>
          <a:spcPct val="0"/>
        </a:spcAft>
        <a:defRPr lang="en-US" sz="2400" b="1" kern="1200">
          <a:solidFill>
            <a:srgbClr val="262A63"/>
          </a:solidFill>
          <a:latin typeface="Calibri" panose="020F0502020204030204" pitchFamily="34" charset="0"/>
          <a:ea typeface="+mj-ea"/>
          <a:cs typeface="+mj-cs"/>
        </a:defRPr>
      </a:lvl1pPr>
      <a:lvl2pPr algn="l" rtl="0" fontAlgn="base">
        <a:lnSpc>
          <a:spcPct val="90000"/>
        </a:lnSpc>
        <a:spcBef>
          <a:spcPct val="0"/>
        </a:spcBef>
        <a:spcAft>
          <a:spcPct val="0"/>
        </a:spcAft>
        <a:defRPr sz="2400" b="1">
          <a:solidFill>
            <a:srgbClr val="262A63"/>
          </a:solidFill>
          <a:latin typeface="Calibri" pitchFamily="34" charset="0"/>
        </a:defRPr>
      </a:lvl2pPr>
      <a:lvl3pPr algn="l" rtl="0" fontAlgn="base">
        <a:lnSpc>
          <a:spcPct val="90000"/>
        </a:lnSpc>
        <a:spcBef>
          <a:spcPct val="0"/>
        </a:spcBef>
        <a:spcAft>
          <a:spcPct val="0"/>
        </a:spcAft>
        <a:defRPr sz="2400" b="1">
          <a:solidFill>
            <a:srgbClr val="262A63"/>
          </a:solidFill>
          <a:latin typeface="Calibri" pitchFamily="34" charset="0"/>
        </a:defRPr>
      </a:lvl3pPr>
      <a:lvl4pPr algn="l" rtl="0" fontAlgn="base">
        <a:lnSpc>
          <a:spcPct val="90000"/>
        </a:lnSpc>
        <a:spcBef>
          <a:spcPct val="0"/>
        </a:spcBef>
        <a:spcAft>
          <a:spcPct val="0"/>
        </a:spcAft>
        <a:defRPr sz="2400" b="1">
          <a:solidFill>
            <a:srgbClr val="262A63"/>
          </a:solidFill>
          <a:latin typeface="Calibri" pitchFamily="34" charset="0"/>
        </a:defRPr>
      </a:lvl4pPr>
      <a:lvl5pPr algn="l" rtl="0" fontAlgn="base">
        <a:lnSpc>
          <a:spcPct val="90000"/>
        </a:lnSpc>
        <a:spcBef>
          <a:spcPct val="0"/>
        </a:spcBef>
        <a:spcAft>
          <a:spcPct val="0"/>
        </a:spcAft>
        <a:defRPr sz="2400" b="1">
          <a:solidFill>
            <a:srgbClr val="262A63"/>
          </a:solidFill>
          <a:latin typeface="Calibri" pitchFamily="34" charset="0"/>
        </a:defRPr>
      </a:lvl5pPr>
      <a:lvl6pPr marL="342900" algn="l" rtl="0" fontAlgn="base">
        <a:lnSpc>
          <a:spcPct val="90000"/>
        </a:lnSpc>
        <a:spcBef>
          <a:spcPct val="0"/>
        </a:spcBef>
        <a:spcAft>
          <a:spcPct val="0"/>
        </a:spcAft>
        <a:defRPr sz="2400" b="1">
          <a:solidFill>
            <a:srgbClr val="262A63"/>
          </a:solidFill>
          <a:latin typeface="Calibri" pitchFamily="34" charset="0"/>
        </a:defRPr>
      </a:lvl6pPr>
      <a:lvl7pPr marL="685800" algn="l" rtl="0" fontAlgn="base">
        <a:lnSpc>
          <a:spcPct val="90000"/>
        </a:lnSpc>
        <a:spcBef>
          <a:spcPct val="0"/>
        </a:spcBef>
        <a:spcAft>
          <a:spcPct val="0"/>
        </a:spcAft>
        <a:defRPr sz="2400" b="1">
          <a:solidFill>
            <a:srgbClr val="262A63"/>
          </a:solidFill>
          <a:latin typeface="Calibri" pitchFamily="34" charset="0"/>
        </a:defRPr>
      </a:lvl7pPr>
      <a:lvl8pPr marL="1028700" algn="l" rtl="0" fontAlgn="base">
        <a:lnSpc>
          <a:spcPct val="90000"/>
        </a:lnSpc>
        <a:spcBef>
          <a:spcPct val="0"/>
        </a:spcBef>
        <a:spcAft>
          <a:spcPct val="0"/>
        </a:spcAft>
        <a:defRPr sz="2400" b="1">
          <a:solidFill>
            <a:srgbClr val="262A63"/>
          </a:solidFill>
          <a:latin typeface="Calibri" pitchFamily="34" charset="0"/>
        </a:defRPr>
      </a:lvl8pPr>
      <a:lvl9pPr marL="1371600" algn="l" rtl="0" fontAlgn="base">
        <a:lnSpc>
          <a:spcPct val="90000"/>
        </a:lnSpc>
        <a:spcBef>
          <a:spcPct val="0"/>
        </a:spcBef>
        <a:spcAft>
          <a:spcPct val="0"/>
        </a:spcAft>
        <a:defRPr sz="2400" b="1">
          <a:solidFill>
            <a:srgbClr val="262A63"/>
          </a:solidFill>
          <a:latin typeface="Calibri" pitchFamily="34" charset="0"/>
        </a:defRPr>
      </a:lvl9pPr>
    </p:titleStyle>
    <p:bodyStyle>
      <a:lvl1pPr marL="171450" indent="-171450" algn="l" rtl="0" fontAlgn="base">
        <a:lnSpc>
          <a:spcPct val="90000"/>
        </a:lnSpc>
        <a:spcBef>
          <a:spcPts val="750"/>
        </a:spcBef>
        <a:spcAft>
          <a:spcPct val="0"/>
        </a:spcAft>
        <a:buClr>
          <a:srgbClr val="262A63"/>
        </a:buClr>
        <a:buFont typeface="Arial" charset="0"/>
        <a:buChar char="•"/>
        <a:defRPr sz="2100" kern="1200">
          <a:solidFill>
            <a:schemeClr val="tx1"/>
          </a:solidFill>
          <a:latin typeface="Calibri" panose="020F0502020204030204" pitchFamily="34" charset="0"/>
          <a:ea typeface="+mn-ea"/>
          <a:cs typeface="+mn-cs"/>
        </a:defRPr>
      </a:lvl1pPr>
      <a:lvl2pPr marL="514350" indent="-171450" algn="l" rtl="0" fontAlgn="base">
        <a:lnSpc>
          <a:spcPct val="90000"/>
        </a:lnSpc>
        <a:spcBef>
          <a:spcPts val="375"/>
        </a:spcBef>
        <a:spcAft>
          <a:spcPct val="0"/>
        </a:spcAft>
        <a:buClr>
          <a:srgbClr val="00689B"/>
        </a:buClr>
        <a:buFont typeface="Arial" charset="0"/>
        <a:buChar char="•"/>
        <a:defRPr sz="1800" kern="1200">
          <a:solidFill>
            <a:schemeClr val="tx1"/>
          </a:solidFill>
          <a:latin typeface="Calibri" panose="020F0502020204030204" pitchFamily="34" charset="0"/>
          <a:ea typeface="+mn-ea"/>
          <a:cs typeface="+mn-cs"/>
        </a:defRPr>
      </a:lvl2pPr>
      <a:lvl3pPr marL="857250" indent="-171450" algn="l" rtl="0" fontAlgn="base">
        <a:lnSpc>
          <a:spcPct val="90000"/>
        </a:lnSpc>
        <a:spcBef>
          <a:spcPts val="375"/>
        </a:spcBef>
        <a:spcAft>
          <a:spcPct val="0"/>
        </a:spcAft>
        <a:buClr>
          <a:srgbClr val="00A88D"/>
        </a:buClr>
        <a:buFont typeface="Arial" charset="0"/>
        <a:buChar char="•"/>
        <a:defRPr sz="1500" kern="1200">
          <a:solidFill>
            <a:schemeClr val="tx1"/>
          </a:solidFill>
          <a:latin typeface="Calibri" panose="020F0502020204030204" pitchFamily="34" charset="0"/>
          <a:ea typeface="+mn-ea"/>
          <a:cs typeface="+mn-cs"/>
        </a:defRPr>
      </a:lvl3pPr>
      <a:lvl4pPr marL="1028700" algn="l" rtl="0" fontAlgn="base">
        <a:lnSpc>
          <a:spcPct val="90000"/>
        </a:lnSpc>
        <a:spcBef>
          <a:spcPts val="375"/>
        </a:spcBef>
        <a:spcAft>
          <a:spcPct val="0"/>
        </a:spcAft>
        <a:buClr>
          <a:srgbClr val="9CB63C"/>
        </a:buClr>
        <a:buFont typeface="Arial" charset="0"/>
        <a:defRPr sz="1500" kern="1200">
          <a:solidFill>
            <a:schemeClr val="tx1"/>
          </a:solidFill>
          <a:latin typeface="Calibri" panose="020F0502020204030204" pitchFamily="34" charset="0"/>
          <a:ea typeface="+mn-ea"/>
          <a:cs typeface="+mn-cs"/>
        </a:defRPr>
      </a:lvl4pPr>
      <a:lvl5pPr marL="1543050" indent="-171450" algn="l" rtl="0" fontAlgn="base">
        <a:lnSpc>
          <a:spcPct val="90000"/>
        </a:lnSpc>
        <a:spcBef>
          <a:spcPts val="375"/>
        </a:spcBef>
        <a:spcAft>
          <a:spcPct val="0"/>
        </a:spcAft>
        <a:buClr>
          <a:srgbClr val="CD9D2C"/>
        </a:buClr>
        <a:buFont typeface="Arial" charset="0"/>
        <a:buChar char="•"/>
        <a:defRPr sz="1500" kern="1200">
          <a:solidFill>
            <a:schemeClr val="tx1"/>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966788"/>
            <a:ext cx="78867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906589"/>
            <a:ext cx="7886700"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9" name="Text Placeholder 2"/>
          <p:cNvSpPr txBox="1">
            <a:spLocks/>
          </p:cNvSpPr>
          <p:nvPr userDrawn="1"/>
        </p:nvSpPr>
        <p:spPr>
          <a:xfrm>
            <a:off x="628650" y="6456365"/>
            <a:ext cx="7886700" cy="388937"/>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sz="900" b="1" dirty="0" smtClean="0">
                <a:solidFill>
                  <a:srgbClr val="262A63"/>
                </a:solidFill>
                <a:latin typeface="Arial" panose="020B0604020202020204" pitchFamily="34" charset="0"/>
                <a:hlinkClick r:id="rId18"/>
              </a:rPr>
              <a:t>www.FLDOE.org</a:t>
            </a:r>
            <a:endParaRPr lang="en-US" sz="900" b="1" dirty="0" smtClean="0">
              <a:solidFill>
                <a:srgbClr val="262A63"/>
              </a:solidFill>
              <a:latin typeface="Arial" panose="020B0604020202020204" pitchFamily="34" charset="0"/>
            </a:endParaRPr>
          </a:p>
          <a:p>
            <a:pPr marL="0" indent="0" algn="ctr">
              <a:spcBef>
                <a:spcPts val="450"/>
              </a:spcBef>
              <a:buFont typeface="Arial" panose="020B0604020202020204" pitchFamily="34" charset="0"/>
              <a:buNone/>
              <a:defRPr/>
            </a:pPr>
            <a:r>
              <a:rPr lang="en-US" sz="750" dirty="0" smtClean="0">
                <a:solidFill>
                  <a:prstClr val="black">
                    <a:lumMod val="50000"/>
                    <a:lumOff val="50000"/>
                  </a:prstClr>
                </a:solidFill>
                <a:latin typeface="Arial" panose="020B0604020202020204" pitchFamily="34" charset="0"/>
              </a:rPr>
              <a:t>© 2014, Florida Department of Education. All Rights Reserved.</a:t>
            </a:r>
            <a:endParaRPr lang="en-US" sz="750" dirty="0" smtClean="0">
              <a:solidFill>
                <a:prstClr val="black"/>
              </a:solidFill>
            </a:endParaRPr>
          </a:p>
        </p:txBody>
      </p:sp>
      <p:cxnSp>
        <p:nvCxnSpPr>
          <p:cNvPr id="11" name="Straight Connector 10"/>
          <p:cNvCxnSpPr/>
          <p:nvPr userDrawn="1"/>
        </p:nvCxnSpPr>
        <p:spPr>
          <a:xfrm flipH="1">
            <a:off x="0" y="6711950"/>
            <a:ext cx="2706688" cy="0"/>
          </a:xfrm>
          <a:prstGeom prst="line">
            <a:avLst/>
          </a:prstGeom>
          <a:ln w="12700">
            <a:solidFill>
              <a:srgbClr val="CD9D2C"/>
            </a:solidFill>
          </a:ln>
        </p:spPr>
        <p:style>
          <a:lnRef idx="1">
            <a:schemeClr val="accent1"/>
          </a:lnRef>
          <a:fillRef idx="0">
            <a:schemeClr val="accent1"/>
          </a:fillRef>
          <a:effectRef idx="0">
            <a:schemeClr val="accent1"/>
          </a:effectRef>
          <a:fontRef idx="minor">
            <a:schemeClr val="tx1"/>
          </a:fontRef>
        </p:style>
      </p:cxnSp>
      <p:pic>
        <p:nvPicPr>
          <p:cNvPr id="1030" name="Picture 13"/>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284539" y="19050"/>
            <a:ext cx="25749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flipH="1">
            <a:off x="1" y="442913"/>
            <a:ext cx="3101975" cy="0"/>
          </a:xfrm>
          <a:prstGeom prst="line">
            <a:avLst/>
          </a:prstGeom>
          <a:ln w="63500">
            <a:solidFill>
              <a:srgbClr val="262A6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H="1">
            <a:off x="6038850" y="442913"/>
            <a:ext cx="3105150" cy="0"/>
          </a:xfrm>
          <a:prstGeom prst="line">
            <a:avLst/>
          </a:prstGeom>
          <a:ln w="63500">
            <a:solidFill>
              <a:srgbClr val="262A6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H="1">
            <a:off x="6437314" y="6711950"/>
            <a:ext cx="2706687" cy="0"/>
          </a:xfrm>
          <a:prstGeom prst="line">
            <a:avLst/>
          </a:prstGeom>
          <a:ln w="12700">
            <a:solidFill>
              <a:srgbClr val="CD9D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210930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Lst>
  <p:timing>
    <p:tnLst>
      <p:par>
        <p:cTn id="1" dur="indefinite" restart="never" nodeType="tmRoot"/>
      </p:par>
    </p:tnLst>
  </p:timing>
  <p:txStyles>
    <p:titleStyle>
      <a:lvl1pPr algn="l" rtl="0" fontAlgn="base">
        <a:lnSpc>
          <a:spcPct val="90000"/>
        </a:lnSpc>
        <a:spcBef>
          <a:spcPct val="0"/>
        </a:spcBef>
        <a:spcAft>
          <a:spcPct val="0"/>
        </a:spcAft>
        <a:defRPr lang="en-US" sz="2400" b="1" kern="1200">
          <a:solidFill>
            <a:srgbClr val="262A63"/>
          </a:solidFill>
          <a:latin typeface="Calibri" panose="020F0502020204030204" pitchFamily="34" charset="0"/>
          <a:ea typeface="+mj-ea"/>
          <a:cs typeface="+mj-cs"/>
        </a:defRPr>
      </a:lvl1pPr>
      <a:lvl2pPr algn="l" rtl="0" fontAlgn="base">
        <a:lnSpc>
          <a:spcPct val="90000"/>
        </a:lnSpc>
        <a:spcBef>
          <a:spcPct val="0"/>
        </a:spcBef>
        <a:spcAft>
          <a:spcPct val="0"/>
        </a:spcAft>
        <a:defRPr sz="2400" b="1">
          <a:solidFill>
            <a:srgbClr val="262A63"/>
          </a:solidFill>
          <a:latin typeface="Calibri" pitchFamily="34" charset="0"/>
        </a:defRPr>
      </a:lvl2pPr>
      <a:lvl3pPr algn="l" rtl="0" fontAlgn="base">
        <a:lnSpc>
          <a:spcPct val="90000"/>
        </a:lnSpc>
        <a:spcBef>
          <a:spcPct val="0"/>
        </a:spcBef>
        <a:spcAft>
          <a:spcPct val="0"/>
        </a:spcAft>
        <a:defRPr sz="2400" b="1">
          <a:solidFill>
            <a:srgbClr val="262A63"/>
          </a:solidFill>
          <a:latin typeface="Calibri" pitchFamily="34" charset="0"/>
        </a:defRPr>
      </a:lvl3pPr>
      <a:lvl4pPr algn="l" rtl="0" fontAlgn="base">
        <a:lnSpc>
          <a:spcPct val="90000"/>
        </a:lnSpc>
        <a:spcBef>
          <a:spcPct val="0"/>
        </a:spcBef>
        <a:spcAft>
          <a:spcPct val="0"/>
        </a:spcAft>
        <a:defRPr sz="2400" b="1">
          <a:solidFill>
            <a:srgbClr val="262A63"/>
          </a:solidFill>
          <a:latin typeface="Calibri" pitchFamily="34" charset="0"/>
        </a:defRPr>
      </a:lvl4pPr>
      <a:lvl5pPr algn="l" rtl="0" fontAlgn="base">
        <a:lnSpc>
          <a:spcPct val="90000"/>
        </a:lnSpc>
        <a:spcBef>
          <a:spcPct val="0"/>
        </a:spcBef>
        <a:spcAft>
          <a:spcPct val="0"/>
        </a:spcAft>
        <a:defRPr sz="2400" b="1">
          <a:solidFill>
            <a:srgbClr val="262A63"/>
          </a:solidFill>
          <a:latin typeface="Calibri" pitchFamily="34" charset="0"/>
        </a:defRPr>
      </a:lvl5pPr>
      <a:lvl6pPr marL="342900" algn="l" rtl="0" fontAlgn="base">
        <a:lnSpc>
          <a:spcPct val="90000"/>
        </a:lnSpc>
        <a:spcBef>
          <a:spcPct val="0"/>
        </a:spcBef>
        <a:spcAft>
          <a:spcPct val="0"/>
        </a:spcAft>
        <a:defRPr sz="2400" b="1">
          <a:solidFill>
            <a:srgbClr val="262A63"/>
          </a:solidFill>
          <a:latin typeface="Calibri" pitchFamily="34" charset="0"/>
        </a:defRPr>
      </a:lvl6pPr>
      <a:lvl7pPr marL="685800" algn="l" rtl="0" fontAlgn="base">
        <a:lnSpc>
          <a:spcPct val="90000"/>
        </a:lnSpc>
        <a:spcBef>
          <a:spcPct val="0"/>
        </a:spcBef>
        <a:spcAft>
          <a:spcPct val="0"/>
        </a:spcAft>
        <a:defRPr sz="2400" b="1">
          <a:solidFill>
            <a:srgbClr val="262A63"/>
          </a:solidFill>
          <a:latin typeface="Calibri" pitchFamily="34" charset="0"/>
        </a:defRPr>
      </a:lvl7pPr>
      <a:lvl8pPr marL="1028700" algn="l" rtl="0" fontAlgn="base">
        <a:lnSpc>
          <a:spcPct val="90000"/>
        </a:lnSpc>
        <a:spcBef>
          <a:spcPct val="0"/>
        </a:spcBef>
        <a:spcAft>
          <a:spcPct val="0"/>
        </a:spcAft>
        <a:defRPr sz="2400" b="1">
          <a:solidFill>
            <a:srgbClr val="262A63"/>
          </a:solidFill>
          <a:latin typeface="Calibri" pitchFamily="34" charset="0"/>
        </a:defRPr>
      </a:lvl8pPr>
      <a:lvl9pPr marL="1371600" algn="l" rtl="0" fontAlgn="base">
        <a:lnSpc>
          <a:spcPct val="90000"/>
        </a:lnSpc>
        <a:spcBef>
          <a:spcPct val="0"/>
        </a:spcBef>
        <a:spcAft>
          <a:spcPct val="0"/>
        </a:spcAft>
        <a:defRPr sz="2400" b="1">
          <a:solidFill>
            <a:srgbClr val="262A63"/>
          </a:solidFill>
          <a:latin typeface="Calibri" pitchFamily="34" charset="0"/>
        </a:defRPr>
      </a:lvl9pPr>
    </p:titleStyle>
    <p:bodyStyle>
      <a:lvl1pPr marL="171450" indent="-171450" algn="l" rtl="0" fontAlgn="base">
        <a:lnSpc>
          <a:spcPct val="90000"/>
        </a:lnSpc>
        <a:spcBef>
          <a:spcPts val="750"/>
        </a:spcBef>
        <a:spcAft>
          <a:spcPct val="0"/>
        </a:spcAft>
        <a:buClr>
          <a:srgbClr val="262A63"/>
        </a:buClr>
        <a:buFont typeface="Arial" charset="0"/>
        <a:buChar char="•"/>
        <a:defRPr sz="2100" kern="1200">
          <a:solidFill>
            <a:schemeClr val="tx1"/>
          </a:solidFill>
          <a:latin typeface="Calibri" panose="020F0502020204030204" pitchFamily="34" charset="0"/>
          <a:ea typeface="+mn-ea"/>
          <a:cs typeface="+mn-cs"/>
        </a:defRPr>
      </a:lvl1pPr>
      <a:lvl2pPr marL="514350" indent="-171450" algn="l" rtl="0" fontAlgn="base">
        <a:lnSpc>
          <a:spcPct val="90000"/>
        </a:lnSpc>
        <a:spcBef>
          <a:spcPts val="375"/>
        </a:spcBef>
        <a:spcAft>
          <a:spcPct val="0"/>
        </a:spcAft>
        <a:buClr>
          <a:srgbClr val="00689B"/>
        </a:buClr>
        <a:buFont typeface="Arial" charset="0"/>
        <a:buChar char="•"/>
        <a:defRPr sz="1800" kern="1200">
          <a:solidFill>
            <a:schemeClr val="tx1"/>
          </a:solidFill>
          <a:latin typeface="Calibri" panose="020F0502020204030204" pitchFamily="34" charset="0"/>
          <a:ea typeface="+mn-ea"/>
          <a:cs typeface="+mn-cs"/>
        </a:defRPr>
      </a:lvl2pPr>
      <a:lvl3pPr marL="857250" indent="-171450" algn="l" rtl="0" fontAlgn="base">
        <a:lnSpc>
          <a:spcPct val="90000"/>
        </a:lnSpc>
        <a:spcBef>
          <a:spcPts val="375"/>
        </a:spcBef>
        <a:spcAft>
          <a:spcPct val="0"/>
        </a:spcAft>
        <a:buClr>
          <a:srgbClr val="00A88D"/>
        </a:buClr>
        <a:buFont typeface="Arial" charset="0"/>
        <a:buChar char="•"/>
        <a:defRPr sz="1500" kern="1200">
          <a:solidFill>
            <a:schemeClr val="tx1"/>
          </a:solidFill>
          <a:latin typeface="Calibri" panose="020F0502020204030204" pitchFamily="34" charset="0"/>
          <a:ea typeface="+mn-ea"/>
          <a:cs typeface="+mn-cs"/>
        </a:defRPr>
      </a:lvl3pPr>
      <a:lvl4pPr marL="1028700" algn="l" rtl="0" fontAlgn="base">
        <a:lnSpc>
          <a:spcPct val="90000"/>
        </a:lnSpc>
        <a:spcBef>
          <a:spcPts val="375"/>
        </a:spcBef>
        <a:spcAft>
          <a:spcPct val="0"/>
        </a:spcAft>
        <a:buClr>
          <a:srgbClr val="9CB63C"/>
        </a:buClr>
        <a:buFont typeface="Arial" charset="0"/>
        <a:defRPr sz="1500" kern="1200">
          <a:solidFill>
            <a:schemeClr val="tx1"/>
          </a:solidFill>
          <a:latin typeface="Calibri" panose="020F0502020204030204" pitchFamily="34" charset="0"/>
          <a:ea typeface="+mn-ea"/>
          <a:cs typeface="+mn-cs"/>
        </a:defRPr>
      </a:lvl4pPr>
      <a:lvl5pPr marL="1543050" indent="-171450" algn="l" rtl="0" fontAlgn="base">
        <a:lnSpc>
          <a:spcPct val="90000"/>
        </a:lnSpc>
        <a:spcBef>
          <a:spcPts val="375"/>
        </a:spcBef>
        <a:spcAft>
          <a:spcPct val="0"/>
        </a:spcAft>
        <a:buClr>
          <a:srgbClr val="CD9D2C"/>
        </a:buClr>
        <a:buFont typeface="Arial" charset="0"/>
        <a:buChar char="•"/>
        <a:defRPr sz="1500" kern="1200">
          <a:solidFill>
            <a:schemeClr val="tx1"/>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966788"/>
            <a:ext cx="78867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906589"/>
            <a:ext cx="7886700"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9" name="Text Placeholder 2"/>
          <p:cNvSpPr txBox="1">
            <a:spLocks/>
          </p:cNvSpPr>
          <p:nvPr userDrawn="1"/>
        </p:nvSpPr>
        <p:spPr>
          <a:xfrm>
            <a:off x="628650" y="6456365"/>
            <a:ext cx="7886700" cy="388937"/>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sz="900" b="1" dirty="0" smtClean="0">
                <a:solidFill>
                  <a:srgbClr val="262A63"/>
                </a:solidFill>
                <a:latin typeface="Arial" panose="020B0604020202020204" pitchFamily="34" charset="0"/>
                <a:hlinkClick r:id="rId18"/>
              </a:rPr>
              <a:t>www.FLDOE.org</a:t>
            </a:r>
            <a:endParaRPr lang="en-US" sz="900" b="1" dirty="0" smtClean="0">
              <a:solidFill>
                <a:srgbClr val="262A63"/>
              </a:solidFill>
              <a:latin typeface="Arial" panose="020B0604020202020204" pitchFamily="34" charset="0"/>
            </a:endParaRPr>
          </a:p>
          <a:p>
            <a:pPr marL="0" indent="0" algn="ctr">
              <a:spcBef>
                <a:spcPts val="450"/>
              </a:spcBef>
              <a:buFont typeface="Arial" panose="020B0604020202020204" pitchFamily="34" charset="0"/>
              <a:buNone/>
              <a:defRPr/>
            </a:pPr>
            <a:r>
              <a:rPr lang="en-US" sz="750" dirty="0" smtClean="0">
                <a:solidFill>
                  <a:prstClr val="black">
                    <a:lumMod val="50000"/>
                    <a:lumOff val="50000"/>
                  </a:prstClr>
                </a:solidFill>
                <a:latin typeface="Arial" panose="020B0604020202020204" pitchFamily="34" charset="0"/>
              </a:rPr>
              <a:t>© 2014, Florida Department of Education. All Rights Reserved.</a:t>
            </a:r>
            <a:endParaRPr lang="en-US" sz="750" dirty="0" smtClean="0">
              <a:solidFill>
                <a:prstClr val="black"/>
              </a:solidFill>
            </a:endParaRPr>
          </a:p>
        </p:txBody>
      </p:sp>
      <p:cxnSp>
        <p:nvCxnSpPr>
          <p:cNvPr id="11" name="Straight Connector 10"/>
          <p:cNvCxnSpPr/>
          <p:nvPr userDrawn="1"/>
        </p:nvCxnSpPr>
        <p:spPr>
          <a:xfrm flipH="1">
            <a:off x="0" y="6711950"/>
            <a:ext cx="2706688" cy="0"/>
          </a:xfrm>
          <a:prstGeom prst="line">
            <a:avLst/>
          </a:prstGeom>
          <a:ln w="12700">
            <a:solidFill>
              <a:srgbClr val="CD9D2C"/>
            </a:solidFill>
          </a:ln>
        </p:spPr>
        <p:style>
          <a:lnRef idx="1">
            <a:schemeClr val="accent1"/>
          </a:lnRef>
          <a:fillRef idx="0">
            <a:schemeClr val="accent1"/>
          </a:fillRef>
          <a:effectRef idx="0">
            <a:schemeClr val="accent1"/>
          </a:effectRef>
          <a:fontRef idx="minor">
            <a:schemeClr val="tx1"/>
          </a:fontRef>
        </p:style>
      </p:cxnSp>
      <p:pic>
        <p:nvPicPr>
          <p:cNvPr id="1030" name="Picture 13"/>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284539" y="19050"/>
            <a:ext cx="25749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flipH="1">
            <a:off x="1" y="442913"/>
            <a:ext cx="3101975" cy="0"/>
          </a:xfrm>
          <a:prstGeom prst="line">
            <a:avLst/>
          </a:prstGeom>
          <a:ln w="63500">
            <a:solidFill>
              <a:srgbClr val="262A6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H="1">
            <a:off x="6038850" y="442913"/>
            <a:ext cx="3105150" cy="0"/>
          </a:xfrm>
          <a:prstGeom prst="line">
            <a:avLst/>
          </a:prstGeom>
          <a:ln w="63500">
            <a:solidFill>
              <a:srgbClr val="262A6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H="1">
            <a:off x="6437314" y="6711950"/>
            <a:ext cx="2706687" cy="0"/>
          </a:xfrm>
          <a:prstGeom prst="line">
            <a:avLst/>
          </a:prstGeom>
          <a:ln w="12700">
            <a:solidFill>
              <a:srgbClr val="CD9D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924311"/>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Lst>
  <p:timing>
    <p:tnLst>
      <p:par>
        <p:cTn id="1" dur="indefinite" restart="never" nodeType="tmRoot"/>
      </p:par>
    </p:tnLst>
  </p:timing>
  <p:txStyles>
    <p:titleStyle>
      <a:lvl1pPr algn="l" rtl="0" fontAlgn="base">
        <a:lnSpc>
          <a:spcPct val="90000"/>
        </a:lnSpc>
        <a:spcBef>
          <a:spcPct val="0"/>
        </a:spcBef>
        <a:spcAft>
          <a:spcPct val="0"/>
        </a:spcAft>
        <a:defRPr lang="en-US" sz="2400" b="1" kern="1200">
          <a:solidFill>
            <a:srgbClr val="262A63"/>
          </a:solidFill>
          <a:latin typeface="Calibri" panose="020F0502020204030204" pitchFamily="34" charset="0"/>
          <a:ea typeface="+mj-ea"/>
          <a:cs typeface="+mj-cs"/>
        </a:defRPr>
      </a:lvl1pPr>
      <a:lvl2pPr algn="l" rtl="0" fontAlgn="base">
        <a:lnSpc>
          <a:spcPct val="90000"/>
        </a:lnSpc>
        <a:spcBef>
          <a:spcPct val="0"/>
        </a:spcBef>
        <a:spcAft>
          <a:spcPct val="0"/>
        </a:spcAft>
        <a:defRPr sz="2400" b="1">
          <a:solidFill>
            <a:srgbClr val="262A63"/>
          </a:solidFill>
          <a:latin typeface="Calibri" pitchFamily="34" charset="0"/>
        </a:defRPr>
      </a:lvl2pPr>
      <a:lvl3pPr algn="l" rtl="0" fontAlgn="base">
        <a:lnSpc>
          <a:spcPct val="90000"/>
        </a:lnSpc>
        <a:spcBef>
          <a:spcPct val="0"/>
        </a:spcBef>
        <a:spcAft>
          <a:spcPct val="0"/>
        </a:spcAft>
        <a:defRPr sz="2400" b="1">
          <a:solidFill>
            <a:srgbClr val="262A63"/>
          </a:solidFill>
          <a:latin typeface="Calibri" pitchFamily="34" charset="0"/>
        </a:defRPr>
      </a:lvl3pPr>
      <a:lvl4pPr algn="l" rtl="0" fontAlgn="base">
        <a:lnSpc>
          <a:spcPct val="90000"/>
        </a:lnSpc>
        <a:spcBef>
          <a:spcPct val="0"/>
        </a:spcBef>
        <a:spcAft>
          <a:spcPct val="0"/>
        </a:spcAft>
        <a:defRPr sz="2400" b="1">
          <a:solidFill>
            <a:srgbClr val="262A63"/>
          </a:solidFill>
          <a:latin typeface="Calibri" pitchFamily="34" charset="0"/>
        </a:defRPr>
      </a:lvl4pPr>
      <a:lvl5pPr algn="l" rtl="0" fontAlgn="base">
        <a:lnSpc>
          <a:spcPct val="90000"/>
        </a:lnSpc>
        <a:spcBef>
          <a:spcPct val="0"/>
        </a:spcBef>
        <a:spcAft>
          <a:spcPct val="0"/>
        </a:spcAft>
        <a:defRPr sz="2400" b="1">
          <a:solidFill>
            <a:srgbClr val="262A63"/>
          </a:solidFill>
          <a:latin typeface="Calibri" pitchFamily="34" charset="0"/>
        </a:defRPr>
      </a:lvl5pPr>
      <a:lvl6pPr marL="342900" algn="l" rtl="0" fontAlgn="base">
        <a:lnSpc>
          <a:spcPct val="90000"/>
        </a:lnSpc>
        <a:spcBef>
          <a:spcPct val="0"/>
        </a:spcBef>
        <a:spcAft>
          <a:spcPct val="0"/>
        </a:spcAft>
        <a:defRPr sz="2400" b="1">
          <a:solidFill>
            <a:srgbClr val="262A63"/>
          </a:solidFill>
          <a:latin typeface="Calibri" pitchFamily="34" charset="0"/>
        </a:defRPr>
      </a:lvl6pPr>
      <a:lvl7pPr marL="685800" algn="l" rtl="0" fontAlgn="base">
        <a:lnSpc>
          <a:spcPct val="90000"/>
        </a:lnSpc>
        <a:spcBef>
          <a:spcPct val="0"/>
        </a:spcBef>
        <a:spcAft>
          <a:spcPct val="0"/>
        </a:spcAft>
        <a:defRPr sz="2400" b="1">
          <a:solidFill>
            <a:srgbClr val="262A63"/>
          </a:solidFill>
          <a:latin typeface="Calibri" pitchFamily="34" charset="0"/>
        </a:defRPr>
      </a:lvl7pPr>
      <a:lvl8pPr marL="1028700" algn="l" rtl="0" fontAlgn="base">
        <a:lnSpc>
          <a:spcPct val="90000"/>
        </a:lnSpc>
        <a:spcBef>
          <a:spcPct val="0"/>
        </a:spcBef>
        <a:spcAft>
          <a:spcPct val="0"/>
        </a:spcAft>
        <a:defRPr sz="2400" b="1">
          <a:solidFill>
            <a:srgbClr val="262A63"/>
          </a:solidFill>
          <a:latin typeface="Calibri" pitchFamily="34" charset="0"/>
        </a:defRPr>
      </a:lvl8pPr>
      <a:lvl9pPr marL="1371600" algn="l" rtl="0" fontAlgn="base">
        <a:lnSpc>
          <a:spcPct val="90000"/>
        </a:lnSpc>
        <a:spcBef>
          <a:spcPct val="0"/>
        </a:spcBef>
        <a:spcAft>
          <a:spcPct val="0"/>
        </a:spcAft>
        <a:defRPr sz="2400" b="1">
          <a:solidFill>
            <a:srgbClr val="262A63"/>
          </a:solidFill>
          <a:latin typeface="Calibri" pitchFamily="34" charset="0"/>
        </a:defRPr>
      </a:lvl9pPr>
    </p:titleStyle>
    <p:bodyStyle>
      <a:lvl1pPr marL="171450" indent="-171450" algn="l" rtl="0" fontAlgn="base">
        <a:lnSpc>
          <a:spcPct val="90000"/>
        </a:lnSpc>
        <a:spcBef>
          <a:spcPts val="750"/>
        </a:spcBef>
        <a:spcAft>
          <a:spcPct val="0"/>
        </a:spcAft>
        <a:buClr>
          <a:srgbClr val="262A63"/>
        </a:buClr>
        <a:buFont typeface="Arial" charset="0"/>
        <a:buChar char="•"/>
        <a:defRPr sz="2100" kern="1200">
          <a:solidFill>
            <a:schemeClr val="tx1"/>
          </a:solidFill>
          <a:latin typeface="Calibri" panose="020F0502020204030204" pitchFamily="34" charset="0"/>
          <a:ea typeface="+mn-ea"/>
          <a:cs typeface="+mn-cs"/>
        </a:defRPr>
      </a:lvl1pPr>
      <a:lvl2pPr marL="514350" indent="-171450" algn="l" rtl="0" fontAlgn="base">
        <a:lnSpc>
          <a:spcPct val="90000"/>
        </a:lnSpc>
        <a:spcBef>
          <a:spcPts val="375"/>
        </a:spcBef>
        <a:spcAft>
          <a:spcPct val="0"/>
        </a:spcAft>
        <a:buClr>
          <a:srgbClr val="00689B"/>
        </a:buClr>
        <a:buFont typeface="Arial" charset="0"/>
        <a:buChar char="•"/>
        <a:defRPr sz="1800" kern="1200">
          <a:solidFill>
            <a:schemeClr val="tx1"/>
          </a:solidFill>
          <a:latin typeface="Calibri" panose="020F0502020204030204" pitchFamily="34" charset="0"/>
          <a:ea typeface="+mn-ea"/>
          <a:cs typeface="+mn-cs"/>
        </a:defRPr>
      </a:lvl2pPr>
      <a:lvl3pPr marL="857250" indent="-171450" algn="l" rtl="0" fontAlgn="base">
        <a:lnSpc>
          <a:spcPct val="90000"/>
        </a:lnSpc>
        <a:spcBef>
          <a:spcPts val="375"/>
        </a:spcBef>
        <a:spcAft>
          <a:spcPct val="0"/>
        </a:spcAft>
        <a:buClr>
          <a:srgbClr val="00A88D"/>
        </a:buClr>
        <a:buFont typeface="Arial" charset="0"/>
        <a:buChar char="•"/>
        <a:defRPr sz="1500" kern="1200">
          <a:solidFill>
            <a:schemeClr val="tx1"/>
          </a:solidFill>
          <a:latin typeface="Calibri" panose="020F0502020204030204" pitchFamily="34" charset="0"/>
          <a:ea typeface="+mn-ea"/>
          <a:cs typeface="+mn-cs"/>
        </a:defRPr>
      </a:lvl3pPr>
      <a:lvl4pPr marL="1028700" algn="l" rtl="0" fontAlgn="base">
        <a:lnSpc>
          <a:spcPct val="90000"/>
        </a:lnSpc>
        <a:spcBef>
          <a:spcPts val="375"/>
        </a:spcBef>
        <a:spcAft>
          <a:spcPct val="0"/>
        </a:spcAft>
        <a:buClr>
          <a:srgbClr val="9CB63C"/>
        </a:buClr>
        <a:buFont typeface="Arial" charset="0"/>
        <a:defRPr sz="1500" kern="1200">
          <a:solidFill>
            <a:schemeClr val="tx1"/>
          </a:solidFill>
          <a:latin typeface="Calibri" panose="020F0502020204030204" pitchFamily="34" charset="0"/>
          <a:ea typeface="+mn-ea"/>
          <a:cs typeface="+mn-cs"/>
        </a:defRPr>
      </a:lvl4pPr>
      <a:lvl5pPr marL="1543050" indent="-171450" algn="l" rtl="0" fontAlgn="base">
        <a:lnSpc>
          <a:spcPct val="90000"/>
        </a:lnSpc>
        <a:spcBef>
          <a:spcPts val="375"/>
        </a:spcBef>
        <a:spcAft>
          <a:spcPct val="0"/>
        </a:spcAft>
        <a:buClr>
          <a:srgbClr val="CD9D2C"/>
        </a:buClr>
        <a:buFont typeface="Arial" charset="0"/>
        <a:buChar char="•"/>
        <a:defRPr sz="1500" kern="1200">
          <a:solidFill>
            <a:schemeClr val="tx1"/>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3" Type="http://schemas.openxmlformats.org/officeDocument/2006/relationships/hyperlink" Target="http://www.leg.state.fl.us/Statutes/index.cfm?App_mode=Display_Statute&amp;Search_String=&amp;URL=1000-1099/1008/Sections/1008.30.html" TargetMode="External"/><Relationship Id="rId2" Type="http://schemas.openxmlformats.org/officeDocument/2006/relationships/notesSlide" Target="../notesSlides/notesSlide11.xml"/><Relationship Id="rId1" Type="http://schemas.openxmlformats.org/officeDocument/2006/relationships/slideLayout" Target="../slideLayouts/slideLayout7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mailto:Jerris.Cross@fldoe.org" TargetMode="External"/><Relationship Id="rId1" Type="http://schemas.openxmlformats.org/officeDocument/2006/relationships/slideLayout" Target="../slideLayouts/slideLayout10.xml"/><Relationship Id="rId4" Type="http://schemas.openxmlformats.org/officeDocument/2006/relationships/image" Target="../media/image46.jpeg"/></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5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killsusa.org/index.shtml" TargetMode="External"/><Relationship Id="rId1" Type="http://schemas.openxmlformats.org/officeDocument/2006/relationships/slideLayout" Target="../slideLayouts/slideLayout10.xml"/><Relationship Id="rId4" Type="http://schemas.openxmlformats.org/officeDocument/2006/relationships/image" Target="../media/image59.jpeg"/></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New Administrator Workshop Agenda</a:t>
            </a:r>
            <a:endParaRPr lang="en-US" dirty="0"/>
          </a:p>
        </p:txBody>
      </p:sp>
      <p:sp>
        <p:nvSpPr>
          <p:cNvPr id="19" name="Content Placeholder 18"/>
          <p:cNvSpPr>
            <a:spLocks noGrp="1"/>
          </p:cNvSpPr>
          <p:nvPr>
            <p:ph idx="1"/>
          </p:nvPr>
        </p:nvSpPr>
        <p:spPr>
          <a:xfrm>
            <a:off x="228600" y="1906348"/>
            <a:ext cx="8686800" cy="4354753"/>
          </a:xfrm>
        </p:spPr>
        <p:txBody>
          <a:bodyPr>
            <a:normAutofit fontScale="92500"/>
          </a:bodyPr>
          <a:lstStyle/>
          <a:p>
            <a:r>
              <a:rPr lang="en-US" dirty="0" smtClean="0"/>
              <a:t>Welcome					Kathleen Taylor</a:t>
            </a:r>
          </a:p>
          <a:p>
            <a:endParaRPr lang="en-US" dirty="0" smtClean="0"/>
          </a:p>
          <a:p>
            <a:r>
              <a:rPr lang="en-US" dirty="0" smtClean="0"/>
              <a:t>What’s a Framework			Eric Owens</a:t>
            </a:r>
          </a:p>
          <a:p>
            <a:pPr marL="0" indent="0">
              <a:buNone/>
            </a:pPr>
            <a:endParaRPr lang="en-US" dirty="0"/>
          </a:p>
          <a:p>
            <a:r>
              <a:rPr lang="en-US" dirty="0"/>
              <a:t>Basic Skills 				</a:t>
            </a:r>
            <a:r>
              <a:rPr lang="en-US" smtClean="0"/>
              <a:t>	Kathleen </a:t>
            </a:r>
            <a:r>
              <a:rPr lang="en-US" dirty="0" smtClean="0"/>
              <a:t>Taylor</a:t>
            </a:r>
          </a:p>
          <a:p>
            <a:endParaRPr lang="en-US" dirty="0"/>
          </a:p>
          <a:p>
            <a:r>
              <a:rPr lang="en-US" dirty="0" smtClean="0"/>
              <a:t>Essential Components to CTE		</a:t>
            </a:r>
            <a:r>
              <a:rPr lang="en-US" dirty="0" err="1" smtClean="0"/>
              <a:t>Stefany</a:t>
            </a:r>
            <a:r>
              <a:rPr lang="en-US" dirty="0" smtClean="0"/>
              <a:t> Deckard</a:t>
            </a:r>
          </a:p>
          <a:p>
            <a:pPr marL="0" indent="0">
              <a:buNone/>
            </a:pPr>
            <a:endParaRPr lang="en-US" dirty="0" smtClean="0"/>
          </a:p>
          <a:p>
            <a:r>
              <a:rPr lang="en-US" dirty="0" smtClean="0"/>
              <a:t>Questions and Answers			Group</a:t>
            </a:r>
            <a:endParaRPr lang="en-US" dirty="0"/>
          </a:p>
        </p:txBody>
      </p:sp>
    </p:spTree>
    <p:extLst>
      <p:ext uri="{BB962C8B-B14F-4D97-AF65-F5344CB8AC3E}">
        <p14:creationId xmlns:p14="http://schemas.microsoft.com/office/powerpoint/2010/main" val="26446482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4122" r="14120" b="8681"/>
          <a:stretch/>
        </p:blipFill>
        <p:spPr>
          <a:xfrm>
            <a:off x="0" y="27710"/>
            <a:ext cx="9144000" cy="6857999"/>
          </a:xfrm>
          <a:prstGeom prst="rect">
            <a:avLst/>
          </a:prstGeom>
        </p:spPr>
      </p:pic>
      <p:sp>
        <p:nvSpPr>
          <p:cNvPr id="3" name="Rectangle 2"/>
          <p:cNvSpPr/>
          <p:nvPr/>
        </p:nvSpPr>
        <p:spPr>
          <a:xfrm>
            <a:off x="152400" y="3429000"/>
            <a:ext cx="1981200" cy="533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57754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6274" t="1166" r="1901"/>
          <a:stretch/>
        </p:blipFill>
        <p:spPr>
          <a:xfrm>
            <a:off x="0" y="-76200"/>
            <a:ext cx="9144000" cy="6934200"/>
          </a:xfrm>
          <a:prstGeom prst="rect">
            <a:avLst/>
          </a:prstGeom>
          <a:ln w="3175">
            <a:solidFill>
              <a:schemeClr val="tx1"/>
            </a:solidFill>
          </a:ln>
        </p:spPr>
      </p:pic>
      <p:sp>
        <p:nvSpPr>
          <p:cNvPr id="3" name="Rectangle 2"/>
          <p:cNvSpPr/>
          <p:nvPr/>
        </p:nvSpPr>
        <p:spPr>
          <a:xfrm>
            <a:off x="2209800" y="1676400"/>
            <a:ext cx="4876800" cy="457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Brace 3"/>
          <p:cNvSpPr/>
          <p:nvPr/>
        </p:nvSpPr>
        <p:spPr>
          <a:xfrm>
            <a:off x="4953000" y="3878766"/>
            <a:ext cx="1981200" cy="2743200"/>
          </a:xfrm>
          <a:prstGeom prst="rightBrace">
            <a:avLst>
              <a:gd name="adj1" fmla="val 20716"/>
              <a:gd name="adj2" fmla="val 5040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76200">
                <a:solidFill>
                  <a:schemeClr val="tx1"/>
                </a:solidFill>
              </a:ln>
            </a:endParaRPr>
          </a:p>
        </p:txBody>
      </p:sp>
      <p:sp>
        <p:nvSpPr>
          <p:cNvPr id="5" name="TextBox 4"/>
          <p:cNvSpPr txBox="1"/>
          <p:nvPr/>
        </p:nvSpPr>
        <p:spPr>
          <a:xfrm>
            <a:off x="7239000" y="4572000"/>
            <a:ext cx="1600200" cy="1200329"/>
          </a:xfrm>
          <a:prstGeom prst="rect">
            <a:avLst/>
          </a:prstGeom>
          <a:noFill/>
          <a:ln w="28575">
            <a:solidFill>
              <a:srgbClr val="FF0000"/>
            </a:solidFill>
          </a:ln>
        </p:spPr>
        <p:txBody>
          <a:bodyPr wrap="square" rtlCol="0">
            <a:spAutoFit/>
          </a:bodyPr>
          <a:lstStyle/>
          <a:p>
            <a:r>
              <a:rPr lang="en-US" dirty="0" smtClean="0"/>
              <a:t>Listed alphabetically by career cluster</a:t>
            </a:r>
            <a:endParaRPr lang="en-US" dirty="0"/>
          </a:p>
        </p:txBody>
      </p:sp>
    </p:spTree>
    <p:extLst>
      <p:ext uri="{BB962C8B-B14F-4D97-AF65-F5344CB8AC3E}">
        <p14:creationId xmlns:p14="http://schemas.microsoft.com/office/powerpoint/2010/main" val="20447553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42" r="4207"/>
          <a:stretch/>
        </p:blipFill>
        <p:spPr>
          <a:xfrm>
            <a:off x="0" y="-76201"/>
            <a:ext cx="9144000" cy="6934201"/>
          </a:xfrm>
          <a:prstGeom prst="rect">
            <a:avLst/>
          </a:prstGeom>
        </p:spPr>
      </p:pic>
    </p:spTree>
    <p:extLst>
      <p:ext uri="{BB962C8B-B14F-4D97-AF65-F5344CB8AC3E}">
        <p14:creationId xmlns:p14="http://schemas.microsoft.com/office/powerpoint/2010/main" val="1244057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838200"/>
            <a:ext cx="8591550" cy="990600"/>
          </a:xfrm>
        </p:spPr>
        <p:txBody>
          <a:bodyPr/>
          <a:lstStyle/>
          <a:p>
            <a:r>
              <a:rPr lang="en-US" sz="4400" b="1" dirty="0">
                <a:solidFill>
                  <a:srgbClr val="F07F09">
                    <a:tint val="88000"/>
                    <a:satMod val="150000"/>
                  </a:srgbClr>
                </a:solidFill>
                <a:effectLst>
                  <a:outerShdw blurRad="53975" dist="22860" dir="5400000" algn="tl" rotWithShape="0">
                    <a:srgbClr val="000000">
                      <a:alpha val="55000"/>
                    </a:srgbClr>
                  </a:outerShdw>
                </a:effectLst>
                <a:latin typeface="Arial" pitchFamily="34" charset="0"/>
                <a:cs typeface="Arial" pitchFamily="34" charset="0"/>
              </a:rPr>
              <a:t>What's in a Framework</a:t>
            </a:r>
            <a:endParaRPr lang="en-US" dirty="0"/>
          </a:p>
        </p:txBody>
      </p:sp>
      <p:sp>
        <p:nvSpPr>
          <p:cNvPr id="3" name="Content Placeholder 2"/>
          <p:cNvSpPr>
            <a:spLocks noGrp="1"/>
          </p:cNvSpPr>
          <p:nvPr>
            <p:ph sz="quarter" idx="13"/>
          </p:nvPr>
        </p:nvSpPr>
        <p:spPr>
          <a:xfrm>
            <a:off x="274320" y="2971800"/>
            <a:ext cx="8595360" cy="3264408"/>
          </a:xfrm>
        </p:spPr>
        <p:txBody>
          <a:bodyPr/>
          <a:lstStyle/>
          <a:p>
            <a:pPr marL="265176" lvl="0" indent="-265176" algn="ctr">
              <a:spcBef>
                <a:spcPts val="250"/>
              </a:spcBef>
              <a:buClr>
                <a:srgbClr val="F07F09"/>
              </a:buClr>
              <a:buSzPct val="80000"/>
              <a:buNone/>
            </a:pPr>
            <a:r>
              <a:rPr lang="en-US" sz="3000" spc="0" dirty="0">
                <a:solidFill>
                  <a:prstClr val="black"/>
                </a:solidFill>
                <a:latin typeface="Arial" pitchFamily="34" charset="0"/>
                <a:cs typeface="Arial" pitchFamily="34" charset="0"/>
              </a:rPr>
              <a:t>Everything you need </a:t>
            </a:r>
            <a:r>
              <a:rPr lang="en-US" sz="3000" spc="0" dirty="0" smtClean="0">
                <a:solidFill>
                  <a:prstClr val="black"/>
                </a:solidFill>
                <a:latin typeface="Arial" pitchFamily="34" charset="0"/>
                <a:cs typeface="Arial" pitchFamily="34" charset="0"/>
              </a:rPr>
              <a:t>to know about a CTE program!!!</a:t>
            </a:r>
            <a:endParaRPr lang="en-US" sz="3000" spc="0" dirty="0">
              <a:solidFill>
                <a:prstClr val="black"/>
              </a:solidFill>
              <a:latin typeface="Arial" pitchFamily="34" charset="0"/>
              <a:cs typeface="Arial" pitchFamily="34" charset="0"/>
            </a:endParaRPr>
          </a:p>
          <a:p>
            <a:endParaRPr lang="en-US" dirty="0"/>
          </a:p>
        </p:txBody>
      </p:sp>
    </p:spTree>
    <p:extLst>
      <p:ext uri="{BB962C8B-B14F-4D97-AF65-F5344CB8AC3E}">
        <p14:creationId xmlns:p14="http://schemas.microsoft.com/office/powerpoint/2010/main" val="40209835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6225" y="838199"/>
            <a:ext cx="8591550" cy="1295401"/>
          </a:xfrm>
        </p:spPr>
        <p:txBody>
          <a:bodyPr>
            <a:normAutofit/>
          </a:bodyPr>
          <a:lstStyle/>
          <a:p>
            <a:r>
              <a:rPr lang="en-US" dirty="0" smtClean="0"/>
              <a:t>         </a:t>
            </a:r>
            <a:r>
              <a:rPr lang="en-US" u="sng" dirty="0" smtClean="0"/>
              <a:t>Secondary</a:t>
            </a:r>
            <a:r>
              <a:rPr lang="en-US" dirty="0" smtClean="0"/>
              <a:t>		</a:t>
            </a:r>
            <a:r>
              <a:rPr lang="en-US" dirty="0"/>
              <a:t> </a:t>
            </a:r>
            <a:r>
              <a:rPr lang="en-US" dirty="0" smtClean="0"/>
              <a:t>     </a:t>
            </a:r>
            <a:r>
              <a:rPr lang="en-US" u="sng" dirty="0" smtClean="0"/>
              <a:t>Postsecondary</a:t>
            </a:r>
            <a:br>
              <a:rPr lang="en-US" u="sng" dirty="0" smtClean="0"/>
            </a:br>
            <a:r>
              <a:rPr lang="en-US" u="sng" dirty="0" smtClean="0"/>
              <a:t>------------------------------------------------------------------------</a:t>
            </a:r>
            <a:endParaRPr lang="en-US" u="sng" dirty="0"/>
          </a:p>
        </p:txBody>
      </p:sp>
      <p:pic>
        <p:nvPicPr>
          <p:cNvPr id="10" name="Content Placeholder 9"/>
          <p:cNvPicPr>
            <a:picLocks noGrp="1" noChangeAspect="1"/>
          </p:cNvPicPr>
          <p:nvPr>
            <p:ph sz="quarter" idx="13"/>
          </p:nvPr>
        </p:nvPicPr>
        <p:blipFill>
          <a:blip r:embed="rId3"/>
          <a:stretch>
            <a:fillRect/>
          </a:stretch>
        </p:blipFill>
        <p:spPr>
          <a:xfrm>
            <a:off x="276225" y="2286000"/>
            <a:ext cx="4251325" cy="4114800"/>
          </a:xfrm>
          <a:prstGeom prst="rect">
            <a:avLst/>
          </a:prstGeom>
        </p:spPr>
      </p:pic>
      <p:pic>
        <p:nvPicPr>
          <p:cNvPr id="12" name="Content Placeholder 11"/>
          <p:cNvPicPr>
            <a:picLocks noGrp="1" noChangeAspect="1"/>
          </p:cNvPicPr>
          <p:nvPr>
            <p:ph sz="quarter" idx="14"/>
          </p:nvPr>
        </p:nvPicPr>
        <p:blipFill>
          <a:blip r:embed="rId4"/>
          <a:stretch>
            <a:fillRect/>
          </a:stretch>
        </p:blipFill>
        <p:spPr>
          <a:xfrm>
            <a:off x="4616450" y="2209800"/>
            <a:ext cx="4251325" cy="4114800"/>
          </a:xfrm>
          <a:prstGeom prst="rect">
            <a:avLst/>
          </a:prstGeom>
        </p:spPr>
      </p:pic>
      <p:sp>
        <p:nvSpPr>
          <p:cNvPr id="2" name="Oval 1"/>
          <p:cNvSpPr/>
          <p:nvPr/>
        </p:nvSpPr>
        <p:spPr>
          <a:xfrm>
            <a:off x="152400" y="2286000"/>
            <a:ext cx="2930912" cy="2971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71329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idx="4294967295"/>
          </p:nvPr>
        </p:nvSpPr>
        <p:spPr>
          <a:xfrm>
            <a:off x="0" y="838200"/>
            <a:ext cx="8591550" cy="838200"/>
          </a:xfrm>
        </p:spPr>
        <p:txBody>
          <a:bodyPr>
            <a:normAutofit fontScale="90000"/>
          </a:bodyPr>
          <a:lstStyle/>
          <a:p>
            <a:pPr algn="ctr"/>
            <a:r>
              <a:rPr lang="en-US" sz="5000" dirty="0">
                <a:solidFill>
                  <a:srgbClr val="04617B"/>
                </a:solidFill>
                <a:latin typeface="Arial" pitchFamily="34" charset="0"/>
                <a:cs typeface="Arial" pitchFamily="34" charset="0"/>
              </a:rPr>
              <a:t>Teacher Certification</a:t>
            </a:r>
            <a:endParaRPr lang="en-US" dirty="0"/>
          </a:p>
        </p:txBody>
      </p:sp>
      <p:graphicFrame>
        <p:nvGraphicFramePr>
          <p:cNvPr id="20" name="Content Placeholder 19"/>
          <p:cNvGraphicFramePr>
            <a:graphicFrameLocks noGrp="1"/>
          </p:cNvGraphicFramePr>
          <p:nvPr>
            <p:ph sz="quarter" idx="4294967295"/>
            <p:extLst>
              <p:ext uri="{D42A27DB-BD31-4B8C-83A1-F6EECF244321}">
                <p14:modId xmlns:p14="http://schemas.microsoft.com/office/powerpoint/2010/main" val="51268689"/>
              </p:ext>
            </p:extLst>
          </p:nvPr>
        </p:nvGraphicFramePr>
        <p:xfrm>
          <a:off x="1371600" y="3061855"/>
          <a:ext cx="6553200" cy="533400"/>
        </p:xfrm>
        <a:graphic>
          <a:graphicData uri="http://schemas.openxmlformats.org/drawingml/2006/table">
            <a:tbl>
              <a:tblPr/>
              <a:tblGrid>
                <a:gridCol w="3224590"/>
                <a:gridCol w="3328610"/>
              </a:tblGrid>
              <a:tr h="533400">
                <a:tc>
                  <a:txBody>
                    <a:bodyPr/>
                    <a:lstStyle>
                      <a:lvl1pPr marL="0" algn="l" defTabSz="914400" rtl="0" eaLnBrk="1" latinLnBrk="0" hangingPunct="1">
                        <a:defRPr sz="1800" kern="1200">
                          <a:solidFill>
                            <a:schemeClr val="tx1"/>
                          </a:solidFill>
                          <a:latin typeface="Constantia"/>
                          <a:ea typeface=""/>
                          <a:cs typeface=""/>
                        </a:defRPr>
                      </a:lvl1pPr>
                      <a:lvl2pPr marL="457200" algn="l" defTabSz="914400" rtl="0" eaLnBrk="1" latinLnBrk="0" hangingPunct="1">
                        <a:defRPr sz="1800" kern="1200">
                          <a:solidFill>
                            <a:schemeClr val="tx1"/>
                          </a:solidFill>
                          <a:latin typeface="Constantia"/>
                          <a:ea typeface=""/>
                          <a:cs typeface=""/>
                        </a:defRPr>
                      </a:lvl2pPr>
                      <a:lvl3pPr marL="914400" algn="l" defTabSz="914400" rtl="0" eaLnBrk="1" latinLnBrk="0" hangingPunct="1">
                        <a:defRPr sz="1800" kern="1200">
                          <a:solidFill>
                            <a:schemeClr val="tx1"/>
                          </a:solidFill>
                          <a:latin typeface="Constantia"/>
                          <a:ea typeface=""/>
                          <a:cs typeface=""/>
                        </a:defRPr>
                      </a:lvl3pPr>
                      <a:lvl4pPr marL="1371600" algn="l" defTabSz="914400" rtl="0" eaLnBrk="1" latinLnBrk="0" hangingPunct="1">
                        <a:defRPr sz="1800" kern="1200">
                          <a:solidFill>
                            <a:schemeClr val="tx1"/>
                          </a:solidFill>
                          <a:latin typeface="Constantia"/>
                          <a:ea typeface=""/>
                          <a:cs typeface=""/>
                        </a:defRPr>
                      </a:lvl4pPr>
                      <a:lvl5pPr marL="1828800" algn="l" defTabSz="914400" rtl="0" eaLnBrk="1" latinLnBrk="0" hangingPunct="1">
                        <a:defRPr sz="1800" kern="1200">
                          <a:solidFill>
                            <a:schemeClr val="tx1"/>
                          </a:solidFill>
                          <a:latin typeface="Constantia"/>
                          <a:ea typeface=""/>
                          <a:cs typeface=""/>
                        </a:defRPr>
                      </a:lvl5pPr>
                      <a:lvl6pPr marL="2286000" algn="l" defTabSz="914400" rtl="0" eaLnBrk="1" latinLnBrk="0" hangingPunct="1">
                        <a:defRPr sz="1800" kern="1200">
                          <a:solidFill>
                            <a:schemeClr val="tx1"/>
                          </a:solidFill>
                          <a:latin typeface="Constantia"/>
                          <a:ea typeface=""/>
                          <a:cs typeface=""/>
                        </a:defRPr>
                      </a:lvl6pPr>
                      <a:lvl7pPr marL="2743200" algn="l" defTabSz="914400" rtl="0" eaLnBrk="1" latinLnBrk="0" hangingPunct="1">
                        <a:defRPr sz="1800" kern="1200">
                          <a:solidFill>
                            <a:schemeClr val="tx1"/>
                          </a:solidFill>
                          <a:latin typeface="Constantia"/>
                          <a:ea typeface=""/>
                          <a:cs typeface=""/>
                        </a:defRPr>
                      </a:lvl7pPr>
                      <a:lvl8pPr marL="3200400" algn="l" defTabSz="914400" rtl="0" eaLnBrk="1" latinLnBrk="0" hangingPunct="1">
                        <a:defRPr sz="1800" kern="1200">
                          <a:solidFill>
                            <a:schemeClr val="tx1"/>
                          </a:solidFill>
                          <a:latin typeface="Constantia"/>
                          <a:ea typeface=""/>
                          <a:cs typeface=""/>
                        </a:defRPr>
                      </a:lvl8pPr>
                      <a:lvl9pPr marL="3657600" algn="l" defTabSz="914400" rtl="0" eaLnBrk="1" latinLnBrk="0" hangingPunct="1">
                        <a:defRPr sz="1800" kern="1200">
                          <a:solidFill>
                            <a:schemeClr val="tx1"/>
                          </a:solidFill>
                          <a:latin typeface="Constantia"/>
                          <a:ea typeface=""/>
                          <a:cs typeface=""/>
                        </a:defRPr>
                      </a:lvl9pPr>
                    </a:lstStyle>
                    <a:p>
                      <a:pPr marL="0" marR="0">
                        <a:spcBef>
                          <a:spcPts val="0"/>
                        </a:spcBef>
                        <a:spcAft>
                          <a:spcPts val="0"/>
                        </a:spcAft>
                      </a:pPr>
                      <a:r>
                        <a:rPr lang="en-US" sz="1400" b="1" dirty="0">
                          <a:latin typeface="Arial"/>
                          <a:ea typeface="Times New Roman"/>
                          <a:cs typeface="Arial"/>
                        </a:rPr>
                        <a:t>Teacher Certification</a:t>
                      </a:r>
                      <a:endParaRPr lang="en-US" sz="1400" b="1" dirty="0">
                        <a:latin typeface="Arial"/>
                        <a:ea typeface="Times New Roman"/>
                        <a:cs typeface="Times New Roman"/>
                      </a:endParaRPr>
                    </a:p>
                  </a:txBody>
                  <a:tcPr marL="24386" marR="24386" marT="24386" marB="243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ea typeface=""/>
                          <a:cs typeface=""/>
                        </a:defRPr>
                      </a:lvl1pPr>
                      <a:lvl2pPr marL="457200" algn="l" defTabSz="914400" rtl="0" eaLnBrk="1" latinLnBrk="0" hangingPunct="1">
                        <a:defRPr sz="1800" kern="1200">
                          <a:solidFill>
                            <a:schemeClr val="tx1"/>
                          </a:solidFill>
                          <a:latin typeface="Constantia"/>
                          <a:ea typeface=""/>
                          <a:cs typeface=""/>
                        </a:defRPr>
                      </a:lvl2pPr>
                      <a:lvl3pPr marL="914400" algn="l" defTabSz="914400" rtl="0" eaLnBrk="1" latinLnBrk="0" hangingPunct="1">
                        <a:defRPr sz="1800" kern="1200">
                          <a:solidFill>
                            <a:schemeClr val="tx1"/>
                          </a:solidFill>
                          <a:latin typeface="Constantia"/>
                          <a:ea typeface=""/>
                          <a:cs typeface=""/>
                        </a:defRPr>
                      </a:lvl3pPr>
                      <a:lvl4pPr marL="1371600" algn="l" defTabSz="914400" rtl="0" eaLnBrk="1" latinLnBrk="0" hangingPunct="1">
                        <a:defRPr sz="1800" kern="1200">
                          <a:solidFill>
                            <a:schemeClr val="tx1"/>
                          </a:solidFill>
                          <a:latin typeface="Constantia"/>
                          <a:ea typeface=""/>
                          <a:cs typeface=""/>
                        </a:defRPr>
                      </a:lvl4pPr>
                      <a:lvl5pPr marL="1828800" algn="l" defTabSz="914400" rtl="0" eaLnBrk="1" latinLnBrk="0" hangingPunct="1">
                        <a:defRPr sz="1800" kern="1200">
                          <a:solidFill>
                            <a:schemeClr val="tx1"/>
                          </a:solidFill>
                          <a:latin typeface="Constantia"/>
                          <a:ea typeface=""/>
                          <a:cs typeface=""/>
                        </a:defRPr>
                      </a:lvl5pPr>
                      <a:lvl6pPr marL="2286000" algn="l" defTabSz="914400" rtl="0" eaLnBrk="1" latinLnBrk="0" hangingPunct="1">
                        <a:defRPr sz="1800" kern="1200">
                          <a:solidFill>
                            <a:schemeClr val="tx1"/>
                          </a:solidFill>
                          <a:latin typeface="Constantia"/>
                          <a:ea typeface=""/>
                          <a:cs typeface=""/>
                        </a:defRPr>
                      </a:lvl6pPr>
                      <a:lvl7pPr marL="2743200" algn="l" defTabSz="914400" rtl="0" eaLnBrk="1" latinLnBrk="0" hangingPunct="1">
                        <a:defRPr sz="1800" kern="1200">
                          <a:solidFill>
                            <a:schemeClr val="tx1"/>
                          </a:solidFill>
                          <a:latin typeface="Constantia"/>
                          <a:ea typeface=""/>
                          <a:cs typeface=""/>
                        </a:defRPr>
                      </a:lvl7pPr>
                      <a:lvl8pPr marL="3200400" algn="l" defTabSz="914400" rtl="0" eaLnBrk="1" latinLnBrk="0" hangingPunct="1">
                        <a:defRPr sz="1800" kern="1200">
                          <a:solidFill>
                            <a:schemeClr val="tx1"/>
                          </a:solidFill>
                          <a:latin typeface="Constantia"/>
                          <a:ea typeface=""/>
                          <a:cs typeface=""/>
                        </a:defRPr>
                      </a:lvl8pPr>
                      <a:lvl9pPr marL="3657600" algn="l" defTabSz="914400" rtl="0" eaLnBrk="1" latinLnBrk="0" hangingPunct="1">
                        <a:defRPr sz="1800" kern="1200">
                          <a:solidFill>
                            <a:schemeClr val="tx1"/>
                          </a:solidFill>
                          <a:latin typeface="Constantia"/>
                          <a:ea typeface=""/>
                          <a:cs typeface=""/>
                        </a:defRPr>
                      </a:lvl9pPr>
                    </a:lstStyle>
                    <a:p>
                      <a:pPr marL="0" marR="0">
                        <a:spcBef>
                          <a:spcPts val="0"/>
                        </a:spcBef>
                        <a:spcAft>
                          <a:spcPts val="0"/>
                        </a:spcAft>
                      </a:pPr>
                      <a:r>
                        <a:rPr lang="en-US" sz="1400" b="1" spc="-10" dirty="0" smtClean="0">
                          <a:latin typeface="Arial"/>
                          <a:ea typeface="Times New Roman"/>
                          <a:cs typeface="Times New Roman"/>
                        </a:rPr>
                        <a:t>METAL WORK 7G</a:t>
                      </a:r>
                    </a:p>
                    <a:p>
                      <a:pPr marL="0" marR="0">
                        <a:spcBef>
                          <a:spcPts val="0"/>
                        </a:spcBef>
                        <a:spcAft>
                          <a:spcPts val="0"/>
                        </a:spcAft>
                      </a:pPr>
                      <a:r>
                        <a:rPr lang="en-US" sz="1400" b="1" spc="-10" dirty="0" smtClean="0">
                          <a:latin typeface="Arial"/>
                          <a:ea typeface="Times New Roman"/>
                          <a:cs typeface="Times New Roman"/>
                        </a:rPr>
                        <a:t>WELDING @7 7G</a:t>
                      </a:r>
                    </a:p>
                  </a:txBody>
                  <a:tcPr marL="24386" marR="24386" marT="24386" marB="243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1" name="TextBox 20"/>
          <p:cNvSpPr txBox="1"/>
          <p:nvPr/>
        </p:nvSpPr>
        <p:spPr>
          <a:xfrm>
            <a:off x="990600" y="3048000"/>
            <a:ext cx="7848600" cy="35052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589278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990600"/>
            <a:ext cx="8591550" cy="1143000"/>
          </a:xfrm>
        </p:spPr>
        <p:txBody>
          <a:bodyPr>
            <a:normAutofit fontScale="90000"/>
          </a:bodyPr>
          <a:lstStyle/>
          <a:p>
            <a:r>
              <a:rPr lang="en-US" dirty="0">
                <a:latin typeface="Arial" pitchFamily="34" charset="0"/>
                <a:cs typeface="Arial" pitchFamily="34" charset="0"/>
              </a:rPr>
              <a:t>Standard Occupational Classification System (SOC)</a:t>
            </a:r>
            <a:endParaRPr lang="en-US" dirty="0"/>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2074086435"/>
              </p:ext>
            </p:extLst>
          </p:nvPr>
        </p:nvGraphicFramePr>
        <p:xfrm>
          <a:off x="762001" y="2470666"/>
          <a:ext cx="7848600" cy="609600"/>
        </p:xfrm>
        <a:graphic>
          <a:graphicData uri="http://schemas.openxmlformats.org/drawingml/2006/table">
            <a:tbl>
              <a:tblPr/>
              <a:tblGrid>
                <a:gridCol w="2666999"/>
                <a:gridCol w="5181601"/>
              </a:tblGrid>
              <a:tr h="609600">
                <a:tc>
                  <a:txBody>
                    <a:bodyPr/>
                    <a:lstStyle>
                      <a:lvl1pPr marL="0" algn="l" defTabSz="914400" rtl="0" eaLnBrk="1" latinLnBrk="0" hangingPunct="1">
                        <a:defRPr sz="1800" kern="1200">
                          <a:solidFill>
                            <a:schemeClr val="tx1"/>
                          </a:solidFill>
                          <a:latin typeface="Constantia"/>
                          <a:ea typeface=""/>
                          <a:cs typeface=""/>
                        </a:defRPr>
                      </a:lvl1pPr>
                      <a:lvl2pPr marL="457200" algn="l" defTabSz="914400" rtl="0" eaLnBrk="1" latinLnBrk="0" hangingPunct="1">
                        <a:defRPr sz="1800" kern="1200">
                          <a:solidFill>
                            <a:schemeClr val="tx1"/>
                          </a:solidFill>
                          <a:latin typeface="Constantia"/>
                          <a:ea typeface=""/>
                          <a:cs typeface=""/>
                        </a:defRPr>
                      </a:lvl2pPr>
                      <a:lvl3pPr marL="914400" algn="l" defTabSz="914400" rtl="0" eaLnBrk="1" latinLnBrk="0" hangingPunct="1">
                        <a:defRPr sz="1800" kern="1200">
                          <a:solidFill>
                            <a:schemeClr val="tx1"/>
                          </a:solidFill>
                          <a:latin typeface="Constantia"/>
                          <a:ea typeface=""/>
                          <a:cs typeface=""/>
                        </a:defRPr>
                      </a:lvl3pPr>
                      <a:lvl4pPr marL="1371600" algn="l" defTabSz="914400" rtl="0" eaLnBrk="1" latinLnBrk="0" hangingPunct="1">
                        <a:defRPr sz="1800" kern="1200">
                          <a:solidFill>
                            <a:schemeClr val="tx1"/>
                          </a:solidFill>
                          <a:latin typeface="Constantia"/>
                          <a:ea typeface=""/>
                          <a:cs typeface=""/>
                        </a:defRPr>
                      </a:lvl4pPr>
                      <a:lvl5pPr marL="1828800" algn="l" defTabSz="914400" rtl="0" eaLnBrk="1" latinLnBrk="0" hangingPunct="1">
                        <a:defRPr sz="1800" kern="1200">
                          <a:solidFill>
                            <a:schemeClr val="tx1"/>
                          </a:solidFill>
                          <a:latin typeface="Constantia"/>
                          <a:ea typeface=""/>
                          <a:cs typeface=""/>
                        </a:defRPr>
                      </a:lvl5pPr>
                      <a:lvl6pPr marL="2286000" algn="l" defTabSz="914400" rtl="0" eaLnBrk="1" latinLnBrk="0" hangingPunct="1">
                        <a:defRPr sz="1800" kern="1200">
                          <a:solidFill>
                            <a:schemeClr val="tx1"/>
                          </a:solidFill>
                          <a:latin typeface="Constantia"/>
                          <a:ea typeface=""/>
                          <a:cs typeface=""/>
                        </a:defRPr>
                      </a:lvl6pPr>
                      <a:lvl7pPr marL="2743200" algn="l" defTabSz="914400" rtl="0" eaLnBrk="1" latinLnBrk="0" hangingPunct="1">
                        <a:defRPr sz="1800" kern="1200">
                          <a:solidFill>
                            <a:schemeClr val="tx1"/>
                          </a:solidFill>
                          <a:latin typeface="Constantia"/>
                          <a:ea typeface=""/>
                          <a:cs typeface=""/>
                        </a:defRPr>
                      </a:lvl7pPr>
                      <a:lvl8pPr marL="3200400" algn="l" defTabSz="914400" rtl="0" eaLnBrk="1" latinLnBrk="0" hangingPunct="1">
                        <a:defRPr sz="1800" kern="1200">
                          <a:solidFill>
                            <a:schemeClr val="tx1"/>
                          </a:solidFill>
                          <a:latin typeface="Constantia"/>
                          <a:ea typeface=""/>
                          <a:cs typeface=""/>
                        </a:defRPr>
                      </a:lvl8pPr>
                      <a:lvl9pPr marL="3657600" algn="l" defTabSz="914400" rtl="0" eaLnBrk="1" latinLnBrk="0" hangingPunct="1">
                        <a:defRPr sz="1800" kern="1200">
                          <a:solidFill>
                            <a:schemeClr val="tx1"/>
                          </a:solidFill>
                          <a:latin typeface="Constantia"/>
                          <a:ea typeface=""/>
                          <a:cs typeface=""/>
                        </a:defRPr>
                      </a:lvl9pPr>
                    </a:lstStyle>
                    <a:p>
                      <a:pPr marL="0" marR="0">
                        <a:spcBef>
                          <a:spcPts val="0"/>
                        </a:spcBef>
                        <a:spcAft>
                          <a:spcPts val="0"/>
                        </a:spcAft>
                      </a:pPr>
                      <a:r>
                        <a:rPr lang="en-US" sz="1400" b="1" dirty="0">
                          <a:latin typeface="Arial"/>
                          <a:ea typeface="Times New Roman"/>
                          <a:cs typeface="Arial"/>
                        </a:rPr>
                        <a:t>SOC Codes (all applicable)</a:t>
                      </a:r>
                      <a:endParaRPr lang="en-US" sz="1400" b="1" dirty="0">
                        <a:latin typeface="Arial"/>
                        <a:ea typeface="Times New Roman"/>
                        <a:cs typeface="Times New Roman"/>
                      </a:endParaRPr>
                    </a:p>
                  </a:txBody>
                  <a:tcPr marL="24386" marR="24386" marT="24386" marB="243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ea typeface=""/>
                          <a:cs typeface=""/>
                        </a:defRPr>
                      </a:lvl1pPr>
                      <a:lvl2pPr marL="457200" algn="l" defTabSz="914400" rtl="0" eaLnBrk="1" latinLnBrk="0" hangingPunct="1">
                        <a:defRPr sz="1800" kern="1200">
                          <a:solidFill>
                            <a:schemeClr val="tx1"/>
                          </a:solidFill>
                          <a:latin typeface="Constantia"/>
                          <a:ea typeface=""/>
                          <a:cs typeface=""/>
                        </a:defRPr>
                      </a:lvl2pPr>
                      <a:lvl3pPr marL="914400" algn="l" defTabSz="914400" rtl="0" eaLnBrk="1" latinLnBrk="0" hangingPunct="1">
                        <a:defRPr sz="1800" kern="1200">
                          <a:solidFill>
                            <a:schemeClr val="tx1"/>
                          </a:solidFill>
                          <a:latin typeface="Constantia"/>
                          <a:ea typeface=""/>
                          <a:cs typeface=""/>
                        </a:defRPr>
                      </a:lvl3pPr>
                      <a:lvl4pPr marL="1371600" algn="l" defTabSz="914400" rtl="0" eaLnBrk="1" latinLnBrk="0" hangingPunct="1">
                        <a:defRPr sz="1800" kern="1200">
                          <a:solidFill>
                            <a:schemeClr val="tx1"/>
                          </a:solidFill>
                          <a:latin typeface="Constantia"/>
                          <a:ea typeface=""/>
                          <a:cs typeface=""/>
                        </a:defRPr>
                      </a:lvl4pPr>
                      <a:lvl5pPr marL="1828800" algn="l" defTabSz="914400" rtl="0" eaLnBrk="1" latinLnBrk="0" hangingPunct="1">
                        <a:defRPr sz="1800" kern="1200">
                          <a:solidFill>
                            <a:schemeClr val="tx1"/>
                          </a:solidFill>
                          <a:latin typeface="Constantia"/>
                          <a:ea typeface=""/>
                          <a:cs typeface=""/>
                        </a:defRPr>
                      </a:lvl5pPr>
                      <a:lvl6pPr marL="2286000" algn="l" defTabSz="914400" rtl="0" eaLnBrk="1" latinLnBrk="0" hangingPunct="1">
                        <a:defRPr sz="1800" kern="1200">
                          <a:solidFill>
                            <a:schemeClr val="tx1"/>
                          </a:solidFill>
                          <a:latin typeface="Constantia"/>
                          <a:ea typeface=""/>
                          <a:cs typeface=""/>
                        </a:defRPr>
                      </a:lvl6pPr>
                      <a:lvl7pPr marL="2743200" algn="l" defTabSz="914400" rtl="0" eaLnBrk="1" latinLnBrk="0" hangingPunct="1">
                        <a:defRPr sz="1800" kern="1200">
                          <a:solidFill>
                            <a:schemeClr val="tx1"/>
                          </a:solidFill>
                          <a:latin typeface="Constantia"/>
                          <a:ea typeface=""/>
                          <a:cs typeface=""/>
                        </a:defRPr>
                      </a:lvl7pPr>
                      <a:lvl8pPr marL="3200400" algn="l" defTabSz="914400" rtl="0" eaLnBrk="1" latinLnBrk="0" hangingPunct="1">
                        <a:defRPr sz="1800" kern="1200">
                          <a:solidFill>
                            <a:schemeClr val="tx1"/>
                          </a:solidFill>
                          <a:latin typeface="Constantia"/>
                          <a:ea typeface=""/>
                          <a:cs typeface=""/>
                        </a:defRPr>
                      </a:lvl8pPr>
                      <a:lvl9pPr marL="3657600" algn="l" defTabSz="914400" rtl="0" eaLnBrk="1" latinLnBrk="0" hangingPunct="1">
                        <a:defRPr sz="1800" kern="1200">
                          <a:solidFill>
                            <a:schemeClr val="tx1"/>
                          </a:solidFill>
                          <a:latin typeface="Constantia"/>
                          <a:ea typeface=""/>
                          <a:cs typeface=""/>
                        </a:defRPr>
                      </a:lvl9pPr>
                    </a:lstStyle>
                    <a:p>
                      <a:pPr marL="0" marR="0">
                        <a:spcBef>
                          <a:spcPts val="0"/>
                        </a:spcBef>
                        <a:spcAft>
                          <a:spcPts val="0"/>
                        </a:spcAft>
                      </a:pPr>
                      <a:r>
                        <a:rPr lang="en-US" sz="1400" b="1" dirty="0" smtClean="0">
                          <a:latin typeface="Arial"/>
                          <a:ea typeface="Times New Roman"/>
                          <a:cs typeface="Times New Roman"/>
                        </a:rPr>
                        <a:t>51-9198 – Helpers-Production Workers</a:t>
                      </a:r>
                    </a:p>
                    <a:p>
                      <a:pPr marL="0" marR="0">
                        <a:spcBef>
                          <a:spcPts val="0"/>
                        </a:spcBef>
                        <a:spcAft>
                          <a:spcPts val="0"/>
                        </a:spcAft>
                      </a:pPr>
                      <a:r>
                        <a:rPr lang="en-US" sz="1400" b="1" dirty="0" smtClean="0">
                          <a:latin typeface="Arial"/>
                          <a:ea typeface="Times New Roman"/>
                          <a:cs typeface="Times New Roman"/>
                        </a:rPr>
                        <a:t>51-4121 – Welders, Cutters, </a:t>
                      </a:r>
                      <a:r>
                        <a:rPr lang="en-US" sz="1400" b="1" dirty="0" err="1" smtClean="0">
                          <a:latin typeface="Arial"/>
                          <a:ea typeface="Times New Roman"/>
                          <a:cs typeface="Times New Roman"/>
                        </a:rPr>
                        <a:t>Solderers</a:t>
                      </a:r>
                      <a:r>
                        <a:rPr lang="en-US" sz="1400" b="1" dirty="0" smtClean="0">
                          <a:latin typeface="Arial"/>
                          <a:ea typeface="Times New Roman"/>
                          <a:cs typeface="Times New Roman"/>
                        </a:rPr>
                        <a:t>, and </a:t>
                      </a:r>
                      <a:r>
                        <a:rPr lang="en-US" sz="1400" b="1" dirty="0" err="1" smtClean="0">
                          <a:latin typeface="Arial"/>
                          <a:ea typeface="Times New Roman"/>
                          <a:cs typeface="Times New Roman"/>
                        </a:rPr>
                        <a:t>Brazers</a:t>
                      </a:r>
                      <a:endParaRPr lang="en-US" sz="1400" b="1" dirty="0" smtClean="0">
                        <a:latin typeface="Arial"/>
                        <a:ea typeface="Times New Roman"/>
                        <a:cs typeface="Times New Roman"/>
                      </a:endParaRPr>
                    </a:p>
                  </a:txBody>
                  <a:tcPr marL="24386" marR="24386" marT="24386" marB="243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 name="TextBox 5"/>
          <p:cNvSpPr txBox="1"/>
          <p:nvPr/>
        </p:nvSpPr>
        <p:spPr>
          <a:xfrm>
            <a:off x="4191000" y="2590800"/>
            <a:ext cx="184731" cy="369332"/>
          </a:xfrm>
          <a:prstGeom prst="rect">
            <a:avLst/>
          </a:prstGeom>
          <a:noFill/>
        </p:spPr>
        <p:txBody>
          <a:bodyPr wrap="none" rtlCol="0">
            <a:spAutoFit/>
          </a:bodyPr>
          <a:lstStyle/>
          <a:p>
            <a:endParaRPr lang="en-US" dirty="0"/>
          </a:p>
        </p:txBody>
      </p:sp>
      <p:sp>
        <p:nvSpPr>
          <p:cNvPr id="9" name="TextBox 8"/>
          <p:cNvSpPr txBox="1"/>
          <p:nvPr/>
        </p:nvSpPr>
        <p:spPr>
          <a:xfrm>
            <a:off x="1288956" y="3657600"/>
            <a:ext cx="5758949" cy="1477328"/>
          </a:xfrm>
          <a:prstGeom prst="rect">
            <a:avLst/>
          </a:prstGeom>
          <a:noFill/>
        </p:spPr>
        <p:txBody>
          <a:bodyPr wrap="none" rtlCol="0">
            <a:spAutoFit/>
          </a:bodyPr>
          <a:lstStyle/>
          <a:p>
            <a:r>
              <a:rPr lang="en-US" b="1" dirty="0">
                <a:latin typeface="Arial"/>
                <a:ea typeface="Times New Roman"/>
              </a:rPr>
              <a:t>51-9198 – Helpers-Production Workers</a:t>
            </a:r>
          </a:p>
          <a:p>
            <a:r>
              <a:rPr lang="en-US" b="1" dirty="0">
                <a:latin typeface="Arial"/>
                <a:ea typeface="Times New Roman"/>
              </a:rPr>
              <a:t>51-4121 – Welders, Cutters, </a:t>
            </a:r>
            <a:r>
              <a:rPr lang="en-US" b="1" dirty="0" err="1">
                <a:latin typeface="Arial"/>
                <a:ea typeface="Times New Roman"/>
              </a:rPr>
              <a:t>Solderers</a:t>
            </a:r>
            <a:r>
              <a:rPr lang="en-US" b="1" dirty="0">
                <a:latin typeface="Arial"/>
                <a:ea typeface="Times New Roman"/>
              </a:rPr>
              <a:t>, and </a:t>
            </a:r>
            <a:r>
              <a:rPr lang="en-US" b="1" dirty="0" err="1">
                <a:latin typeface="Arial"/>
                <a:ea typeface="Times New Roman"/>
              </a:rPr>
              <a:t>Brazers</a:t>
            </a:r>
            <a:endParaRPr lang="en-US" b="1" dirty="0">
              <a:latin typeface="Arial"/>
              <a:ea typeface="Times New Roman"/>
            </a:endParaRPr>
          </a:p>
          <a:p>
            <a:endParaRPr lang="en-US" b="1" dirty="0">
              <a:latin typeface="Arial"/>
              <a:cs typeface="Times New Roman"/>
            </a:endParaRPr>
          </a:p>
          <a:p>
            <a:pPr lvl="0"/>
            <a:r>
              <a:rPr lang="en-US" dirty="0">
                <a:solidFill>
                  <a:srgbClr val="0F6FC6"/>
                </a:solidFill>
                <a:latin typeface="Constantia"/>
              </a:rPr>
              <a:t>http://www.onetonline.org/ </a:t>
            </a:r>
          </a:p>
          <a:p>
            <a:endParaRPr lang="en-US" b="1" dirty="0"/>
          </a:p>
        </p:txBody>
      </p:sp>
    </p:spTree>
    <p:extLst>
      <p:ext uri="{BB962C8B-B14F-4D97-AF65-F5344CB8AC3E}">
        <p14:creationId xmlns:p14="http://schemas.microsoft.com/office/powerpoint/2010/main" val="42565389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838200"/>
            <a:ext cx="8591550" cy="685800"/>
          </a:xfrm>
        </p:spPr>
        <p:txBody>
          <a:bodyPr>
            <a:normAutofit fontScale="90000"/>
          </a:bodyPr>
          <a:lstStyle/>
          <a:p>
            <a:r>
              <a:rPr lang="en-US" sz="4500" dirty="0">
                <a:solidFill>
                  <a:srgbClr val="04617B"/>
                </a:solidFill>
                <a:latin typeface="Arial" pitchFamily="34" charset="0"/>
                <a:cs typeface="Arial" pitchFamily="34" charset="0"/>
              </a:rPr>
              <a:t>Basic Skills</a:t>
            </a:r>
            <a:endParaRPr lang="en-US" dirty="0"/>
          </a:p>
        </p:txBody>
      </p:sp>
      <p:sp>
        <p:nvSpPr>
          <p:cNvPr id="3" name="Content Placeholder 2"/>
          <p:cNvSpPr>
            <a:spLocks noGrp="1"/>
          </p:cNvSpPr>
          <p:nvPr>
            <p:ph sz="quarter" idx="13"/>
          </p:nvPr>
        </p:nvSpPr>
        <p:spPr>
          <a:xfrm>
            <a:off x="274320" y="2667000"/>
            <a:ext cx="8595360" cy="3569208"/>
          </a:xfrm>
        </p:spPr>
        <p:txBody>
          <a:bodyPr>
            <a:normAutofit/>
          </a:bodyPr>
          <a:lstStyle/>
          <a:p>
            <a:pPr marL="0" lvl="0" indent="0">
              <a:spcBef>
                <a:spcPts val="0"/>
              </a:spcBef>
              <a:buClrTx/>
              <a:buNone/>
            </a:pPr>
            <a:r>
              <a:rPr lang="en-US" sz="1800" b="1" u="sng" spc="0" dirty="0">
                <a:solidFill>
                  <a:prstClr val="black"/>
                </a:solidFill>
                <a:latin typeface="Arial" pitchFamily="34" charset="0"/>
                <a:cs typeface="Arial" pitchFamily="34" charset="0"/>
              </a:rPr>
              <a:t>Basic Skills</a:t>
            </a:r>
          </a:p>
          <a:p>
            <a:pPr marL="0" lvl="0" indent="0">
              <a:spcBef>
                <a:spcPts val="0"/>
              </a:spcBef>
              <a:buClrTx/>
              <a:buNone/>
            </a:pPr>
            <a:r>
              <a:rPr lang="en-US" sz="1800" spc="0" dirty="0">
                <a:solidFill>
                  <a:prstClr val="black"/>
                </a:solidFill>
                <a:latin typeface="Arial" pitchFamily="34" charset="0"/>
                <a:cs typeface="Arial" pitchFamily="34" charset="0"/>
              </a:rPr>
              <a:t> </a:t>
            </a:r>
          </a:p>
          <a:p>
            <a:pPr marL="0" lvl="0" indent="0">
              <a:spcBef>
                <a:spcPts val="0"/>
              </a:spcBef>
              <a:buClrTx/>
              <a:buNone/>
            </a:pPr>
            <a:r>
              <a:rPr lang="en-US" sz="1800" spc="0" dirty="0">
                <a:solidFill>
                  <a:prstClr val="black"/>
                </a:solidFill>
                <a:latin typeface="Arial" pitchFamily="34" charset="0"/>
                <a:cs typeface="Arial" pitchFamily="34" charset="0"/>
              </a:rPr>
              <a:t>In PSAV programs offered for 450 hours or more, in accordance with Rule 6A-10.040, F.A.C., the minimum basic skills grade levels required for postsecondary adult career and technical students to complete this program are:  Mathematics 9, Language 9, and Reading 9.  These grade level numbers correspond to a grade equivalent score obtained on a state designated basic skills examination.</a:t>
            </a:r>
          </a:p>
          <a:p>
            <a:pPr marL="0" lvl="0" indent="0">
              <a:spcBef>
                <a:spcPts val="0"/>
              </a:spcBef>
              <a:buClrTx/>
              <a:buNone/>
            </a:pPr>
            <a:endParaRPr lang="en-US" sz="1800" spc="0" dirty="0">
              <a:solidFill>
                <a:prstClr val="black"/>
              </a:solidFill>
              <a:latin typeface="Arial" pitchFamily="34" charset="0"/>
              <a:cs typeface="Arial" pitchFamily="34" charset="0"/>
            </a:endParaRPr>
          </a:p>
          <a:p>
            <a:pPr marL="0" lvl="0" indent="0">
              <a:spcBef>
                <a:spcPts val="0"/>
              </a:spcBef>
              <a:buClrTx/>
              <a:buNone/>
            </a:pPr>
            <a:r>
              <a:rPr lang="en-US" sz="2000" spc="0" dirty="0">
                <a:solidFill>
                  <a:prstClr val="black"/>
                </a:solidFill>
                <a:latin typeface="Arial" pitchFamily="34" charset="0"/>
                <a:cs typeface="Arial" pitchFamily="34" charset="0"/>
              </a:rPr>
              <a:t>Exemptions are listed in Statutes included in the framework</a:t>
            </a:r>
          </a:p>
        </p:txBody>
      </p:sp>
      <p:graphicFrame>
        <p:nvGraphicFramePr>
          <p:cNvPr id="6" name="Table 5"/>
          <p:cNvGraphicFramePr>
            <a:graphicFrameLocks noGrp="1"/>
          </p:cNvGraphicFramePr>
          <p:nvPr>
            <p:extLst>
              <p:ext uri="{D42A27DB-BD31-4B8C-83A1-F6EECF244321}">
                <p14:modId xmlns:p14="http://schemas.microsoft.com/office/powerpoint/2010/main" val="2309353033"/>
              </p:ext>
            </p:extLst>
          </p:nvPr>
        </p:nvGraphicFramePr>
        <p:xfrm>
          <a:off x="1447800" y="1600200"/>
          <a:ext cx="5219640" cy="762000"/>
        </p:xfrm>
        <a:graphic>
          <a:graphicData uri="http://schemas.openxmlformats.org/drawingml/2006/table">
            <a:tbl>
              <a:tblPr/>
              <a:tblGrid>
                <a:gridCol w="1807585"/>
                <a:gridCol w="3412055"/>
              </a:tblGrid>
              <a:tr h="762000">
                <a:tc>
                  <a:txBody>
                    <a:bodyPr/>
                    <a:lstStyle>
                      <a:lvl1pPr marL="0" algn="l" defTabSz="914400" rtl="0" eaLnBrk="1" latinLnBrk="0" hangingPunct="1">
                        <a:defRPr sz="1800" kern="1200">
                          <a:solidFill>
                            <a:schemeClr val="tx1"/>
                          </a:solidFill>
                          <a:latin typeface="Constantia"/>
                          <a:ea typeface=""/>
                          <a:cs typeface=""/>
                        </a:defRPr>
                      </a:lvl1pPr>
                      <a:lvl2pPr marL="457200" algn="l" defTabSz="914400" rtl="0" eaLnBrk="1" latinLnBrk="0" hangingPunct="1">
                        <a:defRPr sz="1800" kern="1200">
                          <a:solidFill>
                            <a:schemeClr val="tx1"/>
                          </a:solidFill>
                          <a:latin typeface="Constantia"/>
                          <a:ea typeface=""/>
                          <a:cs typeface=""/>
                        </a:defRPr>
                      </a:lvl2pPr>
                      <a:lvl3pPr marL="914400" algn="l" defTabSz="914400" rtl="0" eaLnBrk="1" latinLnBrk="0" hangingPunct="1">
                        <a:defRPr sz="1800" kern="1200">
                          <a:solidFill>
                            <a:schemeClr val="tx1"/>
                          </a:solidFill>
                          <a:latin typeface="Constantia"/>
                          <a:ea typeface=""/>
                          <a:cs typeface=""/>
                        </a:defRPr>
                      </a:lvl3pPr>
                      <a:lvl4pPr marL="1371600" algn="l" defTabSz="914400" rtl="0" eaLnBrk="1" latinLnBrk="0" hangingPunct="1">
                        <a:defRPr sz="1800" kern="1200">
                          <a:solidFill>
                            <a:schemeClr val="tx1"/>
                          </a:solidFill>
                          <a:latin typeface="Constantia"/>
                          <a:ea typeface=""/>
                          <a:cs typeface=""/>
                        </a:defRPr>
                      </a:lvl4pPr>
                      <a:lvl5pPr marL="1828800" algn="l" defTabSz="914400" rtl="0" eaLnBrk="1" latinLnBrk="0" hangingPunct="1">
                        <a:defRPr sz="1800" kern="1200">
                          <a:solidFill>
                            <a:schemeClr val="tx1"/>
                          </a:solidFill>
                          <a:latin typeface="Constantia"/>
                          <a:ea typeface=""/>
                          <a:cs typeface=""/>
                        </a:defRPr>
                      </a:lvl5pPr>
                      <a:lvl6pPr marL="2286000" algn="l" defTabSz="914400" rtl="0" eaLnBrk="1" latinLnBrk="0" hangingPunct="1">
                        <a:defRPr sz="1800" kern="1200">
                          <a:solidFill>
                            <a:schemeClr val="tx1"/>
                          </a:solidFill>
                          <a:latin typeface="Constantia"/>
                          <a:ea typeface=""/>
                          <a:cs typeface=""/>
                        </a:defRPr>
                      </a:lvl6pPr>
                      <a:lvl7pPr marL="2743200" algn="l" defTabSz="914400" rtl="0" eaLnBrk="1" latinLnBrk="0" hangingPunct="1">
                        <a:defRPr sz="1800" kern="1200">
                          <a:solidFill>
                            <a:schemeClr val="tx1"/>
                          </a:solidFill>
                          <a:latin typeface="Constantia"/>
                          <a:ea typeface=""/>
                          <a:cs typeface=""/>
                        </a:defRPr>
                      </a:lvl7pPr>
                      <a:lvl8pPr marL="3200400" algn="l" defTabSz="914400" rtl="0" eaLnBrk="1" latinLnBrk="0" hangingPunct="1">
                        <a:defRPr sz="1800" kern="1200">
                          <a:solidFill>
                            <a:schemeClr val="tx1"/>
                          </a:solidFill>
                          <a:latin typeface="Constantia"/>
                          <a:ea typeface=""/>
                          <a:cs typeface=""/>
                        </a:defRPr>
                      </a:lvl8pPr>
                      <a:lvl9pPr marL="3657600" algn="l" defTabSz="914400" rtl="0" eaLnBrk="1" latinLnBrk="0" hangingPunct="1">
                        <a:defRPr sz="1800" kern="1200">
                          <a:solidFill>
                            <a:schemeClr val="tx1"/>
                          </a:solidFill>
                          <a:latin typeface="Constantia"/>
                          <a:ea typeface=""/>
                          <a:cs typeface=""/>
                        </a:defRPr>
                      </a:lvl9pPr>
                    </a:lstStyle>
                    <a:p>
                      <a:pPr marL="0" marR="0">
                        <a:spcBef>
                          <a:spcPts val="0"/>
                        </a:spcBef>
                        <a:spcAft>
                          <a:spcPts val="0"/>
                        </a:spcAft>
                      </a:pPr>
                      <a:r>
                        <a:rPr lang="en-US" sz="1400" b="1" dirty="0">
                          <a:latin typeface="Arial"/>
                          <a:ea typeface="Times New Roman"/>
                          <a:cs typeface="Arial"/>
                        </a:rPr>
                        <a:t>Basic Skills Level</a:t>
                      </a:r>
                      <a:endParaRPr lang="en-US" sz="1400" b="1" dirty="0">
                        <a:latin typeface="Arial"/>
                        <a:ea typeface="Times New Roman"/>
                        <a:cs typeface="Times New Roman"/>
                      </a:endParaRPr>
                    </a:p>
                  </a:txBody>
                  <a:tcPr marL="24386" marR="24386" marT="24386" marB="243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ea typeface=""/>
                          <a:cs typeface=""/>
                        </a:defRPr>
                      </a:lvl1pPr>
                      <a:lvl2pPr marL="457200" algn="l" defTabSz="914400" rtl="0" eaLnBrk="1" latinLnBrk="0" hangingPunct="1">
                        <a:defRPr sz="1800" kern="1200">
                          <a:solidFill>
                            <a:schemeClr val="tx1"/>
                          </a:solidFill>
                          <a:latin typeface="Constantia"/>
                          <a:ea typeface=""/>
                          <a:cs typeface=""/>
                        </a:defRPr>
                      </a:lvl2pPr>
                      <a:lvl3pPr marL="914400" algn="l" defTabSz="914400" rtl="0" eaLnBrk="1" latinLnBrk="0" hangingPunct="1">
                        <a:defRPr sz="1800" kern="1200">
                          <a:solidFill>
                            <a:schemeClr val="tx1"/>
                          </a:solidFill>
                          <a:latin typeface="Constantia"/>
                          <a:ea typeface=""/>
                          <a:cs typeface=""/>
                        </a:defRPr>
                      </a:lvl3pPr>
                      <a:lvl4pPr marL="1371600" algn="l" defTabSz="914400" rtl="0" eaLnBrk="1" latinLnBrk="0" hangingPunct="1">
                        <a:defRPr sz="1800" kern="1200">
                          <a:solidFill>
                            <a:schemeClr val="tx1"/>
                          </a:solidFill>
                          <a:latin typeface="Constantia"/>
                          <a:ea typeface=""/>
                          <a:cs typeface=""/>
                        </a:defRPr>
                      </a:lvl4pPr>
                      <a:lvl5pPr marL="1828800" algn="l" defTabSz="914400" rtl="0" eaLnBrk="1" latinLnBrk="0" hangingPunct="1">
                        <a:defRPr sz="1800" kern="1200">
                          <a:solidFill>
                            <a:schemeClr val="tx1"/>
                          </a:solidFill>
                          <a:latin typeface="Constantia"/>
                          <a:ea typeface=""/>
                          <a:cs typeface=""/>
                        </a:defRPr>
                      </a:lvl5pPr>
                      <a:lvl6pPr marL="2286000" algn="l" defTabSz="914400" rtl="0" eaLnBrk="1" latinLnBrk="0" hangingPunct="1">
                        <a:defRPr sz="1800" kern="1200">
                          <a:solidFill>
                            <a:schemeClr val="tx1"/>
                          </a:solidFill>
                          <a:latin typeface="Constantia"/>
                          <a:ea typeface=""/>
                          <a:cs typeface=""/>
                        </a:defRPr>
                      </a:lvl6pPr>
                      <a:lvl7pPr marL="2743200" algn="l" defTabSz="914400" rtl="0" eaLnBrk="1" latinLnBrk="0" hangingPunct="1">
                        <a:defRPr sz="1800" kern="1200">
                          <a:solidFill>
                            <a:schemeClr val="tx1"/>
                          </a:solidFill>
                          <a:latin typeface="Constantia"/>
                          <a:ea typeface=""/>
                          <a:cs typeface=""/>
                        </a:defRPr>
                      </a:lvl7pPr>
                      <a:lvl8pPr marL="3200400" algn="l" defTabSz="914400" rtl="0" eaLnBrk="1" latinLnBrk="0" hangingPunct="1">
                        <a:defRPr sz="1800" kern="1200">
                          <a:solidFill>
                            <a:schemeClr val="tx1"/>
                          </a:solidFill>
                          <a:latin typeface="Constantia"/>
                          <a:ea typeface=""/>
                          <a:cs typeface=""/>
                        </a:defRPr>
                      </a:lvl8pPr>
                      <a:lvl9pPr marL="3657600" algn="l" defTabSz="914400" rtl="0" eaLnBrk="1" latinLnBrk="0" hangingPunct="1">
                        <a:defRPr sz="1800" kern="1200">
                          <a:solidFill>
                            <a:schemeClr val="tx1"/>
                          </a:solidFill>
                          <a:latin typeface="Constantia"/>
                          <a:ea typeface=""/>
                          <a:cs typeface=""/>
                        </a:defRPr>
                      </a:lvl9pPr>
                    </a:lstStyle>
                    <a:p>
                      <a:pPr marL="0" marR="0">
                        <a:spcBef>
                          <a:spcPts val="0"/>
                        </a:spcBef>
                        <a:spcAft>
                          <a:spcPts val="0"/>
                        </a:spcAft>
                        <a:tabLst>
                          <a:tab pos="1429385" algn="l"/>
                        </a:tabLst>
                      </a:pPr>
                      <a:r>
                        <a:rPr lang="en-US" sz="1400" b="1" dirty="0">
                          <a:latin typeface="Arial"/>
                          <a:ea typeface="Times New Roman"/>
                          <a:cs typeface="Arial"/>
                        </a:rPr>
                        <a:t>Mathematics:	9</a:t>
                      </a:r>
                      <a:endParaRPr lang="en-US" sz="1400" b="1" dirty="0">
                        <a:latin typeface="Arial"/>
                        <a:ea typeface="Times New Roman"/>
                        <a:cs typeface="Times New Roman"/>
                      </a:endParaRPr>
                    </a:p>
                    <a:p>
                      <a:pPr marL="0" marR="0">
                        <a:spcBef>
                          <a:spcPts val="0"/>
                        </a:spcBef>
                        <a:spcAft>
                          <a:spcPts val="0"/>
                        </a:spcAft>
                        <a:tabLst>
                          <a:tab pos="1429385" algn="l"/>
                        </a:tabLst>
                      </a:pPr>
                      <a:r>
                        <a:rPr lang="en-US" sz="1400" b="1" dirty="0">
                          <a:latin typeface="Arial"/>
                          <a:ea typeface="Times New Roman"/>
                          <a:cs typeface="Arial"/>
                        </a:rPr>
                        <a:t>Language:	</a:t>
                      </a:r>
                      <a:r>
                        <a:rPr lang="en-US" sz="1400" b="1" dirty="0" smtClean="0">
                          <a:latin typeface="Arial"/>
                          <a:ea typeface="Times New Roman"/>
                          <a:cs typeface="Arial"/>
                        </a:rPr>
                        <a:t>9</a:t>
                      </a:r>
                      <a:endParaRPr lang="en-US" sz="1400" b="1" dirty="0">
                        <a:latin typeface="Arial"/>
                        <a:ea typeface="Times New Roman"/>
                        <a:cs typeface="Times New Roman"/>
                      </a:endParaRPr>
                    </a:p>
                    <a:p>
                      <a:pPr marL="0" marR="0">
                        <a:spcBef>
                          <a:spcPts val="0"/>
                        </a:spcBef>
                        <a:spcAft>
                          <a:spcPts val="0"/>
                        </a:spcAft>
                        <a:tabLst>
                          <a:tab pos="1429385" algn="l"/>
                        </a:tabLst>
                      </a:pPr>
                      <a:r>
                        <a:rPr lang="en-US" sz="1400" b="1" dirty="0" smtClean="0">
                          <a:latin typeface="Arial"/>
                          <a:ea typeface="Times New Roman"/>
                          <a:cs typeface="Times New Roman"/>
                        </a:rPr>
                        <a:t>Reading:</a:t>
                      </a:r>
                      <a:r>
                        <a:rPr lang="en-US" sz="1400" b="1" dirty="0">
                          <a:latin typeface="Arial"/>
                          <a:ea typeface="Times New Roman"/>
                          <a:cs typeface="Arial"/>
                        </a:rPr>
                        <a:t>	9</a:t>
                      </a:r>
                      <a:endParaRPr lang="en-US" sz="1400" b="1" dirty="0">
                        <a:latin typeface="Arial"/>
                        <a:ea typeface="Times New Roman"/>
                        <a:cs typeface="Times New Roman"/>
                      </a:endParaRPr>
                    </a:p>
                  </a:txBody>
                  <a:tcPr marL="24386" marR="24386" marT="24386" marB="243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4247765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6225" y="914400"/>
            <a:ext cx="8591550" cy="838199"/>
          </a:xfrm>
        </p:spPr>
        <p:txBody>
          <a:bodyPr/>
          <a:lstStyle/>
          <a:p>
            <a:r>
              <a:rPr lang="en-US" dirty="0" smtClean="0"/>
              <a:t>Program Structure</a:t>
            </a:r>
            <a:endParaRPr lang="en-US" dirty="0"/>
          </a:p>
        </p:txBody>
      </p:sp>
      <p:pic>
        <p:nvPicPr>
          <p:cNvPr id="8" name="Content Placeholder 7"/>
          <p:cNvPicPr>
            <a:picLocks noGrp="1" noChangeAspect="1"/>
          </p:cNvPicPr>
          <p:nvPr>
            <p:ph sz="quarter" idx="13"/>
          </p:nvPr>
        </p:nvPicPr>
        <p:blipFill>
          <a:blip r:embed="rId2"/>
          <a:stretch>
            <a:fillRect/>
          </a:stretch>
        </p:blipFill>
        <p:spPr>
          <a:xfrm>
            <a:off x="276225" y="1905000"/>
            <a:ext cx="8591550" cy="2057400"/>
          </a:xfrm>
          <a:prstGeom prst="rect">
            <a:avLst/>
          </a:prstGeom>
        </p:spPr>
      </p:pic>
      <p:pic>
        <p:nvPicPr>
          <p:cNvPr id="7" name="Content Placeholder 6"/>
          <p:cNvPicPr>
            <a:picLocks noGrp="1" noChangeAspect="1"/>
          </p:cNvPicPr>
          <p:nvPr>
            <p:ph sz="quarter" idx="14"/>
          </p:nvPr>
        </p:nvPicPr>
        <p:blipFill>
          <a:blip r:embed="rId3"/>
          <a:stretch>
            <a:fillRect/>
          </a:stretch>
        </p:blipFill>
        <p:spPr>
          <a:xfrm>
            <a:off x="276225" y="4114801"/>
            <a:ext cx="8591550" cy="2209799"/>
          </a:xfrm>
          <a:prstGeom prst="rect">
            <a:avLst/>
          </a:prstGeom>
        </p:spPr>
      </p:pic>
    </p:spTree>
    <p:extLst>
      <p:ext uri="{BB962C8B-B14F-4D97-AF65-F5344CB8AC3E}">
        <p14:creationId xmlns:p14="http://schemas.microsoft.com/office/powerpoint/2010/main" val="38216817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6225" y="838200"/>
            <a:ext cx="8591550" cy="460248"/>
          </a:xfrm>
        </p:spPr>
        <p:txBody>
          <a:bodyPr>
            <a:normAutofit fontScale="90000"/>
          </a:bodyPr>
          <a:lstStyle/>
          <a:p>
            <a:r>
              <a:rPr lang="en-US" dirty="0"/>
              <a:t>Academic Alignment </a:t>
            </a:r>
            <a:r>
              <a:rPr lang="en-US" dirty="0" smtClean="0"/>
              <a:t>Table (Secondary only)</a:t>
            </a:r>
            <a:endParaRPr lang="en-US" dirty="0"/>
          </a:p>
        </p:txBody>
      </p:sp>
      <p:pic>
        <p:nvPicPr>
          <p:cNvPr id="7" name="Content Placeholder 6"/>
          <p:cNvPicPr>
            <a:picLocks noGrp="1" noChangeAspect="1"/>
          </p:cNvPicPr>
          <p:nvPr>
            <p:ph sz="quarter" idx="13"/>
          </p:nvPr>
        </p:nvPicPr>
        <p:blipFill>
          <a:blip r:embed="rId2"/>
          <a:stretch>
            <a:fillRect/>
          </a:stretch>
        </p:blipFill>
        <p:spPr>
          <a:xfrm>
            <a:off x="276225" y="1752600"/>
            <a:ext cx="8594725" cy="3854011"/>
          </a:xfrm>
          <a:prstGeom prst="rect">
            <a:avLst/>
          </a:prstGeom>
        </p:spPr>
      </p:pic>
    </p:spTree>
    <p:extLst>
      <p:ext uri="{BB962C8B-B14F-4D97-AF65-F5344CB8AC3E}">
        <p14:creationId xmlns:p14="http://schemas.microsoft.com/office/powerpoint/2010/main" val="17042122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0" y="4038600"/>
            <a:ext cx="8594725" cy="2197100"/>
          </a:xfrm>
          <a:prstGeom prst="rect">
            <a:avLst/>
          </a:prstGeom>
        </p:spPr>
        <p:txBody>
          <a:bodyPr>
            <a:normAutofit/>
          </a:bodyPr>
          <a:lstStyle/>
          <a:p>
            <a:pPr algn="r"/>
            <a:r>
              <a:rPr lang="en-US" sz="2800" b="1" dirty="0" smtClean="0">
                <a:solidFill>
                  <a:srgbClr val="002060"/>
                </a:solidFill>
                <a:latin typeface="Century Schoolbook" panose="02040604050505020304" pitchFamily="18" charset="0"/>
              </a:rPr>
              <a:t>Eric Owens</a:t>
            </a:r>
          </a:p>
          <a:p>
            <a:pPr algn="r"/>
            <a:r>
              <a:rPr lang="en-US" sz="1800" b="1" dirty="0" smtClean="0">
                <a:solidFill>
                  <a:srgbClr val="002060"/>
                </a:solidFill>
                <a:latin typeface="Century Schoolbook" panose="02040604050505020304" pitchFamily="18" charset="0"/>
              </a:rPr>
              <a:t>Director, CTE Programs</a:t>
            </a:r>
            <a:endParaRPr lang="en-US" sz="1800" b="1" dirty="0">
              <a:solidFill>
                <a:srgbClr val="002060"/>
              </a:solidFill>
              <a:latin typeface="Century Schoolbook" panose="02040604050505020304" pitchFamily="18" charset="0"/>
            </a:endParaRPr>
          </a:p>
        </p:txBody>
      </p:sp>
      <p:sp>
        <p:nvSpPr>
          <p:cNvPr id="2" name="Title 1"/>
          <p:cNvSpPr>
            <a:spLocks noGrp="1"/>
          </p:cNvSpPr>
          <p:nvPr>
            <p:ph type="title" idx="4294967295"/>
          </p:nvPr>
        </p:nvSpPr>
        <p:spPr>
          <a:xfrm>
            <a:off x="0" y="838200"/>
            <a:ext cx="8591550" cy="1905000"/>
          </a:xfrm>
          <a:prstGeom prst="rect">
            <a:avLst/>
          </a:prstGeom>
        </p:spPr>
        <p:txBody>
          <a:bodyPr>
            <a:normAutofit/>
          </a:bodyPr>
          <a:lstStyle/>
          <a:p>
            <a:pPr lvl="0" algn="ctr" defTabSz="912813">
              <a:defRPr/>
            </a:pPr>
            <a:r>
              <a:rPr lang="en-US" sz="5400" dirty="0" smtClean="0">
                <a:solidFill>
                  <a:srgbClr val="002060"/>
                </a:solidFill>
                <a:latin typeface="Century Schoolbook" panose="02040604050505020304" pitchFamily="18" charset="0"/>
                <a:cs typeface="Arial" charset="0"/>
              </a:rPr>
              <a:t>Curriculum and Programmatic </a:t>
            </a:r>
            <a:r>
              <a:rPr lang="en-US" sz="5400" b="0" dirty="0" smtClean="0">
                <a:solidFill>
                  <a:srgbClr val="002060"/>
                </a:solidFill>
                <a:latin typeface="Century Schoolbook" panose="02040604050505020304" pitchFamily="18" charset="0"/>
                <a:cs typeface="Arial" charset="0"/>
              </a:rPr>
              <a:t>Overview </a:t>
            </a:r>
            <a:endParaRPr lang="en-US" dirty="0">
              <a:solidFill>
                <a:srgbClr val="002060"/>
              </a:solidFill>
            </a:endParaRPr>
          </a:p>
        </p:txBody>
      </p:sp>
    </p:spTree>
    <p:extLst>
      <p:ext uri="{BB962C8B-B14F-4D97-AF65-F5344CB8AC3E}">
        <p14:creationId xmlns:p14="http://schemas.microsoft.com/office/powerpoint/2010/main" val="29878543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6225" y="990600"/>
            <a:ext cx="8591550" cy="1142999"/>
          </a:xfrm>
        </p:spPr>
        <p:txBody>
          <a:bodyPr>
            <a:normAutofit fontScale="90000"/>
          </a:bodyPr>
          <a:lstStyle/>
          <a:p>
            <a:r>
              <a:rPr lang="en-US" sz="4400" u="sng" dirty="0" smtClean="0"/>
              <a:t>Standards</a:t>
            </a:r>
            <a:r>
              <a:rPr lang="en-US" dirty="0" smtClean="0"/>
              <a:t/>
            </a:r>
            <a:br>
              <a:rPr lang="en-US" dirty="0" smtClean="0"/>
            </a:br>
            <a:r>
              <a:rPr lang="en-US" sz="3100" dirty="0" smtClean="0"/>
              <a:t>Secondary	</a:t>
            </a:r>
            <a:r>
              <a:rPr lang="en-US" dirty="0" smtClean="0"/>
              <a:t>			</a:t>
            </a:r>
            <a:r>
              <a:rPr lang="en-US" sz="3100" dirty="0" smtClean="0"/>
              <a:t>Postsecondary</a:t>
            </a:r>
            <a:endParaRPr lang="en-US" sz="3100" dirty="0"/>
          </a:p>
        </p:txBody>
      </p:sp>
      <p:pic>
        <p:nvPicPr>
          <p:cNvPr id="7" name="Content Placeholder 6"/>
          <p:cNvPicPr>
            <a:picLocks noGrp="1" noChangeAspect="1"/>
          </p:cNvPicPr>
          <p:nvPr>
            <p:ph sz="quarter" idx="13"/>
          </p:nvPr>
        </p:nvPicPr>
        <p:blipFill>
          <a:blip r:embed="rId3"/>
          <a:stretch>
            <a:fillRect/>
          </a:stretch>
        </p:blipFill>
        <p:spPr>
          <a:xfrm>
            <a:off x="276225" y="2128023"/>
            <a:ext cx="4251325" cy="4308322"/>
          </a:xfrm>
          <a:prstGeom prst="rect">
            <a:avLst/>
          </a:prstGeom>
        </p:spPr>
      </p:pic>
      <p:pic>
        <p:nvPicPr>
          <p:cNvPr id="8" name="Content Placeholder 7"/>
          <p:cNvPicPr>
            <a:picLocks noGrp="1" noChangeAspect="1"/>
          </p:cNvPicPr>
          <p:nvPr>
            <p:ph sz="quarter" idx="14"/>
          </p:nvPr>
        </p:nvPicPr>
        <p:blipFill>
          <a:blip r:embed="rId4"/>
          <a:stretch>
            <a:fillRect/>
          </a:stretch>
        </p:blipFill>
        <p:spPr>
          <a:xfrm>
            <a:off x="4616450" y="2124306"/>
            <a:ext cx="4251325" cy="4040692"/>
          </a:xfrm>
          <a:prstGeom prst="rect">
            <a:avLst/>
          </a:prstGeom>
        </p:spPr>
      </p:pic>
    </p:spTree>
    <p:extLst>
      <p:ext uri="{BB962C8B-B14F-4D97-AF65-F5344CB8AC3E}">
        <p14:creationId xmlns:p14="http://schemas.microsoft.com/office/powerpoint/2010/main" val="30818859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0675" y="914400"/>
            <a:ext cx="8591550" cy="1143000"/>
          </a:xfrm>
        </p:spPr>
        <p:txBody>
          <a:bodyPr>
            <a:normAutofit/>
          </a:bodyPr>
          <a:lstStyle/>
          <a:p>
            <a:r>
              <a:rPr lang="en-US" sz="4000" u="sng" dirty="0" smtClean="0"/>
              <a:t>Benchmarks</a:t>
            </a:r>
            <a:r>
              <a:rPr lang="en-US" sz="4000" dirty="0" smtClean="0"/>
              <a:t/>
            </a:r>
            <a:br>
              <a:rPr lang="en-US" sz="4000" dirty="0" smtClean="0"/>
            </a:br>
            <a:r>
              <a:rPr lang="en-US" sz="2800" dirty="0" smtClean="0"/>
              <a:t>Secondary				Postsecondary</a:t>
            </a:r>
            <a:endParaRPr lang="en-US" sz="4000" dirty="0"/>
          </a:p>
        </p:txBody>
      </p:sp>
      <p:pic>
        <p:nvPicPr>
          <p:cNvPr id="7" name="Content Placeholder 6"/>
          <p:cNvPicPr>
            <a:picLocks noGrp="1" noChangeAspect="1"/>
          </p:cNvPicPr>
          <p:nvPr>
            <p:ph sz="quarter" idx="13"/>
          </p:nvPr>
        </p:nvPicPr>
        <p:blipFill>
          <a:blip r:embed="rId2"/>
          <a:stretch>
            <a:fillRect/>
          </a:stretch>
        </p:blipFill>
        <p:spPr>
          <a:xfrm>
            <a:off x="228600" y="2057400"/>
            <a:ext cx="4251325" cy="4624272"/>
          </a:xfrm>
          <a:prstGeom prst="rect">
            <a:avLst/>
          </a:prstGeom>
        </p:spPr>
      </p:pic>
      <p:pic>
        <p:nvPicPr>
          <p:cNvPr id="8" name="Content Placeholder 7"/>
          <p:cNvPicPr>
            <a:picLocks noGrp="1" noChangeAspect="1"/>
          </p:cNvPicPr>
          <p:nvPr>
            <p:ph sz="quarter" idx="14"/>
          </p:nvPr>
        </p:nvPicPr>
        <p:blipFill>
          <a:blip r:embed="rId3"/>
          <a:stretch>
            <a:fillRect/>
          </a:stretch>
        </p:blipFill>
        <p:spPr>
          <a:xfrm>
            <a:off x="4570412" y="2057400"/>
            <a:ext cx="4251325" cy="4495800"/>
          </a:xfrm>
          <a:prstGeom prst="rect">
            <a:avLst/>
          </a:prstGeom>
        </p:spPr>
      </p:pic>
    </p:spTree>
    <p:extLst>
      <p:ext uri="{BB962C8B-B14F-4D97-AF65-F5344CB8AC3E}">
        <p14:creationId xmlns:p14="http://schemas.microsoft.com/office/powerpoint/2010/main" val="36998930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Additional Information</a:t>
            </a:r>
          </a:p>
        </p:txBody>
      </p:sp>
      <p:pic>
        <p:nvPicPr>
          <p:cNvPr id="8" name="Content Placeholder 7"/>
          <p:cNvPicPr>
            <a:picLocks noGrp="1" noChangeAspect="1"/>
          </p:cNvPicPr>
          <p:nvPr>
            <p:ph idx="1"/>
          </p:nvPr>
        </p:nvPicPr>
        <p:blipFill>
          <a:blip r:embed="rId2"/>
          <a:stretch>
            <a:fillRect/>
          </a:stretch>
        </p:blipFill>
        <p:spPr>
          <a:xfrm>
            <a:off x="1731738" y="1906588"/>
            <a:ext cx="5680523" cy="4354512"/>
          </a:xfrm>
          <a:prstGeom prst="rect">
            <a:avLst/>
          </a:prstGeom>
        </p:spPr>
      </p:pic>
    </p:spTree>
    <p:extLst>
      <p:ext uri="{BB962C8B-B14F-4D97-AF65-F5344CB8AC3E}">
        <p14:creationId xmlns:p14="http://schemas.microsoft.com/office/powerpoint/2010/main" val="8407249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CTE Program Resources</a:t>
            </a:r>
          </a:p>
        </p:txBody>
      </p:sp>
      <p:pic>
        <p:nvPicPr>
          <p:cNvPr id="4" name="Content Placeholder 3"/>
          <p:cNvPicPr>
            <a:picLocks noGrp="1" noChangeAspect="1"/>
          </p:cNvPicPr>
          <p:nvPr>
            <p:ph idx="1"/>
          </p:nvPr>
        </p:nvPicPr>
        <p:blipFill>
          <a:blip r:embed="rId2"/>
          <a:stretch>
            <a:fillRect/>
          </a:stretch>
        </p:blipFill>
        <p:spPr>
          <a:xfrm>
            <a:off x="628650" y="1760538"/>
            <a:ext cx="8362950" cy="4564062"/>
          </a:xfrm>
          <a:prstGeom prst="rect">
            <a:avLst/>
          </a:prstGeom>
        </p:spPr>
      </p:pic>
    </p:spTree>
    <p:extLst>
      <p:ext uri="{BB962C8B-B14F-4D97-AF65-F5344CB8AC3E}">
        <p14:creationId xmlns:p14="http://schemas.microsoft.com/office/powerpoint/2010/main" val="35239691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76400" y="762000"/>
            <a:ext cx="5495925" cy="5867400"/>
          </a:xfrm>
          <a:prstGeom prst="rect">
            <a:avLst/>
          </a:prstGeom>
        </p:spPr>
      </p:pic>
    </p:spTree>
    <p:extLst>
      <p:ext uri="{BB962C8B-B14F-4D97-AF65-F5344CB8AC3E}">
        <p14:creationId xmlns:p14="http://schemas.microsoft.com/office/powerpoint/2010/main" val="13933502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838200"/>
            <a:ext cx="7886700" cy="685800"/>
          </a:xfrm>
        </p:spPr>
        <p:txBody>
          <a:bodyPr/>
          <a:lstStyle/>
          <a:p>
            <a:r>
              <a:rPr lang="en-US" dirty="0"/>
              <a:t>CTE Program Resources</a:t>
            </a:r>
          </a:p>
        </p:txBody>
      </p:sp>
      <p:pic>
        <p:nvPicPr>
          <p:cNvPr id="6" name="Content Placeholder 5"/>
          <p:cNvPicPr>
            <a:picLocks noGrp="1" noChangeAspect="1"/>
          </p:cNvPicPr>
          <p:nvPr>
            <p:ph idx="1"/>
          </p:nvPr>
        </p:nvPicPr>
        <p:blipFill>
          <a:blip r:embed="rId2"/>
          <a:stretch>
            <a:fillRect/>
          </a:stretch>
        </p:blipFill>
        <p:spPr>
          <a:xfrm>
            <a:off x="628650" y="1524000"/>
            <a:ext cx="5112370" cy="5093188"/>
          </a:xfrm>
          <a:prstGeom prst="rect">
            <a:avLst/>
          </a:prstGeom>
        </p:spPr>
      </p:pic>
    </p:spTree>
    <p:extLst>
      <p:ext uri="{BB962C8B-B14F-4D97-AF65-F5344CB8AC3E}">
        <p14:creationId xmlns:p14="http://schemas.microsoft.com/office/powerpoint/2010/main" val="30600418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62000"/>
            <a:ext cx="8991599" cy="6815137"/>
          </a:xfrm>
          <a:prstGeom prst="rect">
            <a:avLst/>
          </a:prstGeom>
        </p:spPr>
      </p:pic>
    </p:spTree>
    <p:extLst>
      <p:ext uri="{BB962C8B-B14F-4D97-AF65-F5344CB8AC3E}">
        <p14:creationId xmlns:p14="http://schemas.microsoft.com/office/powerpoint/2010/main" val="26467801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38200"/>
            <a:ext cx="9067800" cy="5943600"/>
          </a:xfrm>
          <a:prstGeom prst="rect">
            <a:avLst/>
          </a:prstGeom>
        </p:spPr>
      </p:pic>
    </p:spTree>
    <p:extLst>
      <p:ext uri="{BB962C8B-B14F-4D97-AF65-F5344CB8AC3E}">
        <p14:creationId xmlns:p14="http://schemas.microsoft.com/office/powerpoint/2010/main" val="774999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838200"/>
            <a:ext cx="9067800" cy="5715000"/>
          </a:xfrm>
          <a:prstGeom prst="rect">
            <a:avLst/>
          </a:prstGeom>
        </p:spPr>
      </p:pic>
    </p:spTree>
    <p:extLst>
      <p:ext uri="{BB962C8B-B14F-4D97-AF65-F5344CB8AC3E}">
        <p14:creationId xmlns:p14="http://schemas.microsoft.com/office/powerpoint/2010/main" val="3999407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56" t="19624" r="9728" b="1496"/>
          <a:stretch/>
        </p:blipFill>
        <p:spPr bwMode="auto">
          <a:xfrm>
            <a:off x="-514348" y="914400"/>
            <a:ext cx="9673936" cy="5018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33940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060450" y="2735263"/>
            <a:ext cx="7013575" cy="1076325"/>
          </a:xfrm>
        </p:spPr>
        <p:txBody>
          <a:bodyPr/>
          <a:lstStyle/>
          <a:p>
            <a:pPr eaLnBrk="1" hangingPunct="1"/>
            <a:r>
              <a:rPr lang="en-US" dirty="0"/>
              <a:t>Career and Technical Education</a:t>
            </a:r>
            <a:endParaRPr altLang="en-US" dirty="0" smtClean="0"/>
          </a:p>
        </p:txBody>
      </p:sp>
      <p:sp>
        <p:nvSpPr>
          <p:cNvPr id="17411" name="Text Placeholder 2"/>
          <p:cNvSpPr>
            <a:spLocks noGrp="1"/>
          </p:cNvSpPr>
          <p:nvPr>
            <p:ph type="body" idx="1"/>
          </p:nvPr>
        </p:nvSpPr>
        <p:spPr>
          <a:xfrm>
            <a:off x="1060450" y="4038601"/>
            <a:ext cx="7013575" cy="2051050"/>
          </a:xfrm>
        </p:spPr>
        <p:txBody>
          <a:bodyPr/>
          <a:lstStyle/>
          <a:p>
            <a:pPr marL="342900" lvl="0" indent="-342900" fontAlgn="auto">
              <a:lnSpc>
                <a:spcPct val="100000"/>
              </a:lnSpc>
              <a:spcBef>
                <a:spcPct val="20000"/>
              </a:spcBef>
              <a:spcAft>
                <a:spcPts val="0"/>
              </a:spcAft>
              <a:buClrTx/>
              <a:buFont typeface="Arial" pitchFamily="34" charset="0"/>
              <a:buChar char="•"/>
              <a:defRPr/>
            </a:pPr>
            <a:r>
              <a:rPr lang="en-US" sz="2000" dirty="0">
                <a:solidFill>
                  <a:prstClr val="black"/>
                </a:solidFill>
                <a:latin typeface="Calibri"/>
              </a:rPr>
              <a:t>Middle school          </a:t>
            </a:r>
            <a:r>
              <a:rPr lang="en-US" sz="2000" dirty="0" smtClean="0">
                <a:solidFill>
                  <a:prstClr val="black"/>
                </a:solidFill>
                <a:latin typeface="Calibri"/>
              </a:rPr>
              <a:t>       A.S</a:t>
            </a:r>
            <a:r>
              <a:rPr lang="en-US" sz="2000" dirty="0">
                <a:solidFill>
                  <a:prstClr val="black"/>
                </a:solidFill>
                <a:latin typeface="Calibri"/>
              </a:rPr>
              <a:t>./A.A.S. degrees</a:t>
            </a:r>
          </a:p>
          <a:p>
            <a:pPr marL="342900" lvl="0" indent="-342900" fontAlgn="auto">
              <a:lnSpc>
                <a:spcPct val="100000"/>
              </a:lnSpc>
              <a:spcBef>
                <a:spcPct val="20000"/>
              </a:spcBef>
              <a:spcAft>
                <a:spcPts val="0"/>
              </a:spcAft>
              <a:buClrTx/>
              <a:buFont typeface="Arial" pitchFamily="34" charset="0"/>
              <a:buChar char="•"/>
              <a:defRPr/>
            </a:pPr>
            <a:r>
              <a:rPr lang="en-US" sz="2000" dirty="0">
                <a:solidFill>
                  <a:prstClr val="black"/>
                </a:solidFill>
                <a:latin typeface="Calibri"/>
              </a:rPr>
              <a:t>Prepare for occupations requiring less than a 4-year degree</a:t>
            </a:r>
          </a:p>
          <a:p>
            <a:pPr marL="342900" lvl="0" indent="-342900" fontAlgn="auto">
              <a:lnSpc>
                <a:spcPct val="100000"/>
              </a:lnSpc>
              <a:spcBef>
                <a:spcPct val="20000"/>
              </a:spcBef>
              <a:spcAft>
                <a:spcPts val="0"/>
              </a:spcAft>
              <a:buClrTx/>
              <a:buFont typeface="Arial" pitchFamily="34" charset="0"/>
              <a:buChar char="•"/>
              <a:defRPr/>
            </a:pPr>
            <a:r>
              <a:rPr lang="en-US" sz="2000" dirty="0">
                <a:solidFill>
                  <a:prstClr val="black"/>
                </a:solidFill>
                <a:latin typeface="Calibri"/>
              </a:rPr>
              <a:t>Aligned with the 17 national career clusters and Enterprise Florida’s target industry sectors  </a:t>
            </a:r>
          </a:p>
          <a:p>
            <a:pPr marL="342900" lvl="0" indent="-342900" algn="ctr" fontAlgn="auto">
              <a:lnSpc>
                <a:spcPct val="100000"/>
              </a:lnSpc>
              <a:spcBef>
                <a:spcPct val="20000"/>
              </a:spcBef>
              <a:spcAft>
                <a:spcPts val="0"/>
              </a:spcAft>
              <a:buClrTx/>
              <a:defRPr/>
            </a:pPr>
            <a:r>
              <a:rPr lang="en-US" sz="2000" b="1" i="1" dirty="0" smtClean="0">
                <a:solidFill>
                  <a:prstClr val="black"/>
                </a:solidFill>
                <a:latin typeface="Calibri"/>
              </a:rPr>
              <a:t>“</a:t>
            </a:r>
            <a:r>
              <a:rPr lang="en-US" sz="2000" b="1" i="1" dirty="0">
                <a:solidFill>
                  <a:prstClr val="black"/>
                </a:solidFill>
                <a:latin typeface="Calibri"/>
              </a:rPr>
              <a:t>Based on the needs of business and industry”</a:t>
            </a:r>
          </a:p>
          <a:p>
            <a:pPr marL="342900" lvl="0" indent="-342900" fontAlgn="auto">
              <a:lnSpc>
                <a:spcPct val="100000"/>
              </a:lnSpc>
              <a:spcBef>
                <a:spcPct val="20000"/>
              </a:spcBef>
              <a:spcAft>
                <a:spcPts val="0"/>
              </a:spcAft>
              <a:buClrTx/>
              <a:buFont typeface="Arial" pitchFamily="34" charset="0"/>
              <a:buChar char="•"/>
              <a:defRPr/>
            </a:pPr>
            <a:r>
              <a:rPr lang="en-US" sz="2000" dirty="0" smtClean="0">
                <a:solidFill>
                  <a:prstClr val="black"/>
                </a:solidFill>
                <a:latin typeface="Calibri"/>
              </a:rPr>
              <a:t>Program </a:t>
            </a:r>
            <a:r>
              <a:rPr lang="en-US" sz="2000" dirty="0">
                <a:solidFill>
                  <a:prstClr val="black"/>
                </a:solidFill>
                <a:latin typeface="Calibri"/>
              </a:rPr>
              <a:t>standards developed by business and industry </a:t>
            </a:r>
          </a:p>
          <a:p>
            <a:pPr eaLnBrk="1" hangingPunct="1"/>
            <a:endParaRPr lang="en-US" altLang="en-US" dirty="0" smtClean="0"/>
          </a:p>
        </p:txBody>
      </p:sp>
      <p:sp>
        <p:nvSpPr>
          <p:cNvPr id="2" name="Right Arrow 1"/>
          <p:cNvSpPr/>
          <p:nvPr/>
        </p:nvSpPr>
        <p:spPr>
          <a:xfrm>
            <a:off x="3048000" y="4114800"/>
            <a:ext cx="838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Tree>
    <p:extLst>
      <p:ext uri="{BB962C8B-B14F-4D97-AF65-F5344CB8AC3E}">
        <p14:creationId xmlns:p14="http://schemas.microsoft.com/office/powerpoint/2010/main" val="35925615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8200"/>
            <a:ext cx="7886700" cy="685800"/>
          </a:xfrm>
        </p:spPr>
        <p:txBody>
          <a:bodyPr/>
          <a:lstStyle/>
          <a:p>
            <a:r>
              <a:rPr lang="en-US" dirty="0"/>
              <a:t>CTE Program Resources</a:t>
            </a:r>
          </a:p>
        </p:txBody>
      </p:sp>
      <p:pic>
        <p:nvPicPr>
          <p:cNvPr id="4" name="Content Placeholder 3"/>
          <p:cNvPicPr>
            <a:picLocks noGrp="1" noChangeAspect="1"/>
          </p:cNvPicPr>
          <p:nvPr>
            <p:ph idx="1"/>
          </p:nvPr>
        </p:nvPicPr>
        <p:blipFill>
          <a:blip r:embed="rId2"/>
          <a:stretch>
            <a:fillRect/>
          </a:stretch>
        </p:blipFill>
        <p:spPr>
          <a:xfrm>
            <a:off x="628650" y="1524000"/>
            <a:ext cx="7886700" cy="4876800"/>
          </a:xfrm>
          <a:prstGeom prst="rect">
            <a:avLst/>
          </a:prstGeom>
        </p:spPr>
      </p:pic>
    </p:spTree>
    <p:extLst>
      <p:ext uri="{BB962C8B-B14F-4D97-AF65-F5344CB8AC3E}">
        <p14:creationId xmlns:p14="http://schemas.microsoft.com/office/powerpoint/2010/main" val="27048133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1771"/>
            <a:ext cx="9144000" cy="6836229"/>
          </a:xfrm>
          <a:prstGeom prst="rect">
            <a:avLst/>
          </a:prstGeom>
        </p:spPr>
      </p:pic>
    </p:spTree>
    <p:extLst>
      <p:ext uri="{BB962C8B-B14F-4D97-AF65-F5344CB8AC3E}">
        <p14:creationId xmlns:p14="http://schemas.microsoft.com/office/powerpoint/2010/main" val="3997704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Future Additions</a:t>
            </a:r>
            <a:endParaRPr lang="en-US" sz="4000" dirty="0"/>
          </a:p>
        </p:txBody>
      </p:sp>
      <p:sp>
        <p:nvSpPr>
          <p:cNvPr id="3" name="Content Placeholder 2"/>
          <p:cNvSpPr>
            <a:spLocks noGrp="1"/>
          </p:cNvSpPr>
          <p:nvPr>
            <p:ph idx="1"/>
          </p:nvPr>
        </p:nvSpPr>
        <p:spPr/>
        <p:txBody>
          <a:bodyPr/>
          <a:lstStyle/>
          <a:p>
            <a:r>
              <a:rPr lang="en-US" dirty="0" smtClean="0"/>
              <a:t>Course level teacher certifications rather than program level</a:t>
            </a:r>
          </a:p>
          <a:p>
            <a:r>
              <a:rPr lang="en-US" dirty="0" smtClean="0"/>
              <a:t>Link to “My Career </a:t>
            </a:r>
            <a:r>
              <a:rPr lang="en-US" dirty="0"/>
              <a:t>Shines”, an interactive resource </a:t>
            </a:r>
            <a:r>
              <a:rPr lang="en-US" dirty="0" smtClean="0"/>
              <a:t>to </a:t>
            </a:r>
            <a:r>
              <a:rPr lang="en-US" dirty="0"/>
              <a:t>assist students in identifying their ideal career and to enhance their preparation for employment</a:t>
            </a:r>
            <a:r>
              <a:rPr lang="en-US" dirty="0" smtClean="0"/>
              <a:t>.</a:t>
            </a:r>
            <a:endParaRPr lang="en-US" dirty="0"/>
          </a:p>
          <a:p>
            <a:r>
              <a:rPr lang="en-US" dirty="0" smtClean="0"/>
              <a:t>Are there enhancements which would assist you that we should consider? </a:t>
            </a:r>
            <a:endParaRPr lang="en-US" dirty="0"/>
          </a:p>
        </p:txBody>
      </p:sp>
    </p:spTree>
    <p:extLst>
      <p:ext uri="{BB962C8B-B14F-4D97-AF65-F5344CB8AC3E}">
        <p14:creationId xmlns:p14="http://schemas.microsoft.com/office/powerpoint/2010/main" val="3472957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Postsecondary Basic Skills Exit Requirements for Career Certificate Programs</a:t>
            </a:r>
          </a:p>
        </p:txBody>
      </p:sp>
      <p:sp>
        <p:nvSpPr>
          <p:cNvPr id="5" name="TextBox 4"/>
          <p:cNvSpPr txBox="1"/>
          <p:nvPr/>
        </p:nvSpPr>
        <p:spPr>
          <a:xfrm>
            <a:off x="1524000" y="4572000"/>
            <a:ext cx="6096000" cy="584775"/>
          </a:xfrm>
          <a:prstGeom prst="rect">
            <a:avLst/>
          </a:prstGeom>
          <a:noFill/>
        </p:spPr>
        <p:txBody>
          <a:bodyPr wrap="square" rtlCol="0">
            <a:spAutoFit/>
          </a:bodyPr>
          <a:lstStyle/>
          <a:p>
            <a:pPr algn="ctr"/>
            <a:r>
              <a:rPr lang="en-US" sz="3200" dirty="0" smtClean="0"/>
              <a:t>Kathleen Taylor</a:t>
            </a:r>
            <a:endParaRPr lang="en-US" sz="3200" dirty="0"/>
          </a:p>
        </p:txBody>
      </p:sp>
    </p:spTree>
    <p:extLst>
      <p:ext uri="{BB962C8B-B14F-4D97-AF65-F5344CB8AC3E}">
        <p14:creationId xmlns:p14="http://schemas.microsoft.com/office/powerpoint/2010/main" val="3451859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Authority</a:t>
            </a:r>
            <a:endParaRPr lang="en-US" dirty="0"/>
          </a:p>
        </p:txBody>
      </p:sp>
      <p:sp>
        <p:nvSpPr>
          <p:cNvPr id="3" name="Content Placeholder 2"/>
          <p:cNvSpPr>
            <a:spLocks noGrp="1"/>
          </p:cNvSpPr>
          <p:nvPr>
            <p:ph idx="1"/>
          </p:nvPr>
        </p:nvSpPr>
        <p:spPr/>
        <p:txBody>
          <a:bodyPr/>
          <a:lstStyle/>
          <a:p>
            <a:r>
              <a:rPr lang="en-US" dirty="0" smtClean="0"/>
              <a:t>Section 1004.91, Florida Statute</a:t>
            </a:r>
          </a:p>
          <a:p>
            <a:r>
              <a:rPr lang="en-US" dirty="0" smtClean="0"/>
              <a:t>6A-10.040, Florida Administrative Code</a:t>
            </a:r>
          </a:p>
          <a:p>
            <a:r>
              <a:rPr lang="en-US" dirty="0" smtClean="0"/>
              <a:t>Office of Civil Rights</a:t>
            </a:r>
          </a:p>
          <a:p>
            <a:pPr lvl="1"/>
            <a:r>
              <a:rPr lang="en-US" dirty="0"/>
              <a:t>Guidelines for Eliminating Discrimination and Denial of Services on the Basis of Race, Color, National Origin, Sex, and Handicap</a:t>
            </a:r>
            <a:endParaRPr lang="en-US" dirty="0" smtClean="0"/>
          </a:p>
          <a:p>
            <a:pPr lvl="2"/>
            <a:r>
              <a:rPr lang="en-US" dirty="0" smtClean="0"/>
              <a:t>	FEDERAL REGISTER</a:t>
            </a:r>
          </a:p>
          <a:p>
            <a:pPr marL="1371600" lvl="4"/>
            <a:r>
              <a:rPr lang="en-US" dirty="0" smtClean="0"/>
              <a:t>       WEDNESDAY</a:t>
            </a:r>
            <a:r>
              <a:rPr lang="en-US" dirty="0"/>
              <a:t>, MARCH 21, 1979</a:t>
            </a:r>
          </a:p>
          <a:p>
            <a:pPr marL="342900" lvl="1" indent="0">
              <a:buNone/>
            </a:pPr>
            <a:r>
              <a:rPr lang="en-US" dirty="0" smtClean="0"/>
              <a:t>       </a:t>
            </a:r>
            <a:endParaRPr lang="en-US" dirty="0"/>
          </a:p>
          <a:p>
            <a:pPr marL="342900" lvl="1" indent="0">
              <a:buNone/>
            </a:pPr>
            <a:endParaRPr lang="en-US" dirty="0"/>
          </a:p>
        </p:txBody>
      </p:sp>
    </p:spTree>
    <p:extLst>
      <p:ext uri="{BB962C8B-B14F-4D97-AF65-F5344CB8AC3E}">
        <p14:creationId xmlns:p14="http://schemas.microsoft.com/office/powerpoint/2010/main" val="39578704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Section 1004.91, F.S.  </a:t>
            </a:r>
            <a:r>
              <a:rPr lang="en-US" dirty="0"/>
              <a:t>Requirements for career education program basic skills</a:t>
            </a:r>
          </a:p>
        </p:txBody>
      </p:sp>
      <p:sp>
        <p:nvSpPr>
          <p:cNvPr id="3" name="Content Placeholder 2"/>
          <p:cNvSpPr>
            <a:spLocks noGrp="1"/>
          </p:cNvSpPr>
          <p:nvPr>
            <p:ph idx="1"/>
          </p:nvPr>
        </p:nvSpPr>
        <p:spPr/>
        <p:txBody>
          <a:bodyPr/>
          <a:lstStyle/>
          <a:p>
            <a:r>
              <a:rPr lang="en-US" dirty="0" smtClean="0"/>
              <a:t>Students </a:t>
            </a:r>
            <a:r>
              <a:rPr lang="en-US" dirty="0"/>
              <a:t>who enroll in a program offered for career credit of </a:t>
            </a:r>
            <a:r>
              <a:rPr lang="en-US" b="1" dirty="0"/>
              <a:t>450 hours or more</a:t>
            </a:r>
            <a:r>
              <a:rPr lang="en-US" dirty="0"/>
              <a:t> shall complete an entry-level examination within the first 6 weeks </a:t>
            </a:r>
            <a:r>
              <a:rPr lang="en-US" b="1" dirty="0"/>
              <a:t>after admission </a:t>
            </a:r>
            <a:r>
              <a:rPr lang="en-US" dirty="0"/>
              <a:t>into the program.</a:t>
            </a:r>
          </a:p>
          <a:p>
            <a:r>
              <a:rPr lang="en-US" dirty="0" smtClean="0"/>
              <a:t>Each </a:t>
            </a:r>
            <a:r>
              <a:rPr lang="en-US" dirty="0"/>
              <a:t>school district and Florida College System institution that conducts programs that confer career and technical certificates shall provide applied academics instruction through which students receive the basic skills instruction required pursuant to this section</a:t>
            </a:r>
            <a:r>
              <a:rPr lang="en-US" dirty="0" smtClean="0"/>
              <a:t>.</a:t>
            </a:r>
          </a:p>
          <a:p>
            <a:pPr marL="0" indent="0">
              <a:buNone/>
            </a:pPr>
            <a:endParaRPr lang="en-US" dirty="0"/>
          </a:p>
        </p:txBody>
      </p:sp>
    </p:spTree>
    <p:extLst>
      <p:ext uri="{BB962C8B-B14F-4D97-AF65-F5344CB8AC3E}">
        <p14:creationId xmlns:p14="http://schemas.microsoft.com/office/powerpoint/2010/main" val="40345631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Section 1004.91</a:t>
            </a:r>
            <a:r>
              <a:rPr lang="en-US" dirty="0"/>
              <a:t>, </a:t>
            </a:r>
            <a:r>
              <a:rPr lang="en-US" dirty="0" smtClean="0"/>
              <a:t>F.S.  </a:t>
            </a:r>
            <a:r>
              <a:rPr lang="en-US" dirty="0"/>
              <a:t>Requirements for career education program basic skills</a:t>
            </a:r>
          </a:p>
        </p:txBody>
      </p:sp>
      <p:sp>
        <p:nvSpPr>
          <p:cNvPr id="3" name="Content Placeholder 2"/>
          <p:cNvSpPr>
            <a:spLocks noGrp="1"/>
          </p:cNvSpPr>
          <p:nvPr>
            <p:ph idx="1"/>
          </p:nvPr>
        </p:nvSpPr>
        <p:spPr/>
        <p:txBody>
          <a:bodyPr/>
          <a:lstStyle/>
          <a:p>
            <a:r>
              <a:rPr lang="en-US" sz="1500" dirty="0"/>
              <a:t>(3)(a) An adult student with a disability </a:t>
            </a:r>
            <a:r>
              <a:rPr lang="en-US" sz="1500" b="1" dirty="0"/>
              <a:t>may</a:t>
            </a:r>
            <a:r>
              <a:rPr lang="en-US" sz="1500" dirty="0"/>
              <a:t> be exempted from this section.</a:t>
            </a:r>
          </a:p>
          <a:p>
            <a:r>
              <a:rPr lang="en-US" sz="1500" dirty="0"/>
              <a:t>(b) The following students </a:t>
            </a:r>
            <a:r>
              <a:rPr lang="en-US" sz="1500" b="1" dirty="0"/>
              <a:t>are</a:t>
            </a:r>
            <a:r>
              <a:rPr lang="en-US" sz="1500" dirty="0"/>
              <a:t> exempt from this section:</a:t>
            </a:r>
          </a:p>
          <a:p>
            <a:pPr lvl="1"/>
            <a:r>
              <a:rPr lang="en-US" sz="1200" dirty="0"/>
              <a:t>1. A student who possesses a college degree at the associate in applied science level or higher.</a:t>
            </a:r>
          </a:p>
          <a:p>
            <a:pPr lvl="1"/>
            <a:r>
              <a:rPr lang="en-US" sz="1200" dirty="0"/>
              <a:t>2. A student who demonstrates readiness for public postsecondary education pursuant to s. </a:t>
            </a:r>
            <a:r>
              <a:rPr lang="en-US" sz="1200" dirty="0">
                <a:hlinkClick r:id="rId3"/>
              </a:rPr>
              <a:t>1008.30</a:t>
            </a:r>
            <a:r>
              <a:rPr lang="en-US" sz="1200" dirty="0"/>
              <a:t> and applicable rules adopted by the State Board of Education.</a:t>
            </a:r>
          </a:p>
          <a:p>
            <a:pPr lvl="1"/>
            <a:r>
              <a:rPr lang="en-US" sz="1200" dirty="0"/>
              <a:t>3. A student who passes a state or national industry certification or licensure examination that is identified in State Board of Education rules and aligned to the career education program in which the student is enrolled.</a:t>
            </a:r>
          </a:p>
          <a:p>
            <a:pPr lvl="1"/>
            <a:r>
              <a:rPr lang="en-US" sz="1200" dirty="0"/>
              <a:t>4. An adult student who is enrolled in an apprenticeship program that is registered with the Department of Education in accordance with chapter 446.</a:t>
            </a:r>
          </a:p>
          <a:p>
            <a:endParaRPr lang="en-US" dirty="0"/>
          </a:p>
          <a:p>
            <a:endParaRPr lang="en-US" dirty="0"/>
          </a:p>
          <a:p>
            <a:endParaRPr lang="en-US" dirty="0"/>
          </a:p>
        </p:txBody>
      </p:sp>
    </p:spTree>
    <p:extLst>
      <p:ext uri="{BB962C8B-B14F-4D97-AF65-F5344CB8AC3E}">
        <p14:creationId xmlns:p14="http://schemas.microsoft.com/office/powerpoint/2010/main" val="31064136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 Components to CTE</a:t>
            </a:r>
            <a:endParaRPr lang="en-US" dirty="0"/>
          </a:p>
        </p:txBody>
      </p:sp>
      <p:sp>
        <p:nvSpPr>
          <p:cNvPr id="3" name="Text Placeholder 2"/>
          <p:cNvSpPr>
            <a:spLocks noGrp="1"/>
          </p:cNvSpPr>
          <p:nvPr>
            <p:ph type="body" idx="1"/>
          </p:nvPr>
        </p:nvSpPr>
        <p:spPr/>
        <p:txBody>
          <a:bodyPr/>
          <a:lstStyle/>
          <a:p>
            <a:pPr algn="ctr"/>
            <a:r>
              <a:rPr lang="en-US" sz="3200" dirty="0" err="1" smtClean="0"/>
              <a:t>Stefany</a:t>
            </a:r>
            <a:r>
              <a:rPr lang="en-US" sz="3200" dirty="0" smtClean="0"/>
              <a:t> Deckard</a:t>
            </a:r>
            <a:endParaRPr lang="en-US" sz="3200" dirty="0"/>
          </a:p>
        </p:txBody>
      </p:sp>
    </p:spTree>
    <p:extLst>
      <p:ext uri="{BB962C8B-B14F-4D97-AF65-F5344CB8AC3E}">
        <p14:creationId xmlns:p14="http://schemas.microsoft.com/office/powerpoint/2010/main" val="30456513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19200"/>
            <a:ext cx="7886700" cy="793750"/>
          </a:xfrm>
        </p:spPr>
        <p:txBody>
          <a:bodyPr/>
          <a:lstStyle/>
          <a:p>
            <a:r>
              <a:rPr lang="en-US" sz="4000" dirty="0" smtClean="0"/>
              <a:t>Florida’s Career and Technical Student Organizations</a:t>
            </a:r>
            <a:endParaRPr lang="en-US" sz="4000" dirty="0"/>
          </a:p>
        </p:txBody>
      </p:sp>
      <p:pic>
        <p:nvPicPr>
          <p:cNvPr id="15" name="Picture 14"/>
          <p:cNvPicPr>
            <a:picLocks noChangeAspect="1"/>
          </p:cNvPicPr>
          <p:nvPr/>
        </p:nvPicPr>
        <p:blipFill>
          <a:blip r:embed="rId2"/>
          <a:stretch>
            <a:fillRect/>
          </a:stretch>
        </p:blipFill>
        <p:spPr>
          <a:xfrm>
            <a:off x="3955538" y="3257393"/>
            <a:ext cx="1499746" cy="1085182"/>
          </a:xfrm>
          <a:prstGeom prst="rect">
            <a:avLst/>
          </a:prstGeom>
        </p:spPr>
      </p:pic>
      <p:pic>
        <p:nvPicPr>
          <p:cNvPr id="16" name="Picture 15"/>
          <p:cNvPicPr>
            <a:picLocks noChangeAspect="1"/>
          </p:cNvPicPr>
          <p:nvPr/>
        </p:nvPicPr>
        <p:blipFill>
          <a:blip r:embed="rId3"/>
          <a:stretch>
            <a:fillRect/>
          </a:stretch>
        </p:blipFill>
        <p:spPr>
          <a:xfrm>
            <a:off x="6695199" y="2113139"/>
            <a:ext cx="1536325" cy="1127858"/>
          </a:xfrm>
          <a:prstGeom prst="rect">
            <a:avLst/>
          </a:prstGeom>
        </p:spPr>
      </p:pic>
      <p:pic>
        <p:nvPicPr>
          <p:cNvPr id="17" name="Picture 16"/>
          <p:cNvPicPr>
            <a:picLocks noChangeAspect="1"/>
          </p:cNvPicPr>
          <p:nvPr/>
        </p:nvPicPr>
        <p:blipFill>
          <a:blip r:embed="rId4"/>
          <a:stretch>
            <a:fillRect/>
          </a:stretch>
        </p:blipFill>
        <p:spPr>
          <a:xfrm>
            <a:off x="6673521" y="3450746"/>
            <a:ext cx="1463167" cy="1164437"/>
          </a:xfrm>
          <a:prstGeom prst="rect">
            <a:avLst/>
          </a:prstGeom>
        </p:spPr>
      </p:pic>
      <p:pic>
        <p:nvPicPr>
          <p:cNvPr id="18" name="Picture 17"/>
          <p:cNvPicPr>
            <a:picLocks noChangeAspect="1"/>
          </p:cNvPicPr>
          <p:nvPr/>
        </p:nvPicPr>
        <p:blipFill>
          <a:blip r:embed="rId5"/>
          <a:stretch>
            <a:fillRect/>
          </a:stretch>
        </p:blipFill>
        <p:spPr>
          <a:xfrm>
            <a:off x="6692642" y="4763723"/>
            <a:ext cx="1438781" cy="1170533"/>
          </a:xfrm>
          <a:prstGeom prst="rect">
            <a:avLst/>
          </a:prstGeom>
        </p:spPr>
      </p:pic>
      <p:pic>
        <p:nvPicPr>
          <p:cNvPr id="19" name="Picture 18"/>
          <p:cNvPicPr>
            <a:picLocks noChangeAspect="1"/>
          </p:cNvPicPr>
          <p:nvPr/>
        </p:nvPicPr>
        <p:blipFill>
          <a:blip r:embed="rId6"/>
          <a:stretch>
            <a:fillRect/>
          </a:stretch>
        </p:blipFill>
        <p:spPr>
          <a:xfrm>
            <a:off x="829523" y="4863620"/>
            <a:ext cx="1920406" cy="1085182"/>
          </a:xfrm>
          <a:prstGeom prst="rect">
            <a:avLst/>
          </a:prstGeom>
        </p:spPr>
      </p:pic>
      <p:pic>
        <p:nvPicPr>
          <p:cNvPr id="20" name="Picture 19"/>
          <p:cNvPicPr>
            <a:picLocks noChangeAspect="1"/>
          </p:cNvPicPr>
          <p:nvPr/>
        </p:nvPicPr>
        <p:blipFill>
          <a:blip r:embed="rId7"/>
          <a:stretch>
            <a:fillRect/>
          </a:stretch>
        </p:blipFill>
        <p:spPr>
          <a:xfrm>
            <a:off x="3955538" y="4742941"/>
            <a:ext cx="1359526" cy="1371719"/>
          </a:xfrm>
          <a:prstGeom prst="rect">
            <a:avLst/>
          </a:prstGeom>
        </p:spPr>
      </p:pic>
      <p:pic>
        <p:nvPicPr>
          <p:cNvPr id="21" name="Picture 20"/>
          <p:cNvPicPr>
            <a:picLocks noChangeAspect="1"/>
          </p:cNvPicPr>
          <p:nvPr/>
        </p:nvPicPr>
        <p:blipFill>
          <a:blip r:embed="rId8"/>
          <a:stretch>
            <a:fillRect/>
          </a:stretch>
        </p:blipFill>
        <p:spPr>
          <a:xfrm>
            <a:off x="3955538" y="2120141"/>
            <a:ext cx="1524132" cy="749873"/>
          </a:xfrm>
          <a:prstGeom prst="rect">
            <a:avLst/>
          </a:prstGeom>
        </p:spPr>
      </p:pic>
      <p:pic>
        <p:nvPicPr>
          <p:cNvPr id="22" name="Picture 21"/>
          <p:cNvPicPr>
            <a:picLocks noChangeAspect="1"/>
          </p:cNvPicPr>
          <p:nvPr/>
        </p:nvPicPr>
        <p:blipFill>
          <a:blip r:embed="rId9"/>
          <a:stretch>
            <a:fillRect/>
          </a:stretch>
        </p:blipFill>
        <p:spPr>
          <a:xfrm>
            <a:off x="1014579" y="2310262"/>
            <a:ext cx="1298561" cy="847417"/>
          </a:xfrm>
          <a:prstGeom prst="rect">
            <a:avLst/>
          </a:prstGeom>
        </p:spPr>
      </p:pic>
      <p:pic>
        <p:nvPicPr>
          <p:cNvPr id="23" name="Picture 22"/>
          <p:cNvPicPr>
            <a:picLocks noChangeAspect="1"/>
          </p:cNvPicPr>
          <p:nvPr/>
        </p:nvPicPr>
        <p:blipFill>
          <a:blip r:embed="rId10"/>
          <a:stretch>
            <a:fillRect/>
          </a:stretch>
        </p:blipFill>
        <p:spPr>
          <a:xfrm>
            <a:off x="1140445" y="3389781"/>
            <a:ext cx="1237595" cy="1225402"/>
          </a:xfrm>
          <a:prstGeom prst="rect">
            <a:avLst/>
          </a:prstGeom>
        </p:spPr>
      </p:pic>
    </p:spTree>
    <p:extLst>
      <p:ext uri="{BB962C8B-B14F-4D97-AF65-F5344CB8AC3E}">
        <p14:creationId xmlns:p14="http://schemas.microsoft.com/office/powerpoint/2010/main" val="21493806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8591550" cy="990600"/>
          </a:xfrm>
        </p:spPr>
        <p:txBody>
          <a:bodyPr>
            <a:noAutofit/>
          </a:bodyPr>
          <a:lstStyle/>
          <a:p>
            <a:pPr algn="ctr"/>
            <a:r>
              <a:rPr lang="en-US" sz="3200" b="1" dirty="0">
                <a:solidFill>
                  <a:srgbClr val="F07F09">
                    <a:tint val="88000"/>
                    <a:satMod val="150000"/>
                  </a:srgbClr>
                </a:solidFill>
                <a:effectLst>
                  <a:outerShdw blurRad="53975" dist="22860" dir="5400000" algn="tl" rotWithShape="0">
                    <a:srgbClr val="000000">
                      <a:alpha val="55000"/>
                    </a:srgbClr>
                  </a:outerShdw>
                </a:effectLst>
                <a:latin typeface="Arial" pitchFamily="34" charset="0"/>
                <a:cs typeface="Arial" pitchFamily="34" charset="0"/>
              </a:rPr>
              <a:t>Career and Technical Student Organizations</a:t>
            </a:r>
            <a:endParaRPr lang="en-US" sz="3200" dirty="0"/>
          </a:p>
        </p:txBody>
      </p:sp>
      <p:sp>
        <p:nvSpPr>
          <p:cNvPr id="3" name="Content Placeholder 2"/>
          <p:cNvSpPr>
            <a:spLocks noGrp="1"/>
          </p:cNvSpPr>
          <p:nvPr>
            <p:ph sz="quarter" idx="13"/>
          </p:nvPr>
        </p:nvSpPr>
        <p:spPr>
          <a:xfrm>
            <a:off x="274320" y="1752600"/>
            <a:ext cx="8595360" cy="4648200"/>
          </a:xfrm>
        </p:spPr>
        <p:txBody>
          <a:bodyPr>
            <a:normAutofit/>
          </a:bodyPr>
          <a:lstStyle/>
          <a:p>
            <a:r>
              <a:rPr lang="en-US" dirty="0" smtClean="0"/>
              <a:t>Florida </a:t>
            </a:r>
            <a:r>
              <a:rPr lang="en-US" dirty="0"/>
              <a:t>Business Professionals of America (BPA)</a:t>
            </a:r>
          </a:p>
          <a:p>
            <a:r>
              <a:rPr lang="en-US" dirty="0"/>
              <a:t>Florida Collegiate DECA (Delta Epsilon Chi)</a:t>
            </a:r>
          </a:p>
          <a:p>
            <a:r>
              <a:rPr lang="en-US" dirty="0"/>
              <a:t>Florida DECA (DECA)</a:t>
            </a:r>
          </a:p>
          <a:p>
            <a:r>
              <a:rPr lang="en-US" dirty="0"/>
              <a:t>Florida Family, Career and Community Leaders of America (FCCLA)</a:t>
            </a:r>
          </a:p>
          <a:p>
            <a:r>
              <a:rPr lang="en-US" dirty="0"/>
              <a:t>Florida FBLA  Association.</a:t>
            </a:r>
          </a:p>
          <a:p>
            <a:r>
              <a:rPr lang="en-US" dirty="0"/>
              <a:t>Florida FFA  Association</a:t>
            </a:r>
          </a:p>
          <a:p>
            <a:r>
              <a:rPr lang="en-US" dirty="0"/>
              <a:t>Florida Health Occupations Students of America (HOSA)</a:t>
            </a:r>
          </a:p>
          <a:p>
            <a:r>
              <a:rPr lang="en-US" dirty="0"/>
              <a:t>Florida Phi Beta Lambda</a:t>
            </a:r>
          </a:p>
          <a:p>
            <a:r>
              <a:rPr lang="en-US" dirty="0"/>
              <a:t>Florida Public Service Association (FPSA)</a:t>
            </a:r>
          </a:p>
          <a:p>
            <a:r>
              <a:rPr lang="en-US" dirty="0"/>
              <a:t>Florida SkillsUSA</a:t>
            </a:r>
          </a:p>
          <a:p>
            <a:r>
              <a:rPr lang="en-US" dirty="0"/>
              <a:t>Florida Technology Association (TSA)</a:t>
            </a:r>
          </a:p>
          <a:p>
            <a:endParaRPr lang="en-US" dirty="0"/>
          </a:p>
        </p:txBody>
      </p:sp>
    </p:spTree>
    <p:extLst>
      <p:ext uri="{BB962C8B-B14F-4D97-AF65-F5344CB8AC3E}">
        <p14:creationId xmlns:p14="http://schemas.microsoft.com/office/powerpoint/2010/main" val="7833830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0"/>
            <a:ext cx="8591550" cy="762000"/>
          </a:xfrm>
        </p:spPr>
        <p:txBody>
          <a:bodyPr>
            <a:normAutofit/>
          </a:bodyPr>
          <a:lstStyle/>
          <a:p>
            <a:pPr algn="ctr"/>
            <a:r>
              <a:rPr lang="en-US" dirty="0"/>
              <a:t>Career </a:t>
            </a:r>
            <a:r>
              <a:rPr lang="en-US" dirty="0">
                <a:latin typeface="Arial" panose="020B0604020202020204" pitchFamily="34" charset="0"/>
                <a:cs typeface="Arial" panose="020B0604020202020204" pitchFamily="34" charset="0"/>
              </a:rPr>
              <a:t>Clusters</a:t>
            </a:r>
          </a:p>
        </p:txBody>
      </p:sp>
      <p:sp>
        <p:nvSpPr>
          <p:cNvPr id="4" name="Rectangle 3"/>
          <p:cNvSpPr/>
          <p:nvPr/>
        </p:nvSpPr>
        <p:spPr>
          <a:xfrm>
            <a:off x="274319" y="1610591"/>
            <a:ext cx="1752600" cy="67540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Agriculture, Food &amp;</a:t>
            </a:r>
          </a:p>
          <a:p>
            <a:pPr algn="ctr"/>
            <a:r>
              <a:rPr lang="en-US" sz="1400" dirty="0">
                <a:latin typeface="Arial" panose="020B0604020202020204" pitchFamily="34" charset="0"/>
                <a:cs typeface="Arial" panose="020B0604020202020204" pitchFamily="34" charset="0"/>
              </a:rPr>
              <a:t>Natural Resources</a:t>
            </a:r>
          </a:p>
        </p:txBody>
      </p:sp>
      <p:sp>
        <p:nvSpPr>
          <p:cNvPr id="5" name="Rectangle 4"/>
          <p:cNvSpPr/>
          <p:nvPr/>
        </p:nvSpPr>
        <p:spPr>
          <a:xfrm>
            <a:off x="2362200" y="1631373"/>
            <a:ext cx="1524000" cy="65462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Architecture &amp;</a:t>
            </a:r>
          </a:p>
          <a:p>
            <a:pPr algn="ctr"/>
            <a:r>
              <a:rPr lang="en-US" sz="1400" dirty="0">
                <a:latin typeface="Arial" panose="020B0604020202020204" pitchFamily="34" charset="0"/>
                <a:cs typeface="Arial" panose="020B0604020202020204" pitchFamily="34" charset="0"/>
              </a:rPr>
              <a:t>Construction</a:t>
            </a:r>
          </a:p>
        </p:txBody>
      </p:sp>
      <p:sp>
        <p:nvSpPr>
          <p:cNvPr id="6" name="Rectangle 5"/>
          <p:cNvSpPr/>
          <p:nvPr/>
        </p:nvSpPr>
        <p:spPr>
          <a:xfrm>
            <a:off x="4419600" y="1655618"/>
            <a:ext cx="1752600" cy="63038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Arts, A/V Technology &amp;</a:t>
            </a:r>
          </a:p>
          <a:p>
            <a:pPr algn="ctr"/>
            <a:r>
              <a:rPr lang="en-US" sz="1400" dirty="0">
                <a:latin typeface="Arial" panose="020B0604020202020204" pitchFamily="34" charset="0"/>
                <a:cs typeface="Arial" panose="020B0604020202020204" pitchFamily="34" charset="0"/>
              </a:rPr>
              <a:t>Communication</a:t>
            </a:r>
          </a:p>
        </p:txBody>
      </p:sp>
      <p:sp>
        <p:nvSpPr>
          <p:cNvPr id="7" name="Rectangle 6"/>
          <p:cNvSpPr/>
          <p:nvPr/>
        </p:nvSpPr>
        <p:spPr>
          <a:xfrm>
            <a:off x="6670964" y="1666009"/>
            <a:ext cx="2057400" cy="59920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Business, Management </a:t>
            </a:r>
          </a:p>
          <a:p>
            <a:pPr algn="ctr"/>
            <a:r>
              <a:rPr lang="en-US" sz="1400" dirty="0">
                <a:latin typeface="Arial" panose="020B0604020202020204" pitchFamily="34" charset="0"/>
                <a:cs typeface="Arial" panose="020B0604020202020204" pitchFamily="34" charset="0"/>
              </a:rPr>
              <a:t>&amp; Administration</a:t>
            </a:r>
          </a:p>
        </p:txBody>
      </p:sp>
      <p:sp>
        <p:nvSpPr>
          <p:cNvPr id="8" name="Rectangle 7"/>
          <p:cNvSpPr/>
          <p:nvPr/>
        </p:nvSpPr>
        <p:spPr>
          <a:xfrm>
            <a:off x="1104900" y="2112818"/>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53646" y="2499879"/>
            <a:ext cx="2057400" cy="67714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Financial Services</a:t>
            </a:r>
          </a:p>
        </p:txBody>
      </p:sp>
      <p:sp>
        <p:nvSpPr>
          <p:cNvPr id="10" name="Rectangle 9"/>
          <p:cNvSpPr/>
          <p:nvPr/>
        </p:nvSpPr>
        <p:spPr>
          <a:xfrm>
            <a:off x="251459" y="3574472"/>
            <a:ext cx="1752600" cy="69272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Government &amp; Public</a:t>
            </a:r>
          </a:p>
          <a:p>
            <a:pPr algn="ctr"/>
            <a:r>
              <a:rPr lang="en-US" sz="1400" dirty="0">
                <a:latin typeface="Arial" panose="020B0604020202020204" pitchFamily="34" charset="0"/>
                <a:cs typeface="Arial" panose="020B0604020202020204" pitchFamily="34" charset="0"/>
              </a:rPr>
              <a:t>Administration</a:t>
            </a:r>
          </a:p>
        </p:txBody>
      </p:sp>
      <p:sp>
        <p:nvSpPr>
          <p:cNvPr id="11" name="Rectangle 10"/>
          <p:cNvSpPr/>
          <p:nvPr/>
        </p:nvSpPr>
        <p:spPr>
          <a:xfrm>
            <a:off x="264188" y="4644736"/>
            <a:ext cx="1727142" cy="64423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Information</a:t>
            </a:r>
          </a:p>
          <a:p>
            <a:pPr algn="ctr"/>
            <a:r>
              <a:rPr lang="en-US" sz="1400" dirty="0">
                <a:latin typeface="Arial" panose="020B0604020202020204" pitchFamily="34" charset="0"/>
                <a:cs typeface="Arial" panose="020B0604020202020204" pitchFamily="34" charset="0"/>
              </a:rPr>
              <a:t>Technology</a:t>
            </a:r>
          </a:p>
        </p:txBody>
      </p:sp>
      <p:sp>
        <p:nvSpPr>
          <p:cNvPr id="16" name="Rectangle 15"/>
          <p:cNvSpPr/>
          <p:nvPr/>
        </p:nvSpPr>
        <p:spPr>
          <a:xfrm>
            <a:off x="4419600" y="2505941"/>
            <a:ext cx="1752600" cy="694459"/>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Engineering &amp; Technology</a:t>
            </a:r>
          </a:p>
          <a:p>
            <a:pPr algn="ctr"/>
            <a:r>
              <a:rPr lang="en-US" sz="1400" dirty="0">
                <a:latin typeface="Arial" panose="020B0604020202020204" pitchFamily="34" charset="0"/>
                <a:cs typeface="Arial" panose="020B0604020202020204" pitchFamily="34" charset="0"/>
              </a:rPr>
              <a:t>Education</a:t>
            </a:r>
          </a:p>
        </p:txBody>
      </p:sp>
      <p:sp>
        <p:nvSpPr>
          <p:cNvPr id="17" name="Rectangle 16"/>
          <p:cNvSpPr/>
          <p:nvPr/>
        </p:nvSpPr>
        <p:spPr>
          <a:xfrm>
            <a:off x="2362200" y="2516332"/>
            <a:ext cx="1524000" cy="684068"/>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Energy</a:t>
            </a:r>
          </a:p>
        </p:txBody>
      </p:sp>
      <p:sp>
        <p:nvSpPr>
          <p:cNvPr id="19" name="Rectangle 18"/>
          <p:cNvSpPr/>
          <p:nvPr/>
        </p:nvSpPr>
        <p:spPr>
          <a:xfrm>
            <a:off x="276917" y="2582140"/>
            <a:ext cx="1750002" cy="61826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Education &amp; Training</a:t>
            </a:r>
          </a:p>
        </p:txBody>
      </p:sp>
      <p:sp>
        <p:nvSpPr>
          <p:cNvPr id="20" name="Rectangle 19"/>
          <p:cNvSpPr/>
          <p:nvPr/>
        </p:nvSpPr>
        <p:spPr>
          <a:xfrm>
            <a:off x="2362200" y="4703619"/>
            <a:ext cx="1524000" cy="5853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Law, Public Safety &amp;</a:t>
            </a:r>
          </a:p>
          <a:p>
            <a:pPr algn="ctr"/>
            <a:r>
              <a:rPr lang="en-US" sz="1400" dirty="0">
                <a:latin typeface="Arial" panose="020B0604020202020204" pitchFamily="34" charset="0"/>
                <a:cs typeface="Arial" panose="020B0604020202020204" pitchFamily="34" charset="0"/>
              </a:rPr>
              <a:t>Security</a:t>
            </a:r>
          </a:p>
        </p:txBody>
      </p:sp>
      <p:sp>
        <p:nvSpPr>
          <p:cNvPr id="21" name="Rectangle 20"/>
          <p:cNvSpPr/>
          <p:nvPr/>
        </p:nvSpPr>
        <p:spPr>
          <a:xfrm>
            <a:off x="2362200" y="3564082"/>
            <a:ext cx="1524000" cy="70311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Health Science</a:t>
            </a:r>
          </a:p>
        </p:txBody>
      </p:sp>
      <p:sp>
        <p:nvSpPr>
          <p:cNvPr id="22" name="Rectangle 21"/>
          <p:cNvSpPr/>
          <p:nvPr/>
        </p:nvSpPr>
        <p:spPr>
          <a:xfrm>
            <a:off x="4419600" y="3553691"/>
            <a:ext cx="1752600" cy="71350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Hospitality &amp; Tourism</a:t>
            </a:r>
          </a:p>
        </p:txBody>
      </p:sp>
      <p:sp>
        <p:nvSpPr>
          <p:cNvPr id="23" name="Rectangle 22"/>
          <p:cNvSpPr/>
          <p:nvPr/>
        </p:nvSpPr>
        <p:spPr>
          <a:xfrm>
            <a:off x="6670964" y="3564082"/>
            <a:ext cx="2057400" cy="70311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Human Services</a:t>
            </a:r>
          </a:p>
        </p:txBody>
      </p:sp>
      <p:sp>
        <p:nvSpPr>
          <p:cNvPr id="24" name="Rectangle 23"/>
          <p:cNvSpPr/>
          <p:nvPr/>
        </p:nvSpPr>
        <p:spPr>
          <a:xfrm>
            <a:off x="4419600" y="4719203"/>
            <a:ext cx="1752600" cy="60613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Manufacturing</a:t>
            </a:r>
          </a:p>
        </p:txBody>
      </p:sp>
      <p:sp>
        <p:nvSpPr>
          <p:cNvPr id="25" name="Rectangle 24"/>
          <p:cNvSpPr/>
          <p:nvPr/>
        </p:nvSpPr>
        <p:spPr>
          <a:xfrm>
            <a:off x="6670964" y="4703618"/>
            <a:ext cx="2057400" cy="5853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Marketing, Sales &amp;</a:t>
            </a:r>
          </a:p>
          <a:p>
            <a:pPr algn="ctr"/>
            <a:r>
              <a:rPr lang="en-US" sz="1400" dirty="0">
                <a:latin typeface="Arial" panose="020B0604020202020204" pitchFamily="34" charset="0"/>
                <a:cs typeface="Arial" panose="020B0604020202020204" pitchFamily="34" charset="0"/>
              </a:rPr>
              <a:t>Service</a:t>
            </a:r>
          </a:p>
        </p:txBody>
      </p:sp>
      <p:sp>
        <p:nvSpPr>
          <p:cNvPr id="26" name="Rectangle 25"/>
          <p:cNvSpPr/>
          <p:nvPr/>
        </p:nvSpPr>
        <p:spPr>
          <a:xfrm>
            <a:off x="276917" y="5638800"/>
            <a:ext cx="1727142" cy="64077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Transportation,</a:t>
            </a:r>
          </a:p>
          <a:p>
            <a:pPr algn="ctr"/>
            <a:r>
              <a:rPr lang="en-US" sz="1400" dirty="0">
                <a:latin typeface="Arial" panose="020B0604020202020204" pitchFamily="34" charset="0"/>
                <a:cs typeface="Arial" panose="020B0604020202020204" pitchFamily="34" charset="0"/>
              </a:rPr>
              <a:t>Distribution &amp; Logistics</a:t>
            </a:r>
          </a:p>
        </p:txBody>
      </p:sp>
    </p:spTree>
    <p:extLst>
      <p:ext uri="{BB962C8B-B14F-4D97-AF65-F5344CB8AC3E}">
        <p14:creationId xmlns:p14="http://schemas.microsoft.com/office/powerpoint/2010/main" val="41934328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628650" y="871538"/>
            <a:ext cx="7886700" cy="793750"/>
          </a:xfrm>
        </p:spPr>
        <p:txBody>
          <a:bodyPr/>
          <a:lstStyle/>
          <a:p>
            <a:pPr eaLnBrk="1" hangingPunct="1"/>
            <a:r>
              <a:rPr lang="en-US" altLang="en-US" dirty="0" smtClean="0">
                <a:solidFill>
                  <a:srgbClr val="002060"/>
                </a:solidFill>
                <a:latin typeface="Arial" charset="0"/>
                <a:cs typeface="Arial" charset="0"/>
              </a:rPr>
              <a:t>Purpose of CTSOs</a:t>
            </a:r>
            <a:endParaRPr altLang="en-US" dirty="0" smtClean="0">
              <a:solidFill>
                <a:srgbClr val="002060"/>
              </a:solidFill>
              <a:latin typeface="Arial" charset="0"/>
              <a:cs typeface="Arial" charset="0"/>
            </a:endParaRPr>
          </a:p>
        </p:txBody>
      </p:sp>
      <p:sp>
        <p:nvSpPr>
          <p:cNvPr id="3" name="Content Placeholder 2"/>
          <p:cNvSpPr>
            <a:spLocks noGrp="1"/>
          </p:cNvSpPr>
          <p:nvPr>
            <p:ph idx="4294967295"/>
          </p:nvPr>
        </p:nvSpPr>
        <p:spPr>
          <a:xfrm>
            <a:off x="628650" y="1665288"/>
            <a:ext cx="7886700" cy="4595812"/>
          </a:xfrm>
          <a:prstGeom prst="rect">
            <a:avLst/>
          </a:prstGeom>
        </p:spPr>
        <p:txBody>
          <a:bodyPr>
            <a:normAutofit fontScale="92500" lnSpcReduction="10000"/>
          </a:bodyPr>
          <a:lstStyle/>
          <a:p>
            <a:pPr eaLnBrk="1" hangingPunct="1">
              <a:defRPr/>
            </a:pPr>
            <a:r>
              <a:rPr lang="en-US" sz="2400" dirty="0" smtClean="0">
                <a:solidFill>
                  <a:srgbClr val="000000"/>
                </a:solidFill>
                <a:latin typeface="Arial" panose="020B0604020202020204" pitchFamily="34" charset="0"/>
                <a:cs typeface="Arial" panose="020B0604020202020204" pitchFamily="34" charset="0"/>
              </a:rPr>
              <a:t>To function as an integral part of the curriculum</a:t>
            </a:r>
          </a:p>
          <a:p>
            <a:pPr lvl="1" eaLnBrk="1" hangingPunct="1">
              <a:defRPr/>
            </a:pPr>
            <a:r>
              <a:rPr lang="en-US" sz="2400" dirty="0" smtClean="0">
                <a:solidFill>
                  <a:srgbClr val="000000"/>
                </a:solidFill>
                <a:latin typeface="Arial" panose="020B0604020202020204" pitchFamily="34" charset="0"/>
                <a:cs typeface="Arial" panose="020B0604020202020204" pitchFamily="34" charset="0"/>
              </a:rPr>
              <a:t>Extra-curricular--NO</a:t>
            </a:r>
          </a:p>
          <a:p>
            <a:pPr lvl="1" eaLnBrk="1" hangingPunct="1">
              <a:defRPr/>
            </a:pPr>
            <a:r>
              <a:rPr lang="en-US" sz="2400" dirty="0" err="1" smtClean="0">
                <a:solidFill>
                  <a:srgbClr val="000000"/>
                </a:solidFill>
                <a:latin typeface="Arial" panose="020B0604020202020204" pitchFamily="34" charset="0"/>
                <a:cs typeface="Arial" panose="020B0604020202020204" pitchFamily="34" charset="0"/>
              </a:rPr>
              <a:t>Intercurricular</a:t>
            </a:r>
            <a:r>
              <a:rPr lang="en-US" sz="2400" dirty="0" smtClean="0">
                <a:solidFill>
                  <a:srgbClr val="000000"/>
                </a:solidFill>
                <a:latin typeface="Arial" panose="020B0604020202020204" pitchFamily="34" charset="0"/>
                <a:cs typeface="Arial" panose="020B0604020202020204" pitchFamily="34" charset="0"/>
              </a:rPr>
              <a:t>—YES</a:t>
            </a:r>
          </a:p>
          <a:p>
            <a:pPr lvl="1" eaLnBrk="1" hangingPunct="1">
              <a:defRPr/>
            </a:pPr>
            <a:r>
              <a:rPr lang="en-US" sz="2400" dirty="0" smtClean="0">
                <a:solidFill>
                  <a:srgbClr val="000000"/>
                </a:solidFill>
                <a:latin typeface="Arial" panose="020B0604020202020204" pitchFamily="34" charset="0"/>
                <a:cs typeface="Arial" panose="020B0604020202020204" pitchFamily="34" charset="0"/>
              </a:rPr>
              <a:t>Co-curricular –YES </a:t>
            </a:r>
            <a:endParaRPr lang="en-US" sz="2400" dirty="0" smtClean="0">
              <a:solidFill>
                <a:srgbClr val="000000"/>
              </a:solidFill>
              <a:latin typeface="Arial" panose="020B0604020202020204" pitchFamily="34" charset="0"/>
              <a:cs typeface="Arial" panose="020B0604020202020204" pitchFamily="34" charset="0"/>
            </a:endParaRPr>
          </a:p>
          <a:p>
            <a:pPr lvl="1" eaLnBrk="1" hangingPunct="1">
              <a:defRPr/>
            </a:pPr>
            <a:endParaRPr lang="en-US" sz="2400" dirty="0" smtClean="0">
              <a:solidFill>
                <a:srgbClr val="000000"/>
              </a:solidFill>
              <a:latin typeface="Arial" panose="020B0604020202020204" pitchFamily="34" charset="0"/>
              <a:cs typeface="Arial" panose="020B0604020202020204" pitchFamily="34" charset="0"/>
            </a:endParaRPr>
          </a:p>
          <a:p>
            <a:pPr eaLnBrk="1" hangingPunct="1">
              <a:defRPr/>
            </a:pPr>
            <a:r>
              <a:rPr lang="en-US" sz="2400" dirty="0" smtClean="0">
                <a:solidFill>
                  <a:srgbClr val="000000"/>
                </a:solidFill>
                <a:latin typeface="Arial" panose="020B0604020202020204" pitchFamily="34" charset="0"/>
                <a:cs typeface="Arial" panose="020B0604020202020204" pitchFamily="34" charset="0"/>
              </a:rPr>
              <a:t>To provide opportunities for students</a:t>
            </a:r>
            <a:r>
              <a:rPr lang="en-US" sz="2400" dirty="0">
                <a:solidFill>
                  <a:srgbClr val="000000"/>
                </a:solidFill>
                <a:latin typeface="Arial" panose="020B0604020202020204" pitchFamily="34" charset="0"/>
                <a:cs typeface="Arial" panose="020B0604020202020204" pitchFamily="34" charset="0"/>
              </a:rPr>
              <a:t> </a:t>
            </a:r>
            <a:r>
              <a:rPr lang="en-US" sz="2400" dirty="0" smtClean="0">
                <a:solidFill>
                  <a:srgbClr val="000000"/>
                </a:solidFill>
                <a:latin typeface="Arial" panose="020B0604020202020204" pitchFamily="34" charset="0"/>
                <a:cs typeface="Arial" panose="020B0604020202020204" pitchFamily="34" charset="0"/>
              </a:rPr>
              <a:t>to develop</a:t>
            </a:r>
          </a:p>
          <a:p>
            <a:pPr lvl="1" eaLnBrk="1" hangingPunct="1">
              <a:defRPr/>
            </a:pPr>
            <a:r>
              <a:rPr lang="en-US" sz="2400" dirty="0">
                <a:solidFill>
                  <a:srgbClr val="000000"/>
                </a:solidFill>
                <a:latin typeface="Arial" panose="020B0604020202020204" pitchFamily="34" charset="0"/>
                <a:cs typeface="Arial" panose="020B0604020202020204" pitchFamily="34" charset="0"/>
              </a:rPr>
              <a:t>T</a:t>
            </a:r>
            <a:r>
              <a:rPr lang="en-US" sz="2400" dirty="0" smtClean="0">
                <a:solidFill>
                  <a:srgbClr val="000000"/>
                </a:solidFill>
                <a:latin typeface="Arial" panose="020B0604020202020204" pitchFamily="34" charset="0"/>
                <a:cs typeface="Arial" panose="020B0604020202020204" pitchFamily="34" charset="0"/>
              </a:rPr>
              <a:t>echnical skills</a:t>
            </a:r>
          </a:p>
          <a:p>
            <a:pPr lvl="1" eaLnBrk="1" hangingPunct="1">
              <a:defRPr/>
            </a:pPr>
            <a:r>
              <a:rPr lang="en-US" sz="2400" dirty="0" smtClean="0">
                <a:solidFill>
                  <a:srgbClr val="000000"/>
                </a:solidFill>
                <a:latin typeface="Arial" panose="020B0604020202020204" pitchFamily="34" charset="0"/>
                <a:cs typeface="Arial" panose="020B0604020202020204" pitchFamily="34" charset="0"/>
              </a:rPr>
              <a:t>Leadership skills</a:t>
            </a:r>
          </a:p>
          <a:p>
            <a:pPr lvl="1" eaLnBrk="1" hangingPunct="1">
              <a:defRPr/>
            </a:pPr>
            <a:r>
              <a:rPr lang="en-US" sz="2400" dirty="0" smtClean="0">
                <a:solidFill>
                  <a:srgbClr val="000000"/>
                </a:solidFill>
                <a:latin typeface="Arial" panose="020B0604020202020204" pitchFamily="34" charset="0"/>
                <a:cs typeface="Arial" panose="020B0604020202020204" pitchFamily="34" charset="0"/>
              </a:rPr>
              <a:t>Personal skills</a:t>
            </a:r>
          </a:p>
          <a:p>
            <a:pPr marL="170752" lvl="1" indent="0" eaLnBrk="1" hangingPunct="1">
              <a:buNone/>
              <a:defRPr/>
            </a:pPr>
            <a:endParaRPr lang="en-US" sz="2400" dirty="0" smtClean="0">
              <a:solidFill>
                <a:srgbClr val="000000"/>
              </a:solidFill>
              <a:latin typeface="Arial" panose="020B0604020202020204" pitchFamily="34" charset="0"/>
              <a:cs typeface="Arial" panose="020B0604020202020204" pitchFamily="34" charset="0"/>
            </a:endParaRPr>
          </a:p>
          <a:p>
            <a:pPr eaLnBrk="1" hangingPunct="1">
              <a:defRPr/>
            </a:pPr>
            <a:r>
              <a:rPr lang="en-US" sz="2400" dirty="0" smtClean="0">
                <a:solidFill>
                  <a:srgbClr val="000000"/>
                </a:solidFill>
                <a:latin typeface="Arial" panose="020B0604020202020204" pitchFamily="34" charset="0"/>
                <a:cs typeface="Arial" panose="020B0604020202020204" pitchFamily="34" charset="0"/>
              </a:rPr>
              <a:t>To provide for active student participation</a:t>
            </a:r>
          </a:p>
          <a:p>
            <a:pPr lvl="1" eaLnBrk="1" hangingPunct="1">
              <a:defRPr/>
            </a:pPr>
            <a:r>
              <a:rPr lang="en-US" sz="2400" dirty="0" smtClean="0">
                <a:solidFill>
                  <a:srgbClr val="000000"/>
                </a:solidFill>
                <a:latin typeface="Arial" panose="020B0604020202020204" pitchFamily="34" charset="0"/>
                <a:cs typeface="Arial" panose="020B0604020202020204" pitchFamily="34" charset="0"/>
              </a:rPr>
              <a:t>Local, state and national levels</a:t>
            </a:r>
          </a:p>
          <a:p>
            <a:pPr marL="457200" lvl="1" indent="0" eaLnBrk="1" hangingPunct="1">
              <a:buNone/>
              <a:defRPr/>
            </a:pPr>
            <a:endParaRPr lang="en-US" dirty="0" smtClean="0"/>
          </a:p>
        </p:txBody>
      </p:sp>
    </p:spTree>
    <p:extLst>
      <p:ext uri="{BB962C8B-B14F-4D97-AF65-F5344CB8AC3E}">
        <p14:creationId xmlns:p14="http://schemas.microsoft.com/office/powerpoint/2010/main" val="26899772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Leadership</a:t>
            </a:r>
            <a:endParaRPr lang="en-US" dirty="0"/>
          </a:p>
        </p:txBody>
      </p:sp>
    </p:spTree>
    <p:extLst>
      <p:ext uri="{BB962C8B-B14F-4D97-AF65-F5344CB8AC3E}">
        <p14:creationId xmlns:p14="http://schemas.microsoft.com/office/powerpoint/2010/main" val="24214167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a:bodyPr>
          <a:lstStyle/>
          <a:p>
            <a:pPr eaLnBrk="1" hangingPunct="1"/>
            <a:r>
              <a:rPr lang="en-US" sz="3600" dirty="0">
                <a:solidFill>
                  <a:srgbClr val="1F497D"/>
                </a:solidFill>
                <a:latin typeface="Calibri"/>
              </a:rPr>
              <a:t>Division of Career and Adult Education</a:t>
            </a:r>
            <a:endParaRPr altLang="en-US" dirty="0" smtClean="0"/>
          </a:p>
        </p:txBody>
      </p:sp>
      <p:graphicFrame>
        <p:nvGraphicFramePr>
          <p:cNvPr id="2" name="Diagram 1"/>
          <p:cNvGraphicFramePr/>
          <p:nvPr>
            <p:extLst>
              <p:ext uri="{D42A27DB-BD31-4B8C-83A1-F6EECF244321}">
                <p14:modId xmlns:p14="http://schemas.microsoft.com/office/powerpoint/2010/main" val="657399098"/>
              </p:ext>
            </p:extLst>
          </p:nvPr>
        </p:nvGraphicFramePr>
        <p:xfrm>
          <a:off x="990600" y="1295401"/>
          <a:ext cx="7467599" cy="5029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20337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6386" name="Title 1"/>
          <p:cNvSpPr>
            <a:spLocks noGrp="1"/>
          </p:cNvSpPr>
          <p:nvPr>
            <p:ph type="title"/>
          </p:nvPr>
        </p:nvSpPr>
        <p:spPr>
          <a:xfrm>
            <a:off x="152400" y="304800"/>
            <a:ext cx="8591550" cy="1066800"/>
          </a:xfrm>
        </p:spPr>
        <p:txBody>
          <a:bodyPr/>
          <a:lstStyle/>
          <a:p>
            <a:pPr eaLnBrk="1" hangingPunct="1"/>
            <a:r>
              <a:rPr lang="en-US" sz="3600" dirty="0">
                <a:solidFill>
                  <a:srgbClr val="1F497D"/>
                </a:solidFill>
                <a:latin typeface="Calibri"/>
              </a:rPr>
              <a:t>Division of Career and Adult Education</a:t>
            </a:r>
            <a:endParaRPr altLang="en-US" dirty="0" smtClean="0"/>
          </a:p>
        </p:txBody>
      </p:sp>
      <p:graphicFrame>
        <p:nvGraphicFramePr>
          <p:cNvPr id="2" name="Diagram 1"/>
          <p:cNvGraphicFramePr/>
          <p:nvPr>
            <p:extLst>
              <p:ext uri="{D42A27DB-BD31-4B8C-83A1-F6EECF244321}">
                <p14:modId xmlns:p14="http://schemas.microsoft.com/office/powerpoint/2010/main" val="237189381"/>
              </p:ext>
            </p:extLst>
          </p:nvPr>
        </p:nvGraphicFramePr>
        <p:xfrm>
          <a:off x="447675" y="1611710"/>
          <a:ext cx="8001000" cy="35583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47898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sz="3600" dirty="0">
                <a:solidFill>
                  <a:srgbClr val="002060"/>
                </a:solidFill>
                <a:latin typeface="Calibri"/>
              </a:rPr>
              <a:t>Division of Career and Adult Education</a:t>
            </a:r>
            <a:endParaRPr altLang="en-US" dirty="0" smtClean="0">
              <a:solidFill>
                <a:srgbClr val="002060"/>
              </a:solidFill>
            </a:endParaRPr>
          </a:p>
        </p:txBody>
      </p:sp>
      <p:graphicFrame>
        <p:nvGraphicFramePr>
          <p:cNvPr id="2" name="Diagram 1"/>
          <p:cNvGraphicFramePr/>
          <p:nvPr>
            <p:extLst>
              <p:ext uri="{D42A27DB-BD31-4B8C-83A1-F6EECF244321}">
                <p14:modId xmlns:p14="http://schemas.microsoft.com/office/powerpoint/2010/main" val="2048464606"/>
              </p:ext>
            </p:extLst>
          </p:nvPr>
        </p:nvGraphicFramePr>
        <p:xfrm>
          <a:off x="276225" y="1295401"/>
          <a:ext cx="80010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15140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sz="3600" dirty="0">
                <a:solidFill>
                  <a:srgbClr val="1F497D"/>
                </a:solidFill>
                <a:latin typeface="Calibri"/>
              </a:rPr>
              <a:t>Division of Career and Adult Education</a:t>
            </a:r>
            <a:endParaRPr altLang="en-US" dirty="0" smtClean="0"/>
          </a:p>
        </p:txBody>
      </p:sp>
      <p:graphicFrame>
        <p:nvGraphicFramePr>
          <p:cNvPr id="2" name="Diagram 1"/>
          <p:cNvGraphicFramePr/>
          <p:nvPr>
            <p:extLst>
              <p:ext uri="{D42A27DB-BD31-4B8C-83A1-F6EECF244321}">
                <p14:modId xmlns:p14="http://schemas.microsoft.com/office/powerpoint/2010/main" val="116260324"/>
              </p:ext>
            </p:extLst>
          </p:nvPr>
        </p:nvGraphicFramePr>
        <p:xfrm>
          <a:off x="381000" y="1397000"/>
          <a:ext cx="82296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06885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733800" y="1539875"/>
            <a:ext cx="5181600" cy="39465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8872" indent="0" algn="ctr">
              <a:lnSpc>
                <a:spcPct val="120000"/>
              </a:lnSpc>
              <a:spcBef>
                <a:spcPts val="0"/>
              </a:spcBef>
              <a:buClr>
                <a:schemeClr val="accent1"/>
              </a:buClr>
              <a:buSzPct val="80000"/>
              <a:buFont typeface="Arial" pitchFamily="34" charset="0"/>
              <a:buNone/>
              <a:defRPr/>
            </a:pPr>
            <a:r>
              <a:rPr lang="en-US" sz="2800" b="1" dirty="0" smtClean="0">
                <a:latin typeface="Arial" pitchFamily="34" charset="0"/>
                <a:cs typeface="Arial" pitchFamily="34" charset="0"/>
              </a:rPr>
              <a:t>Alicia Alexander</a:t>
            </a:r>
          </a:p>
          <a:p>
            <a:pPr marL="118872" indent="0" algn="ctr">
              <a:lnSpc>
                <a:spcPct val="120000"/>
              </a:lnSpc>
              <a:spcBef>
                <a:spcPts val="0"/>
              </a:spcBef>
              <a:buClr>
                <a:schemeClr val="accent1"/>
              </a:buClr>
              <a:buSzPct val="80000"/>
              <a:buFont typeface="Arial" pitchFamily="34" charset="0"/>
              <a:buNone/>
              <a:defRPr/>
            </a:pPr>
            <a:r>
              <a:rPr lang="en-US" sz="2400" dirty="0" smtClean="0">
                <a:latin typeface="Arial" pitchFamily="34" charset="0"/>
                <a:cs typeface="Arial" pitchFamily="34" charset="0"/>
              </a:rPr>
              <a:t>(</a:t>
            </a:r>
            <a:r>
              <a:rPr lang="en-US" sz="2400" dirty="0">
                <a:latin typeface="Arial" pitchFamily="34" charset="0"/>
                <a:cs typeface="Arial" pitchFamily="34" charset="0"/>
              </a:rPr>
              <a:t>850) 245-9900</a:t>
            </a:r>
          </a:p>
          <a:p>
            <a:pPr marL="118872" indent="0" algn="ctr">
              <a:lnSpc>
                <a:spcPct val="120000"/>
              </a:lnSpc>
              <a:spcBef>
                <a:spcPts val="0"/>
              </a:spcBef>
              <a:buClr>
                <a:schemeClr val="accent1"/>
              </a:buClr>
              <a:buSzPct val="80000"/>
              <a:buFont typeface="Arial" pitchFamily="34" charset="0"/>
              <a:buNone/>
              <a:defRPr/>
            </a:pPr>
            <a:r>
              <a:rPr lang="en-US" sz="2400" dirty="0">
                <a:latin typeface="Arial" pitchFamily="34" charset="0"/>
                <a:cs typeface="Arial" pitchFamily="34" charset="0"/>
              </a:rPr>
              <a:t>Alicia.Alexander@fldoe.org</a:t>
            </a:r>
          </a:p>
          <a:p>
            <a:pPr>
              <a:defRPr/>
            </a:pPr>
            <a:endParaRPr lang="en-US" sz="2400" dirty="0" smtClean="0">
              <a:latin typeface="Arial" pitchFamily="34" charset="0"/>
              <a:cs typeface="Arial" pitchFamily="34" charset="0"/>
            </a:endParaRPr>
          </a:p>
          <a:p>
            <a:pPr marL="461772">
              <a:lnSpc>
                <a:spcPct val="120000"/>
              </a:lnSpc>
              <a:spcBef>
                <a:spcPts val="0"/>
              </a:spcBef>
              <a:buClr>
                <a:schemeClr val="accent1"/>
              </a:buClr>
              <a:buSzPct val="80000"/>
              <a:defRPr/>
            </a:pPr>
            <a:r>
              <a:rPr lang="en-US" dirty="0" smtClean="0">
                <a:latin typeface="Arial" pitchFamily="34" charset="0"/>
                <a:cs typeface="Arial" pitchFamily="34" charset="0"/>
              </a:rPr>
              <a:t>Business Management &amp; Administration Finance</a:t>
            </a:r>
          </a:p>
          <a:p>
            <a:pPr marL="118872" indent="0">
              <a:lnSpc>
                <a:spcPct val="120000"/>
              </a:lnSpc>
              <a:spcBef>
                <a:spcPts val="0"/>
              </a:spcBef>
              <a:buClr>
                <a:schemeClr val="accent1"/>
              </a:buClr>
              <a:buSzPct val="80000"/>
              <a:buNone/>
              <a:defRPr/>
            </a:pPr>
            <a:endParaRPr lang="en-US" sz="2400" dirty="0">
              <a:latin typeface="Arial" pitchFamily="34" charset="0"/>
              <a:cs typeface="Arial" pitchFamily="34" charset="0"/>
            </a:endParaRPr>
          </a:p>
          <a:p>
            <a:pPr marL="461772">
              <a:lnSpc>
                <a:spcPct val="120000"/>
              </a:lnSpc>
              <a:spcBef>
                <a:spcPts val="0"/>
              </a:spcBef>
              <a:buClr>
                <a:schemeClr val="accent1"/>
              </a:buClr>
              <a:buSzPct val="80000"/>
              <a:defRPr/>
            </a:pPr>
            <a:endParaRPr lang="en-US" sz="2400" dirty="0">
              <a:latin typeface="Arial" pitchFamily="34" charset="0"/>
              <a:cs typeface="Arial" pitchFamily="34" charset="0"/>
            </a:endParaRPr>
          </a:p>
        </p:txBody>
      </p:sp>
      <p:sp>
        <p:nvSpPr>
          <p:cNvPr id="77828" name="Title 1"/>
          <p:cNvSpPr txBox="1">
            <a:spLocks/>
          </p:cNvSpPr>
          <p:nvPr/>
        </p:nvSpPr>
        <p:spPr bwMode="auto">
          <a:xfrm>
            <a:off x="323850" y="876300"/>
            <a:ext cx="78867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Clr>
                <a:srgbClr val="262A63"/>
              </a:buClr>
              <a:buFont typeface="Arial" charset="0"/>
              <a:buChar char="•"/>
              <a:defRPr sz="2800">
                <a:solidFill>
                  <a:schemeClr val="tx1"/>
                </a:solidFill>
                <a:latin typeface="Calibri" pitchFamily="34" charset="0"/>
              </a:defRPr>
            </a:lvl1pPr>
            <a:lvl2pPr marL="685800" indent="-228600" eaLnBrk="0" hangingPunct="0">
              <a:lnSpc>
                <a:spcPct val="90000"/>
              </a:lnSpc>
              <a:spcBef>
                <a:spcPts val="500"/>
              </a:spcBef>
              <a:buClr>
                <a:srgbClr val="00689B"/>
              </a:buClr>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Clr>
                <a:srgbClr val="00A88D"/>
              </a:buClr>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Clr>
                <a:srgbClr val="9CB63C"/>
              </a:buClr>
              <a:buFont typeface="Arial" charset="0"/>
              <a:defRPr sz="2000">
                <a:solidFill>
                  <a:schemeClr val="tx1"/>
                </a:solidFill>
                <a:latin typeface="Calibri" pitchFamily="34" charset="0"/>
              </a:defRPr>
            </a:lvl4pPr>
            <a:lvl5pPr marL="2057400" indent="-228600" eaLnBrk="0" hangingPunct="0">
              <a:lnSpc>
                <a:spcPct val="90000"/>
              </a:lnSpc>
              <a:spcBef>
                <a:spcPts val="500"/>
              </a:spcBef>
              <a:buClr>
                <a:srgbClr val="CD9D2C"/>
              </a:buClr>
              <a:buFont typeface="Arial" charset="0"/>
              <a:buChar char="•"/>
              <a:defRPr sz="2000">
                <a:solidFill>
                  <a:schemeClr val="tx1"/>
                </a:solidFill>
                <a:latin typeface="Calibri" pitchFamily="34" charset="0"/>
              </a:defRPr>
            </a:lvl5pPr>
            <a:lvl6pPr marL="25146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6pPr>
            <a:lvl7pPr marL="29718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7pPr>
            <a:lvl8pPr marL="34290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8pPr>
            <a:lvl9pPr marL="38862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9pPr>
          </a:lstStyle>
          <a:p>
            <a:pPr eaLnBrk="1" hangingPunct="1">
              <a:spcBef>
                <a:spcPct val="0"/>
              </a:spcBef>
              <a:buClrTx/>
              <a:buFontTx/>
              <a:buNone/>
            </a:pPr>
            <a:r>
              <a:rPr lang="en-US" altLang="en-US" sz="3200" b="1">
                <a:solidFill>
                  <a:srgbClr val="262A63"/>
                </a:solidFill>
                <a:latin typeface="Arial" charset="0"/>
              </a:rPr>
              <a:t>CTE STATE SUPERVISORS</a:t>
            </a:r>
          </a:p>
        </p:txBody>
      </p:sp>
      <p:pic>
        <p:nvPicPr>
          <p:cNvPr id="7" name="Picture 6"/>
          <p:cNvPicPr>
            <a:picLocks noChangeAspect="1"/>
          </p:cNvPicPr>
          <p:nvPr/>
        </p:nvPicPr>
        <p:blipFill>
          <a:blip r:embed="rId2"/>
          <a:stretch>
            <a:fillRect/>
          </a:stretch>
        </p:blipFill>
        <p:spPr>
          <a:xfrm>
            <a:off x="943396" y="1790701"/>
            <a:ext cx="2456608" cy="3276598"/>
          </a:xfrm>
          <a:prstGeom prst="rect">
            <a:avLst/>
          </a:prstGeom>
          <a:effectLst/>
        </p:spPr>
      </p:pic>
    </p:spTree>
    <p:extLst>
      <p:ext uri="{BB962C8B-B14F-4D97-AF65-F5344CB8AC3E}">
        <p14:creationId xmlns:p14="http://schemas.microsoft.com/office/powerpoint/2010/main" val="1939845995"/>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429000" y="1743074"/>
            <a:ext cx="5715000" cy="4886325"/>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8872" indent="0">
              <a:lnSpc>
                <a:spcPct val="120000"/>
              </a:lnSpc>
              <a:spcBef>
                <a:spcPts val="0"/>
              </a:spcBef>
              <a:buClr>
                <a:schemeClr val="accent1"/>
              </a:buClr>
              <a:buSzPct val="80000"/>
              <a:buFont typeface="Arial" pitchFamily="34" charset="0"/>
              <a:buNone/>
              <a:defRPr/>
            </a:pPr>
            <a:r>
              <a:rPr lang="en-US" sz="2400" b="1" dirty="0" smtClean="0">
                <a:latin typeface="Arial" pitchFamily="34" charset="0"/>
                <a:cs typeface="Arial" pitchFamily="34" charset="0"/>
              </a:rPr>
              <a:t>	</a:t>
            </a:r>
            <a:r>
              <a:rPr lang="en-US" sz="2800" b="1" dirty="0" err="1" smtClean="0">
                <a:latin typeface="Arial" pitchFamily="34" charset="0"/>
                <a:cs typeface="Arial" pitchFamily="34" charset="0"/>
              </a:rPr>
              <a:t>Jerris</a:t>
            </a:r>
            <a:r>
              <a:rPr lang="en-US" sz="2800" b="1" dirty="0" smtClean="0">
                <a:latin typeface="Arial" pitchFamily="34" charset="0"/>
                <a:cs typeface="Arial" pitchFamily="34" charset="0"/>
              </a:rPr>
              <a:t> Cross</a:t>
            </a:r>
          </a:p>
          <a:p>
            <a:pPr marL="118872" indent="0">
              <a:lnSpc>
                <a:spcPct val="120000"/>
              </a:lnSpc>
              <a:spcBef>
                <a:spcPts val="0"/>
              </a:spcBef>
              <a:buClr>
                <a:schemeClr val="accent1"/>
              </a:buClr>
              <a:buSzPct val="80000"/>
              <a:buFont typeface="Arial" pitchFamily="34" charset="0"/>
              <a:buNone/>
              <a:defRPr/>
            </a:pPr>
            <a:r>
              <a:rPr lang="en-US" sz="2400" b="1" dirty="0">
                <a:latin typeface="Arial" pitchFamily="34" charset="0"/>
                <a:cs typeface="Arial" pitchFamily="34" charset="0"/>
              </a:rPr>
              <a:t>	</a:t>
            </a:r>
            <a:r>
              <a:rPr lang="en-US" sz="2400" dirty="0" smtClean="0">
                <a:latin typeface="Arial" pitchFamily="34" charset="0"/>
                <a:cs typeface="Arial" pitchFamily="34" charset="0"/>
              </a:rPr>
              <a:t>(</a:t>
            </a:r>
            <a:r>
              <a:rPr lang="en-US" sz="2400" dirty="0">
                <a:latin typeface="Arial" pitchFamily="34" charset="0"/>
                <a:cs typeface="Arial" pitchFamily="34" charset="0"/>
              </a:rPr>
              <a:t>850) </a:t>
            </a:r>
            <a:r>
              <a:rPr lang="en-US" sz="2400" dirty="0" smtClean="0">
                <a:latin typeface="Arial" pitchFamily="34" charset="0"/>
                <a:cs typeface="Arial" pitchFamily="34" charset="0"/>
              </a:rPr>
              <a:t>245-9013</a:t>
            </a:r>
            <a:endParaRPr lang="en-US" sz="2400" dirty="0">
              <a:latin typeface="Arial" pitchFamily="34" charset="0"/>
              <a:cs typeface="Arial" pitchFamily="34" charset="0"/>
            </a:endParaRPr>
          </a:p>
          <a:p>
            <a:pPr marL="118872" indent="0">
              <a:lnSpc>
                <a:spcPct val="120000"/>
              </a:lnSpc>
              <a:spcBef>
                <a:spcPts val="0"/>
              </a:spcBef>
              <a:buClr>
                <a:schemeClr val="accent1"/>
              </a:buClr>
              <a:buSzPct val="80000"/>
              <a:buFont typeface="Arial" pitchFamily="34" charset="0"/>
              <a:buNone/>
              <a:defRPr/>
            </a:pPr>
            <a:r>
              <a:rPr lang="en-US" sz="2400" dirty="0" smtClean="0">
                <a:latin typeface="Arial" pitchFamily="34" charset="0"/>
                <a:cs typeface="Arial" pitchFamily="34" charset="0"/>
              </a:rPr>
              <a:t>	</a:t>
            </a:r>
            <a:r>
              <a:rPr lang="en-US" sz="2400" dirty="0" smtClean="0">
                <a:latin typeface="Arial" pitchFamily="34" charset="0"/>
                <a:cs typeface="Arial" pitchFamily="34" charset="0"/>
                <a:hlinkClick r:id="rId2"/>
              </a:rPr>
              <a:t>Jerris.Cross@fldoe.org</a:t>
            </a:r>
            <a:endParaRPr lang="en-US" sz="2400" dirty="0" smtClean="0">
              <a:latin typeface="Arial" pitchFamily="34" charset="0"/>
              <a:cs typeface="Arial" pitchFamily="34" charset="0"/>
            </a:endParaRPr>
          </a:p>
          <a:p>
            <a:pPr marL="118872" indent="0">
              <a:lnSpc>
                <a:spcPct val="120000"/>
              </a:lnSpc>
              <a:spcBef>
                <a:spcPts val="0"/>
              </a:spcBef>
              <a:buClr>
                <a:schemeClr val="accent1"/>
              </a:buClr>
              <a:buSzPct val="80000"/>
              <a:buFont typeface="Arial" pitchFamily="34" charset="0"/>
              <a:buNone/>
              <a:defRPr/>
            </a:pPr>
            <a:endParaRPr lang="en-US" sz="2400" dirty="0" smtClean="0">
              <a:latin typeface="Arial" pitchFamily="34" charset="0"/>
              <a:cs typeface="Arial" pitchFamily="34" charset="0"/>
            </a:endParaRPr>
          </a:p>
          <a:p>
            <a:pPr marL="460375">
              <a:lnSpc>
                <a:spcPct val="120000"/>
              </a:lnSpc>
              <a:spcBef>
                <a:spcPts val="0"/>
              </a:spcBef>
              <a:buClr>
                <a:schemeClr val="accent1"/>
              </a:buClr>
              <a:buSzPct val="80000"/>
              <a:defRPr/>
            </a:pPr>
            <a:r>
              <a:rPr lang="en-US" sz="2000" dirty="0" smtClean="0">
                <a:latin typeface="Arial" pitchFamily="34" charset="0"/>
                <a:cs typeface="Arial" pitchFamily="34" charset="0"/>
              </a:rPr>
              <a:t>Arts, A/V Technology &amp; Communication</a:t>
            </a:r>
          </a:p>
          <a:p>
            <a:pPr marL="460375">
              <a:lnSpc>
                <a:spcPct val="120000"/>
              </a:lnSpc>
              <a:spcBef>
                <a:spcPts val="0"/>
              </a:spcBef>
              <a:buClr>
                <a:schemeClr val="accent1"/>
              </a:buClr>
              <a:buSzPct val="80000"/>
              <a:defRPr/>
            </a:pPr>
            <a:r>
              <a:rPr lang="en-US" sz="2000" dirty="0" smtClean="0">
                <a:latin typeface="Arial" pitchFamily="34" charset="0"/>
                <a:cs typeface="Arial" pitchFamily="34" charset="0"/>
              </a:rPr>
              <a:t>Marketing, Sales &amp; Service</a:t>
            </a:r>
          </a:p>
          <a:p>
            <a:pPr marL="460375">
              <a:lnSpc>
                <a:spcPct val="120000"/>
              </a:lnSpc>
              <a:spcBef>
                <a:spcPts val="0"/>
              </a:spcBef>
              <a:buClr>
                <a:schemeClr val="accent1"/>
              </a:buClr>
              <a:buSzPct val="80000"/>
              <a:defRPr/>
            </a:pPr>
            <a:r>
              <a:rPr lang="en-US" sz="2000" dirty="0" smtClean="0">
                <a:latin typeface="Arial" pitchFamily="34" charset="0"/>
                <a:cs typeface="Arial" pitchFamily="34" charset="0"/>
              </a:rPr>
              <a:t>Diversified Education</a:t>
            </a:r>
          </a:p>
          <a:p>
            <a:pPr marL="117475" indent="0">
              <a:lnSpc>
                <a:spcPct val="120000"/>
              </a:lnSpc>
              <a:spcBef>
                <a:spcPts val="0"/>
              </a:spcBef>
              <a:buClr>
                <a:schemeClr val="accent1"/>
              </a:buClr>
              <a:buSzPct val="80000"/>
              <a:buNone/>
              <a:defRPr/>
            </a:pPr>
            <a:endParaRPr lang="en-US" sz="2000" dirty="0" smtClean="0">
              <a:latin typeface="Arial" pitchFamily="34" charset="0"/>
              <a:cs typeface="Arial" pitchFamily="34" charset="0"/>
            </a:endParaRPr>
          </a:p>
          <a:p>
            <a:pPr marL="460375">
              <a:lnSpc>
                <a:spcPct val="120000"/>
              </a:lnSpc>
              <a:spcBef>
                <a:spcPts val="0"/>
              </a:spcBef>
              <a:buClr>
                <a:schemeClr val="accent1"/>
              </a:buClr>
              <a:buSzPct val="80000"/>
              <a:defRPr/>
            </a:pPr>
            <a:r>
              <a:rPr lang="en-US" sz="2000" dirty="0" smtClean="0">
                <a:latin typeface="Arial" pitchFamily="34" charset="0"/>
                <a:cs typeface="Arial" pitchFamily="34" charset="0"/>
              </a:rPr>
              <a:t>Florida DECA, Collegiate DECA, and Career Education Clubs of FL (CECF) grants manager</a:t>
            </a:r>
          </a:p>
          <a:p>
            <a:pPr marL="460375">
              <a:lnSpc>
                <a:spcPct val="120000"/>
              </a:lnSpc>
              <a:spcBef>
                <a:spcPts val="0"/>
              </a:spcBef>
              <a:buClr>
                <a:schemeClr val="accent1"/>
              </a:buClr>
              <a:buSzPct val="80000"/>
              <a:defRPr/>
            </a:pPr>
            <a:endParaRPr lang="en-US" sz="2800" dirty="0" smtClean="0">
              <a:latin typeface="Arial" pitchFamily="34" charset="0"/>
              <a:cs typeface="Arial" pitchFamily="34" charset="0"/>
            </a:endParaRPr>
          </a:p>
          <a:p>
            <a:pPr marL="460375">
              <a:lnSpc>
                <a:spcPct val="120000"/>
              </a:lnSpc>
              <a:spcBef>
                <a:spcPts val="0"/>
              </a:spcBef>
              <a:buClr>
                <a:schemeClr val="accent1"/>
              </a:buClr>
              <a:buSzPct val="80000"/>
              <a:defRPr/>
            </a:pPr>
            <a:endParaRPr lang="en-US" sz="2800" b="1" dirty="0" smtClean="0">
              <a:latin typeface="Arial" pitchFamily="34" charset="0"/>
              <a:cs typeface="Arial" pitchFamily="34" charset="0"/>
            </a:endParaRPr>
          </a:p>
          <a:p>
            <a:pPr marL="461772">
              <a:lnSpc>
                <a:spcPct val="120000"/>
              </a:lnSpc>
              <a:spcBef>
                <a:spcPts val="0"/>
              </a:spcBef>
              <a:buClr>
                <a:schemeClr val="accent1"/>
              </a:buClr>
              <a:buSzPct val="80000"/>
              <a:defRPr/>
            </a:pPr>
            <a:r>
              <a:rPr lang="en-US" sz="2400" dirty="0" smtClean="0">
                <a:latin typeface="Arial" pitchFamily="34" charset="0"/>
                <a:cs typeface="Arial" pitchFamily="34" charset="0"/>
              </a:rPr>
              <a:t>FFA Grant Manager</a:t>
            </a:r>
          </a:p>
          <a:p>
            <a:pPr marL="461772">
              <a:lnSpc>
                <a:spcPct val="120000"/>
              </a:lnSpc>
              <a:spcBef>
                <a:spcPts val="0"/>
              </a:spcBef>
              <a:buClr>
                <a:schemeClr val="accent1"/>
              </a:buClr>
              <a:buSzPct val="80000"/>
              <a:defRPr/>
            </a:pPr>
            <a:endParaRPr lang="en-US" sz="2400" b="1" dirty="0" smtClean="0">
              <a:latin typeface="Arial" pitchFamily="34" charset="0"/>
              <a:cs typeface="Arial" pitchFamily="34" charset="0"/>
            </a:endParaRPr>
          </a:p>
          <a:p>
            <a:pPr marL="461772">
              <a:lnSpc>
                <a:spcPct val="120000"/>
              </a:lnSpc>
              <a:spcBef>
                <a:spcPts val="0"/>
              </a:spcBef>
              <a:buClr>
                <a:schemeClr val="accent1"/>
              </a:buClr>
              <a:buSzPct val="80000"/>
              <a:defRPr/>
            </a:pPr>
            <a:endParaRPr lang="en-US" sz="2400" b="1" dirty="0">
              <a:latin typeface="Arial" pitchFamily="34" charset="0"/>
              <a:cs typeface="Arial" pitchFamily="34" charset="0"/>
            </a:endParaRPr>
          </a:p>
        </p:txBody>
      </p:sp>
      <p:sp>
        <p:nvSpPr>
          <p:cNvPr id="80899" name="Title 1"/>
          <p:cNvSpPr txBox="1">
            <a:spLocks/>
          </p:cNvSpPr>
          <p:nvPr/>
        </p:nvSpPr>
        <p:spPr bwMode="auto">
          <a:xfrm>
            <a:off x="323850" y="949325"/>
            <a:ext cx="78867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Clr>
                <a:srgbClr val="262A63"/>
              </a:buClr>
              <a:buFont typeface="Arial" charset="0"/>
              <a:buChar char="•"/>
              <a:defRPr sz="2800">
                <a:solidFill>
                  <a:schemeClr val="tx1"/>
                </a:solidFill>
                <a:latin typeface="Calibri" pitchFamily="34" charset="0"/>
              </a:defRPr>
            </a:lvl1pPr>
            <a:lvl2pPr marL="685800" indent="-228600" eaLnBrk="0" hangingPunct="0">
              <a:lnSpc>
                <a:spcPct val="90000"/>
              </a:lnSpc>
              <a:spcBef>
                <a:spcPts val="500"/>
              </a:spcBef>
              <a:buClr>
                <a:srgbClr val="00689B"/>
              </a:buClr>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Clr>
                <a:srgbClr val="00A88D"/>
              </a:buClr>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Clr>
                <a:srgbClr val="9CB63C"/>
              </a:buClr>
              <a:buFont typeface="Arial" charset="0"/>
              <a:defRPr sz="2000">
                <a:solidFill>
                  <a:schemeClr val="tx1"/>
                </a:solidFill>
                <a:latin typeface="Calibri" pitchFamily="34" charset="0"/>
              </a:defRPr>
            </a:lvl4pPr>
            <a:lvl5pPr marL="2057400" indent="-228600" eaLnBrk="0" hangingPunct="0">
              <a:lnSpc>
                <a:spcPct val="90000"/>
              </a:lnSpc>
              <a:spcBef>
                <a:spcPts val="500"/>
              </a:spcBef>
              <a:buClr>
                <a:srgbClr val="CD9D2C"/>
              </a:buClr>
              <a:buFont typeface="Arial" charset="0"/>
              <a:buChar char="•"/>
              <a:defRPr sz="2000">
                <a:solidFill>
                  <a:schemeClr val="tx1"/>
                </a:solidFill>
                <a:latin typeface="Calibri" pitchFamily="34" charset="0"/>
              </a:defRPr>
            </a:lvl5pPr>
            <a:lvl6pPr marL="25146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6pPr>
            <a:lvl7pPr marL="29718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7pPr>
            <a:lvl8pPr marL="34290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8pPr>
            <a:lvl9pPr marL="38862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9pPr>
          </a:lstStyle>
          <a:p>
            <a:pPr eaLnBrk="1" hangingPunct="1">
              <a:spcBef>
                <a:spcPct val="0"/>
              </a:spcBef>
              <a:buClrTx/>
              <a:buFontTx/>
              <a:buNone/>
            </a:pPr>
            <a:r>
              <a:rPr lang="en-US" altLang="en-US" sz="3200" b="1">
                <a:solidFill>
                  <a:srgbClr val="262A63"/>
                </a:solidFill>
                <a:latin typeface="Arial" charset="0"/>
              </a:rPr>
              <a:t>CTE STATE SUPERVISORS</a:t>
            </a:r>
          </a:p>
        </p:txBody>
      </p:sp>
      <p:pic>
        <p:nvPicPr>
          <p:cNvPr id="2" name="Picture 1"/>
          <p:cNvPicPr>
            <a:picLocks noChangeAspect="1"/>
          </p:cNvPicPr>
          <p:nvPr/>
        </p:nvPicPr>
        <p:blipFill>
          <a:blip r:embed="rId3"/>
          <a:stretch>
            <a:fillRect/>
          </a:stretch>
        </p:blipFill>
        <p:spPr>
          <a:xfrm>
            <a:off x="323850" y="1743075"/>
            <a:ext cx="3326513" cy="3479018"/>
          </a:xfrm>
          <a:prstGeom prst="rect">
            <a:avLst/>
          </a:prstGeom>
          <a:effectLst/>
        </p:spPr>
      </p:pic>
      <p:pic>
        <p:nvPicPr>
          <p:cNvPr id="6" name="Content Placeholder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7467600" y="5841564"/>
            <a:ext cx="1047750" cy="44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4739002"/>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571875" y="1644650"/>
            <a:ext cx="5457825" cy="445928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8872" indent="0">
              <a:lnSpc>
                <a:spcPct val="120000"/>
              </a:lnSpc>
              <a:spcBef>
                <a:spcPts val="0"/>
              </a:spcBef>
              <a:buClr>
                <a:schemeClr val="accent1"/>
              </a:buClr>
              <a:buSzPct val="80000"/>
              <a:buFont typeface="Arial" pitchFamily="34" charset="0"/>
              <a:buNone/>
              <a:defRPr/>
            </a:pPr>
            <a:r>
              <a:rPr lang="en-US" sz="2400" b="1" dirty="0" smtClean="0">
                <a:latin typeface="Arial" pitchFamily="34" charset="0"/>
                <a:cs typeface="Arial" pitchFamily="34" charset="0"/>
              </a:rPr>
              <a:t>	</a:t>
            </a:r>
            <a:r>
              <a:rPr lang="en-US" sz="2800" b="1" dirty="0" smtClean="0">
                <a:latin typeface="Arial" pitchFamily="34" charset="0"/>
                <a:cs typeface="Arial" pitchFamily="34" charset="0"/>
              </a:rPr>
              <a:t>Vaughn </a:t>
            </a:r>
            <a:r>
              <a:rPr lang="en-US" sz="2800" b="1" dirty="0" err="1" smtClean="0">
                <a:latin typeface="Arial" pitchFamily="34" charset="0"/>
                <a:cs typeface="Arial" pitchFamily="34" charset="0"/>
              </a:rPr>
              <a:t>Hendriex</a:t>
            </a:r>
            <a:endParaRPr lang="en-US" sz="2800" b="1" dirty="0" smtClean="0">
              <a:latin typeface="Arial" pitchFamily="34" charset="0"/>
              <a:cs typeface="Arial" pitchFamily="34" charset="0"/>
            </a:endParaRPr>
          </a:p>
          <a:p>
            <a:pPr marL="118872" indent="0">
              <a:lnSpc>
                <a:spcPct val="120000"/>
              </a:lnSpc>
              <a:spcBef>
                <a:spcPts val="0"/>
              </a:spcBef>
              <a:buClr>
                <a:schemeClr val="accent1"/>
              </a:buClr>
              <a:buSzPct val="80000"/>
              <a:buFont typeface="Arial" pitchFamily="34" charset="0"/>
              <a:buNone/>
              <a:defRPr/>
            </a:pPr>
            <a:r>
              <a:rPr lang="en-US" sz="2400" b="1" dirty="0">
                <a:latin typeface="Arial" pitchFamily="34" charset="0"/>
                <a:cs typeface="Arial" pitchFamily="34" charset="0"/>
              </a:rPr>
              <a:t>	</a:t>
            </a:r>
            <a:r>
              <a:rPr lang="en-US" sz="2400" dirty="0" smtClean="0">
                <a:latin typeface="Arial" pitchFamily="34" charset="0"/>
                <a:cs typeface="Arial" pitchFamily="34" charset="0"/>
              </a:rPr>
              <a:t>(</a:t>
            </a:r>
            <a:r>
              <a:rPr lang="en-US" sz="2400" dirty="0">
                <a:latin typeface="Arial" pitchFamily="34" charset="0"/>
                <a:cs typeface="Arial" pitchFamily="34" charset="0"/>
              </a:rPr>
              <a:t>850) 245-0663</a:t>
            </a:r>
          </a:p>
          <a:p>
            <a:pPr marL="118872" indent="0">
              <a:lnSpc>
                <a:spcPct val="120000"/>
              </a:lnSpc>
              <a:spcBef>
                <a:spcPts val="0"/>
              </a:spcBef>
              <a:buClr>
                <a:schemeClr val="accent1"/>
              </a:buClr>
              <a:buSzPct val="80000"/>
              <a:buFont typeface="Arial" pitchFamily="34" charset="0"/>
              <a:buNone/>
              <a:defRPr/>
            </a:pPr>
            <a:r>
              <a:rPr lang="en-US" sz="2400" dirty="0" smtClean="0">
                <a:latin typeface="Arial" pitchFamily="34" charset="0"/>
                <a:cs typeface="Arial" pitchFamily="34" charset="0"/>
              </a:rPr>
              <a:t>	Vaughn.Hendriex@fldoe.org</a:t>
            </a:r>
            <a:endParaRPr lang="en-US" sz="2400" dirty="0">
              <a:latin typeface="Arial" pitchFamily="34" charset="0"/>
              <a:cs typeface="Arial" pitchFamily="34" charset="0"/>
            </a:endParaRPr>
          </a:p>
          <a:p>
            <a:pPr marL="118872" indent="0">
              <a:lnSpc>
                <a:spcPct val="120000"/>
              </a:lnSpc>
              <a:spcBef>
                <a:spcPts val="0"/>
              </a:spcBef>
              <a:buClr>
                <a:schemeClr val="accent1"/>
              </a:buClr>
              <a:buSzPct val="80000"/>
              <a:buFont typeface="Arial" pitchFamily="34" charset="0"/>
              <a:buNone/>
              <a:defRPr/>
            </a:pPr>
            <a:endParaRPr lang="en-US" sz="2400" dirty="0" smtClean="0">
              <a:latin typeface="Arial" pitchFamily="34" charset="0"/>
              <a:cs typeface="Arial" pitchFamily="34" charset="0"/>
            </a:endParaRPr>
          </a:p>
          <a:p>
            <a:pPr marL="460375">
              <a:lnSpc>
                <a:spcPct val="120000"/>
              </a:lnSpc>
              <a:spcBef>
                <a:spcPts val="0"/>
              </a:spcBef>
              <a:buClr>
                <a:schemeClr val="accent1"/>
              </a:buClr>
              <a:buSzPct val="80000"/>
              <a:defRPr/>
            </a:pPr>
            <a:r>
              <a:rPr lang="en-US" sz="2800" dirty="0" smtClean="0">
                <a:latin typeface="Arial" pitchFamily="34" charset="0"/>
                <a:cs typeface="Arial" pitchFamily="34" charset="0"/>
              </a:rPr>
              <a:t>Human Services</a:t>
            </a:r>
          </a:p>
          <a:p>
            <a:pPr marL="460375">
              <a:lnSpc>
                <a:spcPct val="120000"/>
              </a:lnSpc>
              <a:spcBef>
                <a:spcPts val="0"/>
              </a:spcBef>
              <a:buClr>
                <a:schemeClr val="accent1"/>
              </a:buClr>
              <a:buSzPct val="80000"/>
              <a:defRPr/>
            </a:pPr>
            <a:r>
              <a:rPr lang="en-US" sz="2800" dirty="0" smtClean="0">
                <a:latin typeface="Arial" pitchFamily="34" charset="0"/>
                <a:cs typeface="Arial" pitchFamily="34" charset="0"/>
              </a:rPr>
              <a:t>Government &amp; Public Admin.</a:t>
            </a:r>
          </a:p>
          <a:p>
            <a:pPr marL="460375">
              <a:lnSpc>
                <a:spcPct val="120000"/>
              </a:lnSpc>
              <a:spcBef>
                <a:spcPts val="0"/>
              </a:spcBef>
              <a:buClr>
                <a:schemeClr val="accent1"/>
              </a:buClr>
              <a:buSzPct val="80000"/>
              <a:defRPr/>
            </a:pPr>
            <a:r>
              <a:rPr lang="en-US" sz="2800" dirty="0" smtClean="0">
                <a:latin typeface="Arial" pitchFamily="34" charset="0"/>
                <a:cs typeface="Arial" pitchFamily="34" charset="0"/>
              </a:rPr>
              <a:t>Law, Public Safety </a:t>
            </a:r>
            <a:r>
              <a:rPr lang="en-US" sz="2800" dirty="0">
                <a:latin typeface="Arial" pitchFamily="34" charset="0"/>
                <a:cs typeface="Arial" pitchFamily="34" charset="0"/>
              </a:rPr>
              <a:t>&amp;</a:t>
            </a:r>
            <a:r>
              <a:rPr lang="en-US" sz="2800" dirty="0" smtClean="0">
                <a:latin typeface="Arial" pitchFamily="34" charset="0"/>
                <a:cs typeface="Arial" pitchFamily="34" charset="0"/>
              </a:rPr>
              <a:t> Security</a:t>
            </a:r>
          </a:p>
          <a:p>
            <a:pPr marL="460375">
              <a:lnSpc>
                <a:spcPct val="120000"/>
              </a:lnSpc>
              <a:spcBef>
                <a:spcPts val="0"/>
              </a:spcBef>
              <a:buClr>
                <a:schemeClr val="accent1"/>
              </a:buClr>
              <a:buSzPct val="80000"/>
              <a:defRPr/>
            </a:pPr>
            <a:endParaRPr lang="en-US" sz="2800" b="1" dirty="0" smtClean="0">
              <a:latin typeface="Arial" pitchFamily="34" charset="0"/>
              <a:cs typeface="Arial" pitchFamily="34" charset="0"/>
            </a:endParaRPr>
          </a:p>
          <a:p>
            <a:pPr marL="461772">
              <a:lnSpc>
                <a:spcPct val="120000"/>
              </a:lnSpc>
              <a:spcBef>
                <a:spcPts val="0"/>
              </a:spcBef>
              <a:buClr>
                <a:schemeClr val="accent1"/>
              </a:buClr>
              <a:buSzPct val="80000"/>
              <a:defRPr/>
            </a:pPr>
            <a:r>
              <a:rPr lang="en-US" sz="2400" dirty="0" smtClean="0">
                <a:latin typeface="Arial" pitchFamily="34" charset="0"/>
                <a:cs typeface="Arial" pitchFamily="34" charset="0"/>
              </a:rPr>
              <a:t>FPSA Grant Manager</a:t>
            </a:r>
          </a:p>
          <a:p>
            <a:pPr marL="461772">
              <a:lnSpc>
                <a:spcPct val="120000"/>
              </a:lnSpc>
              <a:spcBef>
                <a:spcPts val="0"/>
              </a:spcBef>
              <a:buClr>
                <a:schemeClr val="accent1"/>
              </a:buClr>
              <a:buSzPct val="80000"/>
              <a:defRPr/>
            </a:pPr>
            <a:endParaRPr lang="en-US" sz="2400" b="1" dirty="0" smtClean="0">
              <a:latin typeface="Arial" pitchFamily="34" charset="0"/>
              <a:cs typeface="Arial" pitchFamily="34" charset="0"/>
            </a:endParaRPr>
          </a:p>
          <a:p>
            <a:pPr marL="461772">
              <a:lnSpc>
                <a:spcPct val="120000"/>
              </a:lnSpc>
              <a:spcBef>
                <a:spcPts val="0"/>
              </a:spcBef>
              <a:buClr>
                <a:schemeClr val="accent1"/>
              </a:buClr>
              <a:buSzPct val="80000"/>
              <a:defRPr/>
            </a:pPr>
            <a:endParaRPr lang="en-US" sz="2400" b="1" dirty="0">
              <a:latin typeface="Arial" pitchFamily="34" charset="0"/>
              <a:cs typeface="Arial" pitchFamily="34" charset="0"/>
            </a:endParaRPr>
          </a:p>
        </p:txBody>
      </p:sp>
      <p:sp>
        <p:nvSpPr>
          <p:cNvPr id="79876" name="Title 1"/>
          <p:cNvSpPr txBox="1">
            <a:spLocks/>
          </p:cNvSpPr>
          <p:nvPr/>
        </p:nvSpPr>
        <p:spPr bwMode="auto">
          <a:xfrm>
            <a:off x="323850" y="882650"/>
            <a:ext cx="78867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Clr>
                <a:srgbClr val="262A63"/>
              </a:buClr>
              <a:buFont typeface="Arial" charset="0"/>
              <a:buChar char="•"/>
              <a:defRPr sz="2800">
                <a:solidFill>
                  <a:schemeClr val="tx1"/>
                </a:solidFill>
                <a:latin typeface="Calibri" pitchFamily="34" charset="0"/>
              </a:defRPr>
            </a:lvl1pPr>
            <a:lvl2pPr marL="685800" indent="-228600" eaLnBrk="0" hangingPunct="0">
              <a:lnSpc>
                <a:spcPct val="90000"/>
              </a:lnSpc>
              <a:spcBef>
                <a:spcPts val="500"/>
              </a:spcBef>
              <a:buClr>
                <a:srgbClr val="00689B"/>
              </a:buClr>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Clr>
                <a:srgbClr val="00A88D"/>
              </a:buClr>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Clr>
                <a:srgbClr val="9CB63C"/>
              </a:buClr>
              <a:buFont typeface="Arial" charset="0"/>
              <a:defRPr sz="2000">
                <a:solidFill>
                  <a:schemeClr val="tx1"/>
                </a:solidFill>
                <a:latin typeface="Calibri" pitchFamily="34" charset="0"/>
              </a:defRPr>
            </a:lvl4pPr>
            <a:lvl5pPr marL="2057400" indent="-228600" eaLnBrk="0" hangingPunct="0">
              <a:lnSpc>
                <a:spcPct val="90000"/>
              </a:lnSpc>
              <a:spcBef>
                <a:spcPts val="500"/>
              </a:spcBef>
              <a:buClr>
                <a:srgbClr val="CD9D2C"/>
              </a:buClr>
              <a:buFont typeface="Arial" charset="0"/>
              <a:buChar char="•"/>
              <a:defRPr sz="2000">
                <a:solidFill>
                  <a:schemeClr val="tx1"/>
                </a:solidFill>
                <a:latin typeface="Calibri" pitchFamily="34" charset="0"/>
              </a:defRPr>
            </a:lvl5pPr>
            <a:lvl6pPr marL="25146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6pPr>
            <a:lvl7pPr marL="29718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7pPr>
            <a:lvl8pPr marL="34290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8pPr>
            <a:lvl9pPr marL="38862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9pPr>
          </a:lstStyle>
          <a:p>
            <a:pPr eaLnBrk="1" hangingPunct="1">
              <a:spcBef>
                <a:spcPct val="0"/>
              </a:spcBef>
              <a:buClrTx/>
              <a:buFontTx/>
              <a:buNone/>
            </a:pPr>
            <a:r>
              <a:rPr lang="en-US" altLang="en-US" sz="3200" b="1" dirty="0">
                <a:solidFill>
                  <a:srgbClr val="262A63"/>
                </a:solidFill>
                <a:latin typeface="Arial" charset="0"/>
              </a:rPr>
              <a:t>CTE STATE SUPERVISORS</a:t>
            </a:r>
          </a:p>
        </p:txBody>
      </p:sp>
      <p:pic>
        <p:nvPicPr>
          <p:cNvPr id="5" name="Picture 11" descr="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5255" y="5690535"/>
            <a:ext cx="819150" cy="826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1676400"/>
            <a:ext cx="2452252" cy="3333246"/>
          </a:xfrm>
          <a:prstGeom prst="rect">
            <a:avLst/>
          </a:prstGeom>
        </p:spPr>
      </p:pic>
    </p:spTree>
    <p:extLst>
      <p:ext uri="{BB962C8B-B14F-4D97-AF65-F5344CB8AC3E}">
        <p14:creationId xmlns:p14="http://schemas.microsoft.com/office/powerpoint/2010/main" val="1590759674"/>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429000" y="1644650"/>
            <a:ext cx="5715000" cy="445928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8872" indent="0">
              <a:lnSpc>
                <a:spcPct val="120000"/>
              </a:lnSpc>
              <a:spcBef>
                <a:spcPts val="0"/>
              </a:spcBef>
              <a:buClr>
                <a:schemeClr val="accent1"/>
              </a:buClr>
              <a:buSzPct val="80000"/>
              <a:buFont typeface="Arial" pitchFamily="34" charset="0"/>
              <a:buNone/>
              <a:defRPr/>
            </a:pPr>
            <a:r>
              <a:rPr lang="en-US" sz="2400" b="1" dirty="0" smtClean="0">
                <a:latin typeface="Arial" pitchFamily="34" charset="0"/>
                <a:cs typeface="Arial" pitchFamily="34" charset="0"/>
              </a:rPr>
              <a:t>	</a:t>
            </a:r>
            <a:r>
              <a:rPr lang="en-US" sz="2800" b="1" dirty="0" smtClean="0">
                <a:latin typeface="Arial" pitchFamily="34" charset="0"/>
                <a:cs typeface="Arial" pitchFamily="34" charset="0"/>
              </a:rPr>
              <a:t>Amy McAllister</a:t>
            </a:r>
          </a:p>
          <a:p>
            <a:pPr marL="118872" indent="0">
              <a:lnSpc>
                <a:spcPct val="120000"/>
              </a:lnSpc>
              <a:spcBef>
                <a:spcPts val="0"/>
              </a:spcBef>
              <a:buClr>
                <a:schemeClr val="accent1"/>
              </a:buClr>
              <a:buSzPct val="80000"/>
              <a:buFont typeface="Arial" pitchFamily="34" charset="0"/>
              <a:buNone/>
              <a:defRPr/>
            </a:pPr>
            <a:r>
              <a:rPr lang="en-US" sz="2400" b="1" dirty="0">
                <a:latin typeface="Arial" pitchFamily="34" charset="0"/>
                <a:cs typeface="Arial" pitchFamily="34" charset="0"/>
              </a:rPr>
              <a:t>	</a:t>
            </a:r>
            <a:r>
              <a:rPr lang="en-US" sz="2400" dirty="0" smtClean="0">
                <a:latin typeface="Arial" pitchFamily="34" charset="0"/>
                <a:cs typeface="Arial" pitchFamily="34" charset="0"/>
              </a:rPr>
              <a:t>(</a:t>
            </a:r>
            <a:r>
              <a:rPr lang="en-US" sz="2400" dirty="0">
                <a:latin typeface="Arial" pitchFamily="34" charset="0"/>
                <a:cs typeface="Arial" pitchFamily="34" charset="0"/>
              </a:rPr>
              <a:t>850) </a:t>
            </a:r>
            <a:r>
              <a:rPr lang="en-US" sz="2400" dirty="0" smtClean="0">
                <a:latin typeface="Arial" pitchFamily="34" charset="0"/>
                <a:cs typeface="Arial" pitchFamily="34" charset="0"/>
              </a:rPr>
              <a:t>245-9017</a:t>
            </a:r>
            <a:endParaRPr lang="en-US" sz="2400" dirty="0">
              <a:latin typeface="Arial" pitchFamily="34" charset="0"/>
              <a:cs typeface="Arial" pitchFamily="34" charset="0"/>
            </a:endParaRPr>
          </a:p>
          <a:p>
            <a:pPr marL="118872" indent="0">
              <a:lnSpc>
                <a:spcPct val="120000"/>
              </a:lnSpc>
              <a:spcBef>
                <a:spcPts val="0"/>
              </a:spcBef>
              <a:buClr>
                <a:schemeClr val="accent1"/>
              </a:buClr>
              <a:buSzPct val="80000"/>
              <a:buFont typeface="Arial" pitchFamily="34" charset="0"/>
              <a:buNone/>
              <a:defRPr/>
            </a:pPr>
            <a:r>
              <a:rPr lang="en-US" sz="2400" dirty="0" smtClean="0">
                <a:latin typeface="Arial" pitchFamily="34" charset="0"/>
                <a:cs typeface="Arial" pitchFamily="34" charset="0"/>
              </a:rPr>
              <a:t>	</a:t>
            </a:r>
            <a:r>
              <a:rPr lang="en-US" sz="2400" dirty="0">
                <a:latin typeface="Arial" pitchFamily="34" charset="0"/>
                <a:cs typeface="Arial" pitchFamily="34" charset="0"/>
              </a:rPr>
              <a:t>A</a:t>
            </a:r>
            <a:r>
              <a:rPr lang="en-US" sz="2400" dirty="0" smtClean="0">
                <a:latin typeface="Arial" pitchFamily="34" charset="0"/>
                <a:cs typeface="Arial" pitchFamily="34" charset="0"/>
              </a:rPr>
              <a:t>my.McAllister@fldoe.org</a:t>
            </a:r>
            <a:endParaRPr lang="en-US" sz="2400" dirty="0">
              <a:latin typeface="Arial" pitchFamily="34" charset="0"/>
              <a:cs typeface="Arial" pitchFamily="34" charset="0"/>
            </a:endParaRPr>
          </a:p>
          <a:p>
            <a:pPr marL="118872" indent="0">
              <a:lnSpc>
                <a:spcPct val="120000"/>
              </a:lnSpc>
              <a:spcBef>
                <a:spcPts val="0"/>
              </a:spcBef>
              <a:buClr>
                <a:schemeClr val="accent1"/>
              </a:buClr>
              <a:buSzPct val="80000"/>
              <a:buFont typeface="Arial" pitchFamily="34" charset="0"/>
              <a:buNone/>
              <a:defRPr/>
            </a:pPr>
            <a:endParaRPr lang="en-US" sz="2400" dirty="0" smtClean="0">
              <a:latin typeface="Arial" pitchFamily="34" charset="0"/>
              <a:cs typeface="Arial" pitchFamily="34" charset="0"/>
            </a:endParaRPr>
          </a:p>
          <a:p>
            <a:pPr marL="460375">
              <a:lnSpc>
                <a:spcPct val="120000"/>
              </a:lnSpc>
              <a:spcBef>
                <a:spcPts val="0"/>
              </a:spcBef>
              <a:buClr>
                <a:schemeClr val="accent1"/>
              </a:buClr>
              <a:buSzPct val="80000"/>
              <a:defRPr/>
            </a:pPr>
            <a:r>
              <a:rPr lang="en-US" sz="2800" dirty="0" smtClean="0">
                <a:latin typeface="Arial" pitchFamily="34" charset="0"/>
                <a:cs typeface="Arial" pitchFamily="34" charset="0"/>
              </a:rPr>
              <a:t>Agriculture, Food &amp; Natural Resources</a:t>
            </a:r>
          </a:p>
          <a:p>
            <a:pPr marL="460375">
              <a:lnSpc>
                <a:spcPct val="120000"/>
              </a:lnSpc>
              <a:spcBef>
                <a:spcPts val="0"/>
              </a:spcBef>
              <a:buClr>
                <a:schemeClr val="accent1"/>
              </a:buClr>
              <a:buSzPct val="80000"/>
              <a:defRPr/>
            </a:pPr>
            <a:endParaRPr lang="en-US" sz="2800" b="1" dirty="0" smtClean="0">
              <a:latin typeface="Arial" pitchFamily="34" charset="0"/>
              <a:cs typeface="Arial" pitchFamily="34" charset="0"/>
            </a:endParaRPr>
          </a:p>
          <a:p>
            <a:pPr marL="461772">
              <a:lnSpc>
                <a:spcPct val="120000"/>
              </a:lnSpc>
              <a:spcBef>
                <a:spcPts val="0"/>
              </a:spcBef>
              <a:buClr>
                <a:schemeClr val="accent1"/>
              </a:buClr>
              <a:buSzPct val="80000"/>
              <a:defRPr/>
            </a:pPr>
            <a:r>
              <a:rPr lang="en-US" sz="2400" dirty="0" smtClean="0">
                <a:latin typeface="Arial" pitchFamily="34" charset="0"/>
                <a:cs typeface="Arial" pitchFamily="34" charset="0"/>
              </a:rPr>
              <a:t>FFA Grant Manager </a:t>
            </a:r>
          </a:p>
          <a:p>
            <a:pPr marL="461772">
              <a:lnSpc>
                <a:spcPct val="120000"/>
              </a:lnSpc>
              <a:spcBef>
                <a:spcPts val="0"/>
              </a:spcBef>
              <a:buClr>
                <a:schemeClr val="accent1"/>
              </a:buClr>
              <a:buSzPct val="80000"/>
              <a:defRPr/>
            </a:pPr>
            <a:endParaRPr lang="en-US" sz="2400" b="1" dirty="0" smtClean="0">
              <a:latin typeface="Arial" pitchFamily="34" charset="0"/>
              <a:cs typeface="Arial" pitchFamily="34" charset="0"/>
            </a:endParaRPr>
          </a:p>
          <a:p>
            <a:pPr marL="461772">
              <a:lnSpc>
                <a:spcPct val="120000"/>
              </a:lnSpc>
              <a:spcBef>
                <a:spcPts val="0"/>
              </a:spcBef>
              <a:buClr>
                <a:schemeClr val="accent1"/>
              </a:buClr>
              <a:buSzPct val="80000"/>
              <a:defRPr/>
            </a:pPr>
            <a:endParaRPr lang="en-US" sz="2400" b="1" dirty="0">
              <a:latin typeface="Arial" pitchFamily="34" charset="0"/>
              <a:cs typeface="Arial" pitchFamily="34" charset="0"/>
            </a:endParaRPr>
          </a:p>
        </p:txBody>
      </p:sp>
      <p:sp>
        <p:nvSpPr>
          <p:cNvPr id="80899" name="Title 1"/>
          <p:cNvSpPr txBox="1">
            <a:spLocks/>
          </p:cNvSpPr>
          <p:nvPr/>
        </p:nvSpPr>
        <p:spPr bwMode="auto">
          <a:xfrm>
            <a:off x="323850" y="949325"/>
            <a:ext cx="78867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Clr>
                <a:srgbClr val="262A63"/>
              </a:buClr>
              <a:buFont typeface="Arial" charset="0"/>
              <a:buChar char="•"/>
              <a:defRPr sz="2800">
                <a:solidFill>
                  <a:schemeClr val="tx1"/>
                </a:solidFill>
                <a:latin typeface="Calibri" pitchFamily="34" charset="0"/>
              </a:defRPr>
            </a:lvl1pPr>
            <a:lvl2pPr marL="685800" indent="-228600" eaLnBrk="0" hangingPunct="0">
              <a:lnSpc>
                <a:spcPct val="90000"/>
              </a:lnSpc>
              <a:spcBef>
                <a:spcPts val="500"/>
              </a:spcBef>
              <a:buClr>
                <a:srgbClr val="00689B"/>
              </a:buClr>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Clr>
                <a:srgbClr val="00A88D"/>
              </a:buClr>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Clr>
                <a:srgbClr val="9CB63C"/>
              </a:buClr>
              <a:buFont typeface="Arial" charset="0"/>
              <a:defRPr sz="2000">
                <a:solidFill>
                  <a:schemeClr val="tx1"/>
                </a:solidFill>
                <a:latin typeface="Calibri" pitchFamily="34" charset="0"/>
              </a:defRPr>
            </a:lvl4pPr>
            <a:lvl5pPr marL="2057400" indent="-228600" eaLnBrk="0" hangingPunct="0">
              <a:lnSpc>
                <a:spcPct val="90000"/>
              </a:lnSpc>
              <a:spcBef>
                <a:spcPts val="500"/>
              </a:spcBef>
              <a:buClr>
                <a:srgbClr val="CD9D2C"/>
              </a:buClr>
              <a:buFont typeface="Arial" charset="0"/>
              <a:buChar char="•"/>
              <a:defRPr sz="2000">
                <a:solidFill>
                  <a:schemeClr val="tx1"/>
                </a:solidFill>
                <a:latin typeface="Calibri" pitchFamily="34" charset="0"/>
              </a:defRPr>
            </a:lvl5pPr>
            <a:lvl6pPr marL="25146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6pPr>
            <a:lvl7pPr marL="29718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7pPr>
            <a:lvl8pPr marL="34290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8pPr>
            <a:lvl9pPr marL="38862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9pPr>
          </a:lstStyle>
          <a:p>
            <a:pPr eaLnBrk="1" hangingPunct="1">
              <a:spcBef>
                <a:spcPct val="0"/>
              </a:spcBef>
              <a:buClrTx/>
              <a:buFontTx/>
              <a:buNone/>
            </a:pPr>
            <a:r>
              <a:rPr lang="en-US" altLang="en-US" sz="3200" b="1">
                <a:solidFill>
                  <a:srgbClr val="262A63"/>
                </a:solidFill>
                <a:latin typeface="Arial" charset="0"/>
              </a:rPr>
              <a:t>CTE STATE SUPERVISORS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0418" y="1743075"/>
            <a:ext cx="2368582" cy="3686833"/>
          </a:xfrm>
          <a:prstGeom prst="rect">
            <a:avLst/>
          </a:prstGeom>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5294533"/>
            <a:ext cx="1219200" cy="880533"/>
          </a:xfrm>
          <a:prstGeom prst="rect">
            <a:avLst/>
          </a:prstGeom>
        </p:spPr>
      </p:pic>
    </p:spTree>
    <p:extLst>
      <p:ext uri="{BB962C8B-B14F-4D97-AF65-F5344CB8AC3E}">
        <p14:creationId xmlns:p14="http://schemas.microsoft.com/office/powerpoint/2010/main" val="3824645311"/>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609600"/>
            <a:ext cx="8591550" cy="990600"/>
          </a:xfrm>
        </p:spPr>
        <p:txBody>
          <a:bodyPr/>
          <a:lstStyle/>
          <a:p>
            <a:r>
              <a:rPr lang="en-US" sz="4800" b="1" dirty="0">
                <a:solidFill>
                  <a:srgbClr val="F07F09">
                    <a:tint val="88000"/>
                    <a:satMod val="150000"/>
                  </a:srgbClr>
                </a:solidFill>
                <a:effectLst>
                  <a:outerShdw blurRad="53975" dist="22860" dir="5400000" algn="tl" rotWithShape="0">
                    <a:srgbClr val="000000">
                      <a:alpha val="55000"/>
                    </a:srgbClr>
                  </a:outerShdw>
                </a:effectLst>
                <a:latin typeface="Arial" pitchFamily="34" charset="0"/>
                <a:cs typeface="Arial" pitchFamily="34" charset="0"/>
              </a:rPr>
              <a:t>CTE Programs</a:t>
            </a:r>
            <a:endParaRPr lang="en-US" dirty="0"/>
          </a:p>
        </p:txBody>
      </p:sp>
      <p:sp>
        <p:nvSpPr>
          <p:cNvPr id="3" name="Content Placeholder 2"/>
          <p:cNvSpPr>
            <a:spLocks noGrp="1"/>
          </p:cNvSpPr>
          <p:nvPr>
            <p:ph sz="quarter" idx="13"/>
          </p:nvPr>
        </p:nvSpPr>
        <p:spPr>
          <a:xfrm>
            <a:off x="274320" y="2057400"/>
            <a:ext cx="8595360" cy="4178808"/>
          </a:xfrm>
        </p:spPr>
        <p:txBody>
          <a:bodyPr/>
          <a:lstStyle/>
          <a:p>
            <a:pPr marL="265176" lvl="0" indent="-265176">
              <a:spcBef>
                <a:spcPts val="250"/>
              </a:spcBef>
              <a:buClr>
                <a:srgbClr val="F07F09"/>
              </a:buClr>
              <a:buSzPct val="80000"/>
              <a:buFont typeface="Wingdings 2"/>
              <a:buChar char=""/>
            </a:pPr>
            <a:r>
              <a:rPr lang="en-US" sz="2600" spc="0" dirty="0">
                <a:solidFill>
                  <a:prstClr val="black"/>
                </a:solidFill>
                <a:latin typeface="Arial" pitchFamily="34" charset="0"/>
                <a:cs typeface="Arial" pitchFamily="34" charset="0"/>
              </a:rPr>
              <a:t>Each program has a curriculum framework </a:t>
            </a:r>
          </a:p>
          <a:p>
            <a:pPr marL="265176" lvl="0" indent="-265176">
              <a:spcBef>
                <a:spcPts val="250"/>
              </a:spcBef>
              <a:buClr>
                <a:srgbClr val="F07F09"/>
              </a:buClr>
              <a:buSzPct val="80000"/>
              <a:buFont typeface="Wingdings 2"/>
              <a:buChar char=""/>
            </a:pPr>
            <a:endParaRPr lang="en-US" sz="2600" spc="0" dirty="0">
              <a:solidFill>
                <a:prstClr val="black"/>
              </a:solidFill>
              <a:latin typeface="Arial" pitchFamily="34" charset="0"/>
              <a:cs typeface="Arial" pitchFamily="34" charset="0"/>
            </a:endParaRPr>
          </a:p>
          <a:p>
            <a:pPr marL="265176" lvl="0" indent="-265176">
              <a:spcBef>
                <a:spcPts val="250"/>
              </a:spcBef>
              <a:buClr>
                <a:srgbClr val="F07F09"/>
              </a:buClr>
              <a:buSzPct val="80000"/>
              <a:buFont typeface="Wingdings 2"/>
              <a:buChar char=""/>
            </a:pPr>
            <a:r>
              <a:rPr lang="en-US" sz="2600" spc="0" dirty="0">
                <a:solidFill>
                  <a:prstClr val="black"/>
                </a:solidFill>
                <a:latin typeface="Arial" pitchFamily="34" charset="0"/>
                <a:cs typeface="Arial" pitchFamily="34" charset="0"/>
              </a:rPr>
              <a:t>Secondary and district PSAV programs are comprised of a sequence of courses defined in the curriculum frameworks and the Course Code Directory</a:t>
            </a:r>
          </a:p>
          <a:p>
            <a:pPr marL="265176" lvl="0" indent="-265176">
              <a:spcBef>
                <a:spcPts val="250"/>
              </a:spcBef>
              <a:buClr>
                <a:srgbClr val="F07F09"/>
              </a:buClr>
              <a:buSzPct val="80000"/>
              <a:buFont typeface="Wingdings 2"/>
              <a:buChar char=""/>
            </a:pPr>
            <a:endParaRPr lang="en-US" sz="2600" spc="0" dirty="0">
              <a:solidFill>
                <a:prstClr val="black"/>
              </a:solidFill>
              <a:latin typeface="Arial" pitchFamily="34" charset="0"/>
              <a:cs typeface="Arial" pitchFamily="34" charset="0"/>
            </a:endParaRPr>
          </a:p>
          <a:p>
            <a:pPr marL="265176" lvl="0" indent="-265176">
              <a:spcBef>
                <a:spcPts val="250"/>
              </a:spcBef>
              <a:buClr>
                <a:srgbClr val="F07F09"/>
              </a:buClr>
              <a:buSzPct val="80000"/>
              <a:buFont typeface="Wingdings 2"/>
              <a:buChar char=""/>
            </a:pPr>
            <a:r>
              <a:rPr lang="en-US" sz="2600" spc="0" dirty="0">
                <a:solidFill>
                  <a:prstClr val="black"/>
                </a:solidFill>
                <a:latin typeface="Arial" pitchFamily="34" charset="0"/>
                <a:cs typeface="Arial" pitchFamily="34" charset="0"/>
              </a:rPr>
              <a:t>College program (credit and PSAV) courses are defined by the offering institution</a:t>
            </a:r>
          </a:p>
          <a:p>
            <a:endParaRPr lang="en-US" dirty="0"/>
          </a:p>
        </p:txBody>
      </p:sp>
    </p:spTree>
    <p:extLst>
      <p:ext uri="{BB962C8B-B14F-4D97-AF65-F5344CB8AC3E}">
        <p14:creationId xmlns:p14="http://schemas.microsoft.com/office/powerpoint/2010/main" val="24283056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429000" y="1419225"/>
            <a:ext cx="5562600" cy="513397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8872" indent="0" algn="ctr">
              <a:lnSpc>
                <a:spcPct val="120000"/>
              </a:lnSpc>
              <a:spcBef>
                <a:spcPts val="0"/>
              </a:spcBef>
              <a:buClr>
                <a:schemeClr val="accent1"/>
              </a:buClr>
              <a:buSzPct val="80000"/>
              <a:buFont typeface="Arial" pitchFamily="34" charset="0"/>
              <a:buNone/>
              <a:defRPr/>
            </a:pPr>
            <a:r>
              <a:rPr lang="en-US" sz="2800" b="1" dirty="0" smtClean="0">
                <a:latin typeface="Arial" panose="020B0604020202020204" pitchFamily="34" charset="0"/>
                <a:cs typeface="Arial" pitchFamily="34" charset="0"/>
              </a:rPr>
              <a:t>Ted Norman</a:t>
            </a:r>
          </a:p>
          <a:p>
            <a:pPr marL="118872" indent="0" algn="ctr">
              <a:lnSpc>
                <a:spcPct val="120000"/>
              </a:lnSpc>
              <a:spcBef>
                <a:spcPts val="0"/>
              </a:spcBef>
              <a:buClr>
                <a:schemeClr val="accent1"/>
              </a:buClr>
              <a:buSzPct val="80000"/>
              <a:buFont typeface="Arial" pitchFamily="34" charset="0"/>
              <a:buNone/>
              <a:defRPr/>
            </a:pPr>
            <a:r>
              <a:rPr lang="en-US" sz="2400" b="1" dirty="0">
                <a:latin typeface="Arial" panose="020B0604020202020204" pitchFamily="34" charset="0"/>
                <a:cs typeface="Arial" pitchFamily="34" charset="0"/>
              </a:rPr>
              <a:t>	</a:t>
            </a:r>
            <a:r>
              <a:rPr lang="en-US" sz="2400" dirty="0" smtClean="0">
                <a:latin typeface="Arial" panose="020B0604020202020204" pitchFamily="34" charset="0"/>
                <a:cs typeface="Arial" pitchFamily="34" charset="0"/>
              </a:rPr>
              <a:t>(</a:t>
            </a:r>
            <a:r>
              <a:rPr lang="en-US" sz="2400" dirty="0">
                <a:latin typeface="Arial" pitchFamily="34" charset="0"/>
                <a:cs typeface="Arial" pitchFamily="34" charset="0"/>
              </a:rPr>
              <a:t>850) 245-9015</a:t>
            </a:r>
          </a:p>
          <a:p>
            <a:pPr marL="118872" indent="0" algn="ctr">
              <a:lnSpc>
                <a:spcPct val="120000"/>
              </a:lnSpc>
              <a:spcBef>
                <a:spcPts val="0"/>
              </a:spcBef>
              <a:buClr>
                <a:schemeClr val="accent1"/>
              </a:buClr>
              <a:buSzPct val="80000"/>
              <a:buFont typeface="Arial" pitchFamily="34" charset="0"/>
              <a:buNone/>
              <a:defRPr/>
            </a:pPr>
            <a:r>
              <a:rPr lang="en-US" sz="2400" dirty="0" smtClean="0">
                <a:latin typeface="Arial" pitchFamily="34" charset="0"/>
                <a:cs typeface="Arial" pitchFamily="34" charset="0"/>
              </a:rPr>
              <a:t>	Richard.Norman@fldoe.org</a:t>
            </a:r>
            <a:endParaRPr lang="en-US" sz="2400" dirty="0">
              <a:latin typeface="Arial" pitchFamily="34" charset="0"/>
              <a:cs typeface="Arial" pitchFamily="34" charset="0"/>
            </a:endParaRPr>
          </a:p>
          <a:p>
            <a:pPr>
              <a:defRPr/>
            </a:pPr>
            <a:endParaRPr lang="en-US" sz="2400" dirty="0" smtClean="0">
              <a:latin typeface="Arial" pitchFamily="34" charset="0"/>
              <a:cs typeface="Arial" pitchFamily="34" charset="0"/>
            </a:endParaRPr>
          </a:p>
          <a:p>
            <a:pPr marL="461772">
              <a:lnSpc>
                <a:spcPct val="120000"/>
              </a:lnSpc>
              <a:spcBef>
                <a:spcPts val="0"/>
              </a:spcBef>
              <a:buClr>
                <a:schemeClr val="accent1"/>
              </a:buClr>
              <a:buSzPct val="80000"/>
              <a:defRPr/>
            </a:pPr>
            <a:r>
              <a:rPr lang="en-US" sz="2800" dirty="0" smtClean="0">
                <a:latin typeface="Arial" pitchFamily="34" charset="0"/>
                <a:cs typeface="Arial" pitchFamily="34" charset="0"/>
              </a:rPr>
              <a:t>Manufacturing</a:t>
            </a:r>
          </a:p>
          <a:p>
            <a:pPr marL="461772">
              <a:lnSpc>
                <a:spcPct val="120000"/>
              </a:lnSpc>
              <a:spcBef>
                <a:spcPts val="0"/>
              </a:spcBef>
              <a:buClr>
                <a:schemeClr val="accent1"/>
              </a:buClr>
              <a:buSzPct val="80000"/>
              <a:defRPr/>
            </a:pPr>
            <a:r>
              <a:rPr lang="en-US" sz="2800" dirty="0" smtClean="0">
                <a:latin typeface="Arial" pitchFamily="34" charset="0"/>
                <a:cs typeface="Arial" pitchFamily="34" charset="0"/>
              </a:rPr>
              <a:t>Transportation, Distribution &amp; Logistics</a:t>
            </a:r>
          </a:p>
          <a:p>
            <a:pPr marL="461772">
              <a:lnSpc>
                <a:spcPct val="120000"/>
              </a:lnSpc>
              <a:spcBef>
                <a:spcPts val="0"/>
              </a:spcBef>
              <a:buClr>
                <a:schemeClr val="accent1"/>
              </a:buClr>
              <a:buSzPct val="80000"/>
              <a:defRPr/>
            </a:pPr>
            <a:r>
              <a:rPr lang="en-US" sz="2800" dirty="0" smtClean="0">
                <a:latin typeface="Arial" pitchFamily="34" charset="0"/>
                <a:cs typeface="Arial" pitchFamily="34" charset="0"/>
              </a:rPr>
              <a:t>Engineering &amp; Technology Education</a:t>
            </a:r>
          </a:p>
          <a:p>
            <a:pPr marL="461772">
              <a:lnSpc>
                <a:spcPct val="120000"/>
              </a:lnSpc>
              <a:spcBef>
                <a:spcPts val="0"/>
              </a:spcBef>
              <a:buClr>
                <a:schemeClr val="accent1"/>
              </a:buClr>
              <a:buSzPct val="80000"/>
              <a:defRPr/>
            </a:pPr>
            <a:r>
              <a:rPr lang="en-US" sz="2400" dirty="0" smtClean="0">
                <a:latin typeface="Arial" pitchFamily="34" charset="0"/>
                <a:cs typeface="Arial" pitchFamily="34" charset="0"/>
              </a:rPr>
              <a:t>TSA Grant Manager</a:t>
            </a:r>
          </a:p>
          <a:p>
            <a:pPr marL="461772">
              <a:lnSpc>
                <a:spcPct val="120000"/>
              </a:lnSpc>
              <a:spcBef>
                <a:spcPts val="0"/>
              </a:spcBef>
              <a:buClr>
                <a:schemeClr val="accent1"/>
              </a:buClr>
              <a:buSzPct val="80000"/>
              <a:defRPr/>
            </a:pPr>
            <a:endParaRPr lang="en-US" sz="2400" dirty="0">
              <a:latin typeface="Arial" pitchFamily="34" charset="0"/>
              <a:cs typeface="Arial" pitchFamily="34" charset="0"/>
            </a:endParaRPr>
          </a:p>
          <a:p>
            <a:pPr marL="461772">
              <a:lnSpc>
                <a:spcPct val="120000"/>
              </a:lnSpc>
              <a:spcBef>
                <a:spcPts val="0"/>
              </a:spcBef>
              <a:buClr>
                <a:schemeClr val="accent1"/>
              </a:buClr>
              <a:buSzPct val="80000"/>
              <a:defRPr/>
            </a:pPr>
            <a:endParaRPr lang="en-US" sz="2400" dirty="0">
              <a:latin typeface="Arial" pitchFamily="34" charset="0"/>
              <a:cs typeface="Arial" pitchFamily="34"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1644870"/>
            <a:ext cx="3019425" cy="3810000"/>
          </a:xfrm>
          <a:prstGeom prst="roundRect">
            <a:avLst>
              <a:gd name="adj" fmla="val 8594"/>
            </a:avLst>
          </a:prstGeom>
          <a:solidFill>
            <a:srgbClr val="FFFFFF">
              <a:shade val="85000"/>
            </a:srgbClr>
          </a:solidFill>
          <a:ln>
            <a:noFill/>
          </a:ln>
          <a:effectLst/>
          <a:extLst/>
        </p:spPr>
      </p:pic>
      <p:sp>
        <p:nvSpPr>
          <p:cNvPr id="75780" name="Title 1"/>
          <p:cNvSpPr txBox="1">
            <a:spLocks/>
          </p:cNvSpPr>
          <p:nvPr/>
        </p:nvSpPr>
        <p:spPr bwMode="auto">
          <a:xfrm>
            <a:off x="257175" y="850900"/>
            <a:ext cx="78867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Clr>
                <a:srgbClr val="262A63"/>
              </a:buClr>
              <a:buFont typeface="Arial" charset="0"/>
              <a:buChar char="•"/>
              <a:defRPr sz="2800">
                <a:solidFill>
                  <a:schemeClr val="tx1"/>
                </a:solidFill>
                <a:latin typeface="Calibri" pitchFamily="34" charset="0"/>
              </a:defRPr>
            </a:lvl1pPr>
            <a:lvl2pPr marL="685800" indent="-228600" eaLnBrk="0" hangingPunct="0">
              <a:lnSpc>
                <a:spcPct val="90000"/>
              </a:lnSpc>
              <a:spcBef>
                <a:spcPts val="500"/>
              </a:spcBef>
              <a:buClr>
                <a:srgbClr val="00689B"/>
              </a:buClr>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Clr>
                <a:srgbClr val="00A88D"/>
              </a:buClr>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Clr>
                <a:srgbClr val="9CB63C"/>
              </a:buClr>
              <a:buFont typeface="Arial" charset="0"/>
              <a:defRPr sz="2000">
                <a:solidFill>
                  <a:schemeClr val="tx1"/>
                </a:solidFill>
                <a:latin typeface="Calibri" pitchFamily="34" charset="0"/>
              </a:defRPr>
            </a:lvl4pPr>
            <a:lvl5pPr marL="2057400" indent="-228600" eaLnBrk="0" hangingPunct="0">
              <a:lnSpc>
                <a:spcPct val="90000"/>
              </a:lnSpc>
              <a:spcBef>
                <a:spcPts val="500"/>
              </a:spcBef>
              <a:buClr>
                <a:srgbClr val="CD9D2C"/>
              </a:buClr>
              <a:buFont typeface="Arial" charset="0"/>
              <a:buChar char="•"/>
              <a:defRPr sz="2000">
                <a:solidFill>
                  <a:schemeClr val="tx1"/>
                </a:solidFill>
                <a:latin typeface="Calibri" pitchFamily="34" charset="0"/>
              </a:defRPr>
            </a:lvl5pPr>
            <a:lvl6pPr marL="25146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6pPr>
            <a:lvl7pPr marL="29718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7pPr>
            <a:lvl8pPr marL="34290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8pPr>
            <a:lvl9pPr marL="38862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9pPr>
          </a:lstStyle>
          <a:p>
            <a:pPr eaLnBrk="1" hangingPunct="1">
              <a:spcBef>
                <a:spcPct val="0"/>
              </a:spcBef>
              <a:buClrTx/>
              <a:buFontTx/>
              <a:buNone/>
            </a:pPr>
            <a:r>
              <a:rPr lang="en-US" altLang="en-US" sz="3200" b="1">
                <a:solidFill>
                  <a:srgbClr val="262A63"/>
                </a:solidFill>
                <a:latin typeface="Arial" charset="0"/>
              </a:rPr>
              <a:t>CTE STATE SUPERVISORS</a:t>
            </a:r>
          </a:p>
        </p:txBody>
      </p:sp>
      <p:pic>
        <p:nvPicPr>
          <p:cNvPr id="5" name="Picture 16" descr="FL_TSA_Logo_20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1" y="5715000"/>
            <a:ext cx="1148402" cy="84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3692823"/>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462099" y="1676400"/>
            <a:ext cx="5457825" cy="445928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8872" indent="0">
              <a:lnSpc>
                <a:spcPct val="120000"/>
              </a:lnSpc>
              <a:spcBef>
                <a:spcPts val="0"/>
              </a:spcBef>
              <a:buClr>
                <a:schemeClr val="accent1"/>
              </a:buClr>
              <a:buSzPct val="80000"/>
              <a:buFont typeface="Arial" pitchFamily="34" charset="0"/>
              <a:buNone/>
              <a:defRPr/>
            </a:pPr>
            <a:r>
              <a:rPr lang="en-US" sz="2400" b="1" dirty="0" smtClean="0">
                <a:latin typeface="Arial" pitchFamily="34" charset="0"/>
                <a:cs typeface="Arial" pitchFamily="34" charset="0"/>
              </a:rPr>
              <a:t>	</a:t>
            </a:r>
            <a:r>
              <a:rPr lang="en-US" sz="2800" b="1" dirty="0" smtClean="0">
                <a:latin typeface="Arial" pitchFamily="34" charset="0"/>
                <a:cs typeface="Arial" pitchFamily="34" charset="0"/>
              </a:rPr>
              <a:t>Anne Nyman</a:t>
            </a:r>
          </a:p>
          <a:p>
            <a:pPr marL="118872" indent="0">
              <a:lnSpc>
                <a:spcPct val="120000"/>
              </a:lnSpc>
              <a:spcBef>
                <a:spcPts val="0"/>
              </a:spcBef>
              <a:buClr>
                <a:schemeClr val="accent1"/>
              </a:buClr>
              <a:buSzPct val="80000"/>
              <a:buFont typeface="Arial" pitchFamily="34" charset="0"/>
              <a:buNone/>
              <a:defRPr/>
            </a:pPr>
            <a:r>
              <a:rPr lang="en-US" sz="2400" b="1" dirty="0">
                <a:latin typeface="Arial" pitchFamily="34" charset="0"/>
                <a:cs typeface="Arial" pitchFamily="34" charset="0"/>
              </a:rPr>
              <a:t>	</a:t>
            </a:r>
            <a:r>
              <a:rPr lang="en-US" sz="2400" dirty="0" smtClean="0">
                <a:latin typeface="Arial" pitchFamily="34" charset="0"/>
                <a:cs typeface="Arial" pitchFamily="34" charset="0"/>
              </a:rPr>
              <a:t>(</a:t>
            </a:r>
            <a:r>
              <a:rPr lang="en-US" sz="2400" dirty="0">
                <a:latin typeface="Arial" pitchFamily="34" charset="0"/>
                <a:cs typeface="Arial" pitchFamily="34" charset="0"/>
              </a:rPr>
              <a:t>850) </a:t>
            </a:r>
            <a:r>
              <a:rPr lang="en-US" sz="2400" dirty="0" smtClean="0">
                <a:latin typeface="Arial" pitchFamily="34" charset="0"/>
                <a:cs typeface="Arial" pitchFamily="34" charset="0"/>
              </a:rPr>
              <a:t>245-9900</a:t>
            </a:r>
            <a:endParaRPr lang="en-US" sz="2400" dirty="0">
              <a:latin typeface="Arial" pitchFamily="34" charset="0"/>
              <a:cs typeface="Arial" pitchFamily="34" charset="0"/>
            </a:endParaRPr>
          </a:p>
          <a:p>
            <a:pPr marL="118872" indent="0">
              <a:lnSpc>
                <a:spcPct val="120000"/>
              </a:lnSpc>
              <a:spcBef>
                <a:spcPts val="0"/>
              </a:spcBef>
              <a:buClr>
                <a:schemeClr val="accent1"/>
              </a:buClr>
              <a:buSzPct val="80000"/>
              <a:buFont typeface="Arial" pitchFamily="34" charset="0"/>
              <a:buNone/>
              <a:defRPr/>
            </a:pPr>
            <a:r>
              <a:rPr lang="en-US" sz="2400" dirty="0" smtClean="0">
                <a:latin typeface="Arial" pitchFamily="34" charset="0"/>
                <a:cs typeface="Arial" pitchFamily="34" charset="0"/>
              </a:rPr>
              <a:t>	Anne.nyman@fldoe.org</a:t>
            </a:r>
            <a:endParaRPr lang="en-US" sz="2400" dirty="0">
              <a:latin typeface="Arial" pitchFamily="34" charset="0"/>
              <a:cs typeface="Arial" pitchFamily="34" charset="0"/>
            </a:endParaRPr>
          </a:p>
          <a:p>
            <a:pPr marL="118872" indent="0">
              <a:lnSpc>
                <a:spcPct val="120000"/>
              </a:lnSpc>
              <a:spcBef>
                <a:spcPts val="0"/>
              </a:spcBef>
              <a:buClr>
                <a:schemeClr val="accent1"/>
              </a:buClr>
              <a:buSzPct val="80000"/>
              <a:buFont typeface="Arial" pitchFamily="34" charset="0"/>
              <a:buNone/>
              <a:defRPr/>
            </a:pPr>
            <a:endParaRPr lang="en-US" sz="2400" dirty="0" smtClean="0">
              <a:latin typeface="Arial" pitchFamily="34" charset="0"/>
              <a:cs typeface="Arial" pitchFamily="34" charset="0"/>
            </a:endParaRPr>
          </a:p>
          <a:p>
            <a:pPr marL="461772">
              <a:lnSpc>
                <a:spcPct val="120000"/>
              </a:lnSpc>
              <a:spcBef>
                <a:spcPts val="0"/>
              </a:spcBef>
              <a:buClr>
                <a:schemeClr val="accent1"/>
              </a:buClr>
              <a:buSzPct val="80000"/>
              <a:defRPr/>
            </a:pPr>
            <a:r>
              <a:rPr lang="en-US" sz="2400" dirty="0" smtClean="0">
                <a:latin typeface="Arial" pitchFamily="34" charset="0"/>
                <a:cs typeface="Arial" pitchFamily="34" charset="0"/>
              </a:rPr>
              <a:t>Education and Training</a:t>
            </a:r>
            <a:endParaRPr lang="en-US" sz="2800" dirty="0" smtClean="0">
              <a:latin typeface="Arial" pitchFamily="34" charset="0"/>
              <a:cs typeface="Arial" pitchFamily="34" charset="0"/>
            </a:endParaRPr>
          </a:p>
          <a:p>
            <a:pPr marL="460375">
              <a:lnSpc>
                <a:spcPct val="120000"/>
              </a:lnSpc>
              <a:spcBef>
                <a:spcPts val="0"/>
              </a:spcBef>
              <a:buClr>
                <a:schemeClr val="accent1"/>
              </a:buClr>
              <a:buSzPct val="80000"/>
              <a:defRPr/>
            </a:pPr>
            <a:r>
              <a:rPr lang="en-US" sz="2800" dirty="0" smtClean="0">
                <a:latin typeface="Arial" pitchFamily="34" charset="0"/>
                <a:cs typeface="Arial" pitchFamily="34" charset="0"/>
              </a:rPr>
              <a:t>Hospitality, Travel &amp; Tourism</a:t>
            </a:r>
          </a:p>
          <a:p>
            <a:pPr marL="460375">
              <a:lnSpc>
                <a:spcPct val="120000"/>
              </a:lnSpc>
              <a:spcBef>
                <a:spcPts val="0"/>
              </a:spcBef>
              <a:buClr>
                <a:schemeClr val="accent1"/>
              </a:buClr>
              <a:buSzPct val="80000"/>
              <a:defRPr/>
            </a:pPr>
            <a:endParaRPr lang="en-US" sz="2800" dirty="0" smtClean="0">
              <a:latin typeface="Arial" pitchFamily="34" charset="0"/>
              <a:cs typeface="Arial" pitchFamily="34" charset="0"/>
            </a:endParaRPr>
          </a:p>
          <a:p>
            <a:pPr marL="461772">
              <a:lnSpc>
                <a:spcPct val="120000"/>
              </a:lnSpc>
              <a:spcBef>
                <a:spcPts val="0"/>
              </a:spcBef>
              <a:buClr>
                <a:schemeClr val="accent1"/>
              </a:buClr>
              <a:buSzPct val="80000"/>
              <a:defRPr/>
            </a:pPr>
            <a:r>
              <a:rPr lang="en-US" sz="2400" dirty="0" smtClean="0">
                <a:latin typeface="Arial" pitchFamily="34" charset="0"/>
                <a:cs typeface="Arial" pitchFamily="34" charset="0"/>
              </a:rPr>
              <a:t>FCCLA CTSO Grant Manager</a:t>
            </a:r>
          </a:p>
          <a:p>
            <a:pPr marL="461772">
              <a:lnSpc>
                <a:spcPct val="120000"/>
              </a:lnSpc>
              <a:spcBef>
                <a:spcPts val="0"/>
              </a:spcBef>
              <a:buClr>
                <a:schemeClr val="accent1"/>
              </a:buClr>
              <a:buSzPct val="80000"/>
              <a:defRPr/>
            </a:pPr>
            <a:endParaRPr lang="en-US" sz="2400" b="1" dirty="0">
              <a:latin typeface="Arial" pitchFamily="34" charset="0"/>
              <a:cs typeface="Arial" pitchFamily="34" charset="0"/>
            </a:endParaRPr>
          </a:p>
        </p:txBody>
      </p:sp>
      <p:sp>
        <p:nvSpPr>
          <p:cNvPr id="79876" name="Title 1"/>
          <p:cNvSpPr txBox="1">
            <a:spLocks/>
          </p:cNvSpPr>
          <p:nvPr/>
        </p:nvSpPr>
        <p:spPr bwMode="auto">
          <a:xfrm>
            <a:off x="323850" y="882650"/>
            <a:ext cx="78867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Clr>
                <a:srgbClr val="262A63"/>
              </a:buClr>
              <a:buFont typeface="Arial" charset="0"/>
              <a:buChar char="•"/>
              <a:defRPr sz="2800">
                <a:solidFill>
                  <a:schemeClr val="tx1"/>
                </a:solidFill>
                <a:latin typeface="Calibri" pitchFamily="34" charset="0"/>
              </a:defRPr>
            </a:lvl1pPr>
            <a:lvl2pPr marL="685800" indent="-228600" eaLnBrk="0" hangingPunct="0">
              <a:lnSpc>
                <a:spcPct val="90000"/>
              </a:lnSpc>
              <a:spcBef>
                <a:spcPts val="500"/>
              </a:spcBef>
              <a:buClr>
                <a:srgbClr val="00689B"/>
              </a:buClr>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Clr>
                <a:srgbClr val="00A88D"/>
              </a:buClr>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Clr>
                <a:srgbClr val="9CB63C"/>
              </a:buClr>
              <a:buFont typeface="Arial" charset="0"/>
              <a:defRPr sz="2000">
                <a:solidFill>
                  <a:schemeClr val="tx1"/>
                </a:solidFill>
                <a:latin typeface="Calibri" pitchFamily="34" charset="0"/>
              </a:defRPr>
            </a:lvl4pPr>
            <a:lvl5pPr marL="2057400" indent="-228600" eaLnBrk="0" hangingPunct="0">
              <a:lnSpc>
                <a:spcPct val="90000"/>
              </a:lnSpc>
              <a:spcBef>
                <a:spcPts val="500"/>
              </a:spcBef>
              <a:buClr>
                <a:srgbClr val="CD9D2C"/>
              </a:buClr>
              <a:buFont typeface="Arial" charset="0"/>
              <a:buChar char="•"/>
              <a:defRPr sz="2000">
                <a:solidFill>
                  <a:schemeClr val="tx1"/>
                </a:solidFill>
                <a:latin typeface="Calibri" pitchFamily="34" charset="0"/>
              </a:defRPr>
            </a:lvl5pPr>
            <a:lvl6pPr marL="25146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6pPr>
            <a:lvl7pPr marL="29718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7pPr>
            <a:lvl8pPr marL="34290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8pPr>
            <a:lvl9pPr marL="38862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9pPr>
          </a:lstStyle>
          <a:p>
            <a:pPr eaLnBrk="1" hangingPunct="1">
              <a:spcBef>
                <a:spcPct val="0"/>
              </a:spcBef>
              <a:buClrTx/>
              <a:buFontTx/>
              <a:buNone/>
            </a:pPr>
            <a:r>
              <a:rPr lang="en-US" altLang="en-US" sz="3200" b="1" dirty="0">
                <a:solidFill>
                  <a:srgbClr val="262A63"/>
                </a:solidFill>
                <a:latin typeface="Arial" charset="0"/>
              </a:rPr>
              <a:t>CTE STATE SUPERVISORS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255" y="1771356"/>
            <a:ext cx="2719844" cy="3799449"/>
          </a:xfrm>
          <a:prstGeom prst="rect">
            <a:avLst/>
          </a:prstGeom>
        </p:spPr>
      </p:pic>
      <p:pic>
        <p:nvPicPr>
          <p:cNvPr id="5" name="Picture 14" descr="FCC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5570805"/>
            <a:ext cx="1290205" cy="728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519210"/>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657600" y="1143000"/>
            <a:ext cx="5486400" cy="48482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8872" indent="0">
              <a:lnSpc>
                <a:spcPct val="120000"/>
              </a:lnSpc>
              <a:spcBef>
                <a:spcPts val="0"/>
              </a:spcBef>
              <a:buClr>
                <a:schemeClr val="accent1"/>
              </a:buClr>
              <a:buSzPct val="80000"/>
              <a:buFont typeface="Arial" pitchFamily="34" charset="0"/>
              <a:buNone/>
              <a:defRPr/>
            </a:pPr>
            <a:endParaRPr lang="en-US" sz="2400" b="1" dirty="0" smtClean="0">
              <a:latin typeface="Arial" pitchFamily="34" charset="0"/>
              <a:cs typeface="Arial" pitchFamily="34" charset="0"/>
            </a:endParaRPr>
          </a:p>
          <a:p>
            <a:pPr marL="118872" indent="0" algn="ctr">
              <a:lnSpc>
                <a:spcPct val="120000"/>
              </a:lnSpc>
              <a:spcBef>
                <a:spcPts val="0"/>
              </a:spcBef>
              <a:buClr>
                <a:schemeClr val="accent1"/>
              </a:buClr>
              <a:buSzPct val="80000"/>
              <a:buFont typeface="Arial" pitchFamily="34" charset="0"/>
              <a:buNone/>
              <a:defRPr/>
            </a:pPr>
            <a:r>
              <a:rPr lang="en-US" sz="2800" b="1" dirty="0" smtClean="0">
                <a:latin typeface="Arial" pitchFamily="34" charset="0"/>
                <a:cs typeface="Arial" pitchFamily="34" charset="0"/>
              </a:rPr>
              <a:t>Debbie Perdue</a:t>
            </a:r>
            <a:endParaRPr lang="en-US" sz="2800" b="1" dirty="0">
              <a:latin typeface="Arial" pitchFamily="34" charset="0"/>
              <a:cs typeface="Arial" pitchFamily="34" charset="0"/>
            </a:endParaRPr>
          </a:p>
          <a:p>
            <a:pPr marL="118872" indent="0" algn="ctr">
              <a:lnSpc>
                <a:spcPct val="120000"/>
              </a:lnSpc>
              <a:spcBef>
                <a:spcPts val="0"/>
              </a:spcBef>
              <a:buClr>
                <a:schemeClr val="accent1"/>
              </a:buClr>
              <a:buSzPct val="80000"/>
              <a:buFont typeface="Arial" pitchFamily="34" charset="0"/>
              <a:buNone/>
              <a:defRPr/>
            </a:pPr>
            <a:r>
              <a:rPr lang="en-US" sz="2400" dirty="0" smtClean="0">
                <a:latin typeface="Arial" pitchFamily="34" charset="0"/>
                <a:cs typeface="Arial" pitchFamily="34" charset="0"/>
              </a:rPr>
              <a:t>(</a:t>
            </a:r>
            <a:r>
              <a:rPr lang="en-US" sz="2400" dirty="0">
                <a:latin typeface="Arial" pitchFamily="34" charset="0"/>
                <a:cs typeface="Arial" pitchFamily="34" charset="0"/>
              </a:rPr>
              <a:t>850) 245-9003</a:t>
            </a:r>
          </a:p>
          <a:p>
            <a:pPr marL="118872" indent="0" algn="ctr">
              <a:lnSpc>
                <a:spcPct val="120000"/>
              </a:lnSpc>
              <a:spcBef>
                <a:spcPts val="0"/>
              </a:spcBef>
              <a:buClr>
                <a:schemeClr val="accent1"/>
              </a:buClr>
              <a:buSzPct val="80000"/>
              <a:buFont typeface="Arial" pitchFamily="34" charset="0"/>
              <a:buNone/>
              <a:defRPr/>
            </a:pPr>
            <a:r>
              <a:rPr lang="en-US" sz="2400" dirty="0">
                <a:latin typeface="Arial" pitchFamily="34" charset="0"/>
                <a:cs typeface="Arial" pitchFamily="34" charset="0"/>
              </a:rPr>
              <a:t>Debra.Perdue@fldoe.org</a:t>
            </a:r>
          </a:p>
          <a:p>
            <a:pPr>
              <a:defRPr/>
            </a:pPr>
            <a:endParaRPr lang="en-US" sz="2400" dirty="0" smtClean="0">
              <a:latin typeface="Arial" pitchFamily="34" charset="0"/>
              <a:cs typeface="Arial" pitchFamily="34" charset="0"/>
            </a:endParaRPr>
          </a:p>
          <a:p>
            <a:pPr>
              <a:defRPr/>
            </a:pPr>
            <a:endParaRPr lang="en-US" sz="2400" dirty="0">
              <a:latin typeface="Arial" pitchFamily="34" charset="0"/>
              <a:cs typeface="Arial" pitchFamily="34" charset="0"/>
            </a:endParaRPr>
          </a:p>
          <a:p>
            <a:pPr marL="461772">
              <a:lnSpc>
                <a:spcPct val="120000"/>
              </a:lnSpc>
              <a:spcBef>
                <a:spcPts val="0"/>
              </a:spcBef>
              <a:buClr>
                <a:schemeClr val="accent1"/>
              </a:buClr>
              <a:buSzPct val="80000"/>
              <a:defRPr/>
            </a:pPr>
            <a:r>
              <a:rPr lang="en-US" dirty="0" smtClean="0">
                <a:latin typeface="Arial" pitchFamily="34" charset="0"/>
                <a:cs typeface="Arial" pitchFamily="34" charset="0"/>
              </a:rPr>
              <a:t>Information Technology</a:t>
            </a:r>
          </a:p>
          <a:p>
            <a:pPr marL="461772">
              <a:lnSpc>
                <a:spcPct val="120000"/>
              </a:lnSpc>
              <a:spcBef>
                <a:spcPts val="0"/>
              </a:spcBef>
              <a:buClr>
                <a:schemeClr val="accent1"/>
              </a:buClr>
              <a:buSzPct val="80000"/>
              <a:defRPr/>
            </a:pPr>
            <a:r>
              <a:rPr lang="en-US" dirty="0" smtClean="0">
                <a:latin typeface="Arial" pitchFamily="34" charset="0"/>
                <a:cs typeface="Arial" pitchFamily="34" charset="0"/>
              </a:rPr>
              <a:t>FBLA Grant Manager</a:t>
            </a:r>
          </a:p>
          <a:p>
            <a:pPr marL="461772">
              <a:lnSpc>
                <a:spcPct val="120000"/>
              </a:lnSpc>
              <a:spcBef>
                <a:spcPts val="0"/>
              </a:spcBef>
              <a:buClr>
                <a:schemeClr val="accent1"/>
              </a:buClr>
              <a:buSzPct val="80000"/>
              <a:defRPr/>
            </a:pPr>
            <a:endParaRPr lang="en-US" sz="2400" dirty="0">
              <a:latin typeface="Arial" pitchFamily="34" charset="0"/>
              <a:cs typeface="Arial" pitchFamily="34" charset="0"/>
            </a:endParaRPr>
          </a:p>
          <a:p>
            <a:pPr marL="461772">
              <a:lnSpc>
                <a:spcPct val="120000"/>
              </a:lnSpc>
              <a:spcBef>
                <a:spcPts val="0"/>
              </a:spcBef>
              <a:buClr>
                <a:schemeClr val="accent1"/>
              </a:buClr>
              <a:buSzPct val="80000"/>
              <a:defRPr/>
            </a:pPr>
            <a:endParaRPr lang="en-US" sz="2400" dirty="0">
              <a:latin typeface="Arial" pitchFamily="34" charset="0"/>
              <a:cs typeface="Arial" pitchFamily="34" charset="0"/>
            </a:endParaRPr>
          </a:p>
        </p:txBody>
      </p:sp>
      <p:sp>
        <p:nvSpPr>
          <p:cNvPr id="76803" name="Title 1"/>
          <p:cNvSpPr txBox="1">
            <a:spLocks/>
          </p:cNvSpPr>
          <p:nvPr/>
        </p:nvSpPr>
        <p:spPr bwMode="auto">
          <a:xfrm>
            <a:off x="323850" y="854075"/>
            <a:ext cx="78867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Clr>
                <a:srgbClr val="262A63"/>
              </a:buClr>
              <a:buFont typeface="Arial" charset="0"/>
              <a:buChar char="•"/>
              <a:defRPr sz="2800">
                <a:solidFill>
                  <a:schemeClr val="tx1"/>
                </a:solidFill>
                <a:latin typeface="Calibri" pitchFamily="34" charset="0"/>
              </a:defRPr>
            </a:lvl1pPr>
            <a:lvl2pPr marL="685800" indent="-228600" eaLnBrk="0" hangingPunct="0">
              <a:lnSpc>
                <a:spcPct val="90000"/>
              </a:lnSpc>
              <a:spcBef>
                <a:spcPts val="500"/>
              </a:spcBef>
              <a:buClr>
                <a:srgbClr val="00689B"/>
              </a:buClr>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Clr>
                <a:srgbClr val="00A88D"/>
              </a:buClr>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Clr>
                <a:srgbClr val="9CB63C"/>
              </a:buClr>
              <a:buFont typeface="Arial" charset="0"/>
              <a:defRPr sz="2000">
                <a:solidFill>
                  <a:schemeClr val="tx1"/>
                </a:solidFill>
                <a:latin typeface="Calibri" pitchFamily="34" charset="0"/>
              </a:defRPr>
            </a:lvl4pPr>
            <a:lvl5pPr marL="2057400" indent="-228600" eaLnBrk="0" hangingPunct="0">
              <a:lnSpc>
                <a:spcPct val="90000"/>
              </a:lnSpc>
              <a:spcBef>
                <a:spcPts val="500"/>
              </a:spcBef>
              <a:buClr>
                <a:srgbClr val="CD9D2C"/>
              </a:buClr>
              <a:buFont typeface="Arial" charset="0"/>
              <a:buChar char="•"/>
              <a:defRPr sz="2000">
                <a:solidFill>
                  <a:schemeClr val="tx1"/>
                </a:solidFill>
                <a:latin typeface="Calibri" pitchFamily="34" charset="0"/>
              </a:defRPr>
            </a:lvl5pPr>
            <a:lvl6pPr marL="25146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6pPr>
            <a:lvl7pPr marL="29718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7pPr>
            <a:lvl8pPr marL="34290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8pPr>
            <a:lvl9pPr marL="38862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9pPr>
          </a:lstStyle>
          <a:p>
            <a:pPr eaLnBrk="1" hangingPunct="1">
              <a:spcBef>
                <a:spcPct val="0"/>
              </a:spcBef>
              <a:buClrTx/>
              <a:buFontTx/>
              <a:buNone/>
            </a:pPr>
            <a:r>
              <a:rPr lang="en-US" altLang="en-US" sz="3200" b="1">
                <a:solidFill>
                  <a:srgbClr val="262A63"/>
                </a:solidFill>
                <a:latin typeface="Arial" charset="0"/>
              </a:rPr>
              <a:t>CTE STATE SUPERVISORS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371" y="1887803"/>
            <a:ext cx="3236708" cy="3358618"/>
          </a:xfrm>
          <a:prstGeom prst="rect">
            <a:avLst/>
          </a:prstGeom>
          <a:effectLst/>
        </p:spPr>
      </p:pic>
      <p:pic>
        <p:nvPicPr>
          <p:cNvPr id="5" name="Picture 14" descr="logo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0" y="5246421"/>
            <a:ext cx="990600" cy="97636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2637699"/>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9" name="Picture 5" descr="J:\CTE UNIT\Kathryn Frederick\New Teacher Training FACTE 2014\Staff Photos\Ja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882691"/>
            <a:ext cx="2889250" cy="3786187"/>
          </a:xfrm>
          <a:prstGeom prst="roundRect">
            <a:avLst>
              <a:gd name="adj" fmla="val 8594"/>
            </a:avLst>
          </a:prstGeom>
          <a:solidFill>
            <a:srgbClr val="FFFFFF">
              <a:shade val="85000"/>
            </a:srgbClr>
          </a:solidFill>
          <a:ln>
            <a:noFill/>
          </a:ln>
          <a:effectLst/>
          <a:extLst/>
        </p:spPr>
      </p:pic>
      <p:sp>
        <p:nvSpPr>
          <p:cNvPr id="4" name="Content Placeholder 2"/>
          <p:cNvSpPr txBox="1">
            <a:spLocks/>
          </p:cNvSpPr>
          <p:nvPr/>
        </p:nvSpPr>
        <p:spPr>
          <a:xfrm>
            <a:off x="3397250" y="1644650"/>
            <a:ext cx="5715000" cy="445928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8872" indent="0">
              <a:lnSpc>
                <a:spcPct val="120000"/>
              </a:lnSpc>
              <a:spcBef>
                <a:spcPts val="0"/>
              </a:spcBef>
              <a:buClr>
                <a:schemeClr val="accent1"/>
              </a:buClr>
              <a:buSzPct val="80000"/>
              <a:buFont typeface="Arial" pitchFamily="34" charset="0"/>
              <a:buNone/>
              <a:defRPr/>
            </a:pPr>
            <a:r>
              <a:rPr lang="en-US" sz="2400" b="1" dirty="0" smtClean="0">
                <a:latin typeface="Arial" pitchFamily="34" charset="0"/>
                <a:cs typeface="Arial" pitchFamily="34" charset="0"/>
              </a:rPr>
              <a:t>	</a:t>
            </a:r>
            <a:r>
              <a:rPr lang="en-US" sz="2800" b="1" dirty="0" smtClean="0">
                <a:latin typeface="Arial" pitchFamily="34" charset="0"/>
                <a:cs typeface="Arial" pitchFamily="34" charset="0"/>
              </a:rPr>
              <a:t>Jane Silveria</a:t>
            </a:r>
          </a:p>
          <a:p>
            <a:pPr marL="118872" indent="0">
              <a:lnSpc>
                <a:spcPct val="120000"/>
              </a:lnSpc>
              <a:spcBef>
                <a:spcPts val="0"/>
              </a:spcBef>
              <a:buClr>
                <a:schemeClr val="accent1"/>
              </a:buClr>
              <a:buSzPct val="80000"/>
              <a:buFont typeface="Arial" pitchFamily="34" charset="0"/>
              <a:buNone/>
              <a:defRPr/>
            </a:pPr>
            <a:r>
              <a:rPr lang="en-US" sz="2400" b="1" dirty="0">
                <a:latin typeface="Arial" pitchFamily="34" charset="0"/>
                <a:cs typeface="Arial" pitchFamily="34" charset="0"/>
              </a:rPr>
              <a:t>	</a:t>
            </a:r>
            <a:r>
              <a:rPr lang="en-US" sz="2400" dirty="0" smtClean="0">
                <a:latin typeface="Arial" pitchFamily="34" charset="0"/>
                <a:cs typeface="Arial" pitchFamily="34" charset="0"/>
              </a:rPr>
              <a:t>(</a:t>
            </a:r>
            <a:r>
              <a:rPr lang="en-US" sz="2400" dirty="0">
                <a:latin typeface="Arial" pitchFamily="34" charset="0"/>
                <a:cs typeface="Arial" pitchFamily="34" charset="0"/>
              </a:rPr>
              <a:t>850) </a:t>
            </a:r>
            <a:r>
              <a:rPr lang="en-US" sz="2400" dirty="0" smtClean="0">
                <a:latin typeface="Arial" pitchFamily="34" charset="0"/>
                <a:cs typeface="Arial" pitchFamily="34" charset="0"/>
              </a:rPr>
              <a:t>245-9022</a:t>
            </a:r>
            <a:endParaRPr lang="en-US" sz="2400" dirty="0">
              <a:latin typeface="Arial" pitchFamily="34" charset="0"/>
              <a:cs typeface="Arial" pitchFamily="34" charset="0"/>
            </a:endParaRPr>
          </a:p>
          <a:p>
            <a:pPr marL="118872" indent="0">
              <a:lnSpc>
                <a:spcPct val="120000"/>
              </a:lnSpc>
              <a:spcBef>
                <a:spcPts val="0"/>
              </a:spcBef>
              <a:buClr>
                <a:schemeClr val="accent1"/>
              </a:buClr>
              <a:buSzPct val="80000"/>
              <a:buFont typeface="Arial" pitchFamily="34" charset="0"/>
              <a:buNone/>
              <a:defRPr/>
            </a:pPr>
            <a:r>
              <a:rPr lang="en-US" sz="2400" dirty="0" smtClean="0">
                <a:latin typeface="Arial" pitchFamily="34" charset="0"/>
                <a:cs typeface="Arial" pitchFamily="34" charset="0"/>
              </a:rPr>
              <a:t>	Jane.Silveria@fldoe.org</a:t>
            </a:r>
            <a:endParaRPr lang="en-US" sz="2400" dirty="0">
              <a:latin typeface="Arial" pitchFamily="34" charset="0"/>
              <a:cs typeface="Arial" pitchFamily="34" charset="0"/>
            </a:endParaRPr>
          </a:p>
          <a:p>
            <a:pPr marL="118872" indent="0">
              <a:lnSpc>
                <a:spcPct val="120000"/>
              </a:lnSpc>
              <a:spcBef>
                <a:spcPts val="0"/>
              </a:spcBef>
              <a:buClr>
                <a:schemeClr val="accent1"/>
              </a:buClr>
              <a:buSzPct val="80000"/>
              <a:buFont typeface="Arial" pitchFamily="34" charset="0"/>
              <a:buNone/>
              <a:defRPr/>
            </a:pPr>
            <a:endParaRPr lang="en-US" sz="2400" dirty="0" smtClean="0">
              <a:latin typeface="Arial" pitchFamily="34" charset="0"/>
              <a:cs typeface="Arial" pitchFamily="34" charset="0"/>
            </a:endParaRPr>
          </a:p>
          <a:p>
            <a:pPr marL="460375">
              <a:lnSpc>
                <a:spcPct val="120000"/>
              </a:lnSpc>
              <a:spcBef>
                <a:spcPts val="0"/>
              </a:spcBef>
              <a:buClr>
                <a:schemeClr val="accent1"/>
              </a:buClr>
              <a:buSzPct val="80000"/>
              <a:defRPr/>
            </a:pPr>
            <a:r>
              <a:rPr lang="en-US" sz="2800" dirty="0" smtClean="0">
                <a:latin typeface="Arial" pitchFamily="34" charset="0"/>
                <a:cs typeface="Arial" pitchFamily="34" charset="0"/>
              </a:rPr>
              <a:t>Special Populations</a:t>
            </a:r>
          </a:p>
          <a:p>
            <a:pPr marL="460375">
              <a:lnSpc>
                <a:spcPct val="120000"/>
              </a:lnSpc>
              <a:spcBef>
                <a:spcPts val="0"/>
              </a:spcBef>
              <a:buClr>
                <a:schemeClr val="accent1"/>
              </a:buClr>
              <a:buSzPct val="80000"/>
              <a:defRPr/>
            </a:pPr>
            <a:r>
              <a:rPr lang="en-US" sz="2800" dirty="0" smtClean="0">
                <a:latin typeface="Arial" pitchFamily="34" charset="0"/>
                <a:cs typeface="Arial" pitchFamily="34" charset="0"/>
              </a:rPr>
              <a:t>Equity</a:t>
            </a:r>
          </a:p>
          <a:p>
            <a:pPr marL="460375">
              <a:lnSpc>
                <a:spcPct val="120000"/>
              </a:lnSpc>
              <a:spcBef>
                <a:spcPts val="0"/>
              </a:spcBef>
              <a:buClr>
                <a:schemeClr val="accent1"/>
              </a:buClr>
              <a:buSzPct val="80000"/>
              <a:defRPr/>
            </a:pPr>
            <a:r>
              <a:rPr lang="en-US" sz="2800" dirty="0" smtClean="0">
                <a:latin typeface="Arial" pitchFamily="34" charset="0"/>
                <a:cs typeface="Arial" pitchFamily="34" charset="0"/>
              </a:rPr>
              <a:t>CTE Assessment</a:t>
            </a:r>
          </a:p>
          <a:p>
            <a:pPr marL="460375">
              <a:lnSpc>
                <a:spcPct val="120000"/>
              </a:lnSpc>
              <a:spcBef>
                <a:spcPts val="0"/>
              </a:spcBef>
              <a:buClr>
                <a:schemeClr val="accent1"/>
              </a:buClr>
              <a:buSzPct val="80000"/>
              <a:defRPr/>
            </a:pPr>
            <a:endParaRPr lang="en-US" sz="2800" b="1" dirty="0" smtClean="0">
              <a:latin typeface="Arial" pitchFamily="34" charset="0"/>
              <a:cs typeface="Arial" pitchFamily="34" charset="0"/>
            </a:endParaRPr>
          </a:p>
          <a:p>
            <a:pPr marL="118872" indent="0">
              <a:lnSpc>
                <a:spcPct val="120000"/>
              </a:lnSpc>
              <a:spcBef>
                <a:spcPts val="0"/>
              </a:spcBef>
              <a:buClr>
                <a:schemeClr val="accent1"/>
              </a:buClr>
              <a:buSzPct val="80000"/>
              <a:buFont typeface="Arial" pitchFamily="34" charset="0"/>
              <a:buNone/>
              <a:defRPr/>
            </a:pPr>
            <a:endParaRPr lang="en-US" sz="2400" b="1" dirty="0" smtClean="0">
              <a:latin typeface="Arial" pitchFamily="34" charset="0"/>
              <a:cs typeface="Arial" pitchFamily="34" charset="0"/>
            </a:endParaRPr>
          </a:p>
          <a:p>
            <a:pPr marL="461772">
              <a:lnSpc>
                <a:spcPct val="120000"/>
              </a:lnSpc>
              <a:spcBef>
                <a:spcPts val="0"/>
              </a:spcBef>
              <a:buClr>
                <a:schemeClr val="accent1"/>
              </a:buClr>
              <a:buSzPct val="80000"/>
              <a:defRPr/>
            </a:pPr>
            <a:endParaRPr lang="en-US" sz="2400" b="1" dirty="0">
              <a:latin typeface="Arial" pitchFamily="34" charset="0"/>
              <a:cs typeface="Arial" pitchFamily="34" charset="0"/>
            </a:endParaRPr>
          </a:p>
        </p:txBody>
      </p:sp>
      <p:sp>
        <p:nvSpPr>
          <p:cNvPr id="82948" name="Title 1"/>
          <p:cNvSpPr txBox="1">
            <a:spLocks/>
          </p:cNvSpPr>
          <p:nvPr/>
        </p:nvSpPr>
        <p:spPr bwMode="auto">
          <a:xfrm>
            <a:off x="323850" y="876300"/>
            <a:ext cx="78867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Clr>
                <a:srgbClr val="262A63"/>
              </a:buClr>
              <a:buFont typeface="Arial" charset="0"/>
              <a:buChar char="•"/>
              <a:defRPr sz="2800">
                <a:solidFill>
                  <a:schemeClr val="tx1"/>
                </a:solidFill>
                <a:latin typeface="Calibri" pitchFamily="34" charset="0"/>
              </a:defRPr>
            </a:lvl1pPr>
            <a:lvl2pPr marL="685800" indent="-228600" eaLnBrk="0" hangingPunct="0">
              <a:lnSpc>
                <a:spcPct val="90000"/>
              </a:lnSpc>
              <a:spcBef>
                <a:spcPts val="500"/>
              </a:spcBef>
              <a:buClr>
                <a:srgbClr val="00689B"/>
              </a:buClr>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Clr>
                <a:srgbClr val="00A88D"/>
              </a:buClr>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Clr>
                <a:srgbClr val="9CB63C"/>
              </a:buClr>
              <a:buFont typeface="Arial" charset="0"/>
              <a:defRPr sz="2000">
                <a:solidFill>
                  <a:schemeClr val="tx1"/>
                </a:solidFill>
                <a:latin typeface="Calibri" pitchFamily="34" charset="0"/>
              </a:defRPr>
            </a:lvl4pPr>
            <a:lvl5pPr marL="2057400" indent="-228600" eaLnBrk="0" hangingPunct="0">
              <a:lnSpc>
                <a:spcPct val="90000"/>
              </a:lnSpc>
              <a:spcBef>
                <a:spcPts val="500"/>
              </a:spcBef>
              <a:buClr>
                <a:srgbClr val="CD9D2C"/>
              </a:buClr>
              <a:buFont typeface="Arial" charset="0"/>
              <a:buChar char="•"/>
              <a:defRPr sz="2000">
                <a:solidFill>
                  <a:schemeClr val="tx1"/>
                </a:solidFill>
                <a:latin typeface="Calibri" pitchFamily="34" charset="0"/>
              </a:defRPr>
            </a:lvl5pPr>
            <a:lvl6pPr marL="25146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6pPr>
            <a:lvl7pPr marL="29718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7pPr>
            <a:lvl8pPr marL="34290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8pPr>
            <a:lvl9pPr marL="38862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9pPr>
          </a:lstStyle>
          <a:p>
            <a:pPr eaLnBrk="1" hangingPunct="1">
              <a:spcBef>
                <a:spcPct val="0"/>
              </a:spcBef>
              <a:buClrTx/>
              <a:buFontTx/>
              <a:buNone/>
            </a:pPr>
            <a:r>
              <a:rPr lang="en-US" altLang="en-US" sz="3200" b="1">
                <a:solidFill>
                  <a:srgbClr val="262A63"/>
                </a:solidFill>
                <a:latin typeface="Arial" charset="0"/>
              </a:rPr>
              <a:t>CTE STATE SUPERVISORS</a:t>
            </a:r>
          </a:p>
        </p:txBody>
      </p:sp>
    </p:spTree>
    <p:extLst>
      <p:ext uri="{BB962C8B-B14F-4D97-AF65-F5344CB8AC3E}">
        <p14:creationId xmlns:p14="http://schemas.microsoft.com/office/powerpoint/2010/main" val="1454530219"/>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8" descr="SkillsUS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6286" y="5166951"/>
            <a:ext cx="1303482" cy="99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5" descr="J:\CTE UNIT\Kathryn Frederick\New Teacher Training FACTE 2014\Staff Photos\Kathry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 y="1882692"/>
            <a:ext cx="2889250" cy="3783013"/>
          </a:xfrm>
          <a:prstGeom prst="roundRect">
            <a:avLst>
              <a:gd name="adj" fmla="val 8594"/>
            </a:avLst>
          </a:prstGeom>
          <a:solidFill>
            <a:srgbClr val="FFFFFF">
              <a:shade val="85000"/>
            </a:srgbClr>
          </a:solidFill>
          <a:ln>
            <a:noFill/>
          </a:ln>
          <a:effectLst/>
          <a:extLst/>
        </p:spPr>
      </p:pic>
      <p:sp>
        <p:nvSpPr>
          <p:cNvPr id="4" name="Content Placeholder 2"/>
          <p:cNvSpPr txBox="1">
            <a:spLocks/>
          </p:cNvSpPr>
          <p:nvPr/>
        </p:nvSpPr>
        <p:spPr>
          <a:xfrm>
            <a:off x="3397250" y="1644650"/>
            <a:ext cx="5715000" cy="445928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8872" indent="0">
              <a:lnSpc>
                <a:spcPct val="120000"/>
              </a:lnSpc>
              <a:spcBef>
                <a:spcPts val="0"/>
              </a:spcBef>
              <a:buClr>
                <a:schemeClr val="accent1"/>
              </a:buClr>
              <a:buSzPct val="80000"/>
              <a:buFont typeface="Arial" pitchFamily="34" charset="0"/>
              <a:buNone/>
              <a:defRPr/>
            </a:pPr>
            <a:r>
              <a:rPr lang="en-US" sz="2400" b="1" dirty="0" smtClean="0">
                <a:latin typeface="Arial" pitchFamily="34" charset="0"/>
                <a:cs typeface="Arial" pitchFamily="34" charset="0"/>
              </a:rPr>
              <a:t>	</a:t>
            </a:r>
            <a:r>
              <a:rPr lang="en-US" sz="2800" b="1" dirty="0" smtClean="0">
                <a:latin typeface="Arial" pitchFamily="34" charset="0"/>
                <a:cs typeface="Arial" pitchFamily="34" charset="0"/>
              </a:rPr>
              <a:t>Kathryn Frederick Wheeler</a:t>
            </a:r>
          </a:p>
          <a:p>
            <a:pPr marL="118872" indent="0">
              <a:lnSpc>
                <a:spcPct val="120000"/>
              </a:lnSpc>
              <a:spcBef>
                <a:spcPts val="0"/>
              </a:spcBef>
              <a:buClr>
                <a:schemeClr val="accent1"/>
              </a:buClr>
              <a:buSzPct val="80000"/>
              <a:buFont typeface="Arial" pitchFamily="34" charset="0"/>
              <a:buNone/>
              <a:defRPr/>
            </a:pPr>
            <a:r>
              <a:rPr lang="en-US" sz="2400" b="1" dirty="0">
                <a:latin typeface="Arial" pitchFamily="34" charset="0"/>
                <a:cs typeface="Arial" pitchFamily="34" charset="0"/>
              </a:rPr>
              <a:t>	</a:t>
            </a:r>
            <a:r>
              <a:rPr lang="en-US" sz="2400" dirty="0" smtClean="0">
                <a:latin typeface="Arial" pitchFamily="34" charset="0"/>
                <a:cs typeface="Arial" pitchFamily="34" charset="0"/>
              </a:rPr>
              <a:t>(</a:t>
            </a:r>
            <a:r>
              <a:rPr lang="en-US" sz="2400" dirty="0">
                <a:latin typeface="Arial" pitchFamily="34" charset="0"/>
                <a:cs typeface="Arial" pitchFamily="34" charset="0"/>
              </a:rPr>
              <a:t>850) </a:t>
            </a:r>
            <a:r>
              <a:rPr lang="en-US" sz="2400" dirty="0" smtClean="0">
                <a:latin typeface="Arial" pitchFamily="34" charset="0"/>
                <a:cs typeface="Arial" pitchFamily="34" charset="0"/>
              </a:rPr>
              <a:t>245-9016</a:t>
            </a:r>
            <a:endParaRPr lang="en-US" sz="2400" dirty="0">
              <a:latin typeface="Arial" pitchFamily="34" charset="0"/>
              <a:cs typeface="Arial" pitchFamily="34" charset="0"/>
            </a:endParaRPr>
          </a:p>
          <a:p>
            <a:pPr marL="118872" indent="0">
              <a:lnSpc>
                <a:spcPct val="120000"/>
              </a:lnSpc>
              <a:spcBef>
                <a:spcPts val="0"/>
              </a:spcBef>
              <a:buClr>
                <a:schemeClr val="accent1"/>
              </a:buClr>
              <a:buSzPct val="80000"/>
              <a:buFont typeface="Arial" pitchFamily="34" charset="0"/>
              <a:buNone/>
              <a:defRPr/>
            </a:pPr>
            <a:r>
              <a:rPr lang="en-US" sz="2400" dirty="0" smtClean="0">
                <a:latin typeface="Arial" pitchFamily="34" charset="0"/>
                <a:cs typeface="Arial" pitchFamily="34" charset="0"/>
              </a:rPr>
              <a:t>	Kathryn.Frederick@fldoe.org</a:t>
            </a:r>
            <a:endParaRPr lang="en-US" sz="2400" dirty="0">
              <a:latin typeface="Arial" pitchFamily="34" charset="0"/>
              <a:cs typeface="Arial" pitchFamily="34" charset="0"/>
            </a:endParaRPr>
          </a:p>
          <a:p>
            <a:pPr marL="118872" indent="0">
              <a:lnSpc>
                <a:spcPct val="120000"/>
              </a:lnSpc>
              <a:spcBef>
                <a:spcPts val="0"/>
              </a:spcBef>
              <a:buClr>
                <a:schemeClr val="accent1"/>
              </a:buClr>
              <a:buSzPct val="80000"/>
              <a:buFont typeface="Arial" pitchFamily="34" charset="0"/>
              <a:buNone/>
              <a:defRPr/>
            </a:pPr>
            <a:endParaRPr lang="en-US" sz="2400" dirty="0" smtClean="0">
              <a:latin typeface="Arial" pitchFamily="34" charset="0"/>
              <a:cs typeface="Arial" pitchFamily="34" charset="0"/>
            </a:endParaRPr>
          </a:p>
          <a:p>
            <a:pPr marL="460375">
              <a:lnSpc>
                <a:spcPct val="120000"/>
              </a:lnSpc>
              <a:spcBef>
                <a:spcPts val="0"/>
              </a:spcBef>
              <a:buClr>
                <a:schemeClr val="accent1"/>
              </a:buClr>
              <a:buSzPct val="80000"/>
              <a:defRPr/>
            </a:pPr>
            <a:r>
              <a:rPr lang="en-US" sz="2800" dirty="0" smtClean="0">
                <a:latin typeface="Arial" pitchFamily="34" charset="0"/>
                <a:cs typeface="Arial" pitchFamily="34" charset="0"/>
              </a:rPr>
              <a:t>Architecture &amp; Construction</a:t>
            </a:r>
          </a:p>
          <a:p>
            <a:pPr marL="460375">
              <a:lnSpc>
                <a:spcPct val="120000"/>
              </a:lnSpc>
              <a:spcBef>
                <a:spcPts val="0"/>
              </a:spcBef>
              <a:buClr>
                <a:schemeClr val="accent1"/>
              </a:buClr>
              <a:buSzPct val="80000"/>
              <a:defRPr/>
            </a:pPr>
            <a:r>
              <a:rPr lang="en-US" sz="2800" dirty="0" smtClean="0">
                <a:latin typeface="Arial" pitchFamily="34" charset="0"/>
                <a:cs typeface="Arial" pitchFamily="34" charset="0"/>
              </a:rPr>
              <a:t>Energy</a:t>
            </a:r>
          </a:p>
          <a:p>
            <a:pPr marL="460375">
              <a:lnSpc>
                <a:spcPct val="120000"/>
              </a:lnSpc>
              <a:spcBef>
                <a:spcPts val="0"/>
              </a:spcBef>
              <a:buClr>
                <a:schemeClr val="accent1"/>
              </a:buClr>
              <a:buSzPct val="80000"/>
              <a:defRPr/>
            </a:pPr>
            <a:endParaRPr lang="en-US" sz="2800" b="1" dirty="0" smtClean="0">
              <a:latin typeface="Arial" pitchFamily="34" charset="0"/>
              <a:cs typeface="Arial" pitchFamily="34" charset="0"/>
            </a:endParaRPr>
          </a:p>
          <a:p>
            <a:pPr marL="461772">
              <a:lnSpc>
                <a:spcPct val="120000"/>
              </a:lnSpc>
              <a:spcBef>
                <a:spcPts val="0"/>
              </a:spcBef>
              <a:buClr>
                <a:schemeClr val="accent1"/>
              </a:buClr>
              <a:buSzPct val="80000"/>
              <a:defRPr/>
            </a:pPr>
            <a:r>
              <a:rPr lang="en-US" sz="2400" dirty="0" smtClean="0">
                <a:latin typeface="Arial" pitchFamily="34" charset="0"/>
                <a:cs typeface="Arial" pitchFamily="34" charset="0"/>
              </a:rPr>
              <a:t>SkillsUSA Grant Manager</a:t>
            </a:r>
          </a:p>
          <a:p>
            <a:pPr marL="461772">
              <a:lnSpc>
                <a:spcPct val="120000"/>
              </a:lnSpc>
              <a:spcBef>
                <a:spcPts val="0"/>
              </a:spcBef>
              <a:buClr>
                <a:schemeClr val="accent1"/>
              </a:buClr>
              <a:buSzPct val="80000"/>
              <a:defRPr/>
            </a:pPr>
            <a:endParaRPr lang="en-US" sz="2400" b="1" dirty="0" smtClean="0">
              <a:latin typeface="Arial" pitchFamily="34" charset="0"/>
              <a:cs typeface="Arial" pitchFamily="34" charset="0"/>
            </a:endParaRPr>
          </a:p>
          <a:p>
            <a:pPr marL="461772">
              <a:lnSpc>
                <a:spcPct val="120000"/>
              </a:lnSpc>
              <a:spcBef>
                <a:spcPts val="0"/>
              </a:spcBef>
              <a:buClr>
                <a:schemeClr val="accent1"/>
              </a:buClr>
              <a:buSzPct val="80000"/>
              <a:defRPr/>
            </a:pPr>
            <a:endParaRPr lang="en-US" sz="2400" b="1" dirty="0">
              <a:latin typeface="Arial" pitchFamily="34" charset="0"/>
              <a:cs typeface="Arial" pitchFamily="34" charset="0"/>
            </a:endParaRPr>
          </a:p>
        </p:txBody>
      </p:sp>
      <p:sp>
        <p:nvSpPr>
          <p:cNvPr id="81924" name="Title 1"/>
          <p:cNvSpPr txBox="1">
            <a:spLocks/>
          </p:cNvSpPr>
          <p:nvPr/>
        </p:nvSpPr>
        <p:spPr bwMode="auto">
          <a:xfrm>
            <a:off x="323850" y="876300"/>
            <a:ext cx="78867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Clr>
                <a:srgbClr val="262A63"/>
              </a:buClr>
              <a:buFont typeface="Arial" charset="0"/>
              <a:buChar char="•"/>
              <a:defRPr sz="2800">
                <a:solidFill>
                  <a:schemeClr val="tx1"/>
                </a:solidFill>
                <a:latin typeface="Calibri" pitchFamily="34" charset="0"/>
              </a:defRPr>
            </a:lvl1pPr>
            <a:lvl2pPr marL="685800" indent="-228600" eaLnBrk="0" hangingPunct="0">
              <a:lnSpc>
                <a:spcPct val="90000"/>
              </a:lnSpc>
              <a:spcBef>
                <a:spcPts val="500"/>
              </a:spcBef>
              <a:buClr>
                <a:srgbClr val="00689B"/>
              </a:buClr>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Clr>
                <a:srgbClr val="00A88D"/>
              </a:buClr>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Clr>
                <a:srgbClr val="9CB63C"/>
              </a:buClr>
              <a:buFont typeface="Arial" charset="0"/>
              <a:defRPr sz="2000">
                <a:solidFill>
                  <a:schemeClr val="tx1"/>
                </a:solidFill>
                <a:latin typeface="Calibri" pitchFamily="34" charset="0"/>
              </a:defRPr>
            </a:lvl4pPr>
            <a:lvl5pPr marL="2057400" indent="-228600" eaLnBrk="0" hangingPunct="0">
              <a:lnSpc>
                <a:spcPct val="90000"/>
              </a:lnSpc>
              <a:spcBef>
                <a:spcPts val="500"/>
              </a:spcBef>
              <a:buClr>
                <a:srgbClr val="CD9D2C"/>
              </a:buClr>
              <a:buFont typeface="Arial" charset="0"/>
              <a:buChar char="•"/>
              <a:defRPr sz="2000">
                <a:solidFill>
                  <a:schemeClr val="tx1"/>
                </a:solidFill>
                <a:latin typeface="Calibri" pitchFamily="34" charset="0"/>
              </a:defRPr>
            </a:lvl5pPr>
            <a:lvl6pPr marL="25146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6pPr>
            <a:lvl7pPr marL="29718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7pPr>
            <a:lvl8pPr marL="34290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8pPr>
            <a:lvl9pPr marL="38862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9pPr>
          </a:lstStyle>
          <a:p>
            <a:pPr eaLnBrk="1" hangingPunct="1">
              <a:spcBef>
                <a:spcPct val="0"/>
              </a:spcBef>
              <a:buClrTx/>
              <a:buFontTx/>
              <a:buNone/>
            </a:pPr>
            <a:r>
              <a:rPr lang="en-US" altLang="en-US" sz="3200" b="1">
                <a:solidFill>
                  <a:srgbClr val="262A63"/>
                </a:solidFill>
                <a:latin typeface="Arial" charset="0"/>
              </a:rPr>
              <a:t>CTE STATE SUPERVISORS</a:t>
            </a:r>
          </a:p>
        </p:txBody>
      </p:sp>
    </p:spTree>
    <p:extLst>
      <p:ext uri="{BB962C8B-B14F-4D97-AF65-F5344CB8AC3E}">
        <p14:creationId xmlns:p14="http://schemas.microsoft.com/office/powerpoint/2010/main" val="1940682451"/>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733800" y="1676400"/>
            <a:ext cx="5105400" cy="4495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en-US" sz="2800" b="1" dirty="0" smtClean="0">
                <a:latin typeface="Arial" pitchFamily="34" charset="0"/>
                <a:cs typeface="Arial" pitchFamily="34" charset="0"/>
              </a:rPr>
              <a:t>Tracy Yacobellis</a:t>
            </a:r>
          </a:p>
          <a:p>
            <a:pPr marL="118872" indent="0" algn="ctr">
              <a:lnSpc>
                <a:spcPct val="120000"/>
              </a:lnSpc>
              <a:spcBef>
                <a:spcPts val="0"/>
              </a:spcBef>
              <a:buClr>
                <a:schemeClr val="accent1"/>
              </a:buClr>
              <a:buSzPct val="80000"/>
              <a:buFont typeface="Arial" pitchFamily="34" charset="0"/>
              <a:buNone/>
              <a:defRPr/>
            </a:pPr>
            <a:r>
              <a:rPr lang="en-US" sz="2400" dirty="0">
                <a:latin typeface="Arial" pitchFamily="34" charset="0"/>
                <a:cs typeface="Arial" pitchFamily="34" charset="0"/>
              </a:rPr>
              <a:t>(850) 245-9018</a:t>
            </a:r>
          </a:p>
          <a:p>
            <a:pPr marL="118872" indent="0" algn="ctr">
              <a:lnSpc>
                <a:spcPct val="120000"/>
              </a:lnSpc>
              <a:spcBef>
                <a:spcPts val="0"/>
              </a:spcBef>
              <a:buClr>
                <a:schemeClr val="accent1"/>
              </a:buClr>
              <a:buSzPct val="80000"/>
              <a:buFont typeface="Arial" pitchFamily="34" charset="0"/>
              <a:buNone/>
              <a:defRPr/>
            </a:pPr>
            <a:r>
              <a:rPr lang="en-US" sz="2400" dirty="0">
                <a:latin typeface="Arial" pitchFamily="34" charset="0"/>
                <a:cs typeface="Arial" pitchFamily="34" charset="0"/>
              </a:rPr>
              <a:t>Tracy.Yacobellis1@fldoe.org</a:t>
            </a:r>
          </a:p>
          <a:p>
            <a:pPr marL="118872" indent="0">
              <a:lnSpc>
                <a:spcPct val="120000"/>
              </a:lnSpc>
              <a:spcBef>
                <a:spcPts val="0"/>
              </a:spcBef>
              <a:buClr>
                <a:schemeClr val="accent1"/>
              </a:buClr>
              <a:buSzPct val="80000"/>
              <a:buFont typeface="Arial" pitchFamily="34" charset="0"/>
              <a:buNone/>
              <a:defRPr/>
            </a:pPr>
            <a:endParaRPr lang="en-US" sz="2400" dirty="0" smtClean="0">
              <a:latin typeface="Arial" pitchFamily="34" charset="0"/>
              <a:cs typeface="Arial" pitchFamily="34" charset="0"/>
            </a:endParaRPr>
          </a:p>
          <a:p>
            <a:pPr marL="461772">
              <a:lnSpc>
                <a:spcPct val="120000"/>
              </a:lnSpc>
              <a:spcBef>
                <a:spcPts val="0"/>
              </a:spcBef>
              <a:buClr>
                <a:schemeClr val="accent1"/>
              </a:buClr>
              <a:buSzPct val="80000"/>
              <a:defRPr/>
            </a:pPr>
            <a:r>
              <a:rPr lang="en-US" dirty="0" smtClean="0">
                <a:latin typeface="Arial" pitchFamily="34" charset="0"/>
                <a:cs typeface="Arial" pitchFamily="34" charset="0"/>
              </a:rPr>
              <a:t>Health Science</a:t>
            </a:r>
          </a:p>
          <a:p>
            <a:pPr marL="461772">
              <a:lnSpc>
                <a:spcPct val="120000"/>
              </a:lnSpc>
              <a:spcBef>
                <a:spcPts val="0"/>
              </a:spcBef>
              <a:buClr>
                <a:schemeClr val="accent1"/>
              </a:buClr>
              <a:buSzPct val="80000"/>
              <a:defRPr/>
            </a:pPr>
            <a:endParaRPr lang="en-US" sz="2400" dirty="0" smtClean="0">
              <a:latin typeface="Arial" pitchFamily="34" charset="0"/>
              <a:cs typeface="Arial" pitchFamily="34" charset="0"/>
            </a:endParaRPr>
          </a:p>
          <a:p>
            <a:pPr marL="461772">
              <a:lnSpc>
                <a:spcPct val="120000"/>
              </a:lnSpc>
              <a:spcBef>
                <a:spcPts val="0"/>
              </a:spcBef>
              <a:buClr>
                <a:schemeClr val="accent1"/>
              </a:buClr>
              <a:buSzPct val="80000"/>
              <a:defRPr/>
            </a:pPr>
            <a:r>
              <a:rPr lang="en-US" sz="2400" dirty="0" smtClean="0">
                <a:latin typeface="Arial" pitchFamily="34" charset="0"/>
                <a:cs typeface="Arial" pitchFamily="34" charset="0"/>
              </a:rPr>
              <a:t>HOSA Grant Manager</a:t>
            </a:r>
          </a:p>
          <a:p>
            <a:pPr marL="118872" indent="0">
              <a:lnSpc>
                <a:spcPct val="120000"/>
              </a:lnSpc>
              <a:spcBef>
                <a:spcPts val="0"/>
              </a:spcBef>
              <a:buClr>
                <a:schemeClr val="accent1"/>
              </a:buClr>
              <a:buSzPct val="80000"/>
              <a:buFont typeface="Arial" pitchFamily="34" charset="0"/>
              <a:buNone/>
              <a:defRPr/>
            </a:pPr>
            <a:endParaRPr lang="en-US" sz="2400" dirty="0" smtClean="0">
              <a:latin typeface="Arial" pitchFamily="34" charset="0"/>
              <a:cs typeface="Arial" pitchFamily="34" charset="0"/>
            </a:endParaRPr>
          </a:p>
          <a:p>
            <a:pPr marL="461772">
              <a:lnSpc>
                <a:spcPct val="120000"/>
              </a:lnSpc>
              <a:spcBef>
                <a:spcPts val="0"/>
              </a:spcBef>
              <a:buClr>
                <a:schemeClr val="accent1"/>
              </a:buClr>
              <a:buSzPct val="80000"/>
              <a:defRPr/>
            </a:pPr>
            <a:endParaRPr lang="en-US" sz="2400" dirty="0" smtClean="0">
              <a:latin typeface="Arial" pitchFamily="34" charset="0"/>
              <a:cs typeface="Arial" pitchFamily="34" charset="0"/>
            </a:endParaRPr>
          </a:p>
          <a:p>
            <a:pPr marL="461772">
              <a:lnSpc>
                <a:spcPct val="120000"/>
              </a:lnSpc>
              <a:spcBef>
                <a:spcPts val="0"/>
              </a:spcBef>
              <a:buClr>
                <a:schemeClr val="accent1"/>
              </a:buClr>
              <a:buSzPct val="80000"/>
              <a:defRPr/>
            </a:pPr>
            <a:endParaRPr lang="en-US" dirty="0">
              <a:latin typeface="Arial" pitchFamily="34" charset="0"/>
              <a:cs typeface="Arial" pitchFamily="34" charset="0"/>
            </a:endParaRPr>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809" t="19886" r="26147" b="11459"/>
          <a:stretch/>
        </p:blipFill>
        <p:spPr bwMode="auto">
          <a:xfrm rot="5400000">
            <a:off x="18179" y="2140385"/>
            <a:ext cx="3785036" cy="2906994"/>
          </a:xfrm>
          <a:prstGeom prst="roundRect">
            <a:avLst>
              <a:gd name="adj" fmla="val 8594"/>
            </a:avLst>
          </a:prstGeom>
          <a:solidFill>
            <a:srgbClr val="FFFFFF">
              <a:shade val="85000"/>
            </a:srgbClr>
          </a:solidFill>
          <a:ln>
            <a:noFill/>
          </a:ln>
          <a:effectLst/>
          <a:extLst/>
        </p:spPr>
      </p:pic>
      <p:sp>
        <p:nvSpPr>
          <p:cNvPr id="78852" name="Title 1"/>
          <p:cNvSpPr txBox="1">
            <a:spLocks/>
          </p:cNvSpPr>
          <p:nvPr/>
        </p:nvSpPr>
        <p:spPr bwMode="auto">
          <a:xfrm>
            <a:off x="323850" y="882650"/>
            <a:ext cx="78867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Clr>
                <a:srgbClr val="262A63"/>
              </a:buClr>
              <a:buFont typeface="Arial" charset="0"/>
              <a:buChar char="•"/>
              <a:defRPr sz="2800">
                <a:solidFill>
                  <a:schemeClr val="tx1"/>
                </a:solidFill>
                <a:latin typeface="Calibri" pitchFamily="34" charset="0"/>
              </a:defRPr>
            </a:lvl1pPr>
            <a:lvl2pPr marL="685800" indent="-228600" eaLnBrk="0" hangingPunct="0">
              <a:lnSpc>
                <a:spcPct val="90000"/>
              </a:lnSpc>
              <a:spcBef>
                <a:spcPts val="500"/>
              </a:spcBef>
              <a:buClr>
                <a:srgbClr val="00689B"/>
              </a:buClr>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Clr>
                <a:srgbClr val="00A88D"/>
              </a:buClr>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Clr>
                <a:srgbClr val="9CB63C"/>
              </a:buClr>
              <a:buFont typeface="Arial" charset="0"/>
              <a:defRPr sz="2000">
                <a:solidFill>
                  <a:schemeClr val="tx1"/>
                </a:solidFill>
                <a:latin typeface="Calibri" pitchFamily="34" charset="0"/>
              </a:defRPr>
            </a:lvl4pPr>
            <a:lvl5pPr marL="2057400" indent="-228600" eaLnBrk="0" hangingPunct="0">
              <a:lnSpc>
                <a:spcPct val="90000"/>
              </a:lnSpc>
              <a:spcBef>
                <a:spcPts val="500"/>
              </a:spcBef>
              <a:buClr>
                <a:srgbClr val="CD9D2C"/>
              </a:buClr>
              <a:buFont typeface="Arial" charset="0"/>
              <a:buChar char="•"/>
              <a:defRPr sz="2000">
                <a:solidFill>
                  <a:schemeClr val="tx1"/>
                </a:solidFill>
                <a:latin typeface="Calibri" pitchFamily="34" charset="0"/>
              </a:defRPr>
            </a:lvl5pPr>
            <a:lvl6pPr marL="25146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6pPr>
            <a:lvl7pPr marL="29718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7pPr>
            <a:lvl8pPr marL="34290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8pPr>
            <a:lvl9pPr marL="38862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9pPr>
          </a:lstStyle>
          <a:p>
            <a:pPr eaLnBrk="1" hangingPunct="1">
              <a:spcBef>
                <a:spcPct val="0"/>
              </a:spcBef>
              <a:buClrTx/>
              <a:buFontTx/>
              <a:buNone/>
            </a:pPr>
            <a:r>
              <a:rPr lang="en-US" altLang="en-US" sz="3200" b="1">
                <a:solidFill>
                  <a:srgbClr val="262A63"/>
                </a:solidFill>
                <a:latin typeface="Arial" charset="0"/>
              </a:rPr>
              <a:t>CTE STATE SUPERVISORS</a:t>
            </a:r>
          </a:p>
        </p:txBody>
      </p:sp>
      <p:pic>
        <p:nvPicPr>
          <p:cNvPr id="3" name="Picture 2"/>
          <p:cNvPicPr>
            <a:picLocks noChangeAspect="1"/>
          </p:cNvPicPr>
          <p:nvPr/>
        </p:nvPicPr>
        <p:blipFill>
          <a:blip r:embed="rId3"/>
          <a:stretch>
            <a:fillRect/>
          </a:stretch>
        </p:blipFill>
        <p:spPr>
          <a:xfrm>
            <a:off x="7114883" y="5029160"/>
            <a:ext cx="1152244" cy="914479"/>
          </a:xfrm>
          <a:prstGeom prst="rect">
            <a:avLst/>
          </a:prstGeom>
        </p:spPr>
      </p:pic>
    </p:spTree>
    <p:extLst>
      <p:ext uri="{BB962C8B-B14F-4D97-AF65-F5344CB8AC3E}">
        <p14:creationId xmlns:p14="http://schemas.microsoft.com/office/powerpoint/2010/main" val="850082296"/>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Advisory Boards</a:t>
            </a:r>
            <a:endParaRPr lang="en-US" dirty="0"/>
          </a:p>
        </p:txBody>
      </p:sp>
    </p:spTree>
    <p:extLst>
      <p:ext uri="{BB962C8B-B14F-4D97-AF65-F5344CB8AC3E}">
        <p14:creationId xmlns:p14="http://schemas.microsoft.com/office/powerpoint/2010/main" val="34621809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Program Advisory Boards Essential?</a:t>
            </a:r>
            <a:endParaRPr lang="en-US" dirty="0"/>
          </a:p>
        </p:txBody>
      </p:sp>
      <p:sp>
        <p:nvSpPr>
          <p:cNvPr id="3" name="TextBox 2"/>
          <p:cNvSpPr txBox="1"/>
          <p:nvPr/>
        </p:nvSpPr>
        <p:spPr>
          <a:xfrm>
            <a:off x="838200" y="2057400"/>
            <a:ext cx="2895600" cy="3416320"/>
          </a:xfrm>
          <a:prstGeom prst="rect">
            <a:avLst/>
          </a:prstGeom>
          <a:noFill/>
        </p:spPr>
        <p:txBody>
          <a:bodyPr wrap="square" rtlCol="0">
            <a:spAutoFit/>
          </a:bodyPr>
          <a:lstStyle/>
          <a:p>
            <a:r>
              <a:rPr lang="en-US" sz="2400" b="1" dirty="0" smtClean="0"/>
              <a:t>Essential Functions</a:t>
            </a:r>
          </a:p>
          <a:p>
            <a:pPr marL="285750" indent="-285750">
              <a:buFont typeface="Arial" panose="020B0604020202020204" pitchFamily="34" charset="0"/>
              <a:buChar char="•"/>
            </a:pPr>
            <a:r>
              <a:rPr lang="en-US" sz="2400" dirty="0" smtClean="0"/>
              <a:t>Discussion</a:t>
            </a:r>
          </a:p>
          <a:p>
            <a:pPr marL="285750" indent="-285750">
              <a:buFont typeface="Arial" panose="020B0604020202020204" pitchFamily="34" charset="0"/>
              <a:buChar char="•"/>
            </a:pPr>
            <a:r>
              <a:rPr lang="en-US" sz="2400" dirty="0" smtClean="0"/>
              <a:t>Focus on Improvement</a:t>
            </a:r>
          </a:p>
          <a:p>
            <a:pPr marL="285750" indent="-285750">
              <a:buFont typeface="Arial" panose="020B0604020202020204" pitchFamily="34" charset="0"/>
              <a:buChar char="•"/>
            </a:pPr>
            <a:r>
              <a:rPr lang="en-US" sz="2400" dirty="0" smtClean="0"/>
              <a:t>Building Relationships</a:t>
            </a:r>
          </a:p>
          <a:p>
            <a:pPr marL="285750" indent="-285750">
              <a:buFont typeface="Arial" panose="020B0604020202020204" pitchFamily="34" charset="0"/>
              <a:buChar char="•"/>
            </a:pPr>
            <a:r>
              <a:rPr lang="en-US" sz="2400" dirty="0" smtClean="0"/>
              <a:t>Provide Expertise</a:t>
            </a:r>
          </a:p>
          <a:p>
            <a:pPr marL="285750" indent="-285750">
              <a:buFont typeface="Arial" panose="020B0604020202020204" pitchFamily="34" charset="0"/>
              <a:buChar char="•"/>
            </a:pPr>
            <a:r>
              <a:rPr lang="en-US" sz="2400" dirty="0" smtClean="0"/>
              <a:t>Required by Perkins!</a:t>
            </a:r>
            <a:endParaRPr lang="en-US" sz="2400" dirty="0"/>
          </a:p>
        </p:txBody>
      </p:sp>
      <p:sp>
        <p:nvSpPr>
          <p:cNvPr id="5" name="TextBox 4"/>
          <p:cNvSpPr txBox="1"/>
          <p:nvPr/>
        </p:nvSpPr>
        <p:spPr>
          <a:xfrm>
            <a:off x="5029200" y="2057400"/>
            <a:ext cx="3486150" cy="4062651"/>
          </a:xfrm>
          <a:prstGeom prst="rect">
            <a:avLst/>
          </a:prstGeom>
          <a:noFill/>
        </p:spPr>
        <p:txBody>
          <a:bodyPr wrap="square" rtlCol="0">
            <a:spAutoFit/>
          </a:bodyPr>
          <a:lstStyle/>
          <a:p>
            <a:r>
              <a:rPr lang="en-US" sz="2400" b="1" dirty="0" smtClean="0"/>
              <a:t>ACTIVITIES</a:t>
            </a:r>
          </a:p>
          <a:p>
            <a:pPr marL="285750" indent="-285750">
              <a:buFont typeface="Arial" panose="020B0604020202020204" pitchFamily="34" charset="0"/>
              <a:buChar char="•"/>
            </a:pPr>
            <a:r>
              <a:rPr lang="en-US" sz="2400" dirty="0" smtClean="0"/>
              <a:t>Curriculum development</a:t>
            </a:r>
          </a:p>
          <a:p>
            <a:pPr marL="285750" indent="-285750">
              <a:buFont typeface="Arial" panose="020B0604020202020204" pitchFamily="34" charset="0"/>
              <a:buChar char="•"/>
            </a:pPr>
            <a:r>
              <a:rPr lang="en-US" sz="2400" dirty="0" smtClean="0"/>
              <a:t>Public relations</a:t>
            </a:r>
          </a:p>
          <a:p>
            <a:pPr marL="285750" indent="-285750">
              <a:buFont typeface="Arial" panose="020B0604020202020204" pitchFamily="34" charset="0"/>
              <a:buChar char="•"/>
            </a:pPr>
            <a:r>
              <a:rPr lang="en-US" sz="2400" dirty="0" smtClean="0"/>
              <a:t>Job placement</a:t>
            </a:r>
          </a:p>
          <a:p>
            <a:pPr marL="285750" indent="-285750">
              <a:buFont typeface="Arial" panose="020B0604020202020204" pitchFamily="34" charset="0"/>
              <a:buChar char="•"/>
            </a:pPr>
            <a:r>
              <a:rPr lang="en-US" sz="2400" dirty="0" smtClean="0"/>
              <a:t>Recruiting</a:t>
            </a:r>
          </a:p>
          <a:p>
            <a:pPr marL="285750" indent="-285750">
              <a:buFont typeface="Arial" panose="020B0604020202020204" pitchFamily="34" charset="0"/>
              <a:buChar char="•"/>
            </a:pPr>
            <a:r>
              <a:rPr lang="en-US" sz="2400" dirty="0" smtClean="0"/>
              <a:t>In service training</a:t>
            </a:r>
          </a:p>
          <a:p>
            <a:pPr marL="285750" indent="-285750">
              <a:buFont typeface="Arial" panose="020B0604020202020204" pitchFamily="34" charset="0"/>
              <a:buChar char="•"/>
            </a:pPr>
            <a:r>
              <a:rPr lang="en-US" sz="2400" dirty="0" smtClean="0"/>
              <a:t>Leadership</a:t>
            </a:r>
          </a:p>
          <a:p>
            <a:pPr marL="285750" indent="-285750">
              <a:buFont typeface="Arial" panose="020B0604020202020204" pitchFamily="34" charset="0"/>
              <a:buChar char="•"/>
            </a:pPr>
            <a:r>
              <a:rPr lang="en-US" sz="2400" dirty="0" smtClean="0"/>
              <a:t>Legislative</a:t>
            </a:r>
          </a:p>
          <a:p>
            <a:pPr marL="285750" indent="-285750">
              <a:buFont typeface="Arial" panose="020B0604020202020204" pitchFamily="34" charset="0"/>
              <a:buChar char="•"/>
            </a:pPr>
            <a:r>
              <a:rPr lang="en-US" sz="2400" dirty="0" smtClean="0"/>
              <a:t>Program evaluation</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8953297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should I contact with concerns about:</a:t>
            </a:r>
            <a:endParaRPr lang="en-US" dirty="0"/>
          </a:p>
        </p:txBody>
      </p:sp>
      <p:sp>
        <p:nvSpPr>
          <p:cNvPr id="3" name="Content Placeholder 2"/>
          <p:cNvSpPr>
            <a:spLocks noGrp="1"/>
          </p:cNvSpPr>
          <p:nvPr>
            <p:ph idx="1"/>
          </p:nvPr>
        </p:nvSpPr>
        <p:spPr/>
        <p:txBody>
          <a:bodyPr/>
          <a:lstStyle/>
          <a:p>
            <a:r>
              <a:rPr lang="en-US" sz="2400" dirty="0" smtClean="0"/>
              <a:t>Perkins – 	Kathleen Taylor (850/245-9062) </a:t>
            </a:r>
          </a:p>
          <a:p>
            <a:pPr lvl="3"/>
            <a:r>
              <a:rPr lang="en-US" sz="2400" dirty="0" smtClean="0"/>
              <a:t>	</a:t>
            </a:r>
          </a:p>
          <a:p>
            <a:r>
              <a:rPr lang="en-US" sz="2400" dirty="0" smtClean="0"/>
              <a:t>Industry Certification/CAPE Funding - Sean Friend </a:t>
            </a:r>
          </a:p>
          <a:p>
            <a:pPr lvl="3"/>
            <a:r>
              <a:rPr lang="en-US" sz="1600" dirty="0"/>
              <a:t>	</a:t>
            </a:r>
            <a:r>
              <a:rPr lang="en-US" sz="1600" dirty="0" smtClean="0"/>
              <a:t>			</a:t>
            </a:r>
            <a:r>
              <a:rPr lang="en-US" sz="2400" dirty="0" smtClean="0"/>
              <a:t>    (850/245-9030)</a:t>
            </a:r>
          </a:p>
          <a:p>
            <a:endParaRPr lang="en-US" sz="2400" dirty="0" smtClean="0"/>
          </a:p>
          <a:p>
            <a:pPr>
              <a:buFont typeface="Arial" panose="020B0604020202020204" pitchFamily="34" charset="0"/>
              <a:buChar char="•"/>
            </a:pPr>
            <a:r>
              <a:rPr lang="en-US" sz="2400" dirty="0" smtClean="0"/>
              <a:t>ESSA (Every Student Succeeds Act) – </a:t>
            </a:r>
            <a:r>
              <a:rPr lang="en-US" sz="2400" dirty="0" err="1" smtClean="0"/>
              <a:t>Stefany</a:t>
            </a:r>
            <a:r>
              <a:rPr lang="en-US" sz="2400" dirty="0" smtClean="0"/>
              <a:t> Deckard 						   (850/245-9439)</a:t>
            </a:r>
          </a:p>
          <a:p>
            <a:endParaRPr lang="en-US" dirty="0"/>
          </a:p>
          <a:p>
            <a:pPr marL="0" indent="0">
              <a:buNone/>
            </a:pPr>
            <a:endParaRPr lang="en-US" dirty="0" smtClean="0"/>
          </a:p>
          <a:p>
            <a:endParaRPr lang="en-US" dirty="0"/>
          </a:p>
          <a:p>
            <a:endParaRPr lang="en-US" dirty="0" smtClean="0"/>
          </a:p>
          <a:p>
            <a:endParaRPr lang="en-US" dirty="0"/>
          </a:p>
          <a:p>
            <a:endParaRPr lang="en-US" dirty="0" smtClean="0"/>
          </a:p>
          <a:p>
            <a:endParaRPr lang="en-US" dirty="0"/>
          </a:p>
          <a:p>
            <a:pPr marL="0" indent="0">
              <a:buNone/>
            </a:pPr>
            <a:endParaRPr lang="en-US" dirty="0"/>
          </a:p>
        </p:txBody>
      </p:sp>
    </p:spTree>
    <p:extLst>
      <p:ext uri="{BB962C8B-B14F-4D97-AF65-F5344CB8AC3E}">
        <p14:creationId xmlns:p14="http://schemas.microsoft.com/office/powerpoint/2010/main" val="26615871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should I contact with concerns about:</a:t>
            </a:r>
            <a:endParaRPr lang="en-US" dirty="0"/>
          </a:p>
        </p:txBody>
      </p:sp>
      <p:sp>
        <p:nvSpPr>
          <p:cNvPr id="3" name="Content Placeholder 2"/>
          <p:cNvSpPr>
            <a:spLocks noGrp="1"/>
          </p:cNvSpPr>
          <p:nvPr>
            <p:ph idx="1"/>
          </p:nvPr>
        </p:nvSpPr>
        <p:spPr/>
        <p:txBody>
          <a:bodyPr/>
          <a:lstStyle/>
          <a:p>
            <a:r>
              <a:rPr lang="en-US" sz="2400" dirty="0" smtClean="0"/>
              <a:t>Perkins – 	Kathleen Taylor (850/245-9062) or </a:t>
            </a:r>
          </a:p>
          <a:p>
            <a:pPr lvl="3"/>
            <a:r>
              <a:rPr lang="en-US" sz="2400" dirty="0" smtClean="0"/>
              <a:t>	Amy Albee (850/245-0949</a:t>
            </a:r>
          </a:p>
          <a:p>
            <a:pPr lvl="3"/>
            <a:endParaRPr lang="en-US" sz="2400" dirty="0" smtClean="0"/>
          </a:p>
          <a:p>
            <a:r>
              <a:rPr lang="en-US" sz="2400" dirty="0" smtClean="0"/>
              <a:t>Industry Certification/CAPE Funding - Sean Friend </a:t>
            </a:r>
          </a:p>
          <a:p>
            <a:pPr lvl="3"/>
            <a:r>
              <a:rPr lang="en-US" sz="1600" dirty="0"/>
              <a:t>	</a:t>
            </a:r>
            <a:r>
              <a:rPr lang="en-US" sz="1600" dirty="0" smtClean="0"/>
              <a:t>			</a:t>
            </a:r>
            <a:r>
              <a:rPr lang="en-US" sz="2400" dirty="0" smtClean="0"/>
              <a:t>    (850/245-9030)</a:t>
            </a:r>
          </a:p>
          <a:p>
            <a:endParaRPr lang="en-US" sz="2400" dirty="0" smtClean="0"/>
          </a:p>
          <a:p>
            <a:pPr>
              <a:buFont typeface="Arial" panose="020B0604020202020204" pitchFamily="34" charset="0"/>
              <a:buChar char="•"/>
            </a:pPr>
            <a:r>
              <a:rPr lang="en-US" sz="2400" dirty="0" smtClean="0"/>
              <a:t>ESSA (Every Student Succeeds Act) – </a:t>
            </a:r>
            <a:r>
              <a:rPr lang="en-US" sz="2400" dirty="0" err="1" smtClean="0"/>
              <a:t>Stefany</a:t>
            </a:r>
            <a:r>
              <a:rPr lang="en-US" sz="2400" dirty="0" smtClean="0"/>
              <a:t> Deckard 						   (850/245-9439)</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marL="0" indent="0">
              <a:buNone/>
            </a:pPr>
            <a:endParaRPr lang="en-US" dirty="0"/>
          </a:p>
        </p:txBody>
      </p:sp>
    </p:spTree>
    <p:extLst>
      <p:ext uri="{BB962C8B-B14F-4D97-AF65-F5344CB8AC3E}">
        <p14:creationId xmlns:p14="http://schemas.microsoft.com/office/powerpoint/2010/main" val="24556977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762000"/>
            <a:ext cx="8591550" cy="990600"/>
          </a:xfrm>
        </p:spPr>
        <p:txBody>
          <a:bodyPr/>
          <a:lstStyle/>
          <a:p>
            <a:r>
              <a:rPr lang="en-US" sz="5400" b="1" dirty="0">
                <a:solidFill>
                  <a:srgbClr val="F07F09">
                    <a:tint val="88000"/>
                    <a:satMod val="150000"/>
                  </a:srgbClr>
                </a:solidFill>
                <a:effectLst>
                  <a:outerShdw blurRad="53975" dist="22860" dir="5400000" algn="tl" rotWithShape="0">
                    <a:srgbClr val="000000">
                      <a:alpha val="55000"/>
                    </a:srgbClr>
                  </a:outerShdw>
                </a:effectLst>
                <a:latin typeface="Arial" pitchFamily="34" charset="0"/>
                <a:cs typeface="Arial" pitchFamily="34" charset="0"/>
              </a:rPr>
              <a:t>Curriculum Frameworks</a:t>
            </a:r>
            <a:endParaRPr lang="en-US" dirty="0"/>
          </a:p>
        </p:txBody>
      </p:sp>
      <p:sp>
        <p:nvSpPr>
          <p:cNvPr id="3" name="Content Placeholder 2"/>
          <p:cNvSpPr>
            <a:spLocks noGrp="1"/>
          </p:cNvSpPr>
          <p:nvPr>
            <p:ph sz="quarter" idx="13"/>
          </p:nvPr>
        </p:nvSpPr>
        <p:spPr>
          <a:xfrm>
            <a:off x="274320" y="2057400"/>
            <a:ext cx="8595360" cy="4178808"/>
          </a:xfrm>
        </p:spPr>
        <p:txBody>
          <a:bodyPr/>
          <a:lstStyle/>
          <a:p>
            <a:pPr marL="265176" lvl="0" indent="-265176">
              <a:spcBef>
                <a:spcPts val="250"/>
              </a:spcBef>
              <a:buClr>
                <a:srgbClr val="F07F09"/>
              </a:buClr>
              <a:buSzPct val="80000"/>
              <a:buFont typeface="Wingdings 2"/>
              <a:buChar char=""/>
            </a:pPr>
            <a:r>
              <a:rPr lang="en-US" sz="3200" spc="0" dirty="0">
                <a:solidFill>
                  <a:prstClr val="black"/>
                </a:solidFill>
                <a:latin typeface="Arial" pitchFamily="34" charset="0"/>
                <a:cs typeface="Arial" pitchFamily="34" charset="0"/>
              </a:rPr>
              <a:t>Curriculum Frameworks are reviewed and revised on a three year rotation</a:t>
            </a:r>
          </a:p>
          <a:p>
            <a:pPr marL="265176" lvl="0" indent="-265176">
              <a:spcBef>
                <a:spcPts val="250"/>
              </a:spcBef>
              <a:buClr>
                <a:srgbClr val="F07F09"/>
              </a:buClr>
              <a:buSzPct val="80000"/>
              <a:buFont typeface="Wingdings 2"/>
              <a:buChar char=""/>
            </a:pPr>
            <a:endParaRPr lang="en-US" sz="3200" spc="0" dirty="0">
              <a:solidFill>
                <a:prstClr val="black"/>
              </a:solidFill>
              <a:latin typeface="Arial" pitchFamily="34" charset="0"/>
              <a:cs typeface="Arial" pitchFamily="34" charset="0"/>
            </a:endParaRPr>
          </a:p>
          <a:p>
            <a:pPr marL="265176" lvl="0" indent="-265176">
              <a:spcBef>
                <a:spcPts val="250"/>
              </a:spcBef>
              <a:buClr>
                <a:srgbClr val="F07F09"/>
              </a:buClr>
              <a:buSzPct val="80000"/>
              <a:buFont typeface="Wingdings 2"/>
              <a:buChar char=""/>
            </a:pPr>
            <a:r>
              <a:rPr lang="en-US" sz="3200" spc="0" dirty="0">
                <a:solidFill>
                  <a:prstClr val="black"/>
                </a:solidFill>
                <a:latin typeface="Arial" pitchFamily="34" charset="0"/>
                <a:cs typeface="Arial" pitchFamily="34" charset="0"/>
              </a:rPr>
              <a:t>With business and industry representatives and classroom teachers</a:t>
            </a:r>
          </a:p>
          <a:p>
            <a:pPr marL="265176" lvl="0" indent="-265176">
              <a:spcBef>
                <a:spcPts val="250"/>
              </a:spcBef>
              <a:buClr>
                <a:srgbClr val="F07F09"/>
              </a:buClr>
              <a:buSzPct val="80000"/>
              <a:buFont typeface="Wingdings 2"/>
              <a:buChar char=""/>
            </a:pPr>
            <a:endParaRPr lang="en-US" sz="3200" spc="0" dirty="0">
              <a:solidFill>
                <a:prstClr val="black"/>
              </a:solidFill>
              <a:latin typeface="Arial" pitchFamily="34" charset="0"/>
              <a:cs typeface="Arial" pitchFamily="34" charset="0"/>
            </a:endParaRPr>
          </a:p>
          <a:p>
            <a:pPr marL="265176" lvl="0" indent="-265176">
              <a:spcBef>
                <a:spcPts val="250"/>
              </a:spcBef>
              <a:buClr>
                <a:srgbClr val="F07F09"/>
              </a:buClr>
              <a:buSzPct val="80000"/>
              <a:buFont typeface="Wingdings 2"/>
              <a:buChar char=""/>
            </a:pPr>
            <a:r>
              <a:rPr lang="en-US" sz="3200" spc="0" dirty="0">
                <a:solidFill>
                  <a:prstClr val="black"/>
                </a:solidFill>
                <a:latin typeface="Arial" pitchFamily="34" charset="0"/>
                <a:cs typeface="Arial" pitchFamily="34" charset="0"/>
              </a:rPr>
              <a:t>Approved by the State Board of Education</a:t>
            </a:r>
            <a:endParaRPr lang="en-US" sz="3000" spc="0" dirty="0">
              <a:solidFill>
                <a:prstClr val="black"/>
              </a:solidFill>
              <a:latin typeface="Arial" pitchFamily="34" charset="0"/>
              <a:cs typeface="Arial" pitchFamily="34" charset="0"/>
            </a:endParaRPr>
          </a:p>
          <a:p>
            <a:endParaRPr lang="en-US" dirty="0"/>
          </a:p>
        </p:txBody>
      </p:sp>
    </p:spTree>
    <p:extLst>
      <p:ext uri="{BB962C8B-B14F-4D97-AF65-F5344CB8AC3E}">
        <p14:creationId xmlns:p14="http://schemas.microsoft.com/office/powerpoint/2010/main" val="26306965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5154" r="833"/>
          <a:stretch/>
        </p:blipFill>
        <p:spPr>
          <a:xfrm>
            <a:off x="-49117" y="-52472"/>
            <a:ext cx="9148512" cy="6903038"/>
          </a:xfrm>
          <a:prstGeom prst="rect">
            <a:avLst/>
          </a:prstGeom>
        </p:spPr>
      </p:pic>
      <p:sp>
        <p:nvSpPr>
          <p:cNvPr id="2" name="TextBox 1"/>
          <p:cNvSpPr txBox="1"/>
          <p:nvPr/>
        </p:nvSpPr>
        <p:spPr>
          <a:xfrm>
            <a:off x="152399" y="3162185"/>
            <a:ext cx="5677829" cy="923330"/>
          </a:xfrm>
          <a:prstGeom prst="rect">
            <a:avLst/>
          </a:prstGeom>
          <a:solidFill>
            <a:schemeClr val="bg1"/>
          </a:solidFill>
          <a:ln w="57150">
            <a:solidFill>
              <a:srgbClr val="FF0000"/>
            </a:solidFill>
          </a:ln>
        </p:spPr>
        <p:txBody>
          <a:bodyPr wrap="square" rtlCol="0" anchor="ctr">
            <a:spAutoFit/>
          </a:bodyPr>
          <a:lstStyle/>
          <a:p>
            <a:pPr algn="ctr"/>
            <a:endParaRPr lang="en-US" b="1" dirty="0" smtClean="0">
              <a:solidFill>
                <a:sysClr val="windowText" lastClr="000000"/>
              </a:solidFill>
            </a:endParaRPr>
          </a:p>
          <a:p>
            <a:pPr algn="ctr"/>
            <a:r>
              <a:rPr lang="en-US" b="1" dirty="0" smtClean="0">
                <a:solidFill>
                  <a:sysClr val="windowText" lastClr="000000"/>
                </a:solidFill>
              </a:rPr>
              <a:t>TWO ways to access the Career and Adult Education webpage…</a:t>
            </a:r>
            <a:endParaRPr lang="en-US" b="1" dirty="0">
              <a:solidFill>
                <a:sysClr val="windowText" lastClr="000000"/>
              </a:solidFill>
            </a:endParaRPr>
          </a:p>
        </p:txBody>
      </p:sp>
      <p:cxnSp>
        <p:nvCxnSpPr>
          <p:cNvPr id="5" name="Straight Arrow Connector 4"/>
          <p:cNvCxnSpPr/>
          <p:nvPr/>
        </p:nvCxnSpPr>
        <p:spPr>
          <a:xfrm flipH="1" flipV="1">
            <a:off x="4419600" y="762000"/>
            <a:ext cx="1199689" cy="249065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8255600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1972" r="12676" b="-1075"/>
          <a:stretch/>
        </p:blipFill>
        <p:spPr>
          <a:xfrm>
            <a:off x="0" y="-304800"/>
            <a:ext cx="9753600" cy="7315200"/>
          </a:xfrm>
          <a:prstGeom prst="rect">
            <a:avLst/>
          </a:prstGeom>
        </p:spPr>
      </p:pic>
      <p:sp>
        <p:nvSpPr>
          <p:cNvPr id="3" name="Oval 2"/>
          <p:cNvSpPr/>
          <p:nvPr/>
        </p:nvSpPr>
        <p:spPr>
          <a:xfrm>
            <a:off x="152400" y="3323063"/>
            <a:ext cx="3124200" cy="3505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27621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9049" r="2969"/>
          <a:stretch/>
        </p:blipFill>
        <p:spPr>
          <a:xfrm>
            <a:off x="-304800" y="3464"/>
            <a:ext cx="9448800" cy="8629650"/>
          </a:xfrm>
          <a:prstGeom prst="rect">
            <a:avLst/>
          </a:prstGeom>
        </p:spPr>
      </p:pic>
      <p:sp>
        <p:nvSpPr>
          <p:cNvPr id="3" name="TextBox 2"/>
          <p:cNvSpPr txBox="1"/>
          <p:nvPr/>
        </p:nvSpPr>
        <p:spPr>
          <a:xfrm>
            <a:off x="533400" y="5410200"/>
            <a:ext cx="2209800" cy="457200"/>
          </a:xfrm>
          <a:prstGeom prst="rect">
            <a:avLst/>
          </a:prstGeom>
          <a:noFill/>
          <a:ln w="57150">
            <a:solidFill>
              <a:srgbClr val="FF0000"/>
            </a:solidFill>
          </a:ln>
        </p:spPr>
        <p:txBody>
          <a:bodyPr wrap="square" rtlCol="0">
            <a:spAutoFit/>
          </a:bodyPr>
          <a:lstStyle/>
          <a:p>
            <a:endParaRPr lang="en-US" dirty="0"/>
          </a:p>
        </p:txBody>
      </p:sp>
      <p:sp>
        <p:nvSpPr>
          <p:cNvPr id="4" name="TextBox 3"/>
          <p:cNvSpPr txBox="1"/>
          <p:nvPr/>
        </p:nvSpPr>
        <p:spPr>
          <a:xfrm>
            <a:off x="2514600" y="3079860"/>
            <a:ext cx="2691161" cy="1200329"/>
          </a:xfrm>
          <a:prstGeom prst="rect">
            <a:avLst/>
          </a:prstGeom>
          <a:solidFill>
            <a:schemeClr val="bg1"/>
          </a:solidFill>
          <a:ln w="57150">
            <a:solidFill>
              <a:srgbClr val="FF0000"/>
            </a:solidFill>
          </a:ln>
        </p:spPr>
        <p:txBody>
          <a:bodyPr wrap="square" rtlCol="0">
            <a:spAutoFit/>
          </a:bodyPr>
          <a:lstStyle/>
          <a:p>
            <a:r>
              <a:rPr lang="en-US" dirty="0" smtClean="0"/>
              <a:t>Select Career and Technical Education from left margin to locate Curriculum Frameworks</a:t>
            </a:r>
            <a:endParaRPr lang="en-US" dirty="0"/>
          </a:p>
        </p:txBody>
      </p:sp>
      <p:cxnSp>
        <p:nvCxnSpPr>
          <p:cNvPr id="6" name="Straight Arrow Connector 5"/>
          <p:cNvCxnSpPr/>
          <p:nvPr/>
        </p:nvCxnSpPr>
        <p:spPr>
          <a:xfrm flipH="1">
            <a:off x="2362200" y="4318289"/>
            <a:ext cx="557561" cy="1015711"/>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19340435"/>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8.jpeg"/></Relationships>
</file>

<file path=ppt/theme/_rels/theme3.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oridaDOE_PPT_template_Standard [Read-Only]" id="{AE86ED62-49C8-40D2-A5C0-3567D0D61C16}" vid="{359B3EA7-DE13-454F-B3C4-65853C7A2C4B}"/>
    </a:ext>
  </a:extLst>
</a:theme>
</file>

<file path=ppt/theme/theme2.xml><?xml version="1.0" encoding="utf-8"?>
<a:theme xmlns:a="http://schemas.openxmlformats.org/drawingml/2006/main" name="Soho">
  <a:themeElements>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3.xml><?xml version="1.0" encoding="utf-8"?>
<a:theme xmlns:a="http://schemas.openxmlformats.org/drawingml/2006/main" name="1_Soho">
  <a:themeElements>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oridaDOE_PPT_template_Standard [Read-Only]" id="{AE86ED62-49C8-40D2-A5C0-3567D0D61C16}" vid="{359B3EA7-DE13-454F-B3C4-65853C7A2C4B}"/>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oridaDOE_PPT_template_Standard [Read-Only]" id="{AE86ED62-49C8-40D2-A5C0-3567D0D61C16}" vid="{359B3EA7-DE13-454F-B3C4-65853C7A2C4B}"/>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oridaDOE_PPT_template_Standard [Read-Only]" id="{AE86ED62-49C8-40D2-A5C0-3567D0D61C16}" vid="{359B3EA7-DE13-454F-B3C4-65853C7A2C4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TC101790493[[fn=SOHO]]</Template>
  <TotalTime>7463</TotalTime>
  <Words>1133</Words>
  <Application>Microsoft Office PowerPoint</Application>
  <PresentationFormat>On-screen Show (4:3)</PresentationFormat>
  <Paragraphs>346</Paragraphs>
  <Slides>59</Slides>
  <Notes>14</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59</vt:i4>
      </vt:variant>
    </vt:vector>
  </HeadingPairs>
  <TitlesOfParts>
    <vt:vector size="74" baseType="lpstr">
      <vt:lpstr>Arial</vt:lpstr>
      <vt:lpstr>Calibri</vt:lpstr>
      <vt:lpstr>Candara</vt:lpstr>
      <vt:lpstr>Century Schoolbook</vt:lpstr>
      <vt:lpstr>Constantia</vt:lpstr>
      <vt:lpstr>Tahoma</vt:lpstr>
      <vt:lpstr>Times New Roman</vt:lpstr>
      <vt:lpstr>Tunga</vt:lpstr>
      <vt:lpstr>Wingdings 2</vt:lpstr>
      <vt:lpstr>1_Office Theme</vt:lpstr>
      <vt:lpstr>Soho</vt:lpstr>
      <vt:lpstr>1_Soho</vt:lpstr>
      <vt:lpstr>2_Office Theme</vt:lpstr>
      <vt:lpstr>3_Office Theme</vt:lpstr>
      <vt:lpstr>4_Office Theme</vt:lpstr>
      <vt:lpstr>New Administrator Workshop Agenda</vt:lpstr>
      <vt:lpstr>Curriculum and Programmatic Overview </vt:lpstr>
      <vt:lpstr>Career and Technical Education</vt:lpstr>
      <vt:lpstr>Career Clusters</vt:lpstr>
      <vt:lpstr>CTE Programs</vt:lpstr>
      <vt:lpstr>Curriculum Frameworks</vt:lpstr>
      <vt:lpstr>PowerPoint Presentation</vt:lpstr>
      <vt:lpstr>PowerPoint Presentation</vt:lpstr>
      <vt:lpstr>PowerPoint Presentation</vt:lpstr>
      <vt:lpstr>PowerPoint Presentation</vt:lpstr>
      <vt:lpstr>PowerPoint Presentation</vt:lpstr>
      <vt:lpstr>PowerPoint Presentation</vt:lpstr>
      <vt:lpstr>What's in a Framework</vt:lpstr>
      <vt:lpstr>         Secondary        Postsecondary ------------------------------------------------------------------------</vt:lpstr>
      <vt:lpstr>Teacher Certification</vt:lpstr>
      <vt:lpstr>Standard Occupational Classification System (SOC)</vt:lpstr>
      <vt:lpstr>Basic Skills</vt:lpstr>
      <vt:lpstr>Program Structure</vt:lpstr>
      <vt:lpstr>Academic Alignment Table (Secondary only)</vt:lpstr>
      <vt:lpstr>Standards Secondary    Postsecondary</vt:lpstr>
      <vt:lpstr>Benchmarks Secondary    Postsecondary</vt:lpstr>
      <vt:lpstr>Additional Information</vt:lpstr>
      <vt:lpstr>CTE Program Resources</vt:lpstr>
      <vt:lpstr>PowerPoint Presentation</vt:lpstr>
      <vt:lpstr>CTE Program Resources</vt:lpstr>
      <vt:lpstr>PowerPoint Presentation</vt:lpstr>
      <vt:lpstr>PowerPoint Presentation</vt:lpstr>
      <vt:lpstr>PowerPoint Presentation</vt:lpstr>
      <vt:lpstr>PowerPoint Presentation</vt:lpstr>
      <vt:lpstr>CTE Program Resources</vt:lpstr>
      <vt:lpstr>PowerPoint Presentation</vt:lpstr>
      <vt:lpstr>Future Additions</vt:lpstr>
      <vt:lpstr>Postsecondary Basic Skills Exit Requirements for Career Certificate Programs</vt:lpstr>
      <vt:lpstr>Authority</vt:lpstr>
      <vt:lpstr>Section 1004.91, F.S.  Requirements for career education program basic skills</vt:lpstr>
      <vt:lpstr>Section 1004.91, F.S.  Requirements for career education program basic skills</vt:lpstr>
      <vt:lpstr>Essential Components to CTE</vt:lpstr>
      <vt:lpstr>Florida’s Career and Technical Student Organizations</vt:lpstr>
      <vt:lpstr>Career and Technical Student Organizations</vt:lpstr>
      <vt:lpstr>Purpose of CTSOs</vt:lpstr>
      <vt:lpstr>State Leadership</vt:lpstr>
      <vt:lpstr>Division of Career and Adult Education</vt:lpstr>
      <vt:lpstr>Division of Career and Adult Education</vt:lpstr>
      <vt:lpstr>Division of Career and Adult Education</vt:lpstr>
      <vt:lpstr>Division of Career and Adult Education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Advisory Boards</vt:lpstr>
      <vt:lpstr>Why are Program Advisory Boards Essential?</vt:lpstr>
      <vt:lpstr>Who should I contact with concerns about:</vt:lpstr>
      <vt:lpstr>Who should I contact with concerns about:</vt:lpstr>
    </vt:vector>
  </TitlesOfParts>
  <Company>Florida Department of Education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Florida Department of Education</dc:creator>
  <cp:lastModifiedBy>Deckard, Stefany</cp:lastModifiedBy>
  <cp:revision>173</cp:revision>
  <cp:lastPrinted>2016-07-19T18:24:34Z</cp:lastPrinted>
  <dcterms:created xsi:type="dcterms:W3CDTF">2014-06-18T14:02:51Z</dcterms:created>
  <dcterms:modified xsi:type="dcterms:W3CDTF">2016-07-28T18:36:34Z</dcterms:modified>
</cp:coreProperties>
</file>