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4" r:id="rId4"/>
    <p:sldId id="263" r:id="rId5"/>
    <p:sldId id="257" r:id="rId6"/>
    <p:sldId id="258" r:id="rId7"/>
    <p:sldId id="259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37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C288-5806-4EA2-A9FC-9BA95132372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D91E-0E11-471B-8754-702C3AB3E3E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C288-5806-4EA2-A9FC-9BA95132372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D91E-0E11-471B-8754-702C3AB3E3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C288-5806-4EA2-A9FC-9BA95132372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D91E-0E11-471B-8754-702C3AB3E3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C288-5806-4EA2-A9FC-9BA95132372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D91E-0E11-471B-8754-702C3AB3E3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C288-5806-4EA2-A9FC-9BA95132372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D91E-0E11-471B-8754-702C3AB3E3E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C288-5806-4EA2-A9FC-9BA95132372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D91E-0E11-471B-8754-702C3AB3E3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C288-5806-4EA2-A9FC-9BA95132372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D91E-0E11-471B-8754-702C3AB3E3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C288-5806-4EA2-A9FC-9BA95132372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D91E-0E11-471B-8754-702C3AB3E3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C288-5806-4EA2-A9FC-9BA95132372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D91E-0E11-471B-8754-702C3AB3E3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C288-5806-4EA2-A9FC-9BA95132372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D91E-0E11-471B-8754-702C3AB3E3E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609C288-5806-4EA2-A9FC-9BA95132372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9C9D91E-0E11-471B-8754-702C3AB3E3E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609C288-5806-4EA2-A9FC-9BA95132372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9C9D91E-0E11-471B-8754-702C3AB3E3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Populations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 Section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 do scientists measure populations?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33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Scientists measure populations because the information can indicate whether or not a population is healthy and growing</a:t>
            </a:r>
          </a:p>
          <a:p>
            <a:endParaRPr lang="en-US" dirty="0"/>
          </a:p>
          <a:p>
            <a:r>
              <a:rPr lang="en-US" dirty="0" smtClean="0"/>
              <a:t>Population counts also help identify if a population could be in danger of disappearing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98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do scientists measure populations?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02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way is calculating </a:t>
            </a:r>
            <a:r>
              <a:rPr lang="en-US" b="1" u="sng" dirty="0" smtClean="0"/>
              <a:t>population density.</a:t>
            </a:r>
          </a:p>
          <a:p>
            <a:endParaRPr lang="en-US" b="1" u="sng" dirty="0"/>
          </a:p>
          <a:p>
            <a:endParaRPr lang="en-US" b="1" u="sng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6096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141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</a:t>
            </a:r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Population density </a:t>
            </a:r>
            <a:r>
              <a:rPr lang="en-US" dirty="0" smtClean="0"/>
              <a:t>is the number of individual species per specific area</a:t>
            </a:r>
          </a:p>
          <a:p>
            <a:endParaRPr lang="en-US" dirty="0"/>
          </a:p>
          <a:p>
            <a:r>
              <a:rPr lang="en-US" dirty="0" smtClean="0"/>
              <a:t>You could </a:t>
            </a:r>
            <a:r>
              <a:rPr lang="en-US" b="1" u="sng" dirty="0" smtClean="0"/>
              <a:t>count</a:t>
            </a:r>
            <a:r>
              <a:rPr lang="en-US" dirty="0" smtClean="0"/>
              <a:t> all of the crickets in each tank or you could calculate the number of crickets per a specific area and then </a:t>
            </a:r>
            <a:r>
              <a:rPr lang="en-US" b="1" u="sng" dirty="0" smtClean="0"/>
              <a:t>compare</a:t>
            </a:r>
            <a:r>
              <a:rPr lang="en-US" dirty="0" smtClean="0"/>
              <a:t> that to other containers (tanks)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12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Crickets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Crickets are tricky. They are small and move around a lot.</a:t>
            </a:r>
          </a:p>
          <a:p>
            <a:r>
              <a:rPr lang="en-US" dirty="0" smtClean="0"/>
              <a:t>Counting them is difficult. </a:t>
            </a:r>
          </a:p>
          <a:p>
            <a:endParaRPr lang="en-US" dirty="0"/>
          </a:p>
          <a:p>
            <a:r>
              <a:rPr lang="en-US" dirty="0" smtClean="0"/>
              <a:t>What if you wanted to measure the number of crickets in a field?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42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Scientists have problems measuring wildlife populations as well</a:t>
            </a:r>
          </a:p>
          <a:p>
            <a:endParaRPr lang="en-US" dirty="0"/>
          </a:p>
          <a:p>
            <a:r>
              <a:rPr lang="en-US" dirty="0" smtClean="0"/>
              <a:t>One of the methods they use is called</a:t>
            </a:r>
          </a:p>
          <a:p>
            <a:pPr marL="118872" indent="0">
              <a:buNone/>
            </a:pPr>
            <a:r>
              <a:rPr lang="en-US" dirty="0"/>
              <a:t>	</a:t>
            </a:r>
            <a:r>
              <a:rPr lang="en-US" dirty="0" smtClean="0"/>
              <a:t>	 </a:t>
            </a:r>
            <a:r>
              <a:rPr lang="en-US" b="1" u="sng" dirty="0" smtClean="0"/>
              <a:t>trap and release</a:t>
            </a:r>
          </a:p>
          <a:p>
            <a:pPr marL="118872" indent="0">
              <a:buNone/>
            </a:pPr>
            <a:endParaRPr lang="en-US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9600"/>
            <a:ext cx="23812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666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Trap and Release for Estimating Population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Ecologists set traps</a:t>
            </a:r>
          </a:p>
          <a:p>
            <a:r>
              <a:rPr lang="en-US" dirty="0" smtClean="0"/>
              <a:t>Captured rabbits are marked and </a:t>
            </a:r>
            <a:r>
              <a:rPr lang="en-US" dirty="0" smtClean="0"/>
              <a:t>released</a:t>
            </a:r>
            <a:endParaRPr lang="en-US" dirty="0" smtClean="0"/>
          </a:p>
          <a:p>
            <a:r>
              <a:rPr lang="en-US" dirty="0" smtClean="0"/>
              <a:t>Later, another sample of rabbits is captured</a:t>
            </a:r>
          </a:p>
          <a:p>
            <a:r>
              <a:rPr lang="en-US" dirty="0" smtClean="0"/>
              <a:t>Some will have marks, some will not</a:t>
            </a:r>
            <a:endParaRPr lang="en-US" dirty="0"/>
          </a:p>
          <a:p>
            <a:r>
              <a:rPr lang="en-US" dirty="0" smtClean="0"/>
              <a:t>By </a:t>
            </a:r>
            <a:r>
              <a:rPr lang="en-US" b="1" u="sng" dirty="0" smtClean="0"/>
              <a:t>comparing </a:t>
            </a:r>
            <a:r>
              <a:rPr lang="en-US" dirty="0" smtClean="0"/>
              <a:t>the number of</a:t>
            </a:r>
          </a:p>
          <a:p>
            <a:pPr marL="118872" indent="0">
              <a:buNone/>
            </a:pPr>
            <a:r>
              <a:rPr lang="en-US" dirty="0" smtClean="0"/>
              <a:t> marked and unmarked rabbits</a:t>
            </a:r>
          </a:p>
          <a:p>
            <a:pPr marL="118872" indent="0">
              <a:buNone/>
            </a:pPr>
            <a:r>
              <a:rPr lang="en-US" dirty="0" smtClean="0"/>
              <a:t> in the second sample, </a:t>
            </a:r>
          </a:p>
          <a:p>
            <a:pPr marL="118872" indent="0">
              <a:buNone/>
            </a:pPr>
            <a:r>
              <a:rPr lang="en-US" dirty="0" smtClean="0"/>
              <a:t>ecologists can estimate population size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399"/>
            <a:ext cx="2324100" cy="138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184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Counts for Estimating Population Size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2" y="1774825"/>
            <a:ext cx="694365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4200" y="64886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Wildebeests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5080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estimate the number of wildebeests in 100 acres you could count the number of wildebeests in 1 acre and multiple by 100.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method is called </a:t>
            </a:r>
            <a:r>
              <a:rPr lang="en-US" b="1" u="sng" dirty="0" smtClean="0"/>
              <a:t>sample counting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7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: What we will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methods for </a:t>
            </a:r>
            <a:r>
              <a:rPr lang="en-US" b="1" u="sng" dirty="0" smtClean="0"/>
              <a:t>estimating</a:t>
            </a:r>
            <a:r>
              <a:rPr lang="en-US" dirty="0" smtClean="0"/>
              <a:t> population sizes</a:t>
            </a:r>
          </a:p>
          <a:p>
            <a:r>
              <a:rPr lang="en-US" dirty="0" smtClean="0"/>
              <a:t>Explain how </a:t>
            </a:r>
            <a:r>
              <a:rPr lang="en-US" b="1" u="sng" dirty="0" smtClean="0"/>
              <a:t>competition</a:t>
            </a:r>
            <a:r>
              <a:rPr lang="en-US" dirty="0" smtClean="0"/>
              <a:t> limits population growth</a:t>
            </a:r>
          </a:p>
          <a:p>
            <a:r>
              <a:rPr lang="en-US" dirty="0" smtClean="0"/>
              <a:t>List factors that influence changes in population size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5181600" cy="39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197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population density?</a:t>
            </a:r>
          </a:p>
          <a:p>
            <a:endParaRPr lang="en-US" dirty="0"/>
          </a:p>
          <a:p>
            <a:r>
              <a:rPr lang="en-US" dirty="0" smtClean="0"/>
              <a:t>What are 3 ways that ecologists can measure a population?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53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9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dirty="0" smtClean="0"/>
              <a:t>What </a:t>
            </a:r>
            <a:r>
              <a:rPr lang="en-US" dirty="0" smtClean="0"/>
              <a:t>do all living things need?</a:t>
            </a:r>
          </a:p>
          <a:p>
            <a:pPr marL="11887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220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all living things need?</a:t>
            </a:r>
          </a:p>
          <a:p>
            <a:endParaRPr lang="en-US" dirty="0" smtClean="0"/>
          </a:p>
          <a:p>
            <a:r>
              <a:rPr lang="en-US" dirty="0" smtClean="0"/>
              <a:t>Food</a:t>
            </a:r>
          </a:p>
          <a:p>
            <a:r>
              <a:rPr lang="en-US" dirty="0" smtClean="0"/>
              <a:t>Shelter</a:t>
            </a:r>
          </a:p>
          <a:p>
            <a:r>
              <a:rPr lang="en-US" dirty="0" smtClean="0"/>
              <a:t>Water</a:t>
            </a:r>
          </a:p>
          <a:p>
            <a:r>
              <a:rPr lang="en-US" dirty="0" smtClean="0"/>
              <a:t>Oxygen</a:t>
            </a:r>
          </a:p>
          <a:p>
            <a:r>
              <a:rPr lang="en-US" dirty="0" smtClean="0"/>
              <a:t>Living space (area)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n-US" sz="2800" dirty="0" smtClean="0"/>
              <a:t>Wild crickets feed on plant s at night and hide under leaves or in dark damp places during the day</a:t>
            </a:r>
          </a:p>
          <a:p>
            <a:pPr marL="0"/>
            <a:r>
              <a:rPr lang="en-US" sz="2800" dirty="0" smtClean="0"/>
              <a:t>Some crickets are raised in pet shops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inside </a:t>
            </a:r>
            <a:r>
              <a:rPr lang="en-US" sz="2800" dirty="0" smtClean="0"/>
              <a:t>cages to be used as food for reptiles</a:t>
            </a:r>
          </a:p>
          <a:p>
            <a:pPr marL="0"/>
            <a:r>
              <a:rPr lang="en-US" sz="2800" dirty="0" smtClean="0"/>
              <a:t>As the population of caged crickets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grows</a:t>
            </a:r>
            <a:r>
              <a:rPr lang="en-US" sz="2800" dirty="0" smtClean="0"/>
              <a:t>, extra food and more hiding places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are </a:t>
            </a:r>
            <a:r>
              <a:rPr lang="en-US" sz="2800" dirty="0" smtClean="0"/>
              <a:t>needed. </a:t>
            </a:r>
          </a:p>
          <a:p>
            <a:pPr marL="0"/>
            <a:endParaRPr lang="en-US" sz="2800" dirty="0" smtClean="0"/>
          </a:p>
          <a:p>
            <a:pPr marL="0"/>
            <a:r>
              <a:rPr lang="en-US" b="1" dirty="0" smtClean="0"/>
              <a:t>What could a pet shop owner do as the population increases?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21864"/>
            <a:ext cx="2040331" cy="204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 for Food and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Competition</a:t>
            </a:r>
            <a:r>
              <a:rPr lang="en-US" dirty="0" smtClean="0"/>
              <a:t> occurs when two or more </a:t>
            </a:r>
            <a:r>
              <a:rPr lang="en-US" b="1" u="sng" dirty="0" smtClean="0"/>
              <a:t>organisms</a:t>
            </a:r>
            <a:r>
              <a:rPr lang="en-US" dirty="0" smtClean="0"/>
              <a:t> seek the same </a:t>
            </a:r>
            <a:r>
              <a:rPr lang="en-US" b="1" u="sng" dirty="0" smtClean="0"/>
              <a:t>resource</a:t>
            </a:r>
            <a:r>
              <a:rPr lang="en-US" dirty="0" smtClean="0"/>
              <a:t> at the same time</a:t>
            </a:r>
          </a:p>
          <a:p>
            <a:endParaRPr lang="en-US" dirty="0" smtClean="0"/>
          </a:p>
          <a:p>
            <a:r>
              <a:rPr lang="en-US" dirty="0" smtClean="0"/>
              <a:t>Gila </a:t>
            </a:r>
            <a:r>
              <a:rPr lang="en-US" dirty="0" smtClean="0"/>
              <a:t>Woodpecker</a:t>
            </a:r>
          </a:p>
          <a:p>
            <a:pPr marL="118872" indent="0">
              <a:buNone/>
            </a:pPr>
            <a:r>
              <a:rPr lang="en-US" sz="2000" dirty="0" smtClean="0"/>
              <a:t>Makes nesting holes in the </a:t>
            </a:r>
          </a:p>
          <a:p>
            <a:pPr marL="118872" indent="0">
              <a:buNone/>
            </a:pPr>
            <a:r>
              <a:rPr lang="en-US" sz="2000" dirty="0" smtClean="0"/>
              <a:t>saguaro cactus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MG_7936a-300x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352800"/>
            <a:ext cx="4038600" cy="269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 </a:t>
            </a:r>
            <a:r>
              <a:rPr lang="en-US" dirty="0" smtClean="0"/>
              <a:t>and Growth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Competition limits population size</a:t>
            </a:r>
          </a:p>
          <a:p>
            <a:endParaRPr lang="en-US" dirty="0" smtClean="0"/>
          </a:p>
          <a:p>
            <a:r>
              <a:rPr lang="en-US" dirty="0" smtClean="0"/>
              <a:t>What would happen if nesting spaces were limited?</a:t>
            </a:r>
          </a:p>
          <a:p>
            <a:endParaRPr lang="en-US" dirty="0" smtClean="0"/>
          </a:p>
          <a:p>
            <a:r>
              <a:rPr lang="en-US" dirty="0" smtClean="0"/>
              <a:t>What would happen to the woodpeckers if food was scarce?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Competition and Population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Competition for food, living space, and other resources can </a:t>
            </a:r>
            <a:r>
              <a:rPr lang="en-US" u="sng" dirty="0" smtClean="0"/>
              <a:t>limit population growth</a:t>
            </a:r>
          </a:p>
          <a:p>
            <a:endParaRPr lang="en-US" dirty="0" smtClean="0"/>
          </a:p>
          <a:p>
            <a:r>
              <a:rPr lang="en-US" dirty="0" smtClean="0"/>
              <a:t>The most intense competition is between the same species… why ?</a:t>
            </a:r>
          </a:p>
          <a:p>
            <a:endParaRPr lang="en-US" dirty="0" smtClean="0"/>
          </a:p>
          <a:p>
            <a:r>
              <a:rPr lang="en-US" dirty="0" smtClean="0"/>
              <a:t>Competition also takes place among different species….. Why?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Populations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 (Part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123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161</TotalTime>
  <Words>498</Words>
  <Application>Microsoft Office PowerPoint</Application>
  <PresentationFormat>On-screen Show (4:3)</PresentationFormat>
  <Paragraphs>102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Module</vt:lpstr>
      <vt:lpstr>Populations</vt:lpstr>
      <vt:lpstr>Goals : What we will learn</vt:lpstr>
      <vt:lpstr>Requirements of Life</vt:lpstr>
      <vt:lpstr>Requirements of Life</vt:lpstr>
      <vt:lpstr>Competition</vt:lpstr>
      <vt:lpstr>Competition for Food and Space</vt:lpstr>
      <vt:lpstr>Competition and Growth Limits</vt:lpstr>
      <vt:lpstr>Competition and Population Size</vt:lpstr>
      <vt:lpstr>Populations</vt:lpstr>
      <vt:lpstr>Measuring Populations</vt:lpstr>
      <vt:lpstr>Measuring Populations</vt:lpstr>
      <vt:lpstr>Measuring Populations</vt:lpstr>
      <vt:lpstr>Measuring Populations</vt:lpstr>
      <vt:lpstr>Population Density</vt:lpstr>
      <vt:lpstr>Measuring Crickets</vt:lpstr>
      <vt:lpstr>Measuring Populations</vt:lpstr>
      <vt:lpstr>Trap and Release for Estimating Population Size</vt:lpstr>
      <vt:lpstr>Sample Counts for Estimating Population Size</vt:lpstr>
      <vt:lpstr>Sample Counts</vt:lpstr>
      <vt:lpstr>Sample Counts</vt:lpstr>
      <vt:lpstr>Review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Populations</dc:title>
  <dc:creator>Marisa Boan</dc:creator>
  <cp:lastModifiedBy>Admin</cp:lastModifiedBy>
  <cp:revision>14</cp:revision>
  <dcterms:created xsi:type="dcterms:W3CDTF">2014-09-09T22:54:29Z</dcterms:created>
  <dcterms:modified xsi:type="dcterms:W3CDTF">2016-09-21T15:52:32Z</dcterms:modified>
</cp:coreProperties>
</file>