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E716C-438E-47DE-8F64-918952F38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80D86-4FEE-4F0A-B82C-336553805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B864E-BA62-4D58-89D9-FA37D949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9F1-0B33-4BA8-8BBA-3018D6C70C5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B1738-6465-49A0-80D0-9F8A459E8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07878-DFE6-4BB3-87E4-C4B7BD5C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8BE7-3575-4714-9C4C-32CAFA2F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5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241ED-BE5C-410D-B674-17914B80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ED920-F402-4ADC-BD2D-B12FB2E7D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4A4E1-A12B-4D31-8527-845C06339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9F1-0B33-4BA8-8BBA-3018D6C70C5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BFFD-9128-486F-8ED4-819655541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673DB-BE3B-48FD-BA27-BC64A7A2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8BE7-3575-4714-9C4C-32CAFA2F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9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2547C4-BB04-49BC-867F-BBC913662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B0589-264E-467E-A967-779B65C1A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512DF-069E-416B-82D1-C76AC1C3C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9F1-0B33-4BA8-8BBA-3018D6C70C5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644AC-E425-441C-94B6-C117EDC7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98562-D004-4685-A1AB-D8A0AA78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8BE7-3575-4714-9C4C-32CAFA2F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9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2D01-91FB-4578-8B53-DF2B7D29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AFD8-A549-4445-8320-364A1957B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CE568-E363-4988-B8C1-C1998FB12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9F1-0B33-4BA8-8BBA-3018D6C70C5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8F32D-EA49-448E-8407-29FF3881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8FCB2-1F79-4164-AAF9-E4A24DA3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8BE7-3575-4714-9C4C-32CAFA2F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1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F5CE8-23F4-45C1-A98C-07D50DF4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C1079-F511-454D-9380-93F8A09AB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446D5-BD0C-4EE9-9CDC-DE85F6FAF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9F1-0B33-4BA8-8BBA-3018D6C70C5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C0C77-CEDD-4AA3-8DEA-54A3FA404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55DE9-EB54-4759-9346-2B9568E5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8BE7-3575-4714-9C4C-32CAFA2F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5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C9D55-1B8F-4316-BB10-B294CB154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75C01-0507-4E6C-AAD7-E2A754073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FE683-F649-41AA-B872-E37CCA049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4A97E-3015-4928-BDF6-80ED43FE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9F1-0B33-4BA8-8BBA-3018D6C70C5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186FB-FE04-4BF5-95A5-B449A252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86787-F9A5-4BE5-B325-43CDC213C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8BE7-3575-4714-9C4C-32CAFA2F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9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E803F-8D4D-444C-B8FE-9D931F4E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E2F30-3811-4758-B53E-236F38AD2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9AE59-0B1A-42C0-A017-A2CD9EBE8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37358-FDFB-4DCC-817F-FAF3F05F8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52433C-FEA9-42B9-9712-E9C17C49D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BE7578-913F-415D-A36D-656CBE10B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9F1-0B33-4BA8-8BBA-3018D6C70C5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A5223E-C22C-4E93-AEA1-0C497A7EC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A88438-E3E4-49A6-99B9-C7D0F703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8BE7-3575-4714-9C4C-32CAFA2F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6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F51A-216A-4D17-A617-726F73F5B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C52187-B6AC-4386-8E88-E40C891BD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9F1-0B33-4BA8-8BBA-3018D6C70C5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0921C-F13E-4086-BECD-7E3220041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BE51B-E89E-4666-8EBF-BA1DC20B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8BE7-3575-4714-9C4C-32CAFA2F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E5539E-4EA8-44CD-BE54-423B5BAFE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9F1-0B33-4BA8-8BBA-3018D6C70C5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C799C5-3A7F-4E1E-90DB-7CD08C97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56434-989F-49F5-9D30-3B7A0FBD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8BE7-3575-4714-9C4C-32CAFA2F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6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3556C-300C-495C-AEA3-234D1561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80AA2-B048-43FA-8E39-8C7258FCA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3C5AC-144E-4FFB-A2E1-AA8A2EAFF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FAA32-8D3F-459A-9DFB-49A9901F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9F1-0B33-4BA8-8BBA-3018D6C70C5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0A72E-32C5-4F35-B2F6-82B06E861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7596B-C931-44B0-9AB5-F4D7A109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8BE7-3575-4714-9C4C-32CAFA2F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2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9626-06DF-4FD1-8B7C-6D865AB1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288324-2162-40F7-AA37-9BC384DCA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0043C-E729-4FAD-A088-A180A1EDC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159DB-CF66-448A-BFA2-90BA8766A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9F1-0B33-4BA8-8BBA-3018D6C70C5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4EB65-3B5F-4A1E-890A-046D5400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96A01-7C5B-4712-B67C-101905C6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8BE7-3575-4714-9C4C-32CAFA2F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CBAE24-DC76-49F8-B3D4-7195E3F65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C6339-84C5-4AA0-849F-F9D55A0CA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A31B1-E40A-483E-9E96-39C319803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6E9F1-0B33-4BA8-8BBA-3018D6C70C5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6116A-4536-43A0-8108-0659F322D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9762A-4ABF-44F8-8B4C-A8AFF1A4A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08BE7-3575-4714-9C4C-32CAFA2F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99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4336-0958-48EE-B8F9-94CF87FA3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Atrium </a:t>
            </a:r>
            <a:br>
              <a:rPr lang="en-US" dirty="0"/>
            </a:br>
            <a:r>
              <a:rPr lang="en-US" dirty="0"/>
              <a:t>Suite 322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E106E-DAB7-4F74-90E0-C76DF3C5D7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Christopher Reynolds</a:t>
            </a:r>
          </a:p>
        </p:txBody>
      </p:sp>
    </p:spTree>
    <p:extLst>
      <p:ext uri="{BB962C8B-B14F-4D97-AF65-F5344CB8AC3E}">
        <p14:creationId xmlns:p14="http://schemas.microsoft.com/office/powerpoint/2010/main" val="106018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7_1530_Key_Boulevard_365327_684227">
            <a:extLst>
              <a:ext uri="{FF2B5EF4-FFF2-40B4-BE49-F238E27FC236}">
                <a16:creationId xmlns:a16="http://schemas.microsoft.com/office/drawing/2014/main" id="{4857D74D-0410-4266-A471-178B367E18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0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8_1530_Key_Boulevard_365327_684227">
            <a:extLst>
              <a:ext uri="{FF2B5EF4-FFF2-40B4-BE49-F238E27FC236}">
                <a16:creationId xmlns:a16="http://schemas.microsoft.com/office/drawing/2014/main" id="{0E33BAFE-3924-4D4C-8A68-D043905F01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9_1530_Key_Boulevard_365327_684227">
            <a:extLst>
              <a:ext uri="{FF2B5EF4-FFF2-40B4-BE49-F238E27FC236}">
                <a16:creationId xmlns:a16="http://schemas.microsoft.com/office/drawing/2014/main" id="{F54E6235-E29B-442A-BFA1-1A4D10F3B5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26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0_1530_Key_Boulevard_365327_684227">
            <a:extLst>
              <a:ext uri="{FF2B5EF4-FFF2-40B4-BE49-F238E27FC236}">
                <a16:creationId xmlns:a16="http://schemas.microsoft.com/office/drawing/2014/main" id="{9C359219-DCDF-4474-9EB7-E48F864D10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0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1_1530_Key_Boulevard_365327_684227">
            <a:extLst>
              <a:ext uri="{FF2B5EF4-FFF2-40B4-BE49-F238E27FC236}">
                <a16:creationId xmlns:a16="http://schemas.microsoft.com/office/drawing/2014/main" id="{A6BD0145-EB3B-4810-9C40-56B24FA5F2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2_1530_Key_Boulevard_365327_684227">
            <a:extLst>
              <a:ext uri="{FF2B5EF4-FFF2-40B4-BE49-F238E27FC236}">
                <a16:creationId xmlns:a16="http://schemas.microsoft.com/office/drawing/2014/main" id="{7D76F795-C64D-4203-AA82-4E291C904D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64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3_1530_Key_Boulevard_365327_684227">
            <a:extLst>
              <a:ext uri="{FF2B5EF4-FFF2-40B4-BE49-F238E27FC236}">
                <a16:creationId xmlns:a16="http://schemas.microsoft.com/office/drawing/2014/main" id="{74468A66-528B-4C97-8E89-B5442A0A04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33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4_1530_Key_Boulevard_365327_684227">
            <a:extLst>
              <a:ext uri="{FF2B5EF4-FFF2-40B4-BE49-F238E27FC236}">
                <a16:creationId xmlns:a16="http://schemas.microsoft.com/office/drawing/2014/main" id="{820EF708-2CA1-4F53-A09A-3AA87BE42A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54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5_1530_Key_Boulevard_365327_684227">
            <a:extLst>
              <a:ext uri="{FF2B5EF4-FFF2-40B4-BE49-F238E27FC236}">
                <a16:creationId xmlns:a16="http://schemas.microsoft.com/office/drawing/2014/main" id="{518BFB47-892C-40E6-88B3-CE7F1A78F3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47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6_1530_Key_Boulevard_365327_684227">
            <a:extLst>
              <a:ext uri="{FF2B5EF4-FFF2-40B4-BE49-F238E27FC236}">
                <a16:creationId xmlns:a16="http://schemas.microsoft.com/office/drawing/2014/main" id="{E8BE9B47-0EAA-4E7E-989E-1343CA8B47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6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9_1530_Key_Boulevard_365327_684227">
            <a:extLst>
              <a:ext uri="{FF2B5EF4-FFF2-40B4-BE49-F238E27FC236}">
                <a16:creationId xmlns:a16="http://schemas.microsoft.com/office/drawing/2014/main" id="{B38E819E-86E4-4F97-AC1E-70165F0C67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07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7_1530_Key_Boulevard_365327_684227">
            <a:extLst>
              <a:ext uri="{FF2B5EF4-FFF2-40B4-BE49-F238E27FC236}">
                <a16:creationId xmlns:a16="http://schemas.microsoft.com/office/drawing/2014/main" id="{394B5DC7-E776-4BE3-A20F-7EA9B830DC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74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8_1530_Key_Boulevard_365327_684227">
            <a:extLst>
              <a:ext uri="{FF2B5EF4-FFF2-40B4-BE49-F238E27FC236}">
                <a16:creationId xmlns:a16="http://schemas.microsoft.com/office/drawing/2014/main" id="{F917757D-6937-4AA7-B112-4061E6B2B9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7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9_1530_Key_Boulevard_365327_684227">
            <a:extLst>
              <a:ext uri="{FF2B5EF4-FFF2-40B4-BE49-F238E27FC236}">
                <a16:creationId xmlns:a16="http://schemas.microsoft.com/office/drawing/2014/main" id="{754193E1-369F-499C-83B4-CE7C9237A9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45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0_1530_Key_Boulevard_365327_684227">
            <a:extLst>
              <a:ext uri="{FF2B5EF4-FFF2-40B4-BE49-F238E27FC236}">
                <a16:creationId xmlns:a16="http://schemas.microsoft.com/office/drawing/2014/main" id="{B411E1F6-0770-4923-91F7-BCD0DA1511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3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0_1530_Key_Boulevard_365327_684227">
            <a:extLst>
              <a:ext uri="{FF2B5EF4-FFF2-40B4-BE49-F238E27FC236}">
                <a16:creationId xmlns:a16="http://schemas.microsoft.com/office/drawing/2014/main" id="{8701B4D9-08A3-4DCA-81AC-F08319D959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15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1_1530_Key_Boulevard_365327_684227">
            <a:extLst>
              <a:ext uri="{FF2B5EF4-FFF2-40B4-BE49-F238E27FC236}">
                <a16:creationId xmlns:a16="http://schemas.microsoft.com/office/drawing/2014/main" id="{A9DB3F31-6504-4627-BAB2-CBC736EB20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2_1530_Key_Boulevard_365327_684227">
            <a:extLst>
              <a:ext uri="{FF2B5EF4-FFF2-40B4-BE49-F238E27FC236}">
                <a16:creationId xmlns:a16="http://schemas.microsoft.com/office/drawing/2014/main" id="{3E8A1764-C16C-4409-ACD9-DE1926A649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03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3_1530_Key_Boulevard_365327_684227">
            <a:extLst>
              <a:ext uri="{FF2B5EF4-FFF2-40B4-BE49-F238E27FC236}">
                <a16:creationId xmlns:a16="http://schemas.microsoft.com/office/drawing/2014/main" id="{A018E575-EEB1-4117-84BC-2D1723B0C7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1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4_1530_Key_Boulevard_365327_684227">
            <a:extLst>
              <a:ext uri="{FF2B5EF4-FFF2-40B4-BE49-F238E27FC236}">
                <a16:creationId xmlns:a16="http://schemas.microsoft.com/office/drawing/2014/main" id="{FF088D84-B65B-4BD7-A759-BF5964B710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1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5_1530_Key_Boulevard_365327_684227">
            <a:extLst>
              <a:ext uri="{FF2B5EF4-FFF2-40B4-BE49-F238E27FC236}">
                <a16:creationId xmlns:a16="http://schemas.microsoft.com/office/drawing/2014/main" id="{6A6AF024-44F4-465A-80F5-EE13CF4CE0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6_1530_Key_Boulevard_365327_684227">
            <a:extLst>
              <a:ext uri="{FF2B5EF4-FFF2-40B4-BE49-F238E27FC236}">
                <a16:creationId xmlns:a16="http://schemas.microsoft.com/office/drawing/2014/main" id="{95CED8AD-CFAB-490A-A6C4-2CCF79B29A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8" y="685800"/>
            <a:ext cx="82248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59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The Atrium  Suite 322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Atrium  Suite 322</dc:title>
  <dc:creator>Christopher Reynolds</dc:creator>
  <cp:lastModifiedBy>Christopher Reynolds</cp:lastModifiedBy>
  <cp:revision>1</cp:revision>
  <dcterms:created xsi:type="dcterms:W3CDTF">2022-02-22T17:14:38Z</dcterms:created>
  <dcterms:modified xsi:type="dcterms:W3CDTF">2022-02-22T17:15:35Z</dcterms:modified>
</cp:coreProperties>
</file>