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1" autoAdjust="0"/>
    <p:restoredTop sz="85637" autoAdjust="0"/>
  </p:normalViewPr>
  <p:slideViewPr>
    <p:cSldViewPr>
      <p:cViewPr varScale="1">
        <p:scale>
          <a:sx n="64" d="100"/>
          <a:sy n="64" d="100"/>
        </p:scale>
        <p:origin x="9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OSSI Reorganization:</a:t>
            </a:r>
            <a:endParaRPr lang="en-US" b="1" dirty="0"/>
          </a:p>
        </p:txBody>
      </p:sp>
      <p:pic>
        <p:nvPicPr>
          <p:cNvPr id="4" name="Content Placeholder 3" descr="0546.18_FY2019_FINAL_RecommendedBudget.pdf - Adobe Acrobat Professional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6" t="17947" r="1685" b="627"/>
          <a:stretch/>
        </p:blipFill>
        <p:spPr>
          <a:xfrm>
            <a:off x="628650" y="2133600"/>
            <a:ext cx="7467600" cy="3457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45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OSSI Reorganization: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Associate Area Superintendents, </a:t>
            </a:r>
            <a:r>
              <a:rPr lang="en-US" sz="3600" i="1" dirty="0" smtClean="0"/>
              <a:t>Appointed on February 13, 2018</a:t>
            </a:r>
          </a:p>
          <a:p>
            <a:pPr marL="0" indent="0">
              <a:buNone/>
            </a:pPr>
            <a:endParaRPr lang="en-US" sz="3600" i="1" dirty="0" smtClean="0"/>
          </a:p>
          <a:p>
            <a:pPr lvl="1"/>
            <a:r>
              <a:rPr lang="en-US" sz="3600" dirty="0" smtClean="0"/>
              <a:t>Darrell Williams </a:t>
            </a:r>
          </a:p>
          <a:p>
            <a:pPr lvl="2"/>
            <a:r>
              <a:rPr lang="en-US" sz="2800" dirty="0" smtClean="0"/>
              <a:t>Currently, Associate Superintendent of Secondary Schools</a:t>
            </a:r>
          </a:p>
          <a:p>
            <a:pPr lvl="1"/>
            <a:r>
              <a:rPr lang="en-US" sz="3800" dirty="0" smtClean="0"/>
              <a:t>Diane Morris</a:t>
            </a:r>
          </a:p>
          <a:p>
            <a:pPr lvl="2"/>
            <a:r>
              <a:rPr lang="en-US" sz="2800" dirty="0" smtClean="0"/>
              <a:t>Currently, Director, OSSI, Middle School</a:t>
            </a:r>
          </a:p>
          <a:p>
            <a:pPr lvl="1"/>
            <a:r>
              <a:rPr lang="en-US" sz="3600" dirty="0" smtClean="0"/>
              <a:t>Cheryl Smith</a:t>
            </a:r>
          </a:p>
          <a:p>
            <a:pPr lvl="2"/>
            <a:r>
              <a:rPr lang="en-US" sz="2800" dirty="0" smtClean="0"/>
              <a:t>Currently, Director, OSSI, Elementary School</a:t>
            </a:r>
            <a:endParaRPr lang="en-US" sz="2800" dirty="0" smtClean="0"/>
          </a:p>
          <a:p>
            <a:pPr lvl="2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13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OSSI Reorganization: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Directors, </a:t>
            </a:r>
            <a:r>
              <a:rPr lang="en-US" sz="4500" i="1" dirty="0"/>
              <a:t>Appointed on February </a:t>
            </a:r>
            <a:r>
              <a:rPr lang="en-US" sz="4500" i="1" dirty="0" smtClean="0"/>
              <a:t>26, </a:t>
            </a:r>
            <a:r>
              <a:rPr lang="en-US" sz="4500" i="1" dirty="0"/>
              <a:t>2018</a:t>
            </a:r>
          </a:p>
          <a:p>
            <a:pPr marL="0" indent="0">
              <a:buNone/>
            </a:pPr>
            <a:endParaRPr lang="en-US" sz="3600" i="1" dirty="0" smtClean="0"/>
          </a:p>
          <a:p>
            <a:r>
              <a:rPr lang="en-US" sz="4000" dirty="0" smtClean="0"/>
              <a:t>Mary Jane Ennis, currently elementary school principal</a:t>
            </a:r>
          </a:p>
          <a:p>
            <a:r>
              <a:rPr lang="en-US" sz="4000" dirty="0" smtClean="0"/>
              <a:t>Peter Moran, currently elementary school principal</a:t>
            </a:r>
          </a:p>
          <a:p>
            <a:r>
              <a:rPr lang="en-US" sz="4000" dirty="0" smtClean="0"/>
              <a:t>Adrienne Morrow, currently elementary school principal</a:t>
            </a:r>
          </a:p>
          <a:p>
            <a:r>
              <a:rPr lang="en-US" sz="4000" dirty="0" smtClean="0"/>
              <a:t>Michelle </a:t>
            </a:r>
            <a:r>
              <a:rPr lang="en-US" sz="4000" dirty="0" err="1" smtClean="0"/>
              <a:t>Schultze</a:t>
            </a:r>
            <a:r>
              <a:rPr lang="en-US" sz="4000" dirty="0" smtClean="0"/>
              <a:t>, currently Director at high school level</a:t>
            </a:r>
          </a:p>
          <a:p>
            <a:r>
              <a:rPr lang="en-US" sz="4000" dirty="0" smtClean="0"/>
              <a:t>Brian </a:t>
            </a:r>
            <a:r>
              <a:rPr lang="en-US" sz="4000" dirty="0" err="1" smtClean="0"/>
              <a:t>Scriven</a:t>
            </a:r>
            <a:r>
              <a:rPr lang="en-US" sz="4000" dirty="0" smtClean="0"/>
              <a:t>, currently Director at high school level</a:t>
            </a:r>
          </a:p>
          <a:p>
            <a:r>
              <a:rPr lang="en-US" sz="4000" dirty="0" smtClean="0"/>
              <a:t>Sarah Sirgo, currently Director at elementary school level</a:t>
            </a:r>
          </a:p>
          <a:p>
            <a:r>
              <a:rPr lang="en-US" sz="4000" dirty="0" smtClean="0"/>
              <a:t>Jennifer Webster, currently Director at high school level</a:t>
            </a:r>
          </a:p>
          <a:p>
            <a:r>
              <a:rPr lang="en-US" sz="4000" dirty="0" smtClean="0"/>
              <a:t>Eric Wilson, currently Director at elementary school level</a:t>
            </a:r>
          </a:p>
          <a:p>
            <a:r>
              <a:rPr lang="en-US" sz="4000" dirty="0" smtClean="0"/>
              <a:t>Michael Zarchin, currently Director at middle school level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5091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OSSI Reorganization:</a:t>
            </a:r>
            <a:endParaRPr lang="en-US" b="1" dirty="0"/>
          </a:p>
        </p:txBody>
      </p:sp>
      <p:pic>
        <p:nvPicPr>
          <p:cNvPr id="4" name="Content Placeholder 3" descr="IKC-RA, Grade Point Averages (GPA) and Weighted Grade Point Averages (WGPA)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8" t="14984" r="21981"/>
          <a:stretch/>
        </p:blipFill>
        <p:spPr>
          <a:xfrm>
            <a:off x="990600" y="1600200"/>
            <a:ext cx="6477000" cy="5113596"/>
          </a:xfrm>
        </p:spPr>
      </p:pic>
    </p:spTree>
    <p:extLst>
      <p:ext uri="{BB962C8B-B14F-4D97-AF65-F5344CB8AC3E}">
        <p14:creationId xmlns:p14="http://schemas.microsoft.com/office/powerpoint/2010/main" val="16094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135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OSSI Reorganization:</vt:lpstr>
      <vt:lpstr>OSSI Reorganization:</vt:lpstr>
      <vt:lpstr>OSSI Reorganization:</vt:lpstr>
      <vt:lpstr>OSSI Reorganization: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Cynthia Simonson</cp:lastModifiedBy>
  <cp:revision>23</cp:revision>
  <dcterms:created xsi:type="dcterms:W3CDTF">2016-09-10T10:48:59Z</dcterms:created>
  <dcterms:modified xsi:type="dcterms:W3CDTF">2018-02-27T19:00:41Z</dcterms:modified>
</cp:coreProperties>
</file>