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65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E97A0-A799-4287-8B66-997416F553C0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AE377-7468-4913-A97B-0E48492A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72FB0-4E93-4B27-A0B5-3E496D1567B7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D2555-7C33-4445-ADB8-6AAE8C3A6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D3FE-461F-4FEF-8C00-D471309A6A7A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99D77-5640-469F-846A-0B3538083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9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616D-3D5A-409E-9DF6-4B574C2358D5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40E-EB01-4CCD-BFD8-1CD7EE042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B1301-DBA0-4267-B940-BE97FBC60DC3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AA09-D501-4CD7-A9BE-0D12FFA5C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6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2219-94F7-404E-A071-156B8786C08F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90D5-D986-409E-8520-2E73E47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0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EFDBB-6471-41A3-920C-A923BF0837C5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4378-AF0C-4E66-B478-DF2F68C3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40AEE-A4E3-412D-B228-25EFE6895EA1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DE39A-870D-40CA-8B35-E3DF35DAF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2853D-2E18-4FEA-B5F9-4F4B37B4258B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3CDE-AF29-4C2A-B644-9417BEEA9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6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6690B-C717-475E-90C4-804C670C0CAE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AF01-66DB-4EBA-AE64-44E7E0A3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6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D75BD-6B24-4AF5-8ACF-425A5F18B3CB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E4701-7F33-4A1E-A6E8-3CA8B160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614CA-D65A-4E02-A3BB-FAB77C925539}" type="datetimeFigureOut">
              <a:rPr lang="en-US"/>
              <a:pPr>
                <a:defRPr/>
              </a:pPr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7C0D1C-AB00-4A74-812E-1AA6015AF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/>
              <a:t>Chapter 17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Sections 1 &amp;2</a:t>
            </a:r>
            <a:endParaRPr lang="en-US" sz="4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7467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The Emancipation Proclamation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Gave freedom to all slaves in Confederate held territory</a:t>
            </a:r>
          </a:p>
          <a:p>
            <a:pPr eaLnBrk="1" hangingPunct="1"/>
            <a:r>
              <a:rPr lang="en-US" dirty="0" smtClean="0"/>
              <a:t>Issued by Lincoln in Jan. 1863</a:t>
            </a:r>
          </a:p>
          <a:p>
            <a:pPr lvl="1" eaLnBrk="1" hangingPunct="1"/>
            <a:r>
              <a:rPr lang="en-US" dirty="0" smtClean="0"/>
              <a:t>After Battle of Antietam</a:t>
            </a:r>
          </a:p>
          <a:p>
            <a:pPr lvl="2" eaLnBrk="1" hangingPunct="1"/>
            <a:r>
              <a:rPr lang="en-US" dirty="0" smtClean="0"/>
              <a:t>Why?</a:t>
            </a:r>
          </a:p>
          <a:p>
            <a:pPr lvl="3" eaLnBrk="1" hangingPunct="1"/>
            <a:r>
              <a:rPr lang="en-US" dirty="0" smtClean="0"/>
              <a:t>Union was in a position of strength</a:t>
            </a:r>
          </a:p>
          <a:p>
            <a:pPr lvl="1" eaLnBrk="1" hangingPunct="1"/>
            <a:r>
              <a:rPr lang="en-US" dirty="0" smtClean="0"/>
              <a:t>Hoped it would weaken the South</a:t>
            </a:r>
          </a:p>
          <a:p>
            <a:pPr eaLnBrk="1" hangingPunct="1"/>
            <a:r>
              <a:rPr lang="en-US" dirty="0" smtClean="0"/>
              <a:t>African American men allowed to fight for the Union</a:t>
            </a:r>
          </a:p>
          <a:p>
            <a:pPr lvl="1" eaLnBrk="1" hangingPunct="1"/>
            <a:r>
              <a:rPr lang="en-US" dirty="0" smtClean="0"/>
              <a:t>54</a:t>
            </a:r>
            <a:r>
              <a:rPr lang="en-US" baseline="30000" dirty="0" smtClean="0"/>
              <a:t>th</a:t>
            </a:r>
            <a:r>
              <a:rPr lang="en-US" dirty="0" smtClean="0"/>
              <a:t> Massachusetts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84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Disagreements About the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5943600"/>
          </a:xfrm>
        </p:spPr>
        <p:txBody>
          <a:bodyPr/>
          <a:lstStyle/>
          <a:p>
            <a:pPr eaLnBrk="1" hangingPunct="1"/>
            <a:r>
              <a:rPr lang="en-US" dirty="0" smtClean="0"/>
              <a:t>West Virginia seceded from Virginia and joined the Union</a:t>
            </a:r>
          </a:p>
          <a:p>
            <a:pPr eaLnBrk="1" hangingPunct="1"/>
            <a:r>
              <a:rPr lang="en-US" dirty="0" smtClean="0"/>
              <a:t>Copperheads =</a:t>
            </a:r>
          </a:p>
          <a:p>
            <a:pPr lvl="1" eaLnBrk="1" hangingPunct="1"/>
            <a:r>
              <a:rPr lang="en-US" dirty="0" smtClean="0"/>
              <a:t>Northern Democrats who favored peace with the South</a:t>
            </a:r>
          </a:p>
          <a:p>
            <a:pPr lvl="1" eaLnBrk="1" hangingPunct="1"/>
            <a:r>
              <a:rPr lang="en-US" dirty="0" smtClean="0"/>
              <a:t>Lincoln had protestors arrested</a:t>
            </a:r>
          </a:p>
          <a:p>
            <a:pPr eaLnBrk="1" hangingPunct="1"/>
            <a:r>
              <a:rPr lang="en-US" dirty="0" smtClean="0"/>
              <a:t>More slaves fleeing Southern plantations</a:t>
            </a:r>
          </a:p>
          <a:p>
            <a:pPr eaLnBrk="1" hangingPunct="1"/>
            <a:r>
              <a:rPr lang="en-US" dirty="0" smtClean="0"/>
              <a:t>Conscription =</a:t>
            </a:r>
          </a:p>
          <a:p>
            <a:pPr lvl="1" eaLnBrk="1" hangingPunct="1"/>
            <a:r>
              <a:rPr lang="en-US" dirty="0" smtClean="0"/>
              <a:t>Laws requiring men to serve in the military</a:t>
            </a:r>
          </a:p>
          <a:p>
            <a:pPr lvl="1" eaLnBrk="1" hangingPunct="1"/>
            <a:r>
              <a:rPr lang="en-US" dirty="0" smtClean="0"/>
              <a:t>“The Draft”</a:t>
            </a:r>
          </a:p>
          <a:p>
            <a:pPr lvl="1" eaLnBrk="1" hangingPunct="1"/>
            <a:r>
              <a:rPr lang="en-US" dirty="0" smtClean="0"/>
              <a:t>Unpopular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9342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Economic Effects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962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South</a:t>
            </a:r>
          </a:p>
          <a:p>
            <a:pPr lvl="1" eaLnBrk="1" hangingPunct="1"/>
            <a:r>
              <a:rPr lang="en-US" dirty="0" smtClean="0"/>
              <a:t>Food shortages</a:t>
            </a:r>
          </a:p>
          <a:p>
            <a:pPr lvl="1" eaLnBrk="1" hangingPunct="1"/>
            <a:r>
              <a:rPr lang="en-US" dirty="0" smtClean="0"/>
              <a:t>Inflation </a:t>
            </a:r>
          </a:p>
          <a:p>
            <a:pPr lvl="2" eaLnBrk="1" hangingPunct="1"/>
            <a:r>
              <a:rPr lang="en-US" dirty="0" smtClean="0"/>
              <a:t>increased cost </a:t>
            </a:r>
            <a:r>
              <a:rPr lang="en-US" smtClean="0"/>
              <a:t>of goods</a:t>
            </a:r>
          </a:p>
          <a:p>
            <a:pPr lvl="2" eaLnBrk="1" hangingPunct="1"/>
            <a:r>
              <a:rPr lang="en-US" smtClean="0"/>
              <a:t>decreased </a:t>
            </a:r>
            <a:r>
              <a:rPr lang="en-US" dirty="0" smtClean="0"/>
              <a:t>value of money</a:t>
            </a:r>
          </a:p>
          <a:p>
            <a:pPr eaLnBrk="1" hangingPunct="1"/>
            <a:r>
              <a:rPr lang="en-US" dirty="0" smtClean="0"/>
              <a:t>North</a:t>
            </a:r>
          </a:p>
          <a:p>
            <a:pPr lvl="1" eaLnBrk="1" hangingPunct="1"/>
            <a:r>
              <a:rPr lang="en-US" dirty="0" smtClean="0"/>
              <a:t>Income Tax</a:t>
            </a:r>
          </a:p>
          <a:p>
            <a:pPr lvl="1" eaLnBrk="1" hangingPunct="1"/>
            <a:r>
              <a:rPr lang="en-US" dirty="0" smtClean="0"/>
              <a:t>New paper currency</a:t>
            </a:r>
          </a:p>
          <a:p>
            <a:pPr lvl="2" eaLnBrk="1" hangingPunct="1"/>
            <a:r>
              <a:rPr lang="en-US" dirty="0" smtClean="0"/>
              <a:t>Greenbacks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04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036638"/>
          </a:xfrm>
        </p:spPr>
        <p:txBody>
          <a:bodyPr/>
          <a:lstStyle/>
          <a:p>
            <a:pPr eaLnBrk="1" hangingPunct="1"/>
            <a:r>
              <a:rPr lang="en-US" dirty="0" smtClean="0"/>
              <a:t>Women and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Women took over jobs previously done by men</a:t>
            </a:r>
          </a:p>
          <a:p>
            <a:pPr lvl="1" eaLnBrk="1" hangingPunct="1"/>
            <a:r>
              <a:rPr lang="en-US" dirty="0" smtClean="0"/>
              <a:t>Farming</a:t>
            </a:r>
          </a:p>
          <a:p>
            <a:pPr lvl="1" eaLnBrk="1" hangingPunct="1"/>
            <a:r>
              <a:rPr lang="en-US" dirty="0" smtClean="0"/>
              <a:t>Office jobs</a:t>
            </a:r>
          </a:p>
          <a:p>
            <a:pPr lvl="1" eaLnBrk="1" hangingPunct="1"/>
            <a:r>
              <a:rPr lang="en-US" dirty="0" smtClean="0"/>
              <a:t>Factory jobs</a:t>
            </a:r>
          </a:p>
          <a:p>
            <a:pPr eaLnBrk="1" hangingPunct="1"/>
            <a:r>
              <a:rPr lang="en-US" dirty="0" smtClean="0"/>
              <a:t>Volunteer Nurses</a:t>
            </a:r>
          </a:p>
          <a:p>
            <a:pPr lvl="1" eaLnBrk="1" hangingPunct="1"/>
            <a:r>
              <a:rPr lang="en-US" dirty="0" smtClean="0"/>
              <a:t>Clara Barton</a:t>
            </a:r>
          </a:p>
          <a:p>
            <a:pPr eaLnBrk="1" hangingPunct="1"/>
            <a:r>
              <a:rPr lang="en-US" dirty="0" smtClean="0"/>
              <a:t>Helped soldiers in other ways</a:t>
            </a:r>
          </a:p>
          <a:p>
            <a:pPr lvl="1" eaLnBrk="1" hangingPunct="1"/>
            <a:r>
              <a:rPr lang="en-US" dirty="0" smtClean="0"/>
              <a:t>Cooking, cleaning, gathering supplies, etc.</a:t>
            </a:r>
          </a:p>
          <a:p>
            <a:pPr eaLnBrk="1" hangingPunct="1"/>
            <a:r>
              <a:rPr lang="en-US" dirty="0" smtClean="0"/>
              <a:t>Some disguised themselves as men and enlisted</a:t>
            </a:r>
          </a:p>
          <a:p>
            <a:pPr eaLnBrk="1" hangingPunct="1"/>
            <a:r>
              <a:rPr lang="en-US" dirty="0" smtClean="0"/>
              <a:t>Spies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3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168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Chapter 17 </vt:lpstr>
      <vt:lpstr>The Emancipation Proclamation</vt:lpstr>
      <vt:lpstr>Disagreements About the War</vt:lpstr>
      <vt:lpstr>Economic Effects of War</vt:lpstr>
      <vt:lpstr>Women and the War</vt:lpstr>
    </vt:vector>
  </TitlesOfParts>
  <Company>Warner Brothers Movie World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 The American Revolution</dc:title>
  <dc:creator>Bugs Bunny</dc:creator>
  <cp:lastModifiedBy>Cross</cp:lastModifiedBy>
  <cp:revision>67</cp:revision>
  <dcterms:created xsi:type="dcterms:W3CDTF">2011-11-28T22:12:48Z</dcterms:created>
  <dcterms:modified xsi:type="dcterms:W3CDTF">2015-05-28T17:47:21Z</dcterms:modified>
</cp:coreProperties>
</file>