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Heavy and T</a:t>
            </a:r>
            <a:r>
              <a:rPr lang="en"/>
              <a:t>ractor-Trailer</a:t>
            </a:r>
            <a:r>
              <a:rPr lang="en"/>
              <a:t> T</a:t>
            </a:r>
            <a:r>
              <a:rPr lang="en"/>
              <a:t>ruck</a:t>
            </a:r>
            <a:r>
              <a:rPr lang="en"/>
              <a:t> D</a:t>
            </a:r>
            <a:r>
              <a:rPr lang="en"/>
              <a:t>river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704250" y="3073050"/>
            <a:ext cx="8186700" cy="154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Career Cluster: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Transportation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 truck driver does.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They drive long </a:t>
            </a:r>
            <a:r>
              <a:rPr lang="en"/>
              <a:t>distances.They follow all  traffic laws and keep their trucks clean.</a:t>
            </a:r>
          </a:p>
        </p:txBody>
      </p:sp>
      <p:pic>
        <p:nvPicPr>
          <p:cNvPr descr="Hurricane&amp;#39;s fury misses Westover &amp;gt; Westover Air Reserve Base ...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50" y="1974400"/>
            <a:ext cx="3168254" cy="247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</a:t>
            </a:r>
            <a:r>
              <a:rPr lang="en"/>
              <a:t>training</a:t>
            </a:r>
            <a:r>
              <a:rPr lang="en"/>
              <a:t> </a:t>
            </a:r>
            <a:r>
              <a:rPr lang="en"/>
              <a:t>does</a:t>
            </a:r>
            <a:r>
              <a:rPr lang="en"/>
              <a:t> a truck driver need.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4075500" cy="39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They need a high school diploma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They need to attend a </a:t>
            </a:r>
            <a:r>
              <a:rPr lang="en"/>
              <a:t>professional</a:t>
            </a:r>
            <a:r>
              <a:rPr lang="en"/>
              <a:t> truck driving school.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ree photo: Big Truck, Tractor Trailer - Free Image on Pixabay ...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350" y="1152475"/>
            <a:ext cx="4810874" cy="368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much can a truck driver make?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42267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They can make $19.87 per hour. The average per year is $41,340.</a:t>
            </a:r>
          </a:p>
        </p:txBody>
      </p:sp>
      <p:pic>
        <p:nvPicPr>
          <p:cNvPr descr="Free photo: Truck, Semi Trailers, Usa - Free Image on Pixabay - 602567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825" y="1408524"/>
            <a:ext cx="4300176" cy="33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/>
              <a:t>outlook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3621600" cy="3990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ten years the number of truck drivers needed will rise by 6%.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the next ten years 113,800 more will be needed.</a:t>
            </a:r>
          </a:p>
        </p:txBody>
      </p:sp>
      <p:pic>
        <p:nvPicPr>
          <p:cNvPr descr="File:FEMA - 39317 - FEMA^^39,s Richard Hainje talks to a truck ...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975" y="1231725"/>
            <a:ext cx="4470403" cy="383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