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68" r:id="rId1"/>
    <p:sldMasterId id="2147484890" r:id="rId2"/>
    <p:sldMasterId id="2147484903" r:id="rId3"/>
  </p:sldMasterIdLst>
  <p:notesMasterIdLst>
    <p:notesMasterId r:id="rId27"/>
  </p:notesMasterIdLst>
  <p:handoutMasterIdLst>
    <p:handoutMasterId r:id="rId28"/>
  </p:handoutMasterIdLst>
  <p:sldIdLst>
    <p:sldId id="412" r:id="rId4"/>
    <p:sldId id="388" r:id="rId5"/>
    <p:sldId id="389" r:id="rId6"/>
    <p:sldId id="390" r:id="rId7"/>
    <p:sldId id="391" r:id="rId8"/>
    <p:sldId id="392" r:id="rId9"/>
    <p:sldId id="393" r:id="rId10"/>
    <p:sldId id="394" r:id="rId11"/>
    <p:sldId id="396" r:id="rId12"/>
    <p:sldId id="407" r:id="rId13"/>
    <p:sldId id="397" r:id="rId14"/>
    <p:sldId id="411" r:id="rId15"/>
    <p:sldId id="398" r:id="rId16"/>
    <p:sldId id="386" r:id="rId17"/>
    <p:sldId id="400" r:id="rId18"/>
    <p:sldId id="409" r:id="rId19"/>
    <p:sldId id="415" r:id="rId20"/>
    <p:sldId id="414" r:id="rId21"/>
    <p:sldId id="419" r:id="rId22"/>
    <p:sldId id="417" r:id="rId23"/>
    <p:sldId id="402" r:id="rId24"/>
    <p:sldId id="405" r:id="rId25"/>
    <p:sldId id="372" r:id="rId26"/>
  </p:sldIdLst>
  <p:sldSz cx="9906000" cy="6858000" type="A4"/>
  <p:notesSz cx="9945688" cy="6858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1241" userDrawn="1">
          <p15:clr>
            <a:srgbClr val="A4A3A4"/>
          </p15:clr>
        </p15:guide>
        <p15:guide id="2" pos="385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zysztof Biegaj" initials="" lastIdx="1" clrIdx="0"/>
  <p:cmAuthor id="2" name="Krzysztof Biegaj" initials="KB" lastIdx="27" clrIdx="1">
    <p:extLst>
      <p:ext uri="{19B8F6BF-5375-455C-9EA6-DF929625EA0E}">
        <p15:presenceInfo xmlns:p15="http://schemas.microsoft.com/office/powerpoint/2012/main" userId="fb1f5560bafd3a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00FF00"/>
    <a:srgbClr val="FF0000"/>
    <a:srgbClr val="000000"/>
    <a:srgbClr val="66FFFF"/>
    <a:srgbClr val="FF3300"/>
    <a:srgbClr val="F7FB65"/>
    <a:srgbClr val="D4F50B"/>
    <a:srgbClr val="F2F8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6" autoAdjust="0"/>
    <p:restoredTop sz="94722" autoAdjust="0"/>
  </p:normalViewPr>
  <p:slideViewPr>
    <p:cSldViewPr>
      <p:cViewPr varScale="1">
        <p:scale>
          <a:sx n="89" d="100"/>
          <a:sy n="89" d="100"/>
        </p:scale>
        <p:origin x="864" y="78"/>
      </p:cViewPr>
      <p:guideLst>
        <p:guide orient="horz" pos="2160"/>
        <p:guide pos="3120"/>
      </p:guideLst>
    </p:cSldViewPr>
  </p:slideViewPr>
  <p:outlineViewPr>
    <p:cViewPr>
      <p:scale>
        <a:sx n="33" d="100"/>
        <a:sy n="33" d="100"/>
      </p:scale>
      <p:origin x="12" y="1332"/>
    </p:cViewPr>
  </p:outlineViewPr>
  <p:notesTextViewPr>
    <p:cViewPr>
      <p:scale>
        <a:sx n="100" d="100"/>
        <a:sy n="100" d="100"/>
      </p:scale>
      <p:origin x="0" y="0"/>
    </p:cViewPr>
  </p:notesTextViewPr>
  <p:sorterViewPr>
    <p:cViewPr>
      <p:scale>
        <a:sx n="66" d="100"/>
        <a:sy n="66" d="100"/>
      </p:scale>
      <p:origin x="0" y="384"/>
    </p:cViewPr>
  </p:sorterViewPr>
  <p:notesViewPr>
    <p:cSldViewPr>
      <p:cViewPr varScale="1">
        <p:scale>
          <a:sx n="37" d="100"/>
          <a:sy n="37" d="100"/>
        </p:scale>
        <p:origin x="-1541" y="-74"/>
      </p:cViewPr>
      <p:guideLst>
        <p:guide orient="horz" pos="1241"/>
        <p:guide pos="385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r>
              <a:rPr lang="en-AU" dirty="0"/>
              <a:t>Extra </a:t>
            </a:r>
            <a:r>
              <a:rPr lang="en-AU" b="1" dirty="0">
                <a:solidFill>
                  <a:srgbClr val="FFFF00"/>
                </a:solidFill>
              </a:rPr>
              <a:t>gold</a:t>
            </a:r>
            <a:r>
              <a:rPr lang="en-AU" dirty="0"/>
              <a:t> and </a:t>
            </a:r>
            <a:r>
              <a:rPr lang="en-AU" b="1" dirty="0">
                <a:solidFill>
                  <a:schemeClr val="tx2">
                    <a:lumMod val="60000"/>
                    <a:lumOff val="40000"/>
                  </a:schemeClr>
                </a:solidFill>
              </a:rPr>
              <a:t>nickel</a:t>
            </a:r>
            <a:r>
              <a:rPr lang="en-AU" dirty="0"/>
              <a:t> revenue from mine floors material</a:t>
            </a:r>
            <a:r>
              <a:rPr lang="en-AU" baseline="0" dirty="0"/>
              <a:t> vacuuming recovery</a:t>
            </a:r>
            <a:r>
              <a:rPr lang="en-AU" b="1" dirty="0">
                <a:solidFill>
                  <a:srgbClr val="FF0000"/>
                </a:solidFill>
              </a:rPr>
              <a:t> </a:t>
            </a:r>
            <a:r>
              <a:rPr lang="en-AU" dirty="0"/>
              <a:t>- monthly and annual after all costs deducted with 27% &amp; 52.5% additional vacuuming capacities not included on the chart </a:t>
            </a:r>
            <a:r>
              <a:rPr lang="en-AU" sz="1600" i="1" dirty="0"/>
              <a:t>(au &amp; NI</a:t>
            </a:r>
            <a:r>
              <a:rPr lang="en-AU" sz="1600" i="1" baseline="0" dirty="0"/>
              <a:t> </a:t>
            </a:r>
            <a:r>
              <a:rPr lang="en-AU" sz="1600" i="1" dirty="0"/>
              <a:t>Prices on</a:t>
            </a:r>
            <a:r>
              <a:rPr lang="en-AU" sz="1600" i="1" baseline="0" dirty="0"/>
              <a:t> 14 11 2021)</a:t>
            </a:r>
            <a:r>
              <a:rPr lang="en-AU" sz="1600" i="1" dirty="0"/>
              <a:t> </a:t>
            </a:r>
          </a:p>
        </c:rich>
      </c:tx>
      <c:layout>
        <c:manualLayout>
          <c:xMode val="edge"/>
          <c:yMode val="edge"/>
          <c:x val="6.6781146499777136E-2"/>
          <c:y val="0"/>
        </c:manualLayout>
      </c:layout>
      <c:overlay val="0"/>
      <c:spPr>
        <a:noFill/>
        <a:ln>
          <a:noFill/>
        </a:ln>
        <a:effectLst/>
      </c:spPr>
      <c:txPr>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9179360864107818E-2"/>
          <c:y val="0.21957560988875607"/>
          <c:w val="0.70336519256928076"/>
          <c:h val="0.57577124567043469"/>
        </c:manualLayout>
      </c:layout>
      <c:bar3DChart>
        <c:barDir val="col"/>
        <c:grouping val="standard"/>
        <c:varyColors val="0"/>
        <c:ser>
          <c:idx val="0"/>
          <c:order val="0"/>
          <c:tx>
            <c:strRef>
              <c:f>'14 11 2021'!$C$2</c:f>
              <c:strCache>
                <c:ptCount val="1"/>
                <c:pt idx="0">
                  <c:v>Monthly Revenue Aus$M</c:v>
                </c:pt>
              </c:strCache>
            </c:strRef>
          </c:tx>
          <c:spPr>
            <a:solidFill>
              <a:schemeClr val="accent1">
                <a:lumMod val="40000"/>
                <a:lumOff val="60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solidFill>
                    <a:schemeClr val="accent1">
                      <a:alpha val="30000"/>
                    </a:schemeClr>
                  </a:solidFill>
                  <a:ln>
                    <a:solidFill>
                      <a:schemeClr val="lt1">
                        <a:alpha val="50000"/>
                      </a:schemeClr>
                    </a:solidFill>
                    <a:round/>
                  </a:ln>
                </c15:spPr>
                <c15:showLeaderLines val="1"/>
                <c15:leaderLines>
                  <c:spPr>
                    <a:ln w="9525">
                      <a:solidFill>
                        <a:schemeClr val="lt1">
                          <a:lumMod val="50000"/>
                        </a:schemeClr>
                      </a:solidFill>
                      <a:round/>
                    </a:ln>
                    <a:effectLst/>
                  </c:spPr>
                </c15:leaderLines>
              </c:ext>
            </c:extLst>
          </c:dLbls>
          <c:cat>
            <c:strRef>
              <c:f>('14 11 2021'!$B$3:$B$6,'14 11 2021'!$B$5:$B$6)</c:f>
              <c:strCache>
                <c:ptCount val="6"/>
                <c:pt idx="0">
                  <c:v>Gold (5 g/t)</c:v>
                </c:pt>
                <c:pt idx="1">
                  <c:v>Gold (120 g/t)</c:v>
                </c:pt>
                <c:pt idx="2">
                  <c:v>Nickel (2.0%)</c:v>
                </c:pt>
                <c:pt idx="3">
                  <c:v>Nickel (8.6%)</c:v>
                </c:pt>
                <c:pt idx="4">
                  <c:v>Nickel (2.0%)</c:v>
                </c:pt>
                <c:pt idx="5">
                  <c:v>Nickel (8.6%)</c:v>
                </c:pt>
              </c:strCache>
            </c:strRef>
          </c:cat>
          <c:val>
            <c:numRef>
              <c:f>'14 11 2021'!$C$3:$C$6</c:f>
              <c:numCache>
                <c:formatCode>#,##0</c:formatCode>
                <c:ptCount val="4"/>
                <c:pt idx="0" formatCode="#,##0.00">
                  <c:v>0.29533700000000002</c:v>
                </c:pt>
                <c:pt idx="1">
                  <c:v>12500791</c:v>
                </c:pt>
                <c:pt idx="2" formatCode="#,##0.00">
                  <c:v>0.140794</c:v>
                </c:pt>
                <c:pt idx="3" formatCode="#,##0.00">
                  <c:v>1.5420579999999999</c:v>
                </c:pt>
              </c:numCache>
            </c:numRef>
          </c:val>
          <c:extLst>
            <c:ext xmlns:c16="http://schemas.microsoft.com/office/drawing/2014/chart" uri="{C3380CC4-5D6E-409C-BE32-E72D297353CC}">
              <c16:uniqueId val="{00000000-07ED-4403-A232-AE446540DE15}"/>
            </c:ext>
          </c:extLst>
        </c:ser>
        <c:ser>
          <c:idx val="1"/>
          <c:order val="1"/>
          <c:tx>
            <c:strRef>
              <c:f>'14 11 2021'!$D$2</c:f>
              <c:strCache>
                <c:ptCount val="1"/>
                <c:pt idx="0">
                  <c:v>Annual Revenue Aus$M</c:v>
                </c:pt>
              </c:strCache>
            </c:strRef>
          </c:tx>
          <c:spPr>
            <a:solidFill>
              <a:srgbClr val="FFFF00"/>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('14 11 2021'!$B$3:$B$6,'14 11 2021'!$B$5:$B$6)</c:f>
              <c:strCache>
                <c:ptCount val="6"/>
                <c:pt idx="0">
                  <c:v>Gold (5 g/t)</c:v>
                </c:pt>
                <c:pt idx="1">
                  <c:v>Gold (120 g/t)</c:v>
                </c:pt>
                <c:pt idx="2">
                  <c:v>Nickel (2.0%)</c:v>
                </c:pt>
                <c:pt idx="3">
                  <c:v>Nickel (8.6%)</c:v>
                </c:pt>
                <c:pt idx="4">
                  <c:v>Nickel (2.0%)</c:v>
                </c:pt>
                <c:pt idx="5">
                  <c:v>Nickel (8.6%)</c:v>
                </c:pt>
              </c:strCache>
            </c:strRef>
          </c:cat>
          <c:val>
            <c:numRef>
              <c:f>'14 11 2021'!$D$3:$D$6</c:f>
              <c:numCache>
                <c:formatCode>#,##0.00</c:formatCode>
                <c:ptCount val="4"/>
                <c:pt idx="0">
                  <c:v>3.5440440000000004</c:v>
                </c:pt>
                <c:pt idx="1">
                  <c:v>150009492</c:v>
                </c:pt>
                <c:pt idx="2">
                  <c:v>1.6895280000000001</c:v>
                </c:pt>
                <c:pt idx="3">
                  <c:v>18.504695999999999</c:v>
                </c:pt>
              </c:numCache>
            </c:numRef>
          </c:val>
          <c:extLst>
            <c:ext xmlns:c16="http://schemas.microsoft.com/office/drawing/2014/chart" uri="{C3380CC4-5D6E-409C-BE32-E72D297353CC}">
              <c16:uniqueId val="{00000001-07ED-4403-A232-AE446540DE15}"/>
            </c:ext>
          </c:extLst>
        </c:ser>
        <c:dLbls>
          <c:showLegendKey val="0"/>
          <c:showVal val="1"/>
          <c:showCatName val="0"/>
          <c:showSerName val="0"/>
          <c:showPercent val="0"/>
          <c:showBubbleSize val="0"/>
        </c:dLbls>
        <c:gapWidth val="84"/>
        <c:gapDepth val="53"/>
        <c:shape val="box"/>
        <c:axId val="888497024"/>
        <c:axId val="994225936"/>
        <c:axId val="1000795472"/>
      </c:bar3DChart>
      <c:catAx>
        <c:axId val="888497024"/>
        <c:scaling>
          <c:orientation val="minMax"/>
        </c:scaling>
        <c:delete val="0"/>
        <c:axPos val="b"/>
        <c:numFmt formatCode="General" sourceLinked="1"/>
        <c:majorTickMark val="none"/>
        <c:minorTickMark val="none"/>
        <c:tickLblPos val="nextTo"/>
        <c:spPr>
          <a:noFill/>
          <a:ln>
            <a:noFill/>
          </a:ln>
          <a:effectLst/>
        </c:spPr>
        <c:txPr>
          <a:bodyPr rot="-2700000" spcFirstLastPara="1" vertOverflow="ellipsis" wrap="square" anchor="ctr" anchorCtr="1"/>
          <a:lstStyle/>
          <a:p>
            <a:pPr>
              <a:defRPr sz="1600" b="0" i="0" u="none" strike="noStrike" kern="1200" baseline="0">
                <a:solidFill>
                  <a:schemeClr val="bg1"/>
                </a:solidFill>
                <a:latin typeface="+mn-lt"/>
                <a:ea typeface="+mn-ea"/>
                <a:cs typeface="+mn-cs"/>
              </a:defRPr>
            </a:pPr>
            <a:endParaRPr lang="en-US"/>
          </a:p>
        </c:txPr>
        <c:crossAx val="994225936"/>
        <c:crosses val="autoZero"/>
        <c:auto val="0"/>
        <c:lblAlgn val="ctr"/>
        <c:lblOffset val="100"/>
        <c:noMultiLvlLbl val="0"/>
      </c:catAx>
      <c:valAx>
        <c:axId val="994225936"/>
        <c:scaling>
          <c:orientation val="minMax"/>
        </c:scaling>
        <c:delete val="1"/>
        <c:axPos val="l"/>
        <c:title>
          <c:tx>
            <c:rich>
              <a:bodyPr rot="-5400000" spcFirstLastPara="1" vertOverflow="ellipsis" vert="horz" wrap="square" anchor="ctr" anchorCtr="1"/>
              <a:lstStyle/>
              <a:p>
                <a:pPr>
                  <a:defRPr sz="1800" b="0" i="0" u="none" strike="noStrike" kern="1200" baseline="0">
                    <a:solidFill>
                      <a:schemeClr val="bg1"/>
                    </a:solidFill>
                    <a:latin typeface="+mn-lt"/>
                    <a:ea typeface="+mn-ea"/>
                    <a:cs typeface="+mn-cs"/>
                  </a:defRPr>
                </a:pPr>
                <a:r>
                  <a:rPr lang="en-US" sz="1800" baseline="0">
                    <a:solidFill>
                      <a:schemeClr val="bg1"/>
                    </a:solidFill>
                  </a:rPr>
                  <a:t>Revenue (AUD M) </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title>
        <c:numFmt formatCode="#,##0.00" sourceLinked="1"/>
        <c:majorTickMark val="out"/>
        <c:minorTickMark val="none"/>
        <c:tickLblPos val="nextTo"/>
        <c:crossAx val="888497024"/>
        <c:crosses val="autoZero"/>
        <c:crossBetween val="between"/>
      </c:valAx>
      <c:serAx>
        <c:axId val="1000795472"/>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994225936"/>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0-10-27T19:14:52.863" idx="22">
    <p:pos x="2999" y="732"/>
    <p:text>Appendix No1 - Krzysztof (Kris) Biegaj Director of Ausvac Mining PL &amp; Mobile Supersucker -Kalgoorlie Mining Expo Western Australia 23 10 2003</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11-14T12:01:27.268" idx="27">
    <p:pos x="4970" y="3468"/>
    <p:text>App 14 Vacuuming Costs Calculations</p:text>
    <p:extLst>
      <p:ext uri="{C676402C-5697-4E1C-873F-D02D1690AC5C}">
        <p15:threadingInfo xmlns:p15="http://schemas.microsoft.com/office/powerpoint/2012/main" timeZoneBias="-48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18.wmf"/><Relationship Id="rId3" Type="http://schemas.openxmlformats.org/officeDocument/2006/relationships/image" Target="../media/image8.wmf"/><Relationship Id="rId7" Type="http://schemas.openxmlformats.org/officeDocument/2006/relationships/image" Target="../media/image12.wmf"/><Relationship Id="rId12" Type="http://schemas.openxmlformats.org/officeDocument/2006/relationships/image" Target="../media/image17.wmf"/><Relationship Id="rId2" Type="http://schemas.openxmlformats.org/officeDocument/2006/relationships/image" Target="../media/image7.wmf"/><Relationship Id="rId16" Type="http://schemas.openxmlformats.org/officeDocument/2006/relationships/image" Target="../media/image21.wmf"/><Relationship Id="rId1" Type="http://schemas.openxmlformats.org/officeDocument/2006/relationships/image" Target="../media/image6.wmf"/><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wmf"/><Relationship Id="rId15" Type="http://schemas.openxmlformats.org/officeDocument/2006/relationships/image" Target="../media/image2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 Id="rId14"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ABD9C4F-2024-4713-B451-65D5F0E3EA4A}"/>
              </a:ext>
            </a:extLst>
          </p:cNvPr>
          <p:cNvSpPr>
            <a:spLocks noGrp="1" noChangeArrowheads="1"/>
          </p:cNvSpPr>
          <p:nvPr>
            <p:ph type="hdr" sz="quarter"/>
          </p:nvPr>
        </p:nvSpPr>
        <p:spPr bwMode="auto">
          <a:xfrm>
            <a:off x="1" y="6352"/>
            <a:ext cx="4309052" cy="3206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0" hangingPunct="0">
              <a:defRPr sz="1000" i="1">
                <a:latin typeface="Book Antiqua" pitchFamily="18" charset="0"/>
                <a:cs typeface="+mn-cs"/>
              </a:defRPr>
            </a:lvl1pPr>
          </a:lstStyle>
          <a:p>
            <a:pPr>
              <a:defRPr/>
            </a:pPr>
            <a:endParaRPr lang="en-AU" dirty="0"/>
          </a:p>
        </p:txBody>
      </p:sp>
      <p:sp>
        <p:nvSpPr>
          <p:cNvPr id="2051" name="Rectangle 3">
            <a:extLst>
              <a:ext uri="{FF2B5EF4-FFF2-40B4-BE49-F238E27FC236}">
                <a16:creationId xmlns:a16="http://schemas.microsoft.com/office/drawing/2014/main" id="{65647B4F-5001-46C4-BAE1-36CEB02DD48A}"/>
              </a:ext>
            </a:extLst>
          </p:cNvPr>
          <p:cNvSpPr>
            <a:spLocks noGrp="1" noChangeArrowheads="1"/>
          </p:cNvSpPr>
          <p:nvPr>
            <p:ph type="dt" idx="1"/>
          </p:nvPr>
        </p:nvSpPr>
        <p:spPr bwMode="auto">
          <a:xfrm>
            <a:off x="5636637" y="6352"/>
            <a:ext cx="4309052" cy="3206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0" hangingPunct="0">
              <a:defRPr sz="1000" i="1">
                <a:latin typeface="Book Antiqua" pitchFamily="18" charset="0"/>
                <a:cs typeface="+mn-cs"/>
              </a:defRPr>
            </a:lvl1pPr>
          </a:lstStyle>
          <a:p>
            <a:pPr>
              <a:defRPr/>
            </a:pPr>
            <a:endParaRPr lang="en-AU" dirty="0"/>
          </a:p>
        </p:txBody>
      </p:sp>
      <p:sp>
        <p:nvSpPr>
          <p:cNvPr id="3076" name="Rectangle 4">
            <a:extLst>
              <a:ext uri="{FF2B5EF4-FFF2-40B4-BE49-F238E27FC236}">
                <a16:creationId xmlns:a16="http://schemas.microsoft.com/office/drawing/2014/main" id="{5A363E6F-9365-48E7-8A42-7B85BDBA9842}"/>
              </a:ext>
            </a:extLst>
          </p:cNvPr>
          <p:cNvSpPr>
            <a:spLocks noGrp="1" noRot="1" noChangeAspect="1" noChangeArrowheads="1" noTextEdit="1"/>
          </p:cNvSpPr>
          <p:nvPr>
            <p:ph type="sldImg" idx="2"/>
          </p:nvPr>
        </p:nvSpPr>
        <p:spPr bwMode="auto">
          <a:xfrm>
            <a:off x="3086100" y="492125"/>
            <a:ext cx="3773488" cy="26114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B432BF51-11C7-4E66-92A8-D096DE2B8CF4}"/>
              </a:ext>
            </a:extLst>
          </p:cNvPr>
          <p:cNvSpPr>
            <a:spLocks noGrp="1" noChangeArrowheads="1"/>
          </p:cNvSpPr>
          <p:nvPr>
            <p:ph type="body" sz="quarter" idx="3"/>
          </p:nvPr>
        </p:nvSpPr>
        <p:spPr bwMode="auto">
          <a:xfrm>
            <a:off x="1325987" y="3268665"/>
            <a:ext cx="7293717" cy="3100387"/>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054" name="Rectangle 6">
            <a:extLst>
              <a:ext uri="{FF2B5EF4-FFF2-40B4-BE49-F238E27FC236}">
                <a16:creationId xmlns:a16="http://schemas.microsoft.com/office/drawing/2014/main" id="{AA9957D4-40B9-444F-A518-90840921E4D1}"/>
              </a:ext>
            </a:extLst>
          </p:cNvPr>
          <p:cNvSpPr>
            <a:spLocks noGrp="1" noChangeArrowheads="1"/>
          </p:cNvSpPr>
          <p:nvPr>
            <p:ph type="ftr" sz="quarter" idx="4"/>
          </p:nvPr>
        </p:nvSpPr>
        <p:spPr bwMode="auto">
          <a:xfrm>
            <a:off x="1" y="6529390"/>
            <a:ext cx="4309052" cy="3206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0" hangingPunct="0">
              <a:defRPr sz="1000" i="1">
                <a:latin typeface="Book Antiqua" pitchFamily="18" charset="0"/>
                <a:cs typeface="+mn-cs"/>
              </a:defRPr>
            </a:lvl1pPr>
          </a:lstStyle>
          <a:p>
            <a:pPr>
              <a:defRPr/>
            </a:pPr>
            <a:endParaRPr lang="en-AU" dirty="0"/>
          </a:p>
        </p:txBody>
      </p:sp>
      <p:sp>
        <p:nvSpPr>
          <p:cNvPr id="2055" name="Rectangle 7">
            <a:extLst>
              <a:ext uri="{FF2B5EF4-FFF2-40B4-BE49-F238E27FC236}">
                <a16:creationId xmlns:a16="http://schemas.microsoft.com/office/drawing/2014/main" id="{BA703409-6E7D-4747-BA9C-CCD988EA3E08}"/>
              </a:ext>
            </a:extLst>
          </p:cNvPr>
          <p:cNvSpPr>
            <a:spLocks noGrp="1" noChangeArrowheads="1"/>
          </p:cNvSpPr>
          <p:nvPr>
            <p:ph type="sldNum" sz="quarter" idx="5"/>
          </p:nvPr>
        </p:nvSpPr>
        <p:spPr bwMode="auto">
          <a:xfrm>
            <a:off x="5636637" y="6529390"/>
            <a:ext cx="4309052" cy="3206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0" hangingPunct="0">
              <a:defRPr sz="1000" i="1">
                <a:latin typeface="Book Antiqua" panose="02040602050305030304" pitchFamily="18" charset="0"/>
              </a:defRPr>
            </a:lvl1pPr>
          </a:lstStyle>
          <a:p>
            <a:pPr>
              <a:defRPr/>
            </a:pPr>
            <a:fld id="{CD52D053-5640-4314-A2C2-483FCBC64A9B}" type="slidenum">
              <a:rPr lang="en-AU" altLang="en-US"/>
              <a:pPr>
                <a:defRPr/>
              </a:pPr>
              <a:t>‹#›</a:t>
            </a:fld>
            <a:endParaRPr lang="en-AU" altLang="en-US" dirty="0"/>
          </a:p>
        </p:txBody>
      </p:sp>
    </p:spTree>
    <p:extLst>
      <p:ext uri="{BB962C8B-B14F-4D97-AF65-F5344CB8AC3E}">
        <p14:creationId xmlns:p14="http://schemas.microsoft.com/office/powerpoint/2010/main" val="3540332164"/>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23AA186D-F125-4FA3-9DF8-27E5790448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000">
                <a:solidFill>
                  <a:schemeClr val="tx1"/>
                </a:solidFill>
                <a:latin typeface="Times New Roman" panose="02020603050405020304" pitchFamily="18" charset="0"/>
              </a:defRPr>
            </a:lvl1pPr>
            <a:lvl2pPr marL="742950" indent="-285750">
              <a:spcBef>
                <a:spcPct val="30000"/>
              </a:spcBef>
              <a:defRPr sz="1000">
                <a:solidFill>
                  <a:schemeClr val="tx1"/>
                </a:solidFill>
                <a:latin typeface="Times New Roman" panose="02020603050405020304" pitchFamily="18" charset="0"/>
              </a:defRPr>
            </a:lvl2pPr>
            <a:lvl3pPr marL="1143000" indent="-228600">
              <a:spcBef>
                <a:spcPct val="30000"/>
              </a:spcBef>
              <a:defRPr sz="1000">
                <a:solidFill>
                  <a:schemeClr val="tx1"/>
                </a:solidFill>
                <a:latin typeface="Times New Roman" panose="02020603050405020304" pitchFamily="18" charset="0"/>
              </a:defRPr>
            </a:lvl3pPr>
            <a:lvl4pPr marL="1600200" indent="-228600">
              <a:spcBef>
                <a:spcPct val="30000"/>
              </a:spcBef>
              <a:defRPr sz="1000">
                <a:solidFill>
                  <a:schemeClr val="tx1"/>
                </a:solidFill>
                <a:latin typeface="Times New Roman" panose="02020603050405020304" pitchFamily="18" charset="0"/>
              </a:defRPr>
            </a:lvl4pPr>
            <a:lvl5pPr marL="2057400" indent="-228600">
              <a:spcBef>
                <a:spcPct val="30000"/>
              </a:spcBef>
              <a:defRPr sz="10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7668AB4-03B8-4DE2-9650-B8DF9D08811B}" type="slidenum">
              <a:rPr kumimoji="0" lang="en-AU" altLang="en-US" sz="1000" b="0" i="1" u="none" strike="noStrike" kern="1200" cap="none" spc="0" normalizeH="0" baseline="0" noProof="0" smtClean="0">
                <a:ln>
                  <a:noFill/>
                </a:ln>
                <a:solidFill>
                  <a:srgbClr val="000000"/>
                </a:solidFill>
                <a:effectLst/>
                <a:uLnTx/>
                <a:uFillTx/>
                <a:latin typeface="Book Antiqua" panose="0204060205030503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AU" altLang="en-US" sz="1000" b="0" i="1"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anose="020B0604020202020204" pitchFamily="34" charset="0"/>
            </a:endParaRPr>
          </a:p>
        </p:txBody>
      </p:sp>
      <p:sp>
        <p:nvSpPr>
          <p:cNvPr id="33795" name="Rectangle 2">
            <a:extLst>
              <a:ext uri="{FF2B5EF4-FFF2-40B4-BE49-F238E27FC236}">
                <a16:creationId xmlns:a16="http://schemas.microsoft.com/office/drawing/2014/main" id="{C3D30E51-413A-457D-B111-D1EEF7513E9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AAE4876C-02B7-45D3-9BF2-2511AAD24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03062422-BF47-4328-BB17-E25A7CBF38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A2106F-D3D0-443A-B457-E72560FC17FA}" type="slidenum">
              <a:rPr lang="en-AU" altLang="en-US" sz="1000" smtClean="0">
                <a:latin typeface="Book Antiqua" panose="02040602050305030304" pitchFamily="18" charset="0"/>
              </a:rPr>
              <a:pPr>
                <a:spcBef>
                  <a:spcPct val="0"/>
                </a:spcBef>
              </a:pPr>
              <a:t>16</a:t>
            </a:fld>
            <a:endParaRPr lang="en-AU" altLang="en-US" sz="1000" dirty="0">
              <a:latin typeface="Book Antiqua" panose="02040602050305030304" pitchFamily="18" charset="0"/>
            </a:endParaRPr>
          </a:p>
        </p:txBody>
      </p:sp>
      <p:sp>
        <p:nvSpPr>
          <p:cNvPr id="16387" name="Rectangle 2">
            <a:extLst>
              <a:ext uri="{FF2B5EF4-FFF2-40B4-BE49-F238E27FC236}">
                <a16:creationId xmlns:a16="http://schemas.microsoft.com/office/drawing/2014/main" id="{665F5F61-068F-4DB6-AF80-28405D2D20A9}"/>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C13A8E71-E7A8-4323-BF98-155BAEC4C4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977796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57199" y="1371600"/>
            <a:ext cx="89154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485900" y="3331698"/>
            <a:ext cx="69342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a:extLst>
              <a:ext uri="{FF2B5EF4-FFF2-40B4-BE49-F238E27FC236}">
                <a16:creationId xmlns:a16="http://schemas.microsoft.com/office/drawing/2014/main" id="{73794D42-DBD5-4B3B-8F20-E45AE8A8B539}"/>
              </a:ext>
            </a:extLst>
          </p:cNvPr>
          <p:cNvSpPr>
            <a:spLocks noGrp="1"/>
          </p:cNvSpPr>
          <p:nvPr>
            <p:ph type="dt" sz="half" idx="10"/>
          </p:nvPr>
        </p:nvSpPr>
        <p:spPr/>
        <p:txBody>
          <a:bodyPr/>
          <a:lstStyle>
            <a:lvl1pPr>
              <a:defRPr/>
            </a:lvl1pPr>
          </a:lstStyle>
          <a:p>
            <a:pPr>
              <a:defRPr/>
            </a:pPr>
            <a:fld id="{3A3AE622-DEF6-43AD-ACA1-FAF725B2EE54}" type="datetime1">
              <a:rPr lang="en-AU"/>
              <a:pPr>
                <a:defRPr/>
              </a:pPr>
              <a:t>14/11/2021</a:t>
            </a:fld>
            <a:endParaRPr lang="en-AU" dirty="0"/>
          </a:p>
        </p:txBody>
      </p:sp>
      <p:sp>
        <p:nvSpPr>
          <p:cNvPr id="5" name="Footer Placeholder 2">
            <a:extLst>
              <a:ext uri="{FF2B5EF4-FFF2-40B4-BE49-F238E27FC236}">
                <a16:creationId xmlns:a16="http://schemas.microsoft.com/office/drawing/2014/main" id="{75D1ACCC-D4C0-43E7-8938-8A09EF89CEDF}"/>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6" name="Slide Number Placeholder 22">
            <a:extLst>
              <a:ext uri="{FF2B5EF4-FFF2-40B4-BE49-F238E27FC236}">
                <a16:creationId xmlns:a16="http://schemas.microsoft.com/office/drawing/2014/main" id="{6356870D-6D62-41CA-815C-6F2A51D0CB24}"/>
              </a:ext>
            </a:extLst>
          </p:cNvPr>
          <p:cNvSpPr>
            <a:spLocks noGrp="1"/>
          </p:cNvSpPr>
          <p:nvPr>
            <p:ph type="sldNum" sz="quarter" idx="12"/>
          </p:nvPr>
        </p:nvSpPr>
        <p:spPr/>
        <p:txBody>
          <a:bodyPr/>
          <a:lstStyle>
            <a:lvl1pPr>
              <a:defRPr/>
            </a:lvl1pPr>
          </a:lstStyle>
          <a:p>
            <a:pPr>
              <a:defRPr/>
            </a:pPr>
            <a:fld id="{A48123DF-5DA2-4320-9540-83BC685564D9}" type="slidenum">
              <a:rPr lang="en-AU" altLang="en-US"/>
              <a:pPr>
                <a:defRPr/>
              </a:pPr>
              <a:t>‹#›</a:t>
            </a:fld>
            <a:endParaRPr lang="en-AU" altLang="en-US" dirty="0"/>
          </a:p>
        </p:txBody>
      </p:sp>
    </p:spTree>
    <p:extLst>
      <p:ext uri="{BB962C8B-B14F-4D97-AF65-F5344CB8AC3E}">
        <p14:creationId xmlns:p14="http://schemas.microsoft.com/office/powerpoint/2010/main" val="390283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9FBC0B35-9D5A-4A46-AE81-553BB2963D3A}"/>
              </a:ext>
            </a:extLst>
          </p:cNvPr>
          <p:cNvSpPr>
            <a:spLocks noGrp="1"/>
          </p:cNvSpPr>
          <p:nvPr>
            <p:ph type="dt" sz="half" idx="10"/>
          </p:nvPr>
        </p:nvSpPr>
        <p:spPr/>
        <p:txBody>
          <a:bodyPr/>
          <a:lstStyle>
            <a:lvl1pPr>
              <a:defRPr/>
            </a:lvl1pPr>
          </a:lstStyle>
          <a:p>
            <a:pPr>
              <a:defRPr/>
            </a:pPr>
            <a:fld id="{6A1A1DE1-BBC8-43FA-BD5B-7B00D4F1B768}" type="datetime1">
              <a:rPr lang="en-AU"/>
              <a:pPr>
                <a:defRPr/>
              </a:pPr>
              <a:t>14/11/2021</a:t>
            </a:fld>
            <a:endParaRPr lang="en-AU" dirty="0"/>
          </a:p>
        </p:txBody>
      </p:sp>
      <p:sp>
        <p:nvSpPr>
          <p:cNvPr id="5" name="Footer Placeholder 2">
            <a:extLst>
              <a:ext uri="{FF2B5EF4-FFF2-40B4-BE49-F238E27FC236}">
                <a16:creationId xmlns:a16="http://schemas.microsoft.com/office/drawing/2014/main" id="{B7AE0898-D7A3-4713-8DAC-09E48452243E}"/>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6" name="Slide Number Placeholder 22">
            <a:extLst>
              <a:ext uri="{FF2B5EF4-FFF2-40B4-BE49-F238E27FC236}">
                <a16:creationId xmlns:a16="http://schemas.microsoft.com/office/drawing/2014/main" id="{CF87F23E-EBB2-4B2E-ACE4-B2645F5E2A8F}"/>
              </a:ext>
            </a:extLst>
          </p:cNvPr>
          <p:cNvSpPr>
            <a:spLocks noGrp="1"/>
          </p:cNvSpPr>
          <p:nvPr>
            <p:ph type="sldNum" sz="quarter" idx="12"/>
          </p:nvPr>
        </p:nvSpPr>
        <p:spPr/>
        <p:txBody>
          <a:bodyPr/>
          <a:lstStyle>
            <a:lvl1pPr>
              <a:defRPr/>
            </a:lvl1pPr>
          </a:lstStyle>
          <a:p>
            <a:pPr>
              <a:defRPr/>
            </a:pPr>
            <a:fld id="{22E15AC7-747A-48DB-9305-25D4603568CF}" type="slidenum">
              <a:rPr lang="en-AU" altLang="en-US"/>
              <a:pPr>
                <a:defRPr/>
              </a:pPr>
              <a:t>‹#›</a:t>
            </a:fld>
            <a:endParaRPr lang="en-AU" altLang="en-US" dirty="0"/>
          </a:p>
        </p:txBody>
      </p:sp>
    </p:spTree>
    <p:extLst>
      <p:ext uri="{BB962C8B-B14F-4D97-AF65-F5344CB8AC3E}">
        <p14:creationId xmlns:p14="http://schemas.microsoft.com/office/powerpoint/2010/main" val="1651413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BAAC60BC-936F-406D-8724-8FB4EBC3ACED}"/>
              </a:ext>
            </a:extLst>
          </p:cNvPr>
          <p:cNvSpPr>
            <a:spLocks noGrp="1"/>
          </p:cNvSpPr>
          <p:nvPr>
            <p:ph type="dt" sz="half" idx="10"/>
          </p:nvPr>
        </p:nvSpPr>
        <p:spPr/>
        <p:txBody>
          <a:bodyPr/>
          <a:lstStyle>
            <a:lvl1pPr>
              <a:defRPr/>
            </a:lvl1pPr>
          </a:lstStyle>
          <a:p>
            <a:pPr>
              <a:defRPr/>
            </a:pPr>
            <a:fld id="{4C638997-5561-49A8-831A-A0B5F59090A8}" type="datetime1">
              <a:rPr lang="en-AU"/>
              <a:pPr>
                <a:defRPr/>
              </a:pPr>
              <a:t>14/11/2021</a:t>
            </a:fld>
            <a:endParaRPr lang="en-AU" dirty="0"/>
          </a:p>
        </p:txBody>
      </p:sp>
      <p:sp>
        <p:nvSpPr>
          <p:cNvPr id="5" name="Footer Placeholder 2">
            <a:extLst>
              <a:ext uri="{FF2B5EF4-FFF2-40B4-BE49-F238E27FC236}">
                <a16:creationId xmlns:a16="http://schemas.microsoft.com/office/drawing/2014/main" id="{E71B299A-197E-428C-ACF7-77298AC8E4C5}"/>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6" name="Slide Number Placeholder 22">
            <a:extLst>
              <a:ext uri="{FF2B5EF4-FFF2-40B4-BE49-F238E27FC236}">
                <a16:creationId xmlns:a16="http://schemas.microsoft.com/office/drawing/2014/main" id="{F84B8A9B-BBFE-4C4A-8F75-D60FA492B638}"/>
              </a:ext>
            </a:extLst>
          </p:cNvPr>
          <p:cNvSpPr>
            <a:spLocks noGrp="1"/>
          </p:cNvSpPr>
          <p:nvPr>
            <p:ph type="sldNum" sz="quarter" idx="12"/>
          </p:nvPr>
        </p:nvSpPr>
        <p:spPr/>
        <p:txBody>
          <a:bodyPr/>
          <a:lstStyle>
            <a:lvl1pPr>
              <a:defRPr/>
            </a:lvl1pPr>
          </a:lstStyle>
          <a:p>
            <a:pPr>
              <a:defRPr/>
            </a:pPr>
            <a:fld id="{3C6A0D28-5F28-4490-9B0C-9DD18B39F1F7}" type="slidenum">
              <a:rPr lang="en-AU" altLang="en-US"/>
              <a:pPr>
                <a:defRPr/>
              </a:pPr>
              <a:t>‹#›</a:t>
            </a:fld>
            <a:endParaRPr lang="en-AU" altLang="en-US" dirty="0"/>
          </a:p>
        </p:txBody>
      </p:sp>
    </p:spTree>
    <p:extLst>
      <p:ext uri="{BB962C8B-B14F-4D97-AF65-F5344CB8AC3E}">
        <p14:creationId xmlns:p14="http://schemas.microsoft.com/office/powerpoint/2010/main" val="939306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B598FDA-A665-4304-82F8-3B5DE9F3630B}"/>
              </a:ext>
            </a:extLst>
          </p:cNvPr>
          <p:cNvSpPr>
            <a:spLocks noGrp="1"/>
          </p:cNvSpPr>
          <p:nvPr>
            <p:ph type="dt" sz="half" idx="10"/>
          </p:nvPr>
        </p:nvSpPr>
        <p:spPr/>
        <p:txBody>
          <a:bodyPr/>
          <a:lstStyle>
            <a:lvl1pPr>
              <a:defRPr/>
            </a:lvl1pPr>
          </a:lstStyle>
          <a:p>
            <a:pPr>
              <a:defRPr/>
            </a:pPr>
            <a:fld id="{3A257B76-881F-4FA2-9079-ADDABFD7FE57}" type="datetime1">
              <a:rPr lang="en-AU"/>
              <a:pPr>
                <a:defRPr/>
              </a:pPr>
              <a:t>14/11/2021</a:t>
            </a:fld>
            <a:endParaRPr lang="en-AU" dirty="0"/>
          </a:p>
        </p:txBody>
      </p:sp>
      <p:sp>
        <p:nvSpPr>
          <p:cNvPr id="5" name="Footer Placeholder 4">
            <a:extLst>
              <a:ext uri="{FF2B5EF4-FFF2-40B4-BE49-F238E27FC236}">
                <a16:creationId xmlns:a16="http://schemas.microsoft.com/office/drawing/2014/main" id="{2CC9CA7E-CDB7-4427-85AF-69544EBD2D44}"/>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6" name="Slide Number Placeholder 5">
            <a:extLst>
              <a:ext uri="{FF2B5EF4-FFF2-40B4-BE49-F238E27FC236}">
                <a16:creationId xmlns:a16="http://schemas.microsoft.com/office/drawing/2014/main" id="{7C0D83BD-42E8-4048-AE81-EC9A326C295B}"/>
              </a:ext>
            </a:extLst>
          </p:cNvPr>
          <p:cNvSpPr>
            <a:spLocks noGrp="1"/>
          </p:cNvSpPr>
          <p:nvPr>
            <p:ph type="sldNum" sz="quarter" idx="12"/>
          </p:nvPr>
        </p:nvSpPr>
        <p:spPr/>
        <p:txBody>
          <a:bodyPr/>
          <a:lstStyle>
            <a:lvl1pPr>
              <a:defRPr/>
            </a:lvl1pPr>
          </a:lstStyle>
          <a:p>
            <a:pPr>
              <a:defRPr/>
            </a:pPr>
            <a:fld id="{22495659-43A6-4099-8B0F-F50DD3A072C6}" type="slidenum">
              <a:rPr lang="en-AU" altLang="en-US"/>
              <a:pPr>
                <a:defRPr/>
              </a:pPr>
              <a:t>‹#›</a:t>
            </a:fld>
            <a:endParaRPr lang="en-AU" altLang="en-US" dirty="0"/>
          </a:p>
        </p:txBody>
      </p:sp>
    </p:spTree>
    <p:extLst>
      <p:ext uri="{BB962C8B-B14F-4D97-AF65-F5344CB8AC3E}">
        <p14:creationId xmlns:p14="http://schemas.microsoft.com/office/powerpoint/2010/main" val="3292816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ED45B2B-38CE-4665-9160-B1B431EF70D8}"/>
              </a:ext>
            </a:extLst>
          </p:cNvPr>
          <p:cNvSpPr>
            <a:spLocks noGrp="1"/>
          </p:cNvSpPr>
          <p:nvPr>
            <p:ph type="dt" sz="half" idx="10"/>
          </p:nvPr>
        </p:nvSpPr>
        <p:spPr/>
        <p:txBody>
          <a:bodyPr/>
          <a:lstStyle>
            <a:lvl1pPr>
              <a:defRPr/>
            </a:lvl1pPr>
          </a:lstStyle>
          <a:p>
            <a:pPr>
              <a:defRPr/>
            </a:pPr>
            <a:fld id="{57A4B822-DD06-4CBE-9437-2FB2AC6D6DF5}" type="datetime1">
              <a:rPr lang="en-AU"/>
              <a:pPr>
                <a:defRPr/>
              </a:pPr>
              <a:t>14/11/2021</a:t>
            </a:fld>
            <a:endParaRPr lang="en-AU" dirty="0"/>
          </a:p>
        </p:txBody>
      </p:sp>
      <p:sp>
        <p:nvSpPr>
          <p:cNvPr id="5" name="Footer Placeholder 4">
            <a:extLst>
              <a:ext uri="{FF2B5EF4-FFF2-40B4-BE49-F238E27FC236}">
                <a16:creationId xmlns:a16="http://schemas.microsoft.com/office/drawing/2014/main" id="{401280A4-1806-4122-94E1-44103B764238}"/>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6" name="Slide Number Placeholder 5">
            <a:extLst>
              <a:ext uri="{FF2B5EF4-FFF2-40B4-BE49-F238E27FC236}">
                <a16:creationId xmlns:a16="http://schemas.microsoft.com/office/drawing/2014/main" id="{8328B4AB-7602-4E64-ADD8-AB2B4FAD52C2}"/>
              </a:ext>
            </a:extLst>
          </p:cNvPr>
          <p:cNvSpPr>
            <a:spLocks noGrp="1"/>
          </p:cNvSpPr>
          <p:nvPr>
            <p:ph type="sldNum" sz="quarter" idx="12"/>
          </p:nvPr>
        </p:nvSpPr>
        <p:spPr/>
        <p:txBody>
          <a:bodyPr/>
          <a:lstStyle>
            <a:lvl1pPr>
              <a:defRPr/>
            </a:lvl1pPr>
          </a:lstStyle>
          <a:p>
            <a:pPr>
              <a:defRPr/>
            </a:pPr>
            <a:fld id="{B1718762-398E-412E-81DA-13865818F772}" type="slidenum">
              <a:rPr lang="en-AU" altLang="en-US"/>
              <a:pPr>
                <a:defRPr/>
              </a:pPr>
              <a:t>‹#›</a:t>
            </a:fld>
            <a:endParaRPr lang="en-AU" altLang="en-US" dirty="0"/>
          </a:p>
        </p:txBody>
      </p:sp>
    </p:spTree>
    <p:extLst>
      <p:ext uri="{BB962C8B-B14F-4D97-AF65-F5344CB8AC3E}">
        <p14:creationId xmlns:p14="http://schemas.microsoft.com/office/powerpoint/2010/main" val="4270780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333" b="1" cap="all"/>
            </a:lvl1pPr>
          </a:lstStyle>
          <a:p>
            <a:r>
              <a:rPr lang="en-US"/>
              <a:t>Click to edit Master title style</a:t>
            </a:r>
            <a:endParaRPr lang="en-AU"/>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167">
                <a:solidFill>
                  <a:schemeClr val="tx1">
                    <a:tint val="75000"/>
                  </a:schemeClr>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97EF28-19E1-4FD1-B4F3-1E1817563022}"/>
              </a:ext>
            </a:extLst>
          </p:cNvPr>
          <p:cNvSpPr>
            <a:spLocks noGrp="1"/>
          </p:cNvSpPr>
          <p:nvPr>
            <p:ph type="dt" sz="half" idx="10"/>
          </p:nvPr>
        </p:nvSpPr>
        <p:spPr/>
        <p:txBody>
          <a:bodyPr/>
          <a:lstStyle>
            <a:lvl1pPr>
              <a:defRPr/>
            </a:lvl1pPr>
          </a:lstStyle>
          <a:p>
            <a:pPr>
              <a:defRPr/>
            </a:pPr>
            <a:fld id="{AFB80A78-30A7-4237-92F1-A847345ACF7F}" type="datetime1">
              <a:rPr lang="en-AU"/>
              <a:pPr>
                <a:defRPr/>
              </a:pPr>
              <a:t>14/11/2021</a:t>
            </a:fld>
            <a:endParaRPr lang="en-AU" dirty="0"/>
          </a:p>
        </p:txBody>
      </p:sp>
      <p:sp>
        <p:nvSpPr>
          <p:cNvPr id="5" name="Footer Placeholder 4">
            <a:extLst>
              <a:ext uri="{FF2B5EF4-FFF2-40B4-BE49-F238E27FC236}">
                <a16:creationId xmlns:a16="http://schemas.microsoft.com/office/drawing/2014/main" id="{03E84C08-D379-4BE4-8C82-3AE3B39E76CE}"/>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6" name="Slide Number Placeholder 5">
            <a:extLst>
              <a:ext uri="{FF2B5EF4-FFF2-40B4-BE49-F238E27FC236}">
                <a16:creationId xmlns:a16="http://schemas.microsoft.com/office/drawing/2014/main" id="{F1669C1D-E3F2-482F-8C92-0CE910E60090}"/>
              </a:ext>
            </a:extLst>
          </p:cNvPr>
          <p:cNvSpPr>
            <a:spLocks noGrp="1"/>
          </p:cNvSpPr>
          <p:nvPr>
            <p:ph type="sldNum" sz="quarter" idx="12"/>
          </p:nvPr>
        </p:nvSpPr>
        <p:spPr/>
        <p:txBody>
          <a:bodyPr/>
          <a:lstStyle>
            <a:lvl1pPr>
              <a:defRPr/>
            </a:lvl1pPr>
          </a:lstStyle>
          <a:p>
            <a:pPr>
              <a:defRPr/>
            </a:pPr>
            <a:fld id="{DB719036-4C8A-4D83-8A50-1DE334B7877C}" type="slidenum">
              <a:rPr lang="en-AU" altLang="en-US"/>
              <a:pPr>
                <a:defRPr/>
              </a:pPr>
              <a:t>‹#›</a:t>
            </a:fld>
            <a:endParaRPr lang="en-AU" altLang="en-US" dirty="0"/>
          </a:p>
        </p:txBody>
      </p:sp>
    </p:spTree>
    <p:extLst>
      <p:ext uri="{BB962C8B-B14F-4D97-AF65-F5344CB8AC3E}">
        <p14:creationId xmlns:p14="http://schemas.microsoft.com/office/powerpoint/2010/main" val="1110776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9530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03555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A411EB0A-9B7C-4A32-B055-AB39686BB518}"/>
              </a:ext>
            </a:extLst>
          </p:cNvPr>
          <p:cNvSpPr>
            <a:spLocks noGrp="1"/>
          </p:cNvSpPr>
          <p:nvPr>
            <p:ph type="dt" sz="half" idx="10"/>
          </p:nvPr>
        </p:nvSpPr>
        <p:spPr/>
        <p:txBody>
          <a:bodyPr/>
          <a:lstStyle>
            <a:lvl1pPr>
              <a:defRPr/>
            </a:lvl1pPr>
          </a:lstStyle>
          <a:p>
            <a:pPr>
              <a:defRPr/>
            </a:pPr>
            <a:fld id="{A6612643-A1F9-4693-8188-F6C6DF09C663}" type="datetime1">
              <a:rPr lang="en-AU"/>
              <a:pPr>
                <a:defRPr/>
              </a:pPr>
              <a:t>14/11/2021</a:t>
            </a:fld>
            <a:endParaRPr lang="en-AU" dirty="0"/>
          </a:p>
        </p:txBody>
      </p:sp>
      <p:sp>
        <p:nvSpPr>
          <p:cNvPr id="6" name="Footer Placeholder 4">
            <a:extLst>
              <a:ext uri="{FF2B5EF4-FFF2-40B4-BE49-F238E27FC236}">
                <a16:creationId xmlns:a16="http://schemas.microsoft.com/office/drawing/2014/main" id="{24F8ED01-1670-44E5-8D8F-61C81373EC88}"/>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7" name="Slide Number Placeholder 5">
            <a:extLst>
              <a:ext uri="{FF2B5EF4-FFF2-40B4-BE49-F238E27FC236}">
                <a16:creationId xmlns:a16="http://schemas.microsoft.com/office/drawing/2014/main" id="{1CA1298F-A3E6-4F38-BD3E-383C77D595B4}"/>
              </a:ext>
            </a:extLst>
          </p:cNvPr>
          <p:cNvSpPr>
            <a:spLocks noGrp="1"/>
          </p:cNvSpPr>
          <p:nvPr>
            <p:ph type="sldNum" sz="quarter" idx="12"/>
          </p:nvPr>
        </p:nvSpPr>
        <p:spPr/>
        <p:txBody>
          <a:bodyPr/>
          <a:lstStyle>
            <a:lvl1pPr>
              <a:defRPr/>
            </a:lvl1pPr>
          </a:lstStyle>
          <a:p>
            <a:pPr>
              <a:defRPr/>
            </a:pPr>
            <a:fld id="{25892561-2836-40D7-B8D6-0264EA2E82E7}" type="slidenum">
              <a:rPr lang="en-AU" altLang="en-US"/>
              <a:pPr>
                <a:defRPr/>
              </a:pPr>
              <a:t>‹#›</a:t>
            </a:fld>
            <a:endParaRPr lang="en-AU" altLang="en-US" dirty="0"/>
          </a:p>
        </p:txBody>
      </p:sp>
    </p:spTree>
    <p:extLst>
      <p:ext uri="{BB962C8B-B14F-4D97-AF65-F5344CB8AC3E}">
        <p14:creationId xmlns:p14="http://schemas.microsoft.com/office/powerpoint/2010/main" val="1689224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95300" y="1535113"/>
            <a:ext cx="4376870" cy="639763"/>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5032118" y="1535113"/>
            <a:ext cx="4378590" cy="639763"/>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n-US"/>
              <a:t>Click to edit Master text styles</a:t>
            </a:r>
          </a:p>
        </p:txBody>
      </p:sp>
      <p:sp>
        <p:nvSpPr>
          <p:cNvPr id="6" name="Content Placeholder 5"/>
          <p:cNvSpPr>
            <a:spLocks noGrp="1"/>
          </p:cNvSpPr>
          <p:nvPr>
            <p:ph sz="quarter" idx="4"/>
          </p:nvPr>
        </p:nvSpPr>
        <p:spPr>
          <a:xfrm>
            <a:off x="5032118"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a:extLst>
              <a:ext uri="{FF2B5EF4-FFF2-40B4-BE49-F238E27FC236}">
                <a16:creationId xmlns:a16="http://schemas.microsoft.com/office/drawing/2014/main" id="{2EF62BF6-4BBF-41A3-8FA7-3E6793F7F161}"/>
              </a:ext>
            </a:extLst>
          </p:cNvPr>
          <p:cNvSpPr>
            <a:spLocks noGrp="1"/>
          </p:cNvSpPr>
          <p:nvPr>
            <p:ph type="dt" sz="half" idx="10"/>
          </p:nvPr>
        </p:nvSpPr>
        <p:spPr/>
        <p:txBody>
          <a:bodyPr/>
          <a:lstStyle>
            <a:lvl1pPr>
              <a:defRPr/>
            </a:lvl1pPr>
          </a:lstStyle>
          <a:p>
            <a:pPr>
              <a:defRPr/>
            </a:pPr>
            <a:fld id="{6801BCF6-9E1E-43FD-9462-22A6D2D3C306}" type="datetime1">
              <a:rPr lang="en-AU"/>
              <a:pPr>
                <a:defRPr/>
              </a:pPr>
              <a:t>14/11/2021</a:t>
            </a:fld>
            <a:endParaRPr lang="en-AU" dirty="0"/>
          </a:p>
        </p:txBody>
      </p:sp>
      <p:sp>
        <p:nvSpPr>
          <p:cNvPr id="8" name="Footer Placeholder 4">
            <a:extLst>
              <a:ext uri="{FF2B5EF4-FFF2-40B4-BE49-F238E27FC236}">
                <a16:creationId xmlns:a16="http://schemas.microsoft.com/office/drawing/2014/main" id="{590C69A6-9634-43A4-ABB2-C5688AC6A53B}"/>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9" name="Slide Number Placeholder 5">
            <a:extLst>
              <a:ext uri="{FF2B5EF4-FFF2-40B4-BE49-F238E27FC236}">
                <a16:creationId xmlns:a16="http://schemas.microsoft.com/office/drawing/2014/main" id="{23C4F28C-CA4F-4504-BB8C-2915B6174CC8}"/>
              </a:ext>
            </a:extLst>
          </p:cNvPr>
          <p:cNvSpPr>
            <a:spLocks noGrp="1"/>
          </p:cNvSpPr>
          <p:nvPr>
            <p:ph type="sldNum" sz="quarter" idx="12"/>
          </p:nvPr>
        </p:nvSpPr>
        <p:spPr/>
        <p:txBody>
          <a:bodyPr/>
          <a:lstStyle>
            <a:lvl1pPr>
              <a:defRPr/>
            </a:lvl1pPr>
          </a:lstStyle>
          <a:p>
            <a:pPr>
              <a:defRPr/>
            </a:pPr>
            <a:fld id="{42CC6A8A-A586-4F55-A4EC-4AFE4D1CF6C1}" type="slidenum">
              <a:rPr lang="en-AU" altLang="en-US"/>
              <a:pPr>
                <a:defRPr/>
              </a:pPr>
              <a:t>‹#›</a:t>
            </a:fld>
            <a:endParaRPr lang="en-AU" altLang="en-US" dirty="0"/>
          </a:p>
        </p:txBody>
      </p:sp>
    </p:spTree>
    <p:extLst>
      <p:ext uri="{BB962C8B-B14F-4D97-AF65-F5344CB8AC3E}">
        <p14:creationId xmlns:p14="http://schemas.microsoft.com/office/powerpoint/2010/main" val="3609970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a:extLst>
              <a:ext uri="{FF2B5EF4-FFF2-40B4-BE49-F238E27FC236}">
                <a16:creationId xmlns:a16="http://schemas.microsoft.com/office/drawing/2014/main" id="{DECBA3F4-17B1-4265-8DC7-56965EBABC78}"/>
              </a:ext>
            </a:extLst>
          </p:cNvPr>
          <p:cNvSpPr>
            <a:spLocks noGrp="1"/>
          </p:cNvSpPr>
          <p:nvPr>
            <p:ph type="dt" sz="half" idx="10"/>
          </p:nvPr>
        </p:nvSpPr>
        <p:spPr/>
        <p:txBody>
          <a:bodyPr/>
          <a:lstStyle>
            <a:lvl1pPr>
              <a:defRPr/>
            </a:lvl1pPr>
          </a:lstStyle>
          <a:p>
            <a:pPr>
              <a:defRPr/>
            </a:pPr>
            <a:fld id="{A7538D6C-FC74-4BB7-BDC6-409B4DA7FC22}" type="datetime1">
              <a:rPr lang="en-AU"/>
              <a:pPr>
                <a:defRPr/>
              </a:pPr>
              <a:t>14/11/2021</a:t>
            </a:fld>
            <a:endParaRPr lang="en-AU" dirty="0"/>
          </a:p>
        </p:txBody>
      </p:sp>
      <p:sp>
        <p:nvSpPr>
          <p:cNvPr id="4" name="Footer Placeholder 4">
            <a:extLst>
              <a:ext uri="{FF2B5EF4-FFF2-40B4-BE49-F238E27FC236}">
                <a16:creationId xmlns:a16="http://schemas.microsoft.com/office/drawing/2014/main" id="{B85AF759-F9CA-46A4-B864-C7DD9B690D02}"/>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5" name="Slide Number Placeholder 5">
            <a:extLst>
              <a:ext uri="{FF2B5EF4-FFF2-40B4-BE49-F238E27FC236}">
                <a16:creationId xmlns:a16="http://schemas.microsoft.com/office/drawing/2014/main" id="{B83B0365-7605-4493-BD21-0DBD505A38F5}"/>
              </a:ext>
            </a:extLst>
          </p:cNvPr>
          <p:cNvSpPr>
            <a:spLocks noGrp="1"/>
          </p:cNvSpPr>
          <p:nvPr>
            <p:ph type="sldNum" sz="quarter" idx="12"/>
          </p:nvPr>
        </p:nvSpPr>
        <p:spPr/>
        <p:txBody>
          <a:bodyPr/>
          <a:lstStyle>
            <a:lvl1pPr>
              <a:defRPr/>
            </a:lvl1pPr>
          </a:lstStyle>
          <a:p>
            <a:pPr>
              <a:defRPr/>
            </a:pPr>
            <a:fld id="{A50FA3FF-ACD5-4C42-813B-A97C1EFB6595}" type="slidenum">
              <a:rPr lang="en-AU" altLang="en-US"/>
              <a:pPr>
                <a:defRPr/>
              </a:pPr>
              <a:t>‹#›</a:t>
            </a:fld>
            <a:endParaRPr lang="en-AU" altLang="en-US" dirty="0"/>
          </a:p>
        </p:txBody>
      </p:sp>
    </p:spTree>
    <p:extLst>
      <p:ext uri="{BB962C8B-B14F-4D97-AF65-F5344CB8AC3E}">
        <p14:creationId xmlns:p14="http://schemas.microsoft.com/office/powerpoint/2010/main" val="934930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9A38474-131C-48E4-A89B-9F32098B74E5}"/>
              </a:ext>
            </a:extLst>
          </p:cNvPr>
          <p:cNvSpPr>
            <a:spLocks noGrp="1"/>
          </p:cNvSpPr>
          <p:nvPr>
            <p:ph type="dt" sz="half" idx="10"/>
          </p:nvPr>
        </p:nvSpPr>
        <p:spPr/>
        <p:txBody>
          <a:bodyPr/>
          <a:lstStyle>
            <a:lvl1pPr>
              <a:defRPr/>
            </a:lvl1pPr>
          </a:lstStyle>
          <a:p>
            <a:pPr>
              <a:defRPr/>
            </a:pPr>
            <a:fld id="{7E764A57-18A4-441E-BA53-93C235C0D707}" type="datetime1">
              <a:rPr lang="en-AU"/>
              <a:pPr>
                <a:defRPr/>
              </a:pPr>
              <a:t>14/11/2021</a:t>
            </a:fld>
            <a:endParaRPr lang="en-AU" dirty="0"/>
          </a:p>
        </p:txBody>
      </p:sp>
      <p:sp>
        <p:nvSpPr>
          <p:cNvPr id="3" name="Footer Placeholder 4">
            <a:extLst>
              <a:ext uri="{FF2B5EF4-FFF2-40B4-BE49-F238E27FC236}">
                <a16:creationId xmlns:a16="http://schemas.microsoft.com/office/drawing/2014/main" id="{E7AE0F58-DB1C-4B5E-9510-AA06B7F43ABD}"/>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4" name="Slide Number Placeholder 5">
            <a:extLst>
              <a:ext uri="{FF2B5EF4-FFF2-40B4-BE49-F238E27FC236}">
                <a16:creationId xmlns:a16="http://schemas.microsoft.com/office/drawing/2014/main" id="{227A5E72-FE6A-45C6-8A95-CC2CE0338497}"/>
              </a:ext>
            </a:extLst>
          </p:cNvPr>
          <p:cNvSpPr>
            <a:spLocks noGrp="1"/>
          </p:cNvSpPr>
          <p:nvPr>
            <p:ph type="sldNum" sz="quarter" idx="12"/>
          </p:nvPr>
        </p:nvSpPr>
        <p:spPr/>
        <p:txBody>
          <a:bodyPr/>
          <a:lstStyle>
            <a:lvl1pPr>
              <a:defRPr/>
            </a:lvl1pPr>
          </a:lstStyle>
          <a:p>
            <a:pPr>
              <a:defRPr/>
            </a:pPr>
            <a:fld id="{EB4B1AE3-B8C4-4DDD-81EB-2F4B37AFA8A6}" type="slidenum">
              <a:rPr lang="en-AU" altLang="en-US"/>
              <a:pPr>
                <a:defRPr/>
              </a:pPr>
              <a:t>‹#›</a:t>
            </a:fld>
            <a:endParaRPr lang="en-AU" altLang="en-US" dirty="0"/>
          </a:p>
        </p:txBody>
      </p:sp>
    </p:spTree>
    <p:extLst>
      <p:ext uri="{BB962C8B-B14F-4D97-AF65-F5344CB8AC3E}">
        <p14:creationId xmlns:p14="http://schemas.microsoft.com/office/powerpoint/2010/main" val="2146175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49"/>
            <a:ext cx="3259006" cy="1162051"/>
          </a:xfrm>
        </p:spPr>
        <p:txBody>
          <a:bodyPr anchor="b"/>
          <a:lstStyle>
            <a:lvl1pPr algn="l">
              <a:defRPr sz="2167" b="1"/>
            </a:lvl1pPr>
          </a:lstStyle>
          <a:p>
            <a:r>
              <a:rPr lang="en-US"/>
              <a:t>Click to edit Master title style</a:t>
            </a:r>
            <a:endParaRPr lang="en-AU"/>
          </a:p>
        </p:txBody>
      </p:sp>
      <p:sp>
        <p:nvSpPr>
          <p:cNvPr id="3" name="Content Placeholder 2"/>
          <p:cNvSpPr>
            <a:spLocks noGrp="1"/>
          </p:cNvSpPr>
          <p:nvPr>
            <p:ph idx="1"/>
          </p:nvPr>
        </p:nvSpPr>
        <p:spPr>
          <a:xfrm>
            <a:off x="3872971" y="273056"/>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95308" y="1435104"/>
            <a:ext cx="3259006" cy="46910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en-US"/>
              <a:t>Click to edit Master text styles</a:t>
            </a:r>
          </a:p>
        </p:txBody>
      </p:sp>
      <p:sp>
        <p:nvSpPr>
          <p:cNvPr id="5" name="Date Placeholder 3">
            <a:extLst>
              <a:ext uri="{FF2B5EF4-FFF2-40B4-BE49-F238E27FC236}">
                <a16:creationId xmlns:a16="http://schemas.microsoft.com/office/drawing/2014/main" id="{AFB2D91C-5FDE-435E-97C6-AF46A5CE6E27}"/>
              </a:ext>
            </a:extLst>
          </p:cNvPr>
          <p:cNvSpPr>
            <a:spLocks noGrp="1"/>
          </p:cNvSpPr>
          <p:nvPr>
            <p:ph type="dt" sz="half" idx="10"/>
          </p:nvPr>
        </p:nvSpPr>
        <p:spPr/>
        <p:txBody>
          <a:bodyPr/>
          <a:lstStyle>
            <a:lvl1pPr>
              <a:defRPr/>
            </a:lvl1pPr>
          </a:lstStyle>
          <a:p>
            <a:pPr>
              <a:defRPr/>
            </a:pPr>
            <a:fld id="{13A68620-9A87-405B-8407-8198E4E5087C}" type="datetime1">
              <a:rPr lang="en-AU"/>
              <a:pPr>
                <a:defRPr/>
              </a:pPr>
              <a:t>14/11/2021</a:t>
            </a:fld>
            <a:endParaRPr lang="en-AU" dirty="0"/>
          </a:p>
        </p:txBody>
      </p:sp>
      <p:sp>
        <p:nvSpPr>
          <p:cNvPr id="6" name="Footer Placeholder 4">
            <a:extLst>
              <a:ext uri="{FF2B5EF4-FFF2-40B4-BE49-F238E27FC236}">
                <a16:creationId xmlns:a16="http://schemas.microsoft.com/office/drawing/2014/main" id="{245D23AD-F1D6-424A-918F-AE2EFCFACA87}"/>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7" name="Slide Number Placeholder 5">
            <a:extLst>
              <a:ext uri="{FF2B5EF4-FFF2-40B4-BE49-F238E27FC236}">
                <a16:creationId xmlns:a16="http://schemas.microsoft.com/office/drawing/2014/main" id="{622C2F55-56EC-48B2-843A-CD30D469F3AC}"/>
              </a:ext>
            </a:extLst>
          </p:cNvPr>
          <p:cNvSpPr>
            <a:spLocks noGrp="1"/>
          </p:cNvSpPr>
          <p:nvPr>
            <p:ph type="sldNum" sz="quarter" idx="12"/>
          </p:nvPr>
        </p:nvSpPr>
        <p:spPr/>
        <p:txBody>
          <a:bodyPr/>
          <a:lstStyle>
            <a:lvl1pPr>
              <a:defRPr/>
            </a:lvl1pPr>
          </a:lstStyle>
          <a:p>
            <a:pPr>
              <a:defRPr/>
            </a:pPr>
            <a:fld id="{78B347E3-AE32-459A-AF52-CAF975E6546B}" type="slidenum">
              <a:rPr lang="en-AU" altLang="en-US"/>
              <a:pPr>
                <a:defRPr/>
              </a:pPr>
              <a:t>‹#›</a:t>
            </a:fld>
            <a:endParaRPr lang="en-AU" altLang="en-US" dirty="0"/>
          </a:p>
        </p:txBody>
      </p:sp>
    </p:spTree>
    <p:extLst>
      <p:ext uri="{BB962C8B-B14F-4D97-AF65-F5344CB8AC3E}">
        <p14:creationId xmlns:p14="http://schemas.microsoft.com/office/powerpoint/2010/main" val="18600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368978D6-9F45-48D6-81CC-F504AD5D9E3C}"/>
              </a:ext>
            </a:extLst>
          </p:cNvPr>
          <p:cNvSpPr>
            <a:spLocks noGrp="1"/>
          </p:cNvSpPr>
          <p:nvPr>
            <p:ph type="dt" sz="half" idx="10"/>
          </p:nvPr>
        </p:nvSpPr>
        <p:spPr/>
        <p:txBody>
          <a:bodyPr/>
          <a:lstStyle>
            <a:lvl1pPr>
              <a:defRPr/>
            </a:lvl1pPr>
          </a:lstStyle>
          <a:p>
            <a:pPr>
              <a:defRPr/>
            </a:pPr>
            <a:fld id="{391BAA15-76DD-4BBD-A995-669A45F84A5E}" type="datetime1">
              <a:rPr lang="en-AU"/>
              <a:pPr>
                <a:defRPr/>
              </a:pPr>
              <a:t>14/11/2021</a:t>
            </a:fld>
            <a:endParaRPr lang="en-AU" dirty="0"/>
          </a:p>
        </p:txBody>
      </p:sp>
      <p:sp>
        <p:nvSpPr>
          <p:cNvPr id="5" name="Footer Placeholder 2">
            <a:extLst>
              <a:ext uri="{FF2B5EF4-FFF2-40B4-BE49-F238E27FC236}">
                <a16:creationId xmlns:a16="http://schemas.microsoft.com/office/drawing/2014/main" id="{E9A84B05-3FE4-4409-BA5C-FC67271776B0}"/>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6" name="Slide Number Placeholder 22">
            <a:extLst>
              <a:ext uri="{FF2B5EF4-FFF2-40B4-BE49-F238E27FC236}">
                <a16:creationId xmlns:a16="http://schemas.microsoft.com/office/drawing/2014/main" id="{D51FB419-B49D-4318-B345-9A65669AACA6}"/>
              </a:ext>
            </a:extLst>
          </p:cNvPr>
          <p:cNvSpPr>
            <a:spLocks noGrp="1"/>
          </p:cNvSpPr>
          <p:nvPr>
            <p:ph type="sldNum" sz="quarter" idx="12"/>
          </p:nvPr>
        </p:nvSpPr>
        <p:spPr/>
        <p:txBody>
          <a:bodyPr/>
          <a:lstStyle>
            <a:lvl1pPr>
              <a:defRPr/>
            </a:lvl1pPr>
          </a:lstStyle>
          <a:p>
            <a:pPr>
              <a:defRPr/>
            </a:pPr>
            <a:fld id="{9C0DAFAB-7E25-4F5C-A431-ADBDAFA6CBE7}" type="slidenum">
              <a:rPr lang="en-AU" altLang="en-US"/>
              <a:pPr>
                <a:defRPr/>
              </a:pPr>
              <a:t>‹#›</a:t>
            </a:fld>
            <a:endParaRPr lang="en-AU" altLang="en-US" dirty="0"/>
          </a:p>
        </p:txBody>
      </p:sp>
    </p:spTree>
    <p:extLst>
      <p:ext uri="{BB962C8B-B14F-4D97-AF65-F5344CB8AC3E}">
        <p14:creationId xmlns:p14="http://schemas.microsoft.com/office/powerpoint/2010/main" val="2583647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1"/>
            <a:ext cx="5943600" cy="566739"/>
          </a:xfrm>
        </p:spPr>
        <p:txBody>
          <a:bodyPr anchor="b"/>
          <a:lstStyle>
            <a:lvl1pPr algn="l">
              <a:defRPr sz="2167" b="1"/>
            </a:lvl1pPr>
          </a:lstStyle>
          <a:p>
            <a:r>
              <a:rPr lang="en-US"/>
              <a:t>Click to edit Master title style</a:t>
            </a:r>
            <a:endParaRPr lang="en-AU"/>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pPr lvl="0"/>
            <a:endParaRPr lang="en-AU" noProof="0" dirty="0"/>
          </a:p>
        </p:txBody>
      </p:sp>
      <p:sp>
        <p:nvSpPr>
          <p:cNvPr id="4" name="Text Placeholder 3"/>
          <p:cNvSpPr>
            <a:spLocks noGrp="1"/>
          </p:cNvSpPr>
          <p:nvPr>
            <p:ph type="body" sz="half" idx="2"/>
          </p:nvPr>
        </p:nvSpPr>
        <p:spPr>
          <a:xfrm>
            <a:off x="1941645" y="5367342"/>
            <a:ext cx="5943600" cy="8048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en-US"/>
              <a:t>Click to edit Master text styles</a:t>
            </a:r>
          </a:p>
        </p:txBody>
      </p:sp>
      <p:sp>
        <p:nvSpPr>
          <p:cNvPr id="5" name="Date Placeholder 3">
            <a:extLst>
              <a:ext uri="{FF2B5EF4-FFF2-40B4-BE49-F238E27FC236}">
                <a16:creationId xmlns:a16="http://schemas.microsoft.com/office/drawing/2014/main" id="{86B7AA54-29CC-40ED-AFDD-26992B99F44E}"/>
              </a:ext>
            </a:extLst>
          </p:cNvPr>
          <p:cNvSpPr>
            <a:spLocks noGrp="1"/>
          </p:cNvSpPr>
          <p:nvPr>
            <p:ph type="dt" sz="half" idx="10"/>
          </p:nvPr>
        </p:nvSpPr>
        <p:spPr/>
        <p:txBody>
          <a:bodyPr/>
          <a:lstStyle>
            <a:lvl1pPr>
              <a:defRPr/>
            </a:lvl1pPr>
          </a:lstStyle>
          <a:p>
            <a:pPr>
              <a:defRPr/>
            </a:pPr>
            <a:fld id="{AE097A57-DC22-498D-A5BE-7597CE7B6C2F}" type="datetime1">
              <a:rPr lang="en-AU"/>
              <a:pPr>
                <a:defRPr/>
              </a:pPr>
              <a:t>14/11/2021</a:t>
            </a:fld>
            <a:endParaRPr lang="en-AU" dirty="0"/>
          </a:p>
        </p:txBody>
      </p:sp>
      <p:sp>
        <p:nvSpPr>
          <p:cNvPr id="6" name="Footer Placeholder 4">
            <a:extLst>
              <a:ext uri="{FF2B5EF4-FFF2-40B4-BE49-F238E27FC236}">
                <a16:creationId xmlns:a16="http://schemas.microsoft.com/office/drawing/2014/main" id="{8889FCDA-59A8-4B7E-8A6A-B46460CFA593}"/>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7" name="Slide Number Placeholder 5">
            <a:extLst>
              <a:ext uri="{FF2B5EF4-FFF2-40B4-BE49-F238E27FC236}">
                <a16:creationId xmlns:a16="http://schemas.microsoft.com/office/drawing/2014/main" id="{5F02110E-A590-46FE-ABA1-AAF898F05DCD}"/>
              </a:ext>
            </a:extLst>
          </p:cNvPr>
          <p:cNvSpPr>
            <a:spLocks noGrp="1"/>
          </p:cNvSpPr>
          <p:nvPr>
            <p:ph type="sldNum" sz="quarter" idx="12"/>
          </p:nvPr>
        </p:nvSpPr>
        <p:spPr/>
        <p:txBody>
          <a:bodyPr/>
          <a:lstStyle>
            <a:lvl1pPr>
              <a:defRPr/>
            </a:lvl1pPr>
          </a:lstStyle>
          <a:p>
            <a:pPr>
              <a:defRPr/>
            </a:pPr>
            <a:fld id="{D87D1BF1-D047-4676-8864-36E84E15BA25}" type="slidenum">
              <a:rPr lang="en-AU" altLang="en-US"/>
              <a:pPr>
                <a:defRPr/>
              </a:pPr>
              <a:t>‹#›</a:t>
            </a:fld>
            <a:endParaRPr lang="en-AU" altLang="en-US" dirty="0"/>
          </a:p>
        </p:txBody>
      </p:sp>
    </p:spTree>
    <p:extLst>
      <p:ext uri="{BB962C8B-B14F-4D97-AF65-F5344CB8AC3E}">
        <p14:creationId xmlns:p14="http://schemas.microsoft.com/office/powerpoint/2010/main" val="3346314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8D69BEE-E772-4459-A418-D48BC4A724BE}"/>
              </a:ext>
            </a:extLst>
          </p:cNvPr>
          <p:cNvSpPr>
            <a:spLocks noGrp="1"/>
          </p:cNvSpPr>
          <p:nvPr>
            <p:ph type="dt" sz="half" idx="10"/>
          </p:nvPr>
        </p:nvSpPr>
        <p:spPr/>
        <p:txBody>
          <a:bodyPr/>
          <a:lstStyle>
            <a:lvl1pPr>
              <a:defRPr/>
            </a:lvl1pPr>
          </a:lstStyle>
          <a:p>
            <a:pPr>
              <a:defRPr/>
            </a:pPr>
            <a:fld id="{7B04599F-B443-4BEC-90C2-F5E1ED6619B2}" type="datetime1">
              <a:rPr lang="en-AU"/>
              <a:pPr>
                <a:defRPr/>
              </a:pPr>
              <a:t>14/11/2021</a:t>
            </a:fld>
            <a:endParaRPr lang="en-AU" dirty="0"/>
          </a:p>
        </p:txBody>
      </p:sp>
      <p:sp>
        <p:nvSpPr>
          <p:cNvPr id="5" name="Footer Placeholder 4">
            <a:extLst>
              <a:ext uri="{FF2B5EF4-FFF2-40B4-BE49-F238E27FC236}">
                <a16:creationId xmlns:a16="http://schemas.microsoft.com/office/drawing/2014/main" id="{8C57F7B9-5724-42F6-9C42-A644000C1551}"/>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6" name="Slide Number Placeholder 5">
            <a:extLst>
              <a:ext uri="{FF2B5EF4-FFF2-40B4-BE49-F238E27FC236}">
                <a16:creationId xmlns:a16="http://schemas.microsoft.com/office/drawing/2014/main" id="{DA8FDFBA-78DC-4A09-A12E-14F57363D39A}"/>
              </a:ext>
            </a:extLst>
          </p:cNvPr>
          <p:cNvSpPr>
            <a:spLocks noGrp="1"/>
          </p:cNvSpPr>
          <p:nvPr>
            <p:ph type="sldNum" sz="quarter" idx="12"/>
          </p:nvPr>
        </p:nvSpPr>
        <p:spPr/>
        <p:txBody>
          <a:bodyPr/>
          <a:lstStyle>
            <a:lvl1pPr>
              <a:defRPr/>
            </a:lvl1pPr>
          </a:lstStyle>
          <a:p>
            <a:pPr>
              <a:defRPr/>
            </a:pPr>
            <a:fld id="{EF3F005B-1FEF-477D-8C76-9AB5936D4125}" type="slidenum">
              <a:rPr lang="en-AU" altLang="en-US"/>
              <a:pPr>
                <a:defRPr/>
              </a:pPr>
              <a:t>‹#›</a:t>
            </a:fld>
            <a:endParaRPr lang="en-AU" altLang="en-US" dirty="0"/>
          </a:p>
        </p:txBody>
      </p:sp>
    </p:spTree>
    <p:extLst>
      <p:ext uri="{BB962C8B-B14F-4D97-AF65-F5344CB8AC3E}">
        <p14:creationId xmlns:p14="http://schemas.microsoft.com/office/powerpoint/2010/main" val="2099491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60CC142-C084-4BBF-B2ED-4E82DCAC209B}"/>
              </a:ext>
            </a:extLst>
          </p:cNvPr>
          <p:cNvSpPr>
            <a:spLocks noGrp="1"/>
          </p:cNvSpPr>
          <p:nvPr>
            <p:ph type="dt" sz="half" idx="10"/>
          </p:nvPr>
        </p:nvSpPr>
        <p:spPr/>
        <p:txBody>
          <a:bodyPr/>
          <a:lstStyle>
            <a:lvl1pPr>
              <a:defRPr/>
            </a:lvl1pPr>
          </a:lstStyle>
          <a:p>
            <a:pPr>
              <a:defRPr/>
            </a:pPr>
            <a:fld id="{057FC97E-3893-4751-A952-CC729A1B4D01}" type="datetime1">
              <a:rPr lang="en-AU"/>
              <a:pPr>
                <a:defRPr/>
              </a:pPr>
              <a:t>14/11/2021</a:t>
            </a:fld>
            <a:endParaRPr lang="en-AU" dirty="0"/>
          </a:p>
        </p:txBody>
      </p:sp>
      <p:sp>
        <p:nvSpPr>
          <p:cNvPr id="5" name="Footer Placeholder 4">
            <a:extLst>
              <a:ext uri="{FF2B5EF4-FFF2-40B4-BE49-F238E27FC236}">
                <a16:creationId xmlns:a16="http://schemas.microsoft.com/office/drawing/2014/main" id="{A6C1FCA0-2401-4545-B0E4-22F8B291947A}"/>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6" name="Slide Number Placeholder 5">
            <a:extLst>
              <a:ext uri="{FF2B5EF4-FFF2-40B4-BE49-F238E27FC236}">
                <a16:creationId xmlns:a16="http://schemas.microsoft.com/office/drawing/2014/main" id="{4E87F596-5CBB-40AE-A100-1A6E2A27745E}"/>
              </a:ext>
            </a:extLst>
          </p:cNvPr>
          <p:cNvSpPr>
            <a:spLocks noGrp="1"/>
          </p:cNvSpPr>
          <p:nvPr>
            <p:ph type="sldNum" sz="quarter" idx="12"/>
          </p:nvPr>
        </p:nvSpPr>
        <p:spPr/>
        <p:txBody>
          <a:bodyPr/>
          <a:lstStyle>
            <a:lvl1pPr>
              <a:defRPr/>
            </a:lvl1pPr>
          </a:lstStyle>
          <a:p>
            <a:pPr>
              <a:defRPr/>
            </a:pPr>
            <a:fld id="{4AD03DEF-D15C-4D55-8E06-9133547A3948}" type="slidenum">
              <a:rPr lang="en-AU" altLang="en-US"/>
              <a:pPr>
                <a:defRPr/>
              </a:pPr>
              <a:t>‹#›</a:t>
            </a:fld>
            <a:endParaRPr lang="en-AU" altLang="en-US" dirty="0"/>
          </a:p>
        </p:txBody>
      </p:sp>
    </p:spTree>
    <p:extLst>
      <p:ext uri="{BB962C8B-B14F-4D97-AF65-F5344CB8AC3E}">
        <p14:creationId xmlns:p14="http://schemas.microsoft.com/office/powerpoint/2010/main" val="3358401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5900" y="476253"/>
            <a:ext cx="7677150" cy="1276351"/>
          </a:xfrm>
        </p:spPr>
        <p:txBody>
          <a:bodyPr/>
          <a:lstStyle/>
          <a:p>
            <a:r>
              <a:rPr lang="en-US"/>
              <a:t>Click to edit Master title style</a:t>
            </a:r>
            <a:endParaRPr lang="en-AU"/>
          </a:p>
        </p:txBody>
      </p:sp>
      <p:sp>
        <p:nvSpPr>
          <p:cNvPr id="3" name="Text Placeholder 2"/>
          <p:cNvSpPr>
            <a:spLocks noGrp="1"/>
          </p:cNvSpPr>
          <p:nvPr>
            <p:ph type="body" sz="half" idx="1"/>
          </p:nvPr>
        </p:nvSpPr>
        <p:spPr>
          <a:xfrm>
            <a:off x="742950" y="1981200"/>
            <a:ext cx="4133851"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029199" y="1981200"/>
            <a:ext cx="4133851"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3BB3FAB7-DC08-4D72-A814-5A4A5A3C67AA}"/>
              </a:ext>
            </a:extLst>
          </p:cNvPr>
          <p:cNvSpPr>
            <a:spLocks noGrp="1"/>
          </p:cNvSpPr>
          <p:nvPr>
            <p:ph type="dt" sz="half" idx="10"/>
          </p:nvPr>
        </p:nvSpPr>
        <p:spPr/>
        <p:txBody>
          <a:bodyPr/>
          <a:lstStyle>
            <a:lvl1pPr>
              <a:defRPr/>
            </a:lvl1pPr>
          </a:lstStyle>
          <a:p>
            <a:pPr>
              <a:defRPr/>
            </a:pPr>
            <a:fld id="{A8B838DB-007B-4552-9BAD-AE1F3A6069E0}" type="datetime1">
              <a:rPr lang="en-AU"/>
              <a:pPr>
                <a:defRPr/>
              </a:pPr>
              <a:t>14/11/2021</a:t>
            </a:fld>
            <a:endParaRPr lang="en-AU" dirty="0"/>
          </a:p>
        </p:txBody>
      </p:sp>
      <p:sp>
        <p:nvSpPr>
          <p:cNvPr id="6" name="Footer Placeholder 4">
            <a:extLst>
              <a:ext uri="{FF2B5EF4-FFF2-40B4-BE49-F238E27FC236}">
                <a16:creationId xmlns:a16="http://schemas.microsoft.com/office/drawing/2014/main" id="{DCA66F11-9C25-42D5-9054-8EE34C5E85DC}"/>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7" name="Slide Number Placeholder 5">
            <a:extLst>
              <a:ext uri="{FF2B5EF4-FFF2-40B4-BE49-F238E27FC236}">
                <a16:creationId xmlns:a16="http://schemas.microsoft.com/office/drawing/2014/main" id="{DC99F8A6-A518-4220-A2F2-91DC470B0BF3}"/>
              </a:ext>
            </a:extLst>
          </p:cNvPr>
          <p:cNvSpPr>
            <a:spLocks noGrp="1"/>
          </p:cNvSpPr>
          <p:nvPr>
            <p:ph type="sldNum" sz="quarter" idx="12"/>
          </p:nvPr>
        </p:nvSpPr>
        <p:spPr/>
        <p:txBody>
          <a:bodyPr/>
          <a:lstStyle>
            <a:lvl1pPr>
              <a:defRPr/>
            </a:lvl1pPr>
          </a:lstStyle>
          <a:p>
            <a:pPr>
              <a:defRPr/>
            </a:pPr>
            <a:fld id="{E8019CA0-3D21-4759-BB76-213B26461602}" type="slidenum">
              <a:rPr lang="en-AU" altLang="en-US"/>
              <a:pPr>
                <a:defRPr/>
              </a:pPr>
              <a:t>‹#›</a:t>
            </a:fld>
            <a:endParaRPr lang="en-AU" altLang="en-US" dirty="0"/>
          </a:p>
        </p:txBody>
      </p:sp>
    </p:spTree>
    <p:extLst>
      <p:ext uri="{BB962C8B-B14F-4D97-AF65-F5344CB8AC3E}">
        <p14:creationId xmlns:p14="http://schemas.microsoft.com/office/powerpoint/2010/main" val="64264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B598FDA-A665-4304-82F8-3B5DE9F3630B}"/>
              </a:ext>
            </a:extLst>
          </p:cNvPr>
          <p:cNvSpPr>
            <a:spLocks noGrp="1"/>
          </p:cNvSpPr>
          <p:nvPr>
            <p:ph type="dt" sz="half" idx="10"/>
          </p:nvPr>
        </p:nvSpPr>
        <p:spPr/>
        <p:txBody>
          <a:bodyPr/>
          <a:lstStyle>
            <a:lvl1pPr>
              <a:defRPr/>
            </a:lvl1pPr>
          </a:lstStyle>
          <a:p>
            <a:pPr>
              <a:defRPr/>
            </a:pPr>
            <a:fld id="{3A257B76-881F-4FA2-9079-ADDABFD7FE57}" type="datetime1">
              <a:rPr lang="en-AU"/>
              <a:pPr>
                <a:defRPr/>
              </a:pPr>
              <a:t>14/11/2021</a:t>
            </a:fld>
            <a:endParaRPr lang="en-AU" dirty="0"/>
          </a:p>
        </p:txBody>
      </p:sp>
      <p:sp>
        <p:nvSpPr>
          <p:cNvPr id="5" name="Footer Placeholder 4">
            <a:extLst>
              <a:ext uri="{FF2B5EF4-FFF2-40B4-BE49-F238E27FC236}">
                <a16:creationId xmlns:a16="http://schemas.microsoft.com/office/drawing/2014/main" id="{2CC9CA7E-CDB7-4427-85AF-69544EBD2D44}"/>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6" name="Slide Number Placeholder 5">
            <a:extLst>
              <a:ext uri="{FF2B5EF4-FFF2-40B4-BE49-F238E27FC236}">
                <a16:creationId xmlns:a16="http://schemas.microsoft.com/office/drawing/2014/main" id="{7C0D83BD-42E8-4048-AE81-EC9A326C295B}"/>
              </a:ext>
            </a:extLst>
          </p:cNvPr>
          <p:cNvSpPr>
            <a:spLocks noGrp="1"/>
          </p:cNvSpPr>
          <p:nvPr>
            <p:ph type="sldNum" sz="quarter" idx="12"/>
          </p:nvPr>
        </p:nvSpPr>
        <p:spPr/>
        <p:txBody>
          <a:bodyPr/>
          <a:lstStyle>
            <a:lvl1pPr>
              <a:defRPr/>
            </a:lvl1pPr>
          </a:lstStyle>
          <a:p>
            <a:pPr>
              <a:defRPr/>
            </a:pPr>
            <a:fld id="{22495659-43A6-4099-8B0F-F50DD3A072C6}" type="slidenum">
              <a:rPr lang="en-AU" altLang="en-US"/>
              <a:pPr>
                <a:defRPr/>
              </a:pPr>
              <a:t>‹#›</a:t>
            </a:fld>
            <a:endParaRPr lang="en-AU" altLang="en-US" dirty="0"/>
          </a:p>
        </p:txBody>
      </p:sp>
    </p:spTree>
    <p:extLst>
      <p:ext uri="{BB962C8B-B14F-4D97-AF65-F5344CB8AC3E}">
        <p14:creationId xmlns:p14="http://schemas.microsoft.com/office/powerpoint/2010/main" val="2227403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ED45B2B-38CE-4665-9160-B1B431EF70D8}"/>
              </a:ext>
            </a:extLst>
          </p:cNvPr>
          <p:cNvSpPr>
            <a:spLocks noGrp="1"/>
          </p:cNvSpPr>
          <p:nvPr>
            <p:ph type="dt" sz="half" idx="10"/>
          </p:nvPr>
        </p:nvSpPr>
        <p:spPr/>
        <p:txBody>
          <a:bodyPr/>
          <a:lstStyle>
            <a:lvl1pPr>
              <a:defRPr/>
            </a:lvl1pPr>
          </a:lstStyle>
          <a:p>
            <a:pPr>
              <a:defRPr/>
            </a:pPr>
            <a:fld id="{57A4B822-DD06-4CBE-9437-2FB2AC6D6DF5}" type="datetime1">
              <a:rPr lang="en-AU"/>
              <a:pPr>
                <a:defRPr/>
              </a:pPr>
              <a:t>14/11/2021</a:t>
            </a:fld>
            <a:endParaRPr lang="en-AU" dirty="0"/>
          </a:p>
        </p:txBody>
      </p:sp>
      <p:sp>
        <p:nvSpPr>
          <p:cNvPr id="5" name="Footer Placeholder 4">
            <a:extLst>
              <a:ext uri="{FF2B5EF4-FFF2-40B4-BE49-F238E27FC236}">
                <a16:creationId xmlns:a16="http://schemas.microsoft.com/office/drawing/2014/main" id="{401280A4-1806-4122-94E1-44103B764238}"/>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6" name="Slide Number Placeholder 5">
            <a:extLst>
              <a:ext uri="{FF2B5EF4-FFF2-40B4-BE49-F238E27FC236}">
                <a16:creationId xmlns:a16="http://schemas.microsoft.com/office/drawing/2014/main" id="{8328B4AB-7602-4E64-ADD8-AB2B4FAD52C2}"/>
              </a:ext>
            </a:extLst>
          </p:cNvPr>
          <p:cNvSpPr>
            <a:spLocks noGrp="1"/>
          </p:cNvSpPr>
          <p:nvPr>
            <p:ph type="sldNum" sz="quarter" idx="12"/>
          </p:nvPr>
        </p:nvSpPr>
        <p:spPr/>
        <p:txBody>
          <a:bodyPr/>
          <a:lstStyle>
            <a:lvl1pPr>
              <a:defRPr/>
            </a:lvl1pPr>
          </a:lstStyle>
          <a:p>
            <a:pPr>
              <a:defRPr/>
            </a:pPr>
            <a:fld id="{B1718762-398E-412E-81DA-13865818F772}" type="slidenum">
              <a:rPr lang="en-AU" altLang="en-US"/>
              <a:pPr>
                <a:defRPr/>
              </a:pPr>
              <a:t>‹#›</a:t>
            </a:fld>
            <a:endParaRPr lang="en-AU" altLang="en-US" dirty="0"/>
          </a:p>
        </p:txBody>
      </p:sp>
    </p:spTree>
    <p:extLst>
      <p:ext uri="{BB962C8B-B14F-4D97-AF65-F5344CB8AC3E}">
        <p14:creationId xmlns:p14="http://schemas.microsoft.com/office/powerpoint/2010/main" val="2866100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333" b="1" cap="all"/>
            </a:lvl1pPr>
          </a:lstStyle>
          <a:p>
            <a:r>
              <a:rPr lang="en-US"/>
              <a:t>Click to edit Master title style</a:t>
            </a:r>
            <a:endParaRPr lang="en-AU"/>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167">
                <a:solidFill>
                  <a:schemeClr val="tx1">
                    <a:tint val="75000"/>
                  </a:schemeClr>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97EF28-19E1-4FD1-B4F3-1E1817563022}"/>
              </a:ext>
            </a:extLst>
          </p:cNvPr>
          <p:cNvSpPr>
            <a:spLocks noGrp="1"/>
          </p:cNvSpPr>
          <p:nvPr>
            <p:ph type="dt" sz="half" idx="10"/>
          </p:nvPr>
        </p:nvSpPr>
        <p:spPr/>
        <p:txBody>
          <a:bodyPr/>
          <a:lstStyle>
            <a:lvl1pPr>
              <a:defRPr/>
            </a:lvl1pPr>
          </a:lstStyle>
          <a:p>
            <a:pPr>
              <a:defRPr/>
            </a:pPr>
            <a:fld id="{AFB80A78-30A7-4237-92F1-A847345ACF7F}" type="datetime1">
              <a:rPr lang="en-AU"/>
              <a:pPr>
                <a:defRPr/>
              </a:pPr>
              <a:t>14/11/2021</a:t>
            </a:fld>
            <a:endParaRPr lang="en-AU" dirty="0"/>
          </a:p>
        </p:txBody>
      </p:sp>
      <p:sp>
        <p:nvSpPr>
          <p:cNvPr id="5" name="Footer Placeholder 4">
            <a:extLst>
              <a:ext uri="{FF2B5EF4-FFF2-40B4-BE49-F238E27FC236}">
                <a16:creationId xmlns:a16="http://schemas.microsoft.com/office/drawing/2014/main" id="{03E84C08-D379-4BE4-8C82-3AE3B39E76CE}"/>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6" name="Slide Number Placeholder 5">
            <a:extLst>
              <a:ext uri="{FF2B5EF4-FFF2-40B4-BE49-F238E27FC236}">
                <a16:creationId xmlns:a16="http://schemas.microsoft.com/office/drawing/2014/main" id="{F1669C1D-E3F2-482F-8C92-0CE910E60090}"/>
              </a:ext>
            </a:extLst>
          </p:cNvPr>
          <p:cNvSpPr>
            <a:spLocks noGrp="1"/>
          </p:cNvSpPr>
          <p:nvPr>
            <p:ph type="sldNum" sz="quarter" idx="12"/>
          </p:nvPr>
        </p:nvSpPr>
        <p:spPr/>
        <p:txBody>
          <a:bodyPr/>
          <a:lstStyle>
            <a:lvl1pPr>
              <a:defRPr/>
            </a:lvl1pPr>
          </a:lstStyle>
          <a:p>
            <a:pPr>
              <a:defRPr/>
            </a:pPr>
            <a:fld id="{DB719036-4C8A-4D83-8A50-1DE334B7877C}" type="slidenum">
              <a:rPr lang="en-AU" altLang="en-US"/>
              <a:pPr>
                <a:defRPr/>
              </a:pPr>
              <a:t>‹#›</a:t>
            </a:fld>
            <a:endParaRPr lang="en-AU" altLang="en-US" dirty="0"/>
          </a:p>
        </p:txBody>
      </p:sp>
    </p:spTree>
    <p:extLst>
      <p:ext uri="{BB962C8B-B14F-4D97-AF65-F5344CB8AC3E}">
        <p14:creationId xmlns:p14="http://schemas.microsoft.com/office/powerpoint/2010/main" val="1764971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9530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03555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A411EB0A-9B7C-4A32-B055-AB39686BB518}"/>
              </a:ext>
            </a:extLst>
          </p:cNvPr>
          <p:cNvSpPr>
            <a:spLocks noGrp="1"/>
          </p:cNvSpPr>
          <p:nvPr>
            <p:ph type="dt" sz="half" idx="10"/>
          </p:nvPr>
        </p:nvSpPr>
        <p:spPr/>
        <p:txBody>
          <a:bodyPr/>
          <a:lstStyle>
            <a:lvl1pPr>
              <a:defRPr/>
            </a:lvl1pPr>
          </a:lstStyle>
          <a:p>
            <a:pPr>
              <a:defRPr/>
            </a:pPr>
            <a:fld id="{A6612643-A1F9-4693-8188-F6C6DF09C663}" type="datetime1">
              <a:rPr lang="en-AU"/>
              <a:pPr>
                <a:defRPr/>
              </a:pPr>
              <a:t>14/11/2021</a:t>
            </a:fld>
            <a:endParaRPr lang="en-AU" dirty="0"/>
          </a:p>
        </p:txBody>
      </p:sp>
      <p:sp>
        <p:nvSpPr>
          <p:cNvPr id="6" name="Footer Placeholder 4">
            <a:extLst>
              <a:ext uri="{FF2B5EF4-FFF2-40B4-BE49-F238E27FC236}">
                <a16:creationId xmlns:a16="http://schemas.microsoft.com/office/drawing/2014/main" id="{24F8ED01-1670-44E5-8D8F-61C81373EC88}"/>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7" name="Slide Number Placeholder 5">
            <a:extLst>
              <a:ext uri="{FF2B5EF4-FFF2-40B4-BE49-F238E27FC236}">
                <a16:creationId xmlns:a16="http://schemas.microsoft.com/office/drawing/2014/main" id="{1CA1298F-A3E6-4F38-BD3E-383C77D595B4}"/>
              </a:ext>
            </a:extLst>
          </p:cNvPr>
          <p:cNvSpPr>
            <a:spLocks noGrp="1"/>
          </p:cNvSpPr>
          <p:nvPr>
            <p:ph type="sldNum" sz="quarter" idx="12"/>
          </p:nvPr>
        </p:nvSpPr>
        <p:spPr/>
        <p:txBody>
          <a:bodyPr/>
          <a:lstStyle>
            <a:lvl1pPr>
              <a:defRPr/>
            </a:lvl1pPr>
          </a:lstStyle>
          <a:p>
            <a:pPr>
              <a:defRPr/>
            </a:pPr>
            <a:fld id="{25892561-2836-40D7-B8D6-0264EA2E82E7}" type="slidenum">
              <a:rPr lang="en-AU" altLang="en-US"/>
              <a:pPr>
                <a:defRPr/>
              </a:pPr>
              <a:t>‹#›</a:t>
            </a:fld>
            <a:endParaRPr lang="en-AU" altLang="en-US" dirty="0"/>
          </a:p>
        </p:txBody>
      </p:sp>
    </p:spTree>
    <p:extLst>
      <p:ext uri="{BB962C8B-B14F-4D97-AF65-F5344CB8AC3E}">
        <p14:creationId xmlns:p14="http://schemas.microsoft.com/office/powerpoint/2010/main" val="3564344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95300" y="1535113"/>
            <a:ext cx="4376870" cy="639763"/>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5032118" y="1535113"/>
            <a:ext cx="4378590" cy="639763"/>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n-US"/>
              <a:t>Click to edit Master text styles</a:t>
            </a:r>
          </a:p>
        </p:txBody>
      </p:sp>
      <p:sp>
        <p:nvSpPr>
          <p:cNvPr id="6" name="Content Placeholder 5"/>
          <p:cNvSpPr>
            <a:spLocks noGrp="1"/>
          </p:cNvSpPr>
          <p:nvPr>
            <p:ph sz="quarter" idx="4"/>
          </p:nvPr>
        </p:nvSpPr>
        <p:spPr>
          <a:xfrm>
            <a:off x="5032118"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a:extLst>
              <a:ext uri="{FF2B5EF4-FFF2-40B4-BE49-F238E27FC236}">
                <a16:creationId xmlns:a16="http://schemas.microsoft.com/office/drawing/2014/main" id="{2EF62BF6-4BBF-41A3-8FA7-3E6793F7F161}"/>
              </a:ext>
            </a:extLst>
          </p:cNvPr>
          <p:cNvSpPr>
            <a:spLocks noGrp="1"/>
          </p:cNvSpPr>
          <p:nvPr>
            <p:ph type="dt" sz="half" idx="10"/>
          </p:nvPr>
        </p:nvSpPr>
        <p:spPr/>
        <p:txBody>
          <a:bodyPr/>
          <a:lstStyle>
            <a:lvl1pPr>
              <a:defRPr/>
            </a:lvl1pPr>
          </a:lstStyle>
          <a:p>
            <a:pPr>
              <a:defRPr/>
            </a:pPr>
            <a:fld id="{6801BCF6-9E1E-43FD-9462-22A6D2D3C306}" type="datetime1">
              <a:rPr lang="en-AU"/>
              <a:pPr>
                <a:defRPr/>
              </a:pPr>
              <a:t>14/11/2021</a:t>
            </a:fld>
            <a:endParaRPr lang="en-AU" dirty="0"/>
          </a:p>
        </p:txBody>
      </p:sp>
      <p:sp>
        <p:nvSpPr>
          <p:cNvPr id="8" name="Footer Placeholder 4">
            <a:extLst>
              <a:ext uri="{FF2B5EF4-FFF2-40B4-BE49-F238E27FC236}">
                <a16:creationId xmlns:a16="http://schemas.microsoft.com/office/drawing/2014/main" id="{590C69A6-9634-43A4-ABB2-C5688AC6A53B}"/>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9" name="Slide Number Placeholder 5">
            <a:extLst>
              <a:ext uri="{FF2B5EF4-FFF2-40B4-BE49-F238E27FC236}">
                <a16:creationId xmlns:a16="http://schemas.microsoft.com/office/drawing/2014/main" id="{23C4F28C-CA4F-4504-BB8C-2915B6174CC8}"/>
              </a:ext>
            </a:extLst>
          </p:cNvPr>
          <p:cNvSpPr>
            <a:spLocks noGrp="1"/>
          </p:cNvSpPr>
          <p:nvPr>
            <p:ph type="sldNum" sz="quarter" idx="12"/>
          </p:nvPr>
        </p:nvSpPr>
        <p:spPr/>
        <p:txBody>
          <a:bodyPr/>
          <a:lstStyle>
            <a:lvl1pPr>
              <a:defRPr/>
            </a:lvl1pPr>
          </a:lstStyle>
          <a:p>
            <a:pPr>
              <a:defRPr/>
            </a:pPr>
            <a:fld id="{42CC6A8A-A586-4F55-A4EC-4AFE4D1CF6C1}" type="slidenum">
              <a:rPr lang="en-AU" altLang="en-US"/>
              <a:pPr>
                <a:defRPr/>
              </a:pPr>
              <a:t>‹#›</a:t>
            </a:fld>
            <a:endParaRPr lang="en-AU" altLang="en-US" dirty="0"/>
          </a:p>
        </p:txBody>
      </p:sp>
    </p:spTree>
    <p:extLst>
      <p:ext uri="{BB962C8B-B14F-4D97-AF65-F5344CB8AC3E}">
        <p14:creationId xmlns:p14="http://schemas.microsoft.com/office/powerpoint/2010/main" val="2751819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a:extLst>
              <a:ext uri="{FF2B5EF4-FFF2-40B4-BE49-F238E27FC236}">
                <a16:creationId xmlns:a16="http://schemas.microsoft.com/office/drawing/2014/main" id="{DECBA3F4-17B1-4265-8DC7-56965EBABC78}"/>
              </a:ext>
            </a:extLst>
          </p:cNvPr>
          <p:cNvSpPr>
            <a:spLocks noGrp="1"/>
          </p:cNvSpPr>
          <p:nvPr>
            <p:ph type="dt" sz="half" idx="10"/>
          </p:nvPr>
        </p:nvSpPr>
        <p:spPr/>
        <p:txBody>
          <a:bodyPr/>
          <a:lstStyle>
            <a:lvl1pPr>
              <a:defRPr/>
            </a:lvl1pPr>
          </a:lstStyle>
          <a:p>
            <a:pPr>
              <a:defRPr/>
            </a:pPr>
            <a:fld id="{A7538D6C-FC74-4BB7-BDC6-409B4DA7FC22}" type="datetime1">
              <a:rPr lang="en-AU"/>
              <a:pPr>
                <a:defRPr/>
              </a:pPr>
              <a:t>14/11/2021</a:t>
            </a:fld>
            <a:endParaRPr lang="en-AU" dirty="0"/>
          </a:p>
        </p:txBody>
      </p:sp>
      <p:sp>
        <p:nvSpPr>
          <p:cNvPr id="4" name="Footer Placeholder 4">
            <a:extLst>
              <a:ext uri="{FF2B5EF4-FFF2-40B4-BE49-F238E27FC236}">
                <a16:creationId xmlns:a16="http://schemas.microsoft.com/office/drawing/2014/main" id="{B85AF759-F9CA-46A4-B864-C7DD9B690D02}"/>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5" name="Slide Number Placeholder 5">
            <a:extLst>
              <a:ext uri="{FF2B5EF4-FFF2-40B4-BE49-F238E27FC236}">
                <a16:creationId xmlns:a16="http://schemas.microsoft.com/office/drawing/2014/main" id="{B83B0365-7605-4493-BD21-0DBD505A38F5}"/>
              </a:ext>
            </a:extLst>
          </p:cNvPr>
          <p:cNvSpPr>
            <a:spLocks noGrp="1"/>
          </p:cNvSpPr>
          <p:nvPr>
            <p:ph type="sldNum" sz="quarter" idx="12"/>
          </p:nvPr>
        </p:nvSpPr>
        <p:spPr/>
        <p:txBody>
          <a:bodyPr/>
          <a:lstStyle>
            <a:lvl1pPr>
              <a:defRPr/>
            </a:lvl1pPr>
          </a:lstStyle>
          <a:p>
            <a:pPr>
              <a:defRPr/>
            </a:pPr>
            <a:fld id="{A50FA3FF-ACD5-4C42-813B-A97C1EFB6595}" type="slidenum">
              <a:rPr lang="en-AU" altLang="en-US"/>
              <a:pPr>
                <a:defRPr/>
              </a:pPr>
              <a:t>‹#›</a:t>
            </a:fld>
            <a:endParaRPr lang="en-AU" altLang="en-US" dirty="0"/>
          </a:p>
        </p:txBody>
      </p:sp>
    </p:spTree>
    <p:extLst>
      <p:ext uri="{BB962C8B-B14F-4D97-AF65-F5344CB8AC3E}">
        <p14:creationId xmlns:p14="http://schemas.microsoft.com/office/powerpoint/2010/main" val="616053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0" y="609600"/>
            <a:ext cx="767715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733550" y="2507786"/>
            <a:ext cx="767715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FF86924A-B1DD-4F69-A0FA-0E449D9FE718}"/>
              </a:ext>
            </a:extLst>
          </p:cNvPr>
          <p:cNvSpPr>
            <a:spLocks noGrp="1"/>
          </p:cNvSpPr>
          <p:nvPr>
            <p:ph type="dt" sz="half" idx="10"/>
          </p:nvPr>
        </p:nvSpPr>
        <p:spPr/>
        <p:txBody>
          <a:bodyPr/>
          <a:lstStyle>
            <a:lvl1pPr>
              <a:defRPr/>
            </a:lvl1pPr>
          </a:lstStyle>
          <a:p>
            <a:pPr>
              <a:defRPr/>
            </a:pPr>
            <a:fld id="{D7C9EF80-F032-40A5-BBE5-F4497658AD68}" type="datetime1">
              <a:rPr lang="en-AU"/>
              <a:pPr>
                <a:defRPr/>
              </a:pPr>
              <a:t>14/11/2021</a:t>
            </a:fld>
            <a:endParaRPr lang="en-AU" dirty="0"/>
          </a:p>
        </p:txBody>
      </p:sp>
      <p:sp>
        <p:nvSpPr>
          <p:cNvPr id="5" name="Footer Placeholder 4">
            <a:extLst>
              <a:ext uri="{FF2B5EF4-FFF2-40B4-BE49-F238E27FC236}">
                <a16:creationId xmlns:a16="http://schemas.microsoft.com/office/drawing/2014/main" id="{723FA15D-341D-4018-A8BF-585CBF15BC1D}"/>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6" name="Slide Number Placeholder 5">
            <a:extLst>
              <a:ext uri="{FF2B5EF4-FFF2-40B4-BE49-F238E27FC236}">
                <a16:creationId xmlns:a16="http://schemas.microsoft.com/office/drawing/2014/main" id="{3EFF4048-4B17-4B7D-97B8-FA21C1FCD8B3}"/>
              </a:ext>
            </a:extLst>
          </p:cNvPr>
          <p:cNvSpPr>
            <a:spLocks noGrp="1"/>
          </p:cNvSpPr>
          <p:nvPr>
            <p:ph type="sldNum" sz="quarter" idx="12"/>
          </p:nvPr>
        </p:nvSpPr>
        <p:spPr/>
        <p:txBody>
          <a:bodyPr/>
          <a:lstStyle>
            <a:lvl1pPr>
              <a:defRPr/>
            </a:lvl1pPr>
          </a:lstStyle>
          <a:p>
            <a:pPr>
              <a:defRPr/>
            </a:pPr>
            <a:fld id="{750C31E9-C5A3-4A30-B2A0-7C7C45AE17CA}" type="slidenum">
              <a:rPr lang="en-AU" altLang="en-US"/>
              <a:pPr>
                <a:defRPr/>
              </a:pPr>
              <a:t>‹#›</a:t>
            </a:fld>
            <a:endParaRPr lang="en-AU" altLang="en-US" dirty="0"/>
          </a:p>
        </p:txBody>
      </p:sp>
    </p:spTree>
    <p:extLst>
      <p:ext uri="{BB962C8B-B14F-4D97-AF65-F5344CB8AC3E}">
        <p14:creationId xmlns:p14="http://schemas.microsoft.com/office/powerpoint/2010/main" val="378926869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9A38474-131C-48E4-A89B-9F32098B74E5}"/>
              </a:ext>
            </a:extLst>
          </p:cNvPr>
          <p:cNvSpPr>
            <a:spLocks noGrp="1"/>
          </p:cNvSpPr>
          <p:nvPr>
            <p:ph type="dt" sz="half" idx="10"/>
          </p:nvPr>
        </p:nvSpPr>
        <p:spPr/>
        <p:txBody>
          <a:bodyPr/>
          <a:lstStyle>
            <a:lvl1pPr>
              <a:defRPr/>
            </a:lvl1pPr>
          </a:lstStyle>
          <a:p>
            <a:pPr>
              <a:defRPr/>
            </a:pPr>
            <a:fld id="{7E764A57-18A4-441E-BA53-93C235C0D707}" type="datetime1">
              <a:rPr lang="en-AU"/>
              <a:pPr>
                <a:defRPr/>
              </a:pPr>
              <a:t>14/11/2021</a:t>
            </a:fld>
            <a:endParaRPr lang="en-AU" dirty="0"/>
          </a:p>
        </p:txBody>
      </p:sp>
      <p:sp>
        <p:nvSpPr>
          <p:cNvPr id="3" name="Footer Placeholder 4">
            <a:extLst>
              <a:ext uri="{FF2B5EF4-FFF2-40B4-BE49-F238E27FC236}">
                <a16:creationId xmlns:a16="http://schemas.microsoft.com/office/drawing/2014/main" id="{E7AE0F58-DB1C-4B5E-9510-AA06B7F43ABD}"/>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4" name="Slide Number Placeholder 5">
            <a:extLst>
              <a:ext uri="{FF2B5EF4-FFF2-40B4-BE49-F238E27FC236}">
                <a16:creationId xmlns:a16="http://schemas.microsoft.com/office/drawing/2014/main" id="{227A5E72-FE6A-45C6-8A95-CC2CE0338497}"/>
              </a:ext>
            </a:extLst>
          </p:cNvPr>
          <p:cNvSpPr>
            <a:spLocks noGrp="1"/>
          </p:cNvSpPr>
          <p:nvPr>
            <p:ph type="sldNum" sz="quarter" idx="12"/>
          </p:nvPr>
        </p:nvSpPr>
        <p:spPr/>
        <p:txBody>
          <a:bodyPr/>
          <a:lstStyle>
            <a:lvl1pPr>
              <a:defRPr/>
            </a:lvl1pPr>
          </a:lstStyle>
          <a:p>
            <a:pPr>
              <a:defRPr/>
            </a:pPr>
            <a:fld id="{EB4B1AE3-B8C4-4DDD-81EB-2F4B37AFA8A6}" type="slidenum">
              <a:rPr lang="en-AU" altLang="en-US"/>
              <a:pPr>
                <a:defRPr/>
              </a:pPr>
              <a:t>‹#›</a:t>
            </a:fld>
            <a:endParaRPr lang="en-AU" altLang="en-US" dirty="0"/>
          </a:p>
        </p:txBody>
      </p:sp>
    </p:spTree>
    <p:extLst>
      <p:ext uri="{BB962C8B-B14F-4D97-AF65-F5344CB8AC3E}">
        <p14:creationId xmlns:p14="http://schemas.microsoft.com/office/powerpoint/2010/main" val="302687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49"/>
            <a:ext cx="3259006" cy="1162051"/>
          </a:xfrm>
        </p:spPr>
        <p:txBody>
          <a:bodyPr anchor="b"/>
          <a:lstStyle>
            <a:lvl1pPr algn="l">
              <a:defRPr sz="2167" b="1"/>
            </a:lvl1pPr>
          </a:lstStyle>
          <a:p>
            <a:r>
              <a:rPr lang="en-US"/>
              <a:t>Click to edit Master title style</a:t>
            </a:r>
            <a:endParaRPr lang="en-AU"/>
          </a:p>
        </p:txBody>
      </p:sp>
      <p:sp>
        <p:nvSpPr>
          <p:cNvPr id="3" name="Content Placeholder 2"/>
          <p:cNvSpPr>
            <a:spLocks noGrp="1"/>
          </p:cNvSpPr>
          <p:nvPr>
            <p:ph idx="1"/>
          </p:nvPr>
        </p:nvSpPr>
        <p:spPr>
          <a:xfrm>
            <a:off x="3872971" y="273056"/>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95308" y="1435104"/>
            <a:ext cx="3259006" cy="46910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en-US"/>
              <a:t>Click to edit Master text styles</a:t>
            </a:r>
          </a:p>
        </p:txBody>
      </p:sp>
      <p:sp>
        <p:nvSpPr>
          <p:cNvPr id="5" name="Date Placeholder 3">
            <a:extLst>
              <a:ext uri="{FF2B5EF4-FFF2-40B4-BE49-F238E27FC236}">
                <a16:creationId xmlns:a16="http://schemas.microsoft.com/office/drawing/2014/main" id="{AFB2D91C-5FDE-435E-97C6-AF46A5CE6E27}"/>
              </a:ext>
            </a:extLst>
          </p:cNvPr>
          <p:cNvSpPr>
            <a:spLocks noGrp="1"/>
          </p:cNvSpPr>
          <p:nvPr>
            <p:ph type="dt" sz="half" idx="10"/>
          </p:nvPr>
        </p:nvSpPr>
        <p:spPr/>
        <p:txBody>
          <a:bodyPr/>
          <a:lstStyle>
            <a:lvl1pPr>
              <a:defRPr/>
            </a:lvl1pPr>
          </a:lstStyle>
          <a:p>
            <a:pPr>
              <a:defRPr/>
            </a:pPr>
            <a:fld id="{13A68620-9A87-405B-8407-8198E4E5087C}" type="datetime1">
              <a:rPr lang="en-AU"/>
              <a:pPr>
                <a:defRPr/>
              </a:pPr>
              <a:t>14/11/2021</a:t>
            </a:fld>
            <a:endParaRPr lang="en-AU" dirty="0"/>
          </a:p>
        </p:txBody>
      </p:sp>
      <p:sp>
        <p:nvSpPr>
          <p:cNvPr id="6" name="Footer Placeholder 4">
            <a:extLst>
              <a:ext uri="{FF2B5EF4-FFF2-40B4-BE49-F238E27FC236}">
                <a16:creationId xmlns:a16="http://schemas.microsoft.com/office/drawing/2014/main" id="{245D23AD-F1D6-424A-918F-AE2EFCFACA87}"/>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7" name="Slide Number Placeholder 5">
            <a:extLst>
              <a:ext uri="{FF2B5EF4-FFF2-40B4-BE49-F238E27FC236}">
                <a16:creationId xmlns:a16="http://schemas.microsoft.com/office/drawing/2014/main" id="{622C2F55-56EC-48B2-843A-CD30D469F3AC}"/>
              </a:ext>
            </a:extLst>
          </p:cNvPr>
          <p:cNvSpPr>
            <a:spLocks noGrp="1"/>
          </p:cNvSpPr>
          <p:nvPr>
            <p:ph type="sldNum" sz="quarter" idx="12"/>
          </p:nvPr>
        </p:nvSpPr>
        <p:spPr/>
        <p:txBody>
          <a:bodyPr/>
          <a:lstStyle>
            <a:lvl1pPr>
              <a:defRPr/>
            </a:lvl1pPr>
          </a:lstStyle>
          <a:p>
            <a:pPr>
              <a:defRPr/>
            </a:pPr>
            <a:fld id="{78B347E3-AE32-459A-AF52-CAF975E6546B}" type="slidenum">
              <a:rPr lang="en-AU" altLang="en-US"/>
              <a:pPr>
                <a:defRPr/>
              </a:pPr>
              <a:t>‹#›</a:t>
            </a:fld>
            <a:endParaRPr lang="en-AU" altLang="en-US" dirty="0"/>
          </a:p>
        </p:txBody>
      </p:sp>
    </p:spTree>
    <p:extLst>
      <p:ext uri="{BB962C8B-B14F-4D97-AF65-F5344CB8AC3E}">
        <p14:creationId xmlns:p14="http://schemas.microsoft.com/office/powerpoint/2010/main" val="4646095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1"/>
            <a:ext cx="5943600" cy="566739"/>
          </a:xfrm>
        </p:spPr>
        <p:txBody>
          <a:bodyPr anchor="b"/>
          <a:lstStyle>
            <a:lvl1pPr algn="l">
              <a:defRPr sz="2167" b="1"/>
            </a:lvl1pPr>
          </a:lstStyle>
          <a:p>
            <a:r>
              <a:rPr lang="en-US"/>
              <a:t>Click to edit Master title style</a:t>
            </a:r>
            <a:endParaRPr lang="en-AU"/>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pPr lvl="0"/>
            <a:endParaRPr lang="en-AU" noProof="0" dirty="0"/>
          </a:p>
        </p:txBody>
      </p:sp>
      <p:sp>
        <p:nvSpPr>
          <p:cNvPr id="4" name="Text Placeholder 3"/>
          <p:cNvSpPr>
            <a:spLocks noGrp="1"/>
          </p:cNvSpPr>
          <p:nvPr>
            <p:ph type="body" sz="half" idx="2"/>
          </p:nvPr>
        </p:nvSpPr>
        <p:spPr>
          <a:xfrm>
            <a:off x="1941645" y="5367342"/>
            <a:ext cx="5943600" cy="8048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en-US"/>
              <a:t>Click to edit Master text styles</a:t>
            </a:r>
          </a:p>
        </p:txBody>
      </p:sp>
      <p:sp>
        <p:nvSpPr>
          <p:cNvPr id="5" name="Date Placeholder 3">
            <a:extLst>
              <a:ext uri="{FF2B5EF4-FFF2-40B4-BE49-F238E27FC236}">
                <a16:creationId xmlns:a16="http://schemas.microsoft.com/office/drawing/2014/main" id="{86B7AA54-29CC-40ED-AFDD-26992B99F44E}"/>
              </a:ext>
            </a:extLst>
          </p:cNvPr>
          <p:cNvSpPr>
            <a:spLocks noGrp="1"/>
          </p:cNvSpPr>
          <p:nvPr>
            <p:ph type="dt" sz="half" idx="10"/>
          </p:nvPr>
        </p:nvSpPr>
        <p:spPr/>
        <p:txBody>
          <a:bodyPr/>
          <a:lstStyle>
            <a:lvl1pPr>
              <a:defRPr/>
            </a:lvl1pPr>
          </a:lstStyle>
          <a:p>
            <a:pPr>
              <a:defRPr/>
            </a:pPr>
            <a:fld id="{AE097A57-DC22-498D-A5BE-7597CE7B6C2F}" type="datetime1">
              <a:rPr lang="en-AU"/>
              <a:pPr>
                <a:defRPr/>
              </a:pPr>
              <a:t>14/11/2021</a:t>
            </a:fld>
            <a:endParaRPr lang="en-AU" dirty="0"/>
          </a:p>
        </p:txBody>
      </p:sp>
      <p:sp>
        <p:nvSpPr>
          <p:cNvPr id="6" name="Footer Placeholder 4">
            <a:extLst>
              <a:ext uri="{FF2B5EF4-FFF2-40B4-BE49-F238E27FC236}">
                <a16:creationId xmlns:a16="http://schemas.microsoft.com/office/drawing/2014/main" id="{8889FCDA-59A8-4B7E-8A6A-B46460CFA593}"/>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7" name="Slide Number Placeholder 5">
            <a:extLst>
              <a:ext uri="{FF2B5EF4-FFF2-40B4-BE49-F238E27FC236}">
                <a16:creationId xmlns:a16="http://schemas.microsoft.com/office/drawing/2014/main" id="{5F02110E-A590-46FE-ABA1-AAF898F05DCD}"/>
              </a:ext>
            </a:extLst>
          </p:cNvPr>
          <p:cNvSpPr>
            <a:spLocks noGrp="1"/>
          </p:cNvSpPr>
          <p:nvPr>
            <p:ph type="sldNum" sz="quarter" idx="12"/>
          </p:nvPr>
        </p:nvSpPr>
        <p:spPr/>
        <p:txBody>
          <a:bodyPr/>
          <a:lstStyle>
            <a:lvl1pPr>
              <a:defRPr/>
            </a:lvl1pPr>
          </a:lstStyle>
          <a:p>
            <a:pPr>
              <a:defRPr/>
            </a:pPr>
            <a:fld id="{D87D1BF1-D047-4676-8864-36E84E15BA25}" type="slidenum">
              <a:rPr lang="en-AU" altLang="en-US"/>
              <a:pPr>
                <a:defRPr/>
              </a:pPr>
              <a:t>‹#›</a:t>
            </a:fld>
            <a:endParaRPr lang="en-AU" altLang="en-US" dirty="0"/>
          </a:p>
        </p:txBody>
      </p:sp>
    </p:spTree>
    <p:extLst>
      <p:ext uri="{BB962C8B-B14F-4D97-AF65-F5344CB8AC3E}">
        <p14:creationId xmlns:p14="http://schemas.microsoft.com/office/powerpoint/2010/main" val="3042908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8D69BEE-E772-4459-A418-D48BC4A724BE}"/>
              </a:ext>
            </a:extLst>
          </p:cNvPr>
          <p:cNvSpPr>
            <a:spLocks noGrp="1"/>
          </p:cNvSpPr>
          <p:nvPr>
            <p:ph type="dt" sz="half" idx="10"/>
          </p:nvPr>
        </p:nvSpPr>
        <p:spPr/>
        <p:txBody>
          <a:bodyPr/>
          <a:lstStyle>
            <a:lvl1pPr>
              <a:defRPr/>
            </a:lvl1pPr>
          </a:lstStyle>
          <a:p>
            <a:pPr>
              <a:defRPr/>
            </a:pPr>
            <a:fld id="{7B04599F-B443-4BEC-90C2-F5E1ED6619B2}" type="datetime1">
              <a:rPr lang="en-AU"/>
              <a:pPr>
                <a:defRPr/>
              </a:pPr>
              <a:t>14/11/2021</a:t>
            </a:fld>
            <a:endParaRPr lang="en-AU" dirty="0"/>
          </a:p>
        </p:txBody>
      </p:sp>
      <p:sp>
        <p:nvSpPr>
          <p:cNvPr id="5" name="Footer Placeholder 4">
            <a:extLst>
              <a:ext uri="{FF2B5EF4-FFF2-40B4-BE49-F238E27FC236}">
                <a16:creationId xmlns:a16="http://schemas.microsoft.com/office/drawing/2014/main" id="{8C57F7B9-5724-42F6-9C42-A644000C1551}"/>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6" name="Slide Number Placeholder 5">
            <a:extLst>
              <a:ext uri="{FF2B5EF4-FFF2-40B4-BE49-F238E27FC236}">
                <a16:creationId xmlns:a16="http://schemas.microsoft.com/office/drawing/2014/main" id="{DA8FDFBA-78DC-4A09-A12E-14F57363D39A}"/>
              </a:ext>
            </a:extLst>
          </p:cNvPr>
          <p:cNvSpPr>
            <a:spLocks noGrp="1"/>
          </p:cNvSpPr>
          <p:nvPr>
            <p:ph type="sldNum" sz="quarter" idx="12"/>
          </p:nvPr>
        </p:nvSpPr>
        <p:spPr/>
        <p:txBody>
          <a:bodyPr/>
          <a:lstStyle>
            <a:lvl1pPr>
              <a:defRPr/>
            </a:lvl1pPr>
          </a:lstStyle>
          <a:p>
            <a:pPr>
              <a:defRPr/>
            </a:pPr>
            <a:fld id="{EF3F005B-1FEF-477D-8C76-9AB5936D4125}" type="slidenum">
              <a:rPr lang="en-AU" altLang="en-US"/>
              <a:pPr>
                <a:defRPr/>
              </a:pPr>
              <a:t>‹#›</a:t>
            </a:fld>
            <a:endParaRPr lang="en-AU" altLang="en-US" dirty="0"/>
          </a:p>
        </p:txBody>
      </p:sp>
    </p:spTree>
    <p:extLst>
      <p:ext uri="{BB962C8B-B14F-4D97-AF65-F5344CB8AC3E}">
        <p14:creationId xmlns:p14="http://schemas.microsoft.com/office/powerpoint/2010/main" val="3649305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60CC142-C084-4BBF-B2ED-4E82DCAC209B}"/>
              </a:ext>
            </a:extLst>
          </p:cNvPr>
          <p:cNvSpPr>
            <a:spLocks noGrp="1"/>
          </p:cNvSpPr>
          <p:nvPr>
            <p:ph type="dt" sz="half" idx="10"/>
          </p:nvPr>
        </p:nvSpPr>
        <p:spPr/>
        <p:txBody>
          <a:bodyPr/>
          <a:lstStyle>
            <a:lvl1pPr>
              <a:defRPr/>
            </a:lvl1pPr>
          </a:lstStyle>
          <a:p>
            <a:pPr>
              <a:defRPr/>
            </a:pPr>
            <a:fld id="{057FC97E-3893-4751-A952-CC729A1B4D01}" type="datetime1">
              <a:rPr lang="en-AU"/>
              <a:pPr>
                <a:defRPr/>
              </a:pPr>
              <a:t>14/11/2021</a:t>
            </a:fld>
            <a:endParaRPr lang="en-AU" dirty="0"/>
          </a:p>
        </p:txBody>
      </p:sp>
      <p:sp>
        <p:nvSpPr>
          <p:cNvPr id="5" name="Footer Placeholder 4">
            <a:extLst>
              <a:ext uri="{FF2B5EF4-FFF2-40B4-BE49-F238E27FC236}">
                <a16:creationId xmlns:a16="http://schemas.microsoft.com/office/drawing/2014/main" id="{A6C1FCA0-2401-4545-B0E4-22F8B291947A}"/>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6" name="Slide Number Placeholder 5">
            <a:extLst>
              <a:ext uri="{FF2B5EF4-FFF2-40B4-BE49-F238E27FC236}">
                <a16:creationId xmlns:a16="http://schemas.microsoft.com/office/drawing/2014/main" id="{4E87F596-5CBB-40AE-A100-1A6E2A27745E}"/>
              </a:ext>
            </a:extLst>
          </p:cNvPr>
          <p:cNvSpPr>
            <a:spLocks noGrp="1"/>
          </p:cNvSpPr>
          <p:nvPr>
            <p:ph type="sldNum" sz="quarter" idx="12"/>
          </p:nvPr>
        </p:nvSpPr>
        <p:spPr/>
        <p:txBody>
          <a:bodyPr/>
          <a:lstStyle>
            <a:lvl1pPr>
              <a:defRPr/>
            </a:lvl1pPr>
          </a:lstStyle>
          <a:p>
            <a:pPr>
              <a:defRPr/>
            </a:pPr>
            <a:fld id="{4AD03DEF-D15C-4D55-8E06-9133547A3948}" type="slidenum">
              <a:rPr lang="en-AU" altLang="en-US"/>
              <a:pPr>
                <a:defRPr/>
              </a:pPr>
              <a:t>‹#›</a:t>
            </a:fld>
            <a:endParaRPr lang="en-AU" altLang="en-US" dirty="0"/>
          </a:p>
        </p:txBody>
      </p:sp>
    </p:spTree>
    <p:extLst>
      <p:ext uri="{BB962C8B-B14F-4D97-AF65-F5344CB8AC3E}">
        <p14:creationId xmlns:p14="http://schemas.microsoft.com/office/powerpoint/2010/main" val="16959822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5900" y="476253"/>
            <a:ext cx="7677150" cy="1276351"/>
          </a:xfrm>
        </p:spPr>
        <p:txBody>
          <a:bodyPr/>
          <a:lstStyle/>
          <a:p>
            <a:r>
              <a:rPr lang="en-US"/>
              <a:t>Click to edit Master title style</a:t>
            </a:r>
            <a:endParaRPr lang="en-AU"/>
          </a:p>
        </p:txBody>
      </p:sp>
      <p:sp>
        <p:nvSpPr>
          <p:cNvPr id="3" name="Text Placeholder 2"/>
          <p:cNvSpPr>
            <a:spLocks noGrp="1"/>
          </p:cNvSpPr>
          <p:nvPr>
            <p:ph type="body" sz="half" idx="1"/>
          </p:nvPr>
        </p:nvSpPr>
        <p:spPr>
          <a:xfrm>
            <a:off x="742950" y="1981200"/>
            <a:ext cx="4133851"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029199" y="1981200"/>
            <a:ext cx="4133851"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3BB3FAB7-DC08-4D72-A814-5A4A5A3C67AA}"/>
              </a:ext>
            </a:extLst>
          </p:cNvPr>
          <p:cNvSpPr>
            <a:spLocks noGrp="1"/>
          </p:cNvSpPr>
          <p:nvPr>
            <p:ph type="dt" sz="half" idx="10"/>
          </p:nvPr>
        </p:nvSpPr>
        <p:spPr/>
        <p:txBody>
          <a:bodyPr/>
          <a:lstStyle>
            <a:lvl1pPr>
              <a:defRPr/>
            </a:lvl1pPr>
          </a:lstStyle>
          <a:p>
            <a:pPr>
              <a:defRPr/>
            </a:pPr>
            <a:fld id="{A8B838DB-007B-4552-9BAD-AE1F3A6069E0}" type="datetime1">
              <a:rPr lang="en-AU"/>
              <a:pPr>
                <a:defRPr/>
              </a:pPr>
              <a:t>14/11/2021</a:t>
            </a:fld>
            <a:endParaRPr lang="en-AU" dirty="0"/>
          </a:p>
        </p:txBody>
      </p:sp>
      <p:sp>
        <p:nvSpPr>
          <p:cNvPr id="6" name="Footer Placeholder 4">
            <a:extLst>
              <a:ext uri="{FF2B5EF4-FFF2-40B4-BE49-F238E27FC236}">
                <a16:creationId xmlns:a16="http://schemas.microsoft.com/office/drawing/2014/main" id="{DCA66F11-9C25-42D5-9054-8EE34C5E85DC}"/>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7" name="Slide Number Placeholder 5">
            <a:extLst>
              <a:ext uri="{FF2B5EF4-FFF2-40B4-BE49-F238E27FC236}">
                <a16:creationId xmlns:a16="http://schemas.microsoft.com/office/drawing/2014/main" id="{DC99F8A6-A518-4220-A2F2-91DC470B0BF3}"/>
              </a:ext>
            </a:extLst>
          </p:cNvPr>
          <p:cNvSpPr>
            <a:spLocks noGrp="1"/>
          </p:cNvSpPr>
          <p:nvPr>
            <p:ph type="sldNum" sz="quarter" idx="12"/>
          </p:nvPr>
        </p:nvSpPr>
        <p:spPr/>
        <p:txBody>
          <a:bodyPr/>
          <a:lstStyle>
            <a:lvl1pPr>
              <a:defRPr/>
            </a:lvl1pPr>
          </a:lstStyle>
          <a:p>
            <a:pPr>
              <a:defRPr/>
            </a:pPr>
            <a:fld id="{E8019CA0-3D21-4759-BB76-213B26461602}" type="slidenum">
              <a:rPr lang="en-AU" altLang="en-US"/>
              <a:pPr>
                <a:defRPr/>
              </a:pPr>
              <a:t>‹#›</a:t>
            </a:fld>
            <a:endParaRPr lang="en-AU" altLang="en-US" dirty="0"/>
          </a:p>
        </p:txBody>
      </p:sp>
    </p:spTree>
    <p:extLst>
      <p:ext uri="{BB962C8B-B14F-4D97-AF65-F5344CB8AC3E}">
        <p14:creationId xmlns:p14="http://schemas.microsoft.com/office/powerpoint/2010/main" val="2134993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C6982BDB-62DA-407E-8EB9-85F3A312AB8C}"/>
              </a:ext>
            </a:extLst>
          </p:cNvPr>
          <p:cNvSpPr>
            <a:spLocks noGrp="1"/>
          </p:cNvSpPr>
          <p:nvPr>
            <p:ph type="dt" sz="half" idx="10"/>
          </p:nvPr>
        </p:nvSpPr>
        <p:spPr/>
        <p:txBody>
          <a:bodyPr/>
          <a:lstStyle>
            <a:lvl1pPr>
              <a:defRPr/>
            </a:lvl1pPr>
          </a:lstStyle>
          <a:p>
            <a:pPr>
              <a:defRPr/>
            </a:pPr>
            <a:fld id="{B90F65AE-288F-42CA-9884-087570D8EC02}" type="datetime1">
              <a:rPr lang="en-AU"/>
              <a:pPr>
                <a:defRPr/>
              </a:pPr>
              <a:t>14/11/2021</a:t>
            </a:fld>
            <a:endParaRPr lang="en-AU" dirty="0"/>
          </a:p>
        </p:txBody>
      </p:sp>
      <p:sp>
        <p:nvSpPr>
          <p:cNvPr id="6" name="Footer Placeholder 2">
            <a:extLst>
              <a:ext uri="{FF2B5EF4-FFF2-40B4-BE49-F238E27FC236}">
                <a16:creationId xmlns:a16="http://schemas.microsoft.com/office/drawing/2014/main" id="{3C27B3EA-6A7E-409B-9D9B-6C8A727026F8}"/>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7" name="Slide Number Placeholder 22">
            <a:extLst>
              <a:ext uri="{FF2B5EF4-FFF2-40B4-BE49-F238E27FC236}">
                <a16:creationId xmlns:a16="http://schemas.microsoft.com/office/drawing/2014/main" id="{48B8060E-63FD-49B3-9827-E7588CD08BC5}"/>
              </a:ext>
            </a:extLst>
          </p:cNvPr>
          <p:cNvSpPr>
            <a:spLocks noGrp="1"/>
          </p:cNvSpPr>
          <p:nvPr>
            <p:ph type="sldNum" sz="quarter" idx="12"/>
          </p:nvPr>
        </p:nvSpPr>
        <p:spPr/>
        <p:txBody>
          <a:bodyPr/>
          <a:lstStyle>
            <a:lvl1pPr>
              <a:defRPr/>
            </a:lvl1pPr>
          </a:lstStyle>
          <a:p>
            <a:pPr>
              <a:defRPr/>
            </a:pPr>
            <a:fld id="{211DD6B3-34BB-4476-82E4-FDCFCEB4690B}" type="slidenum">
              <a:rPr lang="en-AU" altLang="en-US"/>
              <a:pPr>
                <a:defRPr/>
              </a:pPr>
              <a:t>‹#›</a:t>
            </a:fld>
            <a:endParaRPr lang="en-AU" altLang="en-US" dirty="0"/>
          </a:p>
        </p:txBody>
      </p:sp>
    </p:spTree>
    <p:extLst>
      <p:ext uri="{BB962C8B-B14F-4D97-AF65-F5344CB8AC3E}">
        <p14:creationId xmlns:p14="http://schemas.microsoft.com/office/powerpoint/2010/main" val="1022072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5032111" y="1535113"/>
            <a:ext cx="4378590"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95300" y="2362201"/>
            <a:ext cx="4376870"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032111" y="2362201"/>
            <a:ext cx="4378590"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E846DF41-9145-436E-A36B-8CEC023BB5E2}"/>
              </a:ext>
            </a:extLst>
          </p:cNvPr>
          <p:cNvSpPr>
            <a:spLocks noGrp="1"/>
          </p:cNvSpPr>
          <p:nvPr>
            <p:ph type="dt" sz="half" idx="10"/>
          </p:nvPr>
        </p:nvSpPr>
        <p:spPr/>
        <p:txBody>
          <a:bodyPr/>
          <a:lstStyle>
            <a:lvl1pPr>
              <a:defRPr/>
            </a:lvl1pPr>
          </a:lstStyle>
          <a:p>
            <a:pPr>
              <a:defRPr/>
            </a:pPr>
            <a:fld id="{BA2B2E6C-573D-4389-A727-EBFFFF582E80}" type="datetime1">
              <a:rPr lang="en-AU"/>
              <a:pPr>
                <a:defRPr/>
              </a:pPr>
              <a:t>14/11/2021</a:t>
            </a:fld>
            <a:endParaRPr lang="en-AU" dirty="0"/>
          </a:p>
        </p:txBody>
      </p:sp>
      <p:sp>
        <p:nvSpPr>
          <p:cNvPr id="8" name="Footer Placeholder 2">
            <a:extLst>
              <a:ext uri="{FF2B5EF4-FFF2-40B4-BE49-F238E27FC236}">
                <a16:creationId xmlns:a16="http://schemas.microsoft.com/office/drawing/2014/main" id="{8EDF707E-337D-4C0F-A847-8169C2FFC912}"/>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9" name="Slide Number Placeholder 22">
            <a:extLst>
              <a:ext uri="{FF2B5EF4-FFF2-40B4-BE49-F238E27FC236}">
                <a16:creationId xmlns:a16="http://schemas.microsoft.com/office/drawing/2014/main" id="{ED4826C6-3393-4627-830E-27832E898934}"/>
              </a:ext>
            </a:extLst>
          </p:cNvPr>
          <p:cNvSpPr>
            <a:spLocks noGrp="1"/>
          </p:cNvSpPr>
          <p:nvPr>
            <p:ph type="sldNum" sz="quarter" idx="12"/>
          </p:nvPr>
        </p:nvSpPr>
        <p:spPr/>
        <p:txBody>
          <a:bodyPr/>
          <a:lstStyle>
            <a:lvl1pPr>
              <a:defRPr/>
            </a:lvl1pPr>
          </a:lstStyle>
          <a:p>
            <a:pPr>
              <a:defRPr/>
            </a:pPr>
            <a:fld id="{16789D81-3CB3-4F5C-BB8A-31A3957E4104}" type="slidenum">
              <a:rPr lang="en-AU" altLang="en-US"/>
              <a:pPr>
                <a:defRPr/>
              </a:pPr>
              <a:t>‹#›</a:t>
            </a:fld>
            <a:endParaRPr lang="en-AU" altLang="en-US" dirty="0"/>
          </a:p>
        </p:txBody>
      </p:sp>
    </p:spTree>
    <p:extLst>
      <p:ext uri="{BB962C8B-B14F-4D97-AF65-F5344CB8AC3E}">
        <p14:creationId xmlns:p14="http://schemas.microsoft.com/office/powerpoint/2010/main" val="2410263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9E88D9E0-86FA-4216-B2D2-1F377A754D31}"/>
              </a:ext>
            </a:extLst>
          </p:cNvPr>
          <p:cNvSpPr>
            <a:spLocks noGrp="1"/>
          </p:cNvSpPr>
          <p:nvPr>
            <p:ph type="dt" sz="half" idx="10"/>
          </p:nvPr>
        </p:nvSpPr>
        <p:spPr/>
        <p:txBody>
          <a:bodyPr/>
          <a:lstStyle>
            <a:lvl1pPr>
              <a:defRPr/>
            </a:lvl1pPr>
          </a:lstStyle>
          <a:p>
            <a:pPr>
              <a:defRPr/>
            </a:pPr>
            <a:fld id="{6C57B66B-C7A6-4F13-ABCF-66F78A1038A3}" type="datetime1">
              <a:rPr lang="en-AU"/>
              <a:pPr>
                <a:defRPr/>
              </a:pPr>
              <a:t>14/11/2021</a:t>
            </a:fld>
            <a:endParaRPr lang="en-AU" dirty="0"/>
          </a:p>
        </p:txBody>
      </p:sp>
      <p:sp>
        <p:nvSpPr>
          <p:cNvPr id="4" name="Footer Placeholder 2">
            <a:extLst>
              <a:ext uri="{FF2B5EF4-FFF2-40B4-BE49-F238E27FC236}">
                <a16:creationId xmlns:a16="http://schemas.microsoft.com/office/drawing/2014/main" id="{39C59198-2FA2-4ADB-B5C5-E51C2985B75E}"/>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5" name="Slide Number Placeholder 22">
            <a:extLst>
              <a:ext uri="{FF2B5EF4-FFF2-40B4-BE49-F238E27FC236}">
                <a16:creationId xmlns:a16="http://schemas.microsoft.com/office/drawing/2014/main" id="{F2D412A9-9898-4019-8304-EED72FF07178}"/>
              </a:ext>
            </a:extLst>
          </p:cNvPr>
          <p:cNvSpPr>
            <a:spLocks noGrp="1"/>
          </p:cNvSpPr>
          <p:nvPr>
            <p:ph type="sldNum" sz="quarter" idx="12"/>
          </p:nvPr>
        </p:nvSpPr>
        <p:spPr/>
        <p:txBody>
          <a:bodyPr/>
          <a:lstStyle>
            <a:lvl1pPr>
              <a:defRPr/>
            </a:lvl1pPr>
          </a:lstStyle>
          <a:p>
            <a:pPr>
              <a:defRPr/>
            </a:pPr>
            <a:fld id="{D2194193-3731-4F2E-96AC-36E3DED26C8C}" type="slidenum">
              <a:rPr lang="en-AU" altLang="en-US"/>
              <a:pPr>
                <a:defRPr/>
              </a:pPr>
              <a:t>‹#›</a:t>
            </a:fld>
            <a:endParaRPr lang="en-AU" altLang="en-US" dirty="0"/>
          </a:p>
        </p:txBody>
      </p:sp>
    </p:spTree>
    <p:extLst>
      <p:ext uri="{BB962C8B-B14F-4D97-AF65-F5344CB8AC3E}">
        <p14:creationId xmlns:p14="http://schemas.microsoft.com/office/powerpoint/2010/main" val="3409230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1A20B8FA-D36B-47D5-895C-37F52B0BFA67}"/>
              </a:ext>
            </a:extLst>
          </p:cNvPr>
          <p:cNvSpPr>
            <a:spLocks noGrp="1"/>
          </p:cNvSpPr>
          <p:nvPr>
            <p:ph type="dt" sz="half" idx="10"/>
          </p:nvPr>
        </p:nvSpPr>
        <p:spPr/>
        <p:txBody>
          <a:bodyPr/>
          <a:lstStyle>
            <a:lvl1pPr>
              <a:defRPr/>
            </a:lvl1pPr>
          </a:lstStyle>
          <a:p>
            <a:pPr>
              <a:defRPr/>
            </a:pPr>
            <a:fld id="{38FA00F3-F39A-4C49-A7A9-66B118FA98D3}" type="datetime1">
              <a:rPr lang="en-AU"/>
              <a:pPr>
                <a:defRPr/>
              </a:pPr>
              <a:t>14/11/2021</a:t>
            </a:fld>
            <a:endParaRPr lang="en-AU" dirty="0"/>
          </a:p>
        </p:txBody>
      </p:sp>
      <p:sp>
        <p:nvSpPr>
          <p:cNvPr id="3" name="Footer Placeholder 2">
            <a:extLst>
              <a:ext uri="{FF2B5EF4-FFF2-40B4-BE49-F238E27FC236}">
                <a16:creationId xmlns:a16="http://schemas.microsoft.com/office/drawing/2014/main" id="{992F182E-AB34-4249-BE69-BA074807ECFD}"/>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4" name="Slide Number Placeholder 22">
            <a:extLst>
              <a:ext uri="{FF2B5EF4-FFF2-40B4-BE49-F238E27FC236}">
                <a16:creationId xmlns:a16="http://schemas.microsoft.com/office/drawing/2014/main" id="{5D246CC2-AC64-4951-A326-F555216441C8}"/>
              </a:ext>
            </a:extLst>
          </p:cNvPr>
          <p:cNvSpPr>
            <a:spLocks noGrp="1"/>
          </p:cNvSpPr>
          <p:nvPr>
            <p:ph type="sldNum" sz="quarter" idx="12"/>
          </p:nvPr>
        </p:nvSpPr>
        <p:spPr/>
        <p:txBody>
          <a:bodyPr/>
          <a:lstStyle>
            <a:lvl1pPr>
              <a:defRPr/>
            </a:lvl1pPr>
          </a:lstStyle>
          <a:p>
            <a:pPr>
              <a:defRPr/>
            </a:pPr>
            <a:fld id="{B1650519-A273-44ED-ADBD-66227BFE1F11}" type="slidenum">
              <a:rPr lang="en-AU" altLang="en-US"/>
              <a:pPr>
                <a:defRPr/>
              </a:pPr>
              <a:t>‹#›</a:t>
            </a:fld>
            <a:endParaRPr lang="en-AU" altLang="en-US" dirty="0"/>
          </a:p>
        </p:txBody>
      </p:sp>
    </p:spTree>
    <p:extLst>
      <p:ext uri="{BB962C8B-B14F-4D97-AF65-F5344CB8AC3E}">
        <p14:creationId xmlns:p14="http://schemas.microsoft.com/office/powerpoint/2010/main" val="169993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95300" y="1524001"/>
            <a:ext cx="3259006"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872971" y="273051"/>
            <a:ext cx="5537729"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3110DCC7-6B52-45A9-ACFB-63EDBF51ABD6}"/>
              </a:ext>
            </a:extLst>
          </p:cNvPr>
          <p:cNvSpPr>
            <a:spLocks noGrp="1"/>
          </p:cNvSpPr>
          <p:nvPr>
            <p:ph type="dt" sz="half" idx="10"/>
          </p:nvPr>
        </p:nvSpPr>
        <p:spPr/>
        <p:txBody>
          <a:bodyPr/>
          <a:lstStyle>
            <a:lvl1pPr>
              <a:defRPr/>
            </a:lvl1pPr>
          </a:lstStyle>
          <a:p>
            <a:pPr>
              <a:defRPr/>
            </a:pPr>
            <a:fld id="{FF0256A5-029D-492E-B5E9-8233DCEC671E}" type="datetime1">
              <a:rPr lang="en-AU"/>
              <a:pPr>
                <a:defRPr/>
              </a:pPr>
              <a:t>14/11/2021</a:t>
            </a:fld>
            <a:endParaRPr lang="en-AU" dirty="0"/>
          </a:p>
        </p:txBody>
      </p:sp>
      <p:sp>
        <p:nvSpPr>
          <p:cNvPr id="6" name="Footer Placeholder 2">
            <a:extLst>
              <a:ext uri="{FF2B5EF4-FFF2-40B4-BE49-F238E27FC236}">
                <a16:creationId xmlns:a16="http://schemas.microsoft.com/office/drawing/2014/main" id="{9637C927-BDA3-41AB-9CAB-A1E5DAF82A28}"/>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7" name="Slide Number Placeholder 22">
            <a:extLst>
              <a:ext uri="{FF2B5EF4-FFF2-40B4-BE49-F238E27FC236}">
                <a16:creationId xmlns:a16="http://schemas.microsoft.com/office/drawing/2014/main" id="{4E6BBA26-ABC5-435E-946F-9090A02635CB}"/>
              </a:ext>
            </a:extLst>
          </p:cNvPr>
          <p:cNvSpPr>
            <a:spLocks noGrp="1"/>
          </p:cNvSpPr>
          <p:nvPr>
            <p:ph type="sldNum" sz="quarter" idx="12"/>
          </p:nvPr>
        </p:nvSpPr>
        <p:spPr/>
        <p:txBody>
          <a:bodyPr/>
          <a:lstStyle>
            <a:lvl1pPr>
              <a:defRPr/>
            </a:lvl1pPr>
          </a:lstStyle>
          <a:p>
            <a:pPr>
              <a:defRPr/>
            </a:pPr>
            <a:fld id="{88315DE4-A14A-4071-A4EF-1D53886DC2CE}" type="slidenum">
              <a:rPr lang="en-AU" altLang="en-US"/>
              <a:pPr>
                <a:defRPr/>
              </a:pPr>
              <a:t>‹#›</a:t>
            </a:fld>
            <a:endParaRPr lang="en-AU" altLang="en-US" dirty="0"/>
          </a:p>
        </p:txBody>
      </p:sp>
    </p:spTree>
    <p:extLst>
      <p:ext uri="{BB962C8B-B14F-4D97-AF65-F5344CB8AC3E}">
        <p14:creationId xmlns:p14="http://schemas.microsoft.com/office/powerpoint/2010/main" val="82727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59436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981200" y="1831975"/>
            <a:ext cx="59436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1981200" y="1166787"/>
            <a:ext cx="59436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179399C7-1D65-4C6B-B8DD-2A69B515181A}"/>
              </a:ext>
            </a:extLst>
          </p:cNvPr>
          <p:cNvSpPr>
            <a:spLocks noGrp="1"/>
          </p:cNvSpPr>
          <p:nvPr>
            <p:ph type="dt" sz="half" idx="10"/>
          </p:nvPr>
        </p:nvSpPr>
        <p:spPr/>
        <p:txBody>
          <a:bodyPr/>
          <a:lstStyle>
            <a:lvl1pPr>
              <a:defRPr/>
            </a:lvl1pPr>
          </a:lstStyle>
          <a:p>
            <a:pPr>
              <a:defRPr/>
            </a:pPr>
            <a:fld id="{204E2405-7F62-41F5-9401-06444BF1C80E}" type="datetime1">
              <a:rPr lang="en-AU"/>
              <a:pPr>
                <a:defRPr/>
              </a:pPr>
              <a:t>14/11/2021</a:t>
            </a:fld>
            <a:endParaRPr lang="en-AU" dirty="0"/>
          </a:p>
        </p:txBody>
      </p:sp>
      <p:sp>
        <p:nvSpPr>
          <p:cNvPr id="6" name="Footer Placeholder 2">
            <a:extLst>
              <a:ext uri="{FF2B5EF4-FFF2-40B4-BE49-F238E27FC236}">
                <a16:creationId xmlns:a16="http://schemas.microsoft.com/office/drawing/2014/main" id="{9FE279AB-7829-4866-9AD7-990C0C6E1FE9}"/>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7" name="Slide Number Placeholder 22">
            <a:extLst>
              <a:ext uri="{FF2B5EF4-FFF2-40B4-BE49-F238E27FC236}">
                <a16:creationId xmlns:a16="http://schemas.microsoft.com/office/drawing/2014/main" id="{B04EA0CD-62EE-4360-8A6E-6BDEED5581A1}"/>
              </a:ext>
            </a:extLst>
          </p:cNvPr>
          <p:cNvSpPr>
            <a:spLocks noGrp="1"/>
          </p:cNvSpPr>
          <p:nvPr>
            <p:ph type="sldNum" sz="quarter" idx="12"/>
          </p:nvPr>
        </p:nvSpPr>
        <p:spPr/>
        <p:txBody>
          <a:bodyPr/>
          <a:lstStyle>
            <a:lvl1pPr>
              <a:defRPr/>
            </a:lvl1pPr>
          </a:lstStyle>
          <a:p>
            <a:pPr>
              <a:defRPr/>
            </a:pPr>
            <a:fld id="{DC7CD590-4888-4643-8431-BD40E1355621}" type="slidenum">
              <a:rPr lang="en-AU" altLang="en-US"/>
              <a:pPr>
                <a:defRPr/>
              </a:pPr>
              <a:t>‹#›</a:t>
            </a:fld>
            <a:endParaRPr lang="en-AU" altLang="en-US" dirty="0"/>
          </a:p>
        </p:txBody>
      </p:sp>
    </p:spTree>
    <p:extLst>
      <p:ext uri="{BB962C8B-B14F-4D97-AF65-F5344CB8AC3E}">
        <p14:creationId xmlns:p14="http://schemas.microsoft.com/office/powerpoint/2010/main" val="3580111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01DE5519-1EAC-4F11-9854-A4A3A7B402A6}"/>
              </a:ext>
            </a:extLst>
          </p:cNvPr>
          <p:cNvSpPr>
            <a:spLocks noGrp="1"/>
          </p:cNvSpPr>
          <p:nvPr>
            <p:ph type="title"/>
          </p:nvPr>
        </p:nvSpPr>
        <p:spPr>
          <a:xfrm>
            <a:off x="495300" y="274638"/>
            <a:ext cx="89154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a:extLst>
              <a:ext uri="{FF2B5EF4-FFF2-40B4-BE49-F238E27FC236}">
                <a16:creationId xmlns:a16="http://schemas.microsoft.com/office/drawing/2014/main" id="{C96DBB76-0871-4F9B-80F9-9BEAEB08BF9D}"/>
              </a:ext>
            </a:extLst>
          </p:cNvPr>
          <p:cNvSpPr>
            <a:spLocks noGrp="1"/>
          </p:cNvSpPr>
          <p:nvPr>
            <p:ph type="body" idx="1"/>
          </p:nvPr>
        </p:nvSpPr>
        <p:spPr bwMode="auto">
          <a:xfrm>
            <a:off x="495300" y="1600200"/>
            <a:ext cx="89154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AB779A74-F3BE-42B1-9BB4-6E97AA51F65B}"/>
              </a:ext>
            </a:extLst>
          </p:cNvPr>
          <p:cNvSpPr>
            <a:spLocks noGrp="1"/>
          </p:cNvSpPr>
          <p:nvPr>
            <p:ph type="dt" sz="half" idx="2"/>
          </p:nvPr>
        </p:nvSpPr>
        <p:spPr>
          <a:xfrm>
            <a:off x="495300" y="6416675"/>
            <a:ext cx="23114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0BE0E483-2A5F-4B99-AA3A-A7F59B27AA92}" type="datetime1">
              <a:rPr lang="en-AU"/>
              <a:pPr>
                <a:defRPr/>
              </a:pPr>
              <a:t>14/11/2021</a:t>
            </a:fld>
            <a:endParaRPr lang="en-AU" dirty="0"/>
          </a:p>
        </p:txBody>
      </p:sp>
      <p:sp>
        <p:nvSpPr>
          <p:cNvPr id="3" name="Footer Placeholder 2">
            <a:extLst>
              <a:ext uri="{FF2B5EF4-FFF2-40B4-BE49-F238E27FC236}">
                <a16:creationId xmlns:a16="http://schemas.microsoft.com/office/drawing/2014/main" id="{9EBDD5CF-951A-4586-BD4B-97DC591FEA13}"/>
              </a:ext>
            </a:extLst>
          </p:cNvPr>
          <p:cNvSpPr>
            <a:spLocks noGrp="1"/>
          </p:cNvSpPr>
          <p:nvPr>
            <p:ph type="ftr" sz="quarter" idx="3"/>
          </p:nvPr>
        </p:nvSpPr>
        <p:spPr>
          <a:xfrm>
            <a:off x="3384550" y="6416675"/>
            <a:ext cx="31369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r>
              <a:rPr lang="en-AU" dirty="0"/>
              <a:t>Presentation to Western Areas NL - 16 November 2007</a:t>
            </a:r>
          </a:p>
        </p:txBody>
      </p:sp>
      <p:sp>
        <p:nvSpPr>
          <p:cNvPr id="23" name="Slide Number Placeholder 22">
            <a:extLst>
              <a:ext uri="{FF2B5EF4-FFF2-40B4-BE49-F238E27FC236}">
                <a16:creationId xmlns:a16="http://schemas.microsoft.com/office/drawing/2014/main" id="{A83C681A-A007-4E83-987A-27AC6A24ABFC}"/>
              </a:ext>
            </a:extLst>
          </p:cNvPr>
          <p:cNvSpPr>
            <a:spLocks noGrp="1"/>
          </p:cNvSpPr>
          <p:nvPr>
            <p:ph type="sldNum" sz="quarter" idx="4"/>
          </p:nvPr>
        </p:nvSpPr>
        <p:spPr>
          <a:xfrm>
            <a:off x="8585200" y="6416675"/>
            <a:ext cx="8255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a:solidFill>
                  <a:srgbClr val="BCBCBC"/>
                </a:solidFill>
              </a:defRPr>
            </a:lvl1pPr>
          </a:lstStyle>
          <a:p>
            <a:pPr>
              <a:defRPr/>
            </a:pPr>
            <a:fld id="{32030A76-25EA-4E86-A5A8-5277181C0AB4}" type="slidenum">
              <a:rPr lang="en-AU" altLang="en-US"/>
              <a:pPr>
                <a:defRPr/>
              </a:pPr>
              <a:t>‹#›</a:t>
            </a:fld>
            <a:endParaRPr lang="en-AU" altLang="en-US" dirty="0"/>
          </a:p>
        </p:txBody>
      </p:sp>
    </p:spTree>
  </p:cSld>
  <p:clrMap bg1="dk1" tx1="lt1" bg2="dk2" tx2="lt2" accent1="accent1" accent2="accent2" accent3="accent3" accent4="accent4" accent5="accent5" accent6="accent6" hlink="hlink" folHlink="folHlink"/>
  <p:sldLayoutIdLst>
    <p:sldLayoutId id="2147484878" r:id="rId1"/>
    <p:sldLayoutId id="2147484879" r:id="rId2"/>
    <p:sldLayoutId id="2147484889" r:id="rId3"/>
    <p:sldLayoutId id="2147484880" r:id="rId4"/>
    <p:sldLayoutId id="2147484881" r:id="rId5"/>
    <p:sldLayoutId id="2147484882" r:id="rId6"/>
    <p:sldLayoutId id="2147484883" r:id="rId7"/>
    <p:sldLayoutId id="2147484884" r:id="rId8"/>
    <p:sldLayoutId id="2147484885" r:id="rId9"/>
    <p:sldLayoutId id="2147484886" r:id="rId10"/>
    <p:sldLayoutId id="2147484887" r:id="rId11"/>
  </p:sldLayoutIdLst>
  <p:hf hdr="0" ft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a:defRPr>
      </a:lvl2pPr>
      <a:lvl3pPr algn="ctr" rtl="0" eaLnBrk="0" fontAlgn="base" hangingPunct="0">
        <a:spcBef>
          <a:spcPct val="0"/>
        </a:spcBef>
        <a:spcAft>
          <a:spcPct val="0"/>
        </a:spcAft>
        <a:defRPr sz="4100" b="1">
          <a:solidFill>
            <a:schemeClr val="tx1"/>
          </a:solidFill>
          <a:latin typeface="Lucida Sans"/>
        </a:defRPr>
      </a:lvl3pPr>
      <a:lvl4pPr algn="ctr" rtl="0" eaLnBrk="0" fontAlgn="base" hangingPunct="0">
        <a:spcBef>
          <a:spcPct val="0"/>
        </a:spcBef>
        <a:spcAft>
          <a:spcPct val="0"/>
        </a:spcAft>
        <a:defRPr sz="4100" b="1">
          <a:solidFill>
            <a:schemeClr val="tx1"/>
          </a:solidFill>
          <a:latin typeface="Lucida Sans"/>
        </a:defRPr>
      </a:lvl4pPr>
      <a:lvl5pPr algn="ctr" rtl="0" eaLnBrk="0" fontAlgn="base" hangingPunct="0">
        <a:spcBef>
          <a:spcPct val="0"/>
        </a:spcBef>
        <a:spcAft>
          <a:spcPct val="0"/>
        </a:spcAft>
        <a:defRPr sz="4100" b="1">
          <a:solidFill>
            <a:schemeClr val="tx1"/>
          </a:solidFill>
          <a:latin typeface="Lucida Sans"/>
        </a:defRPr>
      </a:lvl5pPr>
      <a:lvl6pPr marL="457200" algn="ctr" rtl="0" fontAlgn="base">
        <a:spcBef>
          <a:spcPct val="0"/>
        </a:spcBef>
        <a:spcAft>
          <a:spcPct val="0"/>
        </a:spcAft>
        <a:defRPr sz="4100" b="1">
          <a:solidFill>
            <a:schemeClr val="tx1"/>
          </a:solidFill>
          <a:latin typeface="Lucida Sans"/>
        </a:defRPr>
      </a:lvl6pPr>
      <a:lvl7pPr marL="914400" algn="ctr" rtl="0" fontAlgn="base">
        <a:spcBef>
          <a:spcPct val="0"/>
        </a:spcBef>
        <a:spcAft>
          <a:spcPct val="0"/>
        </a:spcAft>
        <a:defRPr sz="4100" b="1">
          <a:solidFill>
            <a:schemeClr val="tx1"/>
          </a:solidFill>
          <a:latin typeface="Lucida Sans"/>
        </a:defRPr>
      </a:lvl7pPr>
      <a:lvl8pPr marL="1371600" algn="ctr" rtl="0" fontAlgn="base">
        <a:spcBef>
          <a:spcPct val="0"/>
        </a:spcBef>
        <a:spcAft>
          <a:spcPct val="0"/>
        </a:spcAft>
        <a:defRPr sz="4100" b="1">
          <a:solidFill>
            <a:schemeClr val="tx1"/>
          </a:solidFill>
          <a:latin typeface="Lucida Sans"/>
        </a:defRPr>
      </a:lvl8pPr>
      <a:lvl9pPr marL="1828800" algn="ctr" rtl="0" fontAlgn="base">
        <a:spcBef>
          <a:spcPct val="0"/>
        </a:spcBef>
        <a:spcAft>
          <a:spcPct val="0"/>
        </a:spcAft>
        <a:defRPr sz="4100" b="1">
          <a:solidFill>
            <a:schemeClr val="tx1"/>
          </a:solidFill>
          <a:latin typeface="Lucida Sans"/>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3729619-ED05-4474-A38B-95895D153E2C}"/>
              </a:ext>
            </a:extLst>
          </p:cNvPr>
          <p:cNvSpPr>
            <a:spLocks noGrp="1"/>
          </p:cNvSpPr>
          <p:nvPr>
            <p:ph type="title"/>
          </p:nvPr>
        </p:nvSpPr>
        <p:spPr bwMode="auto">
          <a:xfrm>
            <a:off x="495300" y="275167"/>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78B401F5-70DE-4650-92BA-496FEAFA82A2}"/>
              </a:ext>
            </a:extLst>
          </p:cNvPr>
          <p:cNvSpPr>
            <a:spLocks noGrp="1"/>
          </p:cNvSpPr>
          <p:nvPr>
            <p:ph type="body" idx="1"/>
          </p:nvPr>
        </p:nvSpPr>
        <p:spPr bwMode="auto">
          <a:xfrm>
            <a:off x="495300" y="1600201"/>
            <a:ext cx="89154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a:extLst>
              <a:ext uri="{FF2B5EF4-FFF2-40B4-BE49-F238E27FC236}">
                <a16:creationId xmlns:a16="http://schemas.microsoft.com/office/drawing/2014/main" id="{7F6E2F3D-8AD8-4370-88BC-314F5F025CA3}"/>
              </a:ext>
            </a:extLst>
          </p:cNvPr>
          <p:cNvSpPr>
            <a:spLocks noGrp="1"/>
          </p:cNvSpPr>
          <p:nvPr>
            <p:ph type="dt" sz="half" idx="2"/>
          </p:nvPr>
        </p:nvSpPr>
        <p:spPr>
          <a:xfrm>
            <a:off x="495300" y="6356351"/>
            <a:ext cx="2311400" cy="366183"/>
          </a:xfrm>
          <a:prstGeom prst="rect">
            <a:avLst/>
          </a:prstGeom>
        </p:spPr>
        <p:txBody>
          <a:bodyPr vert="horz" lIns="91440" tIns="45720" rIns="91440" bIns="45720" rtlCol="0" anchor="ctr"/>
          <a:lstStyle>
            <a:lvl1pPr algn="l" eaLnBrk="1" hangingPunct="1">
              <a:defRPr sz="1300">
                <a:solidFill>
                  <a:schemeClr val="tx1">
                    <a:tint val="75000"/>
                  </a:schemeClr>
                </a:solidFill>
              </a:defRPr>
            </a:lvl1pPr>
          </a:lstStyle>
          <a:p>
            <a:pPr>
              <a:defRPr/>
            </a:pPr>
            <a:fld id="{8EE118EB-6263-45B2-83F7-D2E0A80CD1BB}" type="datetime1">
              <a:rPr lang="en-AU"/>
              <a:pPr>
                <a:defRPr/>
              </a:pPr>
              <a:t>14/11/2021</a:t>
            </a:fld>
            <a:endParaRPr lang="en-AU" dirty="0"/>
          </a:p>
        </p:txBody>
      </p:sp>
      <p:sp>
        <p:nvSpPr>
          <p:cNvPr id="5" name="Footer Placeholder 4">
            <a:extLst>
              <a:ext uri="{FF2B5EF4-FFF2-40B4-BE49-F238E27FC236}">
                <a16:creationId xmlns:a16="http://schemas.microsoft.com/office/drawing/2014/main" id="{BC9F3435-1676-4482-AD85-80944750F6D1}"/>
              </a:ext>
            </a:extLst>
          </p:cNvPr>
          <p:cNvSpPr>
            <a:spLocks noGrp="1"/>
          </p:cNvSpPr>
          <p:nvPr>
            <p:ph type="ftr" sz="quarter" idx="3"/>
          </p:nvPr>
        </p:nvSpPr>
        <p:spPr>
          <a:xfrm>
            <a:off x="3384550" y="6356351"/>
            <a:ext cx="3136900" cy="366183"/>
          </a:xfrm>
          <a:prstGeom prst="rect">
            <a:avLst/>
          </a:prstGeom>
        </p:spPr>
        <p:txBody>
          <a:bodyPr vert="horz" lIns="91440" tIns="45720" rIns="91440" bIns="45720" rtlCol="0" anchor="ctr"/>
          <a:lstStyle>
            <a:lvl1pPr algn="ctr" eaLnBrk="1" hangingPunct="1">
              <a:defRPr sz="1300">
                <a:solidFill>
                  <a:schemeClr val="tx1">
                    <a:tint val="75000"/>
                  </a:schemeClr>
                </a:solidFill>
              </a:defRPr>
            </a:lvl1pPr>
          </a:lstStyle>
          <a:p>
            <a:pPr>
              <a:defRPr/>
            </a:pPr>
            <a:r>
              <a:rPr lang="en-AU" dirty="0"/>
              <a:t>Presentation to Western Areas NL - 16 November 2007</a:t>
            </a:r>
          </a:p>
        </p:txBody>
      </p:sp>
      <p:sp>
        <p:nvSpPr>
          <p:cNvPr id="6" name="Slide Number Placeholder 5">
            <a:extLst>
              <a:ext uri="{FF2B5EF4-FFF2-40B4-BE49-F238E27FC236}">
                <a16:creationId xmlns:a16="http://schemas.microsoft.com/office/drawing/2014/main" id="{AD27DC77-F13F-4CEB-AE6A-2B8AD46D6E8B}"/>
              </a:ext>
            </a:extLst>
          </p:cNvPr>
          <p:cNvSpPr>
            <a:spLocks noGrp="1"/>
          </p:cNvSpPr>
          <p:nvPr>
            <p:ph type="sldNum" sz="quarter" idx="4"/>
          </p:nvPr>
        </p:nvSpPr>
        <p:spPr>
          <a:xfrm>
            <a:off x="7099300" y="6356351"/>
            <a:ext cx="23114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300" smtClean="0">
                <a:solidFill>
                  <a:srgbClr val="898989"/>
                </a:solidFill>
              </a:defRPr>
            </a:lvl1pPr>
          </a:lstStyle>
          <a:p>
            <a:pPr>
              <a:defRPr/>
            </a:pPr>
            <a:fld id="{4878463F-FD41-422A-9653-5B10340CAA2D}" type="slidenum">
              <a:rPr lang="en-AU" altLang="en-US"/>
              <a:pPr>
                <a:defRPr/>
              </a:pPr>
              <a:t>‹#›</a:t>
            </a:fld>
            <a:endParaRPr lang="en-AU" altLang="en-US" dirty="0"/>
          </a:p>
        </p:txBody>
      </p:sp>
    </p:spTree>
    <p:extLst>
      <p:ext uri="{BB962C8B-B14F-4D97-AF65-F5344CB8AC3E}">
        <p14:creationId xmlns:p14="http://schemas.microsoft.com/office/powerpoint/2010/main" val="1308697346"/>
      </p:ext>
    </p:extLst>
  </p:cSld>
  <p:clrMap bg1="lt1" tx1="dk1" bg2="lt2" tx2="dk2" accent1="accent1" accent2="accent2" accent3="accent3" accent4="accent4" accent5="accent5" accent6="accent6" hlink="hlink" folHlink="folHlink"/>
  <p:sldLayoutIdLst>
    <p:sldLayoutId id="2147484891" r:id="rId1"/>
    <p:sldLayoutId id="2147484892" r:id="rId2"/>
    <p:sldLayoutId id="2147484893" r:id="rId3"/>
    <p:sldLayoutId id="2147484894" r:id="rId4"/>
    <p:sldLayoutId id="2147484895" r:id="rId5"/>
    <p:sldLayoutId id="2147484896" r:id="rId6"/>
    <p:sldLayoutId id="2147484897" r:id="rId7"/>
    <p:sldLayoutId id="2147484898" r:id="rId8"/>
    <p:sldLayoutId id="2147484899" r:id="rId9"/>
    <p:sldLayoutId id="2147484900" r:id="rId10"/>
    <p:sldLayoutId id="2147484901" r:id="rId11"/>
    <p:sldLayoutId id="2147484902" r:id="rId12"/>
  </p:sldLayoutIdLst>
  <p:hf hdr="0" ftr="0" dt="0"/>
  <p:txStyles>
    <p:titleStyle>
      <a:lvl1pPr algn="ctr" rtl="0" eaLnBrk="0" fontAlgn="base" hangingPunct="0">
        <a:spcBef>
          <a:spcPct val="0"/>
        </a:spcBef>
        <a:spcAft>
          <a:spcPct val="0"/>
        </a:spcAft>
        <a:defRPr sz="4767" kern="1200">
          <a:solidFill>
            <a:schemeClr val="tx1"/>
          </a:solidFill>
          <a:latin typeface="+mj-lt"/>
          <a:ea typeface="+mj-ea"/>
          <a:cs typeface="+mj-cs"/>
        </a:defRPr>
      </a:lvl1pPr>
      <a:lvl2pPr algn="ctr" rtl="0" eaLnBrk="0" fontAlgn="base" hangingPunct="0">
        <a:spcBef>
          <a:spcPct val="0"/>
        </a:spcBef>
        <a:spcAft>
          <a:spcPct val="0"/>
        </a:spcAft>
        <a:defRPr sz="4767">
          <a:solidFill>
            <a:schemeClr val="tx1"/>
          </a:solidFill>
          <a:latin typeface="Calibri" pitchFamily="34" charset="0"/>
        </a:defRPr>
      </a:lvl2pPr>
      <a:lvl3pPr algn="ctr" rtl="0" eaLnBrk="0" fontAlgn="base" hangingPunct="0">
        <a:spcBef>
          <a:spcPct val="0"/>
        </a:spcBef>
        <a:spcAft>
          <a:spcPct val="0"/>
        </a:spcAft>
        <a:defRPr sz="4767">
          <a:solidFill>
            <a:schemeClr val="tx1"/>
          </a:solidFill>
          <a:latin typeface="Calibri" pitchFamily="34" charset="0"/>
        </a:defRPr>
      </a:lvl3pPr>
      <a:lvl4pPr algn="ctr" rtl="0" eaLnBrk="0" fontAlgn="base" hangingPunct="0">
        <a:spcBef>
          <a:spcPct val="0"/>
        </a:spcBef>
        <a:spcAft>
          <a:spcPct val="0"/>
        </a:spcAft>
        <a:defRPr sz="4767">
          <a:solidFill>
            <a:schemeClr val="tx1"/>
          </a:solidFill>
          <a:latin typeface="Calibri" pitchFamily="34" charset="0"/>
        </a:defRPr>
      </a:lvl4pPr>
      <a:lvl5pPr algn="ctr" rtl="0" eaLnBrk="0" fontAlgn="base" hangingPunct="0">
        <a:spcBef>
          <a:spcPct val="0"/>
        </a:spcBef>
        <a:spcAft>
          <a:spcPct val="0"/>
        </a:spcAft>
        <a:defRPr sz="4767">
          <a:solidFill>
            <a:schemeClr val="tx1"/>
          </a:solidFill>
          <a:latin typeface="Calibri" pitchFamily="34" charset="0"/>
        </a:defRPr>
      </a:lvl5pPr>
      <a:lvl6pPr marL="495285" algn="ctr" rtl="0" fontAlgn="base">
        <a:spcBef>
          <a:spcPct val="0"/>
        </a:spcBef>
        <a:spcAft>
          <a:spcPct val="0"/>
        </a:spcAft>
        <a:defRPr sz="4767">
          <a:solidFill>
            <a:schemeClr val="tx1"/>
          </a:solidFill>
          <a:latin typeface="Calibri" pitchFamily="34" charset="0"/>
        </a:defRPr>
      </a:lvl6pPr>
      <a:lvl7pPr marL="990570" algn="ctr" rtl="0" fontAlgn="base">
        <a:spcBef>
          <a:spcPct val="0"/>
        </a:spcBef>
        <a:spcAft>
          <a:spcPct val="0"/>
        </a:spcAft>
        <a:defRPr sz="4767">
          <a:solidFill>
            <a:schemeClr val="tx1"/>
          </a:solidFill>
          <a:latin typeface="Calibri" pitchFamily="34" charset="0"/>
        </a:defRPr>
      </a:lvl7pPr>
      <a:lvl8pPr marL="1485854" algn="ctr" rtl="0" fontAlgn="base">
        <a:spcBef>
          <a:spcPct val="0"/>
        </a:spcBef>
        <a:spcAft>
          <a:spcPct val="0"/>
        </a:spcAft>
        <a:defRPr sz="4767">
          <a:solidFill>
            <a:schemeClr val="tx1"/>
          </a:solidFill>
          <a:latin typeface="Calibri" pitchFamily="34" charset="0"/>
        </a:defRPr>
      </a:lvl8pPr>
      <a:lvl9pPr marL="1981139" algn="ctr" rtl="0" fontAlgn="base">
        <a:spcBef>
          <a:spcPct val="0"/>
        </a:spcBef>
        <a:spcAft>
          <a:spcPct val="0"/>
        </a:spcAft>
        <a:defRPr sz="4767">
          <a:solidFill>
            <a:schemeClr val="tx1"/>
          </a:solidFill>
          <a:latin typeface="Calibri" pitchFamily="34" charset="0"/>
        </a:defRPr>
      </a:lvl9pPr>
    </p:titleStyle>
    <p:bodyStyle>
      <a:lvl1pPr marL="371464" indent="-371464" algn="l" rtl="0" eaLnBrk="0" fontAlgn="base" hangingPunct="0">
        <a:spcBef>
          <a:spcPct val="20000"/>
        </a:spcBef>
        <a:spcAft>
          <a:spcPct val="0"/>
        </a:spcAft>
        <a:buFont typeface="Arial" panose="020B0604020202020204" pitchFamily="34" charset="0"/>
        <a:buChar char="•"/>
        <a:defRPr sz="3467" kern="1200">
          <a:solidFill>
            <a:schemeClr val="tx1"/>
          </a:solidFill>
          <a:latin typeface="+mn-lt"/>
          <a:ea typeface="+mn-ea"/>
          <a:cs typeface="+mn-cs"/>
        </a:defRPr>
      </a:lvl1pPr>
      <a:lvl2pPr marL="804838" indent="-309553" algn="l" rtl="0" eaLnBrk="0" fontAlgn="base" hangingPunct="0">
        <a:spcBef>
          <a:spcPct val="20000"/>
        </a:spcBef>
        <a:spcAft>
          <a:spcPct val="0"/>
        </a:spcAft>
        <a:buFont typeface="Arial" panose="020B0604020202020204" pitchFamily="34" charset="0"/>
        <a:buChar char="–"/>
        <a:defRPr sz="3033" kern="1200">
          <a:solidFill>
            <a:schemeClr val="tx1"/>
          </a:solidFill>
          <a:latin typeface="+mn-lt"/>
          <a:ea typeface="+mn-ea"/>
          <a:cs typeface="+mn-cs"/>
        </a:defRPr>
      </a:lvl2pPr>
      <a:lvl3pPr marL="1238212" indent="-247642"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33497" indent="-247642" algn="l" rtl="0" eaLnBrk="0" fontAlgn="base" hangingPunct="0">
        <a:spcBef>
          <a:spcPct val="20000"/>
        </a:spcBef>
        <a:spcAft>
          <a:spcPct val="0"/>
        </a:spcAft>
        <a:buFont typeface="Arial" panose="020B0604020202020204" pitchFamily="34" charset="0"/>
        <a:buChar char="–"/>
        <a:defRPr sz="2167" kern="1200">
          <a:solidFill>
            <a:schemeClr val="tx1"/>
          </a:solidFill>
          <a:latin typeface="+mn-lt"/>
          <a:ea typeface="+mn-ea"/>
          <a:cs typeface="+mn-cs"/>
        </a:defRPr>
      </a:lvl4pPr>
      <a:lvl5pPr marL="2228781" indent="-247642" algn="l" rtl="0" eaLnBrk="0" fontAlgn="base" hangingPunct="0">
        <a:spcBef>
          <a:spcPct val="20000"/>
        </a:spcBef>
        <a:spcAft>
          <a:spcPct val="0"/>
        </a:spcAft>
        <a:buFont typeface="Arial" panose="020B0604020202020204" pitchFamily="34" charset="0"/>
        <a:buChar char="»"/>
        <a:defRPr sz="2167" kern="1200">
          <a:solidFill>
            <a:schemeClr val="tx1"/>
          </a:solidFill>
          <a:latin typeface="+mn-lt"/>
          <a:ea typeface="+mn-ea"/>
          <a:cs typeface="+mn-cs"/>
        </a:defRPr>
      </a:lvl5pPr>
      <a:lvl6pPr marL="2724066"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3729619-ED05-4474-A38B-95895D153E2C}"/>
              </a:ext>
            </a:extLst>
          </p:cNvPr>
          <p:cNvSpPr>
            <a:spLocks noGrp="1"/>
          </p:cNvSpPr>
          <p:nvPr>
            <p:ph type="title"/>
          </p:nvPr>
        </p:nvSpPr>
        <p:spPr bwMode="auto">
          <a:xfrm>
            <a:off x="495300" y="275167"/>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78B401F5-70DE-4650-92BA-496FEAFA82A2}"/>
              </a:ext>
            </a:extLst>
          </p:cNvPr>
          <p:cNvSpPr>
            <a:spLocks noGrp="1"/>
          </p:cNvSpPr>
          <p:nvPr>
            <p:ph type="body" idx="1"/>
          </p:nvPr>
        </p:nvSpPr>
        <p:spPr bwMode="auto">
          <a:xfrm>
            <a:off x="495300" y="1600201"/>
            <a:ext cx="89154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a:extLst>
              <a:ext uri="{FF2B5EF4-FFF2-40B4-BE49-F238E27FC236}">
                <a16:creationId xmlns:a16="http://schemas.microsoft.com/office/drawing/2014/main" id="{7F6E2F3D-8AD8-4370-88BC-314F5F025CA3}"/>
              </a:ext>
            </a:extLst>
          </p:cNvPr>
          <p:cNvSpPr>
            <a:spLocks noGrp="1"/>
          </p:cNvSpPr>
          <p:nvPr>
            <p:ph type="dt" sz="half" idx="2"/>
          </p:nvPr>
        </p:nvSpPr>
        <p:spPr>
          <a:xfrm>
            <a:off x="495300" y="6356351"/>
            <a:ext cx="2311400" cy="366183"/>
          </a:xfrm>
          <a:prstGeom prst="rect">
            <a:avLst/>
          </a:prstGeom>
        </p:spPr>
        <p:txBody>
          <a:bodyPr vert="horz" lIns="91440" tIns="45720" rIns="91440" bIns="45720" rtlCol="0" anchor="ctr"/>
          <a:lstStyle>
            <a:lvl1pPr algn="l" eaLnBrk="1" hangingPunct="1">
              <a:defRPr sz="1300">
                <a:solidFill>
                  <a:schemeClr val="tx1">
                    <a:tint val="75000"/>
                  </a:schemeClr>
                </a:solidFill>
              </a:defRPr>
            </a:lvl1pPr>
          </a:lstStyle>
          <a:p>
            <a:pPr>
              <a:defRPr/>
            </a:pPr>
            <a:fld id="{8EE118EB-6263-45B2-83F7-D2E0A80CD1BB}" type="datetime1">
              <a:rPr lang="en-AU"/>
              <a:pPr>
                <a:defRPr/>
              </a:pPr>
              <a:t>14/11/2021</a:t>
            </a:fld>
            <a:endParaRPr lang="en-AU" dirty="0"/>
          </a:p>
        </p:txBody>
      </p:sp>
      <p:sp>
        <p:nvSpPr>
          <p:cNvPr id="5" name="Footer Placeholder 4">
            <a:extLst>
              <a:ext uri="{FF2B5EF4-FFF2-40B4-BE49-F238E27FC236}">
                <a16:creationId xmlns:a16="http://schemas.microsoft.com/office/drawing/2014/main" id="{BC9F3435-1676-4482-AD85-80944750F6D1}"/>
              </a:ext>
            </a:extLst>
          </p:cNvPr>
          <p:cNvSpPr>
            <a:spLocks noGrp="1"/>
          </p:cNvSpPr>
          <p:nvPr>
            <p:ph type="ftr" sz="quarter" idx="3"/>
          </p:nvPr>
        </p:nvSpPr>
        <p:spPr>
          <a:xfrm>
            <a:off x="3384550" y="6356351"/>
            <a:ext cx="3136900" cy="366183"/>
          </a:xfrm>
          <a:prstGeom prst="rect">
            <a:avLst/>
          </a:prstGeom>
        </p:spPr>
        <p:txBody>
          <a:bodyPr vert="horz" lIns="91440" tIns="45720" rIns="91440" bIns="45720" rtlCol="0" anchor="ctr"/>
          <a:lstStyle>
            <a:lvl1pPr algn="ctr" eaLnBrk="1" hangingPunct="1">
              <a:defRPr sz="1300">
                <a:solidFill>
                  <a:schemeClr val="tx1">
                    <a:tint val="75000"/>
                  </a:schemeClr>
                </a:solidFill>
              </a:defRPr>
            </a:lvl1pPr>
          </a:lstStyle>
          <a:p>
            <a:pPr>
              <a:defRPr/>
            </a:pPr>
            <a:r>
              <a:rPr lang="en-AU" dirty="0"/>
              <a:t>Presentation to Western Areas NL - 16 November 2007</a:t>
            </a:r>
          </a:p>
        </p:txBody>
      </p:sp>
      <p:sp>
        <p:nvSpPr>
          <p:cNvPr id="6" name="Slide Number Placeholder 5">
            <a:extLst>
              <a:ext uri="{FF2B5EF4-FFF2-40B4-BE49-F238E27FC236}">
                <a16:creationId xmlns:a16="http://schemas.microsoft.com/office/drawing/2014/main" id="{AD27DC77-F13F-4CEB-AE6A-2B8AD46D6E8B}"/>
              </a:ext>
            </a:extLst>
          </p:cNvPr>
          <p:cNvSpPr>
            <a:spLocks noGrp="1"/>
          </p:cNvSpPr>
          <p:nvPr>
            <p:ph type="sldNum" sz="quarter" idx="4"/>
          </p:nvPr>
        </p:nvSpPr>
        <p:spPr>
          <a:xfrm>
            <a:off x="7099300" y="6356351"/>
            <a:ext cx="23114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300" smtClean="0">
                <a:solidFill>
                  <a:srgbClr val="898989"/>
                </a:solidFill>
              </a:defRPr>
            </a:lvl1pPr>
          </a:lstStyle>
          <a:p>
            <a:pPr>
              <a:defRPr/>
            </a:pPr>
            <a:fld id="{4878463F-FD41-422A-9653-5B10340CAA2D}" type="slidenum">
              <a:rPr lang="en-AU" altLang="en-US"/>
              <a:pPr>
                <a:defRPr/>
              </a:pPr>
              <a:t>‹#›</a:t>
            </a:fld>
            <a:endParaRPr lang="en-AU" altLang="en-US" dirty="0"/>
          </a:p>
        </p:txBody>
      </p:sp>
    </p:spTree>
    <p:extLst>
      <p:ext uri="{BB962C8B-B14F-4D97-AF65-F5344CB8AC3E}">
        <p14:creationId xmlns:p14="http://schemas.microsoft.com/office/powerpoint/2010/main" val="3791536304"/>
      </p:ext>
    </p:extLst>
  </p:cSld>
  <p:clrMap bg1="lt1" tx1="dk1" bg2="lt2" tx2="dk2" accent1="accent1" accent2="accent2" accent3="accent3" accent4="accent4" accent5="accent5" accent6="accent6" hlink="hlink" folHlink="folHlink"/>
  <p:sldLayoutIdLst>
    <p:sldLayoutId id="2147484904" r:id="rId1"/>
    <p:sldLayoutId id="2147484905" r:id="rId2"/>
    <p:sldLayoutId id="2147484906" r:id="rId3"/>
    <p:sldLayoutId id="2147484907" r:id="rId4"/>
    <p:sldLayoutId id="2147484908" r:id="rId5"/>
    <p:sldLayoutId id="2147484909" r:id="rId6"/>
    <p:sldLayoutId id="2147484910" r:id="rId7"/>
    <p:sldLayoutId id="2147484911" r:id="rId8"/>
    <p:sldLayoutId id="2147484912" r:id="rId9"/>
    <p:sldLayoutId id="2147484913" r:id="rId10"/>
    <p:sldLayoutId id="2147484914" r:id="rId11"/>
    <p:sldLayoutId id="2147484915" r:id="rId12"/>
  </p:sldLayoutIdLst>
  <p:hf hdr="0" ftr="0" dt="0"/>
  <p:txStyles>
    <p:titleStyle>
      <a:lvl1pPr algn="ctr" rtl="0" eaLnBrk="0" fontAlgn="base" hangingPunct="0">
        <a:spcBef>
          <a:spcPct val="0"/>
        </a:spcBef>
        <a:spcAft>
          <a:spcPct val="0"/>
        </a:spcAft>
        <a:defRPr sz="4767" kern="1200">
          <a:solidFill>
            <a:schemeClr val="tx1"/>
          </a:solidFill>
          <a:latin typeface="+mj-lt"/>
          <a:ea typeface="+mj-ea"/>
          <a:cs typeface="+mj-cs"/>
        </a:defRPr>
      </a:lvl1pPr>
      <a:lvl2pPr algn="ctr" rtl="0" eaLnBrk="0" fontAlgn="base" hangingPunct="0">
        <a:spcBef>
          <a:spcPct val="0"/>
        </a:spcBef>
        <a:spcAft>
          <a:spcPct val="0"/>
        </a:spcAft>
        <a:defRPr sz="4767">
          <a:solidFill>
            <a:schemeClr val="tx1"/>
          </a:solidFill>
          <a:latin typeface="Calibri" pitchFamily="34" charset="0"/>
        </a:defRPr>
      </a:lvl2pPr>
      <a:lvl3pPr algn="ctr" rtl="0" eaLnBrk="0" fontAlgn="base" hangingPunct="0">
        <a:spcBef>
          <a:spcPct val="0"/>
        </a:spcBef>
        <a:spcAft>
          <a:spcPct val="0"/>
        </a:spcAft>
        <a:defRPr sz="4767">
          <a:solidFill>
            <a:schemeClr val="tx1"/>
          </a:solidFill>
          <a:latin typeface="Calibri" pitchFamily="34" charset="0"/>
        </a:defRPr>
      </a:lvl3pPr>
      <a:lvl4pPr algn="ctr" rtl="0" eaLnBrk="0" fontAlgn="base" hangingPunct="0">
        <a:spcBef>
          <a:spcPct val="0"/>
        </a:spcBef>
        <a:spcAft>
          <a:spcPct val="0"/>
        </a:spcAft>
        <a:defRPr sz="4767">
          <a:solidFill>
            <a:schemeClr val="tx1"/>
          </a:solidFill>
          <a:latin typeface="Calibri" pitchFamily="34" charset="0"/>
        </a:defRPr>
      </a:lvl4pPr>
      <a:lvl5pPr algn="ctr" rtl="0" eaLnBrk="0" fontAlgn="base" hangingPunct="0">
        <a:spcBef>
          <a:spcPct val="0"/>
        </a:spcBef>
        <a:spcAft>
          <a:spcPct val="0"/>
        </a:spcAft>
        <a:defRPr sz="4767">
          <a:solidFill>
            <a:schemeClr val="tx1"/>
          </a:solidFill>
          <a:latin typeface="Calibri" pitchFamily="34" charset="0"/>
        </a:defRPr>
      </a:lvl5pPr>
      <a:lvl6pPr marL="495285" algn="ctr" rtl="0" fontAlgn="base">
        <a:spcBef>
          <a:spcPct val="0"/>
        </a:spcBef>
        <a:spcAft>
          <a:spcPct val="0"/>
        </a:spcAft>
        <a:defRPr sz="4767">
          <a:solidFill>
            <a:schemeClr val="tx1"/>
          </a:solidFill>
          <a:latin typeface="Calibri" pitchFamily="34" charset="0"/>
        </a:defRPr>
      </a:lvl6pPr>
      <a:lvl7pPr marL="990570" algn="ctr" rtl="0" fontAlgn="base">
        <a:spcBef>
          <a:spcPct val="0"/>
        </a:spcBef>
        <a:spcAft>
          <a:spcPct val="0"/>
        </a:spcAft>
        <a:defRPr sz="4767">
          <a:solidFill>
            <a:schemeClr val="tx1"/>
          </a:solidFill>
          <a:latin typeface="Calibri" pitchFamily="34" charset="0"/>
        </a:defRPr>
      </a:lvl7pPr>
      <a:lvl8pPr marL="1485854" algn="ctr" rtl="0" fontAlgn="base">
        <a:spcBef>
          <a:spcPct val="0"/>
        </a:spcBef>
        <a:spcAft>
          <a:spcPct val="0"/>
        </a:spcAft>
        <a:defRPr sz="4767">
          <a:solidFill>
            <a:schemeClr val="tx1"/>
          </a:solidFill>
          <a:latin typeface="Calibri" pitchFamily="34" charset="0"/>
        </a:defRPr>
      </a:lvl8pPr>
      <a:lvl9pPr marL="1981139" algn="ctr" rtl="0" fontAlgn="base">
        <a:spcBef>
          <a:spcPct val="0"/>
        </a:spcBef>
        <a:spcAft>
          <a:spcPct val="0"/>
        </a:spcAft>
        <a:defRPr sz="4767">
          <a:solidFill>
            <a:schemeClr val="tx1"/>
          </a:solidFill>
          <a:latin typeface="Calibri" pitchFamily="34" charset="0"/>
        </a:defRPr>
      </a:lvl9pPr>
    </p:titleStyle>
    <p:bodyStyle>
      <a:lvl1pPr marL="371464" indent="-371464" algn="l" rtl="0" eaLnBrk="0" fontAlgn="base" hangingPunct="0">
        <a:spcBef>
          <a:spcPct val="20000"/>
        </a:spcBef>
        <a:spcAft>
          <a:spcPct val="0"/>
        </a:spcAft>
        <a:buFont typeface="Arial" panose="020B0604020202020204" pitchFamily="34" charset="0"/>
        <a:buChar char="•"/>
        <a:defRPr sz="3467" kern="1200">
          <a:solidFill>
            <a:schemeClr val="tx1"/>
          </a:solidFill>
          <a:latin typeface="+mn-lt"/>
          <a:ea typeface="+mn-ea"/>
          <a:cs typeface="+mn-cs"/>
        </a:defRPr>
      </a:lvl1pPr>
      <a:lvl2pPr marL="804838" indent="-309553" algn="l" rtl="0" eaLnBrk="0" fontAlgn="base" hangingPunct="0">
        <a:spcBef>
          <a:spcPct val="20000"/>
        </a:spcBef>
        <a:spcAft>
          <a:spcPct val="0"/>
        </a:spcAft>
        <a:buFont typeface="Arial" panose="020B0604020202020204" pitchFamily="34" charset="0"/>
        <a:buChar char="–"/>
        <a:defRPr sz="3033" kern="1200">
          <a:solidFill>
            <a:schemeClr val="tx1"/>
          </a:solidFill>
          <a:latin typeface="+mn-lt"/>
          <a:ea typeface="+mn-ea"/>
          <a:cs typeface="+mn-cs"/>
        </a:defRPr>
      </a:lvl2pPr>
      <a:lvl3pPr marL="1238212" indent="-247642"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33497" indent="-247642" algn="l" rtl="0" eaLnBrk="0" fontAlgn="base" hangingPunct="0">
        <a:spcBef>
          <a:spcPct val="20000"/>
        </a:spcBef>
        <a:spcAft>
          <a:spcPct val="0"/>
        </a:spcAft>
        <a:buFont typeface="Arial" panose="020B0604020202020204" pitchFamily="34" charset="0"/>
        <a:buChar char="–"/>
        <a:defRPr sz="2167" kern="1200">
          <a:solidFill>
            <a:schemeClr val="tx1"/>
          </a:solidFill>
          <a:latin typeface="+mn-lt"/>
          <a:ea typeface="+mn-ea"/>
          <a:cs typeface="+mn-cs"/>
        </a:defRPr>
      </a:lvl4pPr>
      <a:lvl5pPr marL="2228781" indent="-247642" algn="l" rtl="0" eaLnBrk="0" fontAlgn="base" hangingPunct="0">
        <a:spcBef>
          <a:spcPct val="20000"/>
        </a:spcBef>
        <a:spcAft>
          <a:spcPct val="0"/>
        </a:spcAft>
        <a:buFont typeface="Arial" panose="020B0604020202020204" pitchFamily="34" charset="0"/>
        <a:buChar char="»"/>
        <a:defRPr sz="2167" kern="1200">
          <a:solidFill>
            <a:schemeClr val="tx1"/>
          </a:solidFill>
          <a:latin typeface="+mn-lt"/>
          <a:ea typeface="+mn-ea"/>
          <a:cs typeface="+mn-cs"/>
        </a:defRPr>
      </a:lvl5pPr>
      <a:lvl6pPr marL="2724066"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www.ausvacmining.com.au/Services" TargetMode="Externa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package" Target="../embeddings/Microsoft_Excel_Worksheet1.xlsx"/></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6.bin"/><Relationship Id="rId18" Type="http://schemas.openxmlformats.org/officeDocument/2006/relationships/image" Target="../media/image13.wmf"/><Relationship Id="rId26" Type="http://schemas.openxmlformats.org/officeDocument/2006/relationships/image" Target="../media/image17.wmf"/><Relationship Id="rId3" Type="http://schemas.openxmlformats.org/officeDocument/2006/relationships/oleObject" Target="../embeddings/oleObject1.bin"/><Relationship Id="rId21" Type="http://schemas.openxmlformats.org/officeDocument/2006/relationships/oleObject" Target="../embeddings/oleObject10.bin"/><Relationship Id="rId34" Type="http://schemas.openxmlformats.org/officeDocument/2006/relationships/image" Target="../media/image21.wmf"/><Relationship Id="rId7" Type="http://schemas.openxmlformats.org/officeDocument/2006/relationships/oleObject" Target="../embeddings/oleObject3.bin"/><Relationship Id="rId12" Type="http://schemas.openxmlformats.org/officeDocument/2006/relationships/image" Target="../media/image10.wmf"/><Relationship Id="rId17" Type="http://schemas.openxmlformats.org/officeDocument/2006/relationships/oleObject" Target="../embeddings/oleObject8.bin"/><Relationship Id="rId25" Type="http://schemas.openxmlformats.org/officeDocument/2006/relationships/oleObject" Target="../embeddings/oleObject12.bin"/><Relationship Id="rId33" Type="http://schemas.openxmlformats.org/officeDocument/2006/relationships/package" Target="../embeddings/Microsoft_Excel_Worksheet2.xlsx"/><Relationship Id="rId2" Type="http://schemas.openxmlformats.org/officeDocument/2006/relationships/slideLayout" Target="../slideLayouts/slideLayout7.xml"/><Relationship Id="rId16" Type="http://schemas.openxmlformats.org/officeDocument/2006/relationships/image" Target="../media/image12.wmf"/><Relationship Id="rId20" Type="http://schemas.openxmlformats.org/officeDocument/2006/relationships/image" Target="../media/image14.wmf"/><Relationship Id="rId29" Type="http://schemas.openxmlformats.org/officeDocument/2006/relationships/oleObject" Target="../embeddings/oleObject14.bin"/><Relationship Id="rId1" Type="http://schemas.openxmlformats.org/officeDocument/2006/relationships/vmlDrawing" Target="../drawings/vmlDrawing2.vml"/><Relationship Id="rId6" Type="http://schemas.openxmlformats.org/officeDocument/2006/relationships/image" Target="../media/image7.wmf"/><Relationship Id="rId11" Type="http://schemas.openxmlformats.org/officeDocument/2006/relationships/oleObject" Target="../embeddings/oleObject5.bin"/><Relationship Id="rId24" Type="http://schemas.openxmlformats.org/officeDocument/2006/relationships/image" Target="../media/image16.wmf"/><Relationship Id="rId32" Type="http://schemas.openxmlformats.org/officeDocument/2006/relationships/image" Target="../media/image20.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18.wmf"/><Relationship Id="rId10" Type="http://schemas.openxmlformats.org/officeDocument/2006/relationships/image" Target="../media/image9.wmf"/><Relationship Id="rId19" Type="http://schemas.openxmlformats.org/officeDocument/2006/relationships/oleObject" Target="../embeddings/oleObject9.bin"/><Relationship Id="rId31" Type="http://schemas.openxmlformats.org/officeDocument/2006/relationships/oleObject" Target="../embeddings/oleObject15.bin"/><Relationship Id="rId4" Type="http://schemas.openxmlformats.org/officeDocument/2006/relationships/image" Target="../media/image6.wmf"/><Relationship Id="rId9" Type="http://schemas.openxmlformats.org/officeDocument/2006/relationships/oleObject" Target="../embeddings/oleObject4.bin"/><Relationship Id="rId14" Type="http://schemas.openxmlformats.org/officeDocument/2006/relationships/image" Target="../media/image11.wmf"/><Relationship Id="rId22" Type="http://schemas.openxmlformats.org/officeDocument/2006/relationships/image" Target="../media/image15.wmf"/><Relationship Id="rId27" Type="http://schemas.openxmlformats.org/officeDocument/2006/relationships/oleObject" Target="../embeddings/oleObject13.bin"/><Relationship Id="rId30" Type="http://schemas.openxmlformats.org/officeDocument/2006/relationships/image" Target="../media/image19.wmf"/><Relationship Id="rId35"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091E0-E5E0-453D-A110-A21B9BD3B1F4}"/>
              </a:ext>
            </a:extLst>
          </p:cNvPr>
          <p:cNvSpPr>
            <a:spLocks noGrp="1"/>
          </p:cNvSpPr>
          <p:nvPr>
            <p:ph type="ctrTitle"/>
          </p:nvPr>
        </p:nvSpPr>
        <p:spPr>
          <a:xfrm>
            <a:off x="128464" y="260648"/>
            <a:ext cx="9649072" cy="4248472"/>
          </a:xfrm>
          <a:noFill/>
        </p:spPr>
        <p:txBody>
          <a:bodyPr/>
          <a:lstStyle/>
          <a:p>
            <a:r>
              <a:rPr lang="en-AU" sz="2400" dirty="0">
                <a:effectLst>
                  <a:outerShdw blurRad="50800" dist="50800" dir="5400000" algn="ctr" rotWithShape="0">
                    <a:schemeClr val="bg1"/>
                  </a:outerShdw>
                </a:effectLst>
              </a:rPr>
              <a:t>Governments, Mining Companies Executives, Shareholders and Mine Managers Allow to </a:t>
            </a:r>
            <a:r>
              <a:rPr lang="en-AU" sz="2400" b="1" dirty="0">
                <a:solidFill>
                  <a:srgbClr val="FF0000"/>
                </a:solidFill>
                <a:effectLst>
                  <a:outerShdw blurRad="50800" dist="50800" dir="5400000" algn="ctr" rotWithShape="0">
                    <a:schemeClr val="bg1"/>
                  </a:outerShdw>
                </a:effectLst>
              </a:rPr>
              <a:t>Waste/Leave Behind on Mine Floors Never to be Recovered Capitally Accessed and Broken High-grade Ore Underground Worth Billions of Dollars </a:t>
            </a:r>
            <a:r>
              <a:rPr lang="en-AU" sz="2400" baseline="30000" dirty="0">
                <a:solidFill>
                  <a:srgbClr val="FF0000"/>
                </a:solidFill>
                <a:effectLst>
                  <a:outerShdw blurRad="50800" dist="50800" dir="5400000" algn="ctr" rotWithShape="0">
                    <a:schemeClr val="bg1"/>
                  </a:outerShdw>
                </a:effectLst>
              </a:rPr>
              <a:t>+++++++</a:t>
            </a:r>
            <a:r>
              <a:rPr lang="en-AU" sz="2400" baseline="30000" dirty="0">
                <a:effectLst>
                  <a:outerShdw blurRad="50800" dist="50800" dir="5400000" algn="ctr" rotWithShape="0">
                    <a:schemeClr val="bg1"/>
                  </a:outerShdw>
                </a:effectLst>
              </a:rPr>
              <a:t> </a:t>
            </a:r>
            <a:r>
              <a:rPr lang="en-AU" sz="2400" dirty="0">
                <a:effectLst>
                  <a:outerShdw blurRad="50800" dist="50800" dir="5400000" algn="ctr" rotWithShape="0">
                    <a:schemeClr val="bg1"/>
                  </a:outerShdw>
                </a:effectLst>
              </a:rPr>
              <a:t> </a:t>
            </a:r>
            <a:r>
              <a:rPr lang="en-AU" sz="3200" b="1" dirty="0">
                <a:solidFill>
                  <a:srgbClr val="FF0000"/>
                </a:solidFill>
                <a:effectLst>
                  <a:outerShdw blurRad="50800" dist="50800" dir="5400000" algn="ctr" rotWithShape="0">
                    <a:schemeClr val="bg1"/>
                  </a:outerShdw>
                </a:effectLst>
              </a:rPr>
              <a:t>Why?????</a:t>
            </a:r>
            <a:br>
              <a:rPr lang="en-AU" sz="2400" dirty="0"/>
            </a:br>
            <a:br>
              <a:rPr lang="en-AU" sz="2400" dirty="0"/>
            </a:br>
            <a:br>
              <a:rPr lang="en-AU" sz="2400" dirty="0"/>
            </a:br>
            <a:r>
              <a:rPr lang="en-AU" sz="2400" dirty="0" err="1"/>
              <a:t>Ausvac</a:t>
            </a:r>
            <a:r>
              <a:rPr lang="en-AU" sz="2400" dirty="0"/>
              <a:t> Mining PL PP Virtual Presentation at the MINEX Europe Forum 2020</a:t>
            </a:r>
            <a:br>
              <a:rPr lang="en-AU" sz="2400" dirty="0"/>
            </a:br>
            <a:r>
              <a:rPr lang="en-AU" sz="2400" dirty="0"/>
              <a:t>July 2020 London</a:t>
            </a:r>
            <a:br>
              <a:rPr lang="en-AU" sz="2400" dirty="0"/>
            </a:br>
            <a:br>
              <a:rPr lang="en-AU" sz="2400" dirty="0"/>
            </a:br>
            <a:r>
              <a:rPr lang="en-AU" sz="1800" i="1" dirty="0"/>
              <a:t>(Updated 14 11 2021)</a:t>
            </a:r>
          </a:p>
        </p:txBody>
      </p:sp>
      <p:sp>
        <p:nvSpPr>
          <p:cNvPr id="3" name="Subtitle 2">
            <a:extLst>
              <a:ext uri="{FF2B5EF4-FFF2-40B4-BE49-F238E27FC236}">
                <a16:creationId xmlns:a16="http://schemas.microsoft.com/office/drawing/2014/main" id="{35443417-8CF5-428D-8F50-1B4E96A480B9}"/>
              </a:ext>
            </a:extLst>
          </p:cNvPr>
          <p:cNvSpPr>
            <a:spLocks noGrp="1"/>
          </p:cNvSpPr>
          <p:nvPr>
            <p:ph type="subTitle" idx="1"/>
          </p:nvPr>
        </p:nvSpPr>
        <p:spPr>
          <a:xfrm>
            <a:off x="1640632" y="5255038"/>
            <a:ext cx="6840759" cy="1308634"/>
          </a:xfrm>
        </p:spPr>
        <p:txBody>
          <a:bodyPr/>
          <a:lstStyle/>
          <a:p>
            <a:r>
              <a:rPr lang="en-AU" sz="2400" dirty="0">
                <a:solidFill>
                  <a:schemeClr val="tx1"/>
                </a:solidFill>
              </a:rPr>
              <a:t>By Krzysztof (Kris) Biegaj</a:t>
            </a:r>
          </a:p>
          <a:p>
            <a:r>
              <a:rPr lang="en-AU" sz="2400" dirty="0">
                <a:solidFill>
                  <a:schemeClr val="tx1"/>
                </a:solidFill>
              </a:rPr>
              <a:t>Director of Ausvac Mining Pty Ltd</a:t>
            </a:r>
          </a:p>
          <a:p>
            <a:r>
              <a:rPr lang="en-AU" sz="2400" dirty="0">
                <a:solidFill>
                  <a:schemeClr val="tx1"/>
                </a:solidFill>
              </a:rPr>
              <a:t>Australia</a:t>
            </a:r>
          </a:p>
          <a:p>
            <a:endParaRPr lang="en-AU" dirty="0">
              <a:solidFill>
                <a:schemeClr val="tx2"/>
              </a:solidFill>
              <a:highlight>
                <a:srgbClr val="FFFF00"/>
              </a:highlight>
            </a:endParaRPr>
          </a:p>
        </p:txBody>
      </p:sp>
      <p:sp>
        <p:nvSpPr>
          <p:cNvPr id="4" name="Slide Number Placeholder 3">
            <a:extLst>
              <a:ext uri="{FF2B5EF4-FFF2-40B4-BE49-F238E27FC236}">
                <a16:creationId xmlns:a16="http://schemas.microsoft.com/office/drawing/2014/main" id="{6C1933A5-6FD3-4D4F-A50B-D178907E26DD}"/>
              </a:ext>
            </a:extLst>
          </p:cNvPr>
          <p:cNvSpPr>
            <a:spLocks noGrp="1"/>
          </p:cNvSpPr>
          <p:nvPr>
            <p:ph type="sldNum" sz="quarter" idx="12"/>
          </p:nvPr>
        </p:nvSpPr>
        <p:spPr/>
        <p:txBody>
          <a:bodyPr/>
          <a:lstStyle/>
          <a:p>
            <a:pPr>
              <a:defRPr/>
            </a:pPr>
            <a:fld id="{22495659-43A6-4099-8B0F-F50DD3A072C6}" type="slidenum">
              <a:rPr lang="en-AU" altLang="en-US" smtClean="0"/>
              <a:pPr>
                <a:defRPr/>
              </a:pPr>
              <a:t>1</a:t>
            </a:fld>
            <a:endParaRPr lang="en-AU" altLang="en-US" dirty="0"/>
          </a:p>
        </p:txBody>
      </p:sp>
    </p:spTree>
    <p:extLst>
      <p:ext uri="{BB962C8B-B14F-4D97-AF65-F5344CB8AC3E}">
        <p14:creationId xmlns:p14="http://schemas.microsoft.com/office/powerpoint/2010/main" val="1136176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55A851-E948-4DC1-B156-0842583CE1FB}"/>
              </a:ext>
            </a:extLst>
          </p:cNvPr>
          <p:cNvSpPr>
            <a:spLocks noGrp="1"/>
          </p:cNvSpPr>
          <p:nvPr>
            <p:ph type="sldNum" sz="quarter" idx="12"/>
          </p:nvPr>
        </p:nvSpPr>
        <p:spPr/>
        <p:txBody>
          <a:bodyPr/>
          <a:lstStyle/>
          <a:p>
            <a:pPr>
              <a:defRPr/>
            </a:pPr>
            <a:fld id="{EB4B1AE3-B8C4-4DDD-81EB-2F4B37AFA8A6}" type="slidenum">
              <a:rPr lang="en-AU" altLang="en-US" smtClean="0"/>
              <a:pPr>
                <a:defRPr/>
              </a:pPr>
              <a:t>10</a:t>
            </a:fld>
            <a:endParaRPr lang="en-AU" altLang="en-US" dirty="0"/>
          </a:p>
        </p:txBody>
      </p:sp>
      <p:pic>
        <p:nvPicPr>
          <p:cNvPr id="4" name="Picture 11" descr="IMGP0941">
            <a:extLst>
              <a:ext uri="{FF2B5EF4-FFF2-40B4-BE49-F238E27FC236}">
                <a16:creationId xmlns:a16="http://schemas.microsoft.com/office/drawing/2014/main" id="{AF439FC3-3362-4765-8D5A-EE1ABBCAE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6167"/>
            <a:ext cx="8914164" cy="6685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932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1BD15C0-DED1-4185-8EEB-ED6E35AE82B0}"/>
              </a:ext>
            </a:extLst>
          </p:cNvPr>
          <p:cNvSpPr>
            <a:spLocks noGrp="1"/>
          </p:cNvSpPr>
          <p:nvPr>
            <p:ph type="sldNum" sz="quarter" idx="12"/>
          </p:nvPr>
        </p:nvSpPr>
        <p:spPr/>
        <p:txBody>
          <a:bodyPr/>
          <a:lstStyle/>
          <a:p>
            <a:pPr>
              <a:defRPr/>
            </a:pPr>
            <a:fld id="{E8019CA0-3D21-4759-BB76-213B26461602}" type="slidenum">
              <a:rPr lang="en-AU" altLang="en-US" smtClean="0"/>
              <a:pPr>
                <a:defRPr/>
              </a:pPr>
              <a:t>11</a:t>
            </a:fld>
            <a:endParaRPr lang="en-AU" altLang="en-US" dirty="0"/>
          </a:p>
        </p:txBody>
      </p:sp>
      <p:sp>
        <p:nvSpPr>
          <p:cNvPr id="7" name="TextBox 6">
            <a:extLst>
              <a:ext uri="{FF2B5EF4-FFF2-40B4-BE49-F238E27FC236}">
                <a16:creationId xmlns:a16="http://schemas.microsoft.com/office/drawing/2014/main" id="{A557A945-9D0F-42C3-B2C9-7ED6A08AA306}"/>
              </a:ext>
            </a:extLst>
          </p:cNvPr>
          <p:cNvSpPr txBox="1"/>
          <p:nvPr/>
        </p:nvSpPr>
        <p:spPr>
          <a:xfrm>
            <a:off x="128464" y="1305738"/>
            <a:ext cx="9649072" cy="5050613"/>
          </a:xfrm>
          <a:prstGeom prst="rect">
            <a:avLst/>
          </a:prstGeom>
          <a:noFill/>
        </p:spPr>
        <p:txBody>
          <a:bodyPr wrap="square">
            <a:spAutoFit/>
          </a:bodyPr>
          <a:lstStyle/>
          <a:p>
            <a:pPr eaLnBrk="1" hangingPunct="1">
              <a:lnSpc>
                <a:spcPct val="90000"/>
              </a:lnSpc>
              <a:buClr>
                <a:schemeClr val="tx1"/>
              </a:buClr>
              <a:buFont typeface="Monotype Sorts"/>
              <a:buNone/>
            </a:pPr>
            <a:r>
              <a:rPr lang="en-AU" altLang="en-US" sz="2400" b="1" dirty="0">
                <a:latin typeface="Calibri" panose="020F0502020204030204" pitchFamily="34" charset="0"/>
                <a:cs typeface="Calibri" panose="020F0502020204030204" pitchFamily="34" charset="0"/>
              </a:rPr>
              <a:t>	Projects to date by Ausvac Mining Pty Ltd </a:t>
            </a:r>
            <a:r>
              <a:rPr lang="en-AU" altLang="en-US" sz="2400" i="1" dirty="0">
                <a:latin typeface="Calibri" panose="020F0502020204030204" pitchFamily="34" charset="0"/>
                <a:cs typeface="Calibri" panose="020F0502020204030204" pitchFamily="34" charset="0"/>
              </a:rPr>
              <a:t>(all in Australia): </a:t>
            </a:r>
          </a:p>
          <a:p>
            <a:pPr eaLnBrk="1" hangingPunct="1">
              <a:lnSpc>
                <a:spcPct val="90000"/>
              </a:lnSpc>
              <a:buClr>
                <a:schemeClr val="tx1"/>
              </a:buClr>
              <a:buFont typeface="Monotype Sorts"/>
              <a:buNone/>
            </a:pPr>
            <a:endParaRPr lang="en-AU" altLang="en-US" sz="2400" b="1" dirty="0">
              <a:latin typeface="Calibri" panose="020F0502020204030204" pitchFamily="34" charset="0"/>
              <a:cs typeface="Calibri" panose="020F0502020204030204" pitchFamily="34" charset="0"/>
            </a:endParaRPr>
          </a:p>
          <a:p>
            <a:pPr marL="1362075" lvl="2" indent="-457200" eaLnBrk="1" hangingPunct="1">
              <a:lnSpc>
                <a:spcPct val="90000"/>
              </a:lnSpc>
              <a:buSzPct val="67000"/>
              <a:buFont typeface="+mj-lt"/>
              <a:buAutoNum type="arabicPeriod"/>
            </a:pPr>
            <a:r>
              <a:rPr lang="en-AU" altLang="en-US" dirty="0">
                <a:latin typeface="Calibri" panose="020F0502020204030204" pitchFamily="34" charset="0"/>
                <a:cs typeface="Calibri" panose="020F0502020204030204" pitchFamily="34" charset="0"/>
              </a:rPr>
              <a:t>May 2003 – Mt Pleasant Gold Mine, Placer Dome near Kalgoorlie, WA </a:t>
            </a:r>
            <a:r>
              <a:rPr lang="en-AU" altLang="en-US" i="1" dirty="0">
                <a:latin typeface="Calibri" panose="020F0502020204030204" pitchFamily="34" charset="0"/>
                <a:cs typeface="Calibri" panose="020F0502020204030204" pitchFamily="34" charset="0"/>
              </a:rPr>
              <a:t>(Western Australia) - </a:t>
            </a:r>
            <a:r>
              <a:rPr lang="en-AU" altLang="en-US" b="1" u="sng" dirty="0">
                <a:latin typeface="Calibri" panose="020F0502020204030204" pitchFamily="34" charset="0"/>
                <a:cs typeface="Calibri" panose="020F0502020204030204" pitchFamily="34" charset="0"/>
              </a:rPr>
              <a:t>First Project </a:t>
            </a:r>
          </a:p>
          <a:p>
            <a:pPr marL="1704975" lvl="3" indent="-342900" eaLnBrk="1" hangingPunct="1">
              <a:lnSpc>
                <a:spcPct val="90000"/>
              </a:lnSpc>
              <a:buSzPct val="67000"/>
              <a:buFont typeface="Wingdings" panose="05000000000000000000" pitchFamily="2" charset="2"/>
              <a:buChar char="§"/>
            </a:pPr>
            <a:r>
              <a:rPr lang="en-AU" altLang="en-US" sz="1600" dirty="0">
                <a:latin typeface="Calibri" panose="020F0502020204030204" pitchFamily="34" charset="0"/>
                <a:cs typeface="Calibri" panose="020F0502020204030204" pitchFamily="34" charset="0"/>
              </a:rPr>
              <a:t>Ore drives clean-down </a:t>
            </a:r>
            <a:r>
              <a:rPr lang="en-AU" altLang="en-US" sz="1600" b="1" u="sng" dirty="0">
                <a:latin typeface="Calibri" panose="020F0502020204030204" pitchFamily="34" charset="0"/>
                <a:cs typeface="Calibri" panose="020F0502020204030204" pitchFamily="34" charset="0"/>
              </a:rPr>
              <a:t>Plus fast-cleaning of mining equipment surface wash-down sump</a:t>
            </a:r>
            <a:r>
              <a:rPr lang="en-AU" altLang="en-US" sz="1600" dirty="0">
                <a:latin typeface="Calibri" panose="020F0502020204030204" pitchFamily="34" charset="0"/>
                <a:cs typeface="Calibri" panose="020F0502020204030204" pitchFamily="34" charset="0"/>
              </a:rPr>
              <a:t> </a:t>
            </a:r>
            <a:r>
              <a:rPr lang="en-AU" altLang="en-US" sz="1600" i="1" dirty="0">
                <a:latin typeface="Calibri" panose="020F0502020204030204" pitchFamily="34" charset="0"/>
                <a:cs typeface="Calibri" panose="020F0502020204030204" pitchFamily="34" charset="0"/>
              </a:rPr>
              <a:t>(Photos in Appendices Slide No 23)</a:t>
            </a:r>
          </a:p>
          <a:p>
            <a:pPr marL="1247775" lvl="2" indent="-342900" eaLnBrk="1" hangingPunct="1">
              <a:lnSpc>
                <a:spcPct val="90000"/>
              </a:lnSpc>
              <a:buFont typeface="+mj-lt"/>
              <a:buAutoNum type="arabicPeriod"/>
            </a:pPr>
            <a:r>
              <a:rPr lang="en-AU" altLang="en-US" dirty="0">
                <a:latin typeface="Calibri" panose="020F0502020204030204" pitchFamily="34" charset="0"/>
                <a:cs typeface="Calibri" panose="020F0502020204030204" pitchFamily="34" charset="0"/>
              </a:rPr>
              <a:t>Aug 2003 	–  Otter-Juan Nickel Mine, Kambalda, WA </a:t>
            </a:r>
          </a:p>
          <a:p>
            <a:pPr marL="1704975" lvl="3" indent="-342900" eaLnBrk="1" hangingPunct="1">
              <a:lnSpc>
                <a:spcPct val="90000"/>
              </a:lnSpc>
              <a:buFont typeface="Wingdings" panose="05000000000000000000" pitchFamily="2" charset="2"/>
              <a:buChar char="§"/>
            </a:pPr>
            <a:r>
              <a:rPr lang="en-AU" altLang="en-US" sz="1600" dirty="0">
                <a:latin typeface="Calibri" panose="020F0502020204030204" pitchFamily="34" charset="0"/>
                <a:cs typeface="Calibri" panose="020F0502020204030204" pitchFamily="34" charset="0"/>
              </a:rPr>
              <a:t>15 deg. air-leg stope and ore drives clean-down</a:t>
            </a:r>
          </a:p>
          <a:p>
            <a:pPr marL="1247775" lvl="2" indent="-342900" eaLnBrk="1" hangingPunct="1">
              <a:lnSpc>
                <a:spcPct val="90000"/>
              </a:lnSpc>
              <a:buFont typeface="+mj-lt"/>
              <a:buAutoNum type="arabicPeriod"/>
            </a:pPr>
            <a:r>
              <a:rPr lang="en-AU" altLang="en-US" dirty="0">
                <a:latin typeface="Calibri" panose="020F0502020204030204" pitchFamily="34" charset="0"/>
                <a:cs typeface="Calibri" panose="020F0502020204030204" pitchFamily="34" charset="0"/>
              </a:rPr>
              <a:t>Oct 2003	–  Bendigo Gold Project, State of Victoria</a:t>
            </a:r>
          </a:p>
          <a:p>
            <a:pPr marL="1704975" lvl="3" indent="-342900" eaLnBrk="1" hangingPunct="1">
              <a:lnSpc>
                <a:spcPct val="90000"/>
              </a:lnSpc>
              <a:buFont typeface="Wingdings" panose="05000000000000000000" pitchFamily="2" charset="2"/>
              <a:buChar char="§"/>
            </a:pPr>
            <a:r>
              <a:rPr lang="en-AU" altLang="en-US" sz="1600" dirty="0">
                <a:latin typeface="Calibri" panose="020F0502020204030204" pitchFamily="34" charset="0"/>
                <a:cs typeface="Calibri" panose="020F0502020204030204" pitchFamily="34" charset="0"/>
              </a:rPr>
              <a:t>Ore drives clean-down </a:t>
            </a:r>
          </a:p>
          <a:p>
            <a:pPr marL="1247775" lvl="2" indent="-342900" eaLnBrk="1" hangingPunct="1">
              <a:lnSpc>
                <a:spcPct val="90000"/>
              </a:lnSpc>
              <a:buFont typeface="+mj-lt"/>
              <a:buAutoNum type="arabicPeriod"/>
            </a:pPr>
            <a:r>
              <a:rPr lang="en-AU" altLang="en-US" dirty="0">
                <a:latin typeface="Calibri" panose="020F0502020204030204" pitchFamily="34" charset="0"/>
                <a:cs typeface="Calibri" panose="020F0502020204030204" pitchFamily="34" charset="0"/>
              </a:rPr>
              <a:t>Dec 2003	–  Cosmos Nickel Project, Jubilee Mine WA</a:t>
            </a:r>
          </a:p>
          <a:p>
            <a:pPr marL="1704975" lvl="3" indent="-342900" eaLnBrk="1" hangingPunct="1">
              <a:lnSpc>
                <a:spcPct val="90000"/>
              </a:lnSpc>
              <a:buFont typeface="Wingdings" panose="05000000000000000000" pitchFamily="2" charset="2"/>
              <a:buChar char="§"/>
            </a:pPr>
            <a:r>
              <a:rPr lang="en-AU" altLang="en-US" sz="1600" dirty="0">
                <a:latin typeface="Calibri" panose="020F0502020204030204" pitchFamily="34" charset="0"/>
                <a:cs typeface="Calibri" panose="020F0502020204030204" pitchFamily="34" charset="0"/>
              </a:rPr>
              <a:t>Ore drives clean-down </a:t>
            </a:r>
          </a:p>
          <a:p>
            <a:pPr marL="1247775" lvl="2" indent="-342900" eaLnBrk="1" hangingPunct="1">
              <a:lnSpc>
                <a:spcPct val="90000"/>
              </a:lnSpc>
              <a:buFont typeface="+mj-lt"/>
              <a:buAutoNum type="arabicPeriod"/>
            </a:pPr>
            <a:r>
              <a:rPr lang="en-AU" altLang="en-US" dirty="0">
                <a:latin typeface="Calibri" panose="020F0502020204030204" pitchFamily="34" charset="0"/>
                <a:cs typeface="Calibri" panose="020F0502020204030204" pitchFamily="34" charset="0"/>
              </a:rPr>
              <a:t>Feb 2004	–  Agnew Gold Project, Gold Fields WA</a:t>
            </a:r>
          </a:p>
          <a:p>
            <a:pPr marL="1704975" lvl="3" indent="-342900" eaLnBrk="1" hangingPunct="1">
              <a:lnSpc>
                <a:spcPct val="90000"/>
              </a:lnSpc>
              <a:buFont typeface="Wingdings" panose="05000000000000000000" pitchFamily="2" charset="2"/>
              <a:buChar char="§"/>
            </a:pPr>
            <a:r>
              <a:rPr lang="en-AU" altLang="en-US" sz="1600" dirty="0">
                <a:latin typeface="Calibri" panose="020F0502020204030204" pitchFamily="34" charset="0"/>
                <a:cs typeface="Calibri" panose="020F0502020204030204" pitchFamily="34" charset="0"/>
              </a:rPr>
              <a:t>Ore drives clean down</a:t>
            </a:r>
          </a:p>
          <a:p>
            <a:pPr marL="1247775" lvl="2" indent="-342900" eaLnBrk="1" hangingPunct="1">
              <a:lnSpc>
                <a:spcPct val="90000"/>
              </a:lnSpc>
              <a:buFont typeface="+mj-lt"/>
              <a:buAutoNum type="arabicPeriod"/>
            </a:pPr>
            <a:r>
              <a:rPr lang="en-AU" altLang="en-US" dirty="0">
                <a:latin typeface="Calibri" panose="020F0502020204030204" pitchFamily="34" charset="0"/>
                <a:cs typeface="Calibri" panose="020F0502020204030204" pitchFamily="34" charset="0"/>
              </a:rPr>
              <a:t>Oct 2005	–  Long-Victor Nickel Complex, WA</a:t>
            </a:r>
          </a:p>
          <a:p>
            <a:pPr marL="1704975" lvl="3" indent="-342900" eaLnBrk="1" hangingPunct="1">
              <a:lnSpc>
                <a:spcPct val="90000"/>
              </a:lnSpc>
              <a:buFont typeface="Wingdings" panose="05000000000000000000" pitchFamily="2" charset="2"/>
              <a:buChar char="§"/>
            </a:pPr>
            <a:r>
              <a:rPr lang="en-AU" altLang="en-US" sz="1600" dirty="0">
                <a:latin typeface="Calibri" panose="020F0502020204030204" pitchFamily="34" charset="0"/>
                <a:cs typeface="Calibri" panose="020F0502020204030204" pitchFamily="34" charset="0"/>
              </a:rPr>
              <a:t>Stopes and ore drives clean-down at Gibb South</a:t>
            </a:r>
          </a:p>
          <a:p>
            <a:pPr marL="1247775" lvl="2" indent="-342900" eaLnBrk="1" hangingPunct="1">
              <a:lnSpc>
                <a:spcPct val="90000"/>
              </a:lnSpc>
              <a:buFont typeface="+mj-lt"/>
              <a:buAutoNum type="arabicPeriod"/>
            </a:pPr>
            <a:r>
              <a:rPr lang="en-AU" altLang="en-US" dirty="0">
                <a:latin typeface="Calibri" panose="020F0502020204030204" pitchFamily="34" charset="0"/>
                <a:cs typeface="Calibri" panose="020F0502020204030204" pitchFamily="34" charset="0"/>
              </a:rPr>
              <a:t>Feb 2007	–  Redross Nickel Mine, </a:t>
            </a:r>
            <a:r>
              <a:rPr lang="en-AU" altLang="en-US" dirty="0" err="1">
                <a:latin typeface="Calibri" panose="020F0502020204030204" pitchFamily="34" charset="0"/>
                <a:cs typeface="Calibri" panose="020F0502020204030204" pitchFamily="34" charset="0"/>
              </a:rPr>
              <a:t>Mincor</a:t>
            </a:r>
            <a:r>
              <a:rPr lang="en-AU" altLang="en-US" dirty="0">
                <a:latin typeface="Calibri" panose="020F0502020204030204" pitchFamily="34" charset="0"/>
                <a:cs typeface="Calibri" panose="020F0502020204030204" pitchFamily="34" charset="0"/>
              </a:rPr>
              <a:t> WA</a:t>
            </a:r>
          </a:p>
          <a:p>
            <a:pPr marL="1704975" lvl="3" indent="-342900" eaLnBrk="1" hangingPunct="1">
              <a:lnSpc>
                <a:spcPct val="90000"/>
              </a:lnSpc>
              <a:buFont typeface="Wingdings" panose="05000000000000000000" pitchFamily="2" charset="2"/>
              <a:buChar char="§"/>
            </a:pPr>
            <a:r>
              <a:rPr lang="en-AU" altLang="en-US" sz="1600" dirty="0">
                <a:latin typeface="Calibri" panose="020F0502020204030204" pitchFamily="34" charset="0"/>
                <a:cs typeface="Calibri" panose="020F0502020204030204" pitchFamily="34" charset="0"/>
              </a:rPr>
              <a:t>Ore drives clean-down </a:t>
            </a:r>
          </a:p>
          <a:p>
            <a:pPr marL="1247775" lvl="2" indent="-342900" eaLnBrk="1" hangingPunct="1">
              <a:lnSpc>
                <a:spcPct val="90000"/>
              </a:lnSpc>
              <a:buFont typeface="+mj-lt"/>
              <a:buAutoNum type="arabicPeriod"/>
            </a:pPr>
            <a:r>
              <a:rPr lang="en-AU" altLang="en-US" dirty="0">
                <a:latin typeface="Calibri" panose="020F0502020204030204" pitchFamily="34" charset="0"/>
                <a:cs typeface="Calibri" panose="020F0502020204030204" pitchFamily="34" charset="0"/>
              </a:rPr>
              <a:t>Nov 2010 - Jan 2011 – Norseman Gold NL, WA</a:t>
            </a:r>
          </a:p>
          <a:p>
            <a:pPr marL="1704975" lvl="3" indent="-342900" eaLnBrk="1" hangingPunct="1">
              <a:lnSpc>
                <a:spcPct val="90000"/>
              </a:lnSpc>
              <a:buFont typeface="Wingdings" panose="05000000000000000000" pitchFamily="2" charset="2"/>
              <a:buChar char="§"/>
            </a:pPr>
            <a:r>
              <a:rPr lang="en-AU" altLang="en-US" sz="1600" dirty="0">
                <a:latin typeface="Calibri" panose="020F0502020204030204" pitchFamily="34" charset="0"/>
                <a:cs typeface="Calibri" panose="020F0502020204030204" pitchFamily="34" charset="0"/>
              </a:rPr>
              <a:t>Stopes and ore drives clean-down at Harlequin Mine </a:t>
            </a:r>
          </a:p>
        </p:txBody>
      </p:sp>
      <p:sp>
        <p:nvSpPr>
          <p:cNvPr id="9" name="TextBox 8">
            <a:extLst>
              <a:ext uri="{FF2B5EF4-FFF2-40B4-BE49-F238E27FC236}">
                <a16:creationId xmlns:a16="http://schemas.microsoft.com/office/drawing/2014/main" id="{CBF8EDC9-B857-4603-AD1D-944F237AFCE3}"/>
              </a:ext>
            </a:extLst>
          </p:cNvPr>
          <p:cNvSpPr txBox="1"/>
          <p:nvPr/>
        </p:nvSpPr>
        <p:spPr>
          <a:xfrm>
            <a:off x="1136576" y="154067"/>
            <a:ext cx="7632848" cy="584775"/>
          </a:xfrm>
          <a:prstGeom prst="rect">
            <a:avLst/>
          </a:prstGeom>
          <a:noFill/>
        </p:spPr>
        <p:txBody>
          <a:bodyPr wrap="square">
            <a:spAutoFit/>
          </a:bodyPr>
          <a:lstStyle/>
          <a:p>
            <a:r>
              <a:rPr lang="en-AU" sz="3200" dirty="0">
                <a:solidFill>
                  <a:schemeClr val="tx1"/>
                </a:solidFill>
                <a:latin typeface="Arial Black" panose="020B0A04020102020204" pitchFamily="34" charset="0"/>
              </a:rPr>
              <a:t>Underground Mobile Supersucker</a:t>
            </a:r>
            <a:r>
              <a:rPr lang="en-AU" sz="3200" dirty="0">
                <a:solidFill>
                  <a:srgbClr val="66FF33"/>
                </a:solidFill>
                <a:latin typeface="Arial Black" panose="020B0A04020102020204" pitchFamily="34" charset="0"/>
              </a:rPr>
              <a:t> </a:t>
            </a:r>
            <a:endParaRPr lang="en-AU" sz="3200" dirty="0"/>
          </a:p>
        </p:txBody>
      </p:sp>
    </p:spTree>
    <p:extLst>
      <p:ext uri="{BB962C8B-B14F-4D97-AF65-F5344CB8AC3E}">
        <p14:creationId xmlns:p14="http://schemas.microsoft.com/office/powerpoint/2010/main" val="3350993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E0FA37E-3185-4C84-A2FA-BBFA3B4EE08E}"/>
              </a:ext>
            </a:extLst>
          </p:cNvPr>
          <p:cNvSpPr>
            <a:spLocks noGrp="1"/>
          </p:cNvSpPr>
          <p:nvPr>
            <p:ph type="sldNum" sz="quarter" idx="12"/>
          </p:nvPr>
        </p:nvSpPr>
        <p:spPr/>
        <p:txBody>
          <a:bodyPr/>
          <a:lstStyle/>
          <a:p>
            <a:pPr>
              <a:defRPr/>
            </a:pPr>
            <a:fld id="{E8019CA0-3D21-4759-BB76-213B26461602}" type="slidenum">
              <a:rPr lang="en-AU" altLang="en-US" smtClean="0"/>
              <a:pPr>
                <a:defRPr/>
              </a:pPr>
              <a:t>12</a:t>
            </a:fld>
            <a:endParaRPr lang="en-AU" altLang="en-US" dirty="0"/>
          </a:p>
        </p:txBody>
      </p:sp>
      <p:pic>
        <p:nvPicPr>
          <p:cNvPr id="7" name="Picture 6">
            <a:extLst>
              <a:ext uri="{FF2B5EF4-FFF2-40B4-BE49-F238E27FC236}">
                <a16:creationId xmlns:a16="http://schemas.microsoft.com/office/drawing/2014/main" id="{B5231870-217C-46F4-A17B-01D9989059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13" y="0"/>
            <a:ext cx="9790209" cy="6858000"/>
          </a:xfrm>
          <a:prstGeom prst="rect">
            <a:avLst/>
          </a:prstGeom>
        </p:spPr>
      </p:pic>
    </p:spTree>
    <p:extLst>
      <p:ext uri="{BB962C8B-B14F-4D97-AF65-F5344CB8AC3E}">
        <p14:creationId xmlns:p14="http://schemas.microsoft.com/office/powerpoint/2010/main" val="3292742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F7B8B3-E6DB-4B5E-94CE-710E606EE60E}"/>
              </a:ext>
            </a:extLst>
          </p:cNvPr>
          <p:cNvSpPr>
            <a:spLocks noGrp="1"/>
          </p:cNvSpPr>
          <p:nvPr>
            <p:ph type="sldNum" sz="quarter" idx="12"/>
          </p:nvPr>
        </p:nvSpPr>
        <p:spPr/>
        <p:txBody>
          <a:bodyPr/>
          <a:lstStyle/>
          <a:p>
            <a:pPr>
              <a:defRPr/>
            </a:pPr>
            <a:fld id="{E8019CA0-3D21-4759-BB76-213B26461602}" type="slidenum">
              <a:rPr lang="en-AU" altLang="en-US" smtClean="0"/>
              <a:pPr>
                <a:defRPr/>
              </a:pPr>
              <a:t>13</a:t>
            </a:fld>
            <a:endParaRPr lang="en-AU" altLang="en-US" dirty="0"/>
          </a:p>
        </p:txBody>
      </p:sp>
      <p:sp>
        <p:nvSpPr>
          <p:cNvPr id="9" name="TextBox 8">
            <a:extLst>
              <a:ext uri="{FF2B5EF4-FFF2-40B4-BE49-F238E27FC236}">
                <a16:creationId xmlns:a16="http://schemas.microsoft.com/office/drawing/2014/main" id="{D04CC552-0BFF-468C-852F-DE362E306C0D}"/>
              </a:ext>
            </a:extLst>
          </p:cNvPr>
          <p:cNvSpPr txBox="1"/>
          <p:nvPr/>
        </p:nvSpPr>
        <p:spPr>
          <a:xfrm>
            <a:off x="840768" y="611117"/>
            <a:ext cx="8152456" cy="1077218"/>
          </a:xfrm>
          <a:prstGeom prst="rect">
            <a:avLst/>
          </a:prstGeom>
          <a:noFill/>
        </p:spPr>
        <p:txBody>
          <a:bodyPr wrap="square">
            <a:spAutoFit/>
          </a:bodyPr>
          <a:lstStyle/>
          <a:p>
            <a:r>
              <a:rPr lang="en-AU" sz="3200" dirty="0">
                <a:solidFill>
                  <a:schemeClr val="tx1"/>
                </a:solidFill>
                <a:latin typeface="Arial Black" panose="020B0A04020102020204" pitchFamily="34" charset="0"/>
              </a:rPr>
              <a:t>Underground Mobile Supersucker</a:t>
            </a:r>
            <a:r>
              <a:rPr lang="en-AU" sz="3200" dirty="0">
                <a:solidFill>
                  <a:srgbClr val="66FF33"/>
                </a:solidFill>
                <a:latin typeface="Arial Black" panose="020B0A04020102020204" pitchFamily="34" charset="0"/>
              </a:rPr>
              <a:t> </a:t>
            </a:r>
            <a:br>
              <a:rPr lang="en-AU" sz="3200" dirty="0">
                <a:solidFill>
                  <a:srgbClr val="66FF33"/>
                </a:solidFill>
                <a:latin typeface="Arial Black" panose="020B0A04020102020204" pitchFamily="34" charset="0"/>
              </a:rPr>
            </a:br>
            <a:endParaRPr lang="en-AU" sz="3200" dirty="0">
              <a:latin typeface="Arial Black" panose="020B0A04020102020204" pitchFamily="34" charset="0"/>
            </a:endParaRPr>
          </a:p>
        </p:txBody>
      </p:sp>
      <p:sp>
        <p:nvSpPr>
          <p:cNvPr id="13" name="TextBox 12">
            <a:extLst>
              <a:ext uri="{FF2B5EF4-FFF2-40B4-BE49-F238E27FC236}">
                <a16:creationId xmlns:a16="http://schemas.microsoft.com/office/drawing/2014/main" id="{57BAAC99-3D74-49B5-BBA5-5CD88FA4E4B9}"/>
              </a:ext>
            </a:extLst>
          </p:cNvPr>
          <p:cNvSpPr txBox="1"/>
          <p:nvPr/>
        </p:nvSpPr>
        <p:spPr>
          <a:xfrm>
            <a:off x="128464" y="1844824"/>
            <a:ext cx="9577064" cy="3816429"/>
          </a:xfrm>
          <a:prstGeom prst="rect">
            <a:avLst/>
          </a:prstGeom>
          <a:noFill/>
        </p:spPr>
        <p:txBody>
          <a:bodyPr wrap="square">
            <a:spAutoFit/>
          </a:bodyPr>
          <a:lstStyle/>
          <a:p>
            <a:pPr lvl="1" eaLnBrk="1" hangingPunct="1"/>
            <a:endParaRPr lang="en-AU" altLang="en-US" sz="2000" b="1" dirty="0">
              <a:latin typeface="Calibri" panose="020F0502020204030204" pitchFamily="34" charset="0"/>
              <a:cs typeface="Calibri" panose="020F0502020204030204" pitchFamily="34" charset="0"/>
            </a:endParaRPr>
          </a:p>
          <a:p>
            <a:pPr marL="800100" lvl="1" indent="-342900" eaLnBrk="1" hangingPunct="1">
              <a:buFont typeface="Wingdings" panose="05000000000000000000" pitchFamily="2" charset="2"/>
              <a:buChar char="§"/>
            </a:pPr>
            <a:r>
              <a:rPr lang="en-AU" altLang="en-US" sz="2400" dirty="0">
                <a:latin typeface="Calibri" panose="020F0502020204030204" pitchFamily="34" charset="0"/>
                <a:cs typeface="Calibri" panose="020F0502020204030204" pitchFamily="34" charset="0"/>
              </a:rPr>
              <a:t>Excavation size requirements for the Supersucker </a:t>
            </a:r>
          </a:p>
          <a:p>
            <a:pPr marL="1257300" lvl="2" indent="-342900" eaLnBrk="1" hangingPunct="1">
              <a:buFont typeface="Wingdings" panose="05000000000000000000" pitchFamily="2" charset="2"/>
              <a:buChar char="§"/>
            </a:pPr>
            <a:r>
              <a:rPr lang="en-AU" altLang="en-US" sz="2000" dirty="0">
                <a:latin typeface="Calibri" panose="020F0502020204030204" pitchFamily="34" charset="0"/>
                <a:cs typeface="Calibri" panose="020F0502020204030204" pitchFamily="34" charset="0"/>
              </a:rPr>
              <a:t>3.2mW x 3.5mH drive</a:t>
            </a:r>
          </a:p>
          <a:p>
            <a:pPr marL="1714500" lvl="3" indent="-342900" eaLnBrk="1" hangingPunct="1">
              <a:buFont typeface="Wingdings" panose="05000000000000000000" pitchFamily="2" charset="2"/>
              <a:buChar char="§"/>
            </a:pPr>
            <a:r>
              <a:rPr lang="en-AU" altLang="en-US" dirty="0">
                <a:latin typeface="Calibri" panose="020F0502020204030204" pitchFamily="34" charset="0"/>
                <a:cs typeface="Calibri" panose="020F0502020204030204" pitchFamily="34" charset="0"/>
              </a:rPr>
              <a:t>Designed to fit into small 2-3 Y</a:t>
            </a:r>
            <a:r>
              <a:rPr lang="en-AU" altLang="en-US" baseline="30000" dirty="0">
                <a:latin typeface="Calibri" panose="020F0502020204030204" pitchFamily="34" charset="0"/>
                <a:cs typeface="Calibri" panose="020F0502020204030204" pitchFamily="34" charset="0"/>
              </a:rPr>
              <a:t>3 </a:t>
            </a:r>
            <a:r>
              <a:rPr lang="en-AU" altLang="en-US" dirty="0">
                <a:latin typeface="Calibri" panose="020F0502020204030204" pitchFamily="34" charset="0"/>
                <a:cs typeface="Calibri" panose="020F0502020204030204" pitchFamily="34" charset="0"/>
              </a:rPr>
              <a:t>LHD size ore drives</a:t>
            </a:r>
          </a:p>
          <a:p>
            <a:pPr marL="1714500" lvl="3" indent="-342900" eaLnBrk="1" hangingPunct="1">
              <a:buFont typeface="Wingdings" panose="05000000000000000000" pitchFamily="2" charset="2"/>
              <a:buChar char="§"/>
            </a:pPr>
            <a:r>
              <a:rPr lang="en-AU" altLang="en-US" dirty="0">
                <a:latin typeface="Calibri" panose="020F0502020204030204" pitchFamily="34" charset="0"/>
                <a:cs typeface="Calibri" panose="020F0502020204030204" pitchFamily="34" charset="0"/>
              </a:rPr>
              <a:t>Excavation size can vary depending on ore-body dip angle</a:t>
            </a:r>
          </a:p>
          <a:p>
            <a:pPr lvl="2" eaLnBrk="1" hangingPunct="1"/>
            <a:endParaRPr lang="en-AU" altLang="en-US" dirty="0">
              <a:latin typeface="Calibri" panose="020F0502020204030204" pitchFamily="34" charset="0"/>
              <a:cs typeface="Calibri" panose="020F0502020204030204" pitchFamily="34" charset="0"/>
            </a:endParaRPr>
          </a:p>
          <a:p>
            <a:pPr marL="800100" lvl="1" indent="-342900" eaLnBrk="1" hangingPunct="1">
              <a:buFont typeface="Wingdings" panose="05000000000000000000" pitchFamily="2" charset="2"/>
              <a:buChar char="§"/>
            </a:pPr>
            <a:r>
              <a:rPr lang="en-AU" altLang="en-US" sz="2400" dirty="0">
                <a:latin typeface="Calibri" panose="020F0502020204030204" pitchFamily="34" charset="0"/>
                <a:cs typeface="Calibri" panose="020F0502020204030204" pitchFamily="34" charset="0"/>
              </a:rPr>
              <a:t>Secondary ventilation required</a:t>
            </a:r>
            <a:endParaRPr lang="en-AU" altLang="en-US" sz="2000" dirty="0">
              <a:latin typeface="Calibri" panose="020F0502020204030204" pitchFamily="34" charset="0"/>
              <a:cs typeface="Calibri" panose="020F0502020204030204" pitchFamily="34" charset="0"/>
            </a:endParaRPr>
          </a:p>
          <a:p>
            <a:pPr marL="1257300" lvl="2" indent="-342900" eaLnBrk="1" hangingPunct="1">
              <a:buFont typeface="Wingdings" panose="05000000000000000000" pitchFamily="2" charset="2"/>
              <a:buChar char="§"/>
            </a:pPr>
            <a:r>
              <a:rPr lang="en-AU" altLang="en-US" sz="2000" dirty="0">
                <a:latin typeface="Calibri" panose="020F0502020204030204" pitchFamily="34" charset="0"/>
                <a:cs typeface="Calibri" panose="020F0502020204030204" pitchFamily="34" charset="0"/>
              </a:rPr>
              <a:t>~ 10 m</a:t>
            </a:r>
            <a:r>
              <a:rPr lang="en-AU" altLang="en-US" sz="2000" baseline="30000" dirty="0">
                <a:latin typeface="Calibri" panose="020F0502020204030204" pitchFamily="34" charset="0"/>
                <a:cs typeface="Calibri" panose="020F0502020204030204" pitchFamily="34" charset="0"/>
              </a:rPr>
              <a:t>3</a:t>
            </a:r>
            <a:r>
              <a:rPr lang="en-AU" altLang="en-US" sz="2000" dirty="0">
                <a:latin typeface="Calibri" panose="020F0502020204030204" pitchFamily="34" charset="0"/>
                <a:cs typeface="Calibri" panose="020F0502020204030204" pitchFamily="34" charset="0"/>
              </a:rPr>
              <a:t>/s - for Supersucker + bobcat or small LHD</a:t>
            </a:r>
          </a:p>
          <a:p>
            <a:pPr marL="1714500" lvl="3" indent="-342900" eaLnBrk="1" hangingPunct="1">
              <a:buFont typeface="Wingdings" panose="05000000000000000000" pitchFamily="2" charset="2"/>
              <a:buChar char="§"/>
            </a:pPr>
            <a:r>
              <a:rPr lang="en-AU" altLang="en-US" dirty="0">
                <a:latin typeface="Calibri" panose="020F0502020204030204" pitchFamily="34" charset="0"/>
                <a:cs typeface="Calibri" panose="020F0502020204030204" pitchFamily="34" charset="0"/>
              </a:rPr>
              <a:t>Based on Western Australian Mines Regulations</a:t>
            </a:r>
          </a:p>
          <a:p>
            <a:pPr lvl="3" eaLnBrk="1" hangingPunct="1"/>
            <a:r>
              <a:rPr lang="en-AU" altLang="en-US" dirty="0">
                <a:latin typeface="Calibri" panose="020F0502020204030204" pitchFamily="34" charset="0"/>
                <a:cs typeface="Calibri" panose="020F0502020204030204" pitchFamily="34" charset="0"/>
              </a:rPr>
              <a:t>	</a:t>
            </a:r>
          </a:p>
          <a:p>
            <a:pPr marL="800100" lvl="1" indent="-342900" eaLnBrk="1" hangingPunct="1">
              <a:buFont typeface="Wingdings" panose="05000000000000000000" pitchFamily="2" charset="2"/>
              <a:buChar char="§"/>
            </a:pPr>
            <a:r>
              <a:rPr lang="en-AU" altLang="en-US" sz="2400" u="sng" dirty="0">
                <a:latin typeface="Calibri" panose="020F0502020204030204" pitchFamily="34" charset="0"/>
                <a:cs typeface="Calibri" panose="020F0502020204030204" pitchFamily="34" charset="0"/>
              </a:rPr>
              <a:t>Fresh</a:t>
            </a:r>
            <a:r>
              <a:rPr lang="en-AU" altLang="en-US" sz="2400" dirty="0">
                <a:latin typeface="Calibri" panose="020F0502020204030204" pitchFamily="34" charset="0"/>
                <a:cs typeface="Calibri" panose="020F0502020204030204" pitchFamily="34" charset="0"/>
              </a:rPr>
              <a:t> water supply required – in high water salinity mines</a:t>
            </a:r>
          </a:p>
          <a:p>
            <a:pPr marL="1257300" lvl="2" indent="-342900" eaLnBrk="1" hangingPunct="1">
              <a:buFont typeface="Wingdings" panose="05000000000000000000" pitchFamily="2" charset="2"/>
              <a:buChar char="§"/>
            </a:pPr>
            <a:r>
              <a:rPr lang="en-AU" altLang="en-US" sz="2000" dirty="0">
                <a:latin typeface="Calibri" panose="020F0502020204030204" pitchFamily="34" charset="0"/>
                <a:cs typeface="Calibri" panose="020F0502020204030204" pitchFamily="34" charset="0"/>
              </a:rPr>
              <a:t>To wash out the Supersucker at the end of each shift</a:t>
            </a:r>
            <a:endParaRPr lang="en-AU" dirty="0"/>
          </a:p>
        </p:txBody>
      </p:sp>
    </p:spTree>
    <p:extLst>
      <p:ext uri="{BB962C8B-B14F-4D97-AF65-F5344CB8AC3E}">
        <p14:creationId xmlns:p14="http://schemas.microsoft.com/office/powerpoint/2010/main" val="441770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72A36E2-D872-42C5-8E8E-B594FBD77D2A}"/>
              </a:ext>
            </a:extLst>
          </p:cNvPr>
          <p:cNvSpPr>
            <a:spLocks noGrp="1" noChangeArrowheads="1"/>
          </p:cNvSpPr>
          <p:nvPr>
            <p:ph type="title"/>
          </p:nvPr>
        </p:nvSpPr>
        <p:spPr>
          <a:xfrm>
            <a:off x="1763564" y="331675"/>
            <a:ext cx="6378872" cy="1037035"/>
          </a:xfrm>
        </p:spPr>
        <p:txBody>
          <a:bodyPr rtlCol="0">
            <a:normAutofit fontScale="90000"/>
          </a:bodyPr>
          <a:lstStyle/>
          <a:p>
            <a:pPr eaLnBrk="1" fontAlgn="auto" hangingPunct="1">
              <a:spcAft>
                <a:spcPts val="0"/>
              </a:spcAft>
              <a:defRPr/>
            </a:pPr>
            <a:r>
              <a:rPr lang="en-AU" sz="3358" dirty="0"/>
              <a:t>	</a:t>
            </a:r>
            <a:br>
              <a:rPr lang="en-AU" sz="3358" dirty="0"/>
            </a:br>
            <a:r>
              <a:rPr lang="en-AU" sz="3358" dirty="0"/>
              <a:t>	</a:t>
            </a:r>
            <a:br>
              <a:rPr lang="en-AU" sz="3358" dirty="0"/>
            </a:br>
            <a:r>
              <a:rPr lang="en-AU" sz="3600" b="1" dirty="0"/>
              <a:t>Underground Mobile Supersucker</a:t>
            </a:r>
            <a:r>
              <a:rPr lang="en-AU" sz="3600" b="1" dirty="0">
                <a:solidFill>
                  <a:srgbClr val="66FF33"/>
                </a:solidFill>
              </a:rPr>
              <a:t> </a:t>
            </a:r>
            <a:br>
              <a:rPr lang="en-AU" sz="3600" b="1" dirty="0">
                <a:solidFill>
                  <a:srgbClr val="66FF33"/>
                </a:solidFill>
              </a:rPr>
            </a:br>
            <a:r>
              <a:rPr lang="en-AU" sz="3358" dirty="0">
                <a:solidFill>
                  <a:srgbClr val="66FF33"/>
                </a:solidFill>
              </a:rPr>
              <a:t>		</a:t>
            </a:r>
            <a:r>
              <a:rPr lang="en-AU" sz="1842" dirty="0">
                <a:solidFill>
                  <a:srgbClr val="66FF33"/>
                </a:solidFill>
              </a:rPr>
              <a:t>	</a:t>
            </a:r>
            <a:r>
              <a:rPr lang="en-AU" sz="3683" dirty="0">
                <a:solidFill>
                  <a:srgbClr val="66FF33"/>
                </a:solidFill>
              </a:rPr>
              <a:t>	</a:t>
            </a:r>
          </a:p>
        </p:txBody>
      </p:sp>
      <p:sp>
        <p:nvSpPr>
          <p:cNvPr id="19459" name="Rectangle 3">
            <a:extLst>
              <a:ext uri="{FF2B5EF4-FFF2-40B4-BE49-F238E27FC236}">
                <a16:creationId xmlns:a16="http://schemas.microsoft.com/office/drawing/2014/main" id="{9256224B-0698-41F4-8694-B89494F6859E}"/>
              </a:ext>
            </a:extLst>
          </p:cNvPr>
          <p:cNvSpPr>
            <a:spLocks noGrp="1" noChangeArrowheads="1"/>
          </p:cNvSpPr>
          <p:nvPr>
            <p:ph idx="1"/>
          </p:nvPr>
        </p:nvSpPr>
        <p:spPr>
          <a:xfrm>
            <a:off x="848544" y="1916832"/>
            <a:ext cx="8420100" cy="3343275"/>
          </a:xfrm>
        </p:spPr>
        <p:txBody>
          <a:bodyPr rtlCol="0">
            <a:normAutofit/>
          </a:bodyPr>
          <a:lstStyle/>
          <a:p>
            <a:pPr eaLnBrk="1" fontAlgn="auto" hangingPunct="1">
              <a:spcAft>
                <a:spcPts val="0"/>
              </a:spcAft>
              <a:buNone/>
              <a:defRPr/>
            </a:pPr>
            <a:endParaRPr lang="en-AU" b="1" dirty="0">
              <a:solidFill>
                <a:srgbClr val="66FF33"/>
              </a:solidFill>
            </a:endParaRPr>
          </a:p>
          <a:p>
            <a:pPr eaLnBrk="1" fontAlgn="auto" hangingPunct="1">
              <a:spcAft>
                <a:spcPts val="0"/>
              </a:spcAft>
              <a:buClr>
                <a:schemeClr val="tx1"/>
              </a:buClr>
              <a:buNone/>
              <a:defRPr/>
            </a:pPr>
            <a:r>
              <a:rPr lang="en-AU" sz="2400" b="1" dirty="0"/>
              <a:t>Capabilities/parameters</a:t>
            </a:r>
          </a:p>
          <a:p>
            <a:pPr lvl="1" eaLnBrk="1" fontAlgn="auto" hangingPunct="1">
              <a:spcAft>
                <a:spcPts val="0"/>
              </a:spcAft>
              <a:buFont typeface="Wingdings" pitchFamily="2" charset="2"/>
              <a:buChar char="§"/>
              <a:defRPr/>
            </a:pPr>
            <a:r>
              <a:rPr lang="en-AU" sz="1900" dirty="0"/>
              <a:t>Suction hose diameter	- 200mm </a:t>
            </a:r>
            <a:r>
              <a:rPr lang="en-AU" sz="1900" i="1" dirty="0"/>
              <a:t>(8 inch)</a:t>
            </a:r>
          </a:p>
          <a:p>
            <a:pPr lvl="2" eaLnBrk="1" fontAlgn="auto" hangingPunct="1">
              <a:spcAft>
                <a:spcPts val="0"/>
              </a:spcAft>
              <a:buFont typeface="Wingdings" pitchFamily="2" charset="2"/>
              <a:buChar char="§"/>
              <a:defRPr/>
            </a:pPr>
            <a:r>
              <a:rPr lang="en-AU" sz="1800" b="1" dirty="0">
                <a:solidFill>
                  <a:srgbClr val="00B050"/>
                </a:solidFill>
              </a:rPr>
              <a:t>Can be upgraded to bigger diameter to </a:t>
            </a:r>
            <a:r>
              <a:rPr lang="en-AU" sz="1800" b="1" u="sng" dirty="0">
                <a:solidFill>
                  <a:srgbClr val="00B050"/>
                </a:solidFill>
              </a:rPr>
              <a:t>further</a:t>
            </a:r>
            <a:r>
              <a:rPr lang="en-AU" sz="1800" b="1" dirty="0">
                <a:solidFill>
                  <a:srgbClr val="00B050"/>
                </a:solidFill>
              </a:rPr>
              <a:t> increase productivity</a:t>
            </a:r>
          </a:p>
          <a:p>
            <a:pPr marL="990570" lvl="2" indent="0" eaLnBrk="1" fontAlgn="auto" hangingPunct="1">
              <a:spcAft>
                <a:spcPts val="0"/>
              </a:spcAft>
              <a:buNone/>
              <a:defRPr/>
            </a:pPr>
            <a:endParaRPr lang="en-AU" sz="1517" dirty="0"/>
          </a:p>
          <a:p>
            <a:pPr lvl="1" eaLnBrk="1" fontAlgn="auto" hangingPunct="1">
              <a:spcAft>
                <a:spcPts val="0"/>
              </a:spcAft>
              <a:buFont typeface="Wingdings" pitchFamily="2" charset="2"/>
              <a:buChar char="§"/>
              <a:defRPr/>
            </a:pPr>
            <a:r>
              <a:rPr lang="en-AU" sz="1800" dirty="0"/>
              <a:t>Vertical lifting/suction 	- up to 50m</a:t>
            </a:r>
          </a:p>
          <a:p>
            <a:pPr marL="495285" lvl="1" indent="0" eaLnBrk="1" fontAlgn="auto" hangingPunct="1">
              <a:spcAft>
                <a:spcPts val="0"/>
              </a:spcAft>
              <a:buNone/>
              <a:defRPr/>
            </a:pPr>
            <a:endParaRPr lang="en-AU" dirty="0"/>
          </a:p>
          <a:p>
            <a:pPr lvl="1" eaLnBrk="1" fontAlgn="auto" hangingPunct="1">
              <a:spcAft>
                <a:spcPts val="0"/>
              </a:spcAft>
              <a:buFont typeface="Wingdings" pitchFamily="2" charset="2"/>
              <a:buChar char="§"/>
              <a:defRPr/>
            </a:pPr>
            <a:r>
              <a:rPr lang="en-AU" sz="1800" dirty="0"/>
              <a:t>Horizontal lifting/suction - up to 50m +</a:t>
            </a:r>
          </a:p>
        </p:txBody>
      </p:sp>
      <p:sp>
        <p:nvSpPr>
          <p:cNvPr id="32772" name="Slide Number Placeholder 1">
            <a:extLst>
              <a:ext uri="{FF2B5EF4-FFF2-40B4-BE49-F238E27FC236}">
                <a16:creationId xmlns:a16="http://schemas.microsoft.com/office/drawing/2014/main" id="{EBDAF410-1435-4970-BB5E-1B36672D758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467">
                <a:solidFill>
                  <a:schemeClr val="tx1"/>
                </a:solidFill>
                <a:latin typeface="Calibri" panose="020F0502020204030204" pitchFamily="34" charset="0"/>
              </a:defRPr>
            </a:lvl1pPr>
            <a:lvl2pPr marL="804838" indent="-309553">
              <a:spcBef>
                <a:spcPct val="20000"/>
              </a:spcBef>
              <a:buFont typeface="Arial" panose="020B0604020202020204" pitchFamily="34" charset="0"/>
              <a:buChar char="–"/>
              <a:defRPr sz="3033">
                <a:solidFill>
                  <a:schemeClr val="tx1"/>
                </a:solidFill>
                <a:latin typeface="Calibri" panose="020F0502020204030204" pitchFamily="34" charset="0"/>
              </a:defRPr>
            </a:lvl2pPr>
            <a:lvl3pPr marL="1238212" indent="-247642">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3497" indent="-247642">
              <a:spcBef>
                <a:spcPct val="20000"/>
              </a:spcBef>
              <a:buFont typeface="Arial" panose="020B0604020202020204" pitchFamily="34" charset="0"/>
              <a:buChar char="–"/>
              <a:defRPr sz="2167">
                <a:solidFill>
                  <a:schemeClr val="tx1"/>
                </a:solidFill>
                <a:latin typeface="Calibri" panose="020F0502020204030204" pitchFamily="34" charset="0"/>
              </a:defRPr>
            </a:lvl4pPr>
            <a:lvl5pPr marL="2228781" indent="-247642">
              <a:spcBef>
                <a:spcPct val="20000"/>
              </a:spcBef>
              <a:buFont typeface="Arial" panose="020B0604020202020204" pitchFamily="34" charset="0"/>
              <a:buChar char="»"/>
              <a:defRPr sz="2167">
                <a:solidFill>
                  <a:schemeClr val="tx1"/>
                </a:solidFill>
                <a:latin typeface="Calibri" panose="020F0502020204030204" pitchFamily="34" charset="0"/>
              </a:defRPr>
            </a:lvl5pPr>
            <a:lvl6pPr marL="2724066" indent="-247642" eaLnBrk="0" fontAlgn="base" hangingPunct="0">
              <a:spcBef>
                <a:spcPct val="20000"/>
              </a:spcBef>
              <a:spcAft>
                <a:spcPct val="0"/>
              </a:spcAft>
              <a:buFont typeface="Arial" panose="020B0604020202020204" pitchFamily="34" charset="0"/>
              <a:buChar char="»"/>
              <a:defRPr sz="2167">
                <a:solidFill>
                  <a:schemeClr val="tx1"/>
                </a:solidFill>
                <a:latin typeface="Calibri" panose="020F0502020204030204" pitchFamily="34" charset="0"/>
              </a:defRPr>
            </a:lvl6pPr>
            <a:lvl7pPr marL="3219351" indent="-247642" eaLnBrk="0" fontAlgn="base" hangingPunct="0">
              <a:spcBef>
                <a:spcPct val="20000"/>
              </a:spcBef>
              <a:spcAft>
                <a:spcPct val="0"/>
              </a:spcAft>
              <a:buFont typeface="Arial" panose="020B0604020202020204" pitchFamily="34" charset="0"/>
              <a:buChar char="»"/>
              <a:defRPr sz="2167">
                <a:solidFill>
                  <a:schemeClr val="tx1"/>
                </a:solidFill>
                <a:latin typeface="Calibri" panose="020F0502020204030204" pitchFamily="34" charset="0"/>
              </a:defRPr>
            </a:lvl7pPr>
            <a:lvl8pPr marL="3714636" indent="-247642" eaLnBrk="0" fontAlgn="base" hangingPunct="0">
              <a:spcBef>
                <a:spcPct val="20000"/>
              </a:spcBef>
              <a:spcAft>
                <a:spcPct val="0"/>
              </a:spcAft>
              <a:buFont typeface="Arial" panose="020B0604020202020204" pitchFamily="34" charset="0"/>
              <a:buChar char="»"/>
              <a:defRPr sz="2167">
                <a:solidFill>
                  <a:schemeClr val="tx1"/>
                </a:solidFill>
                <a:latin typeface="Calibri" panose="020F0502020204030204" pitchFamily="34" charset="0"/>
              </a:defRPr>
            </a:lvl8pPr>
            <a:lvl9pPr marL="4209920" indent="-247642" eaLnBrk="0" fontAlgn="base" hangingPunct="0">
              <a:spcBef>
                <a:spcPct val="20000"/>
              </a:spcBef>
              <a:spcAft>
                <a:spcPct val="0"/>
              </a:spcAft>
              <a:buFont typeface="Arial" panose="020B0604020202020204" pitchFamily="34" charset="0"/>
              <a:buChar char="»"/>
              <a:defRPr sz="2167">
                <a:solidFill>
                  <a:schemeClr val="tx1"/>
                </a:solidFill>
                <a:latin typeface="Calibri" panose="020F0502020204030204" pitchFamily="34" charset="0"/>
              </a:defRPr>
            </a:lvl9pPr>
          </a:lstStyle>
          <a:p>
            <a:pPr defTabSz="990570">
              <a:spcBef>
                <a:spcPct val="0"/>
              </a:spcBef>
              <a:buNone/>
            </a:pPr>
            <a:fld id="{25B035C5-5118-4C3C-8421-1BCADBF34C56}" type="slidenum">
              <a:rPr lang="en-AU" altLang="en-US" sz="1300">
                <a:solidFill>
                  <a:srgbClr val="898989"/>
                </a:solidFill>
                <a:latin typeface="Arial" panose="020B0604020202020204" pitchFamily="34" charset="0"/>
              </a:rPr>
              <a:pPr defTabSz="990570">
                <a:spcBef>
                  <a:spcPct val="0"/>
                </a:spcBef>
                <a:buNone/>
              </a:pPr>
              <a:t>14</a:t>
            </a:fld>
            <a:endParaRPr lang="en-AU" altLang="en-US" sz="1300" dirty="0">
              <a:solidFill>
                <a:srgbClr val="898989"/>
              </a:solidFill>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4A1CEBD7-8555-42B4-8569-BDE7E9AB4075}"/>
              </a:ext>
            </a:extLst>
          </p:cNvPr>
          <p:cNvSpPr>
            <a:spLocks noGrp="1" noChangeArrowheads="1"/>
          </p:cNvSpPr>
          <p:nvPr>
            <p:ph idx="1"/>
          </p:nvPr>
        </p:nvSpPr>
        <p:spPr>
          <a:xfrm>
            <a:off x="191428" y="1139966"/>
            <a:ext cx="9586108" cy="5718034"/>
          </a:xfrm>
        </p:spPr>
        <p:txBody>
          <a:bodyPr/>
          <a:lstStyle/>
          <a:p>
            <a:pPr lvl="1" eaLnBrk="1" hangingPunct="1">
              <a:buFont typeface="Wingdings" panose="05000000000000000000" pitchFamily="2" charset="2"/>
              <a:buChar char="§"/>
              <a:defRPr/>
            </a:pPr>
            <a:r>
              <a:rPr lang="en-AU" sz="2400" dirty="0">
                <a:latin typeface="Calibri" panose="020F0502020204030204" pitchFamily="34" charset="0"/>
                <a:cs typeface="Calibri" panose="020F0502020204030204" pitchFamily="34" charset="0"/>
              </a:rPr>
              <a:t>Due to the </a:t>
            </a:r>
            <a:r>
              <a:rPr lang="en-AU" sz="2400" b="1" u="sng" dirty="0">
                <a:latin typeface="Calibri" panose="020F0502020204030204" pitchFamily="34" charset="0"/>
                <a:cs typeface="Calibri" panose="020F0502020204030204" pitchFamily="34" charset="0"/>
              </a:rPr>
              <a:t>“milling” </a:t>
            </a:r>
            <a:r>
              <a:rPr lang="en-AU" sz="2400" dirty="0">
                <a:latin typeface="Calibri" panose="020F0502020204030204" pitchFamily="34" charset="0"/>
                <a:cs typeface="Calibri" panose="020F0502020204030204" pitchFamily="34" charset="0"/>
              </a:rPr>
              <a:t>effect on mine floor material when using conventional LHD </a:t>
            </a:r>
            <a:r>
              <a:rPr lang="en-AU" sz="2400" i="1" dirty="0">
                <a:latin typeface="Calibri" panose="020F0502020204030204" pitchFamily="34" charset="0"/>
                <a:cs typeface="Calibri" panose="020F0502020204030204" pitchFamily="34" charset="0"/>
              </a:rPr>
              <a:t>(Load Haul Dump) &amp; </a:t>
            </a:r>
            <a:r>
              <a:rPr lang="en-AU" sz="2400" dirty="0">
                <a:latin typeface="Calibri" panose="020F0502020204030204" pitchFamily="34" charset="0"/>
                <a:cs typeface="Calibri" panose="020F0502020204030204" pitchFamily="34" charset="0"/>
              </a:rPr>
              <a:t>scraping equipment, gravity force and water, the grade of nuggety-type gold ore/other metals and precious stones</a:t>
            </a:r>
            <a:r>
              <a:rPr lang="en-AU" sz="2400" dirty="0">
                <a:solidFill>
                  <a:srgbClr val="FF0000"/>
                </a:solidFill>
                <a:latin typeface="Calibri" panose="020F0502020204030204" pitchFamily="34" charset="0"/>
                <a:cs typeface="Calibri" panose="020F0502020204030204" pitchFamily="34" charset="0"/>
              </a:rPr>
              <a:t> </a:t>
            </a:r>
            <a:r>
              <a:rPr lang="en-AU" sz="2400" dirty="0">
                <a:latin typeface="Calibri" panose="020F0502020204030204" pitchFamily="34" charset="0"/>
                <a:cs typeface="Calibri" panose="020F0502020204030204" pitchFamily="34" charset="0"/>
              </a:rPr>
              <a:t>left on operational mine floors </a:t>
            </a:r>
            <a:r>
              <a:rPr lang="en-AU" sz="2400" b="1" u="sng" dirty="0">
                <a:latin typeface="Calibri" panose="020F0502020204030204" pitchFamily="34" charset="0"/>
                <a:cs typeface="Calibri" panose="020F0502020204030204" pitchFamily="34" charset="0"/>
              </a:rPr>
              <a:t>for longer period</a:t>
            </a:r>
            <a:r>
              <a:rPr lang="en-AU" sz="2400" b="1" dirty="0">
                <a:latin typeface="Calibri" panose="020F0502020204030204" pitchFamily="34" charset="0"/>
                <a:cs typeface="Calibri" panose="020F0502020204030204" pitchFamily="34" charset="0"/>
              </a:rPr>
              <a:t> </a:t>
            </a:r>
            <a:r>
              <a:rPr lang="en-AU" sz="2400" dirty="0">
                <a:latin typeface="Calibri" panose="020F0502020204030204" pitchFamily="34" charset="0"/>
                <a:cs typeface="Calibri" panose="020F0502020204030204" pitchFamily="34" charset="0"/>
              </a:rPr>
              <a:t>is </a:t>
            </a:r>
            <a:r>
              <a:rPr lang="en-AU" sz="2400" b="1" u="sng" dirty="0">
                <a:latin typeface="Calibri" panose="020F0502020204030204" pitchFamily="34" charset="0"/>
                <a:cs typeface="Calibri" panose="020F0502020204030204" pitchFamily="34" charset="0"/>
              </a:rPr>
              <a:t>much higher</a:t>
            </a:r>
            <a:r>
              <a:rPr lang="en-AU" sz="2400" dirty="0">
                <a:latin typeface="Calibri" panose="020F0502020204030204" pitchFamily="34" charset="0"/>
                <a:cs typeface="Calibri" panose="020F0502020204030204" pitchFamily="34" charset="0"/>
              </a:rPr>
              <a:t> than ore grade on mine floors in “</a:t>
            </a:r>
            <a:r>
              <a:rPr lang="en-AU" sz="2400" b="1" u="sng" dirty="0">
                <a:latin typeface="Calibri" panose="020F0502020204030204" pitchFamily="34" charset="0"/>
                <a:cs typeface="Calibri" panose="020F0502020204030204" pitchFamily="34" charset="0"/>
              </a:rPr>
              <a:t>fresh”</a:t>
            </a:r>
            <a:r>
              <a:rPr lang="en-AU" sz="2400" b="1" dirty="0">
                <a:latin typeface="Calibri" panose="020F0502020204030204" pitchFamily="34" charset="0"/>
                <a:cs typeface="Calibri" panose="020F0502020204030204" pitchFamily="34" charset="0"/>
              </a:rPr>
              <a:t> </a:t>
            </a:r>
            <a:r>
              <a:rPr lang="en-AU" sz="2400" dirty="0">
                <a:latin typeface="Calibri" panose="020F0502020204030204" pitchFamily="34" charset="0"/>
                <a:cs typeface="Calibri" panose="020F0502020204030204" pitchFamily="34" charset="0"/>
              </a:rPr>
              <a:t>excavations</a:t>
            </a:r>
            <a:endParaRPr lang="en-AU" sz="2000" dirty="0">
              <a:latin typeface="Calibri" panose="020F0502020204030204" pitchFamily="34" charset="0"/>
              <a:cs typeface="Calibri" panose="020F0502020204030204" pitchFamily="34" charset="0"/>
            </a:endParaRPr>
          </a:p>
          <a:p>
            <a:pPr lvl="1" eaLnBrk="1" hangingPunct="1">
              <a:buFont typeface="Wingdings" panose="05000000000000000000" pitchFamily="2" charset="2"/>
              <a:buChar char="§"/>
              <a:defRPr/>
            </a:pPr>
            <a:r>
              <a:rPr lang="en-AU" sz="2400" b="1" dirty="0">
                <a:latin typeface="Calibri" panose="020F0502020204030204" pitchFamily="34" charset="0"/>
                <a:cs typeface="Calibri" panose="020F0502020204030204" pitchFamily="34" charset="0"/>
              </a:rPr>
              <a:t>Vacuuming productivities in ore drives and stopes </a:t>
            </a:r>
            <a:r>
              <a:rPr lang="en-AU" sz="2400" i="1" dirty="0">
                <a:latin typeface="Calibri" panose="020F0502020204030204" pitchFamily="34" charset="0"/>
                <a:cs typeface="Calibri" panose="020F0502020204030204" pitchFamily="34" charset="0"/>
              </a:rPr>
              <a:t>(not in open stopes) </a:t>
            </a:r>
          </a:p>
          <a:p>
            <a:pPr lvl="2" eaLnBrk="1" hangingPunct="1">
              <a:buFont typeface="Wingdings" panose="05000000000000000000" pitchFamily="2" charset="2"/>
              <a:buChar char="§"/>
              <a:defRPr/>
            </a:pPr>
            <a:r>
              <a:rPr lang="en-AU" sz="1800" dirty="0">
                <a:latin typeface="Calibri" panose="020F0502020204030204" pitchFamily="34" charset="0"/>
                <a:cs typeface="Calibri" panose="020F0502020204030204" pitchFamily="34" charset="0"/>
              </a:rPr>
              <a:t>40 t/10-12 hr shift with two </a:t>
            </a:r>
            <a:r>
              <a:rPr lang="en-AU" sz="1800" i="1" dirty="0">
                <a:latin typeface="Calibri" panose="020F0502020204030204" pitchFamily="34" charset="0"/>
                <a:cs typeface="Calibri" panose="020F0502020204030204" pitchFamily="34" charset="0"/>
              </a:rPr>
              <a:t>(2)</a:t>
            </a:r>
            <a:r>
              <a:rPr lang="en-AU" sz="1800" dirty="0">
                <a:latin typeface="Calibri" panose="020F0502020204030204" pitchFamily="34" charset="0"/>
                <a:cs typeface="Calibri" panose="020F0502020204030204" pitchFamily="34" charset="0"/>
              </a:rPr>
              <a:t> Operators</a:t>
            </a:r>
          </a:p>
          <a:p>
            <a:pPr lvl="2" eaLnBrk="1" hangingPunct="1">
              <a:buFont typeface="Wingdings" panose="05000000000000000000" pitchFamily="2" charset="2"/>
              <a:buChar char="§"/>
              <a:defRPr/>
            </a:pPr>
            <a:r>
              <a:rPr lang="en-AU" sz="1800" dirty="0">
                <a:latin typeface="Calibri" panose="020F0502020204030204" pitchFamily="34" charset="0"/>
                <a:cs typeface="Calibri" panose="020F0502020204030204" pitchFamily="34" charset="0"/>
              </a:rPr>
              <a:t>80 t/day with two </a:t>
            </a:r>
            <a:r>
              <a:rPr lang="en-AU" sz="1800" i="1" dirty="0">
                <a:latin typeface="Calibri" panose="020F0502020204030204" pitchFamily="34" charset="0"/>
                <a:cs typeface="Calibri" panose="020F0502020204030204" pitchFamily="34" charset="0"/>
              </a:rPr>
              <a:t>(2)</a:t>
            </a:r>
            <a:r>
              <a:rPr lang="en-AU" sz="1800" dirty="0">
                <a:latin typeface="Calibri" panose="020F0502020204030204" pitchFamily="34" charset="0"/>
                <a:cs typeface="Calibri" panose="020F0502020204030204" pitchFamily="34" charset="0"/>
              </a:rPr>
              <a:t> shifts/day</a:t>
            </a:r>
            <a:endParaRPr lang="en-AU" sz="2000" b="1" u="sng" dirty="0">
              <a:latin typeface="Calibri" panose="020F0502020204030204" pitchFamily="34" charset="0"/>
              <a:cs typeface="Calibri" panose="020F0502020204030204" pitchFamily="34" charset="0"/>
            </a:endParaRPr>
          </a:p>
          <a:p>
            <a:pPr lvl="1" eaLnBrk="1" hangingPunct="1">
              <a:buFont typeface="Wingdings" panose="05000000000000000000" pitchFamily="2" charset="2"/>
              <a:buChar char="§"/>
              <a:defRPr/>
            </a:pPr>
            <a:r>
              <a:rPr lang="en-AU" sz="2400" b="1" dirty="0">
                <a:latin typeface="Calibri" panose="020F0502020204030204" pitchFamily="34" charset="0"/>
                <a:cs typeface="Calibri" panose="020F0502020204030204" pitchFamily="34" charset="0"/>
              </a:rPr>
              <a:t>Up to 2,074 t/month </a:t>
            </a:r>
            <a:r>
              <a:rPr lang="en-AU" sz="2400" b="1" i="1" dirty="0">
                <a:solidFill>
                  <a:srgbClr val="FF0000"/>
                </a:solidFill>
                <a:latin typeface="Calibri" panose="020F0502020204030204" pitchFamily="34" charset="0"/>
                <a:cs typeface="Calibri" panose="020F0502020204030204" pitchFamily="34" charset="0"/>
              </a:rPr>
              <a:t>(with 85% availability of equipment and working places) </a:t>
            </a:r>
            <a:r>
              <a:rPr lang="en-AU" sz="2400" b="1" dirty="0">
                <a:latin typeface="Calibri" panose="020F0502020204030204" pitchFamily="34" charset="0"/>
                <a:cs typeface="Calibri" panose="020F0502020204030204" pitchFamily="34" charset="0"/>
              </a:rPr>
              <a:t>can now be vacuumed on continuous mining roster on 2-shift arrangement</a:t>
            </a:r>
          </a:p>
          <a:p>
            <a:pPr lvl="2" eaLnBrk="1" hangingPunct="1">
              <a:buFont typeface="Wingdings" panose="05000000000000000000" pitchFamily="2" charset="2"/>
              <a:buChar char="§"/>
              <a:defRPr/>
            </a:pPr>
            <a:r>
              <a:rPr lang="en-AU" sz="2967" b="1" i="1" dirty="0">
                <a:latin typeface="Arial Black" panose="020B0A04020102020204" pitchFamily="34" charset="0"/>
              </a:rPr>
              <a:t> </a:t>
            </a:r>
            <a:r>
              <a:rPr lang="en-AU" sz="2400" b="1" dirty="0">
                <a:latin typeface="Calibri" panose="020F0502020204030204" pitchFamily="34" charset="0"/>
                <a:cs typeface="Calibri" panose="020F0502020204030204" pitchFamily="34" charset="0"/>
              </a:rPr>
              <a:t>The ore  </a:t>
            </a:r>
            <a:r>
              <a:rPr lang="en-AU" sz="2400" b="1" dirty="0">
                <a:solidFill>
                  <a:srgbClr val="FF0000"/>
                </a:solidFill>
                <a:latin typeface="Calibri" panose="020F0502020204030204" pitchFamily="34" charset="0"/>
                <a:cs typeface="Calibri" panose="020F0502020204030204" pitchFamily="34" charset="0"/>
              </a:rPr>
              <a:t>“normally” </a:t>
            </a:r>
            <a:r>
              <a:rPr lang="en-AU" sz="2400" b="1" dirty="0">
                <a:latin typeface="Calibri" panose="020F0502020204030204" pitchFamily="34" charset="0"/>
                <a:cs typeface="Calibri" panose="020F0502020204030204" pitchFamily="34" charset="0"/>
              </a:rPr>
              <a:t>wasted</a:t>
            </a:r>
          </a:p>
          <a:p>
            <a:pPr marL="904875" lvl="2" indent="0" eaLnBrk="1" hangingPunct="1">
              <a:buFont typeface="Wingdings" panose="05000000000000000000" pitchFamily="2" charset="2"/>
              <a:buNone/>
              <a:defRPr/>
            </a:pPr>
            <a:endParaRPr lang="en-AU" b="1" dirty="0"/>
          </a:p>
          <a:p>
            <a:pPr lvl="2" eaLnBrk="1" hangingPunct="1">
              <a:defRPr/>
            </a:pPr>
            <a:endParaRPr lang="en-AU" b="1" dirty="0"/>
          </a:p>
          <a:p>
            <a:pPr lvl="2" eaLnBrk="1" hangingPunct="1">
              <a:defRPr/>
            </a:pPr>
            <a:endParaRPr lang="en-AU" b="1" dirty="0"/>
          </a:p>
          <a:p>
            <a:pPr lvl="2" eaLnBrk="1" hangingPunct="1">
              <a:defRPr/>
            </a:pPr>
            <a:endParaRPr lang="en-AU" b="1" dirty="0"/>
          </a:p>
          <a:p>
            <a:pPr lvl="3" eaLnBrk="1" hangingPunct="1">
              <a:buFont typeface="Monotype Sorts"/>
              <a:buNone/>
              <a:defRPr/>
            </a:pPr>
            <a:endParaRPr lang="en-AU" sz="1800" dirty="0"/>
          </a:p>
        </p:txBody>
      </p:sp>
      <p:sp>
        <p:nvSpPr>
          <p:cNvPr id="4" name="Slide Number Placeholder 3">
            <a:extLst>
              <a:ext uri="{FF2B5EF4-FFF2-40B4-BE49-F238E27FC236}">
                <a16:creationId xmlns:a16="http://schemas.microsoft.com/office/drawing/2014/main" id="{658E0E29-1080-4D3A-A28A-9236835A39D1}"/>
              </a:ext>
            </a:extLst>
          </p:cNvPr>
          <p:cNvSpPr>
            <a:spLocks noGrp="1"/>
          </p:cNvSpPr>
          <p:nvPr>
            <p:ph type="sldNum" sz="quarter" idx="12"/>
          </p:nvPr>
        </p:nvSpPr>
        <p:spPr/>
        <p:txBody>
          <a:bodyPr/>
          <a:lstStyle/>
          <a:p>
            <a:pPr>
              <a:defRPr/>
            </a:pPr>
            <a:fld id="{B1718762-398E-412E-81DA-13865818F772}" type="slidenum">
              <a:rPr lang="en-AU" altLang="en-US" smtClean="0"/>
              <a:pPr>
                <a:defRPr/>
              </a:pPr>
              <a:t>15</a:t>
            </a:fld>
            <a:endParaRPr lang="en-AU" altLang="en-US" dirty="0"/>
          </a:p>
        </p:txBody>
      </p:sp>
      <p:sp>
        <p:nvSpPr>
          <p:cNvPr id="7" name="TextBox 6">
            <a:extLst>
              <a:ext uri="{FF2B5EF4-FFF2-40B4-BE49-F238E27FC236}">
                <a16:creationId xmlns:a16="http://schemas.microsoft.com/office/drawing/2014/main" id="{B55F0482-9FEE-4304-90A2-6E9CCC542E01}"/>
              </a:ext>
            </a:extLst>
          </p:cNvPr>
          <p:cNvSpPr txBox="1"/>
          <p:nvPr/>
        </p:nvSpPr>
        <p:spPr>
          <a:xfrm>
            <a:off x="1388604" y="145393"/>
            <a:ext cx="7164796" cy="1077218"/>
          </a:xfrm>
          <a:prstGeom prst="rect">
            <a:avLst/>
          </a:prstGeom>
          <a:noFill/>
        </p:spPr>
        <p:txBody>
          <a:bodyPr wrap="square">
            <a:spAutoFit/>
          </a:bodyPr>
          <a:lstStyle/>
          <a:p>
            <a:r>
              <a:rPr lang="en-AU" sz="3200" b="1" dirty="0">
                <a:solidFill>
                  <a:schemeClr val="tx1"/>
                </a:solidFill>
                <a:latin typeface="Calibri" panose="020F0502020204030204" pitchFamily="34" charset="0"/>
                <a:cs typeface="Calibri" panose="020F0502020204030204" pitchFamily="34" charset="0"/>
              </a:rPr>
              <a:t>Underground Mobile Supersucker – cont.</a:t>
            </a:r>
            <a:r>
              <a:rPr lang="en-AU" sz="3200" b="1" dirty="0">
                <a:solidFill>
                  <a:srgbClr val="66FF33"/>
                </a:solidFill>
                <a:latin typeface="Calibri" panose="020F0502020204030204" pitchFamily="34" charset="0"/>
                <a:cs typeface="Calibri" panose="020F0502020204030204" pitchFamily="34" charset="0"/>
              </a:rPr>
              <a:t> </a:t>
            </a:r>
            <a:br>
              <a:rPr lang="en-AU" sz="3200" dirty="0">
                <a:solidFill>
                  <a:srgbClr val="66FF33"/>
                </a:solidFill>
                <a:latin typeface="Calibri" panose="020F0502020204030204" pitchFamily="34" charset="0"/>
                <a:cs typeface="Calibri" panose="020F0502020204030204" pitchFamily="34" charset="0"/>
              </a:rPr>
            </a:br>
            <a:endParaRPr lang="en-AU" sz="3200" dirty="0"/>
          </a:p>
        </p:txBody>
      </p:sp>
    </p:spTree>
    <p:extLst>
      <p:ext uri="{BB962C8B-B14F-4D97-AF65-F5344CB8AC3E}">
        <p14:creationId xmlns:p14="http://schemas.microsoft.com/office/powerpoint/2010/main" val="3137421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Floor before and after1">
            <a:extLst>
              <a:ext uri="{FF2B5EF4-FFF2-40B4-BE49-F238E27FC236}">
                <a16:creationId xmlns:a16="http://schemas.microsoft.com/office/drawing/2014/main" id="{8E278AD3-D6EE-4C55-B59C-49BE2E990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372" y="134143"/>
            <a:ext cx="8785225" cy="658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lide Number Placeholder 1">
            <a:extLst>
              <a:ext uri="{FF2B5EF4-FFF2-40B4-BE49-F238E27FC236}">
                <a16:creationId xmlns:a16="http://schemas.microsoft.com/office/drawing/2014/main" id="{E0D279CE-113A-4E12-BA1F-0D270F4E141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spcBef>
                <a:spcPct val="0"/>
              </a:spcBef>
              <a:buClrTx/>
              <a:buSzTx/>
              <a:buFontTx/>
              <a:buNone/>
            </a:pPr>
            <a:fld id="{473284AB-6C0F-4A6A-8689-582D9C3732B8}" type="slidenum">
              <a:rPr lang="en-AU" altLang="en-US" sz="1200" smtClean="0">
                <a:solidFill>
                  <a:srgbClr val="BCBCBC"/>
                </a:solidFill>
                <a:latin typeface="Arial" panose="020B0604020202020204" pitchFamily="34" charset="0"/>
              </a:rPr>
              <a:pPr>
                <a:spcBef>
                  <a:spcPct val="0"/>
                </a:spcBef>
                <a:buClrTx/>
                <a:buSzTx/>
                <a:buFontTx/>
                <a:buNone/>
              </a:pPr>
              <a:t>16</a:t>
            </a:fld>
            <a:endParaRPr lang="en-AU" altLang="en-US" sz="1200" dirty="0">
              <a:solidFill>
                <a:srgbClr val="BCBCBC"/>
              </a:solidFill>
              <a:latin typeface="Arial" panose="020B0604020202020204" pitchFamily="34" charset="0"/>
            </a:endParaRPr>
          </a:p>
        </p:txBody>
      </p:sp>
      <p:sp>
        <p:nvSpPr>
          <p:cNvPr id="15364" name="TextBox 1">
            <a:extLst>
              <a:ext uri="{FF2B5EF4-FFF2-40B4-BE49-F238E27FC236}">
                <a16:creationId xmlns:a16="http://schemas.microsoft.com/office/drawing/2014/main" id="{08554558-3114-47EB-8003-1AE718830CC8}"/>
              </a:ext>
            </a:extLst>
          </p:cNvPr>
          <p:cNvSpPr txBox="1">
            <a:spLocks noChangeArrowheads="1"/>
          </p:cNvSpPr>
          <p:nvPr/>
        </p:nvSpPr>
        <p:spPr bwMode="auto">
          <a:xfrm>
            <a:off x="4491851" y="2579906"/>
            <a:ext cx="468052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b="1" dirty="0">
                <a:solidFill>
                  <a:schemeClr val="bg2"/>
                </a:solidFill>
                <a:latin typeface="Arial Black" panose="020B0A04020102020204" pitchFamily="34" charset="0"/>
              </a:rPr>
              <a:t>~0.35m thick broken ore left behind on ore drive floor on the nickel mine located near Kambalda -  before and after vacuuming;  Western Australia – 2007</a:t>
            </a:r>
          </a:p>
          <a:p>
            <a:endParaRPr lang="en-AU" altLang="en-US" b="1" dirty="0">
              <a:solidFill>
                <a:schemeClr val="bg2"/>
              </a:solidFill>
              <a:latin typeface="Arial Black" panose="020B0A04020102020204" pitchFamily="34" charset="0"/>
            </a:endParaRPr>
          </a:p>
          <a:p>
            <a:r>
              <a:rPr lang="en-AU" altLang="en-US" b="1" dirty="0">
                <a:solidFill>
                  <a:schemeClr val="bg2"/>
                </a:solidFill>
                <a:latin typeface="Arial Black" panose="020B0A04020102020204" pitchFamily="34" charset="0"/>
              </a:rPr>
              <a:t>Suction hose Dia. 200mm/8 inch</a:t>
            </a:r>
            <a:endParaRPr lang="en-AU" altLang="en-US" dirty="0">
              <a:solidFill>
                <a:schemeClr val="bg2"/>
              </a:solidFill>
            </a:endParaRPr>
          </a:p>
          <a:p>
            <a:endParaRPr lang="en-AU" altLang="en-US" b="1" dirty="0">
              <a:solidFill>
                <a:srgbClr val="FFFF00"/>
              </a:solidFill>
              <a:latin typeface="Arial Black" panose="020B0A04020102020204" pitchFamily="34" charset="0"/>
            </a:endParaRPr>
          </a:p>
          <a:p>
            <a:r>
              <a:rPr lang="en-AU" altLang="en-US" b="1" u="sng" dirty="0">
                <a:solidFill>
                  <a:schemeClr val="bg1"/>
                </a:solidFill>
                <a:latin typeface="Arial Black" panose="020B0A04020102020204" pitchFamily="34" charset="0"/>
              </a:rPr>
              <a:t>Commonly</a:t>
            </a:r>
            <a:r>
              <a:rPr lang="en-AU" altLang="en-US" b="1" dirty="0">
                <a:solidFill>
                  <a:schemeClr val="bg1"/>
                </a:solidFill>
                <a:latin typeface="Arial Black" panose="020B0A04020102020204" pitchFamily="34" charset="0"/>
              </a:rPr>
              <a:t> up to 0.5m thick high-grade mine floor material “normally” left behind had been vacuumed on gold and nickel mines in Australia by Ausvac Mining PL in 2003-2011</a:t>
            </a:r>
          </a:p>
          <a:p>
            <a:endParaRPr lang="en-AU" altLang="en-US" b="1" dirty="0">
              <a:solidFill>
                <a:srgbClr val="FFFF00"/>
              </a:solidFill>
              <a:latin typeface="Arial Black" panose="020B0A04020102020204" pitchFamily="34" charset="0"/>
            </a:endParaRPr>
          </a:p>
          <a:p>
            <a:r>
              <a:rPr lang="en-AU" altLang="en-US" sz="2000" b="1" dirty="0">
                <a:latin typeface="Arial Black" panose="020B0A04020102020204" pitchFamily="34" charset="0"/>
              </a:rPr>
              <a:t> </a:t>
            </a:r>
          </a:p>
        </p:txBody>
      </p:sp>
    </p:spTree>
    <p:extLst>
      <p:ext uri="{BB962C8B-B14F-4D97-AF65-F5344CB8AC3E}">
        <p14:creationId xmlns:p14="http://schemas.microsoft.com/office/powerpoint/2010/main" val="2634206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09051-3DFA-45FD-9F94-E32BB5E3001E}"/>
              </a:ext>
            </a:extLst>
          </p:cNvPr>
          <p:cNvSpPr>
            <a:spLocks noGrp="1"/>
          </p:cNvSpPr>
          <p:nvPr>
            <p:ph type="title"/>
          </p:nvPr>
        </p:nvSpPr>
        <p:spPr>
          <a:xfrm>
            <a:off x="848544" y="404664"/>
            <a:ext cx="7200800" cy="772997"/>
          </a:xfrm>
        </p:spPr>
        <p:txBody>
          <a:bodyPr/>
          <a:lstStyle/>
          <a:p>
            <a:r>
              <a:rPr lang="en-AU" sz="3200" b="1" dirty="0"/>
              <a:t>Safety Requirements</a:t>
            </a:r>
          </a:p>
        </p:txBody>
      </p:sp>
      <p:sp>
        <p:nvSpPr>
          <p:cNvPr id="3" name="Content Placeholder 2">
            <a:extLst>
              <a:ext uri="{FF2B5EF4-FFF2-40B4-BE49-F238E27FC236}">
                <a16:creationId xmlns:a16="http://schemas.microsoft.com/office/drawing/2014/main" id="{F0C69531-CB9E-4C09-8B55-4EBA2EE605B0}"/>
              </a:ext>
            </a:extLst>
          </p:cNvPr>
          <p:cNvSpPr>
            <a:spLocks noGrp="1"/>
          </p:cNvSpPr>
          <p:nvPr>
            <p:ph idx="1"/>
          </p:nvPr>
        </p:nvSpPr>
        <p:spPr>
          <a:xfrm>
            <a:off x="265684" y="1436291"/>
            <a:ext cx="9145016" cy="4729013"/>
          </a:xfrm>
        </p:spPr>
        <p:txBody>
          <a:bodyPr/>
          <a:lstStyle/>
          <a:p>
            <a:r>
              <a:rPr lang="en-AU" sz="2400" b="1" dirty="0"/>
              <a:t>Vacuuming Company Safety Responsibilities</a:t>
            </a:r>
          </a:p>
          <a:p>
            <a:pPr lvl="1">
              <a:buFont typeface="Courier New" panose="02070309020205020404" pitchFamily="49" charset="0"/>
              <a:buChar char="o"/>
            </a:pPr>
            <a:r>
              <a:rPr lang="en-AU" sz="2000" dirty="0"/>
              <a:t>Job Safety Analysis </a:t>
            </a:r>
            <a:r>
              <a:rPr lang="en-AU" sz="2000" i="1" dirty="0"/>
              <a:t>(JSA) </a:t>
            </a:r>
            <a:r>
              <a:rPr lang="en-AU" sz="2000" dirty="0"/>
              <a:t>must be conducted by the mine floor Vacuuming Company and signed off by the Client</a:t>
            </a:r>
          </a:p>
          <a:p>
            <a:pPr lvl="2">
              <a:buFont typeface="Courier New" panose="02070309020205020404" pitchFamily="49" charset="0"/>
              <a:buChar char="o"/>
            </a:pPr>
            <a:r>
              <a:rPr lang="en-AU" sz="1567" dirty="0"/>
              <a:t>For underground and surface vacuuming </a:t>
            </a:r>
          </a:p>
          <a:p>
            <a:r>
              <a:rPr lang="en-AU" sz="2400" b="1" dirty="0"/>
              <a:t>Mining Company </a:t>
            </a:r>
            <a:r>
              <a:rPr lang="en-AU" sz="2400" b="1" i="1" dirty="0"/>
              <a:t>(Client) </a:t>
            </a:r>
            <a:r>
              <a:rPr lang="en-AU" sz="2400" b="1" dirty="0"/>
              <a:t>Responsibilities</a:t>
            </a:r>
          </a:p>
          <a:p>
            <a:pPr lvl="1">
              <a:buFont typeface="Courier New" panose="02070309020205020404" pitchFamily="49" charset="0"/>
              <a:buChar char="o"/>
            </a:pPr>
            <a:r>
              <a:rPr lang="en-AU" sz="2000" dirty="0"/>
              <a:t>Safe/supported ground conditions in the area of mine floor vacuuming conducted underground by Ausvac Mining PL</a:t>
            </a:r>
          </a:p>
          <a:p>
            <a:pPr lvl="2">
              <a:buFont typeface="Courier New" panose="02070309020205020404" pitchFamily="49" charset="0"/>
              <a:buChar char="o"/>
            </a:pPr>
            <a:r>
              <a:rPr lang="en-AU" sz="1567" dirty="0"/>
              <a:t>Safe conditions when vacuuming on surface</a:t>
            </a:r>
          </a:p>
          <a:p>
            <a:pPr lvl="1">
              <a:buFont typeface="Courier New" panose="02070309020205020404" pitchFamily="49" charset="0"/>
              <a:buChar char="o"/>
            </a:pPr>
            <a:r>
              <a:rPr lang="en-AU" sz="2000" dirty="0"/>
              <a:t>Adequate/statutory mine ventilation supply for the Supersucker and auxiliary equipment used by Ausvac Mining PL for mine floors vacuuming underground</a:t>
            </a:r>
          </a:p>
          <a:p>
            <a:pPr lvl="1">
              <a:buFont typeface="Courier New" panose="02070309020205020404" pitchFamily="49" charset="0"/>
              <a:buChar char="o"/>
            </a:pPr>
            <a:r>
              <a:rPr lang="en-AU" sz="2000" dirty="0"/>
              <a:t>Water supply for dust suppression</a:t>
            </a:r>
          </a:p>
          <a:p>
            <a:pPr lvl="1">
              <a:buFont typeface="Courier New" panose="02070309020205020404" pitchFamily="49" charset="0"/>
              <a:buChar char="o"/>
            </a:pPr>
            <a:r>
              <a:rPr lang="en-AU" sz="2000" dirty="0"/>
              <a:t>Fresh water supply for washing out Supersucker after each shift</a:t>
            </a:r>
          </a:p>
          <a:p>
            <a:pPr lvl="2">
              <a:buFont typeface="Courier New" panose="02070309020205020404" pitchFamily="49" charset="0"/>
              <a:buChar char="o"/>
            </a:pPr>
            <a:r>
              <a:rPr lang="en-AU" sz="1367" dirty="0"/>
              <a:t>Due to the high salinity of mine water</a:t>
            </a:r>
          </a:p>
          <a:p>
            <a:pPr lvl="1">
              <a:buFont typeface="Courier New" panose="02070309020205020404" pitchFamily="49" charset="0"/>
              <a:buChar char="o"/>
            </a:pPr>
            <a:r>
              <a:rPr lang="en-AU" sz="2000" dirty="0"/>
              <a:t>Standard communication features/appliances   </a:t>
            </a:r>
          </a:p>
        </p:txBody>
      </p:sp>
      <p:sp>
        <p:nvSpPr>
          <p:cNvPr id="4" name="Slide Number Placeholder 3">
            <a:extLst>
              <a:ext uri="{FF2B5EF4-FFF2-40B4-BE49-F238E27FC236}">
                <a16:creationId xmlns:a16="http://schemas.microsoft.com/office/drawing/2014/main" id="{1D859A5F-C38E-4BAE-92D8-36114B5EB352}"/>
              </a:ext>
            </a:extLst>
          </p:cNvPr>
          <p:cNvSpPr>
            <a:spLocks noGrp="1"/>
          </p:cNvSpPr>
          <p:nvPr>
            <p:ph type="sldNum" sz="quarter" idx="12"/>
          </p:nvPr>
        </p:nvSpPr>
        <p:spPr/>
        <p:txBody>
          <a:bodyPr/>
          <a:lstStyle/>
          <a:p>
            <a:pPr>
              <a:defRPr/>
            </a:pPr>
            <a:fld id="{B1718762-398E-412E-81DA-13865818F772}" type="slidenum">
              <a:rPr lang="en-AU" altLang="en-US" smtClean="0"/>
              <a:pPr>
                <a:defRPr/>
              </a:pPr>
              <a:t>17</a:t>
            </a:fld>
            <a:endParaRPr lang="en-AU" altLang="en-US" dirty="0"/>
          </a:p>
        </p:txBody>
      </p:sp>
    </p:spTree>
    <p:extLst>
      <p:ext uri="{BB962C8B-B14F-4D97-AF65-F5344CB8AC3E}">
        <p14:creationId xmlns:p14="http://schemas.microsoft.com/office/powerpoint/2010/main" val="3592363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894AEB-67F6-4239-9F88-8449FA163D56}"/>
              </a:ext>
            </a:extLst>
          </p:cNvPr>
          <p:cNvSpPr>
            <a:spLocks noGrp="1"/>
          </p:cNvSpPr>
          <p:nvPr>
            <p:ph type="title"/>
          </p:nvPr>
        </p:nvSpPr>
        <p:spPr>
          <a:xfrm>
            <a:off x="1820652" y="271355"/>
            <a:ext cx="6264696" cy="288032"/>
          </a:xfrm>
        </p:spPr>
        <p:txBody>
          <a:bodyPr/>
          <a:lstStyle/>
          <a:p>
            <a:r>
              <a:rPr lang="en-AU" sz="3200" b="1" dirty="0"/>
              <a:t>Sampling of Mine Floor Material</a:t>
            </a:r>
          </a:p>
        </p:txBody>
      </p:sp>
      <p:sp>
        <p:nvSpPr>
          <p:cNvPr id="4" name="Content Placeholder 3">
            <a:extLst>
              <a:ext uri="{FF2B5EF4-FFF2-40B4-BE49-F238E27FC236}">
                <a16:creationId xmlns:a16="http://schemas.microsoft.com/office/drawing/2014/main" id="{174E875D-6A65-416E-867C-CA8E590C8AB5}"/>
              </a:ext>
            </a:extLst>
          </p:cNvPr>
          <p:cNvSpPr>
            <a:spLocks noGrp="1"/>
          </p:cNvSpPr>
          <p:nvPr>
            <p:ph idx="1"/>
          </p:nvPr>
        </p:nvSpPr>
        <p:spPr>
          <a:xfrm>
            <a:off x="56456" y="1042029"/>
            <a:ext cx="9577064" cy="5256584"/>
          </a:xfrm>
        </p:spPr>
        <p:txBody>
          <a:bodyPr/>
          <a:lstStyle/>
          <a:p>
            <a:r>
              <a:rPr lang="en-AU" sz="2400" dirty="0"/>
              <a:t>Representative, correct and </a:t>
            </a:r>
            <a:r>
              <a:rPr lang="en-AU" sz="2400" b="1" u="sng" dirty="0">
                <a:solidFill>
                  <a:srgbClr val="FF0000"/>
                </a:solidFill>
              </a:rPr>
              <a:t>not biased</a:t>
            </a:r>
            <a:r>
              <a:rPr lang="en-AU" sz="2400" b="1" dirty="0">
                <a:solidFill>
                  <a:srgbClr val="FF0000"/>
                </a:solidFill>
              </a:rPr>
              <a:t> </a:t>
            </a:r>
            <a:r>
              <a:rPr lang="en-AU" sz="2400" dirty="0"/>
              <a:t>sampling must be conducted by the Mining Company/Client – </a:t>
            </a:r>
            <a:r>
              <a:rPr lang="en-AU" sz="2000" dirty="0"/>
              <a:t>Practical assistance can be provided by Ausvac Mining PL</a:t>
            </a:r>
          </a:p>
          <a:p>
            <a:pPr lvl="1">
              <a:buFont typeface="Courier New" panose="02070309020205020404" pitchFamily="49" charset="0"/>
              <a:buChar char="o"/>
            </a:pPr>
            <a:r>
              <a:rPr lang="en-AU" sz="2000" dirty="0"/>
              <a:t>Results must be made accessible to Ausvac Mining PL</a:t>
            </a:r>
          </a:p>
          <a:p>
            <a:r>
              <a:rPr lang="en-AU" sz="2400" dirty="0"/>
              <a:t>Mining Company/Client must allow Ausvac Mining PL to carry-out sampling of vacuumed material with results accessible to the Mining Company/Client </a:t>
            </a:r>
          </a:p>
          <a:p>
            <a:pPr lvl="1">
              <a:buFont typeface="Courier New" panose="02070309020205020404" pitchFamily="49" charset="0"/>
              <a:buChar char="o"/>
            </a:pPr>
            <a:r>
              <a:rPr lang="en-AU" sz="2000" dirty="0"/>
              <a:t>Refer to the mine floor sampling details conducted personally/hands-on by Kris Biegaj in April 2001 at the CNGC Harlequin Gold Mine in Norseman, WA – </a:t>
            </a:r>
            <a:r>
              <a:rPr lang="en-AU" sz="2000" b="1" dirty="0"/>
              <a:t>Appendices 12 &amp; 12 A</a:t>
            </a:r>
          </a:p>
          <a:p>
            <a:r>
              <a:rPr lang="en-AU" sz="2400" dirty="0"/>
              <a:t>Ausvac Mining PL </a:t>
            </a:r>
            <a:r>
              <a:rPr lang="en-AU" sz="2400" b="1" u="sng" dirty="0"/>
              <a:t>is not getting paid</a:t>
            </a:r>
            <a:r>
              <a:rPr lang="en-AU" sz="2400" b="1" dirty="0"/>
              <a:t> </a:t>
            </a:r>
            <a:r>
              <a:rPr lang="en-AU" sz="2400" dirty="0"/>
              <a:t>by the grade of Au/Ni </a:t>
            </a:r>
            <a:r>
              <a:rPr lang="en-AU" sz="2400" i="1" dirty="0"/>
              <a:t>(or other metals/precious stones)</a:t>
            </a:r>
            <a:r>
              <a:rPr lang="en-AU" sz="2400" dirty="0"/>
              <a:t> vacuumed ore tonnes</a:t>
            </a:r>
          </a:p>
          <a:p>
            <a:pPr lvl="1">
              <a:buFont typeface="Courier New" panose="02070309020205020404" pitchFamily="49" charset="0"/>
              <a:buChar char="o"/>
            </a:pPr>
            <a:r>
              <a:rPr lang="en-AU" sz="2000" b="1" u="sng" dirty="0"/>
              <a:t>Non-compulsory Extra Bonus</a:t>
            </a:r>
            <a:r>
              <a:rPr lang="en-AU" sz="2000" dirty="0"/>
              <a:t> for high-grade ore would be appreciated by Ausvac Mining PL</a:t>
            </a:r>
            <a:endParaRPr lang="en-AU" sz="2000" b="1" u="sng" dirty="0"/>
          </a:p>
        </p:txBody>
      </p:sp>
      <p:sp>
        <p:nvSpPr>
          <p:cNvPr id="2" name="Slide Number Placeholder 1">
            <a:extLst>
              <a:ext uri="{FF2B5EF4-FFF2-40B4-BE49-F238E27FC236}">
                <a16:creationId xmlns:a16="http://schemas.microsoft.com/office/drawing/2014/main" id="{B823D593-77EA-4705-993F-EB5956574B47}"/>
              </a:ext>
            </a:extLst>
          </p:cNvPr>
          <p:cNvSpPr>
            <a:spLocks noGrp="1"/>
          </p:cNvSpPr>
          <p:nvPr>
            <p:ph type="sldNum" sz="quarter" idx="12"/>
          </p:nvPr>
        </p:nvSpPr>
        <p:spPr/>
        <p:txBody>
          <a:bodyPr/>
          <a:lstStyle/>
          <a:p>
            <a:pPr>
              <a:defRPr/>
            </a:pPr>
            <a:fld id="{EB4B1AE3-B8C4-4DDD-81EB-2F4B37AFA8A6}" type="slidenum">
              <a:rPr lang="en-AU" altLang="en-US" smtClean="0"/>
              <a:pPr>
                <a:defRPr/>
              </a:pPr>
              <a:t>18</a:t>
            </a:fld>
            <a:endParaRPr lang="en-AU" altLang="en-US" dirty="0"/>
          </a:p>
        </p:txBody>
      </p:sp>
    </p:spTree>
    <p:extLst>
      <p:ext uri="{BB962C8B-B14F-4D97-AF65-F5344CB8AC3E}">
        <p14:creationId xmlns:p14="http://schemas.microsoft.com/office/powerpoint/2010/main" val="283775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901148-6470-4CFE-B4CE-166FC39A52DC}"/>
              </a:ext>
            </a:extLst>
          </p:cNvPr>
          <p:cNvSpPr>
            <a:spLocks noGrp="1"/>
          </p:cNvSpPr>
          <p:nvPr>
            <p:ph type="sldNum" sz="quarter" idx="12"/>
          </p:nvPr>
        </p:nvSpPr>
        <p:spPr/>
        <p:txBody>
          <a:bodyPr/>
          <a:lstStyle/>
          <a:p>
            <a:pPr>
              <a:defRPr/>
            </a:pPr>
            <a:fld id="{B1718762-398E-412E-81DA-13865818F772}" type="slidenum">
              <a:rPr lang="en-AU" altLang="en-US" smtClean="0"/>
              <a:pPr>
                <a:defRPr/>
              </a:pPr>
              <a:t>19</a:t>
            </a:fld>
            <a:endParaRPr lang="en-AU" altLang="en-US" dirty="0"/>
          </a:p>
        </p:txBody>
      </p:sp>
      <p:graphicFrame>
        <p:nvGraphicFramePr>
          <p:cNvPr id="5" name="Chart 4">
            <a:extLst>
              <a:ext uri="{FF2B5EF4-FFF2-40B4-BE49-F238E27FC236}">
                <a16:creationId xmlns:a16="http://schemas.microsoft.com/office/drawing/2014/main" id="{747A8565-6FC9-447F-A91C-6FE164714D17}"/>
              </a:ext>
            </a:extLst>
          </p:cNvPr>
          <p:cNvGraphicFramePr>
            <a:graphicFrameLocks noGrp="1"/>
          </p:cNvGraphicFramePr>
          <p:nvPr>
            <p:extLst>
              <p:ext uri="{D42A27DB-BD31-4B8C-83A1-F6EECF244321}">
                <p14:modId xmlns:p14="http://schemas.microsoft.com/office/powerpoint/2010/main" val="666461639"/>
              </p:ext>
            </p:extLst>
          </p:nvPr>
        </p:nvGraphicFramePr>
        <p:xfrm>
          <a:off x="307931" y="395352"/>
          <a:ext cx="9290137" cy="60672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2083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19E317-740B-4DF5-A736-491829B43897}"/>
              </a:ext>
            </a:extLst>
          </p:cNvPr>
          <p:cNvSpPr>
            <a:spLocks noGrp="1"/>
          </p:cNvSpPr>
          <p:nvPr>
            <p:ph type="sldNum" sz="quarter" idx="12"/>
          </p:nvPr>
        </p:nvSpPr>
        <p:spPr>
          <a:xfrm>
            <a:off x="7049548" y="6356351"/>
            <a:ext cx="2311400" cy="366183"/>
          </a:xfrm>
        </p:spPr>
        <p:txBody>
          <a:bodyPr/>
          <a:lstStyle/>
          <a:p>
            <a:pPr>
              <a:defRPr/>
            </a:pPr>
            <a:fld id="{B1718762-398E-412E-81DA-13865818F772}" type="slidenum">
              <a:rPr lang="en-AU" altLang="en-US" smtClean="0"/>
              <a:pPr>
                <a:defRPr/>
              </a:pPr>
              <a:t>2</a:t>
            </a:fld>
            <a:endParaRPr lang="en-AU" altLang="en-US" dirty="0"/>
          </a:p>
        </p:txBody>
      </p:sp>
      <p:sp>
        <p:nvSpPr>
          <p:cNvPr id="8" name="TextBox 7">
            <a:extLst>
              <a:ext uri="{FF2B5EF4-FFF2-40B4-BE49-F238E27FC236}">
                <a16:creationId xmlns:a16="http://schemas.microsoft.com/office/drawing/2014/main" id="{AA4D30E6-6EC5-444B-81F3-CCD0B0B35C82}"/>
              </a:ext>
            </a:extLst>
          </p:cNvPr>
          <p:cNvSpPr txBox="1"/>
          <p:nvPr/>
        </p:nvSpPr>
        <p:spPr>
          <a:xfrm>
            <a:off x="128464" y="754166"/>
            <a:ext cx="9649072" cy="3908762"/>
          </a:xfrm>
          <a:prstGeom prst="rect">
            <a:avLst/>
          </a:prstGeom>
          <a:noFill/>
        </p:spPr>
        <p:txBody>
          <a:bodyPr wrap="square">
            <a:spAutoFit/>
          </a:bodyPr>
          <a:lstStyle/>
          <a:p>
            <a:r>
              <a:rPr lang="en-AU" sz="2800" b="1" dirty="0">
                <a:solidFill>
                  <a:schemeClr val="tx2"/>
                </a:solidFill>
                <a:latin typeface="Calibri" panose="020F0502020204030204" pitchFamily="34" charset="0"/>
                <a:cs typeface="Calibri" panose="020F0502020204030204" pitchFamily="34" charset="0"/>
              </a:rPr>
              <a:t>			   INTRODUCTION</a:t>
            </a:r>
            <a:endParaRPr lang="en-AU" sz="2800" b="1" dirty="0">
              <a:solidFill>
                <a:schemeClr val="tx1"/>
              </a:solidFill>
              <a:latin typeface="Calibri" panose="020F0502020204030204" pitchFamily="34" charset="0"/>
              <a:cs typeface="Calibri" panose="020F0502020204030204" pitchFamily="34" charset="0"/>
            </a:endParaRPr>
          </a:p>
          <a:p>
            <a:br>
              <a:rPr lang="en-AU" sz="2000" b="0" dirty="0">
                <a:solidFill>
                  <a:schemeClr val="tx1"/>
                </a:solidFill>
                <a:latin typeface="Calibri" panose="020F0502020204030204" pitchFamily="34" charset="0"/>
                <a:cs typeface="Calibri" panose="020F0502020204030204" pitchFamily="34" charset="0"/>
              </a:rPr>
            </a:br>
            <a:endParaRPr lang="en-AU" sz="2000" b="0" dirty="0">
              <a:solidFill>
                <a:schemeClr val="tx1"/>
              </a:solidFill>
              <a:latin typeface="Calibri" panose="020F0502020204030204" pitchFamily="34" charset="0"/>
              <a:cs typeface="Calibri" panose="020F0502020204030204" pitchFamily="34" charset="0"/>
            </a:endParaRPr>
          </a:p>
          <a:p>
            <a:pPr algn="just"/>
            <a:r>
              <a:rPr lang="en-AU" sz="2000" b="0" dirty="0">
                <a:latin typeface="Calibri" panose="020F0502020204030204" pitchFamily="34" charset="0"/>
                <a:cs typeface="Calibri" panose="020F0502020204030204" pitchFamily="34" charset="0"/>
              </a:rPr>
              <a:t>Billions of Dollars have been </a:t>
            </a:r>
            <a:r>
              <a:rPr lang="en-AU" sz="2000" b="0" i="1" dirty="0">
                <a:latin typeface="Calibri" panose="020F0502020204030204" pitchFamily="34" charset="0"/>
                <a:cs typeface="Calibri" panose="020F0502020204030204" pitchFamily="34" charset="0"/>
              </a:rPr>
              <a:t>(and continue to be) </a:t>
            </a:r>
            <a:r>
              <a:rPr lang="en-AU" sz="2000" b="0" dirty="0">
                <a:latin typeface="Calibri" panose="020F0502020204030204" pitchFamily="34" charset="0"/>
                <a:cs typeface="Calibri" panose="020F0502020204030204" pitchFamily="34" charset="0"/>
              </a:rPr>
              <a:t>wasted by Mining </a:t>
            </a:r>
            <a:r>
              <a:rPr lang="en-AU" sz="2000" dirty="0">
                <a:latin typeface="Calibri" panose="020F0502020204030204" pitchFamily="34" charset="0"/>
                <a:cs typeface="Calibri" panose="020F0502020204030204" pitchFamily="34" charset="0"/>
              </a:rPr>
              <a:t>C</a:t>
            </a:r>
            <a:r>
              <a:rPr lang="en-AU" sz="2000" b="0" dirty="0">
                <a:latin typeface="Calibri" panose="020F0502020204030204" pitchFamily="34" charset="0"/>
                <a:cs typeface="Calibri" panose="020F0502020204030204" pitchFamily="34" charset="0"/>
              </a:rPr>
              <a:t>ompanies and Governments across the World due to the lack of mining legislation for </a:t>
            </a:r>
            <a:r>
              <a:rPr lang="en-AU" sz="2000" dirty="0">
                <a:latin typeface="Calibri" panose="020F0502020204030204" pitchFamily="34" charset="0"/>
                <a:cs typeface="Calibri" panose="020F0502020204030204" pitchFamily="34" charset="0"/>
              </a:rPr>
              <a:t>mandatory</a:t>
            </a:r>
            <a:r>
              <a:rPr lang="en-AU" sz="2000" b="0" dirty="0">
                <a:latin typeface="Calibri" panose="020F0502020204030204" pitchFamily="34" charset="0"/>
                <a:cs typeface="Calibri" panose="020F0502020204030204" pitchFamily="34" charset="0"/>
              </a:rPr>
              <a:t> recovery of high-grade already broken ore</a:t>
            </a:r>
            <a:r>
              <a:rPr lang="en-AU" sz="2000" dirty="0">
                <a:latin typeface="Calibri" panose="020F0502020204030204" pitchFamily="34" charset="0"/>
                <a:cs typeface="Calibri" panose="020F0502020204030204" pitchFamily="34" charset="0"/>
              </a:rPr>
              <a:t> l</a:t>
            </a:r>
            <a:r>
              <a:rPr lang="en-AU" sz="2000" b="0" dirty="0">
                <a:latin typeface="Calibri" panose="020F0502020204030204" pitchFamily="34" charset="0"/>
                <a:cs typeface="Calibri" panose="020F0502020204030204" pitchFamily="34" charset="0"/>
              </a:rPr>
              <a:t>eft behind on mine floors never to be recovered.</a:t>
            </a:r>
            <a:br>
              <a:rPr lang="en-AU" sz="2000" b="0" dirty="0">
                <a:latin typeface="Calibri" panose="020F0502020204030204" pitchFamily="34" charset="0"/>
                <a:cs typeface="Calibri" panose="020F0502020204030204" pitchFamily="34" charset="0"/>
              </a:rPr>
            </a:br>
            <a:br>
              <a:rPr lang="en-AU" sz="2000" b="0" dirty="0">
                <a:solidFill>
                  <a:schemeClr val="tx1"/>
                </a:solidFill>
                <a:latin typeface="Calibri" panose="020F0502020204030204" pitchFamily="34" charset="0"/>
                <a:cs typeface="Calibri" panose="020F0502020204030204" pitchFamily="34" charset="0"/>
              </a:rPr>
            </a:br>
            <a:endParaRPr lang="en-AU" sz="2000" b="0" dirty="0">
              <a:solidFill>
                <a:schemeClr val="tx1"/>
              </a:solidFill>
              <a:latin typeface="Calibri" panose="020F0502020204030204" pitchFamily="34" charset="0"/>
              <a:cs typeface="Calibri" panose="020F0502020204030204" pitchFamily="34" charset="0"/>
            </a:endParaRPr>
          </a:p>
          <a:p>
            <a:pPr algn="just"/>
            <a:r>
              <a:rPr lang="en-AU" sz="2000" b="0" dirty="0">
                <a:latin typeface="Calibri" panose="020F0502020204030204" pitchFamily="34" charset="0"/>
                <a:cs typeface="Calibri" panose="020F0502020204030204" pitchFamily="34" charset="0"/>
              </a:rPr>
              <a:t>Recovery of the high-grade </a:t>
            </a:r>
            <a:r>
              <a:rPr lang="en-AU" sz="2000" dirty="0">
                <a:latin typeface="Calibri" panose="020F0502020204030204" pitchFamily="34" charset="0"/>
                <a:cs typeface="Calibri" panose="020F0502020204030204" pitchFamily="34" charset="0"/>
              </a:rPr>
              <a:t>broken ore left behind on mine floors will provide additional revenue for the mine as well as increased royalties for governments and additional funds for rehabilitation of mined waste disposed of on surface - including that portion of waste generated whilst accessing the ore left behind on mine floors. </a:t>
            </a:r>
          </a:p>
        </p:txBody>
      </p:sp>
    </p:spTree>
    <p:extLst>
      <p:ext uri="{BB962C8B-B14F-4D97-AF65-F5344CB8AC3E}">
        <p14:creationId xmlns:p14="http://schemas.microsoft.com/office/powerpoint/2010/main" val="2620970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B447A-6ACD-4ADA-A06C-BAA5C1D4263F}"/>
              </a:ext>
            </a:extLst>
          </p:cNvPr>
          <p:cNvSpPr>
            <a:spLocks noGrp="1"/>
          </p:cNvSpPr>
          <p:nvPr>
            <p:ph type="title"/>
          </p:nvPr>
        </p:nvSpPr>
        <p:spPr>
          <a:xfrm>
            <a:off x="-139641" y="56382"/>
            <a:ext cx="9873778" cy="3293534"/>
          </a:xfrm>
        </p:spPr>
        <p:txBody>
          <a:bodyPr/>
          <a:lstStyle/>
          <a:p>
            <a:r>
              <a:rPr kumimoji="0" lang="en-AU" sz="3200" b="1" i="0" u="none" strike="noStrike" kern="1200" cap="none" spc="0" normalizeH="0" baseline="0" noProof="0" dirty="0">
                <a:ln>
                  <a:noFill/>
                </a:ln>
                <a:solidFill>
                  <a:srgbClr val="FF0000"/>
                </a:solidFill>
                <a:effectLst/>
                <a:uLnTx/>
                <a:uFillTx/>
                <a:latin typeface="Calibri" panose="020F0502020204030204" pitchFamily="34" charset="0"/>
                <a:ea typeface="+mj-ea"/>
                <a:cs typeface="Calibri" panose="020F0502020204030204" pitchFamily="34" charset="0"/>
              </a:rPr>
              <a:t>Summary of </a:t>
            </a:r>
            <a:r>
              <a:rPr lang="en-AU" sz="3200" b="1" u="sng" dirty="0">
                <a:solidFill>
                  <a:srgbClr val="FF0000"/>
                </a:solidFill>
                <a:latin typeface="Calibri" panose="020F0502020204030204" pitchFamily="34" charset="0"/>
                <a:cs typeface="Calibri" panose="020F0502020204030204" pitchFamily="34" charset="0"/>
              </a:rPr>
              <a:t>Wasted/</a:t>
            </a:r>
            <a:r>
              <a:rPr lang="en-AU" sz="3200" b="1" u="sng" dirty="0">
                <a:solidFill>
                  <a:srgbClr val="FFC000"/>
                </a:solidFill>
                <a:latin typeface="Calibri" panose="020F0502020204030204" pitchFamily="34" charset="0"/>
                <a:cs typeface="Calibri" panose="020F0502020204030204" pitchFamily="34" charset="0"/>
              </a:rPr>
              <a:t>Gold</a:t>
            </a:r>
            <a:r>
              <a:rPr lang="en-AU" sz="3200" b="1" u="sng" dirty="0">
                <a:solidFill>
                  <a:srgbClr val="FF0000"/>
                </a:solidFill>
                <a:latin typeface="Calibri" panose="020F0502020204030204" pitchFamily="34" charset="0"/>
                <a:cs typeface="Calibri" panose="020F0502020204030204" pitchFamily="34" charset="0"/>
              </a:rPr>
              <a:t> and </a:t>
            </a:r>
            <a:r>
              <a:rPr lang="en-AU" sz="3200" b="1" u="sng" dirty="0">
                <a:solidFill>
                  <a:srgbClr val="0000FF"/>
                </a:solidFill>
                <a:latin typeface="Calibri" panose="020F0502020204030204" pitchFamily="34" charset="0"/>
                <a:cs typeface="Calibri" panose="020F0502020204030204" pitchFamily="34" charset="0"/>
              </a:rPr>
              <a:t>Nickel</a:t>
            </a:r>
            <a:r>
              <a:rPr lang="en-AU" sz="3200" b="1" u="sng" dirty="0">
                <a:solidFill>
                  <a:srgbClr val="FF0000"/>
                </a:solidFill>
                <a:latin typeface="Calibri" panose="020F0502020204030204" pitchFamily="34" charset="0"/>
                <a:cs typeface="Calibri" panose="020F0502020204030204" pitchFamily="34" charset="0"/>
              </a:rPr>
              <a:t> left behind on mine floors</a:t>
            </a:r>
            <a:r>
              <a:rPr kumimoji="0" lang="en-AU" sz="3200" b="1" i="0" u="sng" strike="noStrike" kern="1200" cap="none" spc="0" normalizeH="0" baseline="0" noProof="0" dirty="0">
                <a:ln>
                  <a:noFill/>
                </a:ln>
                <a:solidFill>
                  <a:srgbClr val="FF0000"/>
                </a:solidFill>
                <a:effectLst/>
                <a:uLnTx/>
                <a:uFillTx/>
                <a:latin typeface="Calibri" panose="020F0502020204030204" pitchFamily="34" charset="0"/>
                <a:ea typeface="+mj-ea"/>
                <a:cs typeface="Calibri" panose="020F0502020204030204" pitchFamily="34" charset="0"/>
              </a:rPr>
              <a:t> </a:t>
            </a:r>
            <a:br>
              <a:rPr kumimoji="0" lang="en-AU"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br>
            <a:r>
              <a:rPr kumimoji="0" lang="en-AU" sz="2000" b="0" i="1"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(With 1x12Hrs/2x12 Hrs shifts 4</a:t>
            </a:r>
            <a:r>
              <a:rPr lang="en-AU" sz="2000" i="1" dirty="0">
                <a:latin typeface="Calibri" panose="020F0502020204030204" pitchFamily="34" charset="0"/>
                <a:cs typeface="Calibri" panose="020F0502020204030204" pitchFamily="34" charset="0"/>
              </a:rPr>
              <a:t>0 t/shift </a:t>
            </a:r>
            <a:r>
              <a:rPr lang="en-AU" sz="2000" i="1" dirty="0">
                <a:solidFill>
                  <a:prstClr val="black"/>
                </a:solidFill>
                <a:latin typeface="Calibri" panose="020F0502020204030204" pitchFamily="34" charset="0"/>
                <a:cs typeface="Calibri" panose="020F0502020204030204" pitchFamily="34" charset="0"/>
              </a:rPr>
              <a:t>continuous roster vacuuming of </a:t>
            </a:r>
            <a:r>
              <a:rPr lang="en-AU" sz="2000" b="1" i="1" dirty="0">
                <a:solidFill>
                  <a:prstClr val="black"/>
                </a:solidFill>
                <a:latin typeface="Calibri" panose="020F0502020204030204" pitchFamily="34" charset="0"/>
                <a:cs typeface="Calibri" panose="020F0502020204030204" pitchFamily="34" charset="0"/>
              </a:rPr>
              <a:t>1,216 t/</a:t>
            </a:r>
            <a:r>
              <a:rPr kumimoji="0" lang="en-AU" sz="2000" b="1" i="1" u="sng"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2,074</a:t>
            </a:r>
            <a:r>
              <a:rPr kumimoji="0" lang="en-AU" sz="2000" b="0" i="1" u="sng"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t of </a:t>
            </a:r>
            <a:r>
              <a:rPr kumimoji="0" lang="en-AU" sz="2000" b="1" i="1" u="sng" strike="noStrike" kern="1200" cap="none" spc="0" normalizeH="0" baseline="0" noProof="0" dirty="0">
                <a:ln>
                  <a:noFill/>
                </a:ln>
                <a:solidFill>
                  <a:srgbClr val="FFC000"/>
                </a:solidFill>
                <a:effectLst/>
                <a:uLnTx/>
                <a:uFillTx/>
                <a:latin typeface="Calibri" panose="020F0502020204030204" pitchFamily="34" charset="0"/>
                <a:ea typeface="+mj-ea"/>
                <a:cs typeface="Calibri" panose="020F0502020204030204" pitchFamily="34" charset="0"/>
              </a:rPr>
              <a:t>Au </a:t>
            </a:r>
            <a:r>
              <a:rPr kumimoji="0" lang="en-AU" sz="2000" b="0" i="1" u="sng"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or </a:t>
            </a:r>
            <a:r>
              <a:rPr kumimoji="0" lang="en-AU" sz="2000" b="1" i="1" u="sng" strike="noStrike" kern="1200" cap="none" spc="0" normalizeH="0" baseline="0" noProof="0" dirty="0">
                <a:ln>
                  <a:noFill/>
                </a:ln>
                <a:solidFill>
                  <a:srgbClr val="0000FF"/>
                </a:solidFill>
                <a:effectLst/>
                <a:uLnTx/>
                <a:uFillTx/>
                <a:latin typeface="Calibri" panose="020F0502020204030204" pitchFamily="34" charset="0"/>
                <a:ea typeface="+mj-ea"/>
                <a:cs typeface="Calibri" panose="020F0502020204030204" pitchFamily="34" charset="0"/>
              </a:rPr>
              <a:t>Ni</a:t>
            </a:r>
            <a:r>
              <a:rPr kumimoji="0" lang="en-AU" sz="2000" b="0" i="1" u="sng" strike="noStrike" kern="1200" cap="none" spc="0" normalizeH="0" baseline="0" noProof="0" dirty="0">
                <a:ln>
                  <a:noFill/>
                </a:ln>
                <a:solidFill>
                  <a:srgbClr val="0000FF"/>
                </a:solidFill>
                <a:effectLst/>
                <a:uLnTx/>
                <a:uFillTx/>
                <a:latin typeface="Calibri" panose="020F0502020204030204" pitchFamily="34" charset="0"/>
                <a:ea typeface="+mj-ea"/>
                <a:cs typeface="Calibri" panose="020F0502020204030204" pitchFamily="34" charset="0"/>
              </a:rPr>
              <a:t> </a:t>
            </a:r>
            <a:r>
              <a:rPr kumimoji="0" lang="en-AU" sz="2000" b="0" i="1" u="sng"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ore/month</a:t>
            </a:r>
            <a:r>
              <a:rPr lang="en-AU" sz="2000" i="1" dirty="0">
                <a:solidFill>
                  <a:prstClr val="black"/>
                </a:solidFill>
                <a:latin typeface="Calibri" panose="020F0502020204030204" pitchFamily="34" charset="0"/>
                <a:cs typeface="Calibri" panose="020F0502020204030204" pitchFamily="34" charset="0"/>
              </a:rPr>
              <a:t> </a:t>
            </a:r>
            <a:r>
              <a:rPr kumimoji="0" lang="en-AU" sz="2000" b="0" i="1"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respectively) </a:t>
            </a:r>
            <a:r>
              <a:rPr lang="en-AU" sz="2000" i="1" dirty="0">
                <a:latin typeface="Calibri" panose="020F0502020204030204" pitchFamily="34" charset="0"/>
                <a:cs typeface="Calibri" panose="020F0502020204030204" pitchFamily="34" charset="0"/>
              </a:rPr>
              <a:t>with </a:t>
            </a:r>
            <a:r>
              <a:rPr lang="en-AU" sz="2000" i="1" dirty="0">
                <a:solidFill>
                  <a:srgbClr val="0000FF"/>
                </a:solidFill>
                <a:latin typeface="Calibri" panose="020F0502020204030204" pitchFamily="34" charset="0"/>
                <a:cs typeface="Calibri" panose="020F0502020204030204" pitchFamily="34" charset="0"/>
              </a:rPr>
              <a:t>85% </a:t>
            </a:r>
            <a:r>
              <a:rPr lang="en-AU" sz="2000" i="1" dirty="0">
                <a:latin typeface="Calibri" panose="020F0502020204030204" pitchFamily="34" charset="0"/>
                <a:cs typeface="Calibri" panose="020F0502020204030204" pitchFamily="34" charset="0"/>
              </a:rPr>
              <a:t>machinery &amp; working places availability </a:t>
            </a:r>
            <a:br>
              <a:rPr lang="en-AU" sz="2000" i="1" dirty="0">
                <a:latin typeface="Calibri" panose="020F0502020204030204" pitchFamily="34" charset="0"/>
                <a:cs typeface="Calibri" panose="020F0502020204030204" pitchFamily="34" charset="0"/>
              </a:rPr>
            </a:br>
            <a:r>
              <a:rPr lang="en-AU" sz="2400" b="1" i="1" dirty="0">
                <a:latin typeface="Calibri" panose="020F0502020204030204" pitchFamily="34" charset="0"/>
                <a:cs typeface="Calibri" panose="020F0502020204030204" pitchFamily="34" charset="0"/>
              </a:rPr>
              <a:t>After deduction of all costs </a:t>
            </a:r>
            <a:r>
              <a:rPr lang="en-AU" sz="1600" b="1" i="1" dirty="0">
                <a:latin typeface="Calibri" panose="020F0502020204030204" pitchFamily="34" charset="0"/>
                <a:cs typeface="Calibri" panose="020F0502020204030204" pitchFamily="34" charset="0"/>
              </a:rPr>
              <a:t>(Incl. Vacuuming – App. 14 Page 23)</a:t>
            </a:r>
            <a:br>
              <a:rPr lang="en-AU" sz="1600" b="1" i="1" dirty="0">
                <a:latin typeface="Calibri" panose="020F0502020204030204" pitchFamily="34" charset="0"/>
                <a:cs typeface="Calibri" panose="020F0502020204030204" pitchFamily="34" charset="0"/>
              </a:rPr>
            </a:br>
            <a:r>
              <a:rPr lang="en-AU" sz="1600" b="1" i="1" dirty="0">
                <a:solidFill>
                  <a:srgbClr val="00B050"/>
                </a:solidFill>
                <a:latin typeface="Calibri" panose="020F0502020204030204" pitchFamily="34" charset="0"/>
                <a:cs typeface="Calibri" panose="020F0502020204030204" pitchFamily="34" charset="0"/>
              </a:rPr>
              <a:t>Extra Further/Additional Revenue of 21% &amp; 52.5% of Ni &amp; Au Respectively Not Included in the Summary </a:t>
            </a:r>
            <a:br>
              <a:rPr lang="en-AU" sz="2000" b="1" i="1" dirty="0">
                <a:solidFill>
                  <a:prstClr val="black"/>
                </a:solidFill>
                <a:latin typeface="Calibri" panose="020F0502020204030204" pitchFamily="34" charset="0"/>
                <a:cs typeface="Calibri" panose="020F0502020204030204" pitchFamily="34" charset="0"/>
              </a:rPr>
            </a:br>
            <a:r>
              <a:rPr lang="en-AU" sz="2000" b="1" i="1" dirty="0">
                <a:solidFill>
                  <a:prstClr val="black"/>
                </a:solidFill>
                <a:latin typeface="Calibri" panose="020F0502020204030204" pitchFamily="34" charset="0"/>
                <a:cs typeface="Calibri" panose="020F0502020204030204" pitchFamily="34" charset="0"/>
              </a:rPr>
              <a:t>* </a:t>
            </a:r>
            <a:r>
              <a:rPr lang="en-AU" sz="2000" b="1" dirty="0">
                <a:solidFill>
                  <a:srgbClr val="FFC000"/>
                </a:solidFill>
                <a:latin typeface="Calibri" panose="020F0502020204030204" pitchFamily="34" charset="0"/>
                <a:cs typeface="Calibri" panose="020F0502020204030204" pitchFamily="34" charset="0"/>
              </a:rPr>
              <a:t>Au</a:t>
            </a:r>
            <a:r>
              <a:rPr lang="en-AU" sz="2000" dirty="0">
                <a:solidFill>
                  <a:prstClr val="black"/>
                </a:solidFill>
                <a:latin typeface="Calibri" panose="020F0502020204030204" pitchFamily="34" charset="0"/>
                <a:cs typeface="Calibri" panose="020F0502020204030204" pitchFamily="34" charset="0"/>
              </a:rPr>
              <a:t> &amp; </a:t>
            </a:r>
            <a:r>
              <a:rPr lang="en-AU" sz="2000" b="1" dirty="0">
                <a:solidFill>
                  <a:srgbClr val="0000FF"/>
                </a:solidFill>
                <a:latin typeface="Calibri" panose="020F0502020204030204" pitchFamily="34" charset="0"/>
                <a:cs typeface="Calibri" panose="020F0502020204030204" pitchFamily="34" charset="0"/>
              </a:rPr>
              <a:t>Ni</a:t>
            </a:r>
            <a:r>
              <a:rPr lang="en-AU" sz="2000" dirty="0">
                <a:solidFill>
                  <a:prstClr val="black"/>
                </a:solidFill>
                <a:latin typeface="Calibri" panose="020F0502020204030204" pitchFamily="34" charset="0"/>
                <a:cs typeface="Calibri" panose="020F0502020204030204" pitchFamily="34" charset="0"/>
              </a:rPr>
              <a:t> </a:t>
            </a:r>
            <a:r>
              <a:rPr lang="en-AU" sz="2000" dirty="0">
                <a:latin typeface="Calibri" panose="020F0502020204030204" pitchFamily="34" charset="0"/>
                <a:cs typeface="Calibri" panose="020F0502020204030204" pitchFamily="34" charset="0"/>
              </a:rPr>
              <a:t>Prices on </a:t>
            </a:r>
            <a:r>
              <a:rPr lang="en-AU" sz="2000" b="1" u="sng" dirty="0">
                <a:latin typeface="Calibri" panose="020F0502020204030204" pitchFamily="34" charset="0"/>
                <a:cs typeface="Calibri" panose="020F0502020204030204" pitchFamily="34" charset="0"/>
              </a:rPr>
              <a:t>14 11 2021</a:t>
            </a:r>
            <a:r>
              <a:rPr lang="en-AU" sz="2000" dirty="0">
                <a:latin typeface="Calibri" panose="020F0502020204030204" pitchFamily="34" charset="0"/>
                <a:cs typeface="Calibri" panose="020F0502020204030204" pitchFamily="34" charset="0"/>
              </a:rPr>
              <a:t>: US$1,865.2/oz, US$19,850.0/T; Exch. Rate 0.73</a:t>
            </a:r>
            <a:br>
              <a:rPr lang="en-AU" sz="2000" dirty="0">
                <a:latin typeface="Calibri" panose="020F0502020204030204" pitchFamily="34" charset="0"/>
                <a:cs typeface="Calibri" panose="020F0502020204030204" pitchFamily="34" charset="0"/>
              </a:rPr>
            </a:br>
            <a:r>
              <a:rPr lang="en-AU" sz="2000" dirty="0">
                <a:latin typeface="Calibri" panose="020F0502020204030204" pitchFamily="34" charset="0"/>
                <a:cs typeface="Calibri" panose="020F0502020204030204" pitchFamily="34" charset="0"/>
              </a:rPr>
              <a:t>            * </a:t>
            </a:r>
            <a:r>
              <a:rPr lang="en-AU" sz="1800" dirty="0">
                <a:latin typeface="Calibri" panose="020F0502020204030204" pitchFamily="34" charset="0"/>
                <a:cs typeface="Calibri" panose="020F0502020204030204" pitchFamily="34" charset="0"/>
              </a:rPr>
              <a:t>Average thickness of </a:t>
            </a:r>
            <a:r>
              <a:rPr lang="en-AU" sz="1800" b="1" u="sng" dirty="0">
                <a:solidFill>
                  <a:srgbClr val="FF0000"/>
                </a:solidFill>
                <a:latin typeface="Calibri" panose="020F0502020204030204" pitchFamily="34" charset="0"/>
                <a:cs typeface="Calibri" panose="020F0502020204030204" pitchFamily="34" charset="0"/>
              </a:rPr>
              <a:t>0.4 m</a:t>
            </a:r>
            <a:r>
              <a:rPr lang="en-AU" sz="1800" dirty="0">
                <a:latin typeface="Calibri" panose="020F0502020204030204" pitchFamily="34" charset="0"/>
                <a:cs typeface="Calibri" panose="020F0502020204030204" pitchFamily="34" charset="0"/>
              </a:rPr>
              <a:t> of mine floor material </a:t>
            </a:r>
            <a:r>
              <a:rPr lang="en-AU" sz="1800" dirty="0">
                <a:solidFill>
                  <a:srgbClr val="FF0000"/>
                </a:solidFill>
                <a:latin typeface="Calibri" panose="020F0502020204030204" pitchFamily="34" charset="0"/>
                <a:cs typeface="Calibri" panose="020F0502020204030204" pitchFamily="34" charset="0"/>
              </a:rPr>
              <a:t>“</a:t>
            </a:r>
            <a:r>
              <a:rPr lang="en-AU" sz="1800" b="1" u="sng" dirty="0">
                <a:solidFill>
                  <a:srgbClr val="FF0000"/>
                </a:solidFill>
                <a:latin typeface="Calibri" panose="020F0502020204030204" pitchFamily="34" charset="0"/>
                <a:cs typeface="Calibri" panose="020F0502020204030204" pitchFamily="34" charset="0"/>
              </a:rPr>
              <a:t>normally/currently”</a:t>
            </a:r>
            <a:r>
              <a:rPr lang="en-AU" sz="1800" b="1" dirty="0">
                <a:solidFill>
                  <a:srgbClr val="FF0000"/>
                </a:solidFill>
                <a:latin typeface="Calibri" panose="020F0502020204030204" pitchFamily="34" charset="0"/>
                <a:cs typeface="Calibri" panose="020F0502020204030204" pitchFamily="34" charset="0"/>
              </a:rPr>
              <a:t> </a:t>
            </a:r>
            <a:r>
              <a:rPr lang="en-AU" sz="1800" dirty="0">
                <a:latin typeface="Calibri" panose="020F0502020204030204" pitchFamily="34" charset="0"/>
                <a:cs typeface="Calibri" panose="020F0502020204030204" pitchFamily="34" charset="0"/>
              </a:rPr>
              <a:t>left behind used for calculations </a:t>
            </a:r>
            <a:br>
              <a:rPr lang="en-AU" sz="1800" dirty="0">
                <a:latin typeface="Calibri" panose="020F0502020204030204" pitchFamily="34" charset="0"/>
                <a:cs typeface="Calibri" panose="020F0502020204030204" pitchFamily="34" charset="0"/>
              </a:rPr>
            </a:br>
            <a:r>
              <a:rPr lang="en-AU" sz="1800" dirty="0">
                <a:latin typeface="Calibri" panose="020F0502020204030204" pitchFamily="34" charset="0"/>
                <a:cs typeface="Calibri" panose="020F0502020204030204" pitchFamily="34" charset="0"/>
              </a:rPr>
              <a:t>Refer to </a:t>
            </a:r>
            <a:r>
              <a:rPr lang="en-AU" sz="1800" b="1" u="sng" dirty="0">
                <a:latin typeface="Calibri" panose="020F0502020204030204" pitchFamily="34" charset="0"/>
                <a:cs typeface="Calibri" panose="020F0502020204030204" pitchFamily="34" charset="0"/>
              </a:rPr>
              <a:t>Page 23 </a:t>
            </a:r>
            <a:r>
              <a:rPr lang="en-AU" sz="1800" dirty="0">
                <a:latin typeface="Calibri" panose="020F0502020204030204" pitchFamily="34" charset="0"/>
                <a:cs typeface="Calibri" panose="020F0502020204030204" pitchFamily="34" charset="0"/>
              </a:rPr>
              <a:t>for details in Excel Spreadsheet</a:t>
            </a:r>
            <a:br>
              <a:rPr lang="en-AU" sz="1800" dirty="0">
                <a:latin typeface="Calibri" panose="020F0502020204030204" pitchFamily="34" charset="0"/>
                <a:cs typeface="Calibri" panose="020F0502020204030204" pitchFamily="34" charset="0"/>
              </a:rPr>
            </a:br>
            <a:endParaRPr lang="en-AU" sz="1800" u="sng" dirty="0"/>
          </a:p>
        </p:txBody>
      </p:sp>
      <p:sp>
        <p:nvSpPr>
          <p:cNvPr id="3" name="Content Placeholder 2">
            <a:extLst>
              <a:ext uri="{FF2B5EF4-FFF2-40B4-BE49-F238E27FC236}">
                <a16:creationId xmlns:a16="http://schemas.microsoft.com/office/drawing/2014/main" id="{714E0970-4A70-42EB-A3F5-0CD42249C55C}"/>
              </a:ext>
            </a:extLst>
          </p:cNvPr>
          <p:cNvSpPr>
            <a:spLocks noGrp="1"/>
          </p:cNvSpPr>
          <p:nvPr>
            <p:ph idx="1"/>
          </p:nvPr>
        </p:nvSpPr>
        <p:spPr>
          <a:xfrm>
            <a:off x="-14913" y="3363552"/>
            <a:ext cx="9749050" cy="3077073"/>
          </a:xfrm>
        </p:spPr>
        <p:txBody>
          <a:bodyPr/>
          <a:lstStyle/>
          <a:p>
            <a:pPr marL="800100" marR="0" lvl="1" indent="-34290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AU" sz="2400" b="1" i="0" u="none" strike="noStrike" kern="1200" cap="none" spc="0" normalizeH="0" baseline="0" noProof="0" dirty="0">
                <a:ln>
                  <a:noFill/>
                </a:ln>
                <a:solidFill>
                  <a:srgbClr val="FFC000"/>
                </a:solidFill>
                <a:effectLst/>
                <a:uLnTx/>
                <a:uFillTx/>
                <a:latin typeface="Calibri" panose="020F0502020204030204" pitchFamily="34" charset="0"/>
                <a:ea typeface="+mn-ea"/>
                <a:cs typeface="Calibri" panose="020F0502020204030204" pitchFamily="34" charset="0"/>
              </a:rPr>
              <a:t>Gold:</a:t>
            </a:r>
          </a:p>
          <a:p>
            <a:pPr marL="1257300" marR="0" lvl="2" indent="-34290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AU"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Grade 5.0 g/t to 120 g/t respectively &amp; </a:t>
            </a:r>
            <a:r>
              <a:rPr kumimoji="0" lang="en-AU" sz="2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wasted millions of $:</a:t>
            </a:r>
          </a:p>
          <a:p>
            <a:pPr marL="1714500" marR="0" lvl="3" indent="-34290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A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Monthly:				</a:t>
            </a:r>
            <a:r>
              <a:rPr kumimoji="0" lang="en-AU" sz="2000" b="1" i="0" u="none" strike="noStrike" kern="1200" cap="none" spc="0" normalizeH="0" noProof="0" dirty="0">
                <a:ln>
                  <a:noFill/>
                </a:ln>
                <a:effectLst/>
                <a:uLnTx/>
                <a:uFillTx/>
                <a:latin typeface="Calibri" panose="020F0502020204030204" pitchFamily="34" charset="0"/>
                <a:ea typeface="+mn-ea"/>
                <a:cs typeface="Calibri" panose="020F0502020204030204" pitchFamily="34" charset="0"/>
              </a:rPr>
              <a:t>Aus$0.30 	to </a:t>
            </a:r>
            <a:r>
              <a:rPr kumimoji="0" lang="en-AU" sz="2000" b="1" i="0" u="none" strike="noStrike" kern="1200" cap="none" spc="0" normalizeH="0" noProof="0" dirty="0" err="1">
                <a:ln>
                  <a:noFill/>
                </a:ln>
                <a:effectLst/>
                <a:uLnTx/>
                <a:uFillTx/>
                <a:latin typeface="Calibri" panose="020F0502020204030204" pitchFamily="34" charset="0"/>
                <a:ea typeface="+mn-ea"/>
                <a:cs typeface="Calibri" panose="020F0502020204030204" pitchFamily="34" charset="0"/>
              </a:rPr>
              <a:t>Aus</a:t>
            </a:r>
            <a:r>
              <a:rPr kumimoji="0" lang="en-AU" sz="2000" b="1" i="0" u="none" strike="noStrike" kern="1200" cap="none" spc="0" normalizeH="0" noProof="0" dirty="0">
                <a:ln>
                  <a:noFill/>
                </a:ln>
                <a:effectLst/>
                <a:uLnTx/>
                <a:uFillTx/>
                <a:latin typeface="Calibri" panose="020F0502020204030204" pitchFamily="34" charset="0"/>
                <a:ea typeface="+mn-ea"/>
                <a:cs typeface="Calibri" panose="020F0502020204030204" pitchFamily="34" charset="0"/>
              </a:rPr>
              <a:t>$  12.50 </a:t>
            </a:r>
          </a:p>
          <a:p>
            <a:pPr marL="1714500" marR="0" lvl="3" indent="-34290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AU" sz="2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Yearly:				</a:t>
            </a:r>
            <a:r>
              <a:rPr kumimoji="0" lang="en-AU"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Aus$3.54   	to Aus$</a:t>
            </a:r>
            <a:r>
              <a:rPr lang="en-AU" sz="2000" b="1" dirty="0">
                <a:latin typeface="Calibri" panose="020F0502020204030204" pitchFamily="34" charset="0"/>
                <a:cs typeface="Calibri" panose="020F0502020204030204" pitchFamily="34" charset="0"/>
              </a:rPr>
              <a:t>150.01</a:t>
            </a:r>
            <a:r>
              <a:rPr kumimoji="0" lang="en-AU"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p>
          <a:p>
            <a:pPr marL="800100" marR="0" lvl="1" indent="-34290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AU" sz="2400"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Nickel:</a:t>
            </a:r>
          </a:p>
          <a:p>
            <a:pPr marL="1257300" marR="0" lvl="2" indent="-34290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AU"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Grade </a:t>
            </a:r>
            <a:r>
              <a:rPr lang="en-AU" sz="2000" b="1" dirty="0">
                <a:solidFill>
                  <a:prstClr val="black"/>
                </a:solidFill>
                <a:latin typeface="Calibri" panose="020F0502020204030204" pitchFamily="34" charset="0"/>
                <a:cs typeface="Calibri" panose="020F0502020204030204" pitchFamily="34" charset="0"/>
              </a:rPr>
              <a:t>2.0 </a:t>
            </a:r>
            <a:r>
              <a:rPr kumimoji="0" lang="en-AU"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to 8.6% respectively &amp; </a:t>
            </a:r>
            <a:r>
              <a:rPr kumimoji="0" lang="en-AU" sz="2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wasted millions of $:</a:t>
            </a:r>
          </a:p>
          <a:p>
            <a:pPr marL="1714500" marR="0" lvl="3" indent="-34290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A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Monthly:				</a:t>
            </a:r>
            <a:r>
              <a:rPr kumimoji="0" lang="en-AU"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Aus$0.14  	to Aus$  </a:t>
            </a:r>
            <a:r>
              <a:rPr lang="en-AU" sz="2000" b="1" dirty="0">
                <a:latin typeface="Calibri" panose="020F0502020204030204" pitchFamily="34" charset="0"/>
                <a:cs typeface="Calibri" panose="020F0502020204030204" pitchFamily="34" charset="0"/>
              </a:rPr>
              <a:t>1.54 </a:t>
            </a:r>
            <a:endParaRPr kumimoji="0" lang="en-AU"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1714500" marR="0" lvl="3" indent="-34290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AU" sz="2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Yearly:	    			</a:t>
            </a:r>
            <a:r>
              <a:rPr kumimoji="0" lang="en-AU"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Aus$1.69</a:t>
            </a:r>
            <a:r>
              <a:rPr lang="en-AU" sz="2000" b="1" dirty="0">
                <a:latin typeface="Calibri" panose="020F0502020204030204" pitchFamily="34" charset="0"/>
                <a:cs typeface="Calibri" panose="020F0502020204030204" pitchFamily="34" charset="0"/>
              </a:rPr>
              <a:t> </a:t>
            </a:r>
            <a:r>
              <a:rPr kumimoji="0" lang="en-AU"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to Aus$18.50 </a:t>
            </a:r>
            <a:endParaRPr kumimoji="0" lang="en-AU" sz="2167"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p:txBody>
      </p:sp>
      <p:sp>
        <p:nvSpPr>
          <p:cNvPr id="4" name="Slide Number Placeholder 3">
            <a:extLst>
              <a:ext uri="{FF2B5EF4-FFF2-40B4-BE49-F238E27FC236}">
                <a16:creationId xmlns:a16="http://schemas.microsoft.com/office/drawing/2014/main" id="{FAAAA417-FCF5-4623-804F-8FA3A49788C3}"/>
              </a:ext>
            </a:extLst>
          </p:cNvPr>
          <p:cNvSpPr>
            <a:spLocks noGrp="1"/>
          </p:cNvSpPr>
          <p:nvPr>
            <p:ph type="sldNum" sz="quarter" idx="12"/>
          </p:nvPr>
        </p:nvSpPr>
        <p:spPr/>
        <p:txBody>
          <a:bodyPr/>
          <a:lstStyle/>
          <a:p>
            <a:pPr>
              <a:defRPr/>
            </a:pPr>
            <a:fld id="{B1718762-398E-412E-81DA-13865818F772}" type="slidenum">
              <a:rPr lang="en-AU" altLang="en-US" smtClean="0"/>
              <a:pPr>
                <a:defRPr/>
              </a:pPr>
              <a:t>20</a:t>
            </a:fld>
            <a:endParaRPr lang="en-AU" altLang="en-US" dirty="0"/>
          </a:p>
        </p:txBody>
      </p:sp>
    </p:spTree>
    <p:extLst>
      <p:ext uri="{BB962C8B-B14F-4D97-AF65-F5344CB8AC3E}">
        <p14:creationId xmlns:p14="http://schemas.microsoft.com/office/powerpoint/2010/main" val="1026459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A18FC3-E24C-41C5-B73A-4E930ABCC789}"/>
              </a:ext>
            </a:extLst>
          </p:cNvPr>
          <p:cNvSpPr>
            <a:spLocks noGrp="1"/>
          </p:cNvSpPr>
          <p:nvPr>
            <p:ph type="sldNum" sz="quarter" idx="12"/>
          </p:nvPr>
        </p:nvSpPr>
        <p:spPr/>
        <p:txBody>
          <a:bodyPr/>
          <a:lstStyle/>
          <a:p>
            <a:pPr>
              <a:defRPr/>
            </a:pPr>
            <a:fld id="{B1718762-398E-412E-81DA-13865818F772}" type="slidenum">
              <a:rPr lang="en-AU" altLang="en-US" smtClean="0"/>
              <a:pPr>
                <a:defRPr/>
              </a:pPr>
              <a:t>21</a:t>
            </a:fld>
            <a:endParaRPr lang="en-AU" altLang="en-US" dirty="0"/>
          </a:p>
        </p:txBody>
      </p:sp>
      <p:sp>
        <p:nvSpPr>
          <p:cNvPr id="6" name="TextBox 5">
            <a:extLst>
              <a:ext uri="{FF2B5EF4-FFF2-40B4-BE49-F238E27FC236}">
                <a16:creationId xmlns:a16="http://schemas.microsoft.com/office/drawing/2014/main" id="{49961F99-BD7D-401F-A95C-0D26EC2B785F}"/>
              </a:ext>
            </a:extLst>
          </p:cNvPr>
          <p:cNvSpPr txBox="1"/>
          <p:nvPr/>
        </p:nvSpPr>
        <p:spPr>
          <a:xfrm>
            <a:off x="344488" y="476672"/>
            <a:ext cx="9505056" cy="1815882"/>
          </a:xfrm>
          <a:prstGeom prst="rect">
            <a:avLst/>
          </a:prstGeom>
          <a:noFill/>
        </p:spPr>
        <p:txBody>
          <a:bodyPr wrap="square">
            <a:spAutoFit/>
          </a:bodyPr>
          <a:lstStyle/>
          <a:p>
            <a:r>
              <a:rPr lang="en-AU" sz="3200" b="1" dirty="0">
                <a:solidFill>
                  <a:srgbClr val="FFC000"/>
                </a:solidFill>
                <a:latin typeface="+mn-lt"/>
              </a:rPr>
              <a:t>Gold</a:t>
            </a:r>
            <a:r>
              <a:rPr lang="en-AU" sz="3200" b="1" dirty="0">
                <a:latin typeface="+mn-lt"/>
              </a:rPr>
              <a:t> and </a:t>
            </a:r>
            <a:r>
              <a:rPr lang="en-AU" sz="3200" b="1" dirty="0">
                <a:solidFill>
                  <a:srgbClr val="0000FF"/>
                </a:solidFill>
                <a:latin typeface="+mn-lt"/>
              </a:rPr>
              <a:t>Nickel</a:t>
            </a:r>
            <a:r>
              <a:rPr lang="en-AU" sz="3200" b="1" dirty="0">
                <a:latin typeface="+mn-lt"/>
              </a:rPr>
              <a:t>  </a:t>
            </a:r>
            <a:r>
              <a:rPr lang="en-AU" sz="3200" b="1" u="sng" dirty="0">
                <a:solidFill>
                  <a:srgbClr val="FF0000"/>
                </a:solidFill>
                <a:latin typeface="+mn-lt"/>
              </a:rPr>
              <a:t>Wasted/left behind on mine floors</a:t>
            </a:r>
            <a:r>
              <a:rPr lang="en-AU" sz="3200" b="1" dirty="0">
                <a:solidFill>
                  <a:srgbClr val="FF0000"/>
                </a:solidFill>
                <a:latin typeface="+mn-lt"/>
              </a:rPr>
              <a:t> </a:t>
            </a:r>
            <a:r>
              <a:rPr lang="en-AU" sz="3200" b="1" dirty="0">
                <a:latin typeface="+mn-lt"/>
              </a:rPr>
              <a:t>– Calculation of Details in the Excel spreads attached</a:t>
            </a:r>
            <a:br>
              <a:rPr lang="en-AU" sz="2800" u="sng" dirty="0">
                <a:latin typeface="+mn-lt"/>
              </a:rPr>
            </a:br>
            <a:r>
              <a:rPr lang="en-AU" sz="2400" i="1" dirty="0">
                <a:latin typeface="+mn-lt"/>
              </a:rPr>
              <a:t>(Summary of </a:t>
            </a:r>
            <a:r>
              <a:rPr lang="en-AU" sz="2400" b="1" i="1" u="sng" dirty="0">
                <a:solidFill>
                  <a:srgbClr val="FF0000"/>
                </a:solidFill>
                <a:latin typeface="+mn-lt"/>
              </a:rPr>
              <a:t>Wasted other metals and precious stones </a:t>
            </a:r>
            <a:r>
              <a:rPr lang="en-AU" sz="2400" i="1" dirty="0">
                <a:latin typeface="+mn-lt"/>
              </a:rPr>
              <a:t>left on mine floors can be provided)</a:t>
            </a:r>
            <a:endParaRPr lang="en-AU" sz="2400" dirty="0">
              <a:latin typeface="+mn-lt"/>
            </a:endParaRPr>
          </a:p>
        </p:txBody>
      </p:sp>
      <p:sp>
        <p:nvSpPr>
          <p:cNvPr id="12" name="TextBox 11">
            <a:extLst>
              <a:ext uri="{FF2B5EF4-FFF2-40B4-BE49-F238E27FC236}">
                <a16:creationId xmlns:a16="http://schemas.microsoft.com/office/drawing/2014/main" id="{CD660193-D002-4825-97A5-1575B9EB4C13}"/>
              </a:ext>
            </a:extLst>
          </p:cNvPr>
          <p:cNvSpPr txBox="1"/>
          <p:nvPr/>
        </p:nvSpPr>
        <p:spPr>
          <a:xfrm>
            <a:off x="344488" y="5982390"/>
            <a:ext cx="7323112" cy="369332"/>
          </a:xfrm>
          <a:prstGeom prst="rect">
            <a:avLst/>
          </a:prstGeom>
          <a:noFill/>
        </p:spPr>
        <p:txBody>
          <a:bodyPr wrap="square">
            <a:spAutoFit/>
          </a:bodyPr>
          <a:lstStyle/>
          <a:p>
            <a:pPr marL="136525" indent="0">
              <a:buFont typeface="Wingdings 2" panose="05020102010507070707" pitchFamily="18" charset="2"/>
              <a:buNone/>
              <a:defRPr/>
            </a:pPr>
            <a:r>
              <a:rPr lang="en-AU" b="1" dirty="0">
                <a:solidFill>
                  <a:schemeClr val="tx1">
                    <a:lumMod val="95000"/>
                  </a:schemeClr>
                </a:solidFill>
              </a:rPr>
              <a:t>Go to</a:t>
            </a:r>
            <a:r>
              <a:rPr lang="en-AU" dirty="0">
                <a:solidFill>
                  <a:srgbClr val="66FF33"/>
                </a:solidFill>
              </a:rPr>
              <a:t>: </a:t>
            </a:r>
            <a:r>
              <a:rPr lang="en-AU" u="sng" dirty="0">
                <a:hlinkClick r:id="rId3">
                  <a:extLst>
                    <a:ext uri="{A12FA001-AC4F-418D-AE19-62706E023703}">
                      <ahyp:hlinkClr xmlns:ahyp="http://schemas.microsoft.com/office/drawing/2018/hyperlinkcolor" val="tx"/>
                    </a:ext>
                  </a:extLst>
                </a:hlinkClick>
              </a:rPr>
              <a:t>www.ausvacmining.com.au/Services</a:t>
            </a:r>
            <a:r>
              <a:rPr lang="en-AU" dirty="0"/>
              <a:t> </a:t>
            </a:r>
            <a:r>
              <a:rPr lang="en-AU" dirty="0">
                <a:solidFill>
                  <a:schemeClr val="bg1"/>
                </a:solidFill>
              </a:rPr>
              <a:t>- </a:t>
            </a:r>
            <a:r>
              <a:rPr lang="en-AU" dirty="0">
                <a:solidFill>
                  <a:schemeClr val="tx1">
                    <a:lumMod val="95000"/>
                  </a:schemeClr>
                </a:solidFill>
              </a:rPr>
              <a:t>for updates</a:t>
            </a:r>
          </a:p>
        </p:txBody>
      </p:sp>
      <p:graphicFrame>
        <p:nvGraphicFramePr>
          <p:cNvPr id="8" name="Object 7">
            <a:extLst>
              <a:ext uri="{FF2B5EF4-FFF2-40B4-BE49-F238E27FC236}">
                <a16:creationId xmlns:a16="http://schemas.microsoft.com/office/drawing/2014/main" id="{0C5E3E3E-7327-45F8-8A47-A5549D9DC6B0}"/>
              </a:ext>
            </a:extLst>
          </p:cNvPr>
          <p:cNvGraphicFramePr>
            <a:graphicFrameLocks noChangeAspect="1"/>
          </p:cNvGraphicFramePr>
          <p:nvPr>
            <p:extLst>
              <p:ext uri="{D42A27DB-BD31-4B8C-83A1-F6EECF244321}">
                <p14:modId xmlns:p14="http://schemas.microsoft.com/office/powerpoint/2010/main" val="2378800356"/>
              </p:ext>
            </p:extLst>
          </p:nvPr>
        </p:nvGraphicFramePr>
        <p:xfrm>
          <a:off x="4495800" y="4338799"/>
          <a:ext cx="914400" cy="771525"/>
        </p:xfrm>
        <a:graphic>
          <a:graphicData uri="http://schemas.openxmlformats.org/presentationml/2006/ole">
            <mc:AlternateContent xmlns:mc="http://schemas.openxmlformats.org/markup-compatibility/2006">
              <mc:Choice xmlns:v="urn:schemas-microsoft-com:vml" Requires="v">
                <p:oleObj spid="_x0000_s2194" name="Worksheet" showAsIcon="1" r:id="rId4" imgW="914400" imgH="771480" progId="Excel.Sheet.12">
                  <p:embed/>
                </p:oleObj>
              </mc:Choice>
              <mc:Fallback>
                <p:oleObj name="Worksheet" showAsIcon="1" r:id="rId4" imgW="914400" imgH="771480" progId="Excel.Sheet.12">
                  <p:embed/>
                  <p:pic>
                    <p:nvPicPr>
                      <p:cNvPr id="0" name=""/>
                      <p:cNvPicPr/>
                      <p:nvPr/>
                    </p:nvPicPr>
                    <p:blipFill>
                      <a:blip r:embed="rId5"/>
                      <a:stretch>
                        <a:fillRect/>
                      </a:stretch>
                    </p:blipFill>
                    <p:spPr>
                      <a:xfrm>
                        <a:off x="4495800" y="4338799"/>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935403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3FF926-2B25-4E4E-BACC-0E83D3168236}"/>
              </a:ext>
            </a:extLst>
          </p:cNvPr>
          <p:cNvSpPr>
            <a:spLocks noGrp="1"/>
          </p:cNvSpPr>
          <p:nvPr>
            <p:ph type="sldNum" sz="quarter" idx="12"/>
          </p:nvPr>
        </p:nvSpPr>
        <p:spPr/>
        <p:txBody>
          <a:bodyPr/>
          <a:lstStyle/>
          <a:p>
            <a:pPr>
              <a:defRPr/>
            </a:pPr>
            <a:fld id="{B1718762-398E-412E-81DA-13865818F772}" type="slidenum">
              <a:rPr lang="en-AU" altLang="en-US" smtClean="0"/>
              <a:pPr>
                <a:defRPr/>
              </a:pPr>
              <a:t>22</a:t>
            </a:fld>
            <a:endParaRPr lang="en-AU" altLang="en-US" dirty="0"/>
          </a:p>
        </p:txBody>
      </p:sp>
      <p:sp>
        <p:nvSpPr>
          <p:cNvPr id="6" name="TextBox 5">
            <a:extLst>
              <a:ext uri="{FF2B5EF4-FFF2-40B4-BE49-F238E27FC236}">
                <a16:creationId xmlns:a16="http://schemas.microsoft.com/office/drawing/2014/main" id="{11A6956B-7323-405E-9F85-E5664FEB7622}"/>
              </a:ext>
            </a:extLst>
          </p:cNvPr>
          <p:cNvSpPr txBox="1"/>
          <p:nvPr/>
        </p:nvSpPr>
        <p:spPr>
          <a:xfrm>
            <a:off x="1393168" y="1444361"/>
            <a:ext cx="7119664" cy="1077218"/>
          </a:xfrm>
          <a:prstGeom prst="rect">
            <a:avLst/>
          </a:prstGeom>
          <a:noFill/>
        </p:spPr>
        <p:txBody>
          <a:bodyPr wrap="square">
            <a:spAutoFit/>
          </a:bodyPr>
          <a:lstStyle/>
          <a:p>
            <a:r>
              <a:rPr lang="en-AU" sz="3200" b="1" dirty="0">
                <a:solidFill>
                  <a:schemeClr val="tx1"/>
                </a:solidFill>
                <a:latin typeface="+mn-lt"/>
              </a:rPr>
              <a:t>Mobile Supersucker – Other Applications Plus </a:t>
            </a:r>
            <a:endParaRPr lang="en-AU" sz="3200" b="1" dirty="0">
              <a:latin typeface="+mn-lt"/>
            </a:endParaRPr>
          </a:p>
        </p:txBody>
      </p:sp>
      <p:sp>
        <p:nvSpPr>
          <p:cNvPr id="8" name="TextBox 7">
            <a:extLst>
              <a:ext uri="{FF2B5EF4-FFF2-40B4-BE49-F238E27FC236}">
                <a16:creationId xmlns:a16="http://schemas.microsoft.com/office/drawing/2014/main" id="{2DBD6440-A296-4FE9-B98D-1D0CA0957312}"/>
              </a:ext>
            </a:extLst>
          </p:cNvPr>
          <p:cNvSpPr txBox="1"/>
          <p:nvPr/>
        </p:nvSpPr>
        <p:spPr>
          <a:xfrm>
            <a:off x="1395908" y="4830236"/>
            <a:ext cx="7119664" cy="584775"/>
          </a:xfrm>
          <a:prstGeom prst="rect">
            <a:avLst/>
          </a:prstGeom>
          <a:noFill/>
        </p:spPr>
        <p:txBody>
          <a:bodyPr wrap="square">
            <a:spAutoFit/>
          </a:bodyPr>
          <a:lstStyle/>
          <a:p>
            <a:pPr marL="136525" indent="0">
              <a:buNone/>
            </a:pPr>
            <a:r>
              <a:rPr lang="en-AU" sz="3200" b="1" dirty="0">
                <a:latin typeface="+mj-lt"/>
              </a:rPr>
              <a:t>Go to next/last PP Slide 23 - Appendices</a:t>
            </a:r>
          </a:p>
        </p:txBody>
      </p:sp>
    </p:spTree>
    <p:extLst>
      <p:ext uri="{BB962C8B-B14F-4D97-AF65-F5344CB8AC3E}">
        <p14:creationId xmlns:p14="http://schemas.microsoft.com/office/powerpoint/2010/main" val="3193749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9F2B8F-B341-4B81-A8CA-7D65B3F7C207}"/>
              </a:ext>
            </a:extLst>
          </p:cNvPr>
          <p:cNvSpPr>
            <a:spLocks noGrp="1"/>
          </p:cNvSpPr>
          <p:nvPr>
            <p:ph type="sldNum" sz="quarter" idx="12"/>
          </p:nvPr>
        </p:nvSpPr>
        <p:spPr>
          <a:xfrm>
            <a:off x="8585200" y="6416675"/>
            <a:ext cx="825500" cy="365125"/>
          </a:xfrm>
        </p:spPr>
        <p:txBody>
          <a:bodyPr/>
          <a:lstStyle/>
          <a:p>
            <a:fld id="{B1650519-A273-44ED-ADBD-66227BFE1F11}" type="slidenum">
              <a:rPr lang="en-AU" altLang="en-US" smtClean="0"/>
              <a:pPr/>
              <a:t>23</a:t>
            </a:fld>
            <a:endParaRPr lang="en-AU" altLang="en-US" dirty="0"/>
          </a:p>
        </p:txBody>
      </p:sp>
      <p:sp>
        <p:nvSpPr>
          <p:cNvPr id="3" name="Title 2">
            <a:extLst>
              <a:ext uri="{FF2B5EF4-FFF2-40B4-BE49-F238E27FC236}">
                <a16:creationId xmlns:a16="http://schemas.microsoft.com/office/drawing/2014/main" id="{8AF2E40A-0401-4E66-A3D8-3C4A0DEACE7D}"/>
              </a:ext>
            </a:extLst>
          </p:cNvPr>
          <p:cNvSpPr>
            <a:spLocks noGrp="1"/>
          </p:cNvSpPr>
          <p:nvPr>
            <p:ph type="title" idx="4294967295"/>
          </p:nvPr>
        </p:nvSpPr>
        <p:spPr>
          <a:xfrm>
            <a:off x="0" y="-15875"/>
            <a:ext cx="8489950" cy="635000"/>
          </a:xfrm>
        </p:spPr>
        <p:txBody>
          <a:bodyPr>
            <a:noAutofit/>
          </a:bodyPr>
          <a:lstStyle/>
          <a:p>
            <a:r>
              <a:rPr lang="en-AU" sz="4000" dirty="0">
                <a:solidFill>
                  <a:schemeClr val="bg1"/>
                </a:solidFill>
                <a:latin typeface="Calibri" panose="020F0502020204030204" pitchFamily="34" charset="0"/>
                <a:cs typeface="Calibri" panose="020F0502020204030204" pitchFamily="34" charset="0"/>
              </a:rPr>
              <a:t>Appendices</a:t>
            </a:r>
          </a:p>
        </p:txBody>
      </p:sp>
      <p:graphicFrame>
        <p:nvGraphicFramePr>
          <p:cNvPr id="4" name="Object 3">
            <a:extLst>
              <a:ext uri="{FF2B5EF4-FFF2-40B4-BE49-F238E27FC236}">
                <a16:creationId xmlns:a16="http://schemas.microsoft.com/office/drawing/2014/main" id="{36A18F5B-9C0D-42CC-83F6-7604E44B0327}"/>
              </a:ext>
            </a:extLst>
          </p:cNvPr>
          <p:cNvGraphicFramePr>
            <a:graphicFrameLocks noChangeAspect="1"/>
          </p:cNvGraphicFramePr>
          <p:nvPr>
            <p:extLst>
              <p:ext uri="{D42A27DB-BD31-4B8C-83A1-F6EECF244321}">
                <p14:modId xmlns:p14="http://schemas.microsoft.com/office/powerpoint/2010/main" val="3088687127"/>
              </p:ext>
            </p:extLst>
          </p:nvPr>
        </p:nvGraphicFramePr>
        <p:xfrm>
          <a:off x="99558" y="1263027"/>
          <a:ext cx="5285981" cy="518771"/>
        </p:xfrm>
        <a:graphic>
          <a:graphicData uri="http://schemas.openxmlformats.org/presentationml/2006/ole">
            <mc:AlternateContent xmlns:mc="http://schemas.openxmlformats.org/markup-compatibility/2006">
              <mc:Choice xmlns:v="urn:schemas-microsoft-com:vml" Requires="v">
                <p:oleObj spid="_x0000_s5221" name="Packager Shell Object" showAsIcon="1" r:id="rId3" imgW="4707000" imgH="437760" progId="Package">
                  <p:embed/>
                </p:oleObj>
              </mc:Choice>
              <mc:Fallback>
                <p:oleObj name="Packager Shell Object" showAsIcon="1" r:id="rId3" imgW="4707000" imgH="437760" progId="Package">
                  <p:embed/>
                  <p:pic>
                    <p:nvPicPr>
                      <p:cNvPr id="0" name=""/>
                      <p:cNvPicPr/>
                      <p:nvPr/>
                    </p:nvPicPr>
                    <p:blipFill>
                      <a:blip r:embed="rId4"/>
                      <a:stretch>
                        <a:fillRect/>
                      </a:stretch>
                    </p:blipFill>
                    <p:spPr>
                      <a:xfrm>
                        <a:off x="99558" y="1263027"/>
                        <a:ext cx="5285981" cy="518771"/>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F9EB895F-E475-4761-B0C6-9E6E0B6F7F1F}"/>
              </a:ext>
            </a:extLst>
          </p:cNvPr>
          <p:cNvGraphicFramePr>
            <a:graphicFrameLocks noChangeAspect="1"/>
          </p:cNvGraphicFramePr>
          <p:nvPr>
            <p:extLst>
              <p:ext uri="{D42A27DB-BD31-4B8C-83A1-F6EECF244321}">
                <p14:modId xmlns:p14="http://schemas.microsoft.com/office/powerpoint/2010/main" val="2282900456"/>
              </p:ext>
            </p:extLst>
          </p:nvPr>
        </p:nvGraphicFramePr>
        <p:xfrm>
          <a:off x="153958" y="592845"/>
          <a:ext cx="5327387" cy="566394"/>
        </p:xfrm>
        <a:graphic>
          <a:graphicData uri="http://schemas.openxmlformats.org/presentationml/2006/ole">
            <mc:AlternateContent xmlns:mc="http://schemas.openxmlformats.org/markup-compatibility/2006">
              <mc:Choice xmlns:v="urn:schemas-microsoft-com:vml" Requires="v">
                <p:oleObj spid="_x0000_s5222" name="Packager Shell Object" showAsIcon="1" r:id="rId5" imgW="4120560" imgH="437760" progId="Package">
                  <p:embed/>
                </p:oleObj>
              </mc:Choice>
              <mc:Fallback>
                <p:oleObj name="Packager Shell Object" showAsIcon="1" r:id="rId5" imgW="4120560" imgH="437760" progId="Package">
                  <p:embed/>
                  <p:pic>
                    <p:nvPicPr>
                      <p:cNvPr id="0" name=""/>
                      <p:cNvPicPr/>
                      <p:nvPr/>
                    </p:nvPicPr>
                    <p:blipFill>
                      <a:blip r:embed="rId6"/>
                      <a:stretch>
                        <a:fillRect/>
                      </a:stretch>
                    </p:blipFill>
                    <p:spPr>
                      <a:xfrm>
                        <a:off x="153958" y="592845"/>
                        <a:ext cx="5327387" cy="566394"/>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73C48FDA-EFB0-491D-8387-A12CF2A4854B}"/>
              </a:ext>
            </a:extLst>
          </p:cNvPr>
          <p:cNvGraphicFramePr>
            <a:graphicFrameLocks noChangeAspect="1"/>
          </p:cNvGraphicFramePr>
          <p:nvPr>
            <p:extLst>
              <p:ext uri="{D42A27DB-BD31-4B8C-83A1-F6EECF244321}">
                <p14:modId xmlns:p14="http://schemas.microsoft.com/office/powerpoint/2010/main" val="464087846"/>
              </p:ext>
            </p:extLst>
          </p:nvPr>
        </p:nvGraphicFramePr>
        <p:xfrm>
          <a:off x="709613" y="1897063"/>
          <a:ext cx="4164012" cy="447675"/>
        </p:xfrm>
        <a:graphic>
          <a:graphicData uri="http://schemas.openxmlformats.org/presentationml/2006/ole">
            <mc:AlternateContent xmlns:mc="http://schemas.openxmlformats.org/markup-compatibility/2006">
              <mc:Choice xmlns:v="urn:schemas-microsoft-com:vml" Requires="v">
                <p:oleObj spid="_x0000_s5223" name="Packager Shell Object" showAsIcon="1" r:id="rId7" imgW="4079880" imgH="437760" progId="Package">
                  <p:embed/>
                </p:oleObj>
              </mc:Choice>
              <mc:Fallback>
                <p:oleObj name="Packager Shell Object" showAsIcon="1" r:id="rId7" imgW="4079880" imgH="437760" progId="Package">
                  <p:embed/>
                  <p:pic>
                    <p:nvPicPr>
                      <p:cNvPr id="0" name=""/>
                      <p:cNvPicPr/>
                      <p:nvPr/>
                    </p:nvPicPr>
                    <p:blipFill>
                      <a:blip r:embed="rId8"/>
                      <a:stretch>
                        <a:fillRect/>
                      </a:stretch>
                    </p:blipFill>
                    <p:spPr>
                      <a:xfrm>
                        <a:off x="709613" y="1897063"/>
                        <a:ext cx="4164012" cy="4476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0F44A9D4-3C76-40B7-95B6-1D51F490BEC6}"/>
              </a:ext>
            </a:extLst>
          </p:cNvPr>
          <p:cNvGraphicFramePr>
            <a:graphicFrameLocks noChangeAspect="1"/>
          </p:cNvGraphicFramePr>
          <p:nvPr>
            <p:extLst>
              <p:ext uri="{D42A27DB-BD31-4B8C-83A1-F6EECF244321}">
                <p14:modId xmlns:p14="http://schemas.microsoft.com/office/powerpoint/2010/main" val="3765512869"/>
              </p:ext>
            </p:extLst>
          </p:nvPr>
        </p:nvGraphicFramePr>
        <p:xfrm>
          <a:off x="19968" y="2534613"/>
          <a:ext cx="5552271" cy="573298"/>
        </p:xfrm>
        <a:graphic>
          <a:graphicData uri="http://schemas.openxmlformats.org/presentationml/2006/ole">
            <mc:AlternateContent xmlns:mc="http://schemas.openxmlformats.org/markup-compatibility/2006">
              <mc:Choice xmlns:v="urn:schemas-microsoft-com:vml" Requires="v">
                <p:oleObj spid="_x0000_s5224" name="Packager Shell Object" showAsIcon="1" r:id="rId9" imgW="4242600" imgH="437760" progId="Package">
                  <p:embed/>
                </p:oleObj>
              </mc:Choice>
              <mc:Fallback>
                <p:oleObj name="Packager Shell Object" showAsIcon="1" r:id="rId9" imgW="4242600" imgH="437760" progId="Package">
                  <p:embed/>
                  <p:pic>
                    <p:nvPicPr>
                      <p:cNvPr id="0" name=""/>
                      <p:cNvPicPr/>
                      <p:nvPr/>
                    </p:nvPicPr>
                    <p:blipFill>
                      <a:blip r:embed="rId10"/>
                      <a:stretch>
                        <a:fillRect/>
                      </a:stretch>
                    </p:blipFill>
                    <p:spPr>
                      <a:xfrm>
                        <a:off x="19968" y="2534613"/>
                        <a:ext cx="5552271" cy="57329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727FA6F-DD83-4486-BDC3-B2B273944A92}"/>
              </a:ext>
            </a:extLst>
          </p:cNvPr>
          <p:cNvGraphicFramePr>
            <a:graphicFrameLocks noChangeAspect="1"/>
          </p:cNvGraphicFramePr>
          <p:nvPr>
            <p:extLst>
              <p:ext uri="{D42A27DB-BD31-4B8C-83A1-F6EECF244321}">
                <p14:modId xmlns:p14="http://schemas.microsoft.com/office/powerpoint/2010/main" val="3131011512"/>
              </p:ext>
            </p:extLst>
          </p:nvPr>
        </p:nvGraphicFramePr>
        <p:xfrm>
          <a:off x="159869" y="3139678"/>
          <a:ext cx="5250357" cy="592194"/>
        </p:xfrm>
        <a:graphic>
          <a:graphicData uri="http://schemas.openxmlformats.org/presentationml/2006/ole">
            <mc:AlternateContent xmlns:mc="http://schemas.openxmlformats.org/markup-compatibility/2006">
              <mc:Choice xmlns:v="urn:schemas-microsoft-com:vml" Requires="v">
                <p:oleObj spid="_x0000_s5225" name="Packager Shell Object" showAsIcon="1" r:id="rId11" imgW="3884400" imgH="437760" progId="Package">
                  <p:embed/>
                </p:oleObj>
              </mc:Choice>
              <mc:Fallback>
                <p:oleObj name="Packager Shell Object" showAsIcon="1" r:id="rId11" imgW="3884400" imgH="437760" progId="Package">
                  <p:embed/>
                  <p:pic>
                    <p:nvPicPr>
                      <p:cNvPr id="0" name=""/>
                      <p:cNvPicPr/>
                      <p:nvPr/>
                    </p:nvPicPr>
                    <p:blipFill>
                      <a:blip r:embed="rId12"/>
                      <a:stretch>
                        <a:fillRect/>
                      </a:stretch>
                    </p:blipFill>
                    <p:spPr>
                      <a:xfrm>
                        <a:off x="159869" y="3139678"/>
                        <a:ext cx="5250357" cy="592194"/>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F196358-E8C6-4E0D-9A75-283A2D7B5A48}"/>
              </a:ext>
            </a:extLst>
          </p:cNvPr>
          <p:cNvGraphicFramePr>
            <a:graphicFrameLocks noChangeAspect="1"/>
          </p:cNvGraphicFramePr>
          <p:nvPr>
            <p:extLst>
              <p:ext uri="{D42A27DB-BD31-4B8C-83A1-F6EECF244321}">
                <p14:modId xmlns:p14="http://schemas.microsoft.com/office/powerpoint/2010/main" val="1834972983"/>
              </p:ext>
            </p:extLst>
          </p:nvPr>
        </p:nvGraphicFramePr>
        <p:xfrm>
          <a:off x="0" y="3835660"/>
          <a:ext cx="5755869" cy="571446"/>
        </p:xfrm>
        <a:graphic>
          <a:graphicData uri="http://schemas.openxmlformats.org/presentationml/2006/ole">
            <mc:AlternateContent xmlns:mc="http://schemas.openxmlformats.org/markup-compatibility/2006">
              <mc:Choice xmlns:v="urn:schemas-microsoft-com:vml" Requires="v">
                <p:oleObj spid="_x0000_s5226" name="Packager Shell Object" showAsIcon="1" r:id="rId13" imgW="4413600" imgH="437760" progId="Package">
                  <p:embed/>
                </p:oleObj>
              </mc:Choice>
              <mc:Fallback>
                <p:oleObj name="Packager Shell Object" showAsIcon="1" r:id="rId13" imgW="4413600" imgH="437760" progId="Package">
                  <p:embed/>
                  <p:pic>
                    <p:nvPicPr>
                      <p:cNvPr id="0" name=""/>
                      <p:cNvPicPr/>
                      <p:nvPr/>
                    </p:nvPicPr>
                    <p:blipFill>
                      <a:blip r:embed="rId14"/>
                      <a:stretch>
                        <a:fillRect/>
                      </a:stretch>
                    </p:blipFill>
                    <p:spPr>
                      <a:xfrm>
                        <a:off x="0" y="3835660"/>
                        <a:ext cx="5755869" cy="571446"/>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35663EC6-1902-4E6E-9BB9-804E1335E544}"/>
              </a:ext>
            </a:extLst>
          </p:cNvPr>
          <p:cNvGraphicFramePr>
            <a:graphicFrameLocks noChangeAspect="1"/>
          </p:cNvGraphicFramePr>
          <p:nvPr>
            <p:extLst>
              <p:ext uri="{D42A27DB-BD31-4B8C-83A1-F6EECF244321}">
                <p14:modId xmlns:p14="http://schemas.microsoft.com/office/powerpoint/2010/main" val="2711608353"/>
              </p:ext>
            </p:extLst>
          </p:nvPr>
        </p:nvGraphicFramePr>
        <p:xfrm>
          <a:off x="-69023" y="5289306"/>
          <a:ext cx="5623977" cy="647837"/>
        </p:xfrm>
        <a:graphic>
          <a:graphicData uri="http://schemas.openxmlformats.org/presentationml/2006/ole">
            <mc:AlternateContent xmlns:mc="http://schemas.openxmlformats.org/markup-compatibility/2006">
              <mc:Choice xmlns:v="urn:schemas-microsoft-com:vml" Requires="v">
                <p:oleObj spid="_x0000_s5227" name="Packager Shell Object" showAsIcon="1" r:id="rId15" imgW="3803040" imgH="437760" progId="Package">
                  <p:embed/>
                </p:oleObj>
              </mc:Choice>
              <mc:Fallback>
                <p:oleObj name="Packager Shell Object" showAsIcon="1" r:id="rId15" imgW="3803040" imgH="437760" progId="Package">
                  <p:embed/>
                  <p:pic>
                    <p:nvPicPr>
                      <p:cNvPr id="0" name=""/>
                      <p:cNvPicPr/>
                      <p:nvPr/>
                    </p:nvPicPr>
                    <p:blipFill>
                      <a:blip r:embed="rId16"/>
                      <a:stretch>
                        <a:fillRect/>
                      </a:stretch>
                    </p:blipFill>
                    <p:spPr>
                      <a:xfrm>
                        <a:off x="-69023" y="5289306"/>
                        <a:ext cx="5623977" cy="647837"/>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E211A011-02E6-4627-87E4-9A7F9D1B225B}"/>
              </a:ext>
            </a:extLst>
          </p:cNvPr>
          <p:cNvGraphicFramePr>
            <a:graphicFrameLocks noChangeAspect="1"/>
          </p:cNvGraphicFramePr>
          <p:nvPr>
            <p:extLst>
              <p:ext uri="{D42A27DB-BD31-4B8C-83A1-F6EECF244321}">
                <p14:modId xmlns:p14="http://schemas.microsoft.com/office/powerpoint/2010/main" val="3859080483"/>
              </p:ext>
            </p:extLst>
          </p:nvPr>
        </p:nvGraphicFramePr>
        <p:xfrm>
          <a:off x="153958" y="4573480"/>
          <a:ext cx="5418282" cy="632459"/>
        </p:xfrm>
        <a:graphic>
          <a:graphicData uri="http://schemas.openxmlformats.org/presentationml/2006/ole">
            <mc:AlternateContent xmlns:mc="http://schemas.openxmlformats.org/markup-compatibility/2006">
              <mc:Choice xmlns:v="urn:schemas-microsoft-com:vml" Requires="v">
                <p:oleObj spid="_x0000_s5228" name="Packager Shell Object" showAsIcon="1" r:id="rId17" imgW="4372920" imgH="437760" progId="Package">
                  <p:embed/>
                </p:oleObj>
              </mc:Choice>
              <mc:Fallback>
                <p:oleObj name="Packager Shell Object" showAsIcon="1" r:id="rId17" imgW="4372920" imgH="437760" progId="Package">
                  <p:embed/>
                  <p:pic>
                    <p:nvPicPr>
                      <p:cNvPr id="0" name=""/>
                      <p:cNvPicPr/>
                      <p:nvPr/>
                    </p:nvPicPr>
                    <p:blipFill>
                      <a:blip r:embed="rId18"/>
                      <a:stretch>
                        <a:fillRect/>
                      </a:stretch>
                    </p:blipFill>
                    <p:spPr>
                      <a:xfrm>
                        <a:off x="153958" y="4573480"/>
                        <a:ext cx="5418282" cy="632459"/>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8BAD4107-CEDA-4CB2-923F-ED380454A5D4}"/>
              </a:ext>
            </a:extLst>
          </p:cNvPr>
          <p:cNvGraphicFramePr>
            <a:graphicFrameLocks noChangeAspect="1"/>
          </p:cNvGraphicFramePr>
          <p:nvPr>
            <p:extLst>
              <p:ext uri="{D42A27DB-BD31-4B8C-83A1-F6EECF244321}">
                <p14:modId xmlns:p14="http://schemas.microsoft.com/office/powerpoint/2010/main" val="2305352720"/>
              </p:ext>
            </p:extLst>
          </p:nvPr>
        </p:nvGraphicFramePr>
        <p:xfrm>
          <a:off x="5220" y="6104810"/>
          <a:ext cx="5389387" cy="568605"/>
        </p:xfrm>
        <a:graphic>
          <a:graphicData uri="http://schemas.openxmlformats.org/presentationml/2006/ole">
            <mc:AlternateContent xmlns:mc="http://schemas.openxmlformats.org/markup-compatibility/2006">
              <mc:Choice xmlns:v="urn:schemas-microsoft-com:vml" Requires="v">
                <p:oleObj spid="_x0000_s5229" name="Packager Shell Object" showAsIcon="1" r:id="rId19" imgW="4153320" imgH="437760" progId="Package">
                  <p:embed/>
                </p:oleObj>
              </mc:Choice>
              <mc:Fallback>
                <p:oleObj name="Packager Shell Object" showAsIcon="1" r:id="rId19" imgW="4153320" imgH="437760" progId="Package">
                  <p:embed/>
                  <p:pic>
                    <p:nvPicPr>
                      <p:cNvPr id="0" name=""/>
                      <p:cNvPicPr/>
                      <p:nvPr/>
                    </p:nvPicPr>
                    <p:blipFill>
                      <a:blip r:embed="rId20"/>
                      <a:stretch>
                        <a:fillRect/>
                      </a:stretch>
                    </p:blipFill>
                    <p:spPr>
                      <a:xfrm>
                        <a:off x="5220" y="6104810"/>
                        <a:ext cx="5389387" cy="56860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477407E8-9C43-44F6-B061-680BAF872314}"/>
              </a:ext>
            </a:extLst>
          </p:cNvPr>
          <p:cNvGraphicFramePr>
            <a:graphicFrameLocks noChangeAspect="1"/>
          </p:cNvGraphicFramePr>
          <p:nvPr>
            <p:extLst>
              <p:ext uri="{D42A27DB-BD31-4B8C-83A1-F6EECF244321}">
                <p14:modId xmlns:p14="http://schemas.microsoft.com/office/powerpoint/2010/main" val="3801606597"/>
              </p:ext>
            </p:extLst>
          </p:nvPr>
        </p:nvGraphicFramePr>
        <p:xfrm>
          <a:off x="5435911" y="3627233"/>
          <a:ext cx="3936828" cy="632459"/>
        </p:xfrm>
        <a:graphic>
          <a:graphicData uri="http://schemas.openxmlformats.org/presentationml/2006/ole">
            <mc:AlternateContent xmlns:mc="http://schemas.openxmlformats.org/markup-compatibility/2006">
              <mc:Choice xmlns:v="urn:schemas-microsoft-com:vml" Requires="v">
                <p:oleObj spid="_x0000_s5230" name="Packager Shell Object" showAsIcon="1" r:id="rId21" imgW="2728080" imgH="437760" progId="Package">
                  <p:embed/>
                </p:oleObj>
              </mc:Choice>
              <mc:Fallback>
                <p:oleObj name="Packager Shell Object" showAsIcon="1" r:id="rId21" imgW="2728080" imgH="437760" progId="Package">
                  <p:embed/>
                  <p:pic>
                    <p:nvPicPr>
                      <p:cNvPr id="0" name=""/>
                      <p:cNvPicPr/>
                      <p:nvPr/>
                    </p:nvPicPr>
                    <p:blipFill>
                      <a:blip r:embed="rId22"/>
                      <a:stretch>
                        <a:fillRect/>
                      </a:stretch>
                    </p:blipFill>
                    <p:spPr>
                      <a:xfrm>
                        <a:off x="5435911" y="3627233"/>
                        <a:ext cx="3936828" cy="632459"/>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118E6004-EFB0-44F1-98C8-6BFF2817E9A9}"/>
              </a:ext>
            </a:extLst>
          </p:cNvPr>
          <p:cNvGraphicFramePr>
            <a:graphicFrameLocks noChangeAspect="1"/>
          </p:cNvGraphicFramePr>
          <p:nvPr>
            <p:extLst>
              <p:ext uri="{D42A27DB-BD31-4B8C-83A1-F6EECF244321}">
                <p14:modId xmlns:p14="http://schemas.microsoft.com/office/powerpoint/2010/main" val="3213885199"/>
              </p:ext>
            </p:extLst>
          </p:nvPr>
        </p:nvGraphicFramePr>
        <p:xfrm>
          <a:off x="5256006" y="1147924"/>
          <a:ext cx="4188221" cy="613888"/>
        </p:xfrm>
        <a:graphic>
          <a:graphicData uri="http://schemas.openxmlformats.org/presentationml/2006/ole">
            <mc:AlternateContent xmlns:mc="http://schemas.openxmlformats.org/markup-compatibility/2006">
              <mc:Choice xmlns:v="urn:schemas-microsoft-com:vml" Requires="v">
                <p:oleObj spid="_x0000_s5231" name="Packager Shell Object" showAsIcon="1" r:id="rId23" imgW="2988720" imgH="437760" progId="Package">
                  <p:embed/>
                </p:oleObj>
              </mc:Choice>
              <mc:Fallback>
                <p:oleObj name="Packager Shell Object" showAsIcon="1" r:id="rId23" imgW="2988720" imgH="437760" progId="Package">
                  <p:embed/>
                  <p:pic>
                    <p:nvPicPr>
                      <p:cNvPr id="0" name=""/>
                      <p:cNvPicPr/>
                      <p:nvPr/>
                    </p:nvPicPr>
                    <p:blipFill>
                      <a:blip r:embed="rId24"/>
                      <a:stretch>
                        <a:fillRect/>
                      </a:stretch>
                    </p:blipFill>
                    <p:spPr>
                      <a:xfrm>
                        <a:off x="5256006" y="1147924"/>
                        <a:ext cx="4188221" cy="613888"/>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BBB52131-735F-4701-A8F9-AD7896778294}"/>
              </a:ext>
            </a:extLst>
          </p:cNvPr>
          <p:cNvGraphicFramePr>
            <a:graphicFrameLocks noChangeAspect="1"/>
          </p:cNvGraphicFramePr>
          <p:nvPr>
            <p:extLst>
              <p:ext uri="{D42A27DB-BD31-4B8C-83A1-F6EECF244321}">
                <p14:modId xmlns:p14="http://schemas.microsoft.com/office/powerpoint/2010/main" val="624594303"/>
              </p:ext>
            </p:extLst>
          </p:nvPr>
        </p:nvGraphicFramePr>
        <p:xfrm>
          <a:off x="5528336" y="2831767"/>
          <a:ext cx="3808443" cy="597233"/>
        </p:xfrm>
        <a:graphic>
          <a:graphicData uri="http://schemas.openxmlformats.org/presentationml/2006/ole">
            <mc:AlternateContent xmlns:mc="http://schemas.openxmlformats.org/markup-compatibility/2006">
              <mc:Choice xmlns:v="urn:schemas-microsoft-com:vml" Requires="v">
                <p:oleObj spid="_x0000_s5232" name="Packager Shell Object" showAsIcon="1" r:id="rId25" imgW="2793240" imgH="437760" progId="Package">
                  <p:embed/>
                </p:oleObj>
              </mc:Choice>
              <mc:Fallback>
                <p:oleObj name="Packager Shell Object" showAsIcon="1" r:id="rId25" imgW="2793240" imgH="437760" progId="Package">
                  <p:embed/>
                  <p:pic>
                    <p:nvPicPr>
                      <p:cNvPr id="0" name=""/>
                      <p:cNvPicPr/>
                      <p:nvPr/>
                    </p:nvPicPr>
                    <p:blipFill>
                      <a:blip r:embed="rId26"/>
                      <a:stretch>
                        <a:fillRect/>
                      </a:stretch>
                    </p:blipFill>
                    <p:spPr>
                      <a:xfrm>
                        <a:off x="5528336" y="2831767"/>
                        <a:ext cx="3808443" cy="597233"/>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D0F1A6B8-2254-4D0E-A475-9441BCD5EA63}"/>
              </a:ext>
            </a:extLst>
          </p:cNvPr>
          <p:cNvGraphicFramePr>
            <a:graphicFrameLocks noChangeAspect="1"/>
          </p:cNvGraphicFramePr>
          <p:nvPr>
            <p:extLst>
              <p:ext uri="{D42A27DB-BD31-4B8C-83A1-F6EECF244321}">
                <p14:modId xmlns:p14="http://schemas.microsoft.com/office/powerpoint/2010/main" val="1006153608"/>
              </p:ext>
            </p:extLst>
          </p:nvPr>
        </p:nvGraphicFramePr>
        <p:xfrm>
          <a:off x="5565111" y="1966215"/>
          <a:ext cx="3633942" cy="726760"/>
        </p:xfrm>
        <a:graphic>
          <a:graphicData uri="http://schemas.openxmlformats.org/presentationml/2006/ole">
            <mc:AlternateContent xmlns:mc="http://schemas.openxmlformats.org/markup-compatibility/2006">
              <mc:Choice xmlns:v="urn:schemas-microsoft-com:vml" Requires="v">
                <p:oleObj spid="_x0000_s5233" name="Packager Shell Object" showAsIcon="1" r:id="rId27" imgW="2084760" imgH="437760" progId="Package">
                  <p:embed/>
                </p:oleObj>
              </mc:Choice>
              <mc:Fallback>
                <p:oleObj name="Packager Shell Object" showAsIcon="1" r:id="rId27" imgW="2084760" imgH="437760" progId="Package">
                  <p:embed/>
                  <p:pic>
                    <p:nvPicPr>
                      <p:cNvPr id="0" name=""/>
                      <p:cNvPicPr/>
                      <p:nvPr/>
                    </p:nvPicPr>
                    <p:blipFill>
                      <a:blip r:embed="rId28"/>
                      <a:stretch>
                        <a:fillRect/>
                      </a:stretch>
                    </p:blipFill>
                    <p:spPr>
                      <a:xfrm>
                        <a:off x="5565111" y="1966215"/>
                        <a:ext cx="3633942" cy="72676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F031E3AD-53AF-4C88-8A63-F84720576E75}"/>
              </a:ext>
            </a:extLst>
          </p:cNvPr>
          <p:cNvGraphicFramePr>
            <a:graphicFrameLocks noChangeAspect="1"/>
          </p:cNvGraphicFramePr>
          <p:nvPr>
            <p:extLst>
              <p:ext uri="{D42A27DB-BD31-4B8C-83A1-F6EECF244321}">
                <p14:modId xmlns:p14="http://schemas.microsoft.com/office/powerpoint/2010/main" val="4098996978"/>
              </p:ext>
            </p:extLst>
          </p:nvPr>
        </p:nvGraphicFramePr>
        <p:xfrm>
          <a:off x="5394607" y="4446666"/>
          <a:ext cx="4058369" cy="647837"/>
        </p:xfrm>
        <a:graphic>
          <a:graphicData uri="http://schemas.openxmlformats.org/presentationml/2006/ole">
            <mc:AlternateContent xmlns:mc="http://schemas.openxmlformats.org/markup-compatibility/2006">
              <mc:Choice xmlns:v="urn:schemas-microsoft-com:vml" Requires="v">
                <p:oleObj spid="_x0000_s5234" name="Packager Shell Object" showAsIcon="1" r:id="rId29" imgW="2744280" imgH="437760" progId="Package">
                  <p:embed/>
                </p:oleObj>
              </mc:Choice>
              <mc:Fallback>
                <p:oleObj name="Packager Shell Object" showAsIcon="1" r:id="rId29" imgW="2744280" imgH="437760" progId="Package">
                  <p:embed/>
                  <p:pic>
                    <p:nvPicPr>
                      <p:cNvPr id="0" name=""/>
                      <p:cNvPicPr/>
                      <p:nvPr/>
                    </p:nvPicPr>
                    <p:blipFill>
                      <a:blip r:embed="rId30"/>
                      <a:stretch>
                        <a:fillRect/>
                      </a:stretch>
                    </p:blipFill>
                    <p:spPr>
                      <a:xfrm>
                        <a:off x="5394607" y="4446666"/>
                        <a:ext cx="4058369" cy="647837"/>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891C734E-D1CA-43AA-979C-3C933AFA4E6A}"/>
              </a:ext>
            </a:extLst>
          </p:cNvPr>
          <p:cNvGraphicFramePr>
            <a:graphicFrameLocks noChangeAspect="1"/>
          </p:cNvGraphicFramePr>
          <p:nvPr>
            <p:extLst>
              <p:ext uri="{D42A27DB-BD31-4B8C-83A1-F6EECF244321}">
                <p14:modId xmlns:p14="http://schemas.microsoft.com/office/powerpoint/2010/main" val="2373152786"/>
              </p:ext>
            </p:extLst>
          </p:nvPr>
        </p:nvGraphicFramePr>
        <p:xfrm>
          <a:off x="5478942" y="464235"/>
          <a:ext cx="3804907" cy="689530"/>
        </p:xfrm>
        <a:graphic>
          <a:graphicData uri="http://schemas.openxmlformats.org/presentationml/2006/ole">
            <mc:AlternateContent xmlns:mc="http://schemas.openxmlformats.org/markup-compatibility/2006">
              <mc:Choice xmlns:v="urn:schemas-microsoft-com:vml" Requires="v">
                <p:oleObj spid="_x0000_s5235" name="Packager Shell Object" showAsIcon="1" r:id="rId31" imgW="2418480" imgH="437760" progId="Package">
                  <p:embed/>
                </p:oleObj>
              </mc:Choice>
              <mc:Fallback>
                <p:oleObj name="Packager Shell Object" showAsIcon="1" r:id="rId31" imgW="2418480" imgH="437760" progId="Package">
                  <p:embed/>
                  <p:pic>
                    <p:nvPicPr>
                      <p:cNvPr id="0" name=""/>
                      <p:cNvPicPr/>
                      <p:nvPr/>
                    </p:nvPicPr>
                    <p:blipFill>
                      <a:blip r:embed="rId32"/>
                      <a:stretch>
                        <a:fillRect/>
                      </a:stretch>
                    </p:blipFill>
                    <p:spPr>
                      <a:xfrm>
                        <a:off x="5478942" y="464235"/>
                        <a:ext cx="3804907" cy="689530"/>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401FEFC4-4488-4927-B9AF-1C50A1A2C61A}"/>
              </a:ext>
            </a:extLst>
          </p:cNvPr>
          <p:cNvSpPr txBox="1"/>
          <p:nvPr/>
        </p:nvSpPr>
        <p:spPr>
          <a:xfrm>
            <a:off x="4857032" y="5712291"/>
            <a:ext cx="4986168" cy="369332"/>
          </a:xfrm>
          <a:prstGeom prst="rect">
            <a:avLst/>
          </a:prstGeom>
          <a:noFill/>
        </p:spPr>
        <p:txBody>
          <a:bodyPr wrap="square">
            <a:spAutoFit/>
          </a:bodyPr>
          <a:lstStyle/>
          <a:p>
            <a:r>
              <a:rPr lang="en-AU" dirty="0"/>
              <a:t>App 14 Vacuuming Costs</a:t>
            </a:r>
          </a:p>
        </p:txBody>
      </p:sp>
      <p:sp>
        <p:nvSpPr>
          <p:cNvPr id="24" name="TextBox 23">
            <a:extLst>
              <a:ext uri="{FF2B5EF4-FFF2-40B4-BE49-F238E27FC236}">
                <a16:creationId xmlns:a16="http://schemas.microsoft.com/office/drawing/2014/main" id="{638510E2-65BE-4592-9DFF-A30D0BFF4383}"/>
              </a:ext>
            </a:extLst>
          </p:cNvPr>
          <p:cNvSpPr txBox="1"/>
          <p:nvPr/>
        </p:nvSpPr>
        <p:spPr>
          <a:xfrm>
            <a:off x="5554954" y="5735478"/>
            <a:ext cx="4986168" cy="369332"/>
          </a:xfrm>
          <a:prstGeom prst="rect">
            <a:avLst/>
          </a:prstGeom>
          <a:noFill/>
        </p:spPr>
        <p:txBody>
          <a:bodyPr wrap="square">
            <a:spAutoFit/>
          </a:bodyPr>
          <a:lstStyle/>
          <a:p>
            <a:r>
              <a:rPr lang="en-AU" dirty="0"/>
              <a:t>Costs</a:t>
            </a:r>
          </a:p>
        </p:txBody>
      </p:sp>
      <p:sp>
        <p:nvSpPr>
          <p:cNvPr id="25" name="TextBox 24">
            <a:extLst>
              <a:ext uri="{FF2B5EF4-FFF2-40B4-BE49-F238E27FC236}">
                <a16:creationId xmlns:a16="http://schemas.microsoft.com/office/drawing/2014/main" id="{9F899632-E139-49A8-A291-A7FC5A51BF70}"/>
              </a:ext>
            </a:extLst>
          </p:cNvPr>
          <p:cNvSpPr txBox="1"/>
          <p:nvPr/>
        </p:nvSpPr>
        <p:spPr>
          <a:xfrm>
            <a:off x="5541802" y="5909509"/>
            <a:ext cx="3443646" cy="369332"/>
          </a:xfrm>
          <a:prstGeom prst="rect">
            <a:avLst/>
          </a:prstGeom>
          <a:noFill/>
        </p:spPr>
        <p:txBody>
          <a:bodyPr wrap="square">
            <a:spAutoFit/>
          </a:bodyPr>
          <a:lstStyle/>
          <a:p>
            <a:r>
              <a:rPr lang="en-AU" dirty="0"/>
              <a:t>Costs</a:t>
            </a:r>
          </a:p>
        </p:txBody>
      </p:sp>
      <p:sp>
        <p:nvSpPr>
          <p:cNvPr id="26" name="TextBox 25">
            <a:extLst>
              <a:ext uri="{FF2B5EF4-FFF2-40B4-BE49-F238E27FC236}">
                <a16:creationId xmlns:a16="http://schemas.microsoft.com/office/drawing/2014/main" id="{523061A9-FE84-41A9-B7B7-2343CFFC97DD}"/>
              </a:ext>
            </a:extLst>
          </p:cNvPr>
          <p:cNvSpPr txBox="1"/>
          <p:nvPr/>
        </p:nvSpPr>
        <p:spPr>
          <a:xfrm>
            <a:off x="5541802" y="5920144"/>
            <a:ext cx="3443646" cy="369332"/>
          </a:xfrm>
          <a:prstGeom prst="rect">
            <a:avLst/>
          </a:prstGeom>
          <a:noFill/>
        </p:spPr>
        <p:txBody>
          <a:bodyPr wrap="square">
            <a:spAutoFit/>
          </a:bodyPr>
          <a:lstStyle/>
          <a:p>
            <a:r>
              <a:rPr lang="en-AU" dirty="0"/>
              <a:t>Costs</a:t>
            </a:r>
          </a:p>
        </p:txBody>
      </p:sp>
      <p:graphicFrame>
        <p:nvGraphicFramePr>
          <p:cNvPr id="20" name="Object 19">
            <a:extLst>
              <a:ext uri="{FF2B5EF4-FFF2-40B4-BE49-F238E27FC236}">
                <a16:creationId xmlns:a16="http://schemas.microsoft.com/office/drawing/2014/main" id="{0131A098-22CC-4108-8E39-5FA2AF6BAE68}"/>
              </a:ext>
            </a:extLst>
          </p:cNvPr>
          <p:cNvGraphicFramePr>
            <a:graphicFrameLocks noChangeAspect="1"/>
          </p:cNvGraphicFramePr>
          <p:nvPr>
            <p:extLst>
              <p:ext uri="{D42A27DB-BD31-4B8C-83A1-F6EECF244321}">
                <p14:modId xmlns:p14="http://schemas.microsoft.com/office/powerpoint/2010/main" val="1426368690"/>
              </p:ext>
            </p:extLst>
          </p:nvPr>
        </p:nvGraphicFramePr>
        <p:xfrm>
          <a:off x="6975357" y="5505967"/>
          <a:ext cx="914400" cy="771525"/>
        </p:xfrm>
        <a:graphic>
          <a:graphicData uri="http://schemas.openxmlformats.org/presentationml/2006/ole">
            <mc:AlternateContent xmlns:mc="http://schemas.openxmlformats.org/markup-compatibility/2006">
              <mc:Choice xmlns:v="urn:schemas-microsoft-com:vml" Requires="v">
                <p:oleObj spid="_x0000_s5236" name="Worksheet" showAsIcon="1" r:id="rId33" imgW="914400" imgH="771480" progId="Excel.Sheet.12">
                  <p:embed/>
                </p:oleObj>
              </mc:Choice>
              <mc:Fallback>
                <p:oleObj name="Worksheet" showAsIcon="1" r:id="rId33" imgW="914400" imgH="771480" progId="Excel.Sheet.12">
                  <p:embed/>
                  <p:pic>
                    <p:nvPicPr>
                      <p:cNvPr id="0" name=""/>
                      <p:cNvPicPr/>
                      <p:nvPr/>
                    </p:nvPicPr>
                    <p:blipFill>
                      <a:blip r:embed="rId34"/>
                      <a:stretch>
                        <a:fillRect/>
                      </a:stretch>
                    </p:blipFill>
                    <p:spPr>
                      <a:xfrm>
                        <a:off x="6975357" y="5505967"/>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79558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B61B38-5EF2-428F-B41B-0B3C2D22E41C}"/>
              </a:ext>
            </a:extLst>
          </p:cNvPr>
          <p:cNvSpPr>
            <a:spLocks noGrp="1"/>
          </p:cNvSpPr>
          <p:nvPr>
            <p:ph type="sldNum" sz="quarter" idx="12"/>
          </p:nvPr>
        </p:nvSpPr>
        <p:spPr>
          <a:xfrm>
            <a:off x="6969224" y="6192863"/>
            <a:ext cx="2311400" cy="366183"/>
          </a:xfrm>
        </p:spPr>
        <p:txBody>
          <a:bodyPr/>
          <a:lstStyle/>
          <a:p>
            <a:pPr>
              <a:defRPr/>
            </a:pPr>
            <a:fld id="{B1718762-398E-412E-81DA-13865818F772}" type="slidenum">
              <a:rPr lang="en-AU" altLang="en-US" smtClean="0"/>
              <a:pPr>
                <a:defRPr/>
              </a:pPr>
              <a:t>3</a:t>
            </a:fld>
            <a:endParaRPr lang="en-AU" altLang="en-US" dirty="0"/>
          </a:p>
        </p:txBody>
      </p:sp>
      <p:sp>
        <p:nvSpPr>
          <p:cNvPr id="6" name="TextBox 5">
            <a:extLst>
              <a:ext uri="{FF2B5EF4-FFF2-40B4-BE49-F238E27FC236}">
                <a16:creationId xmlns:a16="http://schemas.microsoft.com/office/drawing/2014/main" id="{1EA92FBA-EA27-46D9-9B5F-B06CFECB8734}"/>
              </a:ext>
            </a:extLst>
          </p:cNvPr>
          <p:cNvSpPr txBox="1"/>
          <p:nvPr/>
        </p:nvSpPr>
        <p:spPr>
          <a:xfrm>
            <a:off x="128464" y="1700808"/>
            <a:ext cx="9649072" cy="4298613"/>
          </a:xfrm>
          <a:prstGeom prst="rect">
            <a:avLst/>
          </a:prstGeom>
          <a:noFill/>
        </p:spPr>
        <p:txBody>
          <a:bodyPr wrap="square">
            <a:spAutoFit/>
          </a:bodyPr>
          <a:lstStyle/>
          <a:p>
            <a:pPr algn="just"/>
            <a:r>
              <a:rPr kumimoji="0" lang="en-AU" sz="2800" i="0" u="none" strike="noStrike" kern="1200" cap="none" spc="0" normalizeH="0" baseline="0" noProof="0" dirty="0">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Mine </a:t>
            </a:r>
            <a:r>
              <a:rPr kumimoji="0" lang="en-AU" sz="2800" i="0" u="none" kern="1200" cap="none" spc="0" normalizeH="0" baseline="0" noProof="0" dirty="0">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Floor</a:t>
            </a:r>
            <a:r>
              <a:rPr kumimoji="0" lang="en-AU" sz="2800" i="0" u="none" strike="noStrike" kern="1200" cap="none" spc="0" normalizeH="0" baseline="0" noProof="0" dirty="0">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 Material Vacuuming/Vamping not yet Part of Life of Mine Plans and Normal Mining Cycle in Most Countries in the World - </a:t>
            </a:r>
            <a:r>
              <a:rPr lang="en-AU" sz="2800" dirty="0">
                <a:ln w="6350">
                  <a:noFill/>
                </a:ln>
                <a:effectLst>
                  <a:outerShdw blurRad="114300" dist="101600" dir="2700000" algn="tl" rotWithShape="0">
                    <a:srgbClr val="000000">
                      <a:alpha val="40000"/>
                    </a:srgbClr>
                  </a:outerShdw>
                </a:effectLst>
                <a:latin typeface="Calibri" panose="020F0502020204030204" pitchFamily="34" charset="0"/>
                <a:ea typeface="+mj-ea"/>
                <a:cs typeface="Calibri" panose="020F0502020204030204" pitchFamily="34" charset="0"/>
              </a:rPr>
              <a:t>Australia included</a:t>
            </a:r>
            <a:endParaRPr kumimoji="0" lang="en-AU" sz="2800" i="0" u="none" strike="noStrike" kern="1200" cap="none" spc="0" normalizeH="0" baseline="0" noProof="0" dirty="0">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endParaRPr>
          </a:p>
          <a:p>
            <a:endParaRPr lang="en-AU" sz="2800" dirty="0">
              <a:ln w="6350">
                <a:noFill/>
              </a:ln>
              <a:effectLst>
                <a:outerShdw blurRad="114300" dist="101600" dir="2700000" algn="tl" rotWithShape="0">
                  <a:srgbClr val="000000">
                    <a:alpha val="40000"/>
                  </a:srgbClr>
                </a:outerShdw>
              </a:effectLst>
              <a:latin typeface="Calibri" panose="020F0502020204030204" pitchFamily="34" charset="0"/>
              <a:ea typeface="+mj-ea"/>
              <a:cs typeface="Calibri" panose="020F0502020204030204" pitchFamily="34" charset="0"/>
            </a:endParaRPr>
          </a:p>
          <a:p>
            <a:endParaRPr kumimoji="0" lang="en-AU" sz="2800" i="0" u="none" strike="noStrike" kern="1200" cap="none" spc="0" normalizeH="0" baseline="0" noProof="0" dirty="0">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endParaRPr>
          </a:p>
          <a:p>
            <a:r>
              <a:rPr kumimoji="0" lang="en-AU" sz="2800" i="0" u="none" strike="noStrike" kern="1200" cap="none" spc="0" normalizeH="0" baseline="0" noProof="0" dirty="0">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Due to the Lack of Legislative </a:t>
            </a:r>
            <a:r>
              <a:rPr lang="en-AU" sz="2800" dirty="0">
                <a:ln w="6350">
                  <a:noFill/>
                </a:ln>
                <a:effectLst>
                  <a:outerShdw blurRad="114300" dist="101600" dir="2700000" algn="tl" rotWithShape="0">
                    <a:srgbClr val="000000">
                      <a:alpha val="40000"/>
                    </a:srgbClr>
                  </a:outerShdw>
                </a:effectLst>
                <a:latin typeface="Calibri" panose="020F0502020204030204" pitchFamily="34" charset="0"/>
                <a:ea typeface="+mj-ea"/>
                <a:cs typeface="Calibri" panose="020F0502020204030204" pitchFamily="34" charset="0"/>
              </a:rPr>
              <a:t>R</a:t>
            </a:r>
            <a:r>
              <a:rPr kumimoji="0" lang="en-AU" sz="2800" i="0" u="none" strike="noStrike" kern="1200" cap="none" spc="0" normalizeH="0" baseline="0" noProof="0" dirty="0">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equirements</a:t>
            </a:r>
            <a:r>
              <a:rPr lang="en-AU" sz="2800" dirty="0">
                <a:ln w="6350">
                  <a:noFill/>
                </a:ln>
                <a:effectLst>
                  <a:outerShdw blurRad="114300" dist="101600" dir="2700000" algn="tl" rotWithShape="0">
                    <a:srgbClr val="000000">
                      <a:alpha val="40000"/>
                    </a:srgbClr>
                  </a:outerShdw>
                </a:effectLst>
                <a:latin typeface="Calibri" panose="020F0502020204030204" pitchFamily="34" charset="0"/>
                <a:ea typeface="+mj-ea"/>
                <a:cs typeface="Calibri" panose="020F0502020204030204" pitchFamily="34" charset="0"/>
              </a:rPr>
              <a:t> </a:t>
            </a:r>
            <a:r>
              <a:rPr kumimoji="0" lang="en-AU" sz="2800" i="0" u="none" strike="noStrike" kern="1200" cap="none" spc="0" normalizeH="0" baseline="0" noProof="0" dirty="0">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Governments Allow to Leave Behind </a:t>
            </a:r>
            <a:r>
              <a:rPr lang="en-AU" sz="2800" dirty="0">
                <a:ln w="6350">
                  <a:noFill/>
                </a:ln>
                <a:effectLst>
                  <a:outerShdw blurRad="114300" dist="101600" dir="2700000" algn="tl" rotWithShape="0">
                    <a:srgbClr val="000000">
                      <a:alpha val="40000"/>
                    </a:srgbClr>
                  </a:outerShdw>
                </a:effectLst>
                <a:latin typeface="Calibri" panose="020F0502020204030204" pitchFamily="34" charset="0"/>
                <a:ea typeface="+mj-ea"/>
                <a:cs typeface="Calibri" panose="020F0502020204030204" pitchFamily="34" charset="0"/>
              </a:rPr>
              <a:t>Capitally and Operationally Accessed in Waste Already Broken High-Grade Ore Underground Never </a:t>
            </a:r>
            <a:r>
              <a:rPr kumimoji="0" lang="en-AU" sz="2800" i="0" u="none" strike="noStrike" kern="1200" cap="none" spc="0" normalizeH="0" baseline="0" noProof="0" dirty="0">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to be Recovered - </a:t>
            </a:r>
            <a:r>
              <a:rPr kumimoji="0" lang="en-AU" sz="2800" b="1" i="0" u="none" strike="noStrike" kern="1200" cap="none" spc="0" normalizeH="0" baseline="0" noProof="0" dirty="0">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Worth Billions of Dollars</a:t>
            </a:r>
            <a:r>
              <a:rPr kumimoji="0" lang="en-AU" sz="2800" b="1" i="0" u="none" strike="noStrike" kern="1200" cap="none" spc="0" normalizeH="0" baseline="30000" noProof="0" dirty="0">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 </a:t>
            </a:r>
          </a:p>
          <a:p>
            <a:endParaRPr lang="en-AU" sz="3200" baseline="30000" dirty="0">
              <a:ln w="6350">
                <a:noFill/>
              </a:ln>
              <a:effectLst>
                <a:outerShdw blurRad="114300" dist="101600" dir="2700000" algn="tl" rotWithShape="0">
                  <a:srgbClr val="000000">
                    <a:alpha val="40000"/>
                  </a:srgbClr>
                </a:outerShdw>
              </a:effectLst>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807807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B61B38-5EF2-428F-B41B-0B3C2D22E41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1718762-398E-412E-81DA-13865818F772}" type="slidenum">
              <a:rPr kumimoji="0" lang="en-AU" altLang="en-US" sz="13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AU" altLang="en-US" sz="13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F6574EDF-2080-42BD-B600-E08205CF83B4}"/>
              </a:ext>
            </a:extLst>
          </p:cNvPr>
          <p:cNvSpPr txBox="1"/>
          <p:nvPr/>
        </p:nvSpPr>
        <p:spPr>
          <a:xfrm>
            <a:off x="200472" y="1484784"/>
            <a:ext cx="9361040" cy="4401205"/>
          </a:xfrm>
          <a:prstGeom prst="rect">
            <a:avLst/>
          </a:prstGeom>
          <a:noFill/>
        </p:spPr>
        <p:txBody>
          <a:bodyPr wrap="square">
            <a:spAutoFit/>
          </a:bodyPr>
          <a:lstStyle/>
          <a:p>
            <a:r>
              <a:rPr kumimoji="0" lang="en-AU" sz="20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House Vacuuming Invented and World-wide Implemented in Late 19</a:t>
            </a:r>
            <a:r>
              <a:rPr kumimoji="0" lang="en-AU" sz="2000" b="1" i="0" u="none" strike="noStrike" kern="1200" cap="none" spc="0" normalizeH="0" baseline="30000" noProof="0" dirty="0">
                <a:ln>
                  <a:noFill/>
                </a:ln>
                <a:effectLst/>
                <a:uLnTx/>
                <a:uFillTx/>
                <a:latin typeface="Calibri" panose="020F0502020204030204" pitchFamily="34" charset="0"/>
                <a:cs typeface="Calibri" panose="020F0502020204030204" pitchFamily="34" charset="0"/>
              </a:rPr>
              <a:t>th</a:t>
            </a:r>
            <a:r>
              <a:rPr lang="en-AU" sz="2000" b="1" dirty="0">
                <a:latin typeface="Calibri" panose="020F0502020204030204" pitchFamily="34" charset="0"/>
                <a:cs typeface="Calibri" panose="020F0502020204030204" pitchFamily="34" charset="0"/>
              </a:rPr>
              <a:t>/Early 20</a:t>
            </a:r>
            <a:r>
              <a:rPr lang="en-AU" sz="2000" b="1" baseline="30000" dirty="0">
                <a:latin typeface="Calibri" panose="020F0502020204030204" pitchFamily="34" charset="0"/>
                <a:cs typeface="Calibri" panose="020F0502020204030204" pitchFamily="34" charset="0"/>
              </a:rPr>
              <a:t>th</a:t>
            </a:r>
            <a:r>
              <a:rPr lang="en-AU" sz="2000" b="1" dirty="0">
                <a:latin typeface="Calibri" panose="020F0502020204030204" pitchFamily="34" charset="0"/>
                <a:cs typeface="Calibri" panose="020F0502020204030204" pitchFamily="34" charset="0"/>
              </a:rPr>
              <a:t> Century i.e. </a:t>
            </a:r>
            <a:r>
              <a:rPr lang="en-AU" sz="2000" b="1" u="sng" dirty="0">
                <a:solidFill>
                  <a:srgbClr val="00B050"/>
                </a:solidFill>
                <a:latin typeface="Calibri" panose="020F0502020204030204" pitchFamily="34" charset="0"/>
                <a:cs typeface="Calibri" panose="020F0502020204030204" pitchFamily="34" charset="0"/>
              </a:rPr>
              <a:t>120</a:t>
            </a:r>
            <a:r>
              <a:rPr lang="en-AU" sz="2000" b="1" u="sng" baseline="30000" dirty="0">
                <a:solidFill>
                  <a:srgbClr val="00B050"/>
                </a:solidFill>
                <a:latin typeface="Calibri" panose="020F0502020204030204" pitchFamily="34" charset="0"/>
                <a:cs typeface="Calibri" panose="020F0502020204030204" pitchFamily="34" charset="0"/>
              </a:rPr>
              <a:t>+</a:t>
            </a:r>
            <a:r>
              <a:rPr lang="en-AU" sz="2000" b="1" u="sng" dirty="0">
                <a:solidFill>
                  <a:srgbClr val="00B050"/>
                </a:solidFill>
                <a:latin typeface="Calibri" panose="020F0502020204030204" pitchFamily="34" charset="0"/>
                <a:cs typeface="Calibri" panose="020F0502020204030204" pitchFamily="34" charset="0"/>
              </a:rPr>
              <a:t> years ago</a:t>
            </a:r>
            <a:endParaRPr kumimoji="0" lang="en-AU" sz="2000" b="1" i="0" u="sng"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a:p>
            <a:endParaRPr kumimoji="0" lang="en-AU" sz="200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algn="just"/>
            <a:r>
              <a:rPr lang="en-AU" sz="2000" b="1" dirty="0">
                <a:latin typeface="Calibri" panose="020F0502020204030204" pitchFamily="34" charset="0"/>
                <a:cs typeface="Calibri" panose="020F0502020204030204" pitchFamily="34" charset="0"/>
              </a:rPr>
              <a:t>First mine floor material vacuuming machines were invented and have been widely used in South Africa and few other countries for many years </a:t>
            </a:r>
          </a:p>
          <a:p>
            <a:pPr algn="just"/>
            <a:endParaRPr lang="en-AU" sz="2000" b="1" dirty="0">
              <a:latin typeface="Calibri" panose="020F0502020204030204" pitchFamily="34" charset="0"/>
              <a:cs typeface="Calibri" panose="020F0502020204030204" pitchFamily="34" charset="0"/>
            </a:endParaRPr>
          </a:p>
          <a:p>
            <a:pPr algn="just"/>
            <a:r>
              <a:rPr lang="en-AU" sz="2000" b="1" dirty="0">
                <a:latin typeface="Calibri" panose="020F0502020204030204" pitchFamily="34" charset="0"/>
                <a:cs typeface="Calibri" panose="020F0502020204030204" pitchFamily="34" charset="0"/>
              </a:rPr>
              <a:t>The Ausvac Mining PL vacuuming machine has been based on the late 1960-ties machines designed to mine opals in Coober Pedy Region in South Australia </a:t>
            </a:r>
            <a:endParaRPr kumimoji="0" lang="en-AU" sz="20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AU" sz="2000" b="1" dirty="0">
                <a:latin typeface="Calibri" panose="020F0502020204030204" pitchFamily="34" charset="0"/>
                <a:cs typeface="Calibri" panose="020F0502020204030204" pitchFamily="34" charset="0"/>
              </a:rPr>
              <a:t>The Australian vacuuming machines referred to above have been used World-wide for shafts sinking </a:t>
            </a:r>
          </a:p>
          <a:p>
            <a:endParaRPr lang="en-AU" sz="2000" dirty="0">
              <a:latin typeface="Calibri" panose="020F0502020204030204" pitchFamily="34" charset="0"/>
              <a:cs typeface="Calibri" panose="020F0502020204030204" pitchFamily="34" charset="0"/>
            </a:endParaRPr>
          </a:p>
          <a:p>
            <a:r>
              <a:rPr kumimoji="0" lang="en-AU" sz="20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Highly-efficient truly </a:t>
            </a:r>
            <a:r>
              <a:rPr lang="en-AU" sz="2000" b="1" dirty="0">
                <a:latin typeface="Calibri" panose="020F0502020204030204" pitchFamily="34" charset="0"/>
                <a:cs typeface="Calibri" panose="020F0502020204030204" pitchFamily="34" charset="0"/>
              </a:rPr>
              <a:t>M</a:t>
            </a:r>
            <a:r>
              <a:rPr kumimoji="0" lang="en-AU" sz="20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obile Mine Floor Material Vacuuming Technology invented</a:t>
            </a:r>
            <a:r>
              <a:rPr lang="en-AU" sz="2000" b="1" dirty="0">
                <a:latin typeface="Calibri" panose="020F0502020204030204" pitchFamily="34" charset="0"/>
                <a:cs typeface="Calibri" panose="020F0502020204030204" pitchFamily="34" charset="0"/>
              </a:rPr>
              <a:t> and developed in Kalgoorlie Goldfields in Western Australia </a:t>
            </a:r>
            <a:r>
              <a:rPr kumimoji="0" lang="en-AU" sz="20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has been available since 2003</a:t>
            </a:r>
            <a:br>
              <a:rPr kumimoji="0" lang="en-AU" sz="2000" i="0" u="none" strike="noStrike" kern="1200" cap="none" spc="0" normalizeH="0" baseline="0" noProof="0" dirty="0">
                <a:ln>
                  <a:noFill/>
                </a:ln>
                <a:effectLst/>
                <a:uLnTx/>
                <a:uFillTx/>
                <a:latin typeface="Calibri" panose="020F0502020204030204" pitchFamily="34" charset="0"/>
                <a:cs typeface="Calibri" panose="020F0502020204030204" pitchFamily="34" charset="0"/>
              </a:rPr>
            </a:br>
            <a:endParaRPr lang="en-A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8617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a:extLst>
              <a:ext uri="{FF2B5EF4-FFF2-40B4-BE49-F238E27FC236}">
                <a16:creationId xmlns:a16="http://schemas.microsoft.com/office/drawing/2014/main" id="{8918421D-26F4-42B3-858D-B1A221DF3398}"/>
              </a:ext>
            </a:extLst>
          </p:cNvPr>
          <p:cNvSpPr>
            <a:spLocks noGrp="1"/>
          </p:cNvSpPr>
          <p:nvPr>
            <p:ph type="title"/>
          </p:nvPr>
        </p:nvSpPr>
        <p:spPr/>
        <p:txBody>
          <a:bodyPr/>
          <a:lstStyle/>
          <a:p>
            <a:pPr eaLnBrk="1" hangingPunct="1"/>
            <a:r>
              <a:rPr lang="en-AU" altLang="en-US" sz="3600" dirty="0"/>
              <a:t>Mining Project Stages</a:t>
            </a:r>
          </a:p>
        </p:txBody>
      </p:sp>
      <p:sp>
        <p:nvSpPr>
          <p:cNvPr id="7171" name="Content Placeholder 6">
            <a:extLst>
              <a:ext uri="{FF2B5EF4-FFF2-40B4-BE49-F238E27FC236}">
                <a16:creationId xmlns:a16="http://schemas.microsoft.com/office/drawing/2014/main" id="{2A3B02F8-B7B5-4A98-A379-06D80418E115}"/>
              </a:ext>
            </a:extLst>
          </p:cNvPr>
          <p:cNvSpPr>
            <a:spLocks noGrp="1"/>
          </p:cNvSpPr>
          <p:nvPr>
            <p:ph idx="1"/>
          </p:nvPr>
        </p:nvSpPr>
        <p:spPr>
          <a:xfrm>
            <a:off x="635463" y="1988840"/>
            <a:ext cx="8635074" cy="2701213"/>
          </a:xfrm>
        </p:spPr>
        <p:txBody>
          <a:bodyPr/>
          <a:lstStyle/>
          <a:p>
            <a:pPr eaLnBrk="1" hangingPunct="1">
              <a:buFont typeface="Wingdings" panose="05000000000000000000" pitchFamily="2" charset="2"/>
              <a:buChar char="§"/>
            </a:pPr>
            <a:r>
              <a:rPr lang="en-US" altLang="en-US" sz="2000" dirty="0"/>
              <a:t>Exploration</a:t>
            </a:r>
            <a:r>
              <a:rPr lang="en-AU" altLang="en-US" sz="2000" dirty="0"/>
              <a:t>, Pre-feasibility study, Feasibility study, Ore Resources/Ore Reserves/Life of Mine Plans</a:t>
            </a:r>
          </a:p>
          <a:p>
            <a:pPr eaLnBrk="1" hangingPunct="1">
              <a:buFont typeface="Wingdings" panose="05000000000000000000" pitchFamily="2" charset="2"/>
              <a:buChar char="§"/>
            </a:pPr>
            <a:r>
              <a:rPr lang="en-AU" altLang="en-US" sz="2000" dirty="0"/>
              <a:t>Approvals and Finance secured/obtained </a:t>
            </a:r>
          </a:p>
          <a:p>
            <a:pPr eaLnBrk="1" hangingPunct="1">
              <a:buFont typeface="Wingdings" panose="05000000000000000000" pitchFamily="2" charset="2"/>
              <a:buChar char="§"/>
            </a:pPr>
            <a:r>
              <a:rPr lang="en-AU" altLang="en-US" sz="2000" dirty="0">
                <a:latin typeface="Calibri" panose="020F0502020204030204" pitchFamily="34" charset="0"/>
                <a:cs typeface="Calibri" panose="020F0502020204030204" pitchFamily="34" charset="0"/>
              </a:rPr>
              <a:t>Development in waste to access ore and disposal of mined waste, i</a:t>
            </a:r>
            <a:r>
              <a:rPr lang="en-AU" altLang="en-US" sz="2000" dirty="0">
                <a:highlight>
                  <a:srgbClr val="FFFF00"/>
                </a:highlight>
                <a:latin typeface="Calibri" panose="020F0502020204030204" pitchFamily="34" charset="0"/>
                <a:cs typeface="Calibri" panose="020F0502020204030204" pitchFamily="34" charset="0"/>
              </a:rPr>
              <a:t>ncluding excavations of diamond/sludge drilling cuddies in waste</a:t>
            </a:r>
          </a:p>
          <a:p>
            <a:pPr eaLnBrk="1" hangingPunct="1">
              <a:buFont typeface="Wingdings" panose="05000000000000000000" pitchFamily="2" charset="2"/>
              <a:buChar char="§"/>
            </a:pPr>
            <a:r>
              <a:rPr lang="en-AU" altLang="en-US" sz="2000" dirty="0"/>
              <a:t>Mining</a:t>
            </a:r>
          </a:p>
          <a:p>
            <a:pPr eaLnBrk="1" hangingPunct="1">
              <a:buFont typeface="Wingdings" panose="05000000000000000000" pitchFamily="2" charset="2"/>
              <a:buChar char="§"/>
            </a:pPr>
            <a:r>
              <a:rPr lang="en-AU" altLang="en-US" sz="2000" dirty="0">
                <a:latin typeface="Calibri" panose="020F0502020204030204" pitchFamily="34" charset="0"/>
                <a:cs typeface="Calibri" panose="020F0502020204030204" pitchFamily="34" charset="0"/>
              </a:rPr>
              <a:t>Rehabilitation of mined waste disposed of on surface and mine closure</a:t>
            </a:r>
          </a:p>
          <a:p>
            <a:pPr lvl="2" eaLnBrk="1" hangingPunct="1">
              <a:buFont typeface="Wingdings" panose="05000000000000000000" pitchFamily="2" charset="2"/>
              <a:buChar char="§"/>
            </a:pPr>
            <a:endParaRPr lang="en-AU" altLang="en-US" sz="1600" dirty="0"/>
          </a:p>
          <a:p>
            <a:pPr marL="0" indent="0" eaLnBrk="1" hangingPunct="1">
              <a:buNone/>
            </a:pPr>
            <a:endParaRPr lang="en-AU" altLang="en-US" sz="2167" dirty="0"/>
          </a:p>
        </p:txBody>
      </p:sp>
      <p:sp>
        <p:nvSpPr>
          <p:cNvPr id="7172" name="Slide Number Placeholder 2">
            <a:extLst>
              <a:ext uri="{FF2B5EF4-FFF2-40B4-BE49-F238E27FC236}">
                <a16:creationId xmlns:a16="http://schemas.microsoft.com/office/drawing/2014/main" id="{0E60C479-BA79-409A-8167-AEEA32B48E2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467">
                <a:solidFill>
                  <a:schemeClr val="tx1"/>
                </a:solidFill>
                <a:latin typeface="Calibri" panose="020F0502020204030204" pitchFamily="34" charset="0"/>
              </a:defRPr>
            </a:lvl1pPr>
            <a:lvl2pPr marL="804838" indent="-309553">
              <a:spcBef>
                <a:spcPct val="20000"/>
              </a:spcBef>
              <a:buFont typeface="Arial" panose="020B0604020202020204" pitchFamily="34" charset="0"/>
              <a:buChar char="–"/>
              <a:defRPr sz="3033">
                <a:solidFill>
                  <a:schemeClr val="tx1"/>
                </a:solidFill>
                <a:latin typeface="Calibri" panose="020F0502020204030204" pitchFamily="34" charset="0"/>
              </a:defRPr>
            </a:lvl2pPr>
            <a:lvl3pPr marL="1238212" indent="-247642">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3497" indent="-247642">
              <a:spcBef>
                <a:spcPct val="20000"/>
              </a:spcBef>
              <a:buFont typeface="Arial" panose="020B0604020202020204" pitchFamily="34" charset="0"/>
              <a:buChar char="–"/>
              <a:defRPr sz="2167">
                <a:solidFill>
                  <a:schemeClr val="tx1"/>
                </a:solidFill>
                <a:latin typeface="Calibri" panose="020F0502020204030204" pitchFamily="34" charset="0"/>
              </a:defRPr>
            </a:lvl4pPr>
            <a:lvl5pPr marL="2228781" indent="-247642">
              <a:spcBef>
                <a:spcPct val="20000"/>
              </a:spcBef>
              <a:buFont typeface="Arial" panose="020B0604020202020204" pitchFamily="34" charset="0"/>
              <a:buChar char="»"/>
              <a:defRPr sz="2167">
                <a:solidFill>
                  <a:schemeClr val="tx1"/>
                </a:solidFill>
                <a:latin typeface="Calibri" panose="020F0502020204030204" pitchFamily="34" charset="0"/>
              </a:defRPr>
            </a:lvl5pPr>
            <a:lvl6pPr marL="2724066" indent="-247642" eaLnBrk="0" fontAlgn="base" hangingPunct="0">
              <a:spcBef>
                <a:spcPct val="20000"/>
              </a:spcBef>
              <a:spcAft>
                <a:spcPct val="0"/>
              </a:spcAft>
              <a:buFont typeface="Arial" panose="020B0604020202020204" pitchFamily="34" charset="0"/>
              <a:buChar char="»"/>
              <a:defRPr sz="2167">
                <a:solidFill>
                  <a:schemeClr val="tx1"/>
                </a:solidFill>
                <a:latin typeface="Calibri" panose="020F0502020204030204" pitchFamily="34" charset="0"/>
              </a:defRPr>
            </a:lvl6pPr>
            <a:lvl7pPr marL="3219351" indent="-247642" eaLnBrk="0" fontAlgn="base" hangingPunct="0">
              <a:spcBef>
                <a:spcPct val="20000"/>
              </a:spcBef>
              <a:spcAft>
                <a:spcPct val="0"/>
              </a:spcAft>
              <a:buFont typeface="Arial" panose="020B0604020202020204" pitchFamily="34" charset="0"/>
              <a:buChar char="»"/>
              <a:defRPr sz="2167">
                <a:solidFill>
                  <a:schemeClr val="tx1"/>
                </a:solidFill>
                <a:latin typeface="Calibri" panose="020F0502020204030204" pitchFamily="34" charset="0"/>
              </a:defRPr>
            </a:lvl7pPr>
            <a:lvl8pPr marL="3714636" indent="-247642" eaLnBrk="0" fontAlgn="base" hangingPunct="0">
              <a:spcBef>
                <a:spcPct val="20000"/>
              </a:spcBef>
              <a:spcAft>
                <a:spcPct val="0"/>
              </a:spcAft>
              <a:buFont typeface="Arial" panose="020B0604020202020204" pitchFamily="34" charset="0"/>
              <a:buChar char="»"/>
              <a:defRPr sz="2167">
                <a:solidFill>
                  <a:schemeClr val="tx1"/>
                </a:solidFill>
                <a:latin typeface="Calibri" panose="020F0502020204030204" pitchFamily="34" charset="0"/>
              </a:defRPr>
            </a:lvl8pPr>
            <a:lvl9pPr marL="4209920" indent="-247642" eaLnBrk="0" fontAlgn="base" hangingPunct="0">
              <a:spcBef>
                <a:spcPct val="20000"/>
              </a:spcBef>
              <a:spcAft>
                <a:spcPct val="0"/>
              </a:spcAft>
              <a:buFont typeface="Arial" panose="020B0604020202020204" pitchFamily="34" charset="0"/>
              <a:buChar char="»"/>
              <a:defRPr sz="2167">
                <a:solidFill>
                  <a:schemeClr val="tx1"/>
                </a:solidFill>
                <a:latin typeface="Calibri" panose="020F0502020204030204" pitchFamily="34" charset="0"/>
              </a:defRPr>
            </a:lvl9pPr>
          </a:lstStyle>
          <a:p>
            <a:pPr marL="0" marR="0" lvl="0" indent="0" algn="r" defTabSz="990570" rtl="0" eaLnBrk="1" fontAlgn="base" latinLnBrk="0" hangingPunct="1">
              <a:lnSpc>
                <a:spcPct val="100000"/>
              </a:lnSpc>
              <a:spcBef>
                <a:spcPct val="0"/>
              </a:spcBef>
              <a:spcAft>
                <a:spcPct val="0"/>
              </a:spcAft>
              <a:buClrTx/>
              <a:buSzTx/>
              <a:buFont typeface="Arial" panose="020B0604020202020204" pitchFamily="34" charset="0"/>
              <a:buNone/>
              <a:tabLst/>
              <a:defRPr/>
            </a:pPr>
            <a:fld id="{9C8AE53B-1076-4936-8CD3-7B62D37A6647}" type="slidenum">
              <a:rPr kumimoji="0" lang="en-AU" altLang="en-US"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90570" rtl="0" eaLnBrk="1" fontAlgn="base" latinLnBrk="0" hangingPunct="1">
                <a:lnSpc>
                  <a:spcPct val="100000"/>
                </a:lnSpc>
                <a:spcBef>
                  <a:spcPct val="0"/>
                </a:spcBef>
                <a:spcAft>
                  <a:spcPct val="0"/>
                </a:spcAft>
                <a:buClrTx/>
                <a:buSzTx/>
                <a:buFont typeface="Arial" panose="020B0604020202020204" pitchFamily="34" charset="0"/>
                <a:buNone/>
                <a:tabLst/>
                <a:defRPr/>
              </a:pPr>
              <a:t>5</a:t>
            </a:fld>
            <a:endParaRPr kumimoji="0" lang="en-AU" altLang="en-US" sz="13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F49BBB-4699-4B52-ADA1-CE5178BB03E8}"/>
              </a:ext>
            </a:extLst>
          </p:cNvPr>
          <p:cNvSpPr>
            <a:spLocks noGrp="1"/>
          </p:cNvSpPr>
          <p:nvPr>
            <p:ph type="sldNum" sz="quarter" idx="12"/>
          </p:nvPr>
        </p:nvSpPr>
        <p:spPr/>
        <p:txBody>
          <a:bodyPr/>
          <a:lstStyle/>
          <a:p>
            <a:pPr>
              <a:defRPr/>
            </a:pPr>
            <a:fld id="{B1718762-398E-412E-81DA-13865818F772}" type="slidenum">
              <a:rPr lang="en-AU" altLang="en-US" smtClean="0"/>
              <a:pPr>
                <a:defRPr/>
              </a:pPr>
              <a:t>6</a:t>
            </a:fld>
            <a:endParaRPr lang="en-AU" altLang="en-US" dirty="0"/>
          </a:p>
        </p:txBody>
      </p:sp>
      <p:sp>
        <p:nvSpPr>
          <p:cNvPr id="10" name="TextBox 9">
            <a:extLst>
              <a:ext uri="{FF2B5EF4-FFF2-40B4-BE49-F238E27FC236}">
                <a16:creationId xmlns:a16="http://schemas.microsoft.com/office/drawing/2014/main" id="{B49AAA3C-5FDD-49D5-AE84-9CDD76A468D1}"/>
              </a:ext>
            </a:extLst>
          </p:cNvPr>
          <p:cNvSpPr txBox="1"/>
          <p:nvPr/>
        </p:nvSpPr>
        <p:spPr>
          <a:xfrm>
            <a:off x="308484" y="404665"/>
            <a:ext cx="9253028" cy="5829288"/>
          </a:xfrm>
          <a:prstGeom prst="rect">
            <a:avLst/>
          </a:prstGeom>
          <a:noFill/>
        </p:spPr>
        <p:txBody>
          <a:bodyPr wrap="square">
            <a:spAutoFit/>
          </a:bodyPr>
          <a:lstStyle/>
          <a:p>
            <a:pPr marL="585788" marR="0" lvl="1" algn="l" defTabSz="914400" rtl="0" eaLnBrk="1" fontAlgn="base" latinLnBrk="0" hangingPunct="1">
              <a:lnSpc>
                <a:spcPct val="100000"/>
              </a:lnSpc>
              <a:spcBef>
                <a:spcPct val="20000"/>
              </a:spcBef>
              <a:spcAft>
                <a:spcPct val="0"/>
              </a:spcAft>
              <a:buClr>
                <a:prstClr val="white"/>
              </a:buClr>
              <a:buSzPct val="80000"/>
              <a:tabLst/>
              <a:defRPr/>
            </a:pPr>
            <a:r>
              <a:rPr kumimoji="0" lang="en-AU" alt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Mining – </a:t>
            </a:r>
            <a:r>
              <a:rPr kumimoji="0" lang="en-AU" altLang="en-US" sz="3200" b="1" i="0" u="non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what is being missed</a:t>
            </a:r>
            <a:endParaRPr kumimoji="0" lang="en-AU" altLang="en-US" sz="3200" b="1" i="0" u="none" strike="sng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585788" marR="0" lvl="1" algn="l" defTabSz="914400" rtl="0" eaLnBrk="1" fontAlgn="base" latinLnBrk="0" hangingPunct="1">
              <a:lnSpc>
                <a:spcPct val="100000"/>
              </a:lnSpc>
              <a:spcBef>
                <a:spcPct val="20000"/>
              </a:spcBef>
              <a:spcAft>
                <a:spcPct val="0"/>
              </a:spcAft>
              <a:buClr>
                <a:prstClr val="white"/>
              </a:buClr>
              <a:buSzPct val="80000"/>
              <a:tabLst/>
              <a:defRPr/>
            </a:pPr>
            <a:endParaRPr kumimoji="0" lang="en-US" altLang="en-US" sz="2400" b="0" i="0" u="none" strike="noStrike" kern="1200" cap="none" spc="0" normalizeH="0" baseline="0" noProof="0" dirty="0">
              <a:ln>
                <a:noFill/>
              </a:ln>
              <a:solidFill>
                <a:prstClr val="black"/>
              </a:solidFill>
              <a:effectLst/>
              <a:uLnTx/>
              <a:uFillTx/>
              <a:latin typeface="Calibri"/>
              <a:ea typeface="+mn-ea"/>
              <a:cs typeface="+mn-cs"/>
            </a:endParaRPr>
          </a:p>
          <a:p>
            <a:pPr marL="371464" marR="0" lvl="0" indent="-371464"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AU" altLang="en-US"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Cleaning - vacuuming/vamping of mine floors </a:t>
            </a:r>
            <a:r>
              <a:rPr kumimoji="0" lang="en-AU" altLang="en-US"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not yet part of mining cycle in Australia and most Countries in the World</a:t>
            </a:r>
          </a:p>
          <a:p>
            <a:pPr marL="371464" indent="-371464" eaLnBrk="1" hangingPunct="1">
              <a:spcBef>
                <a:spcPct val="20000"/>
              </a:spcBef>
              <a:buFont typeface="Wingdings" panose="05000000000000000000" pitchFamily="2" charset="2"/>
              <a:buChar char="§"/>
              <a:defRPr/>
            </a:pPr>
            <a:endParaRPr lang="en-AU" altLang="en-US" dirty="0">
              <a:solidFill>
                <a:prstClr val="black"/>
              </a:solidFill>
              <a:latin typeface="Calibri" panose="020F0502020204030204" pitchFamily="34" charset="0"/>
              <a:cs typeface="Calibri" panose="020F0502020204030204" pitchFamily="34" charset="0"/>
            </a:endParaRPr>
          </a:p>
          <a:p>
            <a:pPr marL="371464" indent="-371464" eaLnBrk="1" hangingPunct="1">
              <a:spcBef>
                <a:spcPct val="20000"/>
              </a:spcBef>
              <a:buFont typeface="Wingdings" panose="05000000000000000000" pitchFamily="2" charset="2"/>
              <a:buChar char="§"/>
              <a:defRPr/>
            </a:pPr>
            <a:r>
              <a:rPr lang="en-AU" altLang="en-US" b="1" u="sng" dirty="0">
                <a:solidFill>
                  <a:srgbClr val="FF0000"/>
                </a:solidFill>
                <a:latin typeface="Calibri" panose="020F0502020204030204" pitchFamily="34" charset="0"/>
                <a:cs typeface="Calibri" panose="020F0502020204030204" pitchFamily="34" charset="0"/>
              </a:rPr>
              <a:t>To cover up </a:t>
            </a:r>
            <a:r>
              <a:rPr lang="en-AU" altLang="en-US" dirty="0">
                <a:solidFill>
                  <a:prstClr val="black"/>
                </a:solidFill>
                <a:latin typeface="Calibri" panose="020F0502020204030204" pitchFamily="34" charset="0"/>
                <a:cs typeface="Calibri" panose="020F0502020204030204" pitchFamily="34" charset="0"/>
              </a:rPr>
              <a:t>the</a:t>
            </a:r>
            <a:r>
              <a:rPr lang="en-AU" altLang="en-US" dirty="0">
                <a:latin typeface="Calibri" panose="020F0502020204030204" pitchFamily="34" charset="0"/>
                <a:cs typeface="Calibri" panose="020F0502020204030204" pitchFamily="34" charset="0"/>
              </a:rPr>
              <a:t> </a:t>
            </a:r>
            <a:r>
              <a:rPr lang="en-AU" altLang="en-US" dirty="0">
                <a:solidFill>
                  <a:prstClr val="black"/>
                </a:solidFill>
                <a:latin typeface="Calibri" panose="020F0502020204030204" pitchFamily="34" charset="0"/>
                <a:cs typeface="Calibri" panose="020F0502020204030204" pitchFamily="34" charset="0"/>
              </a:rPr>
              <a:t>high-grade broken ore left behind on mine floors </a:t>
            </a:r>
            <a:r>
              <a:rPr lang="en-AU" altLang="en-US" dirty="0">
                <a:latin typeface="Calibri" panose="020F0502020204030204" pitchFamily="34" charset="0"/>
                <a:cs typeface="Calibri" panose="020F0502020204030204" pitchFamily="34" charset="0"/>
              </a:rPr>
              <a:t>never to be recovered, </a:t>
            </a:r>
            <a:r>
              <a:rPr lang="en-AU" altLang="en-US" dirty="0">
                <a:solidFill>
                  <a:prstClr val="black"/>
                </a:solidFill>
                <a:latin typeface="Calibri" panose="020F0502020204030204" pitchFamily="34" charset="0"/>
                <a:cs typeface="Calibri" panose="020F0502020204030204" pitchFamily="34" charset="0"/>
              </a:rPr>
              <a:t>various </a:t>
            </a:r>
            <a:r>
              <a:rPr lang="en-AU" altLang="en-US" dirty="0">
                <a:latin typeface="Calibri" panose="020F0502020204030204" pitchFamily="34" charset="0"/>
                <a:cs typeface="Calibri" panose="020F0502020204030204" pitchFamily="34" charset="0"/>
              </a:rPr>
              <a:t>reconciliation factors </a:t>
            </a:r>
            <a:r>
              <a:rPr lang="en-AU" altLang="en-US" dirty="0">
                <a:solidFill>
                  <a:prstClr val="black"/>
                </a:solidFill>
                <a:latin typeface="Calibri" panose="020F0502020204030204" pitchFamily="34" charset="0"/>
                <a:cs typeface="Calibri" panose="020F0502020204030204" pitchFamily="34" charset="0"/>
              </a:rPr>
              <a:t>continue to be used</a:t>
            </a:r>
            <a:endParaRPr lang="en-AU" altLang="en-US" b="1" u="sng" dirty="0">
              <a:solidFill>
                <a:srgbClr val="FF0000"/>
              </a:solidFill>
              <a:latin typeface="Calibri" panose="020F0502020204030204" pitchFamily="34" charset="0"/>
              <a:cs typeface="Calibri" panose="020F0502020204030204" pitchFamily="34" charset="0"/>
            </a:endParaRPr>
          </a:p>
          <a:p>
            <a:pPr eaLnBrk="1" hangingPunct="1">
              <a:spcBef>
                <a:spcPct val="20000"/>
              </a:spcBef>
              <a:defRPr/>
            </a:pPr>
            <a:endParaRPr lang="en-AU" altLang="en-US" dirty="0">
              <a:solidFill>
                <a:prstClr val="black"/>
              </a:solidFill>
              <a:latin typeface="Calibri" panose="020F0502020204030204" pitchFamily="34" charset="0"/>
              <a:cs typeface="Calibri" panose="020F0502020204030204" pitchFamily="34" charset="0"/>
            </a:endParaRPr>
          </a:p>
          <a:p>
            <a:pPr marL="371464" indent="-371464" eaLnBrk="1" hangingPunct="1">
              <a:spcBef>
                <a:spcPct val="20000"/>
              </a:spcBef>
              <a:buFont typeface="Wingdings" panose="05000000000000000000" pitchFamily="2" charset="2"/>
              <a:buChar char="§"/>
              <a:defRPr/>
            </a:pPr>
            <a:r>
              <a:rPr lang="en-AU" altLang="en-US" dirty="0">
                <a:solidFill>
                  <a:prstClr val="black"/>
                </a:solidFill>
                <a:latin typeface="Calibri" panose="020F0502020204030204" pitchFamily="34" charset="0"/>
                <a:cs typeface="Calibri" panose="020F0502020204030204" pitchFamily="34" charset="0"/>
              </a:rPr>
              <a:t>Floors of the excavations to be cleaned/vamped/vacuumed:</a:t>
            </a:r>
          </a:p>
          <a:p>
            <a:pPr marL="828664" lvl="1" indent="-371464" eaLnBrk="1" hangingPunct="1">
              <a:spcBef>
                <a:spcPct val="20000"/>
              </a:spcBef>
              <a:buFont typeface="Wingdings" panose="05000000000000000000" pitchFamily="2" charset="2"/>
              <a:buChar char="§"/>
              <a:defRPr/>
            </a:pPr>
            <a:r>
              <a:rPr lang="en-AU" altLang="en-US" dirty="0">
                <a:solidFill>
                  <a:prstClr val="black"/>
                </a:solidFill>
                <a:latin typeface="Calibri" panose="020F0502020204030204" pitchFamily="34" charset="0"/>
                <a:cs typeface="Calibri" panose="020F0502020204030204" pitchFamily="34" charset="0"/>
              </a:rPr>
              <a:t>Ore drives</a:t>
            </a:r>
          </a:p>
          <a:p>
            <a:pPr marL="828664" lvl="1" indent="-371464" eaLnBrk="1" hangingPunct="1">
              <a:spcBef>
                <a:spcPct val="20000"/>
              </a:spcBef>
              <a:buFont typeface="Wingdings" panose="05000000000000000000" pitchFamily="2" charset="2"/>
              <a:buChar char="§"/>
              <a:defRPr/>
            </a:pPr>
            <a:r>
              <a:rPr lang="en-AU" altLang="en-US" dirty="0">
                <a:solidFill>
                  <a:prstClr val="black"/>
                </a:solidFill>
                <a:latin typeface="Calibri" panose="020F0502020204030204" pitchFamily="34" charset="0"/>
                <a:cs typeface="Calibri" panose="020F0502020204030204" pitchFamily="34" charset="0"/>
              </a:rPr>
              <a:t>Stopes</a:t>
            </a:r>
          </a:p>
          <a:p>
            <a:pPr marL="1285864" lvl="2" indent="-371464" eaLnBrk="1" hangingPunct="1">
              <a:spcBef>
                <a:spcPct val="20000"/>
              </a:spcBef>
              <a:buFont typeface="Wingdings" panose="05000000000000000000" pitchFamily="2" charset="2"/>
              <a:buChar char="§"/>
              <a:defRPr/>
            </a:pPr>
            <a:r>
              <a:rPr lang="en-AU" altLang="en-US" dirty="0">
                <a:solidFill>
                  <a:prstClr val="black"/>
                </a:solidFill>
                <a:latin typeface="Calibri" panose="020F0502020204030204" pitchFamily="34" charset="0"/>
                <a:cs typeface="Calibri" panose="020F0502020204030204" pitchFamily="34" charset="0"/>
              </a:rPr>
              <a:t>Floors of low-angle dip stopes </a:t>
            </a:r>
          </a:p>
          <a:p>
            <a:pPr marL="1285864" lvl="2" indent="-371464" eaLnBrk="1" hangingPunct="1">
              <a:spcBef>
                <a:spcPct val="20000"/>
              </a:spcBef>
              <a:buFont typeface="Wingdings" panose="05000000000000000000" pitchFamily="2" charset="2"/>
              <a:buChar char="§"/>
              <a:defRPr/>
            </a:pPr>
            <a:r>
              <a:rPr lang="en-AU" altLang="en-US" dirty="0">
                <a:solidFill>
                  <a:prstClr val="black"/>
                </a:solidFill>
                <a:latin typeface="Calibri" panose="020F0502020204030204" pitchFamily="34" charset="0"/>
                <a:cs typeface="Calibri" panose="020F0502020204030204" pitchFamily="34" charset="0"/>
              </a:rPr>
              <a:t>Top of last lift in cut &amp; fill/under-hand cut &amp; fill mining - remotely controlled vacuuming </a:t>
            </a:r>
            <a:r>
              <a:rPr lang="en-AU" altLang="en-US" b="1" u="sng" dirty="0">
                <a:solidFill>
                  <a:prstClr val="black"/>
                </a:solidFill>
                <a:latin typeface="Calibri" panose="020F0502020204030204" pitchFamily="34" charset="0"/>
                <a:cs typeface="Calibri" panose="020F0502020204030204" pitchFamily="34" charset="0"/>
              </a:rPr>
              <a:t>only</a:t>
            </a:r>
            <a:r>
              <a:rPr lang="en-AU" altLang="en-US" dirty="0">
                <a:solidFill>
                  <a:prstClr val="black"/>
                </a:solidFill>
                <a:latin typeface="Calibri" panose="020F0502020204030204" pitchFamily="34" charset="0"/>
                <a:cs typeface="Calibri" panose="020F0502020204030204" pitchFamily="34" charset="0"/>
              </a:rPr>
              <a:t> in open stopes </a:t>
            </a:r>
          </a:p>
          <a:p>
            <a:pPr marL="1285864" lvl="2" indent="-371464" eaLnBrk="1" hangingPunct="1">
              <a:spcBef>
                <a:spcPct val="20000"/>
              </a:spcBef>
              <a:buFont typeface="Wingdings" panose="05000000000000000000" pitchFamily="2" charset="2"/>
              <a:buChar char="§"/>
              <a:defRPr/>
            </a:pPr>
            <a:r>
              <a:rPr lang="en-AU" altLang="en-US" dirty="0">
                <a:solidFill>
                  <a:prstClr val="black"/>
                </a:solidFill>
                <a:latin typeface="Calibri" panose="020F0502020204030204" pitchFamily="34" charset="0"/>
                <a:cs typeface="Calibri" panose="020F0502020204030204" pitchFamily="34" charset="0"/>
              </a:rPr>
              <a:t>Top of mine pillars left behind for geotechnical reasons – remotely controlled vacuuming </a:t>
            </a:r>
            <a:r>
              <a:rPr lang="en-AU" altLang="en-US" b="1" u="sng" dirty="0">
                <a:solidFill>
                  <a:prstClr val="black"/>
                </a:solidFill>
                <a:latin typeface="Calibri" panose="020F0502020204030204" pitchFamily="34" charset="0"/>
                <a:cs typeface="Calibri" panose="020F0502020204030204" pitchFamily="34" charset="0"/>
              </a:rPr>
              <a:t>only</a:t>
            </a:r>
            <a:r>
              <a:rPr lang="en-AU" altLang="en-US" dirty="0">
                <a:solidFill>
                  <a:prstClr val="black"/>
                </a:solidFill>
                <a:latin typeface="Calibri" panose="020F0502020204030204" pitchFamily="34" charset="0"/>
                <a:cs typeface="Calibri" panose="020F0502020204030204" pitchFamily="34" charset="0"/>
              </a:rPr>
              <a:t> in open stopes </a:t>
            </a:r>
          </a:p>
          <a:p>
            <a:pPr lvl="2" eaLnBrk="1" hangingPunct="1">
              <a:spcBef>
                <a:spcPct val="20000"/>
              </a:spcBef>
              <a:defRPr/>
            </a:pPr>
            <a:endParaRPr lang="en-AU" altLang="en-US" sz="20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0856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78712D-7307-438A-A69F-7B648E8914BD}"/>
              </a:ext>
            </a:extLst>
          </p:cNvPr>
          <p:cNvSpPr>
            <a:spLocks noGrp="1"/>
          </p:cNvSpPr>
          <p:nvPr>
            <p:ph type="sldNum" sz="quarter" idx="12"/>
          </p:nvPr>
        </p:nvSpPr>
        <p:spPr/>
        <p:txBody>
          <a:bodyPr/>
          <a:lstStyle/>
          <a:p>
            <a:pPr>
              <a:defRPr/>
            </a:pPr>
            <a:fld id="{B1718762-398E-412E-81DA-13865818F772}" type="slidenum">
              <a:rPr lang="en-AU" altLang="en-US" smtClean="0"/>
              <a:pPr>
                <a:defRPr/>
              </a:pPr>
              <a:t>7</a:t>
            </a:fld>
            <a:endParaRPr lang="en-AU" altLang="en-US" dirty="0"/>
          </a:p>
        </p:txBody>
      </p:sp>
      <p:sp>
        <p:nvSpPr>
          <p:cNvPr id="5" name="TextBox 4">
            <a:extLst>
              <a:ext uri="{FF2B5EF4-FFF2-40B4-BE49-F238E27FC236}">
                <a16:creationId xmlns:a16="http://schemas.microsoft.com/office/drawing/2014/main" id="{6D362FBB-EBFB-4441-A962-772BE820EB35}"/>
              </a:ext>
            </a:extLst>
          </p:cNvPr>
          <p:cNvSpPr txBox="1"/>
          <p:nvPr/>
        </p:nvSpPr>
        <p:spPr>
          <a:xfrm>
            <a:off x="64232" y="2060848"/>
            <a:ext cx="9777536" cy="3170099"/>
          </a:xfrm>
          <a:prstGeom prst="rect">
            <a:avLst/>
          </a:prstGeom>
          <a:noFill/>
        </p:spPr>
        <p:txBody>
          <a:bodyPr wrap="square">
            <a:spAutoFit/>
          </a:bodyPr>
          <a:lstStyle/>
          <a:p>
            <a:pPr>
              <a:defRPr/>
            </a:pPr>
            <a:endParaRPr lang="en-AU"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defRPr/>
            </a:pPr>
            <a:r>
              <a:rPr lang="en-AU" dirty="0">
                <a:latin typeface="Calibri" panose="020F0502020204030204" pitchFamily="34" charset="0"/>
                <a:cs typeface="Calibri" panose="020F0502020204030204" pitchFamily="34" charset="0"/>
              </a:rPr>
              <a:t>Mine floors material recovery </a:t>
            </a:r>
            <a:r>
              <a:rPr lang="en-AU" b="1" u="sng" dirty="0">
                <a:solidFill>
                  <a:srgbClr val="FF0000"/>
                </a:solidFill>
                <a:latin typeface="Calibri" panose="020F0502020204030204" pitchFamily="34" charset="0"/>
                <a:cs typeface="Calibri" panose="020F0502020204030204" pitchFamily="34" charset="0"/>
              </a:rPr>
              <a:t>Must be included </a:t>
            </a:r>
            <a:r>
              <a:rPr lang="en-AU" dirty="0">
                <a:latin typeface="Calibri" panose="020F0502020204030204" pitchFamily="34" charset="0"/>
                <a:cs typeface="Calibri" panose="020F0502020204030204" pitchFamily="34" charset="0"/>
              </a:rPr>
              <a:t>in Pre-feasibility/Feasibility Studies and Ore Resources/Reserves Calculations/</a:t>
            </a:r>
            <a:r>
              <a:rPr lang="en-AU" b="1" u="sng" dirty="0">
                <a:latin typeface="Calibri" panose="020F0502020204030204" pitchFamily="34" charset="0"/>
                <a:cs typeface="Calibri" panose="020F0502020204030204" pitchFamily="34" charset="0"/>
              </a:rPr>
              <a:t>Life of Mine Plans </a:t>
            </a:r>
            <a:r>
              <a:rPr lang="en-AU" b="1" dirty="0">
                <a:solidFill>
                  <a:srgbClr val="FFFFFF"/>
                </a:solidFill>
                <a:latin typeface="Calibri" panose="020F0502020204030204" pitchFamily="34" charset="0"/>
                <a:cs typeface="Calibri" panose="020F0502020204030204" pitchFamily="34" charset="0"/>
              </a:rPr>
              <a:t>–</a:t>
            </a:r>
            <a:r>
              <a:rPr lang="en-AU" b="1" dirty="0">
                <a:solidFill>
                  <a:srgbClr val="FF0000"/>
                </a:solidFill>
                <a:latin typeface="Calibri" panose="020F0502020204030204" pitchFamily="34" charset="0"/>
                <a:cs typeface="Calibri" panose="020F0502020204030204" pitchFamily="34" charset="0"/>
              </a:rPr>
              <a:t> </a:t>
            </a:r>
            <a:r>
              <a:rPr lang="en-AU" b="1" dirty="0">
                <a:solidFill>
                  <a:srgbClr val="FFFFFF"/>
                </a:solidFill>
                <a:latin typeface="Calibri" panose="020F0502020204030204" pitchFamily="34" charset="0"/>
                <a:cs typeface="Calibri" panose="020F0502020204030204" pitchFamily="34" charset="0"/>
              </a:rPr>
              <a:t>including compensation for surface rehabilitation of waste generated when accessing the ore left behind on mine f</a:t>
            </a:r>
          </a:p>
          <a:p>
            <a:pPr marL="342900" indent="-342900">
              <a:buFont typeface="Wingdings" panose="05000000000000000000" pitchFamily="2" charset="2"/>
              <a:buChar char="§"/>
              <a:defRPr/>
            </a:pPr>
            <a:r>
              <a:rPr lang="en-AU" b="1" u="sng" dirty="0">
                <a:solidFill>
                  <a:srgbClr val="FF0000"/>
                </a:solidFill>
                <a:latin typeface="Calibri" panose="020F0502020204030204" pitchFamily="34" charset="0"/>
                <a:cs typeface="Calibri" panose="020F0502020204030204" pitchFamily="34" charset="0"/>
              </a:rPr>
              <a:t>Timing</a:t>
            </a:r>
            <a:r>
              <a:rPr lang="en-AU" dirty="0">
                <a:latin typeface="Calibri" panose="020F0502020204030204" pitchFamily="34" charset="0"/>
                <a:cs typeface="Calibri" panose="020F0502020204030204" pitchFamily="34" charset="0"/>
              </a:rPr>
              <a:t> - Mine floors material recovery </a:t>
            </a:r>
            <a:r>
              <a:rPr lang="en-AU" i="1" dirty="0">
                <a:latin typeface="Calibri" panose="020F0502020204030204" pitchFamily="34" charset="0"/>
                <a:cs typeface="Calibri" panose="020F0502020204030204" pitchFamily="34" charset="0"/>
              </a:rPr>
              <a:t>(in stopes &amp; ore drives) </a:t>
            </a:r>
            <a:r>
              <a:rPr lang="en-AU" dirty="0">
                <a:latin typeface="Calibri" panose="020F0502020204030204" pitchFamily="34" charset="0"/>
                <a:cs typeface="Calibri" panose="020F0502020204030204" pitchFamily="34" charset="0"/>
              </a:rPr>
              <a:t>must be conducted whilst mine ventilation/fresh and mine water/compressed air supply/dewatering plus other infrastructures are fully operational</a:t>
            </a:r>
          </a:p>
          <a:p>
            <a:pPr marL="800100" lvl="1" indent="-342900">
              <a:buFont typeface="Wingdings" panose="05000000000000000000" pitchFamily="2" charset="2"/>
              <a:buChar char="§"/>
              <a:defRPr/>
            </a:pPr>
            <a:r>
              <a:rPr lang="en-AU" dirty="0">
                <a:latin typeface="Calibri" panose="020F0502020204030204" pitchFamily="34" charset="0"/>
                <a:cs typeface="Calibri" panose="020F0502020204030204" pitchFamily="34" charset="0"/>
              </a:rPr>
              <a:t>Needs to be carried out immediately after </a:t>
            </a:r>
            <a:r>
              <a:rPr lang="en-AU" b="1" u="sng" dirty="0">
                <a:latin typeface="Calibri" panose="020F0502020204030204" pitchFamily="34" charset="0"/>
                <a:cs typeface="Calibri" panose="020F0502020204030204" pitchFamily="34" charset="0"/>
              </a:rPr>
              <a:t>“normal mining activities”</a:t>
            </a:r>
            <a:r>
              <a:rPr lang="en-AU" b="1" dirty="0">
                <a:latin typeface="Calibri" panose="020F0502020204030204" pitchFamily="34" charset="0"/>
                <a:cs typeface="Calibri" panose="020F0502020204030204" pitchFamily="34" charset="0"/>
              </a:rPr>
              <a:t> </a:t>
            </a:r>
            <a:r>
              <a:rPr lang="en-AU" dirty="0">
                <a:latin typeface="Calibri" panose="020F0502020204030204" pitchFamily="34" charset="0"/>
                <a:cs typeface="Calibri" panose="020F0502020204030204" pitchFamily="34" charset="0"/>
              </a:rPr>
              <a:t>in mining areas/sections have been completed as planned - </a:t>
            </a:r>
            <a:r>
              <a:rPr lang="en-AU" b="1" dirty="0">
                <a:solidFill>
                  <a:srgbClr val="FF0000"/>
                </a:solidFill>
                <a:latin typeface="Calibri" panose="020F0502020204030204" pitchFamily="34" charset="0"/>
                <a:cs typeface="Calibri" panose="020F0502020204030204" pitchFamily="34" charset="0"/>
              </a:rPr>
              <a:t>not after mine was flooded/put on care and maintenance</a:t>
            </a:r>
          </a:p>
          <a:p>
            <a:pPr>
              <a:defRPr/>
            </a:pPr>
            <a:endParaRPr lang="en-AU"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defRPr/>
            </a:pPr>
            <a:r>
              <a:rPr lang="en-AU" dirty="0">
                <a:latin typeface="Calibri" panose="020F0502020204030204" pitchFamily="34" charset="0"/>
                <a:cs typeface="Calibri" panose="020F0502020204030204" pitchFamily="34" charset="0"/>
              </a:rPr>
              <a:t>Including recovery of high-grade broken ore from top of pillars to be left for geotechnical reasons</a:t>
            </a:r>
          </a:p>
        </p:txBody>
      </p:sp>
      <p:sp>
        <p:nvSpPr>
          <p:cNvPr id="6" name="TextBox 5">
            <a:extLst>
              <a:ext uri="{FF2B5EF4-FFF2-40B4-BE49-F238E27FC236}">
                <a16:creationId xmlns:a16="http://schemas.microsoft.com/office/drawing/2014/main" id="{A26BCFD0-B47A-4E45-923D-8FEA4FD82C86}"/>
              </a:ext>
            </a:extLst>
          </p:cNvPr>
          <p:cNvSpPr txBox="1"/>
          <p:nvPr/>
        </p:nvSpPr>
        <p:spPr>
          <a:xfrm>
            <a:off x="1568623" y="476672"/>
            <a:ext cx="6048673" cy="1077218"/>
          </a:xfrm>
          <a:prstGeom prst="rect">
            <a:avLst/>
          </a:prstGeom>
          <a:noFill/>
        </p:spPr>
        <p:txBody>
          <a:bodyPr wrap="square">
            <a:spAutoFit/>
          </a:bodyPr>
          <a:lstStyle/>
          <a:p>
            <a:pPr algn="just"/>
            <a:r>
              <a:rPr lang="en-AU" sz="3200" b="1" dirty="0">
                <a:latin typeface="Calibri" panose="020F0502020204030204" pitchFamily="34" charset="0"/>
                <a:cs typeface="Calibri" panose="020F0502020204030204" pitchFamily="34" charset="0"/>
              </a:rPr>
              <a:t>Mine Floors Cleaning/Vacuuming </a:t>
            </a:r>
            <a:r>
              <a:rPr lang="en-AU" sz="3200" b="1" u="sng" dirty="0">
                <a:solidFill>
                  <a:srgbClr val="FF0000"/>
                </a:solidFill>
                <a:latin typeface="Calibri" panose="020F0502020204030204" pitchFamily="34" charset="0"/>
                <a:cs typeface="Calibri" panose="020F0502020204030204" pitchFamily="34" charset="0"/>
              </a:rPr>
              <a:t>Must</a:t>
            </a:r>
            <a:r>
              <a:rPr lang="en-AU" sz="3200" b="1" dirty="0">
                <a:latin typeface="Calibri" panose="020F0502020204030204" pitchFamily="34" charset="0"/>
                <a:cs typeface="Calibri" panose="020F0502020204030204" pitchFamily="34" charset="0"/>
              </a:rPr>
              <a:t> become part of Mining Cycle</a:t>
            </a:r>
          </a:p>
        </p:txBody>
      </p:sp>
    </p:spTree>
    <p:extLst>
      <p:ext uri="{BB962C8B-B14F-4D97-AF65-F5344CB8AC3E}">
        <p14:creationId xmlns:p14="http://schemas.microsoft.com/office/powerpoint/2010/main" val="1543366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3F62D8-179D-4798-BF3F-E2CA04ED40FB}"/>
              </a:ext>
            </a:extLst>
          </p:cNvPr>
          <p:cNvSpPr>
            <a:spLocks noGrp="1"/>
          </p:cNvSpPr>
          <p:nvPr>
            <p:ph type="sldNum" sz="quarter" idx="12"/>
          </p:nvPr>
        </p:nvSpPr>
        <p:spPr/>
        <p:txBody>
          <a:bodyPr/>
          <a:lstStyle/>
          <a:p>
            <a:pPr>
              <a:defRPr/>
            </a:pPr>
            <a:fld id="{EB4B1AE3-B8C4-4DDD-81EB-2F4B37AFA8A6}" type="slidenum">
              <a:rPr lang="en-AU" altLang="en-US" smtClean="0"/>
              <a:pPr>
                <a:defRPr/>
              </a:pPr>
              <a:t>8</a:t>
            </a:fld>
            <a:endParaRPr lang="en-AU" altLang="en-US" dirty="0"/>
          </a:p>
        </p:txBody>
      </p:sp>
      <p:sp>
        <p:nvSpPr>
          <p:cNvPr id="4" name="TextBox 3">
            <a:extLst>
              <a:ext uri="{FF2B5EF4-FFF2-40B4-BE49-F238E27FC236}">
                <a16:creationId xmlns:a16="http://schemas.microsoft.com/office/drawing/2014/main" id="{AE7DDC18-0A88-47CE-A81E-7AF3D1785E81}"/>
              </a:ext>
            </a:extLst>
          </p:cNvPr>
          <p:cNvSpPr txBox="1"/>
          <p:nvPr/>
        </p:nvSpPr>
        <p:spPr>
          <a:xfrm>
            <a:off x="1586626" y="576138"/>
            <a:ext cx="6732748" cy="1077218"/>
          </a:xfrm>
          <a:prstGeom prst="rect">
            <a:avLst/>
          </a:prstGeom>
          <a:noFill/>
        </p:spPr>
        <p:txBody>
          <a:bodyPr wrap="square">
            <a:spAutoFit/>
          </a:bodyPr>
          <a:lstStyle/>
          <a:p>
            <a:r>
              <a:rPr lang="en-AU" sz="3200" b="1" dirty="0">
                <a:solidFill>
                  <a:schemeClr val="tx1"/>
                </a:solidFill>
                <a:latin typeface="Calibri" panose="020F0502020204030204" pitchFamily="34" charset="0"/>
                <a:cs typeface="Calibri" panose="020F0502020204030204" pitchFamily="34" charset="0"/>
              </a:rPr>
              <a:t>Post “normal” mining activities currently/already used </a:t>
            </a:r>
            <a:endParaRPr lang="en-AU" sz="32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2AD4DC9-5748-45A2-81C6-C504AA1908E5}"/>
              </a:ext>
            </a:extLst>
          </p:cNvPr>
          <p:cNvSpPr txBox="1"/>
          <p:nvPr/>
        </p:nvSpPr>
        <p:spPr>
          <a:xfrm>
            <a:off x="164468" y="2564904"/>
            <a:ext cx="9577064" cy="2862322"/>
          </a:xfrm>
          <a:prstGeom prst="rect">
            <a:avLst/>
          </a:prstGeom>
          <a:noFill/>
        </p:spPr>
        <p:txBody>
          <a:bodyPr wrap="square">
            <a:spAutoFit/>
          </a:bodyPr>
          <a:lstStyle/>
          <a:p>
            <a:pPr marL="479425" indent="-342900" eaLnBrk="1" hangingPunct="1">
              <a:buFont typeface="Wingdings" panose="05000000000000000000" pitchFamily="2" charset="2"/>
              <a:buChar char="§"/>
              <a:defRPr/>
            </a:pPr>
            <a:r>
              <a:rPr lang="en-AU" altLang="en-US" dirty="0">
                <a:latin typeface="Calibri" panose="020F0502020204030204" pitchFamily="34" charset="0"/>
                <a:cs typeface="Calibri" panose="020F0502020204030204" pitchFamily="34" charset="0"/>
              </a:rPr>
              <a:t>Stopes wash-down/vamping/vacuuming </a:t>
            </a:r>
            <a:r>
              <a:rPr lang="en-AU" altLang="en-US" b="1" dirty="0">
                <a:latin typeface="Calibri" panose="020F0502020204030204" pitchFamily="34" charset="0"/>
                <a:cs typeface="Calibri" panose="020F0502020204030204" pitchFamily="34" charset="0"/>
              </a:rPr>
              <a:t>in South Africa </a:t>
            </a:r>
            <a:r>
              <a:rPr lang="en-AU" altLang="en-US" i="1" dirty="0">
                <a:latin typeface="Calibri" panose="020F0502020204030204" pitchFamily="34" charset="0"/>
                <a:cs typeface="Calibri" panose="020F0502020204030204" pitchFamily="34" charset="0"/>
              </a:rPr>
              <a:t>(and in few other Countries)</a:t>
            </a:r>
          </a:p>
          <a:p>
            <a:pPr marL="936625" lvl="1" indent="-342900" eaLnBrk="1" hangingPunct="1">
              <a:buFont typeface="Wingdings" panose="05000000000000000000" pitchFamily="2" charset="2"/>
              <a:buChar char="§"/>
              <a:defRPr/>
            </a:pPr>
            <a:r>
              <a:rPr lang="en-AU" altLang="en-US" dirty="0">
                <a:latin typeface="Calibri" panose="020F0502020204030204" pitchFamily="34" charset="0"/>
                <a:cs typeface="Calibri" panose="020F0502020204030204" pitchFamily="34" charset="0"/>
              </a:rPr>
              <a:t>Vamping/vacuuming has been a part of normal mining cycle</a:t>
            </a:r>
            <a:r>
              <a:rPr lang="en-AU" altLang="en-US" b="1" dirty="0">
                <a:latin typeface="Calibri" panose="020F0502020204030204" pitchFamily="34" charset="0"/>
                <a:cs typeface="Calibri" panose="020F0502020204030204" pitchFamily="34" charset="0"/>
              </a:rPr>
              <a:t> </a:t>
            </a:r>
            <a:endParaRPr lang="en-AU" altLang="en-US" dirty="0">
              <a:latin typeface="Calibri" panose="020F0502020204030204" pitchFamily="34" charset="0"/>
              <a:cs typeface="Calibri" panose="020F0502020204030204" pitchFamily="34" charset="0"/>
            </a:endParaRPr>
          </a:p>
          <a:p>
            <a:pPr marL="1393825" lvl="2" indent="-342900" eaLnBrk="1" hangingPunct="1">
              <a:buFont typeface="Wingdings" panose="05000000000000000000" pitchFamily="2" charset="2"/>
              <a:buChar char="§"/>
              <a:defRPr/>
            </a:pPr>
            <a:r>
              <a:rPr lang="en-AU" altLang="en-US" dirty="0">
                <a:latin typeface="Calibri" panose="020F0502020204030204" pitchFamily="34" charset="0"/>
                <a:cs typeface="Calibri" panose="020F0502020204030204" pitchFamily="34" charset="0"/>
              </a:rPr>
              <a:t>Even</a:t>
            </a:r>
            <a:r>
              <a:rPr lang="en-AU" altLang="en-US" b="1" dirty="0">
                <a:latin typeface="Calibri" panose="020F0502020204030204" pitchFamily="34" charset="0"/>
                <a:cs typeface="Calibri" panose="020F0502020204030204" pitchFamily="34" charset="0"/>
              </a:rPr>
              <a:t> </a:t>
            </a:r>
            <a:r>
              <a:rPr lang="en-AU" altLang="en-US" dirty="0">
                <a:latin typeface="Calibri" panose="020F0502020204030204" pitchFamily="34" charset="0"/>
                <a:cs typeface="Calibri" panose="020F0502020204030204" pitchFamily="34" charset="0"/>
              </a:rPr>
              <a:t>gold left in </a:t>
            </a:r>
            <a:r>
              <a:rPr lang="en-AU" altLang="en-US" b="1" dirty="0">
                <a:latin typeface="Calibri" panose="020F0502020204030204" pitchFamily="34" charset="0"/>
                <a:cs typeface="Calibri" panose="020F0502020204030204" pitchFamily="34" charset="0"/>
              </a:rPr>
              <a:t>stopes’ floor cracks</a:t>
            </a:r>
            <a:r>
              <a:rPr lang="en-AU" altLang="en-US" dirty="0">
                <a:latin typeface="Calibri" panose="020F0502020204030204" pitchFamily="34" charset="0"/>
                <a:cs typeface="Calibri" panose="020F0502020204030204" pitchFamily="34" charset="0"/>
              </a:rPr>
              <a:t> has been recovered for many years</a:t>
            </a:r>
          </a:p>
          <a:p>
            <a:pPr marL="593725" lvl="1" eaLnBrk="1" hangingPunct="1">
              <a:defRPr/>
            </a:pPr>
            <a:endParaRPr lang="en-AU" altLang="en-US" dirty="0">
              <a:latin typeface="Calibri" panose="020F0502020204030204" pitchFamily="34" charset="0"/>
              <a:cs typeface="Calibri" panose="020F0502020204030204" pitchFamily="34" charset="0"/>
            </a:endParaRPr>
          </a:p>
          <a:p>
            <a:pPr marL="342900" indent="-342900" eaLnBrk="1" hangingPunct="1">
              <a:buFont typeface="Wingdings" panose="05000000000000000000" pitchFamily="2" charset="2"/>
              <a:buChar char="§"/>
              <a:defRPr/>
            </a:pPr>
            <a:r>
              <a:rPr lang="en-AU" altLang="en-US" dirty="0">
                <a:latin typeface="Calibri" panose="020F0502020204030204" pitchFamily="34" charset="0"/>
                <a:cs typeface="Calibri" panose="020F0502020204030204" pitchFamily="34" charset="0"/>
              </a:rPr>
              <a:t>Stopes wash-down carried out on Central Norseman Gold Corporation Mines/CNGC </a:t>
            </a:r>
            <a:r>
              <a:rPr lang="en-AU" altLang="en-US" i="1" dirty="0">
                <a:latin typeface="Calibri" panose="020F0502020204030204" pitchFamily="34" charset="0"/>
                <a:cs typeface="Calibri" panose="020F0502020204030204" pitchFamily="34" charset="0"/>
              </a:rPr>
              <a:t>(then 50.3% owned by WMC Resources Ltd), </a:t>
            </a:r>
            <a:r>
              <a:rPr lang="en-AU" altLang="en-US" dirty="0">
                <a:latin typeface="Calibri" panose="020F0502020204030204" pitchFamily="34" charset="0"/>
                <a:cs typeface="Calibri" panose="020F0502020204030204" pitchFamily="34" charset="0"/>
              </a:rPr>
              <a:t>Western Australia in 2000-2001</a:t>
            </a:r>
          </a:p>
          <a:p>
            <a:pPr eaLnBrk="1" hangingPunct="1">
              <a:defRPr/>
            </a:pPr>
            <a:endParaRPr lang="en-AU" altLang="en-US" dirty="0">
              <a:latin typeface="Calibri" panose="020F0502020204030204" pitchFamily="34" charset="0"/>
              <a:cs typeface="Calibri" panose="020F0502020204030204" pitchFamily="34" charset="0"/>
            </a:endParaRPr>
          </a:p>
          <a:p>
            <a:pPr marL="342900" indent="-342900" eaLnBrk="1" hangingPunct="1">
              <a:buFont typeface="Wingdings" panose="05000000000000000000" pitchFamily="2" charset="2"/>
              <a:buChar char="§"/>
              <a:defRPr/>
            </a:pPr>
            <a:r>
              <a:rPr lang="en-AU" altLang="en-US" dirty="0">
                <a:latin typeface="Calibri" panose="020F0502020204030204" pitchFamily="34" charset="0"/>
                <a:cs typeface="Calibri" panose="020F0502020204030204" pitchFamily="34" charset="0"/>
              </a:rPr>
              <a:t>More recently </a:t>
            </a:r>
            <a:r>
              <a:rPr lang="en-AU" altLang="en-US" i="1" dirty="0">
                <a:latin typeface="Calibri" panose="020F0502020204030204" pitchFamily="34" charset="0"/>
                <a:cs typeface="Calibri" panose="020F0502020204030204" pitchFamily="34" charset="0"/>
              </a:rPr>
              <a:t>(2010-2011) </a:t>
            </a:r>
            <a:r>
              <a:rPr lang="en-AU" altLang="en-US" dirty="0">
                <a:latin typeface="Calibri" panose="020F0502020204030204" pitchFamily="34" charset="0"/>
                <a:cs typeface="Calibri" panose="020F0502020204030204" pitchFamily="34" charset="0"/>
              </a:rPr>
              <a:t>- highly successful ore drives and low-dip angle stopes floor material vacuuming in Norseman Gold NL at Harlequin Mine </a:t>
            </a:r>
            <a:r>
              <a:rPr lang="en-AU" altLang="en-US" i="1" dirty="0">
                <a:latin typeface="Calibri" panose="020F0502020204030204" pitchFamily="34" charset="0"/>
                <a:cs typeface="Calibri" panose="020F0502020204030204" pitchFamily="34" charset="0"/>
              </a:rPr>
              <a:t>(previously CNGC) – </a:t>
            </a:r>
            <a:r>
              <a:rPr lang="en-AU" altLang="en-US" dirty="0">
                <a:latin typeface="Calibri" panose="020F0502020204030204" pitchFamily="34" charset="0"/>
                <a:cs typeface="Calibri" panose="020F0502020204030204" pitchFamily="34" charset="0"/>
              </a:rPr>
              <a:t>with the Mobile Supersucker conducted by Ausvac Mining PL</a:t>
            </a:r>
          </a:p>
        </p:txBody>
      </p:sp>
    </p:spTree>
    <p:extLst>
      <p:ext uri="{BB962C8B-B14F-4D97-AF65-F5344CB8AC3E}">
        <p14:creationId xmlns:p14="http://schemas.microsoft.com/office/powerpoint/2010/main" val="2410600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FF4A4F-66A5-4709-AED7-1872F320548B}"/>
              </a:ext>
            </a:extLst>
          </p:cNvPr>
          <p:cNvSpPr>
            <a:spLocks noGrp="1"/>
          </p:cNvSpPr>
          <p:nvPr>
            <p:ph type="sldNum" sz="quarter" idx="12"/>
          </p:nvPr>
        </p:nvSpPr>
        <p:spPr/>
        <p:txBody>
          <a:bodyPr/>
          <a:lstStyle/>
          <a:p>
            <a:pPr>
              <a:defRPr/>
            </a:pPr>
            <a:fld id="{EB4B1AE3-B8C4-4DDD-81EB-2F4B37AFA8A6}" type="slidenum">
              <a:rPr lang="en-AU" altLang="en-US" smtClean="0"/>
              <a:pPr>
                <a:defRPr/>
              </a:pPr>
              <a:t>9</a:t>
            </a:fld>
            <a:endParaRPr lang="en-AU" altLang="en-US" dirty="0"/>
          </a:p>
        </p:txBody>
      </p:sp>
      <p:sp>
        <p:nvSpPr>
          <p:cNvPr id="6" name="TextBox 5">
            <a:extLst>
              <a:ext uri="{FF2B5EF4-FFF2-40B4-BE49-F238E27FC236}">
                <a16:creationId xmlns:a16="http://schemas.microsoft.com/office/drawing/2014/main" id="{94E4DE3D-1538-497C-A3FB-D6358A161605}"/>
              </a:ext>
            </a:extLst>
          </p:cNvPr>
          <p:cNvSpPr txBox="1"/>
          <p:nvPr/>
        </p:nvSpPr>
        <p:spPr>
          <a:xfrm>
            <a:off x="115285" y="593481"/>
            <a:ext cx="9675429" cy="6007157"/>
          </a:xfrm>
          <a:prstGeom prst="rect">
            <a:avLst/>
          </a:prstGeom>
          <a:noFill/>
        </p:spPr>
        <p:txBody>
          <a:bodyPr wrap="square">
            <a:spAutoFit/>
          </a:bodyPr>
          <a:lstStyle/>
          <a:p>
            <a:pPr marL="548640" indent="-411480" eaLnBrk="1" fontAlgn="auto" hangingPunct="1">
              <a:lnSpc>
                <a:spcPct val="80000"/>
              </a:lnSpc>
              <a:spcAft>
                <a:spcPts val="0"/>
              </a:spcAft>
              <a:buClr>
                <a:schemeClr val="tx1"/>
              </a:buClr>
              <a:buFont typeface="Monotype Sorts"/>
              <a:buNone/>
              <a:defRPr/>
            </a:pPr>
            <a:r>
              <a:rPr lang="en-AU" sz="3200" b="1" dirty="0">
                <a:latin typeface="+mj-lt"/>
              </a:rPr>
              <a:t>Supersucker – Giant Mobile Vacuum Cleaner Features</a:t>
            </a:r>
          </a:p>
          <a:p>
            <a:pPr marL="548640" indent="-411480" eaLnBrk="1" fontAlgn="auto" hangingPunct="1">
              <a:lnSpc>
                <a:spcPct val="80000"/>
              </a:lnSpc>
              <a:spcAft>
                <a:spcPts val="0"/>
              </a:spcAft>
              <a:buClr>
                <a:schemeClr val="tx1"/>
              </a:buClr>
              <a:buFont typeface="Monotype Sorts"/>
              <a:buNone/>
              <a:defRPr/>
            </a:pPr>
            <a:r>
              <a:rPr lang="en-AU" sz="3200" b="1" dirty="0">
                <a:latin typeface="+mj-lt"/>
              </a:rPr>
              <a:t> </a:t>
            </a:r>
            <a:endParaRPr lang="en-AU" sz="3200" dirty="0">
              <a:latin typeface="+mj-lt"/>
            </a:endParaRPr>
          </a:p>
          <a:p>
            <a:pPr marL="868680" lvl="1" indent="-283464" eaLnBrk="1" fontAlgn="auto" hangingPunct="1">
              <a:lnSpc>
                <a:spcPct val="80000"/>
              </a:lnSpc>
              <a:spcAft>
                <a:spcPts val="0"/>
              </a:spcAft>
              <a:buFont typeface="Wingdings" pitchFamily="2" charset="2"/>
              <a:buChar char="§"/>
              <a:defRPr/>
            </a:pPr>
            <a:endParaRPr lang="en-AU" sz="2000" dirty="0">
              <a:latin typeface="+mj-lt"/>
            </a:endParaRPr>
          </a:p>
          <a:p>
            <a:pPr marL="411480" indent="-283464" eaLnBrk="1" fontAlgn="auto" hangingPunct="1">
              <a:lnSpc>
                <a:spcPct val="80000"/>
              </a:lnSpc>
              <a:spcAft>
                <a:spcPts val="0"/>
              </a:spcAft>
              <a:buFont typeface="Wingdings" pitchFamily="2" charset="2"/>
              <a:buChar char="§"/>
              <a:defRPr/>
            </a:pPr>
            <a:r>
              <a:rPr lang="en-AU" dirty="0">
                <a:latin typeface="+mj-lt"/>
              </a:rPr>
              <a:t>Truly mobile highly efficient giant vacuum cleaner – designed,  constructed and developed </a:t>
            </a:r>
            <a:r>
              <a:rPr lang="en-AU" dirty="0">
                <a:latin typeface="+mj-lt"/>
                <a:cs typeface="Calibri" panose="020F0502020204030204" pitchFamily="34" charset="0"/>
              </a:rPr>
              <a:t>in Kalgoorlie, Western Australia </a:t>
            </a:r>
            <a:r>
              <a:rPr lang="en-AU" dirty="0">
                <a:latin typeface="+mj-lt"/>
              </a:rPr>
              <a:t>for underground and surface applications</a:t>
            </a:r>
          </a:p>
          <a:p>
            <a:pPr marL="868680" lvl="1" indent="-283464" eaLnBrk="1" fontAlgn="auto" hangingPunct="1">
              <a:lnSpc>
                <a:spcPct val="80000"/>
              </a:lnSpc>
              <a:spcAft>
                <a:spcPts val="0"/>
              </a:spcAft>
              <a:buFont typeface="Wingdings" pitchFamily="2" charset="2"/>
              <a:buChar char="§"/>
              <a:defRPr/>
            </a:pPr>
            <a:endParaRPr lang="en-AU" dirty="0">
              <a:latin typeface="+mj-lt"/>
            </a:endParaRPr>
          </a:p>
          <a:p>
            <a:pPr marL="411480" indent="-283464" eaLnBrk="1" fontAlgn="auto" hangingPunct="1">
              <a:lnSpc>
                <a:spcPct val="80000"/>
              </a:lnSpc>
              <a:spcAft>
                <a:spcPts val="0"/>
              </a:spcAft>
              <a:buFont typeface="Wingdings" pitchFamily="2" charset="2"/>
              <a:buChar char="§"/>
              <a:defRPr/>
            </a:pPr>
            <a:r>
              <a:rPr lang="en-AU" dirty="0">
                <a:latin typeface="+mj-lt"/>
                <a:cs typeface="Calibri" panose="020F0502020204030204" pitchFamily="34" charset="0"/>
              </a:rPr>
              <a:t>Initially </a:t>
            </a:r>
            <a:r>
              <a:rPr lang="en-AU" i="1" dirty="0">
                <a:latin typeface="+mj-lt"/>
                <a:cs typeface="Calibri" panose="020F0502020204030204" pitchFamily="34" charset="0"/>
              </a:rPr>
              <a:t>(2000-2002) </a:t>
            </a:r>
            <a:r>
              <a:rPr lang="en-AU" dirty="0">
                <a:latin typeface="+mj-lt"/>
                <a:cs typeface="Calibri" panose="020F0502020204030204" pitchFamily="34" charset="0"/>
              </a:rPr>
              <a:t>built by Ausvac Mining P/L to carry-out underground exploration winzing in nuggety-type ore-bodies in a safe and highly efficient way</a:t>
            </a:r>
          </a:p>
          <a:p>
            <a:pPr marL="868680" lvl="1" indent="-283464" eaLnBrk="1" fontAlgn="auto" hangingPunct="1">
              <a:lnSpc>
                <a:spcPct val="80000"/>
              </a:lnSpc>
              <a:spcAft>
                <a:spcPts val="0"/>
              </a:spcAft>
              <a:buFont typeface="Wingdings" pitchFamily="2" charset="2"/>
              <a:buChar char="§"/>
              <a:defRPr/>
            </a:pPr>
            <a:r>
              <a:rPr lang="en-AU" dirty="0">
                <a:latin typeface="+mj-lt"/>
                <a:cs typeface="Calibri" panose="020F0502020204030204" pitchFamily="34" charset="0"/>
              </a:rPr>
              <a:t>Refer to </a:t>
            </a:r>
            <a:r>
              <a:rPr lang="en-AU" b="1" dirty="0">
                <a:latin typeface="+mj-lt"/>
                <a:cs typeface="Calibri" panose="020F0502020204030204" pitchFamily="34" charset="0"/>
              </a:rPr>
              <a:t>App 11 &amp; App 11A in Slide 23</a:t>
            </a:r>
            <a:r>
              <a:rPr lang="en-AU" dirty="0">
                <a:latin typeface="+mj-lt"/>
                <a:cs typeface="Calibri" panose="020F0502020204030204" pitchFamily="34" charset="0"/>
              </a:rPr>
              <a:t> </a:t>
            </a:r>
            <a:endParaRPr lang="en-AU" b="1" dirty="0">
              <a:latin typeface="+mj-lt"/>
              <a:cs typeface="Calibri" panose="020F0502020204030204" pitchFamily="34" charset="0"/>
            </a:endParaRPr>
          </a:p>
          <a:p>
            <a:pPr marL="128016" eaLnBrk="1" fontAlgn="auto" hangingPunct="1">
              <a:lnSpc>
                <a:spcPct val="80000"/>
              </a:lnSpc>
              <a:spcAft>
                <a:spcPts val="0"/>
              </a:spcAft>
              <a:defRPr/>
            </a:pPr>
            <a:endParaRPr lang="en-AU" dirty="0">
              <a:latin typeface="Calibri" panose="020F0502020204030204" pitchFamily="34" charset="0"/>
              <a:cs typeface="Calibri" panose="020F0502020204030204" pitchFamily="34" charset="0"/>
            </a:endParaRPr>
          </a:p>
          <a:p>
            <a:pPr marL="411480" indent="-283464" eaLnBrk="1" fontAlgn="auto" hangingPunct="1">
              <a:lnSpc>
                <a:spcPct val="80000"/>
              </a:lnSpc>
              <a:spcAft>
                <a:spcPts val="0"/>
              </a:spcAft>
              <a:buFont typeface="Wingdings" pitchFamily="2" charset="2"/>
              <a:buChar char="§"/>
              <a:defRPr/>
            </a:pPr>
            <a:r>
              <a:rPr lang="en-AU" dirty="0">
                <a:latin typeface="Calibri" panose="020F0502020204030204" pitchFamily="34" charset="0"/>
                <a:cs typeface="Calibri" panose="020F0502020204030204" pitchFamily="34" charset="0"/>
              </a:rPr>
              <a:t>Size: 2.2mW, 2.95mH and 5.3mL </a:t>
            </a:r>
            <a:r>
              <a:rPr lang="en-AU" i="1" dirty="0">
                <a:latin typeface="Calibri" panose="020F0502020204030204" pitchFamily="34" charset="0"/>
                <a:cs typeface="Calibri" panose="020F0502020204030204" pitchFamily="34" charset="0"/>
              </a:rPr>
              <a:t>(excluding 3.5m easily detachable clean-down jib) </a:t>
            </a:r>
          </a:p>
          <a:p>
            <a:pPr marL="868680" lvl="1" indent="-283464" eaLnBrk="1" fontAlgn="auto" hangingPunct="1">
              <a:lnSpc>
                <a:spcPct val="80000"/>
              </a:lnSpc>
              <a:spcAft>
                <a:spcPts val="0"/>
              </a:spcAft>
              <a:buFont typeface="Wingdings" pitchFamily="2" charset="2"/>
              <a:buChar char="§"/>
              <a:defRPr/>
            </a:pPr>
            <a:r>
              <a:rPr lang="en-AU" dirty="0">
                <a:latin typeface="Calibri" panose="020F0502020204030204" pitchFamily="34" charset="0"/>
                <a:cs typeface="Calibri" panose="020F0502020204030204" pitchFamily="34" charset="0"/>
              </a:rPr>
              <a:t>For lowering down shafts with no-decline access mines</a:t>
            </a:r>
          </a:p>
          <a:p>
            <a:pPr marL="128016" eaLnBrk="1" fontAlgn="auto" hangingPunct="1">
              <a:lnSpc>
                <a:spcPct val="80000"/>
              </a:lnSpc>
              <a:spcAft>
                <a:spcPts val="0"/>
              </a:spcAft>
              <a:defRPr/>
            </a:pPr>
            <a:endParaRPr lang="en-AU" dirty="0">
              <a:latin typeface="Calibri" panose="020F0502020204030204" pitchFamily="34" charset="0"/>
              <a:cs typeface="Calibri" panose="020F0502020204030204" pitchFamily="34" charset="0"/>
            </a:endParaRPr>
          </a:p>
          <a:p>
            <a:pPr marL="411480" indent="-283464" eaLnBrk="1" fontAlgn="auto" hangingPunct="1">
              <a:lnSpc>
                <a:spcPct val="80000"/>
              </a:lnSpc>
              <a:spcAft>
                <a:spcPts val="0"/>
              </a:spcAft>
              <a:buFont typeface="Wingdings" pitchFamily="2" charset="2"/>
              <a:buChar char="§"/>
              <a:defRPr/>
            </a:pPr>
            <a:r>
              <a:rPr lang="en-AU" dirty="0">
                <a:latin typeface="Calibri" panose="020F0502020204030204" pitchFamily="34" charset="0"/>
                <a:cs typeface="Calibri" panose="020F0502020204030204" pitchFamily="34" charset="0"/>
              </a:rPr>
              <a:t>Weight – 8.3 tonnes</a:t>
            </a:r>
          </a:p>
          <a:p>
            <a:pPr marL="411480" indent="-283464" eaLnBrk="1" fontAlgn="auto" hangingPunct="1">
              <a:lnSpc>
                <a:spcPct val="80000"/>
              </a:lnSpc>
              <a:spcAft>
                <a:spcPts val="0"/>
              </a:spcAft>
              <a:buFont typeface="Wingdings" pitchFamily="2" charset="2"/>
              <a:buChar char="§"/>
              <a:defRPr/>
            </a:pPr>
            <a:endParaRPr lang="en-AU" dirty="0">
              <a:latin typeface="Calibri" panose="020F0502020204030204" pitchFamily="34" charset="0"/>
              <a:cs typeface="Calibri" panose="020F0502020204030204" pitchFamily="34" charset="0"/>
            </a:endParaRPr>
          </a:p>
          <a:p>
            <a:pPr marL="411480" indent="-283464" eaLnBrk="1" fontAlgn="auto" hangingPunct="1">
              <a:lnSpc>
                <a:spcPct val="80000"/>
              </a:lnSpc>
              <a:spcAft>
                <a:spcPts val="0"/>
              </a:spcAft>
              <a:buFont typeface="Wingdings" pitchFamily="2" charset="2"/>
              <a:buChar char="§"/>
              <a:defRPr/>
            </a:pPr>
            <a:r>
              <a:rPr lang="en-AU" dirty="0">
                <a:latin typeface="Calibri" panose="020F0502020204030204" pitchFamily="34" charset="0"/>
                <a:cs typeface="Calibri" panose="020F0502020204030204" pitchFamily="34" charset="0"/>
              </a:rPr>
              <a:t>Track mounted, diesel-powered self-propelled unit</a:t>
            </a:r>
          </a:p>
          <a:p>
            <a:pPr marL="868680" lvl="1" indent="-283464" eaLnBrk="1" fontAlgn="auto" hangingPunct="1">
              <a:lnSpc>
                <a:spcPct val="80000"/>
              </a:lnSpc>
              <a:spcAft>
                <a:spcPts val="0"/>
              </a:spcAft>
              <a:buFont typeface="Wingdings" pitchFamily="2" charset="2"/>
              <a:buChar char="§"/>
              <a:defRPr/>
            </a:pPr>
            <a:r>
              <a:rPr lang="en-AU" dirty="0">
                <a:latin typeface="Calibri" panose="020F0502020204030204" pitchFamily="34" charset="0"/>
                <a:cs typeface="Calibri" panose="020F0502020204030204" pitchFamily="34" charset="0"/>
              </a:rPr>
              <a:t>Easily detachable heavy-duty wheels for longer distance towing – Refer to </a:t>
            </a:r>
            <a:r>
              <a:rPr lang="en-AU" b="1" dirty="0">
                <a:latin typeface="Calibri" panose="020F0502020204030204" pitchFamily="34" charset="0"/>
                <a:cs typeface="Calibri" panose="020F0502020204030204" pitchFamily="34" charset="0"/>
              </a:rPr>
              <a:t>App 1 &amp; App 2</a:t>
            </a:r>
          </a:p>
          <a:p>
            <a:pPr marL="585216" lvl="1" eaLnBrk="1" fontAlgn="auto" hangingPunct="1">
              <a:lnSpc>
                <a:spcPct val="80000"/>
              </a:lnSpc>
              <a:spcAft>
                <a:spcPts val="0"/>
              </a:spcAft>
              <a:defRPr/>
            </a:pPr>
            <a:r>
              <a:rPr lang="en-AU" dirty="0">
                <a:latin typeface="Calibri" panose="020F0502020204030204" pitchFamily="34" charset="0"/>
                <a:cs typeface="Calibri" panose="020F0502020204030204" pitchFamily="34" charset="0"/>
              </a:rPr>
              <a:t> </a:t>
            </a:r>
          </a:p>
          <a:p>
            <a:pPr marL="411480" indent="-283464" eaLnBrk="1" fontAlgn="auto" hangingPunct="1">
              <a:lnSpc>
                <a:spcPct val="80000"/>
              </a:lnSpc>
              <a:spcAft>
                <a:spcPts val="0"/>
              </a:spcAft>
              <a:buFont typeface="Wingdings" pitchFamily="2" charset="2"/>
              <a:buChar char="§"/>
              <a:defRPr/>
            </a:pPr>
            <a:r>
              <a:rPr lang="en-AU" dirty="0">
                <a:latin typeface="Calibri" panose="020F0502020204030204" pitchFamily="34" charset="0"/>
                <a:cs typeface="Calibri" panose="020F0502020204030204" pitchFamily="34" charset="0"/>
              </a:rPr>
              <a:t>To reduce exhaust emissions/pollution to environment can be modified to be </a:t>
            </a:r>
            <a:r>
              <a:rPr lang="en-AU" b="1" u="sng" dirty="0">
                <a:solidFill>
                  <a:srgbClr val="00FF00"/>
                </a:solidFill>
                <a:latin typeface="Calibri" panose="020F0502020204030204" pitchFamily="34" charset="0"/>
                <a:cs typeface="Calibri" panose="020F0502020204030204" pitchFamily="34" charset="0"/>
              </a:rPr>
              <a:t>electrically powered </a:t>
            </a:r>
            <a:r>
              <a:rPr lang="en-AU" i="1" dirty="0">
                <a:latin typeface="Calibri" panose="020F0502020204030204" pitchFamily="34" charset="0"/>
                <a:cs typeface="Calibri" panose="020F0502020204030204" pitchFamily="34" charset="0"/>
              </a:rPr>
              <a:t>(for vacuuming) </a:t>
            </a:r>
            <a:r>
              <a:rPr lang="en-AU" dirty="0">
                <a:latin typeface="Calibri" panose="020F0502020204030204" pitchFamily="34" charset="0"/>
                <a:cs typeface="Calibri" panose="020F0502020204030204" pitchFamily="34" charset="0"/>
              </a:rPr>
              <a:t>including for mines located in </a:t>
            </a:r>
            <a:r>
              <a:rPr lang="en-AU" b="1" dirty="0">
                <a:latin typeface="Calibri" panose="020F0502020204030204" pitchFamily="34" charset="0"/>
                <a:cs typeface="Calibri" panose="020F0502020204030204" pitchFamily="34" charset="0"/>
              </a:rPr>
              <a:t>high altitudes</a:t>
            </a:r>
          </a:p>
          <a:p>
            <a:pPr marL="411480" indent="-283464" eaLnBrk="1" fontAlgn="auto" hangingPunct="1">
              <a:lnSpc>
                <a:spcPct val="80000"/>
              </a:lnSpc>
              <a:spcAft>
                <a:spcPts val="0"/>
              </a:spcAft>
              <a:buFont typeface="Wingdings" pitchFamily="2" charset="2"/>
              <a:buChar char="§"/>
              <a:defRPr/>
            </a:pPr>
            <a:endParaRPr lang="en-AU" b="1" dirty="0">
              <a:latin typeface="Calibri" panose="020F0502020204030204" pitchFamily="34" charset="0"/>
              <a:cs typeface="Calibri" panose="020F0502020204030204" pitchFamily="34" charset="0"/>
            </a:endParaRPr>
          </a:p>
          <a:p>
            <a:pPr marL="411480" indent="-283464" eaLnBrk="1" fontAlgn="auto" hangingPunct="1">
              <a:lnSpc>
                <a:spcPct val="80000"/>
              </a:lnSpc>
              <a:spcAft>
                <a:spcPts val="0"/>
              </a:spcAft>
              <a:buFont typeface="Wingdings" pitchFamily="2" charset="2"/>
              <a:buChar char="§"/>
              <a:defRPr/>
            </a:pPr>
            <a:r>
              <a:rPr lang="en-AU" dirty="0">
                <a:latin typeface="Calibri" panose="020F0502020204030204" pitchFamily="34" charset="0"/>
                <a:cs typeface="Calibri" panose="020F0502020204030204" pitchFamily="34" charset="0"/>
              </a:rPr>
              <a:t>Equipped with all Standard Safety Features - </a:t>
            </a:r>
            <a:r>
              <a:rPr lang="en-AU" b="1" dirty="0">
                <a:latin typeface="Calibri" panose="020F0502020204030204" pitchFamily="34" charset="0"/>
                <a:cs typeface="Calibri" panose="020F0502020204030204" pitchFamily="34" charset="0"/>
              </a:rPr>
              <a:t>ROPS/FOPS/Dust Elimination</a:t>
            </a:r>
            <a:endParaRPr lang="en-AU" i="1" dirty="0">
              <a:latin typeface="Calibri" panose="020F0502020204030204" pitchFamily="34" charset="0"/>
              <a:cs typeface="Calibri" panose="020F0502020204030204" pitchFamily="34" charset="0"/>
            </a:endParaRPr>
          </a:p>
          <a:p>
            <a:pPr marL="411480" indent="-283464" eaLnBrk="1" fontAlgn="auto" hangingPunct="1">
              <a:lnSpc>
                <a:spcPct val="80000"/>
              </a:lnSpc>
              <a:spcAft>
                <a:spcPts val="0"/>
              </a:spcAft>
              <a:buFont typeface="Wingdings" pitchFamily="2" charset="2"/>
              <a:buChar char="§"/>
              <a:defRPr/>
            </a:pPr>
            <a:endParaRPr lang="en-AU" dirty="0">
              <a:latin typeface="Calibri" panose="020F0502020204030204" pitchFamily="34" charset="0"/>
              <a:cs typeface="Calibri" panose="020F0502020204030204" pitchFamily="34" charset="0"/>
            </a:endParaRPr>
          </a:p>
          <a:p>
            <a:pPr marL="128016" eaLnBrk="1" fontAlgn="auto" hangingPunct="1">
              <a:lnSpc>
                <a:spcPct val="80000"/>
              </a:lnSpc>
              <a:spcAft>
                <a:spcPts val="0"/>
              </a:spcAft>
              <a:defRPr/>
            </a:pPr>
            <a:endParaRPr lang="en-AU" b="1" dirty="0">
              <a:latin typeface="Calibri" panose="020F0502020204030204" pitchFamily="34" charset="0"/>
              <a:cs typeface="Calibri" panose="020F0502020204030204" pitchFamily="34" charset="0"/>
            </a:endParaRPr>
          </a:p>
          <a:p>
            <a:pPr marL="411480" indent="-283464" eaLnBrk="1" fontAlgn="auto" hangingPunct="1">
              <a:lnSpc>
                <a:spcPct val="80000"/>
              </a:lnSpc>
              <a:spcAft>
                <a:spcPts val="0"/>
              </a:spcAft>
              <a:buFont typeface="Wingdings" pitchFamily="2" charset="2"/>
              <a:buChar char="§"/>
              <a:defRPr/>
            </a:pPr>
            <a:r>
              <a:rPr lang="en-AU" b="1" dirty="0">
                <a:latin typeface="Calibri" panose="020F0502020204030204" pitchFamily="34" charset="0"/>
                <a:cs typeface="Calibri" panose="020F0502020204030204" pitchFamily="34" charset="0"/>
              </a:rPr>
              <a:t>Remotely-controlled capabilities can be installed</a:t>
            </a:r>
          </a:p>
        </p:txBody>
      </p:sp>
    </p:spTree>
    <p:extLst>
      <p:ext uri="{BB962C8B-B14F-4D97-AF65-F5344CB8AC3E}">
        <p14:creationId xmlns:p14="http://schemas.microsoft.com/office/powerpoint/2010/main" val="6447895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33467</TotalTime>
  <Words>2081</Words>
  <Application>Microsoft Office PowerPoint</Application>
  <PresentationFormat>A4 Paper (210x297 mm)</PresentationFormat>
  <Paragraphs>197</Paragraphs>
  <Slides>23</Slides>
  <Notes>2</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2</vt:i4>
      </vt:variant>
      <vt:variant>
        <vt:lpstr>Slide Titles</vt:lpstr>
      </vt:variant>
      <vt:variant>
        <vt:i4>23</vt:i4>
      </vt:variant>
    </vt:vector>
  </HeadingPairs>
  <TitlesOfParts>
    <vt:vector size="39" baseType="lpstr">
      <vt:lpstr>Arial</vt:lpstr>
      <vt:lpstr>Arial Black</vt:lpstr>
      <vt:lpstr>Book Antiqua</vt:lpstr>
      <vt:lpstr>Calibri</vt:lpstr>
      <vt:lpstr>Courier New</vt:lpstr>
      <vt:lpstr>Lucida Sans</vt:lpstr>
      <vt:lpstr>Monotype Sorts</vt:lpstr>
      <vt:lpstr>Times New Roman</vt:lpstr>
      <vt:lpstr>Wingdings</vt:lpstr>
      <vt:lpstr>Wingdings 2</vt:lpstr>
      <vt:lpstr>Wingdings 3</vt:lpstr>
      <vt:lpstr>Apex</vt:lpstr>
      <vt:lpstr>Office Theme</vt:lpstr>
      <vt:lpstr>1_Office Theme</vt:lpstr>
      <vt:lpstr>Worksheet</vt:lpstr>
      <vt:lpstr>Packager Shell Object</vt:lpstr>
      <vt:lpstr>Governments, Mining Companies Executives, Shareholders and Mine Managers Allow to Waste/Leave Behind on Mine Floors Never to be Recovered Capitally Accessed and Broken High-grade Ore Underground Worth Billions of Dollars +++++++  Why?????   Ausvac Mining PL PP Virtual Presentation at the MINEX Europe Forum 2020 July 2020 London  (Updated 14 11 2021)</vt:lpstr>
      <vt:lpstr>PowerPoint Presentation</vt:lpstr>
      <vt:lpstr>PowerPoint Presentation</vt:lpstr>
      <vt:lpstr>PowerPoint Presentation</vt:lpstr>
      <vt:lpstr>Mining Project Stages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Underground Mobile Supersucker      </vt:lpstr>
      <vt:lpstr>PowerPoint Presentation</vt:lpstr>
      <vt:lpstr>PowerPoint Presentation</vt:lpstr>
      <vt:lpstr>Safety Requirements</vt:lpstr>
      <vt:lpstr>Sampling of Mine Floor Material</vt:lpstr>
      <vt:lpstr>PowerPoint Presentation</vt:lpstr>
      <vt:lpstr>Summary of Wasted/Gold and Nickel left behind on mine floors  (With 1x12Hrs/2x12 Hrs shifts 40 t/shift continuous roster vacuuming of 1,216 t/2,074 t of Au or Ni ore/month respectively) with 85% machinery &amp; working places availability  After deduction of all costs (Incl. Vacuuming – App. 14 Page 23) Extra Further/Additional Revenue of 21% &amp; 52.5% of Ni &amp; Au Respectively Not Included in the Summary  * Au &amp; Ni Prices on 14 11 2021: US$1,865.2/oz, US$19,850.0/T; Exch. Rate 0.73             * Average thickness of 0.4 m of mine floor material “normally/currently” left behind used for calculations  Refer to Page 23 for details in Excel Spreadsheet </vt:lpstr>
      <vt:lpstr>PowerPoint Presentation</vt:lpstr>
      <vt:lpstr>PowerPoint Presentation</vt:lpstr>
      <vt:lpstr>Appendices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Krzysztof</dc:creator>
  <cp:lastModifiedBy>Krzysztof Biegaj</cp:lastModifiedBy>
  <cp:revision>2477</cp:revision>
  <cp:lastPrinted>2021-03-31T07:54:50Z</cp:lastPrinted>
  <dcterms:modified xsi:type="dcterms:W3CDTF">2021-11-14T08:49:03Z</dcterms:modified>
</cp:coreProperties>
</file>