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57" r:id="rId5"/>
    <p:sldId id="261" r:id="rId6"/>
    <p:sldId id="260" r:id="rId7"/>
    <p:sldId id="278" r:id="rId8"/>
    <p:sldId id="262" r:id="rId9"/>
    <p:sldId id="271" r:id="rId10"/>
    <p:sldId id="272" r:id="rId11"/>
    <p:sldId id="273" r:id="rId12"/>
    <p:sldId id="274" r:id="rId13"/>
    <p:sldId id="268" r:id="rId14"/>
    <p:sldId id="269" r:id="rId15"/>
    <p:sldId id="270" r:id="rId16"/>
    <p:sldId id="263" r:id="rId17"/>
    <p:sldId id="264" r:id="rId18"/>
    <p:sldId id="265" r:id="rId19"/>
    <p:sldId id="266" r:id="rId20"/>
    <p:sldId id="267" r:id="rId21"/>
    <p:sldId id="275" r:id="rId22"/>
    <p:sldId id="277" r:id="rId23"/>
    <p:sldId id="276" r:id="rId24"/>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3414" autoAdjust="0"/>
  </p:normalViewPr>
  <p:slideViewPr>
    <p:cSldViewPr>
      <p:cViewPr varScale="1">
        <p:scale>
          <a:sx n="58" d="100"/>
          <a:sy n="58" d="100"/>
        </p:scale>
        <p:origin x="1522" y="53"/>
      </p:cViewPr>
      <p:guideLst>
        <p:guide orient="horz" pos="2160"/>
        <p:guide pos="2880"/>
      </p:guideLst>
    </p:cSldViewPr>
  </p:slideViewPr>
  <p:outlineViewPr>
    <p:cViewPr>
      <p:scale>
        <a:sx n="33" d="100"/>
        <a:sy n="33" d="100"/>
      </p:scale>
      <p:origin x="0" y="-4445"/>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75444D-1C01-4184-AD19-CAED89B327ED}"/>
              </a:ext>
            </a:extLst>
          </p:cNvPr>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2E876E1-F0C6-437E-AA2A-B91E43904DEF}"/>
              </a:ext>
            </a:extLst>
          </p:cNvPr>
          <p:cNvSpPr>
            <a:spLocks noGrp="1"/>
          </p:cNvSpPr>
          <p:nvPr>
            <p:ph type="dt" idx="1"/>
          </p:nvPr>
        </p:nvSpPr>
        <p:spPr>
          <a:xfrm>
            <a:off x="4023092" y="0"/>
            <a:ext cx="3077739" cy="469424"/>
          </a:xfrm>
          <a:prstGeom prst="rect">
            <a:avLst/>
          </a:prstGeom>
        </p:spPr>
        <p:txBody>
          <a:bodyPr vert="horz" lIns="94229" tIns="47114" rIns="94229" bIns="47114" rtlCol="0"/>
          <a:lstStyle>
            <a:lvl1pPr algn="r" eaLnBrk="1" fontAlgn="auto" hangingPunct="1">
              <a:spcBef>
                <a:spcPts val="0"/>
              </a:spcBef>
              <a:spcAft>
                <a:spcPts val="0"/>
              </a:spcAft>
              <a:defRPr sz="1200">
                <a:latin typeface="+mn-lt"/>
                <a:cs typeface="+mn-cs"/>
              </a:defRPr>
            </a:lvl1pPr>
          </a:lstStyle>
          <a:p>
            <a:pPr>
              <a:defRPr/>
            </a:pPr>
            <a:fld id="{7A83B16D-5456-4B79-9FFE-28E9EEAC7697}" type="datetimeFigureOut">
              <a:rPr lang="en-US"/>
              <a:pPr>
                <a:defRPr/>
              </a:pPr>
              <a:t>8/21/2019</a:t>
            </a:fld>
            <a:endParaRPr lang="en-US"/>
          </a:p>
        </p:txBody>
      </p:sp>
      <p:sp>
        <p:nvSpPr>
          <p:cNvPr id="4" name="Slide Image Placeholder 3">
            <a:extLst>
              <a:ext uri="{FF2B5EF4-FFF2-40B4-BE49-F238E27FC236}">
                <a16:creationId xmlns:a16="http://schemas.microsoft.com/office/drawing/2014/main" id="{C9831434-FF87-4356-99FD-695F2A0856C8}"/>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a:extLst>
              <a:ext uri="{FF2B5EF4-FFF2-40B4-BE49-F238E27FC236}">
                <a16:creationId xmlns:a16="http://schemas.microsoft.com/office/drawing/2014/main" id="{489CC067-E2B5-46E6-AFE4-6465CBEBD980}"/>
              </a:ext>
            </a:extLst>
          </p:cNvPr>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BB2EB38-F2F9-458A-9D83-CB6233342D87}"/>
              </a:ext>
            </a:extLst>
          </p:cNvPr>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D832AEB-70F2-4FFE-8B1E-39C23C1F1AB0}"/>
              </a:ext>
            </a:extLst>
          </p:cNvPr>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2DBC18-3DDF-4ABD-B3E4-4A65C3242A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6A8F4AA-9B37-46AC-B48D-A083B3FA0A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0DE0070-D447-42DB-B57D-7DD29E7EE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607DD39F-A926-46DE-9DC7-546324A409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68BE8E-2813-4492-8A1B-5D40D84B32B6}"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22713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84129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33118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351434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84669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456072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51B9B67-3641-4123-8BB1-F2E6CE6ECD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54162F1-3E26-494B-AEEE-3747BF8539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8EDAD6DA-1DF3-40FD-AECD-27DC09C67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CEDA53-418E-4DB3-B0BF-D3D8278036A5}"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AF44C82-6831-4F16-BA60-8EBA5010A1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859A91E-452B-40EE-9340-88DFB59EAC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50FED9D3-7B53-4347-9008-8B6CEBDFAA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62AE14-16B1-4C43-B784-7D3AFA794CF4}"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8721E2C-70E7-4F14-84F9-A74DBC20FA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107905-8A8E-4D1B-9E5F-2F23A18972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4C1A3EAE-F0F6-42C2-9D0E-0FFB66568A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9C33E8-DA61-4C35-A1A8-A46FFC7588D1}"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C40666C-B37D-444E-A8B7-401640917B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0E7025D-53E2-467D-A61F-9D32350C67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8007AE18-BC08-46D3-847D-CE6CCEF975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0D0DEF-37D0-4F47-826A-EAF92C056873}"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C576398-CE71-46C9-8E7F-58D2DDF340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D245E9E-0279-4D07-8E4F-F8848F9EA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96594F72-40F7-4E1C-9687-4F3334743A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0ACCFE-5C24-4E21-81A1-B33E3D8D045D}"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3376076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669634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75080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61F5AA3-3A27-449F-8D81-3C369E727F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922F3DF-006C-4063-AC0A-9B039FA992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49D8E1E5-EA3B-4B2D-95DD-68F525B80F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221637-DA49-4DBE-AEF8-EE2AA3250C7D}"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D07CB62-D313-4F74-9FC7-E470AA9FD2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D2B08B2-24C4-4EC1-913F-0CE418C2D8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1D40BC2C-D528-4568-A60C-00A81E1BD4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FA28DE-6189-4B15-A8D8-25D9607E0BEB}"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F6D56B9-98C6-4B3F-8CA3-AC8BD38FD1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A5F5C1C-596E-44A2-BF83-2E4101E916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FB64A560-334C-4FD9-A612-82D1E2869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F721B0-ACFD-4C5C-B3E4-0104DE0320FF}"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CB2E3DF-9A3E-48CA-9E1A-82CE5D674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39B7624-514B-4178-8DCD-D4A47FC8CF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0BE13797-618F-4E08-93F2-59F0FE71CA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1B11AF-8517-4D0B-8AE2-07D26D10E992}"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CB2E3DF-9A3E-48CA-9E1A-82CE5D674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39B7624-514B-4178-8DCD-D4A47FC8CF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0BE13797-618F-4E08-93F2-59F0FE71CA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1B11AF-8517-4D0B-8AE2-07D26D10E992}"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97477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8846F6-3593-4E89-A662-3853E6603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B37D20-C4B0-48DA-9EAD-9E23EB8FC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A0F4C9E6-7747-4477-B175-BDF5C3B4B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8BF41-E893-4176-9685-E66690B45744}"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169002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9B1821D-6CE3-4544-AB85-BD7E017CD40D}"/>
              </a:ext>
            </a:extLst>
          </p:cNvPr>
          <p:cNvSpPr>
            <a:spLocks noGrp="1"/>
          </p:cNvSpPr>
          <p:nvPr>
            <p:ph type="dt" sz="half" idx="10"/>
          </p:nvPr>
        </p:nvSpPr>
        <p:spPr/>
        <p:txBody>
          <a:bodyPr/>
          <a:lstStyle>
            <a:lvl1pPr>
              <a:defRPr/>
            </a:lvl1pPr>
          </a:lstStyle>
          <a:p>
            <a:pPr>
              <a:defRPr/>
            </a:pPr>
            <a:fld id="{11C3492F-C220-46CF-A910-2BD15D2BAE8D}" type="datetimeFigureOut">
              <a:rPr lang="en-US"/>
              <a:pPr>
                <a:defRPr/>
              </a:pPr>
              <a:t>8/21/2019</a:t>
            </a:fld>
            <a:endParaRPr lang="en-US"/>
          </a:p>
        </p:txBody>
      </p:sp>
      <p:sp>
        <p:nvSpPr>
          <p:cNvPr id="5" name="Footer Placeholder 4">
            <a:extLst>
              <a:ext uri="{FF2B5EF4-FFF2-40B4-BE49-F238E27FC236}">
                <a16:creationId xmlns:a16="http://schemas.microsoft.com/office/drawing/2014/main" id="{312333CE-2729-4D01-9A84-40D2A64706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6EEFB9-6542-48A1-B556-72AD0549A172}"/>
              </a:ext>
            </a:extLst>
          </p:cNvPr>
          <p:cNvSpPr>
            <a:spLocks noGrp="1"/>
          </p:cNvSpPr>
          <p:nvPr>
            <p:ph type="sldNum" sz="quarter" idx="12"/>
          </p:nvPr>
        </p:nvSpPr>
        <p:spPr/>
        <p:txBody>
          <a:bodyPr/>
          <a:lstStyle>
            <a:lvl1pPr>
              <a:defRPr/>
            </a:lvl1pPr>
          </a:lstStyle>
          <a:p>
            <a:pPr>
              <a:defRPr/>
            </a:pPr>
            <a:fld id="{32AED9BB-78FB-44C3-B887-AB18DCF00BDF}" type="slidenum">
              <a:rPr lang="en-US" altLang="en-US"/>
              <a:pPr>
                <a:defRPr/>
              </a:pPr>
              <a:t>‹#›</a:t>
            </a:fld>
            <a:endParaRPr lang="en-US" altLang="en-US"/>
          </a:p>
        </p:txBody>
      </p:sp>
    </p:spTree>
    <p:extLst>
      <p:ext uri="{BB962C8B-B14F-4D97-AF65-F5344CB8AC3E}">
        <p14:creationId xmlns:p14="http://schemas.microsoft.com/office/powerpoint/2010/main" val="15699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E91DA-8BF3-4705-93A5-9D27A7ED1CDC}"/>
              </a:ext>
            </a:extLst>
          </p:cNvPr>
          <p:cNvSpPr>
            <a:spLocks noGrp="1"/>
          </p:cNvSpPr>
          <p:nvPr>
            <p:ph type="dt" sz="half" idx="10"/>
          </p:nvPr>
        </p:nvSpPr>
        <p:spPr/>
        <p:txBody>
          <a:bodyPr/>
          <a:lstStyle>
            <a:lvl1pPr>
              <a:defRPr/>
            </a:lvl1pPr>
          </a:lstStyle>
          <a:p>
            <a:pPr>
              <a:defRPr/>
            </a:pPr>
            <a:fld id="{79B32678-C843-4EA4-9912-05C4144A8082}" type="datetimeFigureOut">
              <a:rPr lang="en-US"/>
              <a:pPr>
                <a:defRPr/>
              </a:pPr>
              <a:t>8/21/2019</a:t>
            </a:fld>
            <a:endParaRPr lang="en-US"/>
          </a:p>
        </p:txBody>
      </p:sp>
      <p:sp>
        <p:nvSpPr>
          <p:cNvPr id="5" name="Footer Placeholder 4">
            <a:extLst>
              <a:ext uri="{FF2B5EF4-FFF2-40B4-BE49-F238E27FC236}">
                <a16:creationId xmlns:a16="http://schemas.microsoft.com/office/drawing/2014/main" id="{4713C075-A053-4A1A-972F-B842587E23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7CE9D3-101F-4CFA-9081-ECA6E7B5BB3E}"/>
              </a:ext>
            </a:extLst>
          </p:cNvPr>
          <p:cNvSpPr>
            <a:spLocks noGrp="1"/>
          </p:cNvSpPr>
          <p:nvPr>
            <p:ph type="sldNum" sz="quarter" idx="12"/>
          </p:nvPr>
        </p:nvSpPr>
        <p:spPr/>
        <p:txBody>
          <a:bodyPr/>
          <a:lstStyle>
            <a:lvl1pPr>
              <a:defRPr/>
            </a:lvl1pPr>
          </a:lstStyle>
          <a:p>
            <a:pPr>
              <a:defRPr/>
            </a:pPr>
            <a:fld id="{C62599A9-9157-4796-BE62-82C008B4C7BC}" type="slidenum">
              <a:rPr lang="en-US" altLang="en-US"/>
              <a:pPr>
                <a:defRPr/>
              </a:pPr>
              <a:t>‹#›</a:t>
            </a:fld>
            <a:endParaRPr lang="en-US" altLang="en-US"/>
          </a:p>
        </p:txBody>
      </p:sp>
    </p:spTree>
    <p:extLst>
      <p:ext uri="{BB962C8B-B14F-4D97-AF65-F5344CB8AC3E}">
        <p14:creationId xmlns:p14="http://schemas.microsoft.com/office/powerpoint/2010/main" val="298340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F33EE-52A9-4E4B-91A2-DC9E80F23FAD}"/>
              </a:ext>
            </a:extLst>
          </p:cNvPr>
          <p:cNvSpPr>
            <a:spLocks noGrp="1"/>
          </p:cNvSpPr>
          <p:nvPr>
            <p:ph type="dt" sz="half" idx="10"/>
          </p:nvPr>
        </p:nvSpPr>
        <p:spPr/>
        <p:txBody>
          <a:bodyPr/>
          <a:lstStyle>
            <a:lvl1pPr>
              <a:defRPr/>
            </a:lvl1pPr>
          </a:lstStyle>
          <a:p>
            <a:pPr>
              <a:defRPr/>
            </a:pPr>
            <a:fld id="{C26FE582-7A6D-4AC6-B254-AC95F279C917}" type="datetimeFigureOut">
              <a:rPr lang="en-US"/>
              <a:pPr>
                <a:defRPr/>
              </a:pPr>
              <a:t>8/21/2019</a:t>
            </a:fld>
            <a:endParaRPr lang="en-US"/>
          </a:p>
        </p:txBody>
      </p:sp>
      <p:sp>
        <p:nvSpPr>
          <p:cNvPr id="5" name="Footer Placeholder 4">
            <a:extLst>
              <a:ext uri="{FF2B5EF4-FFF2-40B4-BE49-F238E27FC236}">
                <a16:creationId xmlns:a16="http://schemas.microsoft.com/office/drawing/2014/main" id="{9DD7D215-0441-48F1-A744-2206DA3CD5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1A98A5-2435-4424-880E-0B18A25DA419}"/>
              </a:ext>
            </a:extLst>
          </p:cNvPr>
          <p:cNvSpPr>
            <a:spLocks noGrp="1"/>
          </p:cNvSpPr>
          <p:nvPr>
            <p:ph type="sldNum" sz="quarter" idx="12"/>
          </p:nvPr>
        </p:nvSpPr>
        <p:spPr/>
        <p:txBody>
          <a:bodyPr/>
          <a:lstStyle>
            <a:lvl1pPr>
              <a:defRPr/>
            </a:lvl1pPr>
          </a:lstStyle>
          <a:p>
            <a:pPr>
              <a:defRPr/>
            </a:pPr>
            <a:fld id="{0D957A91-7603-4CE7-8011-28FDD51E720E}" type="slidenum">
              <a:rPr lang="en-US" altLang="en-US"/>
              <a:pPr>
                <a:defRPr/>
              </a:pPr>
              <a:t>‹#›</a:t>
            </a:fld>
            <a:endParaRPr lang="en-US" altLang="en-US"/>
          </a:p>
        </p:txBody>
      </p:sp>
    </p:spTree>
    <p:extLst>
      <p:ext uri="{BB962C8B-B14F-4D97-AF65-F5344CB8AC3E}">
        <p14:creationId xmlns:p14="http://schemas.microsoft.com/office/powerpoint/2010/main" val="332827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06499-8EC4-4086-A33B-816244C453CE}"/>
              </a:ext>
            </a:extLst>
          </p:cNvPr>
          <p:cNvSpPr>
            <a:spLocks noGrp="1"/>
          </p:cNvSpPr>
          <p:nvPr>
            <p:ph type="dt" sz="half" idx="10"/>
          </p:nvPr>
        </p:nvSpPr>
        <p:spPr/>
        <p:txBody>
          <a:bodyPr/>
          <a:lstStyle>
            <a:lvl1pPr>
              <a:defRPr/>
            </a:lvl1pPr>
          </a:lstStyle>
          <a:p>
            <a:pPr>
              <a:defRPr/>
            </a:pPr>
            <a:fld id="{1BEB218D-A5C5-4770-A8CF-4BABC13A5536}" type="datetimeFigureOut">
              <a:rPr lang="en-US"/>
              <a:pPr>
                <a:defRPr/>
              </a:pPr>
              <a:t>8/21/2019</a:t>
            </a:fld>
            <a:endParaRPr lang="en-US"/>
          </a:p>
        </p:txBody>
      </p:sp>
      <p:sp>
        <p:nvSpPr>
          <p:cNvPr id="5" name="Footer Placeholder 4">
            <a:extLst>
              <a:ext uri="{FF2B5EF4-FFF2-40B4-BE49-F238E27FC236}">
                <a16:creationId xmlns:a16="http://schemas.microsoft.com/office/drawing/2014/main" id="{E7D6300A-A589-4F67-AD01-97B4AB3BF5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867C3C-4DDE-44FF-A127-5DEFD2F73B6C}"/>
              </a:ext>
            </a:extLst>
          </p:cNvPr>
          <p:cNvSpPr>
            <a:spLocks noGrp="1"/>
          </p:cNvSpPr>
          <p:nvPr>
            <p:ph type="sldNum" sz="quarter" idx="12"/>
          </p:nvPr>
        </p:nvSpPr>
        <p:spPr/>
        <p:txBody>
          <a:bodyPr/>
          <a:lstStyle>
            <a:lvl1pPr>
              <a:defRPr/>
            </a:lvl1pPr>
          </a:lstStyle>
          <a:p>
            <a:pPr>
              <a:defRPr/>
            </a:pPr>
            <a:fld id="{DBB31CE4-D91C-4A3F-B509-0F39733945CE}" type="slidenum">
              <a:rPr lang="en-US" altLang="en-US"/>
              <a:pPr>
                <a:defRPr/>
              </a:pPr>
              <a:t>‹#›</a:t>
            </a:fld>
            <a:endParaRPr lang="en-US" altLang="en-US"/>
          </a:p>
        </p:txBody>
      </p:sp>
    </p:spTree>
    <p:extLst>
      <p:ext uri="{BB962C8B-B14F-4D97-AF65-F5344CB8AC3E}">
        <p14:creationId xmlns:p14="http://schemas.microsoft.com/office/powerpoint/2010/main" val="239408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C2E39-3595-44EB-BDED-B0B91142B67E}"/>
              </a:ext>
            </a:extLst>
          </p:cNvPr>
          <p:cNvSpPr>
            <a:spLocks noGrp="1"/>
          </p:cNvSpPr>
          <p:nvPr>
            <p:ph type="dt" sz="half" idx="10"/>
          </p:nvPr>
        </p:nvSpPr>
        <p:spPr/>
        <p:txBody>
          <a:bodyPr/>
          <a:lstStyle>
            <a:lvl1pPr>
              <a:defRPr/>
            </a:lvl1pPr>
          </a:lstStyle>
          <a:p>
            <a:pPr>
              <a:defRPr/>
            </a:pPr>
            <a:fld id="{5AC7DCBC-4EE4-404E-829F-93A81DC084EC}" type="datetimeFigureOut">
              <a:rPr lang="en-US"/>
              <a:pPr>
                <a:defRPr/>
              </a:pPr>
              <a:t>8/21/2019</a:t>
            </a:fld>
            <a:endParaRPr lang="en-US"/>
          </a:p>
        </p:txBody>
      </p:sp>
      <p:sp>
        <p:nvSpPr>
          <p:cNvPr id="5" name="Footer Placeholder 4">
            <a:extLst>
              <a:ext uri="{FF2B5EF4-FFF2-40B4-BE49-F238E27FC236}">
                <a16:creationId xmlns:a16="http://schemas.microsoft.com/office/drawing/2014/main" id="{374B29CE-3801-4725-9CB6-4F72BC47F9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29C540-5534-4CCE-BE82-AD4EF253F2DA}"/>
              </a:ext>
            </a:extLst>
          </p:cNvPr>
          <p:cNvSpPr>
            <a:spLocks noGrp="1"/>
          </p:cNvSpPr>
          <p:nvPr>
            <p:ph type="sldNum" sz="quarter" idx="12"/>
          </p:nvPr>
        </p:nvSpPr>
        <p:spPr/>
        <p:txBody>
          <a:bodyPr/>
          <a:lstStyle>
            <a:lvl1pPr>
              <a:defRPr/>
            </a:lvl1pPr>
          </a:lstStyle>
          <a:p>
            <a:pPr>
              <a:defRPr/>
            </a:pPr>
            <a:fld id="{59388D3C-2079-48D7-B05D-316138ECA499}" type="slidenum">
              <a:rPr lang="en-US" altLang="en-US"/>
              <a:pPr>
                <a:defRPr/>
              </a:pPr>
              <a:t>‹#›</a:t>
            </a:fld>
            <a:endParaRPr lang="en-US" altLang="en-US"/>
          </a:p>
        </p:txBody>
      </p:sp>
    </p:spTree>
    <p:extLst>
      <p:ext uri="{BB962C8B-B14F-4D97-AF65-F5344CB8AC3E}">
        <p14:creationId xmlns:p14="http://schemas.microsoft.com/office/powerpoint/2010/main" val="343281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89626FB-A3C4-4987-A4A6-D6CCF1874694}"/>
              </a:ext>
            </a:extLst>
          </p:cNvPr>
          <p:cNvSpPr>
            <a:spLocks noGrp="1"/>
          </p:cNvSpPr>
          <p:nvPr>
            <p:ph type="dt" sz="half" idx="10"/>
          </p:nvPr>
        </p:nvSpPr>
        <p:spPr/>
        <p:txBody>
          <a:bodyPr/>
          <a:lstStyle>
            <a:lvl1pPr>
              <a:defRPr/>
            </a:lvl1pPr>
          </a:lstStyle>
          <a:p>
            <a:pPr>
              <a:defRPr/>
            </a:pPr>
            <a:fld id="{B1845B7F-D9C0-4D3E-BB5D-4D6E89D8B345}" type="datetimeFigureOut">
              <a:rPr lang="en-US"/>
              <a:pPr>
                <a:defRPr/>
              </a:pPr>
              <a:t>8/21/2019</a:t>
            </a:fld>
            <a:endParaRPr lang="en-US"/>
          </a:p>
        </p:txBody>
      </p:sp>
      <p:sp>
        <p:nvSpPr>
          <p:cNvPr id="6" name="Footer Placeholder 4">
            <a:extLst>
              <a:ext uri="{FF2B5EF4-FFF2-40B4-BE49-F238E27FC236}">
                <a16:creationId xmlns:a16="http://schemas.microsoft.com/office/drawing/2014/main" id="{FCA068A6-416B-4E10-B179-A8D9DE1D69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EB3E71-2A84-46D0-A50D-64012EB8E1CA}"/>
              </a:ext>
            </a:extLst>
          </p:cNvPr>
          <p:cNvSpPr>
            <a:spLocks noGrp="1"/>
          </p:cNvSpPr>
          <p:nvPr>
            <p:ph type="sldNum" sz="quarter" idx="12"/>
          </p:nvPr>
        </p:nvSpPr>
        <p:spPr/>
        <p:txBody>
          <a:bodyPr/>
          <a:lstStyle>
            <a:lvl1pPr>
              <a:defRPr/>
            </a:lvl1pPr>
          </a:lstStyle>
          <a:p>
            <a:pPr>
              <a:defRPr/>
            </a:pPr>
            <a:fld id="{DD34212B-4ACA-49D1-8080-6E4D21B90BD4}" type="slidenum">
              <a:rPr lang="en-US" altLang="en-US"/>
              <a:pPr>
                <a:defRPr/>
              </a:pPr>
              <a:t>‹#›</a:t>
            </a:fld>
            <a:endParaRPr lang="en-US" altLang="en-US"/>
          </a:p>
        </p:txBody>
      </p:sp>
    </p:spTree>
    <p:extLst>
      <p:ext uri="{BB962C8B-B14F-4D97-AF65-F5344CB8AC3E}">
        <p14:creationId xmlns:p14="http://schemas.microsoft.com/office/powerpoint/2010/main" val="356687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AFFFC09-300D-468A-84D6-66DAA2D65568}"/>
              </a:ext>
            </a:extLst>
          </p:cNvPr>
          <p:cNvSpPr>
            <a:spLocks noGrp="1"/>
          </p:cNvSpPr>
          <p:nvPr>
            <p:ph type="dt" sz="half" idx="10"/>
          </p:nvPr>
        </p:nvSpPr>
        <p:spPr/>
        <p:txBody>
          <a:bodyPr/>
          <a:lstStyle>
            <a:lvl1pPr>
              <a:defRPr/>
            </a:lvl1pPr>
          </a:lstStyle>
          <a:p>
            <a:pPr>
              <a:defRPr/>
            </a:pPr>
            <a:fld id="{93E51DED-E52F-4955-9D29-46D0BD7DA87F}" type="datetimeFigureOut">
              <a:rPr lang="en-US"/>
              <a:pPr>
                <a:defRPr/>
              </a:pPr>
              <a:t>8/21/2019</a:t>
            </a:fld>
            <a:endParaRPr lang="en-US"/>
          </a:p>
        </p:txBody>
      </p:sp>
      <p:sp>
        <p:nvSpPr>
          <p:cNvPr id="8" name="Footer Placeholder 4">
            <a:extLst>
              <a:ext uri="{FF2B5EF4-FFF2-40B4-BE49-F238E27FC236}">
                <a16:creationId xmlns:a16="http://schemas.microsoft.com/office/drawing/2014/main" id="{8144DD6C-17C9-4933-B273-E764F272FAA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BC551A-536B-43CE-BEB2-2D3ED38A858F}"/>
              </a:ext>
            </a:extLst>
          </p:cNvPr>
          <p:cNvSpPr>
            <a:spLocks noGrp="1"/>
          </p:cNvSpPr>
          <p:nvPr>
            <p:ph type="sldNum" sz="quarter" idx="12"/>
          </p:nvPr>
        </p:nvSpPr>
        <p:spPr/>
        <p:txBody>
          <a:bodyPr/>
          <a:lstStyle>
            <a:lvl1pPr>
              <a:defRPr/>
            </a:lvl1pPr>
          </a:lstStyle>
          <a:p>
            <a:pPr>
              <a:defRPr/>
            </a:pPr>
            <a:fld id="{2BD3BB5F-9C5B-47FB-8710-22A5AEEE453A}" type="slidenum">
              <a:rPr lang="en-US" altLang="en-US"/>
              <a:pPr>
                <a:defRPr/>
              </a:pPr>
              <a:t>‹#›</a:t>
            </a:fld>
            <a:endParaRPr lang="en-US" altLang="en-US"/>
          </a:p>
        </p:txBody>
      </p:sp>
    </p:spTree>
    <p:extLst>
      <p:ext uri="{BB962C8B-B14F-4D97-AF65-F5344CB8AC3E}">
        <p14:creationId xmlns:p14="http://schemas.microsoft.com/office/powerpoint/2010/main" val="186549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4A1F836-5C91-4CD3-8F22-5615B2BDD822}"/>
              </a:ext>
            </a:extLst>
          </p:cNvPr>
          <p:cNvSpPr>
            <a:spLocks noGrp="1"/>
          </p:cNvSpPr>
          <p:nvPr>
            <p:ph type="dt" sz="half" idx="10"/>
          </p:nvPr>
        </p:nvSpPr>
        <p:spPr/>
        <p:txBody>
          <a:bodyPr/>
          <a:lstStyle>
            <a:lvl1pPr>
              <a:defRPr/>
            </a:lvl1pPr>
          </a:lstStyle>
          <a:p>
            <a:pPr>
              <a:defRPr/>
            </a:pPr>
            <a:fld id="{AA1BE2C3-A409-4300-8A60-6FD6A7ED07EB}" type="datetimeFigureOut">
              <a:rPr lang="en-US"/>
              <a:pPr>
                <a:defRPr/>
              </a:pPr>
              <a:t>8/21/2019</a:t>
            </a:fld>
            <a:endParaRPr lang="en-US"/>
          </a:p>
        </p:txBody>
      </p:sp>
      <p:sp>
        <p:nvSpPr>
          <p:cNvPr id="4" name="Footer Placeholder 4">
            <a:extLst>
              <a:ext uri="{FF2B5EF4-FFF2-40B4-BE49-F238E27FC236}">
                <a16:creationId xmlns:a16="http://schemas.microsoft.com/office/drawing/2014/main" id="{E6C81EC6-9B16-4D87-B58C-C7D84DCFAA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6F91DA-61D7-4442-8B0C-7BD78401F093}"/>
              </a:ext>
            </a:extLst>
          </p:cNvPr>
          <p:cNvSpPr>
            <a:spLocks noGrp="1"/>
          </p:cNvSpPr>
          <p:nvPr>
            <p:ph type="sldNum" sz="quarter" idx="12"/>
          </p:nvPr>
        </p:nvSpPr>
        <p:spPr/>
        <p:txBody>
          <a:bodyPr/>
          <a:lstStyle>
            <a:lvl1pPr>
              <a:defRPr/>
            </a:lvl1pPr>
          </a:lstStyle>
          <a:p>
            <a:pPr>
              <a:defRPr/>
            </a:pPr>
            <a:fld id="{10783B10-0FDB-4AC0-9952-234B175692B5}" type="slidenum">
              <a:rPr lang="en-US" altLang="en-US"/>
              <a:pPr>
                <a:defRPr/>
              </a:pPr>
              <a:t>‹#›</a:t>
            </a:fld>
            <a:endParaRPr lang="en-US" altLang="en-US"/>
          </a:p>
        </p:txBody>
      </p:sp>
    </p:spTree>
    <p:extLst>
      <p:ext uri="{BB962C8B-B14F-4D97-AF65-F5344CB8AC3E}">
        <p14:creationId xmlns:p14="http://schemas.microsoft.com/office/powerpoint/2010/main" val="4023562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748CF7-F73E-400D-AAD4-471DB675738A}"/>
              </a:ext>
            </a:extLst>
          </p:cNvPr>
          <p:cNvSpPr>
            <a:spLocks noGrp="1"/>
          </p:cNvSpPr>
          <p:nvPr>
            <p:ph type="dt" sz="half" idx="10"/>
          </p:nvPr>
        </p:nvSpPr>
        <p:spPr/>
        <p:txBody>
          <a:bodyPr/>
          <a:lstStyle>
            <a:lvl1pPr>
              <a:defRPr/>
            </a:lvl1pPr>
          </a:lstStyle>
          <a:p>
            <a:pPr>
              <a:defRPr/>
            </a:pPr>
            <a:fld id="{9E2FD92A-F60B-43E6-A0EA-5221D8F00EFA}" type="datetimeFigureOut">
              <a:rPr lang="en-US"/>
              <a:pPr>
                <a:defRPr/>
              </a:pPr>
              <a:t>8/21/2019</a:t>
            </a:fld>
            <a:endParaRPr lang="en-US"/>
          </a:p>
        </p:txBody>
      </p:sp>
      <p:sp>
        <p:nvSpPr>
          <p:cNvPr id="3" name="Footer Placeholder 4">
            <a:extLst>
              <a:ext uri="{FF2B5EF4-FFF2-40B4-BE49-F238E27FC236}">
                <a16:creationId xmlns:a16="http://schemas.microsoft.com/office/drawing/2014/main" id="{E2BC3C38-8CDE-4826-8B3B-5608DC8BDD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47CB99-A4C8-4CA3-B1FE-EC8DC51F4058}"/>
              </a:ext>
            </a:extLst>
          </p:cNvPr>
          <p:cNvSpPr>
            <a:spLocks noGrp="1"/>
          </p:cNvSpPr>
          <p:nvPr>
            <p:ph type="sldNum" sz="quarter" idx="12"/>
          </p:nvPr>
        </p:nvSpPr>
        <p:spPr/>
        <p:txBody>
          <a:bodyPr/>
          <a:lstStyle>
            <a:lvl1pPr>
              <a:defRPr/>
            </a:lvl1pPr>
          </a:lstStyle>
          <a:p>
            <a:pPr>
              <a:defRPr/>
            </a:pPr>
            <a:fld id="{E4E8F786-6B48-400B-AA9D-4FF1F9F19FBA}" type="slidenum">
              <a:rPr lang="en-US" altLang="en-US"/>
              <a:pPr>
                <a:defRPr/>
              </a:pPr>
              <a:t>‹#›</a:t>
            </a:fld>
            <a:endParaRPr lang="en-US" altLang="en-US"/>
          </a:p>
        </p:txBody>
      </p:sp>
    </p:spTree>
    <p:extLst>
      <p:ext uri="{BB962C8B-B14F-4D97-AF65-F5344CB8AC3E}">
        <p14:creationId xmlns:p14="http://schemas.microsoft.com/office/powerpoint/2010/main" val="246540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F6463A-E35D-426E-A9EC-43E4E8027B52}"/>
              </a:ext>
            </a:extLst>
          </p:cNvPr>
          <p:cNvSpPr>
            <a:spLocks noGrp="1"/>
          </p:cNvSpPr>
          <p:nvPr>
            <p:ph type="dt" sz="half" idx="10"/>
          </p:nvPr>
        </p:nvSpPr>
        <p:spPr/>
        <p:txBody>
          <a:bodyPr/>
          <a:lstStyle>
            <a:lvl1pPr>
              <a:defRPr/>
            </a:lvl1pPr>
          </a:lstStyle>
          <a:p>
            <a:pPr>
              <a:defRPr/>
            </a:pPr>
            <a:fld id="{34A2E6EC-A4AA-4209-8180-D55503EB3751}" type="datetimeFigureOut">
              <a:rPr lang="en-US"/>
              <a:pPr>
                <a:defRPr/>
              </a:pPr>
              <a:t>8/21/2019</a:t>
            </a:fld>
            <a:endParaRPr lang="en-US"/>
          </a:p>
        </p:txBody>
      </p:sp>
      <p:sp>
        <p:nvSpPr>
          <p:cNvPr id="6" name="Footer Placeholder 4">
            <a:extLst>
              <a:ext uri="{FF2B5EF4-FFF2-40B4-BE49-F238E27FC236}">
                <a16:creationId xmlns:a16="http://schemas.microsoft.com/office/drawing/2014/main" id="{22DC4CBB-876F-4B87-AAE5-EB26A8DEA4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799522-8A4B-4713-A98B-2AB7D5098A07}"/>
              </a:ext>
            </a:extLst>
          </p:cNvPr>
          <p:cNvSpPr>
            <a:spLocks noGrp="1"/>
          </p:cNvSpPr>
          <p:nvPr>
            <p:ph type="sldNum" sz="quarter" idx="12"/>
          </p:nvPr>
        </p:nvSpPr>
        <p:spPr/>
        <p:txBody>
          <a:bodyPr/>
          <a:lstStyle>
            <a:lvl1pPr>
              <a:defRPr/>
            </a:lvl1pPr>
          </a:lstStyle>
          <a:p>
            <a:pPr>
              <a:defRPr/>
            </a:pPr>
            <a:fld id="{9A030886-D6AF-45C6-A062-24D4C45BC2F5}" type="slidenum">
              <a:rPr lang="en-US" altLang="en-US"/>
              <a:pPr>
                <a:defRPr/>
              </a:pPr>
              <a:t>‹#›</a:t>
            </a:fld>
            <a:endParaRPr lang="en-US" altLang="en-US"/>
          </a:p>
        </p:txBody>
      </p:sp>
    </p:spTree>
    <p:extLst>
      <p:ext uri="{BB962C8B-B14F-4D97-AF65-F5344CB8AC3E}">
        <p14:creationId xmlns:p14="http://schemas.microsoft.com/office/powerpoint/2010/main" val="256533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044391-CD66-4BD8-869A-B4E025F0E117}"/>
              </a:ext>
            </a:extLst>
          </p:cNvPr>
          <p:cNvSpPr>
            <a:spLocks noGrp="1"/>
          </p:cNvSpPr>
          <p:nvPr>
            <p:ph type="dt" sz="half" idx="10"/>
          </p:nvPr>
        </p:nvSpPr>
        <p:spPr/>
        <p:txBody>
          <a:bodyPr/>
          <a:lstStyle>
            <a:lvl1pPr>
              <a:defRPr/>
            </a:lvl1pPr>
          </a:lstStyle>
          <a:p>
            <a:pPr>
              <a:defRPr/>
            </a:pPr>
            <a:fld id="{942E22F7-4C63-4084-8A3E-AD3F6CB21F4D}" type="datetimeFigureOut">
              <a:rPr lang="en-US"/>
              <a:pPr>
                <a:defRPr/>
              </a:pPr>
              <a:t>8/21/2019</a:t>
            </a:fld>
            <a:endParaRPr lang="en-US"/>
          </a:p>
        </p:txBody>
      </p:sp>
      <p:sp>
        <p:nvSpPr>
          <p:cNvPr id="6" name="Footer Placeholder 4">
            <a:extLst>
              <a:ext uri="{FF2B5EF4-FFF2-40B4-BE49-F238E27FC236}">
                <a16:creationId xmlns:a16="http://schemas.microsoft.com/office/drawing/2014/main" id="{177B9FD4-9E7B-4562-A6FD-9D01C729A7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4ED586-2471-4B0C-BE1E-50BE10A672C5}"/>
              </a:ext>
            </a:extLst>
          </p:cNvPr>
          <p:cNvSpPr>
            <a:spLocks noGrp="1"/>
          </p:cNvSpPr>
          <p:nvPr>
            <p:ph type="sldNum" sz="quarter" idx="12"/>
          </p:nvPr>
        </p:nvSpPr>
        <p:spPr/>
        <p:txBody>
          <a:bodyPr/>
          <a:lstStyle>
            <a:lvl1pPr>
              <a:defRPr/>
            </a:lvl1pPr>
          </a:lstStyle>
          <a:p>
            <a:pPr>
              <a:defRPr/>
            </a:pPr>
            <a:fld id="{048E8C68-58CD-408D-AE19-F587A1E2DB79}" type="slidenum">
              <a:rPr lang="en-US" altLang="en-US"/>
              <a:pPr>
                <a:defRPr/>
              </a:pPr>
              <a:t>‹#›</a:t>
            </a:fld>
            <a:endParaRPr lang="en-US" altLang="en-US"/>
          </a:p>
        </p:txBody>
      </p:sp>
    </p:spTree>
    <p:extLst>
      <p:ext uri="{BB962C8B-B14F-4D97-AF65-F5344CB8AC3E}">
        <p14:creationId xmlns:p14="http://schemas.microsoft.com/office/powerpoint/2010/main" val="211878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D8246F-7B21-4F6A-B8AD-1138F0A5D3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0A6A207-A94C-413D-897D-BB3BE2A14D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CE0EDD-B6E2-4F51-A324-A8061D4C268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4B7BC10-5866-47DF-9C78-27CF763412BB}" type="datetimeFigureOut">
              <a:rPr lang="en-US"/>
              <a:pPr>
                <a:defRPr/>
              </a:pPr>
              <a:t>8/21/2019</a:t>
            </a:fld>
            <a:endParaRPr lang="en-US"/>
          </a:p>
        </p:txBody>
      </p:sp>
      <p:sp>
        <p:nvSpPr>
          <p:cNvPr id="5" name="Footer Placeholder 4">
            <a:extLst>
              <a:ext uri="{FF2B5EF4-FFF2-40B4-BE49-F238E27FC236}">
                <a16:creationId xmlns:a16="http://schemas.microsoft.com/office/drawing/2014/main" id="{C8DBFF02-A44C-49E3-AFAD-BD7D19A18D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331E782-3106-492E-82BD-5E8EA752E07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32F4BF4-077C-4AB8-A35F-66DEDE65FF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blia.com/bible/nasb95/Prov%201.7" TargetMode="External"/><Relationship Id="rId7" Type="http://schemas.openxmlformats.org/officeDocument/2006/relationships/hyperlink" Target="https://biblia.com/bible/nasb95/Gal%205.1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biblia.com/bible/nasb95/Prov%202.20" TargetMode="External"/><Relationship Id="rId5" Type="http://schemas.openxmlformats.org/officeDocument/2006/relationships/hyperlink" Target="https://biblia.com/bible/nasb95/Prov%202.6" TargetMode="External"/><Relationship Id="rId4" Type="http://schemas.openxmlformats.org/officeDocument/2006/relationships/hyperlink" Target="https://biblia.com/bible/nasb95/Prov%201.2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receptaustin.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receptaustin.org/proverbs_1_commentary#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895E8-E658-40C8-84BC-DC0A127FE86F}"/>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5" name="Title 1">
            <a:extLst>
              <a:ext uri="{FF2B5EF4-FFF2-40B4-BE49-F238E27FC236}">
                <a16:creationId xmlns:a16="http://schemas.microsoft.com/office/drawing/2014/main" id="{35966C98-2192-4B69-981E-534C678522EA}"/>
              </a:ext>
            </a:extLst>
          </p:cNvPr>
          <p:cNvSpPr>
            <a:spLocks noGrp="1"/>
          </p:cNvSpPr>
          <p:nvPr>
            <p:ph type="ctrTitle"/>
          </p:nvPr>
        </p:nvSpPr>
        <p:spPr>
          <a:xfrm>
            <a:off x="609600" y="-9525"/>
            <a:ext cx="8153400" cy="1000125"/>
          </a:xfrm>
        </p:spPr>
        <p:txBody>
          <a:bodyPr/>
          <a:lstStyle/>
          <a:p>
            <a:pPr eaLnBrk="1" hangingPunct="1"/>
            <a:r>
              <a:rPr lang="en-US" altLang="en-US" b="1" dirty="0"/>
              <a:t>Ecclesiastes </a:t>
            </a:r>
            <a:endParaRPr lang="en-US" altLang="en-US" dirty="0"/>
          </a:p>
        </p:txBody>
      </p:sp>
      <p:pic>
        <p:nvPicPr>
          <p:cNvPr id="3076" name="Picture 2" descr="A picture containing clothing&#10;&#10;Description automatically generated">
            <a:extLst>
              <a:ext uri="{FF2B5EF4-FFF2-40B4-BE49-F238E27FC236}">
                <a16:creationId xmlns:a16="http://schemas.microsoft.com/office/drawing/2014/main" id="{17CE96E4-6312-4A14-8C8D-3CC8E1CD2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44080"/>
            <a:ext cx="8000999"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Wisdom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304800" y="1143000"/>
            <a:ext cx="8610600" cy="5562600"/>
          </a:xfrm>
        </p:spPr>
        <p:txBody>
          <a:bodyPr/>
          <a:lstStyle/>
          <a:p>
            <a:pPr marL="0" indent="0" eaLnBrk="1" hangingPunct="1">
              <a:buNone/>
              <a:defRPr/>
            </a:pPr>
            <a:r>
              <a:rPr lang="en-US" sz="3000" b="1" dirty="0"/>
              <a:t>Chokmah</a:t>
            </a:r>
            <a:r>
              <a:rPr lang="en-US" sz="3000" dirty="0"/>
              <a:t> is the </a:t>
            </a:r>
            <a:r>
              <a:rPr lang="en-US" sz="3000" u="sng" dirty="0"/>
              <a:t>knowledge </a:t>
            </a:r>
            <a:r>
              <a:rPr lang="en-US" sz="3000" dirty="0"/>
              <a:t>and the </a:t>
            </a:r>
            <a:r>
              <a:rPr lang="en-US" sz="3000" u="sng" dirty="0"/>
              <a:t>ability</a:t>
            </a:r>
            <a:r>
              <a:rPr lang="en-US" sz="3000" dirty="0"/>
              <a:t> to make the right choices at the </a:t>
            </a:r>
            <a:r>
              <a:rPr lang="en-US" sz="3000" u="sng" dirty="0"/>
              <a:t>opportune</a:t>
            </a:r>
            <a:r>
              <a:rPr lang="en-US" sz="3000" dirty="0"/>
              <a:t> time. The consistency of making the right choice is an indication of one's spiritual maturity. (</a:t>
            </a:r>
            <a:r>
              <a:rPr lang="en-US" sz="2800" dirty="0"/>
              <a:t>Strong’s Concordance</a:t>
            </a:r>
            <a:r>
              <a:rPr lang="en-US" sz="3000" dirty="0"/>
              <a:t>) </a:t>
            </a:r>
          </a:p>
          <a:p>
            <a:pPr marL="0" indent="0" eaLnBrk="1" hangingPunct="1">
              <a:buNone/>
              <a:defRPr/>
            </a:pPr>
            <a:r>
              <a:rPr lang="en-US" sz="3000" dirty="0"/>
              <a:t>The prerequisite for this "</a:t>
            </a:r>
            <a:r>
              <a:rPr lang="en-US" sz="3000" b="1" dirty="0"/>
              <a:t>wisdom</a:t>
            </a:r>
            <a:r>
              <a:rPr lang="en-US" sz="3000" dirty="0"/>
              <a:t>" is the fear of the Lord (</a:t>
            </a:r>
            <a:r>
              <a:rPr lang="en-US" sz="3000" dirty="0">
                <a:hlinkClick r:id="rId3">
                  <a:extLst>
                    <a:ext uri="{A12FA001-AC4F-418D-AE19-62706E023703}">
                      <ahyp:hlinkClr xmlns:ahyp="http://schemas.microsoft.com/office/drawing/2018/hyperlinkcolor" val="tx"/>
                    </a:ext>
                  </a:extLst>
                </a:hlinkClick>
              </a:rPr>
              <a:t>Prov. 1:7</a:t>
            </a:r>
            <a:r>
              <a:rPr lang="en-US" sz="3000" dirty="0"/>
              <a:t>). "</a:t>
            </a:r>
            <a:r>
              <a:rPr lang="en-US" sz="3000" b="1" dirty="0"/>
              <a:t>Wisdom</a:t>
            </a:r>
            <a:r>
              <a:rPr lang="en-US" sz="3000" dirty="0"/>
              <a:t>" is personified as crying out for disciples who will do everything to pursue her (</a:t>
            </a:r>
            <a:r>
              <a:rPr lang="en-US" sz="3000" dirty="0">
                <a:hlinkClick r:id="rId4">
                  <a:extLst>
                    <a:ext uri="{A12FA001-AC4F-418D-AE19-62706E023703}">
                      <ahyp:hlinkClr xmlns:ahyp="http://schemas.microsoft.com/office/drawing/2018/hyperlinkcolor" val="tx"/>
                    </a:ext>
                  </a:extLst>
                </a:hlinkClick>
              </a:rPr>
              <a:t>Prov. 1:20</a:t>
            </a:r>
            <a:r>
              <a:rPr lang="en-US" sz="3000" dirty="0"/>
              <a:t>). The person who seeks </a:t>
            </a:r>
            <a:r>
              <a:rPr lang="en-US" sz="3000" b="1" dirty="0" err="1"/>
              <a:t>chokmah</a:t>
            </a:r>
            <a:r>
              <a:rPr lang="en-US" sz="3000" dirty="0"/>
              <a:t> diligently will receive understanding: (</a:t>
            </a:r>
            <a:r>
              <a:rPr lang="en-US" sz="3000" dirty="0">
                <a:hlinkClick r:id="rId5">
                  <a:extLst>
                    <a:ext uri="{A12FA001-AC4F-418D-AE19-62706E023703}">
                      <ahyp:hlinkClr xmlns:ahyp="http://schemas.microsoft.com/office/drawing/2018/hyperlinkcolor" val="tx"/>
                    </a:ext>
                  </a:extLst>
                </a:hlinkClick>
              </a:rPr>
              <a:t>Prov. 2:6</a:t>
            </a:r>
            <a:r>
              <a:rPr lang="en-US" sz="3000" dirty="0"/>
              <a:t>) and will benefit in life by walking with God (</a:t>
            </a:r>
            <a:r>
              <a:rPr lang="en-US" sz="3000" dirty="0">
                <a:hlinkClick r:id="rId6">
                  <a:extLst>
                    <a:ext uri="{A12FA001-AC4F-418D-AE19-62706E023703}">
                      <ahyp:hlinkClr xmlns:ahyp="http://schemas.microsoft.com/office/drawing/2018/hyperlinkcolor" val="tx"/>
                    </a:ext>
                  </a:extLst>
                </a:hlinkClick>
              </a:rPr>
              <a:t>Prov. 2:20</a:t>
            </a:r>
            <a:r>
              <a:rPr lang="en-US" sz="3000" dirty="0"/>
              <a:t>, </a:t>
            </a:r>
            <a:r>
              <a:rPr lang="en-US" sz="3000" dirty="0" err="1"/>
              <a:t>cf</a:t>
            </a:r>
            <a:r>
              <a:rPr lang="en-US" sz="3000" dirty="0"/>
              <a:t> </a:t>
            </a:r>
            <a:r>
              <a:rPr lang="en-US" sz="3000" dirty="0">
                <a:hlinkClick r:id="rId7">
                  <a:extLst>
                    <a:ext uri="{A12FA001-AC4F-418D-AE19-62706E023703}">
                      <ahyp:hlinkClr xmlns:ahyp="http://schemas.microsoft.com/office/drawing/2018/hyperlinkcolor" val="tx"/>
                    </a:ext>
                  </a:extLst>
                </a:hlinkClick>
              </a:rPr>
              <a:t>Gal 5:16</a:t>
            </a:r>
            <a:r>
              <a:rPr lang="en-US" sz="3000" dirty="0"/>
              <a:t>).</a:t>
            </a:r>
          </a:p>
          <a:p>
            <a:pPr marL="0" indent="0" eaLnBrk="1" hangingPunct="1">
              <a:buNone/>
              <a:defRPr/>
            </a:pPr>
            <a:endParaRPr lang="en-US" altLang="en-US" sz="3000" b="1" dirty="0"/>
          </a:p>
        </p:txBody>
      </p:sp>
    </p:spTree>
    <p:extLst>
      <p:ext uri="{BB962C8B-B14F-4D97-AF65-F5344CB8AC3E}">
        <p14:creationId xmlns:p14="http://schemas.microsoft.com/office/powerpoint/2010/main" val="199403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Wisdom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304800" y="1143000"/>
            <a:ext cx="8610600" cy="5562600"/>
          </a:xfrm>
        </p:spPr>
        <p:txBody>
          <a:bodyPr/>
          <a:lstStyle/>
          <a:p>
            <a:r>
              <a:rPr lang="en-US" sz="3000" b="1" dirty="0"/>
              <a:t>J. I. Packer</a:t>
            </a:r>
            <a:r>
              <a:rPr lang="en-US" sz="3000" dirty="0"/>
              <a:t> said that "Wisdom is the power to see and the inclination to choose the best and highest goal, together with the surest means of attaining it."</a:t>
            </a:r>
          </a:p>
          <a:p>
            <a:r>
              <a:rPr lang="en-US" sz="3000" b="1" dirty="0"/>
              <a:t>John Calvin</a:t>
            </a:r>
            <a:r>
              <a:rPr lang="en-US" sz="3000" dirty="0"/>
              <a:t> wrote that "True wisdom consists principally of two parts: the knowledge of God, and the knowledge of ourselves!</a:t>
            </a:r>
          </a:p>
          <a:p>
            <a:r>
              <a:rPr lang="en-US" sz="3000" b="1" dirty="0"/>
              <a:t>Vance </a:t>
            </a:r>
            <a:r>
              <a:rPr lang="en-US" sz="3000" b="1" dirty="0" err="1"/>
              <a:t>Havner</a:t>
            </a:r>
            <a:r>
              <a:rPr lang="en-US" sz="3000" b="1" dirty="0"/>
              <a:t> </a:t>
            </a:r>
            <a:r>
              <a:rPr lang="en-US" sz="3000" dirty="0"/>
              <a:t>said "If you lack knowledge, go to school. If you lack wisdom, get on your knees! Knowledge is not wisdom. Wisdom is proper use of knowledge.“ (</a:t>
            </a:r>
            <a:r>
              <a:rPr lang="en-US" sz="2400" dirty="0"/>
              <a:t>Quotes from </a:t>
            </a:r>
            <a:r>
              <a:rPr lang="en-US" sz="2000" dirty="0">
                <a:hlinkClick r:id="rId3"/>
              </a:rPr>
              <a:t>https://www.preceptaustin.org/</a:t>
            </a:r>
            <a:r>
              <a:rPr lang="en-US" sz="2000" dirty="0"/>
              <a:t>)</a:t>
            </a:r>
          </a:p>
          <a:p>
            <a:pPr marL="0" indent="0" eaLnBrk="1" hangingPunct="1">
              <a:buNone/>
              <a:defRPr/>
            </a:pPr>
            <a:endParaRPr lang="en-US" altLang="en-US" sz="3000" b="1" dirty="0"/>
          </a:p>
        </p:txBody>
      </p:sp>
    </p:spTree>
    <p:extLst>
      <p:ext uri="{BB962C8B-B14F-4D97-AF65-F5344CB8AC3E}">
        <p14:creationId xmlns:p14="http://schemas.microsoft.com/office/powerpoint/2010/main" val="401330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Wisdom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304800" y="1143000"/>
            <a:ext cx="8610600" cy="5562600"/>
          </a:xfrm>
        </p:spPr>
        <p:txBody>
          <a:bodyPr/>
          <a:lstStyle/>
          <a:p>
            <a:r>
              <a:rPr lang="en-US" sz="3000" b="1" dirty="0"/>
              <a:t>Adrian Rogers</a:t>
            </a:r>
            <a:r>
              <a:rPr lang="en-US" sz="3000" dirty="0"/>
              <a:t> said "Wisdom is the ability to see life from God's point of view.“ "Wise people know how to learn; they never seek knowledge for their own sake. They know how to talk; they speak the truth in love. They know how to act; they pursue justice and evade evil. Perceptive people balance their words and actions. They say and do the right things at the right time for the right reasons. The discerning person soon realizes that biblical wisdom is more about practice than philosophy. Wise people live skillfully. They apply heavenly counsel to earthly conduct." </a:t>
            </a:r>
            <a:r>
              <a:rPr lang="en-US" sz="2400" dirty="0"/>
              <a:t>(Today in the Word)</a:t>
            </a:r>
          </a:p>
          <a:p>
            <a:pPr marL="0" indent="0" eaLnBrk="1" hangingPunct="1">
              <a:buNone/>
              <a:defRPr/>
            </a:pPr>
            <a:endParaRPr lang="en-US" altLang="en-US" sz="3000" b="1" dirty="0"/>
          </a:p>
        </p:txBody>
      </p:sp>
    </p:spTree>
    <p:extLst>
      <p:ext uri="{BB962C8B-B14F-4D97-AF65-F5344CB8AC3E}">
        <p14:creationId xmlns:p14="http://schemas.microsoft.com/office/powerpoint/2010/main" val="18127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Solomon the Man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685800" y="1319213"/>
            <a:ext cx="8001000" cy="5386387"/>
          </a:xfrm>
        </p:spPr>
        <p:txBody>
          <a:bodyPr/>
          <a:lstStyle/>
          <a:p>
            <a:pPr marL="0" indent="0">
              <a:buNone/>
            </a:pPr>
            <a:r>
              <a:rPr lang="en-US" b="1" dirty="0"/>
              <a:t>2 Chronicles 1:10-12</a:t>
            </a:r>
            <a:r>
              <a:rPr lang="en-US" dirty="0"/>
              <a:t> (Parallel passage) </a:t>
            </a:r>
          </a:p>
          <a:p>
            <a:pPr marL="0" indent="0">
              <a:buNone/>
            </a:pPr>
            <a:r>
              <a:rPr lang="en-US" sz="2800" b="1" baseline="30000" dirty="0"/>
              <a:t>10 </a:t>
            </a:r>
            <a:r>
              <a:rPr lang="en-US" sz="2800" dirty="0"/>
              <a:t>Give me now </a:t>
            </a:r>
            <a:r>
              <a:rPr lang="en-US" sz="2800" b="1" dirty="0"/>
              <a:t>wisdom and knowledge</a:t>
            </a:r>
            <a:r>
              <a:rPr lang="en-US" sz="2800" dirty="0"/>
              <a:t>, that I may go out and come in before this people: for who can judge this thy people, that is so great?</a:t>
            </a:r>
          </a:p>
          <a:p>
            <a:pPr marL="0" indent="0">
              <a:buNone/>
            </a:pPr>
            <a:r>
              <a:rPr lang="en-US" sz="2800" b="1" baseline="30000" dirty="0"/>
              <a:t>11 </a:t>
            </a:r>
            <a:r>
              <a:rPr lang="en-US" sz="2800" dirty="0"/>
              <a:t>And God said to Solomon, Because this was in thine heart, and thou hast not asked riches, wealth, or </a:t>
            </a:r>
            <a:r>
              <a:rPr lang="en-US" sz="2800" dirty="0" err="1"/>
              <a:t>honour</a:t>
            </a:r>
            <a:r>
              <a:rPr lang="en-US" sz="2800" dirty="0"/>
              <a:t>, nor the life of thine enemies, neither yet hast asked long life; but hast asked </a:t>
            </a:r>
            <a:r>
              <a:rPr lang="en-US" sz="2800" b="1" dirty="0"/>
              <a:t>wisdom and knowledge </a:t>
            </a:r>
            <a:r>
              <a:rPr lang="en-US" sz="2800" dirty="0"/>
              <a:t>for thyself, that thou mayest judge my people, over whom I have made thee king:</a:t>
            </a:r>
          </a:p>
          <a:p>
            <a:pPr marL="0" indent="0" eaLnBrk="1" hangingPunct="1">
              <a:buFont typeface="Arial" panose="020B0604020202020204" pitchFamily="34" charset="0"/>
              <a:buNone/>
              <a:defRPr/>
            </a:pPr>
            <a:endParaRPr lang="en-US" altLang="en-US" sz="3000" b="1" dirty="0"/>
          </a:p>
        </p:txBody>
      </p:sp>
    </p:spTree>
    <p:extLst>
      <p:ext uri="{BB962C8B-B14F-4D97-AF65-F5344CB8AC3E}">
        <p14:creationId xmlns:p14="http://schemas.microsoft.com/office/powerpoint/2010/main" val="2866393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Solomon the Man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685800" y="1319213"/>
            <a:ext cx="8001000" cy="5386387"/>
          </a:xfrm>
        </p:spPr>
        <p:txBody>
          <a:bodyPr/>
          <a:lstStyle/>
          <a:p>
            <a:pPr marL="0" indent="0" eaLnBrk="1" hangingPunct="1">
              <a:buNone/>
              <a:defRPr/>
            </a:pPr>
            <a:r>
              <a:rPr lang="en-US" b="1" baseline="30000" dirty="0"/>
              <a:t>12 </a:t>
            </a:r>
            <a:r>
              <a:rPr lang="en-US" b="1" dirty="0"/>
              <a:t>Wisdom and knowledge </a:t>
            </a:r>
            <a:r>
              <a:rPr lang="en-US" dirty="0"/>
              <a:t>is granted unto thee; and I will give thee </a:t>
            </a:r>
            <a:r>
              <a:rPr lang="en-US" dirty="0">
                <a:highlight>
                  <a:srgbClr val="FFFF00"/>
                </a:highlight>
              </a:rPr>
              <a:t>riches,</a:t>
            </a:r>
            <a:r>
              <a:rPr lang="en-US" dirty="0"/>
              <a:t> and </a:t>
            </a:r>
            <a:r>
              <a:rPr lang="en-US" dirty="0">
                <a:highlight>
                  <a:srgbClr val="FFFF00"/>
                </a:highlight>
              </a:rPr>
              <a:t>wealth</a:t>
            </a:r>
            <a:r>
              <a:rPr lang="en-US" dirty="0"/>
              <a:t>, and </a:t>
            </a:r>
            <a:r>
              <a:rPr lang="en-US" dirty="0" err="1">
                <a:highlight>
                  <a:srgbClr val="FFFF00"/>
                </a:highlight>
              </a:rPr>
              <a:t>honour</a:t>
            </a:r>
            <a:r>
              <a:rPr lang="en-US" dirty="0">
                <a:highlight>
                  <a:srgbClr val="FFFF00"/>
                </a:highlight>
              </a:rPr>
              <a:t>,</a:t>
            </a:r>
            <a:r>
              <a:rPr lang="en-US" dirty="0"/>
              <a:t> such as none of the kings have had that have been before thee, neither shall there any after thee have the like.</a:t>
            </a:r>
          </a:p>
          <a:p>
            <a:pPr marL="0" indent="0" eaLnBrk="1" hangingPunct="1">
              <a:buFont typeface="Arial" panose="020B0604020202020204" pitchFamily="34" charset="0"/>
              <a:buNone/>
              <a:defRPr/>
            </a:pPr>
            <a:r>
              <a:rPr lang="en-US" altLang="en-US" sz="3000" b="1" dirty="0"/>
              <a:t>Wisdom – </a:t>
            </a:r>
            <a:r>
              <a:rPr lang="en-US" altLang="en-US" sz="3000" b="1" dirty="0" err="1"/>
              <a:t>chokmaw</a:t>
            </a:r>
            <a:r>
              <a:rPr lang="en-US" altLang="en-US" sz="3000" b="1" dirty="0"/>
              <a:t> – </a:t>
            </a:r>
            <a:r>
              <a:rPr lang="en-US" altLang="en-US" sz="3000" dirty="0"/>
              <a:t>skill, shrewdness, prudence  – the skillful use of knowledge to accomplish God’s purposes </a:t>
            </a:r>
          </a:p>
          <a:p>
            <a:pPr marL="0" indent="0" eaLnBrk="1" hangingPunct="1">
              <a:buFont typeface="Arial" panose="020B0604020202020204" pitchFamily="34" charset="0"/>
              <a:buNone/>
              <a:defRPr/>
            </a:pPr>
            <a:r>
              <a:rPr lang="en-US" altLang="en-US" sz="3000" b="1" dirty="0"/>
              <a:t>Knowledge – </a:t>
            </a:r>
            <a:r>
              <a:rPr lang="en-US" altLang="en-US" sz="3000" b="1" dirty="0" err="1"/>
              <a:t>Madda</a:t>
            </a:r>
            <a:r>
              <a:rPr lang="en-US" altLang="en-US" sz="3000" b="1" dirty="0"/>
              <a:t> </a:t>
            </a:r>
            <a:r>
              <a:rPr lang="en-US" altLang="en-US" sz="3000" dirty="0"/>
              <a:t>– Intellectual, understanding both at the head and heart level. </a:t>
            </a:r>
            <a:endParaRPr lang="en-US" altLang="en-US" sz="3000" b="1" dirty="0"/>
          </a:p>
        </p:txBody>
      </p:sp>
    </p:spTree>
    <p:extLst>
      <p:ext uri="{BB962C8B-B14F-4D97-AF65-F5344CB8AC3E}">
        <p14:creationId xmlns:p14="http://schemas.microsoft.com/office/powerpoint/2010/main" val="84388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Solomon the Man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685800" y="1319213"/>
            <a:ext cx="8001000" cy="5386387"/>
          </a:xfrm>
        </p:spPr>
        <p:txBody>
          <a:bodyPr/>
          <a:lstStyle/>
          <a:p>
            <a:pPr marL="0" indent="0" eaLnBrk="1" hangingPunct="1">
              <a:buNone/>
              <a:defRPr/>
            </a:pPr>
            <a:r>
              <a:rPr lang="en-US" altLang="en-US" sz="3000" b="1" dirty="0"/>
              <a:t>New Testament translation of “</a:t>
            </a:r>
            <a:r>
              <a:rPr lang="en-US" altLang="en-US" sz="3000" b="1" dirty="0" err="1"/>
              <a:t>kokmaw</a:t>
            </a:r>
            <a:r>
              <a:rPr lang="en-US" altLang="en-US" sz="3000" b="1" dirty="0"/>
              <a:t>” is “Sophia” same as OT – Skill for living </a:t>
            </a:r>
          </a:p>
          <a:p>
            <a:pPr marL="0" indent="0" eaLnBrk="1" hangingPunct="1">
              <a:buNone/>
              <a:defRPr/>
            </a:pPr>
            <a:r>
              <a:rPr lang="en-US" altLang="en-US" sz="3000" b="1" dirty="0"/>
              <a:t>James 1:5; 3:13-18 – “Sophia” </a:t>
            </a:r>
          </a:p>
          <a:p>
            <a:pPr eaLnBrk="1" hangingPunct="1">
              <a:defRPr/>
            </a:pPr>
            <a:r>
              <a:rPr lang="en-US" altLang="en-US" sz="3000" dirty="0"/>
              <a:t>God gives it </a:t>
            </a:r>
            <a:r>
              <a:rPr lang="en-US" altLang="en-US" sz="3000" dirty="0">
                <a:highlight>
                  <a:srgbClr val="FFFF00"/>
                </a:highlight>
              </a:rPr>
              <a:t>liberally</a:t>
            </a:r>
            <a:r>
              <a:rPr lang="en-US" altLang="en-US" sz="3000" dirty="0"/>
              <a:t> without any harsh words. </a:t>
            </a:r>
          </a:p>
          <a:p>
            <a:pPr eaLnBrk="1" hangingPunct="1">
              <a:defRPr/>
            </a:pPr>
            <a:r>
              <a:rPr lang="en-US" altLang="en-US" sz="3000" dirty="0"/>
              <a:t>Earthy wisdom is selfish, jealous, demonic. </a:t>
            </a:r>
          </a:p>
          <a:p>
            <a:pPr eaLnBrk="1" hangingPunct="1">
              <a:defRPr/>
            </a:pPr>
            <a:r>
              <a:rPr lang="en-US" altLang="en-US" sz="3000" dirty="0"/>
              <a:t>Heavenly wisdom is </a:t>
            </a:r>
            <a:r>
              <a:rPr lang="en-US" altLang="en-US" sz="3000" dirty="0">
                <a:highlight>
                  <a:srgbClr val="FFFF00"/>
                </a:highlight>
              </a:rPr>
              <a:t>p</a:t>
            </a:r>
            <a:r>
              <a:rPr lang="en-US" altLang="en-US" dirty="0">
                <a:highlight>
                  <a:srgbClr val="FFFF00"/>
                </a:highlight>
              </a:rPr>
              <a:t>ure</a:t>
            </a:r>
            <a:r>
              <a:rPr lang="en-US" altLang="en-US" dirty="0"/>
              <a:t>, </a:t>
            </a:r>
            <a:r>
              <a:rPr lang="en-US" altLang="en-US" dirty="0">
                <a:highlight>
                  <a:srgbClr val="FFFF00"/>
                </a:highlight>
              </a:rPr>
              <a:t>peaceable</a:t>
            </a:r>
            <a:r>
              <a:rPr lang="en-US" altLang="en-US" dirty="0"/>
              <a:t>, </a:t>
            </a:r>
            <a:r>
              <a:rPr lang="en-US" altLang="en-US" dirty="0">
                <a:highlight>
                  <a:srgbClr val="FFFF00"/>
                </a:highlight>
              </a:rPr>
              <a:t>reasonable, full of mercy, produces good fruits, unwavering, without hypocrisy and the seed of righteousness and peace</a:t>
            </a:r>
          </a:p>
          <a:p>
            <a:pPr marL="457200" lvl="1" indent="0" eaLnBrk="1" hangingPunct="1">
              <a:buNone/>
              <a:defRPr/>
            </a:pPr>
            <a:endParaRPr lang="en-US" altLang="en-US" dirty="0"/>
          </a:p>
        </p:txBody>
      </p:sp>
    </p:spTree>
    <p:extLst>
      <p:ext uri="{BB962C8B-B14F-4D97-AF65-F5344CB8AC3E}">
        <p14:creationId xmlns:p14="http://schemas.microsoft.com/office/powerpoint/2010/main" val="298941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11" name="Title 1">
            <a:extLst>
              <a:ext uri="{FF2B5EF4-FFF2-40B4-BE49-F238E27FC236}">
                <a16:creationId xmlns:a16="http://schemas.microsoft.com/office/drawing/2014/main" id="{7D715E47-9ACE-473B-B9F2-BE57DC608F3F}"/>
              </a:ext>
            </a:extLst>
          </p:cNvPr>
          <p:cNvSpPr>
            <a:spLocks noGrp="1"/>
          </p:cNvSpPr>
          <p:nvPr>
            <p:ph type="title"/>
          </p:nvPr>
        </p:nvSpPr>
        <p:spPr>
          <a:xfrm>
            <a:off x="457200" y="176213"/>
            <a:ext cx="8229600" cy="1143000"/>
          </a:xfrm>
        </p:spPr>
        <p:txBody>
          <a:bodyPr/>
          <a:lstStyle/>
          <a:p>
            <a:pPr eaLnBrk="1" hangingPunct="1"/>
            <a:r>
              <a:rPr lang="en-US" altLang="en-US" b="1" dirty="0"/>
              <a:t>Solomon the Man </a:t>
            </a:r>
          </a:p>
        </p:txBody>
      </p:sp>
      <p:sp>
        <p:nvSpPr>
          <p:cNvPr id="17412" name="Content Placeholder 2">
            <a:extLst>
              <a:ext uri="{FF2B5EF4-FFF2-40B4-BE49-F238E27FC236}">
                <a16:creationId xmlns:a16="http://schemas.microsoft.com/office/drawing/2014/main" id="{5B037AF5-D112-4259-A571-306A83BFEF04}"/>
              </a:ext>
            </a:extLst>
          </p:cNvPr>
          <p:cNvSpPr>
            <a:spLocks noGrp="1"/>
          </p:cNvSpPr>
          <p:nvPr>
            <p:ph idx="1"/>
          </p:nvPr>
        </p:nvSpPr>
        <p:spPr>
          <a:xfrm>
            <a:off x="685800" y="1219200"/>
            <a:ext cx="8001000" cy="5105400"/>
          </a:xfrm>
        </p:spPr>
        <p:txBody>
          <a:bodyPr/>
          <a:lstStyle/>
          <a:p>
            <a:pPr marL="514350" indent="-514350" eaLnBrk="1" hangingPunct="1">
              <a:buFont typeface="+mj-lt"/>
              <a:buAutoNum type="arabicPeriod" startAt="4"/>
            </a:pPr>
            <a:r>
              <a:rPr lang="en-US" altLang="en-US" b="1" dirty="0"/>
              <a:t>What could Solomon have asked for and what benefit would they have been for him? </a:t>
            </a:r>
          </a:p>
          <a:p>
            <a:pPr marL="514350" indent="-514350" eaLnBrk="1" hangingPunct="1">
              <a:buFont typeface="+mj-lt"/>
              <a:buAutoNum type="arabicPeriod" startAt="4"/>
            </a:pPr>
            <a:r>
              <a:rPr lang="en-US" altLang="en-US" b="1" dirty="0"/>
              <a:t>How did God respond to Solomon’s request and what did he add? </a:t>
            </a:r>
          </a:p>
          <a:p>
            <a:pPr marL="514350" indent="-514350" eaLnBrk="1" hangingPunct="1">
              <a:buFont typeface="+mj-lt"/>
              <a:buAutoNum type="arabicPeriod" startAt="4"/>
            </a:pPr>
            <a:r>
              <a:rPr lang="en-US" altLang="en-US" b="1" dirty="0"/>
              <a:t>If you could have asked God for one thing what would you have asked for? Why?</a:t>
            </a:r>
          </a:p>
          <a:p>
            <a:pPr marL="514350" indent="-514350" eaLnBrk="1" hangingPunct="1">
              <a:buFont typeface="+mj-lt"/>
              <a:buAutoNum type="arabicPeriod" startAt="4"/>
            </a:pPr>
            <a:r>
              <a:rPr lang="en-US" altLang="en-US" b="1" dirty="0"/>
              <a:t>As you reflect over your life what gifts has God given to you?</a:t>
            </a:r>
          </a:p>
          <a:p>
            <a:pPr marL="514350" indent="-514350" eaLnBrk="1" hangingPunct="1">
              <a:buFont typeface="Calibri" panose="020F0502020204030204" pitchFamily="34" charset="0"/>
              <a:buAutoNum type="arabicPeriod" startAt="4"/>
            </a:pPr>
            <a:endParaRPr lang="en-US" alt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457200" y="176213"/>
            <a:ext cx="8229600" cy="1195387"/>
          </a:xfrm>
        </p:spPr>
        <p:txBody>
          <a:bodyPr/>
          <a:lstStyle/>
          <a:p>
            <a:pPr eaLnBrk="1" hangingPunct="1"/>
            <a:r>
              <a:rPr lang="en-US" altLang="en-US" sz="4000" b="1" dirty="0"/>
              <a:t>Capturing Solomon’s life on one page</a:t>
            </a:r>
          </a:p>
        </p:txBody>
      </p:sp>
      <p:sp>
        <p:nvSpPr>
          <p:cNvPr id="19460" name="Content Placeholder 2">
            <a:extLst>
              <a:ext uri="{FF2B5EF4-FFF2-40B4-BE49-F238E27FC236}">
                <a16:creationId xmlns:a16="http://schemas.microsoft.com/office/drawing/2014/main" id="{37B9473C-E9D0-4D24-ADD9-51497F207640}"/>
              </a:ext>
            </a:extLst>
          </p:cNvPr>
          <p:cNvSpPr>
            <a:spLocks noGrp="1"/>
          </p:cNvSpPr>
          <p:nvPr>
            <p:ph idx="1"/>
          </p:nvPr>
        </p:nvSpPr>
        <p:spPr>
          <a:xfrm>
            <a:off x="457200" y="1143000"/>
            <a:ext cx="8229600" cy="5181600"/>
          </a:xfrm>
        </p:spPr>
        <p:txBody>
          <a:bodyPr/>
          <a:lstStyle/>
          <a:p>
            <a:pPr marL="0" indent="0" eaLnBrk="1" hangingPunct="1">
              <a:buFont typeface="Arial" panose="020B0604020202020204" pitchFamily="34" charset="0"/>
              <a:buNone/>
            </a:pPr>
            <a:r>
              <a:rPr lang="en-US" altLang="en-US" b="1"/>
              <a:t>Horizontal Chart </a:t>
            </a:r>
          </a:p>
        </p:txBody>
      </p:sp>
      <p:sp>
        <p:nvSpPr>
          <p:cNvPr id="2" name="Rectangle 1">
            <a:extLst>
              <a:ext uri="{FF2B5EF4-FFF2-40B4-BE49-F238E27FC236}">
                <a16:creationId xmlns:a16="http://schemas.microsoft.com/office/drawing/2014/main" id="{42C5FD1D-D5A8-4A2D-AF03-2A8085793784}"/>
              </a:ext>
            </a:extLst>
          </p:cNvPr>
          <p:cNvSpPr/>
          <p:nvPr/>
        </p:nvSpPr>
        <p:spPr>
          <a:xfrm>
            <a:off x="762000" y="3733800"/>
            <a:ext cx="7772400" cy="2438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arallelogram 2">
            <a:extLst>
              <a:ext uri="{FF2B5EF4-FFF2-40B4-BE49-F238E27FC236}">
                <a16:creationId xmlns:a16="http://schemas.microsoft.com/office/drawing/2014/main" id="{AE4DC175-2FD9-4F64-9F3E-3D45C60CAD48}"/>
              </a:ext>
            </a:extLst>
          </p:cNvPr>
          <p:cNvSpPr/>
          <p:nvPr/>
        </p:nvSpPr>
        <p:spPr>
          <a:xfrm>
            <a:off x="762000" y="2362200"/>
            <a:ext cx="8153400" cy="1371600"/>
          </a:xfrm>
          <a:prstGeom prst="parallelogram">
            <a:avLst>
              <a:gd name="adj" fmla="val 2693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3" name="TextBox 4">
            <a:extLst>
              <a:ext uri="{FF2B5EF4-FFF2-40B4-BE49-F238E27FC236}">
                <a16:creationId xmlns:a16="http://schemas.microsoft.com/office/drawing/2014/main" id="{2C1AB27F-90C3-4935-8686-73239E9DD259}"/>
              </a:ext>
            </a:extLst>
          </p:cNvPr>
          <p:cNvSpPr txBox="1">
            <a:spLocks noChangeArrowheads="1"/>
          </p:cNvSpPr>
          <p:nvPr/>
        </p:nvSpPr>
        <p:spPr bwMode="auto">
          <a:xfrm>
            <a:off x="1936750" y="2743200"/>
            <a:ext cx="580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Major themes or division of his life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507" name="Title 1">
            <a:extLst>
              <a:ext uri="{FF2B5EF4-FFF2-40B4-BE49-F238E27FC236}">
                <a16:creationId xmlns:a16="http://schemas.microsoft.com/office/drawing/2014/main" id="{75644C73-A847-42D3-88FE-1C69DCC7B5DF}"/>
              </a:ext>
            </a:extLst>
          </p:cNvPr>
          <p:cNvSpPr>
            <a:spLocks noGrp="1"/>
          </p:cNvSpPr>
          <p:nvPr>
            <p:ph type="title"/>
          </p:nvPr>
        </p:nvSpPr>
        <p:spPr>
          <a:xfrm>
            <a:off x="457200" y="176213"/>
            <a:ext cx="8229600" cy="1195387"/>
          </a:xfrm>
        </p:spPr>
        <p:txBody>
          <a:bodyPr/>
          <a:lstStyle/>
          <a:p>
            <a:pPr eaLnBrk="1" hangingPunct="1"/>
            <a:r>
              <a:rPr lang="en-US" altLang="en-US" sz="4000" b="1" dirty="0"/>
              <a:t>Capturing Solomon’s life on one page</a:t>
            </a:r>
          </a:p>
        </p:txBody>
      </p:sp>
      <p:sp>
        <p:nvSpPr>
          <p:cNvPr id="21508" name="Content Placeholder 2">
            <a:extLst>
              <a:ext uri="{FF2B5EF4-FFF2-40B4-BE49-F238E27FC236}">
                <a16:creationId xmlns:a16="http://schemas.microsoft.com/office/drawing/2014/main" id="{8C7EEAF7-991D-42F8-A2F1-71B28AC77B05}"/>
              </a:ext>
            </a:extLst>
          </p:cNvPr>
          <p:cNvSpPr>
            <a:spLocks noGrp="1"/>
          </p:cNvSpPr>
          <p:nvPr>
            <p:ph idx="1"/>
          </p:nvPr>
        </p:nvSpPr>
        <p:spPr>
          <a:xfrm>
            <a:off x="457200" y="1143000"/>
            <a:ext cx="8229600" cy="5181600"/>
          </a:xfrm>
        </p:spPr>
        <p:txBody>
          <a:bodyPr/>
          <a:lstStyle/>
          <a:p>
            <a:pPr marL="0" indent="0" eaLnBrk="1" hangingPunct="1">
              <a:buFont typeface="Arial" panose="020B0604020202020204" pitchFamily="34" charset="0"/>
              <a:buNone/>
            </a:pPr>
            <a:r>
              <a:rPr lang="en-US" altLang="en-US" b="1" dirty="0"/>
              <a:t>Horizontal Chart – </a:t>
            </a:r>
            <a:r>
              <a:rPr lang="en-US" altLang="en-US" sz="2800" dirty="0"/>
              <a:t>Using the five background passages you would create five sections. </a:t>
            </a:r>
            <a:r>
              <a:rPr lang="en-US" altLang="en-US" b="1" dirty="0"/>
              <a:t> </a:t>
            </a:r>
          </a:p>
        </p:txBody>
      </p:sp>
      <p:sp>
        <p:nvSpPr>
          <p:cNvPr id="2" name="Rectangle 1">
            <a:extLst>
              <a:ext uri="{FF2B5EF4-FFF2-40B4-BE49-F238E27FC236}">
                <a16:creationId xmlns:a16="http://schemas.microsoft.com/office/drawing/2014/main" id="{42C5FD1D-D5A8-4A2D-AF03-2A8085793784}"/>
              </a:ext>
            </a:extLst>
          </p:cNvPr>
          <p:cNvSpPr/>
          <p:nvPr/>
        </p:nvSpPr>
        <p:spPr>
          <a:xfrm>
            <a:off x="762000" y="3733800"/>
            <a:ext cx="7772400" cy="2438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arallelogram 2">
            <a:extLst>
              <a:ext uri="{FF2B5EF4-FFF2-40B4-BE49-F238E27FC236}">
                <a16:creationId xmlns:a16="http://schemas.microsoft.com/office/drawing/2014/main" id="{AE4DC175-2FD9-4F64-9F3E-3D45C60CAD48}"/>
              </a:ext>
            </a:extLst>
          </p:cNvPr>
          <p:cNvSpPr/>
          <p:nvPr/>
        </p:nvSpPr>
        <p:spPr>
          <a:xfrm>
            <a:off x="762000" y="2362200"/>
            <a:ext cx="8153400" cy="1371600"/>
          </a:xfrm>
          <a:prstGeom prst="parallelogram">
            <a:avLst>
              <a:gd name="adj" fmla="val 2693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7" name="Straight Connector 6">
            <a:extLst>
              <a:ext uri="{FF2B5EF4-FFF2-40B4-BE49-F238E27FC236}">
                <a16:creationId xmlns:a16="http://schemas.microsoft.com/office/drawing/2014/main" id="{29D56AB3-526C-445C-BA53-F66989D352F8}"/>
              </a:ext>
            </a:extLst>
          </p:cNvPr>
          <p:cNvCxnSpPr/>
          <p:nvPr/>
        </p:nvCxnSpPr>
        <p:spPr>
          <a:xfrm flipH="1">
            <a:off x="2208213" y="2374900"/>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C47883-E7D3-4A62-8CE2-1AB3D64E8857}"/>
              </a:ext>
            </a:extLst>
          </p:cNvPr>
          <p:cNvCxnSpPr/>
          <p:nvPr/>
        </p:nvCxnSpPr>
        <p:spPr>
          <a:xfrm flipH="1">
            <a:off x="3668713" y="2338388"/>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9DE4CC-8353-4E19-B64E-42F904A7B2A9}"/>
              </a:ext>
            </a:extLst>
          </p:cNvPr>
          <p:cNvCxnSpPr/>
          <p:nvPr/>
        </p:nvCxnSpPr>
        <p:spPr>
          <a:xfrm flipH="1">
            <a:off x="5210175" y="2386013"/>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651A6F-823D-4B75-A1D8-4DA5A3F000BF}"/>
              </a:ext>
            </a:extLst>
          </p:cNvPr>
          <p:cNvCxnSpPr/>
          <p:nvPr/>
        </p:nvCxnSpPr>
        <p:spPr>
          <a:xfrm flipH="1">
            <a:off x="6935788" y="2338388"/>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DBDEAA-B3B2-4AFF-8CE0-C9DF590500AA}"/>
              </a:ext>
            </a:extLst>
          </p:cNvPr>
          <p:cNvSpPr txBox="1">
            <a:spLocks noChangeArrowheads="1"/>
          </p:cNvSpPr>
          <p:nvPr/>
        </p:nvSpPr>
        <p:spPr bwMode="auto">
          <a:xfrm>
            <a:off x="1066800" y="2667000"/>
            <a:ext cx="1165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Wisdom </a:t>
            </a:r>
          </a:p>
          <a:p>
            <a:pPr algn="ctr" eaLnBrk="1" hangingPunct="1">
              <a:spcBef>
                <a:spcPct val="0"/>
              </a:spcBef>
              <a:buFontTx/>
              <a:buNone/>
            </a:pPr>
            <a:r>
              <a:rPr lang="en-US" altLang="en-US" sz="1200">
                <a:latin typeface="Arial" panose="020B0604020202020204" pitchFamily="34" charset="0"/>
              </a:rPr>
              <a:t>1 Kings 3:3-15</a:t>
            </a:r>
          </a:p>
        </p:txBody>
      </p:sp>
      <p:sp>
        <p:nvSpPr>
          <p:cNvPr id="15" name="TextBox 14">
            <a:extLst>
              <a:ext uri="{FF2B5EF4-FFF2-40B4-BE49-F238E27FC236}">
                <a16:creationId xmlns:a16="http://schemas.microsoft.com/office/drawing/2014/main" id="{8F27886C-B99F-4B9B-AD2A-8A4EE2A8766C}"/>
              </a:ext>
            </a:extLst>
          </p:cNvPr>
          <p:cNvSpPr txBox="1">
            <a:spLocks noChangeArrowheads="1"/>
          </p:cNvSpPr>
          <p:nvPr/>
        </p:nvSpPr>
        <p:spPr bwMode="auto">
          <a:xfrm>
            <a:off x="2460625" y="2667000"/>
            <a:ext cx="1276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Ruling      </a:t>
            </a:r>
            <a:r>
              <a:rPr lang="en-US" altLang="en-US" sz="1200">
                <a:latin typeface="Arial" panose="020B0604020202020204" pitchFamily="34" charset="0"/>
              </a:rPr>
              <a:t>1 Kings 4:21-28</a:t>
            </a:r>
            <a:endParaRPr lang="en-US" altLang="en-US" sz="1800">
              <a:latin typeface="Arial" panose="020B0604020202020204" pitchFamily="34" charset="0"/>
            </a:endParaRPr>
          </a:p>
        </p:txBody>
      </p:sp>
      <p:sp>
        <p:nvSpPr>
          <p:cNvPr id="16" name="TextBox 15">
            <a:extLst>
              <a:ext uri="{FF2B5EF4-FFF2-40B4-BE49-F238E27FC236}">
                <a16:creationId xmlns:a16="http://schemas.microsoft.com/office/drawing/2014/main" id="{625A78C3-7C1C-4AED-96DB-A2F77A7521D6}"/>
              </a:ext>
            </a:extLst>
          </p:cNvPr>
          <p:cNvSpPr txBox="1">
            <a:spLocks noChangeArrowheads="1"/>
          </p:cNvSpPr>
          <p:nvPr/>
        </p:nvSpPr>
        <p:spPr bwMode="auto">
          <a:xfrm>
            <a:off x="3884613" y="2665413"/>
            <a:ext cx="1349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Writing        </a:t>
            </a:r>
            <a:r>
              <a:rPr lang="en-US" altLang="en-US" sz="1200">
                <a:latin typeface="Arial" panose="020B0604020202020204" pitchFamily="34" charset="0"/>
              </a:rPr>
              <a:t>1 Kings 4:29-34</a:t>
            </a:r>
            <a:r>
              <a:rPr lang="en-US" altLang="en-US" sz="1800">
                <a:latin typeface="Arial" panose="020B0604020202020204" pitchFamily="34" charset="0"/>
              </a:rPr>
              <a:t> </a:t>
            </a:r>
          </a:p>
        </p:txBody>
      </p:sp>
      <p:sp>
        <p:nvSpPr>
          <p:cNvPr id="17" name="TextBox 16">
            <a:extLst>
              <a:ext uri="{FF2B5EF4-FFF2-40B4-BE49-F238E27FC236}">
                <a16:creationId xmlns:a16="http://schemas.microsoft.com/office/drawing/2014/main" id="{60A2D994-752E-478F-95B4-D97EA810A04F}"/>
              </a:ext>
            </a:extLst>
          </p:cNvPr>
          <p:cNvSpPr txBox="1">
            <a:spLocks noChangeArrowheads="1"/>
          </p:cNvSpPr>
          <p:nvPr/>
        </p:nvSpPr>
        <p:spPr bwMode="auto">
          <a:xfrm>
            <a:off x="5538788" y="2665413"/>
            <a:ext cx="125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Building   </a:t>
            </a:r>
            <a:r>
              <a:rPr lang="en-US" altLang="en-US" sz="1200">
                <a:latin typeface="Arial" panose="020B0604020202020204" pitchFamily="34" charset="0"/>
              </a:rPr>
              <a:t>1 Kings 7:1-14</a:t>
            </a:r>
            <a:r>
              <a:rPr lang="en-US" altLang="en-US" sz="1800">
                <a:latin typeface="Arial" panose="020B0604020202020204" pitchFamily="34" charset="0"/>
              </a:rPr>
              <a:t>   </a:t>
            </a:r>
          </a:p>
        </p:txBody>
      </p:sp>
      <p:sp>
        <p:nvSpPr>
          <p:cNvPr id="18" name="TextBox 17">
            <a:extLst>
              <a:ext uri="{FF2B5EF4-FFF2-40B4-BE49-F238E27FC236}">
                <a16:creationId xmlns:a16="http://schemas.microsoft.com/office/drawing/2014/main" id="{4BA4B734-F9E9-400F-B2DA-46AC94EBEB1B}"/>
              </a:ext>
            </a:extLst>
          </p:cNvPr>
          <p:cNvSpPr txBox="1">
            <a:spLocks noChangeArrowheads="1"/>
          </p:cNvSpPr>
          <p:nvPr/>
        </p:nvSpPr>
        <p:spPr bwMode="auto">
          <a:xfrm>
            <a:off x="7132638" y="2665413"/>
            <a:ext cx="1300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Worship    </a:t>
            </a:r>
            <a:r>
              <a:rPr lang="en-US" altLang="en-US" sz="1200">
                <a:latin typeface="Arial" panose="020B0604020202020204" pitchFamily="34" charset="0"/>
              </a:rPr>
              <a:t>1 Kings 8:22-54</a:t>
            </a:r>
            <a:r>
              <a:rPr lang="en-US" altLang="en-US" sz="1800">
                <a:latin typeface="Arial" panose="020B0604020202020204" pitchFamily="34" charset="0"/>
              </a:rPr>
              <a:t>  </a:t>
            </a:r>
          </a:p>
        </p:txBody>
      </p:sp>
      <p:cxnSp>
        <p:nvCxnSpPr>
          <p:cNvPr id="14" name="Straight Connector 13">
            <a:extLst>
              <a:ext uri="{FF2B5EF4-FFF2-40B4-BE49-F238E27FC236}">
                <a16:creationId xmlns:a16="http://schemas.microsoft.com/office/drawing/2014/main" id="{31B881C7-1912-44A4-B9E0-9D0C2133118D}"/>
              </a:ext>
            </a:extLst>
          </p:cNvPr>
          <p:cNvCxnSpPr>
            <a:cxnSpLocks/>
          </p:cNvCxnSpPr>
          <p:nvPr/>
        </p:nvCxnSpPr>
        <p:spPr>
          <a:xfrm>
            <a:off x="2208213" y="3757613"/>
            <a:ext cx="0" cy="2424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58166F-3FD0-47D2-9CE7-CB6E0EFFEF6E}"/>
              </a:ext>
            </a:extLst>
          </p:cNvPr>
          <p:cNvCxnSpPr>
            <a:cxnSpLocks/>
          </p:cNvCxnSpPr>
          <p:nvPr/>
        </p:nvCxnSpPr>
        <p:spPr>
          <a:xfrm>
            <a:off x="3668713" y="3757613"/>
            <a:ext cx="0" cy="2424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F07DBB-7F07-4CBB-8A27-88CEC2929D91}"/>
              </a:ext>
            </a:extLst>
          </p:cNvPr>
          <p:cNvCxnSpPr>
            <a:cxnSpLocks/>
          </p:cNvCxnSpPr>
          <p:nvPr/>
        </p:nvCxnSpPr>
        <p:spPr>
          <a:xfrm>
            <a:off x="5235575" y="3757613"/>
            <a:ext cx="0" cy="2424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337F8D-A613-4DB5-9E4F-626C119CBE96}"/>
              </a:ext>
            </a:extLst>
          </p:cNvPr>
          <p:cNvCxnSpPr>
            <a:cxnSpLocks/>
          </p:cNvCxnSpPr>
          <p:nvPr/>
        </p:nvCxnSpPr>
        <p:spPr>
          <a:xfrm>
            <a:off x="6945313" y="3746500"/>
            <a:ext cx="0" cy="2425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036510B-14F1-444D-8DF4-3419898DEB98}"/>
              </a:ext>
            </a:extLst>
          </p:cNvPr>
          <p:cNvSpPr txBox="1">
            <a:spLocks noChangeArrowheads="1"/>
          </p:cNvSpPr>
          <p:nvPr/>
        </p:nvSpPr>
        <p:spPr bwMode="auto">
          <a:xfrm>
            <a:off x="762000" y="3757613"/>
            <a:ext cx="1436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Arial" panose="020B0604020202020204" pitchFamily="34" charset="0"/>
              </a:rPr>
              <a:t>Key Words or phrases  </a:t>
            </a:r>
          </a:p>
        </p:txBody>
      </p:sp>
      <p:sp>
        <p:nvSpPr>
          <p:cNvPr id="26" name="TextBox 25">
            <a:extLst>
              <a:ext uri="{FF2B5EF4-FFF2-40B4-BE49-F238E27FC236}">
                <a16:creationId xmlns:a16="http://schemas.microsoft.com/office/drawing/2014/main" id="{C57E184C-8250-4058-ABA7-9C259848425B}"/>
              </a:ext>
            </a:extLst>
          </p:cNvPr>
          <p:cNvSpPr txBox="1">
            <a:spLocks noChangeArrowheads="1"/>
          </p:cNvSpPr>
          <p:nvPr/>
        </p:nvSpPr>
        <p:spPr bwMode="auto">
          <a:xfrm>
            <a:off x="2232025" y="3757613"/>
            <a:ext cx="1436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Arial" panose="020B0604020202020204" pitchFamily="34" charset="0"/>
              </a:rPr>
              <a:t>Key Words or phrases  </a:t>
            </a:r>
          </a:p>
        </p:txBody>
      </p:sp>
      <p:sp>
        <p:nvSpPr>
          <p:cNvPr id="27" name="TextBox 26">
            <a:extLst>
              <a:ext uri="{FF2B5EF4-FFF2-40B4-BE49-F238E27FC236}">
                <a16:creationId xmlns:a16="http://schemas.microsoft.com/office/drawing/2014/main" id="{96C55EC6-EA2D-424D-9457-EA38080ADA34}"/>
              </a:ext>
            </a:extLst>
          </p:cNvPr>
          <p:cNvSpPr txBox="1">
            <a:spLocks noChangeArrowheads="1"/>
          </p:cNvSpPr>
          <p:nvPr/>
        </p:nvSpPr>
        <p:spPr bwMode="auto">
          <a:xfrm>
            <a:off x="3736975" y="3778250"/>
            <a:ext cx="1436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Arial" panose="020B0604020202020204" pitchFamily="34" charset="0"/>
              </a:rPr>
              <a:t>Key Words or phrases </a:t>
            </a:r>
          </a:p>
        </p:txBody>
      </p:sp>
      <p:sp>
        <p:nvSpPr>
          <p:cNvPr id="28" name="TextBox 27">
            <a:extLst>
              <a:ext uri="{FF2B5EF4-FFF2-40B4-BE49-F238E27FC236}">
                <a16:creationId xmlns:a16="http://schemas.microsoft.com/office/drawing/2014/main" id="{FED5D70F-24D7-4CDB-B9AF-A8B8E4D12DF9}"/>
              </a:ext>
            </a:extLst>
          </p:cNvPr>
          <p:cNvSpPr txBox="1">
            <a:spLocks noChangeArrowheads="1"/>
          </p:cNvSpPr>
          <p:nvPr/>
        </p:nvSpPr>
        <p:spPr bwMode="auto">
          <a:xfrm>
            <a:off x="5400675" y="3746500"/>
            <a:ext cx="1436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Arial" panose="020B0604020202020204" pitchFamily="34" charset="0"/>
              </a:rPr>
              <a:t>Key Words or phrases  </a:t>
            </a:r>
          </a:p>
        </p:txBody>
      </p:sp>
      <p:sp>
        <p:nvSpPr>
          <p:cNvPr id="29" name="TextBox 28">
            <a:extLst>
              <a:ext uri="{FF2B5EF4-FFF2-40B4-BE49-F238E27FC236}">
                <a16:creationId xmlns:a16="http://schemas.microsoft.com/office/drawing/2014/main" id="{6B6162CA-0EFF-481C-93E9-D00A13FB8731}"/>
              </a:ext>
            </a:extLst>
          </p:cNvPr>
          <p:cNvSpPr txBox="1">
            <a:spLocks noChangeArrowheads="1"/>
          </p:cNvSpPr>
          <p:nvPr/>
        </p:nvSpPr>
        <p:spPr bwMode="auto">
          <a:xfrm>
            <a:off x="6996113" y="3767138"/>
            <a:ext cx="1436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Arial" panose="020B0604020202020204" pitchFamily="34" charset="0"/>
              </a:rPr>
              <a:t>Key Words or phrases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18" grpId="0"/>
      <p:bldP spid="20"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55" name="Title 1">
            <a:extLst>
              <a:ext uri="{FF2B5EF4-FFF2-40B4-BE49-F238E27FC236}">
                <a16:creationId xmlns:a16="http://schemas.microsoft.com/office/drawing/2014/main" id="{6B9B7E61-167B-4C9A-9CD9-5A64D59F86D7}"/>
              </a:ext>
            </a:extLst>
          </p:cNvPr>
          <p:cNvSpPr>
            <a:spLocks noGrp="1"/>
          </p:cNvSpPr>
          <p:nvPr>
            <p:ph type="title"/>
          </p:nvPr>
        </p:nvSpPr>
        <p:spPr>
          <a:xfrm>
            <a:off x="457200" y="176213"/>
            <a:ext cx="8229600" cy="1195387"/>
          </a:xfrm>
        </p:spPr>
        <p:txBody>
          <a:bodyPr/>
          <a:lstStyle/>
          <a:p>
            <a:pPr eaLnBrk="1" hangingPunct="1"/>
            <a:r>
              <a:rPr lang="en-US" altLang="en-US" sz="4000" b="1" dirty="0"/>
              <a:t>Capturing Solomon’s life on one page</a:t>
            </a:r>
          </a:p>
        </p:txBody>
      </p:sp>
      <p:sp>
        <p:nvSpPr>
          <p:cNvPr id="23556" name="Content Placeholder 2">
            <a:extLst>
              <a:ext uri="{FF2B5EF4-FFF2-40B4-BE49-F238E27FC236}">
                <a16:creationId xmlns:a16="http://schemas.microsoft.com/office/drawing/2014/main" id="{41FC1A87-BEC0-4331-9F32-EF13520A175B}"/>
              </a:ext>
            </a:extLst>
          </p:cNvPr>
          <p:cNvSpPr>
            <a:spLocks noGrp="1"/>
          </p:cNvSpPr>
          <p:nvPr>
            <p:ph idx="1"/>
          </p:nvPr>
        </p:nvSpPr>
        <p:spPr>
          <a:xfrm>
            <a:off x="390525" y="1143000"/>
            <a:ext cx="8229600" cy="5181600"/>
          </a:xfrm>
        </p:spPr>
        <p:txBody>
          <a:bodyPr/>
          <a:lstStyle/>
          <a:p>
            <a:pPr marL="0" indent="0" eaLnBrk="1" hangingPunct="1">
              <a:buFont typeface="Arial" panose="020B0604020202020204" pitchFamily="34" charset="0"/>
              <a:buNone/>
            </a:pPr>
            <a:r>
              <a:rPr lang="en-US" altLang="en-US" b="1" dirty="0"/>
              <a:t>Horizontal Chart – </a:t>
            </a:r>
            <a:r>
              <a:rPr lang="en-US" altLang="en-US" sz="2800" dirty="0"/>
              <a:t>In the bottom section you put down words or phrases that summarize the passage </a:t>
            </a:r>
            <a:endParaRPr lang="en-US" altLang="en-US" sz="2800" b="1" dirty="0"/>
          </a:p>
        </p:txBody>
      </p:sp>
      <p:sp>
        <p:nvSpPr>
          <p:cNvPr id="2" name="Rectangle 1">
            <a:extLst>
              <a:ext uri="{FF2B5EF4-FFF2-40B4-BE49-F238E27FC236}">
                <a16:creationId xmlns:a16="http://schemas.microsoft.com/office/drawing/2014/main" id="{42C5FD1D-D5A8-4A2D-AF03-2A8085793784}"/>
              </a:ext>
            </a:extLst>
          </p:cNvPr>
          <p:cNvSpPr/>
          <p:nvPr/>
        </p:nvSpPr>
        <p:spPr>
          <a:xfrm>
            <a:off x="762000" y="3733800"/>
            <a:ext cx="7772400" cy="2438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arallelogram 2">
            <a:extLst>
              <a:ext uri="{FF2B5EF4-FFF2-40B4-BE49-F238E27FC236}">
                <a16:creationId xmlns:a16="http://schemas.microsoft.com/office/drawing/2014/main" id="{AE4DC175-2FD9-4F64-9F3E-3D45C60CAD48}"/>
              </a:ext>
            </a:extLst>
          </p:cNvPr>
          <p:cNvSpPr/>
          <p:nvPr/>
        </p:nvSpPr>
        <p:spPr>
          <a:xfrm>
            <a:off x="762000" y="2362200"/>
            <a:ext cx="8153400" cy="1371600"/>
          </a:xfrm>
          <a:prstGeom prst="parallelogram">
            <a:avLst>
              <a:gd name="adj" fmla="val 2693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7" name="Straight Connector 6">
            <a:extLst>
              <a:ext uri="{FF2B5EF4-FFF2-40B4-BE49-F238E27FC236}">
                <a16:creationId xmlns:a16="http://schemas.microsoft.com/office/drawing/2014/main" id="{29D56AB3-526C-445C-BA53-F66989D352F8}"/>
              </a:ext>
            </a:extLst>
          </p:cNvPr>
          <p:cNvCxnSpPr/>
          <p:nvPr/>
        </p:nvCxnSpPr>
        <p:spPr>
          <a:xfrm flipH="1">
            <a:off x="2208213" y="2374900"/>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C47883-E7D3-4A62-8CE2-1AB3D64E8857}"/>
              </a:ext>
            </a:extLst>
          </p:cNvPr>
          <p:cNvCxnSpPr/>
          <p:nvPr/>
        </p:nvCxnSpPr>
        <p:spPr>
          <a:xfrm flipH="1">
            <a:off x="3668713" y="2338388"/>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9DE4CC-8353-4E19-B64E-42F904A7B2A9}"/>
              </a:ext>
            </a:extLst>
          </p:cNvPr>
          <p:cNvCxnSpPr/>
          <p:nvPr/>
        </p:nvCxnSpPr>
        <p:spPr>
          <a:xfrm flipH="1">
            <a:off x="5330825" y="2362200"/>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651A6F-823D-4B75-A1D8-4DA5A3F000BF}"/>
              </a:ext>
            </a:extLst>
          </p:cNvPr>
          <p:cNvCxnSpPr/>
          <p:nvPr/>
        </p:nvCxnSpPr>
        <p:spPr>
          <a:xfrm flipH="1">
            <a:off x="6915150" y="2338388"/>
            <a:ext cx="38100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563" name="TextBox 8">
            <a:extLst>
              <a:ext uri="{FF2B5EF4-FFF2-40B4-BE49-F238E27FC236}">
                <a16:creationId xmlns:a16="http://schemas.microsoft.com/office/drawing/2014/main" id="{615393E3-E0AE-4451-9D48-63362767C302}"/>
              </a:ext>
            </a:extLst>
          </p:cNvPr>
          <p:cNvSpPr txBox="1">
            <a:spLocks noChangeArrowheads="1"/>
          </p:cNvSpPr>
          <p:nvPr/>
        </p:nvSpPr>
        <p:spPr bwMode="auto">
          <a:xfrm>
            <a:off x="971550" y="2667000"/>
            <a:ext cx="123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Wisdom</a:t>
            </a:r>
          </a:p>
          <a:p>
            <a:pPr algn="ctr" eaLnBrk="1" hangingPunct="1">
              <a:spcBef>
                <a:spcPct val="0"/>
              </a:spcBef>
              <a:buFontTx/>
              <a:buNone/>
            </a:pPr>
            <a:r>
              <a:rPr lang="en-US" altLang="en-US" sz="1200">
                <a:latin typeface="Arial" panose="020B0604020202020204" pitchFamily="34" charset="0"/>
              </a:rPr>
              <a:t>1 Kings 3:3-15</a:t>
            </a:r>
            <a:r>
              <a:rPr lang="en-US" altLang="en-US" sz="1800">
                <a:latin typeface="Arial" panose="020B0604020202020204" pitchFamily="34" charset="0"/>
              </a:rPr>
              <a:t> </a:t>
            </a:r>
          </a:p>
        </p:txBody>
      </p:sp>
      <p:sp>
        <p:nvSpPr>
          <p:cNvPr id="23564" name="TextBox 14">
            <a:extLst>
              <a:ext uri="{FF2B5EF4-FFF2-40B4-BE49-F238E27FC236}">
                <a16:creationId xmlns:a16="http://schemas.microsoft.com/office/drawing/2014/main" id="{3DE0D277-61F7-4CCD-8128-5769AB398FD5}"/>
              </a:ext>
            </a:extLst>
          </p:cNvPr>
          <p:cNvSpPr txBox="1">
            <a:spLocks noChangeArrowheads="1"/>
          </p:cNvSpPr>
          <p:nvPr/>
        </p:nvSpPr>
        <p:spPr bwMode="auto">
          <a:xfrm>
            <a:off x="2452688" y="2681288"/>
            <a:ext cx="125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Ruling</a:t>
            </a:r>
          </a:p>
          <a:p>
            <a:pPr algn="ctr" eaLnBrk="1" hangingPunct="1">
              <a:spcBef>
                <a:spcPct val="0"/>
              </a:spcBef>
              <a:buFontTx/>
              <a:buNone/>
            </a:pPr>
            <a:r>
              <a:rPr lang="en-US" altLang="en-US" sz="1200">
                <a:latin typeface="Arial" panose="020B0604020202020204" pitchFamily="34" charset="0"/>
              </a:rPr>
              <a:t>1 Kings 4:21-28 </a:t>
            </a:r>
            <a:r>
              <a:rPr lang="en-US" altLang="en-US" sz="1800">
                <a:latin typeface="Arial" panose="020B0604020202020204" pitchFamily="34" charset="0"/>
              </a:rPr>
              <a:t>  </a:t>
            </a:r>
          </a:p>
        </p:txBody>
      </p:sp>
      <p:sp>
        <p:nvSpPr>
          <p:cNvPr id="23565" name="TextBox 15">
            <a:extLst>
              <a:ext uri="{FF2B5EF4-FFF2-40B4-BE49-F238E27FC236}">
                <a16:creationId xmlns:a16="http://schemas.microsoft.com/office/drawing/2014/main" id="{F948FC99-2986-4383-A4AE-6255E803A46F}"/>
              </a:ext>
            </a:extLst>
          </p:cNvPr>
          <p:cNvSpPr txBox="1">
            <a:spLocks noChangeArrowheads="1"/>
          </p:cNvSpPr>
          <p:nvPr/>
        </p:nvSpPr>
        <p:spPr bwMode="auto">
          <a:xfrm>
            <a:off x="4002088" y="2665413"/>
            <a:ext cx="1252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Writing </a:t>
            </a:r>
            <a:endParaRPr lang="en-US" altLang="en-US" sz="1200">
              <a:latin typeface="Arial" panose="020B0604020202020204" pitchFamily="34" charset="0"/>
            </a:endParaRPr>
          </a:p>
          <a:p>
            <a:pPr algn="ctr" eaLnBrk="1" hangingPunct="1">
              <a:spcBef>
                <a:spcPct val="0"/>
              </a:spcBef>
              <a:buFontTx/>
              <a:buNone/>
            </a:pPr>
            <a:r>
              <a:rPr lang="en-US" altLang="en-US" sz="1200">
                <a:latin typeface="Arial" panose="020B0604020202020204" pitchFamily="34" charset="0"/>
              </a:rPr>
              <a:t>1 Kings 4:29-34 </a:t>
            </a:r>
          </a:p>
        </p:txBody>
      </p:sp>
      <p:sp>
        <p:nvSpPr>
          <p:cNvPr id="23566" name="TextBox 16">
            <a:extLst>
              <a:ext uri="{FF2B5EF4-FFF2-40B4-BE49-F238E27FC236}">
                <a16:creationId xmlns:a16="http://schemas.microsoft.com/office/drawing/2014/main" id="{3C03E242-945B-4D4C-A30C-B842E73217AE}"/>
              </a:ext>
            </a:extLst>
          </p:cNvPr>
          <p:cNvSpPr txBox="1">
            <a:spLocks noChangeArrowheads="1"/>
          </p:cNvSpPr>
          <p:nvPr/>
        </p:nvSpPr>
        <p:spPr bwMode="auto">
          <a:xfrm>
            <a:off x="5710238" y="2665413"/>
            <a:ext cx="119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Building </a:t>
            </a:r>
            <a:endParaRPr lang="en-US" altLang="en-US" sz="1200">
              <a:latin typeface="Arial" panose="020B0604020202020204" pitchFamily="34" charset="0"/>
            </a:endParaRPr>
          </a:p>
          <a:p>
            <a:pPr algn="ctr" eaLnBrk="1" hangingPunct="1">
              <a:spcBef>
                <a:spcPct val="0"/>
              </a:spcBef>
              <a:buFontTx/>
              <a:buNone/>
            </a:pPr>
            <a:r>
              <a:rPr lang="en-US" altLang="en-US" sz="1200">
                <a:latin typeface="Arial" panose="020B0604020202020204" pitchFamily="34" charset="0"/>
              </a:rPr>
              <a:t>1 Kings 7:1-14</a:t>
            </a:r>
            <a:r>
              <a:rPr lang="en-US" altLang="en-US" sz="1800">
                <a:latin typeface="Arial" panose="020B0604020202020204" pitchFamily="34" charset="0"/>
              </a:rPr>
              <a:t>  </a:t>
            </a:r>
          </a:p>
        </p:txBody>
      </p:sp>
      <p:sp>
        <p:nvSpPr>
          <p:cNvPr id="23567" name="TextBox 17">
            <a:extLst>
              <a:ext uri="{FF2B5EF4-FFF2-40B4-BE49-F238E27FC236}">
                <a16:creationId xmlns:a16="http://schemas.microsoft.com/office/drawing/2014/main" id="{D968A1C5-A24F-483C-B90F-206053312E88}"/>
              </a:ext>
            </a:extLst>
          </p:cNvPr>
          <p:cNvSpPr txBox="1">
            <a:spLocks noChangeArrowheads="1"/>
          </p:cNvSpPr>
          <p:nvPr/>
        </p:nvSpPr>
        <p:spPr bwMode="auto">
          <a:xfrm>
            <a:off x="7292975" y="2665413"/>
            <a:ext cx="1273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Gift of Worship </a:t>
            </a:r>
            <a:endParaRPr lang="en-US" altLang="en-US" sz="1200">
              <a:latin typeface="Arial" panose="020B0604020202020204" pitchFamily="34" charset="0"/>
            </a:endParaRPr>
          </a:p>
          <a:p>
            <a:pPr algn="ctr" eaLnBrk="1" hangingPunct="1">
              <a:spcBef>
                <a:spcPct val="0"/>
              </a:spcBef>
              <a:buFontTx/>
              <a:buNone/>
            </a:pPr>
            <a:r>
              <a:rPr lang="en-US" altLang="en-US" sz="1200">
                <a:latin typeface="Arial" panose="020B0604020202020204" pitchFamily="34" charset="0"/>
              </a:rPr>
              <a:t>1 Kings 8:22-54</a:t>
            </a:r>
            <a:r>
              <a:rPr lang="en-US" altLang="en-US" sz="1800">
                <a:latin typeface="Arial" panose="020B0604020202020204" pitchFamily="34" charset="0"/>
              </a:rPr>
              <a:t>  </a:t>
            </a:r>
          </a:p>
        </p:txBody>
      </p:sp>
      <p:cxnSp>
        <p:nvCxnSpPr>
          <p:cNvPr id="14" name="Straight Connector 13">
            <a:extLst>
              <a:ext uri="{FF2B5EF4-FFF2-40B4-BE49-F238E27FC236}">
                <a16:creationId xmlns:a16="http://schemas.microsoft.com/office/drawing/2014/main" id="{31B881C7-1912-44A4-B9E0-9D0C2133118D}"/>
              </a:ext>
            </a:extLst>
          </p:cNvPr>
          <p:cNvCxnSpPr>
            <a:cxnSpLocks/>
          </p:cNvCxnSpPr>
          <p:nvPr/>
        </p:nvCxnSpPr>
        <p:spPr>
          <a:xfrm>
            <a:off x="2208213" y="3757613"/>
            <a:ext cx="0" cy="2424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58166F-3FD0-47D2-9CE7-CB6E0EFFEF6E}"/>
              </a:ext>
            </a:extLst>
          </p:cNvPr>
          <p:cNvCxnSpPr>
            <a:cxnSpLocks/>
          </p:cNvCxnSpPr>
          <p:nvPr/>
        </p:nvCxnSpPr>
        <p:spPr>
          <a:xfrm>
            <a:off x="3668713" y="3757613"/>
            <a:ext cx="0" cy="2424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F07DBB-7F07-4CBB-8A27-88CEC2929D91}"/>
              </a:ext>
            </a:extLst>
          </p:cNvPr>
          <p:cNvCxnSpPr>
            <a:cxnSpLocks/>
          </p:cNvCxnSpPr>
          <p:nvPr/>
        </p:nvCxnSpPr>
        <p:spPr>
          <a:xfrm>
            <a:off x="5330825" y="3683000"/>
            <a:ext cx="0" cy="2425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337F8D-A613-4DB5-9E4F-626C119CBE96}"/>
              </a:ext>
            </a:extLst>
          </p:cNvPr>
          <p:cNvCxnSpPr>
            <a:cxnSpLocks/>
          </p:cNvCxnSpPr>
          <p:nvPr/>
        </p:nvCxnSpPr>
        <p:spPr>
          <a:xfrm>
            <a:off x="6907213" y="3746500"/>
            <a:ext cx="0" cy="2425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27D79C8-2FB3-4250-9844-0B49CFA36B69}"/>
              </a:ext>
            </a:extLst>
          </p:cNvPr>
          <p:cNvSpPr txBox="1">
            <a:spLocks noChangeArrowheads="1"/>
          </p:cNvSpPr>
          <p:nvPr/>
        </p:nvSpPr>
        <p:spPr bwMode="auto">
          <a:xfrm>
            <a:off x="762000" y="3757613"/>
            <a:ext cx="1504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a:latin typeface="Arial" panose="020B0604020202020204" pitchFamily="34" charset="0"/>
              </a:rPr>
              <a:t>Understanding heart </a:t>
            </a:r>
          </a:p>
          <a:p>
            <a:pPr eaLnBrk="1" hangingPunct="1">
              <a:spcBef>
                <a:spcPct val="0"/>
              </a:spcBef>
              <a:spcAft>
                <a:spcPts val="600"/>
              </a:spcAft>
            </a:pPr>
            <a:r>
              <a:rPr lang="en-US" altLang="en-US" sz="1400">
                <a:latin typeface="Arial" panose="020B0604020202020204" pitchFamily="34" charset="0"/>
              </a:rPr>
              <a:t>Discernment </a:t>
            </a:r>
          </a:p>
          <a:p>
            <a:pPr eaLnBrk="1" hangingPunct="1">
              <a:spcBef>
                <a:spcPct val="0"/>
              </a:spcBef>
              <a:spcAft>
                <a:spcPts val="600"/>
              </a:spcAft>
            </a:pPr>
            <a:r>
              <a:rPr lang="en-US" altLang="en-US" sz="1400">
                <a:latin typeface="Arial" panose="020B0604020202020204" pitchFamily="34" charset="0"/>
              </a:rPr>
              <a:t>Understand Justice </a:t>
            </a:r>
          </a:p>
          <a:p>
            <a:pPr eaLnBrk="1" hangingPunct="1">
              <a:spcBef>
                <a:spcPct val="0"/>
              </a:spcBef>
              <a:spcAft>
                <a:spcPts val="600"/>
              </a:spcAft>
            </a:pPr>
            <a:r>
              <a:rPr lang="en-US" altLang="en-US" sz="1400">
                <a:latin typeface="Arial" panose="020B0604020202020204" pitchFamily="34" charset="0"/>
              </a:rPr>
              <a:t>Riches </a:t>
            </a:r>
          </a:p>
          <a:p>
            <a:pPr eaLnBrk="1" hangingPunct="1">
              <a:spcBef>
                <a:spcPct val="0"/>
              </a:spcBef>
              <a:spcAft>
                <a:spcPts val="600"/>
              </a:spcAft>
            </a:pPr>
            <a:r>
              <a:rPr lang="en-US" altLang="en-US" sz="1400">
                <a:latin typeface="Arial" panose="020B0604020202020204" pitchFamily="34" charset="0"/>
              </a:rPr>
              <a:t>Honor </a:t>
            </a:r>
          </a:p>
          <a:p>
            <a:pPr eaLnBrk="1" hangingPunct="1">
              <a:spcBef>
                <a:spcPct val="0"/>
              </a:spcBef>
              <a:spcAft>
                <a:spcPts val="600"/>
              </a:spcAft>
            </a:pPr>
            <a:r>
              <a:rPr lang="en-US" altLang="en-US" sz="1400">
                <a:latin typeface="Arial" panose="020B0604020202020204" pitchFamily="34" charset="0"/>
              </a:rPr>
              <a:t>No one like you </a:t>
            </a:r>
          </a:p>
        </p:txBody>
      </p:sp>
      <p:sp>
        <p:nvSpPr>
          <p:cNvPr id="25" name="TextBox 24">
            <a:extLst>
              <a:ext uri="{FF2B5EF4-FFF2-40B4-BE49-F238E27FC236}">
                <a16:creationId xmlns:a16="http://schemas.microsoft.com/office/drawing/2014/main" id="{1A4E3591-0EE6-4C62-B410-9A466619CD4E}"/>
              </a:ext>
            </a:extLst>
          </p:cNvPr>
          <p:cNvSpPr txBox="1">
            <a:spLocks noChangeArrowheads="1"/>
          </p:cNvSpPr>
          <p:nvPr/>
        </p:nvSpPr>
        <p:spPr bwMode="auto">
          <a:xfrm>
            <a:off x="2270125" y="3775075"/>
            <a:ext cx="150495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a:latin typeface="Arial" panose="020B0604020202020204" pitchFamily="34" charset="0"/>
              </a:rPr>
              <a:t>Euphrates </a:t>
            </a:r>
          </a:p>
          <a:p>
            <a:pPr eaLnBrk="1" hangingPunct="1">
              <a:spcBef>
                <a:spcPct val="0"/>
              </a:spcBef>
              <a:spcAft>
                <a:spcPts val="600"/>
              </a:spcAft>
            </a:pPr>
            <a:r>
              <a:rPr lang="en-US" altLang="en-US" sz="1400">
                <a:latin typeface="Arial" panose="020B0604020202020204" pitchFamily="34" charset="0"/>
              </a:rPr>
              <a:t>Philistines </a:t>
            </a:r>
          </a:p>
          <a:p>
            <a:pPr eaLnBrk="1" hangingPunct="1">
              <a:spcBef>
                <a:spcPct val="0"/>
              </a:spcBef>
              <a:spcAft>
                <a:spcPts val="600"/>
              </a:spcAft>
            </a:pPr>
            <a:r>
              <a:rPr lang="en-US" altLang="en-US" sz="1400">
                <a:latin typeface="Arial" panose="020B0604020202020204" pitchFamily="34" charset="0"/>
              </a:rPr>
              <a:t>Egypt </a:t>
            </a:r>
          </a:p>
          <a:p>
            <a:pPr eaLnBrk="1" hangingPunct="1">
              <a:spcBef>
                <a:spcPct val="0"/>
              </a:spcBef>
              <a:spcAft>
                <a:spcPts val="600"/>
              </a:spcAft>
            </a:pPr>
            <a:r>
              <a:rPr lang="en-US" altLang="en-US" sz="1400">
                <a:latin typeface="Arial" panose="020B0604020202020204" pitchFamily="34" charset="0"/>
              </a:rPr>
              <a:t>Gaza </a:t>
            </a:r>
          </a:p>
          <a:p>
            <a:pPr eaLnBrk="1" hangingPunct="1">
              <a:spcBef>
                <a:spcPct val="0"/>
              </a:spcBef>
              <a:spcAft>
                <a:spcPts val="600"/>
              </a:spcAft>
            </a:pPr>
            <a:r>
              <a:rPr lang="en-US" altLang="en-US" sz="1400">
                <a:latin typeface="Arial" panose="020B0604020202020204" pitchFamily="34" charset="0"/>
              </a:rPr>
              <a:t>Dominion </a:t>
            </a:r>
          </a:p>
          <a:p>
            <a:pPr eaLnBrk="1" hangingPunct="1">
              <a:spcBef>
                <a:spcPct val="0"/>
              </a:spcBef>
              <a:spcAft>
                <a:spcPts val="600"/>
              </a:spcAft>
            </a:pPr>
            <a:r>
              <a:rPr lang="en-US" altLang="en-US" sz="1400">
                <a:latin typeface="Arial" panose="020B0604020202020204" pitchFamily="34" charset="0"/>
              </a:rPr>
              <a:t>Peace </a:t>
            </a:r>
          </a:p>
          <a:p>
            <a:pPr eaLnBrk="1" hangingPunct="1">
              <a:spcBef>
                <a:spcPct val="0"/>
              </a:spcBef>
              <a:spcAft>
                <a:spcPts val="600"/>
              </a:spcAft>
            </a:pPr>
            <a:r>
              <a:rPr lang="en-US" altLang="en-US" sz="1400">
                <a:latin typeface="Arial" panose="020B0604020202020204" pitchFamily="34" charset="0"/>
              </a:rPr>
              <a:t>Tribute </a:t>
            </a:r>
          </a:p>
          <a:p>
            <a:pPr eaLnBrk="1" hangingPunct="1">
              <a:spcBef>
                <a:spcPct val="0"/>
              </a:spcBef>
              <a:spcAft>
                <a:spcPts val="600"/>
              </a:spcAft>
            </a:pPr>
            <a:endParaRPr lang="en-US" altLang="en-US" sz="1400">
              <a:latin typeface="Arial" panose="020B0604020202020204" pitchFamily="34" charset="0"/>
            </a:endParaRPr>
          </a:p>
        </p:txBody>
      </p:sp>
      <p:sp>
        <p:nvSpPr>
          <p:cNvPr id="30" name="TextBox 29">
            <a:extLst>
              <a:ext uri="{FF2B5EF4-FFF2-40B4-BE49-F238E27FC236}">
                <a16:creationId xmlns:a16="http://schemas.microsoft.com/office/drawing/2014/main" id="{FE35D4A7-E5C6-4AE7-978F-5B3C17263544}"/>
              </a:ext>
            </a:extLst>
          </p:cNvPr>
          <p:cNvSpPr txBox="1">
            <a:spLocks noChangeArrowheads="1"/>
          </p:cNvSpPr>
          <p:nvPr/>
        </p:nvSpPr>
        <p:spPr bwMode="auto">
          <a:xfrm>
            <a:off x="3698875" y="3741738"/>
            <a:ext cx="16256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a:latin typeface="Arial" panose="020B0604020202020204" pitchFamily="34" charset="0"/>
              </a:rPr>
              <a:t>3,000 Proverbs </a:t>
            </a:r>
          </a:p>
          <a:p>
            <a:pPr eaLnBrk="1" hangingPunct="1">
              <a:spcBef>
                <a:spcPct val="0"/>
              </a:spcBef>
              <a:spcAft>
                <a:spcPts val="600"/>
              </a:spcAft>
            </a:pPr>
            <a:r>
              <a:rPr lang="en-US" altLang="en-US" sz="1400">
                <a:latin typeface="Arial" panose="020B0604020202020204" pitchFamily="34" charset="0"/>
              </a:rPr>
              <a:t>1,005 Songs </a:t>
            </a:r>
          </a:p>
          <a:p>
            <a:pPr eaLnBrk="1" hangingPunct="1">
              <a:spcBef>
                <a:spcPct val="0"/>
              </a:spcBef>
              <a:spcAft>
                <a:spcPts val="600"/>
              </a:spcAft>
            </a:pPr>
            <a:r>
              <a:rPr lang="en-US" altLang="en-US" sz="1400">
                <a:latin typeface="Arial" panose="020B0604020202020204" pitchFamily="34" charset="0"/>
              </a:rPr>
              <a:t>Song of Solomon</a:t>
            </a:r>
          </a:p>
          <a:p>
            <a:pPr eaLnBrk="1" hangingPunct="1">
              <a:spcBef>
                <a:spcPct val="0"/>
              </a:spcBef>
              <a:spcAft>
                <a:spcPts val="600"/>
              </a:spcAft>
            </a:pPr>
            <a:r>
              <a:rPr lang="en-US" altLang="en-US" sz="1400">
                <a:latin typeface="Arial" panose="020B0604020202020204" pitchFamily="34" charset="0"/>
              </a:rPr>
              <a:t>Ecclesiastes </a:t>
            </a:r>
          </a:p>
          <a:p>
            <a:pPr eaLnBrk="1" hangingPunct="1">
              <a:spcBef>
                <a:spcPct val="0"/>
              </a:spcBef>
              <a:spcAft>
                <a:spcPts val="600"/>
              </a:spcAft>
            </a:pPr>
            <a:r>
              <a:rPr lang="en-US" altLang="en-US" sz="1400">
                <a:latin typeface="Arial" panose="020B0604020202020204" pitchFamily="34" charset="0"/>
              </a:rPr>
              <a:t>Delightful words </a:t>
            </a:r>
          </a:p>
          <a:p>
            <a:pPr eaLnBrk="1" hangingPunct="1">
              <a:spcBef>
                <a:spcPct val="0"/>
              </a:spcBef>
              <a:spcAft>
                <a:spcPts val="600"/>
              </a:spcAft>
            </a:pPr>
            <a:r>
              <a:rPr lang="en-US" altLang="en-US" sz="1400">
                <a:latin typeface="Arial" panose="020B0604020202020204" pitchFamily="34" charset="0"/>
              </a:rPr>
              <a:t>Truthful words </a:t>
            </a:r>
          </a:p>
          <a:p>
            <a:pPr eaLnBrk="1" hangingPunct="1">
              <a:spcBef>
                <a:spcPct val="0"/>
              </a:spcBef>
              <a:spcAft>
                <a:spcPts val="600"/>
              </a:spcAft>
            </a:pPr>
            <a:r>
              <a:rPr lang="en-US" altLang="en-US" sz="1400">
                <a:latin typeface="Arial" panose="020B0604020202020204" pitchFamily="34" charset="0"/>
              </a:rPr>
              <a:t>Words like goads</a:t>
            </a:r>
          </a:p>
          <a:p>
            <a:pPr eaLnBrk="1" hangingPunct="1">
              <a:spcBef>
                <a:spcPct val="0"/>
              </a:spcBef>
              <a:spcAft>
                <a:spcPts val="600"/>
              </a:spcAft>
            </a:pPr>
            <a:r>
              <a:rPr lang="en-US" altLang="en-US" sz="1400">
                <a:latin typeface="Arial" panose="020B0604020202020204" pitchFamily="34" charset="0"/>
              </a:rPr>
              <a:t>Words like nails </a:t>
            </a:r>
          </a:p>
        </p:txBody>
      </p:sp>
      <p:sp>
        <p:nvSpPr>
          <p:cNvPr id="31" name="TextBox 30">
            <a:extLst>
              <a:ext uri="{FF2B5EF4-FFF2-40B4-BE49-F238E27FC236}">
                <a16:creationId xmlns:a16="http://schemas.microsoft.com/office/drawing/2014/main" id="{178DE1D7-B63A-44D3-9990-124374F99478}"/>
              </a:ext>
            </a:extLst>
          </p:cNvPr>
          <p:cNvSpPr txBox="1">
            <a:spLocks noChangeArrowheads="1"/>
          </p:cNvSpPr>
          <p:nvPr/>
        </p:nvSpPr>
        <p:spPr bwMode="auto">
          <a:xfrm>
            <a:off x="5413375" y="3795713"/>
            <a:ext cx="14605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a:latin typeface="Arial" panose="020B0604020202020204" pitchFamily="34" charset="0"/>
              </a:rPr>
              <a:t>Palace </a:t>
            </a:r>
          </a:p>
          <a:p>
            <a:pPr eaLnBrk="1" hangingPunct="1">
              <a:spcBef>
                <a:spcPct val="0"/>
              </a:spcBef>
              <a:spcAft>
                <a:spcPts val="600"/>
              </a:spcAft>
            </a:pPr>
            <a:r>
              <a:rPr lang="en-US" altLang="en-US" sz="1400">
                <a:latin typeface="Arial" panose="020B0604020202020204" pitchFamily="34" charset="0"/>
              </a:rPr>
              <a:t>Temple </a:t>
            </a:r>
          </a:p>
          <a:p>
            <a:pPr eaLnBrk="1" hangingPunct="1">
              <a:spcBef>
                <a:spcPct val="0"/>
              </a:spcBef>
              <a:spcAft>
                <a:spcPts val="600"/>
              </a:spcAft>
            </a:pPr>
            <a:r>
              <a:rPr lang="en-US" altLang="en-US" sz="1400">
                <a:latin typeface="Arial" panose="020B0604020202020204" pitchFamily="34" charset="0"/>
              </a:rPr>
              <a:t>Cities </a:t>
            </a:r>
          </a:p>
          <a:p>
            <a:pPr eaLnBrk="1" hangingPunct="1">
              <a:spcBef>
                <a:spcPct val="0"/>
              </a:spcBef>
              <a:spcAft>
                <a:spcPts val="600"/>
              </a:spcAft>
            </a:pPr>
            <a:r>
              <a:rPr lang="en-US" altLang="en-US" sz="1400">
                <a:latin typeface="Arial" panose="020B0604020202020204" pitchFamily="34" charset="0"/>
              </a:rPr>
              <a:t>Stables </a:t>
            </a:r>
          </a:p>
          <a:p>
            <a:pPr eaLnBrk="1" hangingPunct="1">
              <a:spcBef>
                <a:spcPct val="0"/>
              </a:spcBef>
              <a:spcAft>
                <a:spcPts val="600"/>
              </a:spcAft>
            </a:pPr>
            <a:r>
              <a:rPr lang="en-US" altLang="en-US" sz="1400">
                <a:latin typeface="Arial" panose="020B0604020202020204" pitchFamily="34" charset="0"/>
              </a:rPr>
              <a:t>Ships </a:t>
            </a:r>
          </a:p>
          <a:p>
            <a:pPr eaLnBrk="1" hangingPunct="1">
              <a:spcBef>
                <a:spcPct val="0"/>
              </a:spcBef>
              <a:spcAft>
                <a:spcPts val="600"/>
              </a:spcAft>
            </a:pPr>
            <a:r>
              <a:rPr lang="en-US" altLang="en-US" sz="1400">
                <a:latin typeface="Arial" panose="020B0604020202020204" pitchFamily="34" charset="0"/>
              </a:rPr>
              <a:t>Storehouses </a:t>
            </a:r>
          </a:p>
          <a:p>
            <a:pPr eaLnBrk="1" hangingPunct="1">
              <a:spcBef>
                <a:spcPct val="0"/>
              </a:spcBef>
              <a:spcAft>
                <a:spcPts val="600"/>
              </a:spcAft>
            </a:pPr>
            <a:endParaRPr lang="en-US" altLang="en-US" sz="1400">
              <a:latin typeface="Arial" panose="020B0604020202020204" pitchFamily="34" charset="0"/>
            </a:endParaRPr>
          </a:p>
        </p:txBody>
      </p:sp>
      <p:sp>
        <p:nvSpPr>
          <p:cNvPr id="32" name="TextBox 31">
            <a:extLst>
              <a:ext uri="{FF2B5EF4-FFF2-40B4-BE49-F238E27FC236}">
                <a16:creationId xmlns:a16="http://schemas.microsoft.com/office/drawing/2014/main" id="{5A5C2872-00D5-4925-A0C9-274A892E055D}"/>
              </a:ext>
            </a:extLst>
          </p:cNvPr>
          <p:cNvSpPr txBox="1">
            <a:spLocks noChangeArrowheads="1"/>
          </p:cNvSpPr>
          <p:nvPr/>
        </p:nvSpPr>
        <p:spPr bwMode="auto">
          <a:xfrm>
            <a:off x="6918325" y="3795713"/>
            <a:ext cx="16271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pPr>
            <a:r>
              <a:rPr lang="en-US" altLang="en-US" sz="1400">
                <a:latin typeface="Arial" panose="020B0604020202020204" pitchFamily="34" charset="0"/>
              </a:rPr>
              <a:t>Prayer for the Temple </a:t>
            </a:r>
          </a:p>
          <a:p>
            <a:pPr eaLnBrk="1" hangingPunct="1">
              <a:spcBef>
                <a:spcPct val="0"/>
              </a:spcBef>
              <a:spcAft>
                <a:spcPts val="600"/>
              </a:spcAft>
            </a:pPr>
            <a:r>
              <a:rPr lang="en-US" altLang="en-US" sz="1400">
                <a:latin typeface="Arial" panose="020B0604020202020204" pitchFamily="34" charset="0"/>
              </a:rPr>
              <a:t>Prayer for the People </a:t>
            </a:r>
          </a:p>
          <a:p>
            <a:pPr eaLnBrk="1" hangingPunct="1">
              <a:spcBef>
                <a:spcPct val="0"/>
              </a:spcBef>
              <a:spcAft>
                <a:spcPts val="600"/>
              </a:spcAft>
            </a:pPr>
            <a:r>
              <a:rPr lang="en-US" altLang="en-US" sz="1400">
                <a:latin typeface="Arial" panose="020B0604020202020204" pitchFamily="34" charset="0"/>
              </a:rPr>
              <a:t>Shekinah Glory </a:t>
            </a:r>
          </a:p>
          <a:p>
            <a:pPr eaLnBrk="1" hangingPunct="1">
              <a:spcBef>
                <a:spcPct val="0"/>
              </a:spcBef>
              <a:spcAft>
                <a:spcPts val="600"/>
              </a:spcAft>
            </a:pPr>
            <a:r>
              <a:rPr lang="en-US" altLang="en-US" sz="1400">
                <a:latin typeface="Arial" panose="020B0604020202020204" pitchFamily="34" charset="0"/>
              </a:rPr>
              <a:t>Covenant of God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407118-E22E-48BB-8D99-70FA74863AC9}"/>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3" name="Title 1">
            <a:extLst>
              <a:ext uri="{FF2B5EF4-FFF2-40B4-BE49-F238E27FC236}">
                <a16:creationId xmlns:a16="http://schemas.microsoft.com/office/drawing/2014/main" id="{9726CBDA-EB35-4117-A2B7-9A99A415709A}"/>
              </a:ext>
            </a:extLst>
          </p:cNvPr>
          <p:cNvSpPr>
            <a:spLocks noGrp="1"/>
          </p:cNvSpPr>
          <p:nvPr>
            <p:ph type="title"/>
          </p:nvPr>
        </p:nvSpPr>
        <p:spPr>
          <a:xfrm>
            <a:off x="457200" y="274638"/>
            <a:ext cx="8229600" cy="944562"/>
          </a:xfrm>
        </p:spPr>
        <p:txBody>
          <a:bodyPr/>
          <a:lstStyle/>
          <a:p>
            <a:pPr eaLnBrk="1" hangingPunct="1"/>
            <a:r>
              <a:rPr lang="en-US" altLang="en-US" b="1" dirty="0"/>
              <a:t>Critical Issues of 2019</a:t>
            </a:r>
          </a:p>
        </p:txBody>
      </p:sp>
      <p:sp>
        <p:nvSpPr>
          <p:cNvPr id="3" name="Content Placeholder 2">
            <a:extLst>
              <a:ext uri="{FF2B5EF4-FFF2-40B4-BE49-F238E27FC236}">
                <a16:creationId xmlns:a16="http://schemas.microsoft.com/office/drawing/2014/main" id="{CD32A53A-B55F-4892-AB8F-868E02C170E3}"/>
              </a:ext>
            </a:extLst>
          </p:cNvPr>
          <p:cNvSpPr>
            <a:spLocks noGrp="1"/>
          </p:cNvSpPr>
          <p:nvPr>
            <p:ph idx="1"/>
          </p:nvPr>
        </p:nvSpPr>
        <p:spPr>
          <a:xfrm>
            <a:off x="457200" y="1493838"/>
            <a:ext cx="8229600" cy="5135562"/>
          </a:xfrm>
        </p:spPr>
        <p:txBody>
          <a:bodyPr rtlCol="0">
            <a:normAutofit fontScale="92500"/>
          </a:bodyPr>
          <a:lstStyle/>
          <a:p>
            <a:pPr marL="514350" indent="-514350" eaLnBrk="1" fontAlgn="auto" hangingPunct="1">
              <a:spcAft>
                <a:spcPts val="0"/>
              </a:spcAft>
              <a:buFont typeface="+mj-lt"/>
              <a:buAutoNum type="arabicPeriod"/>
              <a:defRPr/>
            </a:pPr>
            <a:r>
              <a:rPr lang="en-US" b="1" dirty="0"/>
              <a:t>Highest suicide rate in history of our country. </a:t>
            </a:r>
          </a:p>
          <a:p>
            <a:pPr marL="514350" indent="-514350" eaLnBrk="1" fontAlgn="auto" hangingPunct="1">
              <a:spcAft>
                <a:spcPts val="0"/>
              </a:spcAft>
              <a:buFont typeface="+mj-lt"/>
              <a:buAutoNum type="arabicPeriod"/>
              <a:defRPr/>
            </a:pPr>
            <a:r>
              <a:rPr lang="en-US" b="1" dirty="0"/>
              <a:t>Mass killings and an out of control gun debate. </a:t>
            </a:r>
          </a:p>
          <a:p>
            <a:pPr marL="514350" indent="-514350" eaLnBrk="1" fontAlgn="auto" hangingPunct="1">
              <a:spcAft>
                <a:spcPts val="0"/>
              </a:spcAft>
              <a:buFont typeface="+mj-lt"/>
              <a:buAutoNum type="arabicPeriod"/>
              <a:defRPr/>
            </a:pPr>
            <a:r>
              <a:rPr lang="en-US" b="1" dirty="0"/>
              <a:t>Rise of White Nationalism based on biblical premises. (Neo-Nazi and Christian Identity) </a:t>
            </a:r>
          </a:p>
          <a:p>
            <a:pPr marL="514350" indent="-514350" eaLnBrk="1" fontAlgn="auto" hangingPunct="1">
              <a:spcAft>
                <a:spcPts val="0"/>
              </a:spcAft>
              <a:buFont typeface="+mj-lt"/>
              <a:buAutoNum type="arabicPeriod"/>
              <a:defRPr/>
            </a:pPr>
            <a:r>
              <a:rPr lang="en-US" b="1" dirty="0"/>
              <a:t>Major natural catastrophes unlike we have seen before. (Earthquakes, floods, fires, etc.) </a:t>
            </a:r>
          </a:p>
          <a:p>
            <a:pPr marL="514350" indent="-514350" eaLnBrk="1" fontAlgn="auto" hangingPunct="1">
              <a:spcAft>
                <a:spcPts val="0"/>
              </a:spcAft>
              <a:buFont typeface="+mj-lt"/>
              <a:buAutoNum type="arabicPeriod"/>
              <a:defRPr/>
            </a:pPr>
            <a:r>
              <a:rPr lang="en-US" b="1" dirty="0"/>
              <a:t>A global economy caught up in tariff wars. </a:t>
            </a:r>
          </a:p>
          <a:p>
            <a:pPr marL="514350" indent="-514350" eaLnBrk="1" fontAlgn="auto" hangingPunct="1">
              <a:spcAft>
                <a:spcPts val="0"/>
              </a:spcAft>
              <a:buFont typeface="+mj-lt"/>
              <a:buAutoNum type="arabicPeriod"/>
              <a:defRPr/>
            </a:pPr>
            <a:r>
              <a:rPr lang="en-US" b="1" dirty="0"/>
              <a:t>A deadlocked and ineffective governmental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60960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Content Placeholder 4" descr="A screenshot of text&#10;&#10;Description automatically generated">
            <a:extLst>
              <a:ext uri="{FF2B5EF4-FFF2-40B4-BE49-F238E27FC236}">
                <a16:creationId xmlns:a16="http://schemas.microsoft.com/office/drawing/2014/main" id="{6AFAB443-79B6-4021-9DE8-8228138147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4" y="-609600"/>
            <a:ext cx="9147313" cy="685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457200" y="176213"/>
            <a:ext cx="8229600" cy="814387"/>
          </a:xfrm>
        </p:spPr>
        <p:txBody>
          <a:bodyPr/>
          <a:lstStyle/>
          <a:p>
            <a:pPr eaLnBrk="1" hangingPunct="1"/>
            <a:r>
              <a:rPr lang="en-US" altLang="en-US" sz="4000" b="1" dirty="0"/>
              <a:t>Take </a:t>
            </a:r>
            <a:r>
              <a:rPr lang="en-US" altLang="en-US" sz="4000" b="1" dirty="0" err="1"/>
              <a:t>Away’s</a:t>
            </a:r>
            <a:r>
              <a:rPr lang="en-US" altLang="en-US" sz="4000" b="1" dirty="0"/>
              <a:t> </a:t>
            </a:r>
          </a:p>
        </p:txBody>
      </p:sp>
      <p:sp>
        <p:nvSpPr>
          <p:cNvPr id="19460" name="Content Placeholder 2">
            <a:extLst>
              <a:ext uri="{FF2B5EF4-FFF2-40B4-BE49-F238E27FC236}">
                <a16:creationId xmlns:a16="http://schemas.microsoft.com/office/drawing/2014/main" id="{37B9473C-E9D0-4D24-ADD9-51497F207640}"/>
              </a:ext>
            </a:extLst>
          </p:cNvPr>
          <p:cNvSpPr>
            <a:spLocks noGrp="1"/>
          </p:cNvSpPr>
          <p:nvPr>
            <p:ph idx="1"/>
          </p:nvPr>
        </p:nvSpPr>
        <p:spPr>
          <a:xfrm>
            <a:off x="457200" y="1143000"/>
            <a:ext cx="8229600" cy="5181600"/>
          </a:xfrm>
        </p:spPr>
        <p:txBody>
          <a:bodyPr/>
          <a:lstStyle/>
          <a:p>
            <a:pPr marL="514350" lvl="0" indent="-514350">
              <a:buFont typeface="+mj-lt"/>
              <a:buAutoNum type="arabicPeriod"/>
            </a:pPr>
            <a:r>
              <a:rPr lang="en-US" dirty="0"/>
              <a:t>Wisdom is the ability to look beyond the chaos of our world and see the Sovereign of the Universe working behind the scenes. </a:t>
            </a:r>
          </a:p>
          <a:p>
            <a:pPr marL="514350" lvl="0" indent="-514350">
              <a:buFont typeface="+mj-lt"/>
              <a:buAutoNum type="arabicPeriod"/>
            </a:pPr>
            <a:r>
              <a:rPr lang="en-US" dirty="0"/>
              <a:t>Wisdom is gained by submitting ourselves to Christ and His Word. </a:t>
            </a:r>
          </a:p>
          <a:p>
            <a:pPr marL="514350" lvl="0" indent="-514350">
              <a:buFont typeface="+mj-lt"/>
              <a:buAutoNum type="arabicPeriod"/>
            </a:pPr>
            <a:r>
              <a:rPr lang="en-US" dirty="0"/>
              <a:t>Wisdom it using what we have learned in the word and applying it to daily life. </a:t>
            </a:r>
          </a:p>
          <a:p>
            <a:pPr marL="514350" lvl="0" indent="-514350">
              <a:buFont typeface="+mj-lt"/>
              <a:buAutoNum type="arabicPeriod"/>
            </a:pPr>
            <a:r>
              <a:rPr lang="en-US" dirty="0"/>
              <a:t>Wisdom is given by the Lord generously when we seek it.  </a:t>
            </a:r>
          </a:p>
        </p:txBody>
      </p:sp>
    </p:spTree>
    <p:extLst>
      <p:ext uri="{BB962C8B-B14F-4D97-AF65-F5344CB8AC3E}">
        <p14:creationId xmlns:p14="http://schemas.microsoft.com/office/powerpoint/2010/main" val="258151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457200" y="176213"/>
            <a:ext cx="8229600" cy="814387"/>
          </a:xfrm>
        </p:spPr>
        <p:txBody>
          <a:bodyPr/>
          <a:lstStyle/>
          <a:p>
            <a:pPr eaLnBrk="1" hangingPunct="1"/>
            <a:r>
              <a:rPr lang="en-US" altLang="en-US" sz="4000" b="1" dirty="0"/>
              <a:t>Assignment for Aug. 29 </a:t>
            </a:r>
          </a:p>
        </p:txBody>
      </p:sp>
      <p:sp>
        <p:nvSpPr>
          <p:cNvPr id="19460" name="Content Placeholder 2">
            <a:extLst>
              <a:ext uri="{FF2B5EF4-FFF2-40B4-BE49-F238E27FC236}">
                <a16:creationId xmlns:a16="http://schemas.microsoft.com/office/drawing/2014/main" id="{37B9473C-E9D0-4D24-ADD9-51497F207640}"/>
              </a:ext>
            </a:extLst>
          </p:cNvPr>
          <p:cNvSpPr>
            <a:spLocks noGrp="1"/>
          </p:cNvSpPr>
          <p:nvPr>
            <p:ph idx="1"/>
          </p:nvPr>
        </p:nvSpPr>
        <p:spPr>
          <a:xfrm>
            <a:off x="457200" y="1143000"/>
            <a:ext cx="8229600" cy="5181600"/>
          </a:xfrm>
        </p:spPr>
        <p:txBody>
          <a:bodyPr/>
          <a:lstStyle/>
          <a:p>
            <a:pPr marL="514350" lvl="0" indent="-514350">
              <a:buFont typeface="+mj-lt"/>
              <a:buAutoNum type="arabicPeriod"/>
            </a:pPr>
            <a:r>
              <a:rPr lang="en-US" dirty="0"/>
              <a:t>What are the main ideas Solomon wrestles with, in this chapter? </a:t>
            </a:r>
          </a:p>
          <a:p>
            <a:pPr marL="514350" lvl="0" indent="-514350">
              <a:buFont typeface="+mj-lt"/>
              <a:buAutoNum type="arabicPeriod"/>
            </a:pPr>
            <a:r>
              <a:rPr lang="en-US" dirty="0"/>
              <a:t>In this chapter why does Solomon state that everything is Vanity (Empty)?</a:t>
            </a:r>
          </a:p>
          <a:p>
            <a:pPr marL="514350" lvl="0" indent="-514350">
              <a:buFont typeface="+mj-lt"/>
              <a:buAutoNum type="arabicPeriod"/>
            </a:pPr>
            <a:r>
              <a:rPr lang="en-US" dirty="0"/>
              <a:t>What illustrations are given in this chapter to show the futility observed in the cycles of life? (4-7) </a:t>
            </a:r>
          </a:p>
          <a:p>
            <a:pPr marL="514350" lvl="0" indent="-514350">
              <a:buFont typeface="+mj-lt"/>
              <a:buAutoNum type="arabicPeriod"/>
            </a:pPr>
            <a:r>
              <a:rPr lang="en-US" dirty="0"/>
              <a:t>What does Solomon mean by Vanity or Emptiness? </a:t>
            </a:r>
          </a:p>
        </p:txBody>
      </p:sp>
    </p:spTree>
    <p:extLst>
      <p:ext uri="{BB962C8B-B14F-4D97-AF65-F5344CB8AC3E}">
        <p14:creationId xmlns:p14="http://schemas.microsoft.com/office/powerpoint/2010/main" val="3875207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457200" y="176213"/>
            <a:ext cx="8229600" cy="814387"/>
          </a:xfrm>
        </p:spPr>
        <p:txBody>
          <a:bodyPr/>
          <a:lstStyle/>
          <a:p>
            <a:pPr eaLnBrk="1" hangingPunct="1"/>
            <a:r>
              <a:rPr lang="en-US" altLang="en-US" sz="4000" b="1" dirty="0"/>
              <a:t>Assignment for Aug. 29 </a:t>
            </a:r>
          </a:p>
        </p:txBody>
      </p:sp>
      <p:sp>
        <p:nvSpPr>
          <p:cNvPr id="19460" name="Content Placeholder 2">
            <a:extLst>
              <a:ext uri="{FF2B5EF4-FFF2-40B4-BE49-F238E27FC236}">
                <a16:creationId xmlns:a16="http://schemas.microsoft.com/office/drawing/2014/main" id="{37B9473C-E9D0-4D24-ADD9-51497F207640}"/>
              </a:ext>
            </a:extLst>
          </p:cNvPr>
          <p:cNvSpPr>
            <a:spLocks noGrp="1"/>
          </p:cNvSpPr>
          <p:nvPr>
            <p:ph idx="1"/>
          </p:nvPr>
        </p:nvSpPr>
        <p:spPr>
          <a:xfrm>
            <a:off x="457200" y="1447800"/>
            <a:ext cx="8229600" cy="4876800"/>
          </a:xfrm>
        </p:spPr>
        <p:txBody>
          <a:bodyPr/>
          <a:lstStyle/>
          <a:p>
            <a:pPr marL="514350" lvl="0" indent="-514350">
              <a:buFont typeface="+mj-lt"/>
              <a:buAutoNum type="arabicPeriod" startAt="5"/>
            </a:pPr>
            <a:r>
              <a:rPr lang="en-US" sz="3000" dirty="0"/>
              <a:t>In vs. 9&amp;10 Solomon concludes that there is nothing new under the sun, do you agree with this statement? Please explain your answer. </a:t>
            </a:r>
          </a:p>
          <a:p>
            <a:pPr marL="514350" lvl="0" indent="-514350">
              <a:buFont typeface="+mj-lt"/>
              <a:buAutoNum type="arabicPeriod" startAt="5"/>
            </a:pPr>
            <a:r>
              <a:rPr lang="en-US" sz="3000" dirty="0"/>
              <a:t>What did Solomon acknowledge he had attained from his study? (16) </a:t>
            </a:r>
          </a:p>
          <a:p>
            <a:pPr marL="514350" lvl="0" indent="-514350">
              <a:buFont typeface="+mj-lt"/>
              <a:buAutoNum type="arabicPeriod" startAt="5"/>
            </a:pPr>
            <a:r>
              <a:rPr lang="en-US" sz="3000" dirty="0"/>
              <a:t>What is the key truth you saw  in this chapter? How would you summarize it in one sentence?</a:t>
            </a:r>
          </a:p>
          <a:p>
            <a:pPr marL="514350" lvl="0" indent="-514350">
              <a:buFont typeface="+mj-lt"/>
              <a:buAutoNum type="arabicPeriod" startAt="5"/>
            </a:pPr>
            <a:r>
              <a:rPr lang="en-US" sz="3000" dirty="0"/>
              <a:t>From your own experience, how do you deal with the emptiness and vanity of our culture? </a:t>
            </a:r>
          </a:p>
          <a:p>
            <a:pPr marL="0" lvl="0" indent="0">
              <a:buNone/>
            </a:pPr>
            <a:endParaRPr lang="en-US" dirty="0"/>
          </a:p>
        </p:txBody>
      </p:sp>
    </p:spTree>
    <p:extLst>
      <p:ext uri="{BB962C8B-B14F-4D97-AF65-F5344CB8AC3E}">
        <p14:creationId xmlns:p14="http://schemas.microsoft.com/office/powerpoint/2010/main" val="298220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C7904-C364-4A62-AED7-5A3A8EC7F96C}"/>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71" name="Title 1">
            <a:extLst>
              <a:ext uri="{FF2B5EF4-FFF2-40B4-BE49-F238E27FC236}">
                <a16:creationId xmlns:a16="http://schemas.microsoft.com/office/drawing/2014/main" id="{3953D9DE-6B35-42BA-8513-84CF45A260C9}"/>
              </a:ext>
            </a:extLst>
          </p:cNvPr>
          <p:cNvSpPr>
            <a:spLocks noGrp="1"/>
          </p:cNvSpPr>
          <p:nvPr>
            <p:ph type="title"/>
          </p:nvPr>
        </p:nvSpPr>
        <p:spPr>
          <a:xfrm>
            <a:off x="457200" y="457200"/>
            <a:ext cx="8229600" cy="960438"/>
          </a:xfrm>
        </p:spPr>
        <p:txBody>
          <a:bodyPr/>
          <a:lstStyle/>
          <a:p>
            <a:pPr eaLnBrk="1" hangingPunct="1"/>
            <a:br>
              <a:rPr lang="en-US" altLang="en-US" sz="4800" b="1" dirty="0"/>
            </a:br>
            <a:r>
              <a:rPr lang="en-US" altLang="en-US" sz="4800" b="1" dirty="0"/>
              <a:t>Response of Christians</a:t>
            </a:r>
            <a:r>
              <a:rPr lang="en-US" altLang="en-US" sz="4800" dirty="0"/>
              <a:t>: </a:t>
            </a:r>
            <a:br>
              <a:rPr lang="en-US" altLang="en-US" sz="4800" dirty="0"/>
            </a:br>
            <a:endParaRPr lang="en-US" altLang="en-US" sz="4800" b="1" dirty="0"/>
          </a:p>
        </p:txBody>
      </p:sp>
      <p:sp>
        <p:nvSpPr>
          <p:cNvPr id="7172" name="Content Placeholder 2">
            <a:extLst>
              <a:ext uri="{FF2B5EF4-FFF2-40B4-BE49-F238E27FC236}">
                <a16:creationId xmlns:a16="http://schemas.microsoft.com/office/drawing/2014/main" id="{5B3C3D9B-B4B8-458C-AEA3-5CE9B4C4B3BC}"/>
              </a:ext>
            </a:extLst>
          </p:cNvPr>
          <p:cNvSpPr>
            <a:spLocks noGrp="1"/>
          </p:cNvSpPr>
          <p:nvPr>
            <p:ph idx="1"/>
          </p:nvPr>
        </p:nvSpPr>
        <p:spPr>
          <a:xfrm>
            <a:off x="457200" y="1905000"/>
            <a:ext cx="8229600" cy="4724400"/>
          </a:xfrm>
        </p:spPr>
        <p:txBody>
          <a:bodyPr/>
          <a:lstStyle/>
          <a:p>
            <a:pPr marL="914400" lvl="1" indent="-514350" eaLnBrk="1" hangingPunct="1">
              <a:buFont typeface="Calibri" panose="020F0502020204030204" pitchFamily="34" charset="0"/>
              <a:buAutoNum type="arabicPeriod"/>
            </a:pPr>
            <a:r>
              <a:rPr lang="en-US" altLang="en-US" sz="3200" b="1" dirty="0"/>
              <a:t>Isolation – Withdrawal and hunker down in safety – ruled by fear. </a:t>
            </a:r>
          </a:p>
          <a:p>
            <a:pPr marL="914400" lvl="1" indent="-514350" eaLnBrk="1" hangingPunct="1">
              <a:buFont typeface="Calibri" panose="020F0502020204030204" pitchFamily="34" charset="0"/>
              <a:buAutoNum type="arabicPeriod"/>
            </a:pPr>
            <a:r>
              <a:rPr lang="en-US" altLang="en-US" sz="3200" b="1" dirty="0"/>
              <a:t>Confrontation – Reactionary statements that cut off any dialogue and destroy relationships. Escalates to violence. </a:t>
            </a:r>
          </a:p>
          <a:p>
            <a:pPr marL="914400" lvl="1" indent="-514350" eaLnBrk="1" hangingPunct="1">
              <a:buFont typeface="Calibri" panose="020F0502020204030204" pitchFamily="34" charset="0"/>
              <a:buAutoNum type="arabicPeriod"/>
            </a:pPr>
            <a:r>
              <a:rPr lang="en-US" altLang="en-US" sz="3200" b="1" dirty="0"/>
              <a:t>Engagement – Using wisdom to provide alternative biblical viewpoints leaving room for dialogue and reconciliation.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19" name="Title 1">
            <a:extLst>
              <a:ext uri="{FF2B5EF4-FFF2-40B4-BE49-F238E27FC236}">
                <a16:creationId xmlns:a16="http://schemas.microsoft.com/office/drawing/2014/main" id="{38249040-1A44-4269-9E8F-487C88B5BD46}"/>
              </a:ext>
            </a:extLst>
          </p:cNvPr>
          <p:cNvSpPr>
            <a:spLocks noGrp="1"/>
          </p:cNvSpPr>
          <p:nvPr>
            <p:ph type="title"/>
          </p:nvPr>
        </p:nvSpPr>
        <p:spPr>
          <a:xfrm>
            <a:off x="457200" y="122238"/>
            <a:ext cx="8229600" cy="1143000"/>
          </a:xfrm>
        </p:spPr>
        <p:txBody>
          <a:bodyPr/>
          <a:lstStyle/>
          <a:p>
            <a:pPr eaLnBrk="1" hangingPunct="1"/>
            <a:r>
              <a:rPr lang="en-US" altLang="en-US" b="1" dirty="0"/>
              <a:t>Ecclesiastes  </a:t>
            </a:r>
          </a:p>
        </p:txBody>
      </p:sp>
      <p:sp>
        <p:nvSpPr>
          <p:cNvPr id="9220" name="Content Placeholder 2">
            <a:extLst>
              <a:ext uri="{FF2B5EF4-FFF2-40B4-BE49-F238E27FC236}">
                <a16:creationId xmlns:a16="http://schemas.microsoft.com/office/drawing/2014/main" id="{D2B15D9A-3EBE-4DB3-AD1A-466D8048F45C}"/>
              </a:ext>
            </a:extLst>
          </p:cNvPr>
          <p:cNvSpPr>
            <a:spLocks noGrp="1"/>
          </p:cNvSpPr>
          <p:nvPr>
            <p:ph idx="1"/>
          </p:nvPr>
        </p:nvSpPr>
        <p:spPr>
          <a:xfrm>
            <a:off x="457200" y="1265238"/>
            <a:ext cx="8458200" cy="5440362"/>
          </a:xfrm>
        </p:spPr>
        <p:txBody>
          <a:bodyPr/>
          <a:lstStyle/>
          <a:p>
            <a:pPr marL="0" indent="0" eaLnBrk="1" hangingPunct="1">
              <a:buFont typeface="Arial" panose="020B0604020202020204" pitchFamily="34" charset="0"/>
              <a:buNone/>
            </a:pPr>
            <a:r>
              <a:rPr lang="en-US" altLang="en-US" sz="3000" b="1" dirty="0"/>
              <a:t>In the midst of the confusion and disorientation of our day people are looking for meaning and fulfillment. What are some of the ways people seek fulfillment? </a:t>
            </a:r>
          </a:p>
          <a:p>
            <a:pPr marL="914400" lvl="1" indent="-514350" eaLnBrk="1" hangingPunct="1">
              <a:buFont typeface="Calibri" panose="020F0502020204030204" pitchFamily="34" charset="0"/>
              <a:buAutoNum type="arabicPeriod"/>
            </a:pPr>
            <a:r>
              <a:rPr lang="en-US" altLang="en-US" sz="3000" b="1" dirty="0"/>
              <a:t>Materialism </a:t>
            </a:r>
          </a:p>
          <a:p>
            <a:pPr marL="914400" lvl="1" indent="-514350" eaLnBrk="1" hangingPunct="1">
              <a:buFont typeface="Calibri" panose="020F0502020204030204" pitchFamily="34" charset="0"/>
              <a:buAutoNum type="arabicPeriod"/>
            </a:pPr>
            <a:r>
              <a:rPr lang="en-US" altLang="en-US" sz="3000" b="1" dirty="0"/>
              <a:t>Entertainment </a:t>
            </a:r>
          </a:p>
          <a:p>
            <a:pPr marL="914400" lvl="1" indent="-514350" eaLnBrk="1" hangingPunct="1">
              <a:buFont typeface="Calibri" panose="020F0502020204030204" pitchFamily="34" charset="0"/>
              <a:buAutoNum type="arabicPeriod"/>
            </a:pPr>
            <a:r>
              <a:rPr lang="en-US" altLang="en-US" sz="3000" b="1" dirty="0"/>
              <a:t>Work and busyness </a:t>
            </a:r>
          </a:p>
          <a:p>
            <a:pPr marL="914400" lvl="1" indent="-514350" eaLnBrk="1" hangingPunct="1">
              <a:buFont typeface="Calibri" panose="020F0502020204030204" pitchFamily="34" charset="0"/>
              <a:buAutoNum type="arabicPeriod"/>
            </a:pPr>
            <a:r>
              <a:rPr lang="en-US" altLang="en-US" sz="3000" b="1" dirty="0"/>
              <a:t>Escape – drugs, alcohol, pornography, etc. </a:t>
            </a:r>
          </a:p>
          <a:p>
            <a:pPr marL="914400" lvl="1" indent="-514350" eaLnBrk="1" hangingPunct="1">
              <a:buFont typeface="Calibri" panose="020F0502020204030204" pitchFamily="34" charset="0"/>
              <a:buAutoNum type="arabicPeriod"/>
            </a:pPr>
            <a:r>
              <a:rPr lang="en-US" altLang="en-US" sz="3000" b="1" dirty="0"/>
              <a:t>Relationship – small groups</a:t>
            </a:r>
          </a:p>
          <a:p>
            <a:pPr marL="914400" lvl="1" indent="-514350" eaLnBrk="1" hangingPunct="1">
              <a:buFont typeface="Calibri" panose="020F0502020204030204" pitchFamily="34" charset="0"/>
              <a:buAutoNum type="arabicPeriod"/>
            </a:pPr>
            <a:r>
              <a:rPr lang="en-US" altLang="en-US" sz="3000" b="1" dirty="0"/>
              <a:t>Religion – Spirituality, meditation,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15" name="Title 1">
            <a:extLst>
              <a:ext uri="{FF2B5EF4-FFF2-40B4-BE49-F238E27FC236}">
                <a16:creationId xmlns:a16="http://schemas.microsoft.com/office/drawing/2014/main" id="{9C5F6DE5-FF5B-4318-8384-49C5F3C680EB}"/>
              </a:ext>
            </a:extLst>
          </p:cNvPr>
          <p:cNvSpPr>
            <a:spLocks noGrp="1"/>
          </p:cNvSpPr>
          <p:nvPr>
            <p:ph type="title"/>
          </p:nvPr>
        </p:nvSpPr>
        <p:spPr>
          <a:xfrm>
            <a:off x="457200" y="122238"/>
            <a:ext cx="8229600" cy="1143000"/>
          </a:xfrm>
        </p:spPr>
        <p:txBody>
          <a:bodyPr/>
          <a:lstStyle/>
          <a:p>
            <a:pPr eaLnBrk="1" hangingPunct="1"/>
            <a:r>
              <a:rPr lang="en-US" altLang="en-US" b="1" dirty="0"/>
              <a:t>Goal of Study of Ecclesiastes  </a:t>
            </a:r>
          </a:p>
        </p:txBody>
      </p:sp>
      <p:sp>
        <p:nvSpPr>
          <p:cNvPr id="13316" name="Content Placeholder 2">
            <a:extLst>
              <a:ext uri="{FF2B5EF4-FFF2-40B4-BE49-F238E27FC236}">
                <a16:creationId xmlns:a16="http://schemas.microsoft.com/office/drawing/2014/main" id="{1D6C6FE6-D3F8-4AAC-9228-2CA7A2C4D93D}"/>
              </a:ext>
            </a:extLst>
          </p:cNvPr>
          <p:cNvSpPr>
            <a:spLocks noGrp="1"/>
          </p:cNvSpPr>
          <p:nvPr>
            <p:ph idx="1"/>
          </p:nvPr>
        </p:nvSpPr>
        <p:spPr>
          <a:xfrm>
            <a:off x="609600" y="1417638"/>
            <a:ext cx="7924800" cy="5287962"/>
          </a:xfrm>
        </p:spPr>
        <p:txBody>
          <a:bodyPr/>
          <a:lstStyle/>
          <a:p>
            <a:pPr marL="0" indent="0" eaLnBrk="1" hangingPunct="1">
              <a:buFont typeface="Arial" panose="020B0604020202020204" pitchFamily="34" charset="0"/>
              <a:buNone/>
            </a:pPr>
            <a:r>
              <a:rPr lang="en-US" altLang="en-US" sz="3000" b="1" dirty="0"/>
              <a:t>Our goal in studying Ecclesiastes will be to discover the hand of God at work behind the scenes that turns vanity or emptiness into fullness. Throughout the book, Solomon reveals that in the midst of vanity there is purpose and meaning to life. He reveals that the beginning of wisdom is the fear of the Lord. When we lift our eyes above the chaos and pressures of the world we discover a Sovereign God who makes everything beautiful in its time.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67" name="Title 1">
            <a:extLst>
              <a:ext uri="{FF2B5EF4-FFF2-40B4-BE49-F238E27FC236}">
                <a16:creationId xmlns:a16="http://schemas.microsoft.com/office/drawing/2014/main" id="{3C8B1A6B-6139-4C4C-AF95-3DB7A38D952D}"/>
              </a:ext>
            </a:extLst>
          </p:cNvPr>
          <p:cNvSpPr>
            <a:spLocks noGrp="1"/>
          </p:cNvSpPr>
          <p:nvPr>
            <p:ph type="title"/>
          </p:nvPr>
        </p:nvSpPr>
        <p:spPr>
          <a:xfrm>
            <a:off x="457200" y="122238"/>
            <a:ext cx="8229600" cy="1143000"/>
          </a:xfrm>
        </p:spPr>
        <p:txBody>
          <a:bodyPr/>
          <a:lstStyle/>
          <a:p>
            <a:pPr eaLnBrk="1" hangingPunct="1"/>
            <a:r>
              <a:rPr lang="en-US" altLang="en-US" b="1" dirty="0"/>
              <a:t>Ecclesiastes  </a:t>
            </a:r>
          </a:p>
        </p:txBody>
      </p:sp>
      <p:sp>
        <p:nvSpPr>
          <p:cNvPr id="11268" name="Content Placeholder 2">
            <a:extLst>
              <a:ext uri="{FF2B5EF4-FFF2-40B4-BE49-F238E27FC236}">
                <a16:creationId xmlns:a16="http://schemas.microsoft.com/office/drawing/2014/main" id="{4AC021F1-1A89-4C16-9669-15D020C58302}"/>
              </a:ext>
            </a:extLst>
          </p:cNvPr>
          <p:cNvSpPr>
            <a:spLocks noGrp="1"/>
          </p:cNvSpPr>
          <p:nvPr>
            <p:ph idx="1"/>
          </p:nvPr>
        </p:nvSpPr>
        <p:spPr>
          <a:xfrm>
            <a:off x="457200" y="1417638"/>
            <a:ext cx="8458200" cy="5287962"/>
          </a:xfrm>
        </p:spPr>
        <p:txBody>
          <a:bodyPr/>
          <a:lstStyle/>
          <a:p>
            <a:pPr marL="0" indent="0" eaLnBrk="1" hangingPunct="1">
              <a:buFont typeface="Arial" panose="020B0604020202020204" pitchFamily="34" charset="0"/>
              <a:buNone/>
            </a:pPr>
            <a:r>
              <a:rPr lang="en-US" altLang="en-US" b="1" dirty="0"/>
              <a:t>King Solomon had a grand experiment and explored every facet of life to find meaning and fulfillment. In Chapter one, verses 13-14 he says: </a:t>
            </a:r>
          </a:p>
          <a:p>
            <a:pPr marL="400050" lvl="1" indent="0" eaLnBrk="1" hangingPunct="1">
              <a:buFont typeface="Arial" panose="020B0604020202020204" pitchFamily="34" charset="0"/>
              <a:buNone/>
            </a:pPr>
            <a:r>
              <a:rPr lang="en-US" altLang="en-US" b="1" i="1" baseline="30000" dirty="0"/>
              <a:t>13 </a:t>
            </a:r>
            <a:r>
              <a:rPr lang="en-US" altLang="en-US" i="1" dirty="0"/>
              <a:t>And I gave my heart to seek and search out by wisdom concerning all things that are done under heaven: this sore travail hath God given to the sons of man to be exercised therewith. </a:t>
            </a:r>
            <a:r>
              <a:rPr lang="en-US" altLang="en-US" b="1" i="1" baseline="30000" dirty="0"/>
              <a:t>14 </a:t>
            </a:r>
            <a:r>
              <a:rPr lang="en-US" altLang="en-US" i="1" dirty="0"/>
              <a:t>I have seen all the works that are done under the sun; and, behold, all is vanity and vexation of spirit.</a:t>
            </a:r>
          </a:p>
          <a:p>
            <a:pPr marL="0" indent="0" eaLnBrk="1" hangingPunct="1">
              <a:buFont typeface="Arial" panose="020B0604020202020204" pitchFamily="34" charset="0"/>
              <a:buNone/>
            </a:pPr>
            <a:endParaRPr lang="en-US" alt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67" name="Title 1">
            <a:extLst>
              <a:ext uri="{FF2B5EF4-FFF2-40B4-BE49-F238E27FC236}">
                <a16:creationId xmlns:a16="http://schemas.microsoft.com/office/drawing/2014/main" id="{3C8B1A6B-6139-4C4C-AF95-3DB7A38D952D}"/>
              </a:ext>
            </a:extLst>
          </p:cNvPr>
          <p:cNvSpPr>
            <a:spLocks noGrp="1"/>
          </p:cNvSpPr>
          <p:nvPr>
            <p:ph type="title"/>
          </p:nvPr>
        </p:nvSpPr>
        <p:spPr>
          <a:xfrm>
            <a:off x="457200" y="122238"/>
            <a:ext cx="8229600" cy="1143000"/>
          </a:xfrm>
        </p:spPr>
        <p:txBody>
          <a:bodyPr/>
          <a:lstStyle/>
          <a:p>
            <a:pPr eaLnBrk="1" hangingPunct="1"/>
            <a:r>
              <a:rPr lang="en-US" altLang="en-US" b="1" dirty="0"/>
              <a:t>Ecclesiastes  </a:t>
            </a:r>
          </a:p>
        </p:txBody>
      </p:sp>
      <p:sp>
        <p:nvSpPr>
          <p:cNvPr id="11268" name="Content Placeholder 2">
            <a:extLst>
              <a:ext uri="{FF2B5EF4-FFF2-40B4-BE49-F238E27FC236}">
                <a16:creationId xmlns:a16="http://schemas.microsoft.com/office/drawing/2014/main" id="{4AC021F1-1A89-4C16-9669-15D020C58302}"/>
              </a:ext>
            </a:extLst>
          </p:cNvPr>
          <p:cNvSpPr>
            <a:spLocks noGrp="1"/>
          </p:cNvSpPr>
          <p:nvPr>
            <p:ph idx="1"/>
          </p:nvPr>
        </p:nvSpPr>
        <p:spPr>
          <a:xfrm>
            <a:off x="457200" y="1417638"/>
            <a:ext cx="8458200" cy="5287962"/>
          </a:xfrm>
        </p:spPr>
        <p:txBody>
          <a:bodyPr/>
          <a:lstStyle/>
          <a:p>
            <a:pPr marL="0" indent="0">
              <a:buNone/>
            </a:pPr>
            <a:r>
              <a:rPr lang="en-US" b="1" dirty="0"/>
              <a:t>Scripture Passages</a:t>
            </a:r>
            <a:r>
              <a:rPr lang="en-US" dirty="0"/>
              <a:t>: </a:t>
            </a:r>
          </a:p>
          <a:p>
            <a:pPr marL="0" indent="0">
              <a:buNone/>
            </a:pPr>
            <a:r>
              <a:rPr lang="en-US" dirty="0"/>
              <a:t>	1 Kings 3:3-15 – The Gift of Wisdom  </a:t>
            </a:r>
          </a:p>
          <a:p>
            <a:pPr marL="0" indent="0">
              <a:buNone/>
            </a:pPr>
            <a:r>
              <a:rPr lang="en-US" dirty="0"/>
              <a:t>	1 Kings 4:21-28 – The Gift of Ruling </a:t>
            </a:r>
          </a:p>
          <a:p>
            <a:pPr marL="0" indent="0">
              <a:buNone/>
            </a:pPr>
            <a:r>
              <a:rPr lang="en-US" dirty="0"/>
              <a:t>	1 Kings 4:29-34 – The Gift of Writing </a:t>
            </a:r>
          </a:p>
          <a:p>
            <a:pPr marL="0" indent="0">
              <a:buNone/>
            </a:pPr>
            <a:r>
              <a:rPr lang="en-US" dirty="0"/>
              <a:t>	1 Kings 7:1-14 – The Gift of Building </a:t>
            </a:r>
          </a:p>
          <a:p>
            <a:pPr marL="0" indent="0">
              <a:buNone/>
            </a:pPr>
            <a:r>
              <a:rPr lang="en-US" dirty="0"/>
              <a:t>	1 Kings 8:22-54 – The Gift of Worship  </a:t>
            </a:r>
          </a:p>
          <a:p>
            <a:pPr marL="0" indent="0">
              <a:buNone/>
            </a:pPr>
            <a:r>
              <a:rPr lang="en-US" b="1" dirty="0"/>
              <a:t> </a:t>
            </a:r>
            <a:endParaRPr lang="en-US" dirty="0"/>
          </a:p>
          <a:p>
            <a:pPr marL="0" indent="0" eaLnBrk="1" hangingPunct="1">
              <a:buFont typeface="Arial" panose="020B0604020202020204" pitchFamily="34" charset="0"/>
              <a:buNone/>
            </a:pPr>
            <a:endParaRPr lang="en-US" altLang="en-US" b="1" dirty="0"/>
          </a:p>
        </p:txBody>
      </p:sp>
    </p:spTree>
    <p:extLst>
      <p:ext uri="{BB962C8B-B14F-4D97-AF65-F5344CB8AC3E}">
        <p14:creationId xmlns:p14="http://schemas.microsoft.com/office/powerpoint/2010/main" val="85081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Solomon the Man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685800" y="1143000"/>
            <a:ext cx="8001000" cy="5562600"/>
          </a:xfrm>
        </p:spPr>
        <p:txBody>
          <a:bodyPr/>
          <a:lstStyle/>
          <a:p>
            <a:pPr marL="514350" indent="-514350" eaLnBrk="1" hangingPunct="1">
              <a:buFont typeface="+mj-lt"/>
              <a:buAutoNum type="arabicPeriod"/>
              <a:defRPr/>
            </a:pPr>
            <a:r>
              <a:rPr lang="en-US" altLang="en-US" sz="3000" b="1" dirty="0"/>
              <a:t>From your reading of the background passages what kind of resume did you create for Solomon?</a:t>
            </a:r>
          </a:p>
          <a:p>
            <a:pPr marL="514350" indent="-514350" eaLnBrk="1" hangingPunct="1">
              <a:buFont typeface="+mj-lt"/>
              <a:buAutoNum type="arabicPeriod"/>
              <a:defRPr/>
            </a:pPr>
            <a:r>
              <a:rPr lang="en-US" altLang="en-US" sz="3000" b="1" dirty="0"/>
              <a:t>What did Solomon ask God for in 1 Kings 3:3-15 and why did he ask for it? </a:t>
            </a:r>
          </a:p>
          <a:p>
            <a:pPr marL="0" indent="0" eaLnBrk="1" hangingPunct="1">
              <a:buFont typeface="Arial" panose="020B0604020202020204" pitchFamily="34" charset="0"/>
              <a:buNone/>
              <a:defRPr/>
            </a:pPr>
            <a:r>
              <a:rPr lang="en-US" altLang="en-US" sz="3000" b="1" dirty="0"/>
              <a:t>Vs. 9 Understanding – </a:t>
            </a:r>
            <a:r>
              <a:rPr lang="en-US" altLang="en-US" sz="3000" b="1" dirty="0" err="1"/>
              <a:t>Shama</a:t>
            </a:r>
            <a:r>
              <a:rPr lang="en-US" altLang="en-US" sz="3000" b="1" dirty="0"/>
              <a:t> – </a:t>
            </a:r>
            <a:r>
              <a:rPr lang="en-US" altLang="en-US" sz="3000" dirty="0"/>
              <a:t>hearing, perceptive, listening – (heart) </a:t>
            </a:r>
          </a:p>
          <a:p>
            <a:pPr marL="0" indent="0" eaLnBrk="1" hangingPunct="1">
              <a:buFont typeface="Arial" panose="020B0604020202020204" pitchFamily="34" charset="0"/>
              <a:buNone/>
              <a:defRPr/>
            </a:pPr>
            <a:r>
              <a:rPr lang="en-US" altLang="en-US" sz="3000" b="1" dirty="0"/>
              <a:t>VS. 12 God gives wisdom – </a:t>
            </a:r>
            <a:r>
              <a:rPr lang="en-US" altLang="en-US" sz="3000" b="1" dirty="0" err="1"/>
              <a:t>Kokmaw</a:t>
            </a:r>
            <a:r>
              <a:rPr lang="en-US" altLang="en-US" sz="3000" b="1" dirty="0"/>
              <a:t>  - </a:t>
            </a:r>
            <a:r>
              <a:rPr lang="en-US" altLang="en-US" sz="3000" dirty="0"/>
              <a:t>Skill, shrewdness, prudence. </a:t>
            </a:r>
          </a:p>
          <a:p>
            <a:pPr marL="0" indent="0" eaLnBrk="1" hangingPunct="1">
              <a:buFont typeface="Arial" panose="020B0604020202020204" pitchFamily="34" charset="0"/>
              <a:buNone/>
              <a:defRPr/>
            </a:pPr>
            <a:r>
              <a:rPr lang="en-US" altLang="en-US" sz="3000" b="1" dirty="0"/>
              <a:t>VS. 12 – “Bin” – </a:t>
            </a:r>
            <a:r>
              <a:rPr lang="en-US" altLang="en-US" sz="3000" dirty="0"/>
              <a:t>Discernment, ability to observe, and distinguish </a:t>
            </a:r>
            <a:endParaRPr lang="en-US" alt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3" name="Title 1">
            <a:extLst>
              <a:ext uri="{FF2B5EF4-FFF2-40B4-BE49-F238E27FC236}">
                <a16:creationId xmlns:a16="http://schemas.microsoft.com/office/drawing/2014/main" id="{8D299446-E760-43F3-8542-8DAF4272E5AE}"/>
              </a:ext>
            </a:extLst>
          </p:cNvPr>
          <p:cNvSpPr>
            <a:spLocks noGrp="1"/>
          </p:cNvSpPr>
          <p:nvPr>
            <p:ph type="title"/>
          </p:nvPr>
        </p:nvSpPr>
        <p:spPr>
          <a:xfrm>
            <a:off x="457200" y="176213"/>
            <a:ext cx="8229600" cy="1143000"/>
          </a:xfrm>
        </p:spPr>
        <p:txBody>
          <a:bodyPr/>
          <a:lstStyle/>
          <a:p>
            <a:pPr eaLnBrk="1" hangingPunct="1"/>
            <a:r>
              <a:rPr lang="en-US" altLang="en-US" b="1" dirty="0"/>
              <a:t>Wisdom </a:t>
            </a:r>
          </a:p>
        </p:txBody>
      </p:sp>
      <p:sp>
        <p:nvSpPr>
          <p:cNvPr id="3076" name="Content Placeholder 2">
            <a:extLst>
              <a:ext uri="{FF2B5EF4-FFF2-40B4-BE49-F238E27FC236}">
                <a16:creationId xmlns:a16="http://schemas.microsoft.com/office/drawing/2014/main" id="{3898ACF0-0DB6-45D0-8B5E-E6028C21EF9E}"/>
              </a:ext>
            </a:extLst>
          </p:cNvPr>
          <p:cNvSpPr>
            <a:spLocks noGrp="1"/>
          </p:cNvSpPr>
          <p:nvPr>
            <p:ph idx="1"/>
          </p:nvPr>
        </p:nvSpPr>
        <p:spPr>
          <a:xfrm>
            <a:off x="685800" y="1600200"/>
            <a:ext cx="8001000" cy="5105400"/>
          </a:xfrm>
        </p:spPr>
        <p:txBody>
          <a:bodyPr/>
          <a:lstStyle/>
          <a:p>
            <a:pPr marL="0" indent="0" eaLnBrk="1" hangingPunct="1">
              <a:buNone/>
              <a:defRPr/>
            </a:pPr>
            <a:r>
              <a:rPr lang="en-US" b="1" dirty="0"/>
              <a:t>Wisdom</a:t>
            </a:r>
            <a:r>
              <a:rPr lang="en-US" dirty="0"/>
              <a:t>  (</a:t>
            </a:r>
            <a:r>
              <a:rPr lang="en-US" b="1" dirty="0" err="1">
                <a:hlinkClick r:id="rId3">
                  <a:extLst>
                    <a:ext uri="{A12FA001-AC4F-418D-AE19-62706E023703}">
                      <ahyp:hlinkClr xmlns:ahyp="http://schemas.microsoft.com/office/drawing/2018/hyperlinkcolor" val="tx"/>
                    </a:ext>
                  </a:extLst>
                </a:hlinkClick>
              </a:rPr>
              <a:t>chokmah</a:t>
            </a:r>
            <a:r>
              <a:rPr lang="en-US" dirty="0"/>
              <a:t> from the verb </a:t>
            </a:r>
            <a:r>
              <a:rPr lang="en-US" b="1" dirty="0" err="1"/>
              <a:t>chakam</a:t>
            </a:r>
            <a:r>
              <a:rPr lang="en-US" dirty="0"/>
              <a:t> - to be wise) is the ability to judge correctly and to follow the best course of action, based on knowledge and understanding. </a:t>
            </a:r>
          </a:p>
          <a:p>
            <a:pPr marL="0" indent="0" eaLnBrk="1" hangingPunct="1">
              <a:buNone/>
              <a:defRPr/>
            </a:pPr>
            <a:r>
              <a:rPr lang="en-US" b="1" dirty="0"/>
              <a:t>Wisdom</a:t>
            </a:r>
            <a:r>
              <a:rPr lang="en-US" dirty="0"/>
              <a:t> is the ability to see something from God’s viewpoint. </a:t>
            </a:r>
          </a:p>
          <a:p>
            <a:pPr marL="0" indent="0" eaLnBrk="1" hangingPunct="1">
              <a:buNone/>
              <a:defRPr/>
            </a:pPr>
            <a:r>
              <a:rPr lang="en-US" b="1" dirty="0"/>
              <a:t>Wisdom</a:t>
            </a:r>
            <a:r>
              <a:rPr lang="en-US" dirty="0"/>
              <a:t> is “God’s character in the many practical affairs of life.”</a:t>
            </a:r>
          </a:p>
          <a:p>
            <a:pPr marL="0" indent="0" eaLnBrk="1" hangingPunct="1">
              <a:buNone/>
              <a:defRPr/>
            </a:pPr>
            <a:endParaRPr lang="en-US" altLang="en-US" sz="3000" b="1" dirty="0"/>
          </a:p>
        </p:txBody>
      </p:sp>
    </p:spTree>
    <p:extLst>
      <p:ext uri="{BB962C8B-B14F-4D97-AF65-F5344CB8AC3E}">
        <p14:creationId xmlns:p14="http://schemas.microsoft.com/office/powerpoint/2010/main" val="2667104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976</Words>
  <Application>Microsoft Office PowerPoint</Application>
  <PresentationFormat>On-screen Show (4:3)</PresentationFormat>
  <Paragraphs>168</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Ecclesiastes </vt:lpstr>
      <vt:lpstr>Critical Issues of 2019</vt:lpstr>
      <vt:lpstr> Response of Christians:  </vt:lpstr>
      <vt:lpstr>Ecclesiastes  </vt:lpstr>
      <vt:lpstr>Goal of Study of Ecclesiastes  </vt:lpstr>
      <vt:lpstr>Ecclesiastes  </vt:lpstr>
      <vt:lpstr>Ecclesiastes  </vt:lpstr>
      <vt:lpstr>Solomon the Man </vt:lpstr>
      <vt:lpstr>Wisdom </vt:lpstr>
      <vt:lpstr>Wisdom </vt:lpstr>
      <vt:lpstr>Wisdom </vt:lpstr>
      <vt:lpstr>Wisdom </vt:lpstr>
      <vt:lpstr>Solomon the Man </vt:lpstr>
      <vt:lpstr>Solomon the Man </vt:lpstr>
      <vt:lpstr>Solomon the Man </vt:lpstr>
      <vt:lpstr>Solomon the Man </vt:lpstr>
      <vt:lpstr>Capturing Solomon’s life on one page</vt:lpstr>
      <vt:lpstr>Capturing Solomon’s life on one page</vt:lpstr>
      <vt:lpstr>Capturing Solomon’s life on one page</vt:lpstr>
      <vt:lpstr>PowerPoint Presentation</vt:lpstr>
      <vt:lpstr>Take Away’s </vt:lpstr>
      <vt:lpstr>Assignment for Aug. 29 </vt:lpstr>
      <vt:lpstr>Assignment for Aug. 29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A Prophetic Voice in the World</dc:title>
  <dc:creator>Valued Acer Customer</dc:creator>
  <cp:lastModifiedBy>James Westgate</cp:lastModifiedBy>
  <cp:revision>40</cp:revision>
  <cp:lastPrinted>2019-08-15T18:16:40Z</cp:lastPrinted>
  <dcterms:created xsi:type="dcterms:W3CDTF">2013-01-13T04:49:47Z</dcterms:created>
  <dcterms:modified xsi:type="dcterms:W3CDTF">2019-08-21T18:26:29Z</dcterms:modified>
</cp:coreProperties>
</file>