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9" r:id="rId2"/>
    <p:sldId id="267" r:id="rId3"/>
    <p:sldId id="270" r:id="rId4"/>
    <p:sldId id="271" r:id="rId5"/>
    <p:sldId id="286" r:id="rId6"/>
    <p:sldId id="281" r:id="rId7"/>
    <p:sldId id="282" r:id="rId8"/>
    <p:sldId id="287" r:id="rId9"/>
    <p:sldId id="266" r:id="rId10"/>
    <p:sldId id="268" r:id="rId11"/>
    <p:sldId id="28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killian@azda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55089"/>
            <a:ext cx="10058400" cy="23003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4257" y="2986159"/>
            <a:ext cx="868997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Presented by 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Yuma County </a:t>
            </a:r>
            <a:r>
              <a:rPr lang="en-US" sz="2000" dirty="0"/>
              <a:t>W</a:t>
            </a:r>
            <a:r>
              <a:rPr lang="en-US" sz="2000" dirty="0" smtClean="0"/>
              <a:t>ater  Agriculture Water Coalition</a:t>
            </a:r>
          </a:p>
          <a:p>
            <a:pPr algn="ctr"/>
            <a:r>
              <a:rPr lang="en-US" sz="2000" dirty="0" smtClean="0"/>
              <a:t>Agribusiness &amp; Water Council of Arizona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620" y="4351085"/>
            <a:ext cx="2381250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6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1822" y="1503866"/>
            <a:ext cx="1003582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Larry </a:t>
            </a:r>
            <a:r>
              <a:rPr lang="en-US" sz="3000" dirty="0" err="1" smtClean="0"/>
              <a:t>Suciu</a:t>
            </a:r>
            <a:r>
              <a:rPr lang="en-US" sz="3000" dirty="0" smtClean="0"/>
              <a:t>, General Counsel</a:t>
            </a:r>
          </a:p>
          <a:p>
            <a:pPr algn="ctr"/>
            <a:r>
              <a:rPr lang="en-US" sz="3000" dirty="0" smtClean="0"/>
              <a:t>Yuma County Water Users’ Association</a:t>
            </a:r>
          </a:p>
          <a:p>
            <a:pPr algn="ctr"/>
            <a:r>
              <a:rPr lang="en-US" sz="3000" dirty="0" smtClean="0"/>
              <a:t>Lsuciu@lwslaw.net</a:t>
            </a:r>
          </a:p>
          <a:p>
            <a:pPr algn="ctr"/>
            <a:endParaRPr lang="en-US" sz="3000" dirty="0"/>
          </a:p>
          <a:p>
            <a:pPr algn="ctr"/>
            <a:r>
              <a:rPr lang="en-US" sz="3000" dirty="0" smtClean="0"/>
              <a:t>“Why can’t I move Agriculture Water out of the District?”</a:t>
            </a:r>
          </a:p>
        </p:txBody>
      </p:sp>
    </p:spTree>
    <p:extLst>
      <p:ext uri="{BB962C8B-B14F-4D97-AF65-F5344CB8AC3E}">
        <p14:creationId xmlns:p14="http://schemas.microsoft.com/office/powerpoint/2010/main" val="143396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551" y="3225800"/>
            <a:ext cx="1003582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Wade Noble, General Counsel</a:t>
            </a:r>
          </a:p>
          <a:p>
            <a:pPr algn="ctr"/>
            <a:r>
              <a:rPr lang="en-US" sz="3000" dirty="0" smtClean="0"/>
              <a:t>WMIDD/YID/NGVIDD/Unit B</a:t>
            </a:r>
          </a:p>
          <a:p>
            <a:pPr algn="ctr"/>
            <a:r>
              <a:rPr lang="en-US" sz="3000" dirty="0" smtClean="0"/>
              <a:t>Wade@noblelaw.com</a:t>
            </a:r>
          </a:p>
          <a:p>
            <a:pPr algn="ctr"/>
            <a:endParaRPr lang="en-US" sz="3000" dirty="0"/>
          </a:p>
          <a:p>
            <a:pPr algn="ctr"/>
            <a:r>
              <a:rPr lang="en-US" sz="3000" dirty="0" smtClean="0"/>
              <a:t>“Why can’t I move Agriculture Water out of the District?”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112" y="290469"/>
            <a:ext cx="2544700" cy="28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34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55" y="408026"/>
            <a:ext cx="2065867" cy="28922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6934" y="3295116"/>
            <a:ext cx="860213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Mark W. Killian, Director</a:t>
            </a:r>
          </a:p>
          <a:p>
            <a:pPr algn="ctr"/>
            <a:r>
              <a:rPr lang="en-US" sz="3000" dirty="0" smtClean="0"/>
              <a:t>Arizona Department of Agriculture</a:t>
            </a:r>
          </a:p>
          <a:p>
            <a:pPr algn="ctr"/>
            <a:r>
              <a:rPr lang="en-US" sz="3000" dirty="0" smtClean="0">
                <a:hlinkClick r:id="rId4"/>
              </a:rPr>
              <a:t>Mkillian@azda.gov</a:t>
            </a:r>
            <a:endParaRPr lang="en-US" sz="3000" dirty="0" smtClean="0"/>
          </a:p>
          <a:p>
            <a:pPr algn="ctr"/>
            <a:endParaRPr lang="en-US" sz="3000" dirty="0"/>
          </a:p>
          <a:p>
            <a:pPr algn="ctr"/>
            <a:r>
              <a:rPr lang="en-US" sz="3000" dirty="0" smtClean="0"/>
              <a:t>“Arizona’s perspective on Yuma Agriculture Water”</a:t>
            </a:r>
          </a:p>
        </p:txBody>
      </p:sp>
    </p:spTree>
    <p:extLst>
      <p:ext uri="{BB962C8B-B14F-4D97-AF65-F5344CB8AC3E}">
        <p14:creationId xmlns:p14="http://schemas.microsoft.com/office/powerpoint/2010/main" val="188592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911" y="252696"/>
            <a:ext cx="2541044" cy="31763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0178" y="3429000"/>
            <a:ext cx="860213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Thomas </a:t>
            </a:r>
            <a:r>
              <a:rPr lang="en-US" sz="3000" dirty="0" err="1" smtClean="0"/>
              <a:t>Buschatzke</a:t>
            </a:r>
            <a:r>
              <a:rPr lang="en-US" sz="3000" dirty="0" smtClean="0"/>
              <a:t>, Director</a:t>
            </a:r>
          </a:p>
          <a:p>
            <a:pPr algn="ctr"/>
            <a:r>
              <a:rPr lang="en-US" sz="3000" dirty="0" smtClean="0"/>
              <a:t>Arizona Department of Water Resources</a:t>
            </a:r>
          </a:p>
          <a:p>
            <a:pPr algn="ctr"/>
            <a:r>
              <a:rPr lang="en-US" sz="3000" dirty="0" smtClean="0"/>
              <a:t>Tbuschatzke@azwater.gov</a:t>
            </a:r>
          </a:p>
          <a:p>
            <a:pPr algn="ctr"/>
            <a:endParaRPr lang="en-US" sz="3000" dirty="0"/>
          </a:p>
          <a:p>
            <a:pPr algn="ctr"/>
            <a:r>
              <a:rPr lang="en-US" sz="3000" dirty="0" smtClean="0"/>
              <a:t>“Yuma Agriculture Water- Rights and Supply”</a:t>
            </a:r>
          </a:p>
        </p:txBody>
      </p:sp>
    </p:spTree>
    <p:extLst>
      <p:ext uri="{BB962C8B-B14F-4D97-AF65-F5344CB8AC3E}">
        <p14:creationId xmlns:p14="http://schemas.microsoft.com/office/powerpoint/2010/main" val="103280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778" y="109259"/>
            <a:ext cx="3047865" cy="34911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12643" y="3600450"/>
            <a:ext cx="860213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Terry </a:t>
            </a:r>
            <a:r>
              <a:rPr lang="en-US" sz="3000" dirty="0" err="1" smtClean="0"/>
              <a:t>Fulp</a:t>
            </a:r>
            <a:r>
              <a:rPr lang="en-US" sz="3000" dirty="0" smtClean="0"/>
              <a:t>, Director</a:t>
            </a:r>
          </a:p>
          <a:p>
            <a:pPr algn="ctr"/>
            <a:r>
              <a:rPr lang="en-US" sz="3000" dirty="0" smtClean="0"/>
              <a:t>Bureau of Reclamation, Lower Colorado Region</a:t>
            </a:r>
          </a:p>
          <a:p>
            <a:pPr algn="ctr"/>
            <a:r>
              <a:rPr lang="en-US" sz="3000" dirty="0" smtClean="0"/>
              <a:t>Tfulp@usbr.gov</a:t>
            </a:r>
          </a:p>
          <a:p>
            <a:pPr algn="ctr"/>
            <a:endParaRPr lang="en-US" sz="3000" dirty="0"/>
          </a:p>
          <a:p>
            <a:pPr algn="ctr"/>
            <a:r>
              <a:rPr lang="en-US" sz="3000" dirty="0" smtClean="0"/>
              <a:t>“Yuma Agriculture Water- Rights and Supply”</a:t>
            </a:r>
          </a:p>
        </p:txBody>
      </p:sp>
    </p:spTree>
    <p:extLst>
      <p:ext uri="{BB962C8B-B14F-4D97-AF65-F5344CB8AC3E}">
        <p14:creationId xmlns:p14="http://schemas.microsoft.com/office/powerpoint/2010/main" val="117675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996" y="261246"/>
            <a:ext cx="2551781" cy="30012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2819" y="3414889"/>
            <a:ext cx="860213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Tom Davis, General Manager</a:t>
            </a:r>
          </a:p>
          <a:p>
            <a:pPr algn="ctr"/>
            <a:r>
              <a:rPr lang="en-US" sz="3000" dirty="0" smtClean="0"/>
              <a:t>Yuma County Water Users’ Association</a:t>
            </a:r>
          </a:p>
          <a:p>
            <a:pPr algn="ctr"/>
            <a:r>
              <a:rPr lang="en-US" sz="3000" dirty="0" smtClean="0"/>
              <a:t>TDavis@ycwua.org</a:t>
            </a:r>
          </a:p>
          <a:p>
            <a:pPr algn="ctr"/>
            <a:endParaRPr lang="en-US" sz="3000" dirty="0"/>
          </a:p>
          <a:p>
            <a:pPr algn="ctr"/>
            <a:r>
              <a:rPr lang="en-US" sz="3000" dirty="0" smtClean="0"/>
              <a:t>“Getting Agriculture Water to the Crops”</a:t>
            </a:r>
          </a:p>
        </p:txBody>
      </p:sp>
    </p:spTree>
    <p:extLst>
      <p:ext uri="{BB962C8B-B14F-4D97-AF65-F5344CB8AC3E}">
        <p14:creationId xmlns:p14="http://schemas.microsoft.com/office/powerpoint/2010/main" val="63894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678" y="159773"/>
            <a:ext cx="2857134" cy="35194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0178" y="3655658"/>
            <a:ext cx="860213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/>
              <a:t>Elston</a:t>
            </a:r>
            <a:r>
              <a:rPr lang="en-US" sz="3000" dirty="0" smtClean="0"/>
              <a:t> </a:t>
            </a:r>
            <a:r>
              <a:rPr lang="en-US" sz="3000" dirty="0" err="1" smtClean="0"/>
              <a:t>Grubaugh</a:t>
            </a:r>
            <a:r>
              <a:rPr lang="en-US" sz="3000" dirty="0" smtClean="0"/>
              <a:t>, General Manager</a:t>
            </a:r>
          </a:p>
          <a:p>
            <a:pPr algn="ctr"/>
            <a:r>
              <a:rPr lang="en-US" sz="3000" dirty="0" smtClean="0"/>
              <a:t>Wellton-Mohawk Irrigation and Drainage District</a:t>
            </a:r>
          </a:p>
          <a:p>
            <a:pPr algn="ctr"/>
            <a:r>
              <a:rPr lang="en-US" sz="3000" dirty="0" smtClean="0"/>
              <a:t>Egrubaugh@wmidd.org</a:t>
            </a:r>
          </a:p>
          <a:p>
            <a:pPr algn="ctr"/>
            <a:endParaRPr lang="en-US" sz="3000" dirty="0"/>
          </a:p>
          <a:p>
            <a:pPr algn="ctr"/>
            <a:r>
              <a:rPr lang="en-US" sz="3000" dirty="0" smtClean="0"/>
              <a:t>“Getting Agriculture Water to the Crops”</a:t>
            </a:r>
          </a:p>
        </p:txBody>
      </p:sp>
    </p:spTree>
    <p:extLst>
      <p:ext uri="{BB962C8B-B14F-4D97-AF65-F5344CB8AC3E}">
        <p14:creationId xmlns:p14="http://schemas.microsoft.com/office/powerpoint/2010/main" val="308061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825" y="92883"/>
            <a:ext cx="2815547" cy="35194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7687" y="3592184"/>
            <a:ext cx="1003582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Paul Brown</a:t>
            </a:r>
          </a:p>
          <a:p>
            <a:pPr algn="ctr"/>
            <a:r>
              <a:rPr lang="en-US" sz="3000" dirty="0" smtClean="0"/>
              <a:t>University of Arizona College of Agriculture and Life Sciences</a:t>
            </a:r>
          </a:p>
          <a:p>
            <a:pPr algn="ctr"/>
            <a:r>
              <a:rPr lang="en-US" sz="3000" dirty="0" smtClean="0"/>
              <a:t>Pbrown@ag.Arizona.edu</a:t>
            </a:r>
          </a:p>
          <a:p>
            <a:pPr algn="ctr"/>
            <a:endParaRPr lang="en-US" sz="3000" dirty="0"/>
          </a:p>
          <a:p>
            <a:pPr algn="ctr"/>
            <a:r>
              <a:rPr lang="en-US" sz="3000" dirty="0" smtClean="0"/>
              <a:t>“Agriculture Water and the Agriculture Industry”</a:t>
            </a:r>
          </a:p>
        </p:txBody>
      </p:sp>
    </p:spTree>
    <p:extLst>
      <p:ext uri="{BB962C8B-B14F-4D97-AF65-F5344CB8AC3E}">
        <p14:creationId xmlns:p14="http://schemas.microsoft.com/office/powerpoint/2010/main" val="162471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72" y="260979"/>
            <a:ext cx="3261069" cy="29789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3822" y="3429000"/>
            <a:ext cx="1003582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Dr. George </a:t>
            </a:r>
            <a:r>
              <a:rPr lang="en-US" sz="3000" dirty="0" err="1" smtClean="0"/>
              <a:t>Frisvold</a:t>
            </a:r>
            <a:endParaRPr lang="en-US" sz="3000" dirty="0" smtClean="0"/>
          </a:p>
          <a:p>
            <a:pPr algn="ctr"/>
            <a:r>
              <a:rPr lang="en-US" sz="3000" dirty="0" smtClean="0"/>
              <a:t>University of Arizona College of Agriculture and Life Sciences</a:t>
            </a:r>
          </a:p>
          <a:p>
            <a:pPr algn="ctr"/>
            <a:r>
              <a:rPr lang="en-US" sz="3000" dirty="0" smtClean="0"/>
              <a:t>GFRisvold@ag.Arizona.edu</a:t>
            </a:r>
          </a:p>
          <a:p>
            <a:pPr algn="ctr"/>
            <a:endParaRPr lang="en-US" sz="3000" dirty="0"/>
          </a:p>
          <a:p>
            <a:pPr algn="ctr"/>
            <a:r>
              <a:rPr lang="en-US" sz="3000" dirty="0" smtClean="0"/>
              <a:t>“Agriculture Water and the Agriculture Industry”</a:t>
            </a:r>
          </a:p>
        </p:txBody>
      </p:sp>
    </p:spTree>
    <p:extLst>
      <p:ext uri="{BB962C8B-B14F-4D97-AF65-F5344CB8AC3E}">
        <p14:creationId xmlns:p14="http://schemas.microsoft.com/office/powerpoint/2010/main" val="346625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8434" y="646029"/>
            <a:ext cx="8689976" cy="2509213"/>
          </a:xfrm>
        </p:spPr>
        <p:txBody>
          <a:bodyPr/>
          <a:lstStyle/>
          <a:p>
            <a:r>
              <a:rPr lang="en-US" dirty="0" smtClean="0"/>
              <a:t>Yuma Agriculture water conference website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199" y="3155242"/>
            <a:ext cx="10295467" cy="1371599"/>
          </a:xfrm>
        </p:spPr>
        <p:txBody>
          <a:bodyPr>
            <a:noAutofit/>
          </a:bodyPr>
          <a:lstStyle/>
          <a:p>
            <a:r>
              <a:rPr lang="en-US" sz="6000" dirty="0" smtClean="0"/>
              <a:t>www.agwateryuma.com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177" y="261184"/>
            <a:ext cx="2663035" cy="31401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4900" y="3403600"/>
            <a:ext cx="1003582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Dr. Shane Burgess, Dean</a:t>
            </a:r>
          </a:p>
          <a:p>
            <a:pPr algn="ctr"/>
            <a:r>
              <a:rPr lang="en-US" sz="3000" dirty="0" smtClean="0"/>
              <a:t>University of Arizona College of Agriculture and Life Sciences</a:t>
            </a:r>
          </a:p>
          <a:p>
            <a:pPr algn="ctr"/>
            <a:r>
              <a:rPr lang="en-US" sz="3000" dirty="0" smtClean="0"/>
              <a:t>SBurgess@cals.Arizona.edu</a:t>
            </a:r>
          </a:p>
          <a:p>
            <a:pPr algn="ctr"/>
            <a:endParaRPr lang="en-US" sz="3000" dirty="0"/>
          </a:p>
          <a:p>
            <a:pPr algn="ctr"/>
            <a:r>
              <a:rPr lang="en-US" sz="3000" dirty="0" smtClean="0"/>
              <a:t>“Agriculture Water and the Agriculture Industry”</a:t>
            </a:r>
          </a:p>
        </p:txBody>
      </p:sp>
    </p:spTree>
    <p:extLst>
      <p:ext uri="{BB962C8B-B14F-4D97-AF65-F5344CB8AC3E}">
        <p14:creationId xmlns:p14="http://schemas.microsoft.com/office/powerpoint/2010/main" val="134121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80</TotalTime>
  <Words>226</Words>
  <Application>Microsoft Office PowerPoint</Application>
  <PresentationFormat>Widescreen</PresentationFormat>
  <Paragraphs>56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Tw Cen MT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Yuma Agriculture water conference website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sternitzke</dc:creator>
  <cp:lastModifiedBy>Susan sternitzke</cp:lastModifiedBy>
  <cp:revision>15</cp:revision>
  <dcterms:created xsi:type="dcterms:W3CDTF">2016-01-12T06:28:44Z</dcterms:created>
  <dcterms:modified xsi:type="dcterms:W3CDTF">2016-01-13T02:51:06Z</dcterms:modified>
</cp:coreProperties>
</file>