
<file path=[Content_Types].xml><?xml version="1.0" encoding="utf-8"?>
<Types xmlns="http://schemas.openxmlformats.org/package/2006/content-types">
  <Default Extension="png" ContentType="image/png"/>
  <Default Extension="pdf" ContentType="application/pd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4"/>
  </p:notesMasterIdLst>
  <p:handoutMasterIdLst>
    <p:handoutMasterId r:id="rId15"/>
  </p:handoutMasterIdLst>
  <p:sldIdLst>
    <p:sldId id="596" r:id="rId5"/>
    <p:sldId id="562" r:id="rId6"/>
    <p:sldId id="524" r:id="rId7"/>
    <p:sldId id="523" r:id="rId8"/>
    <p:sldId id="573" r:id="rId9"/>
    <p:sldId id="541" r:id="rId10"/>
    <p:sldId id="574" r:id="rId11"/>
    <p:sldId id="585" r:id="rId12"/>
    <p:sldId id="544" r:id="rId13"/>
  </p:sldIdLst>
  <p:sldSz cx="9144000" cy="6858000" type="screen4x3"/>
  <p:notesSz cx="6985000" cy="92837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4">
          <p15:clr>
            <a:srgbClr val="A4A3A4"/>
          </p15:clr>
        </p15:guide>
        <p15:guide id="2" pos="22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6A0D3"/>
    <a:srgbClr val="99CCFF"/>
    <a:srgbClr val="FF0000"/>
    <a:srgbClr val="953735"/>
    <a:srgbClr val="9E3A38"/>
    <a:srgbClr val="3333FF"/>
    <a:srgbClr val="0066FF"/>
    <a:srgbClr val="FF0066"/>
    <a:srgbClr val="CC3300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872" autoAdjust="0"/>
    <p:restoredTop sz="89419" autoAdjust="0"/>
  </p:normalViewPr>
  <p:slideViewPr>
    <p:cSldViewPr snapToGrid="0" snapToObjects="1">
      <p:cViewPr varScale="1">
        <p:scale>
          <a:sx n="118" d="100"/>
          <a:sy n="118" d="100"/>
        </p:scale>
        <p:origin x="1392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65" d="100"/>
          <a:sy n="65" d="100"/>
        </p:scale>
        <p:origin x="-3246" y="-120"/>
      </p:cViewPr>
      <p:guideLst>
        <p:guide orient="horz" pos="2924"/>
        <p:guide pos="22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D5D8535-7355-44A0-B983-3107A0125D9D}" type="doc">
      <dgm:prSet loTypeId="urn:microsoft.com/office/officeart/2009/3/layout/HorizontalOrganizationChart" loCatId="hierarchy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9C52F63-E52D-44E1-B5B1-1203B2C7F241}">
      <dgm:prSet phldrT="[Text]" custT="1"/>
      <dgm:spPr/>
      <dgm:t>
        <a:bodyPr/>
        <a:lstStyle/>
        <a:p>
          <a:r>
            <a:rPr lang="en-US" sz="2000" dirty="0" smtClean="0"/>
            <a:t>Customer-based Brand Equity</a:t>
          </a:r>
          <a:endParaRPr lang="en-US" sz="2000" dirty="0"/>
        </a:p>
      </dgm:t>
    </dgm:pt>
    <dgm:pt modelId="{A4305D85-92CA-4E68-BB03-0E8B2AA5EA9A}" type="parTrans" cxnId="{BD5F0529-E15C-4672-878D-728456D93433}">
      <dgm:prSet/>
      <dgm:spPr/>
      <dgm:t>
        <a:bodyPr/>
        <a:lstStyle/>
        <a:p>
          <a:endParaRPr lang="en-US"/>
        </a:p>
      </dgm:t>
    </dgm:pt>
    <dgm:pt modelId="{40562543-1EA5-441D-8906-B25D3267094F}" type="sibTrans" cxnId="{BD5F0529-E15C-4672-878D-728456D93433}">
      <dgm:prSet/>
      <dgm:spPr/>
      <dgm:t>
        <a:bodyPr/>
        <a:lstStyle/>
        <a:p>
          <a:endParaRPr lang="en-US"/>
        </a:p>
      </dgm:t>
    </dgm:pt>
    <dgm:pt modelId="{623DBC51-0942-4BEC-AF4A-A4C2FE28A076}">
      <dgm:prSet phldrT="[Text]" custT="1"/>
      <dgm:spPr/>
      <dgm:t>
        <a:bodyPr/>
        <a:lstStyle/>
        <a:p>
          <a:r>
            <a:rPr lang="en-US" sz="1600" dirty="0" smtClean="0"/>
            <a:t>Recognition</a:t>
          </a:r>
          <a:endParaRPr lang="en-US" sz="1600" dirty="0"/>
        </a:p>
      </dgm:t>
    </dgm:pt>
    <dgm:pt modelId="{F4C53EC2-8F5B-46CC-AF34-BC9EE1A05B2B}" type="parTrans" cxnId="{D00541CD-3C3A-4AC9-B3E5-8B2B0CEA43B2}">
      <dgm:prSet/>
      <dgm:spPr/>
      <dgm:t>
        <a:bodyPr/>
        <a:lstStyle/>
        <a:p>
          <a:endParaRPr lang="en-US"/>
        </a:p>
      </dgm:t>
    </dgm:pt>
    <dgm:pt modelId="{40ACDDFC-9AF5-4D4F-B1BA-ECD044B5301B}" type="sibTrans" cxnId="{D00541CD-3C3A-4AC9-B3E5-8B2B0CEA43B2}">
      <dgm:prSet/>
      <dgm:spPr/>
      <dgm:t>
        <a:bodyPr/>
        <a:lstStyle/>
        <a:p>
          <a:endParaRPr lang="en-US"/>
        </a:p>
      </dgm:t>
    </dgm:pt>
    <dgm:pt modelId="{BE367D5C-F96A-4419-A5E7-0878A2EB72C0}">
      <dgm:prSet phldrT="[Text]" custT="1"/>
      <dgm:spPr/>
      <dgm:t>
        <a:bodyPr/>
        <a:lstStyle/>
        <a:p>
          <a:r>
            <a:rPr lang="en-US" sz="1600" dirty="0" smtClean="0"/>
            <a:t>Recall</a:t>
          </a:r>
          <a:endParaRPr lang="en-US" sz="1600" dirty="0"/>
        </a:p>
      </dgm:t>
    </dgm:pt>
    <dgm:pt modelId="{62DAF1C1-81CF-4FDB-AEF6-C9B675AAF063}" type="parTrans" cxnId="{C3AFE900-FE54-4D33-8322-DF511F577850}">
      <dgm:prSet/>
      <dgm:spPr/>
      <dgm:t>
        <a:bodyPr/>
        <a:lstStyle/>
        <a:p>
          <a:endParaRPr lang="en-US"/>
        </a:p>
      </dgm:t>
    </dgm:pt>
    <dgm:pt modelId="{481791ED-E3E1-4E90-BC12-FCD1D3E29854}" type="sibTrans" cxnId="{C3AFE900-FE54-4D33-8322-DF511F577850}">
      <dgm:prSet/>
      <dgm:spPr/>
      <dgm:t>
        <a:bodyPr/>
        <a:lstStyle/>
        <a:p>
          <a:endParaRPr lang="en-US"/>
        </a:p>
      </dgm:t>
    </dgm:pt>
    <dgm:pt modelId="{F5B5845D-AB00-4031-844D-37903D77E4D8}">
      <dgm:prSet phldrT="[Text]" custT="1"/>
      <dgm:spPr/>
      <dgm:t>
        <a:bodyPr/>
        <a:lstStyle/>
        <a:p>
          <a:r>
            <a:rPr lang="en-US" sz="1800" dirty="0" smtClean="0"/>
            <a:t>Attitudes</a:t>
          </a:r>
          <a:endParaRPr lang="en-US" sz="1800" dirty="0"/>
        </a:p>
      </dgm:t>
    </dgm:pt>
    <dgm:pt modelId="{E29E3A06-85C7-4928-96FF-BBC4A4A673D0}" type="parTrans" cxnId="{1E04A5DC-5218-44E7-9521-5BEF07B34D34}">
      <dgm:prSet/>
      <dgm:spPr/>
      <dgm:t>
        <a:bodyPr/>
        <a:lstStyle/>
        <a:p>
          <a:endParaRPr lang="en-US"/>
        </a:p>
      </dgm:t>
    </dgm:pt>
    <dgm:pt modelId="{A0ED76AB-E7A2-4244-BAD4-944F4D7F3B17}" type="sibTrans" cxnId="{1E04A5DC-5218-44E7-9521-5BEF07B34D34}">
      <dgm:prSet/>
      <dgm:spPr/>
      <dgm:t>
        <a:bodyPr/>
        <a:lstStyle/>
        <a:p>
          <a:endParaRPr lang="en-US"/>
        </a:p>
      </dgm:t>
    </dgm:pt>
    <dgm:pt modelId="{1710556E-3222-4DF6-BFCC-1C96E588949B}">
      <dgm:prSet phldrT="[Text]" custT="1"/>
      <dgm:spPr/>
      <dgm:t>
        <a:bodyPr/>
        <a:lstStyle/>
        <a:p>
          <a:r>
            <a:rPr lang="en-US" sz="1800" dirty="0" smtClean="0"/>
            <a:t>Actions</a:t>
          </a:r>
          <a:endParaRPr lang="en-US" sz="1800" dirty="0"/>
        </a:p>
      </dgm:t>
    </dgm:pt>
    <dgm:pt modelId="{A4CFCAFB-A660-4BC7-B58C-2C2E1AF3625F}" type="parTrans" cxnId="{592B815D-0C0B-4398-957F-C7E1A09C8BAB}">
      <dgm:prSet/>
      <dgm:spPr/>
      <dgm:t>
        <a:bodyPr/>
        <a:lstStyle/>
        <a:p>
          <a:endParaRPr lang="en-US"/>
        </a:p>
      </dgm:t>
    </dgm:pt>
    <dgm:pt modelId="{D85FDE51-E7EB-45AD-A934-BA8AB48808C8}" type="sibTrans" cxnId="{592B815D-0C0B-4398-957F-C7E1A09C8BAB}">
      <dgm:prSet/>
      <dgm:spPr/>
      <dgm:t>
        <a:bodyPr/>
        <a:lstStyle/>
        <a:p>
          <a:endParaRPr lang="en-US"/>
        </a:p>
      </dgm:t>
    </dgm:pt>
    <dgm:pt modelId="{C1F918F6-0FCF-4BFD-8572-2055A2804C0C}">
      <dgm:prSet phldrT="[Text]" custT="1"/>
      <dgm:spPr/>
      <dgm:t>
        <a:bodyPr/>
        <a:lstStyle/>
        <a:p>
          <a:r>
            <a:rPr lang="en-US" sz="1600" dirty="0" smtClean="0"/>
            <a:t>Differentiation</a:t>
          </a:r>
          <a:endParaRPr lang="en-US" sz="1600" dirty="0"/>
        </a:p>
      </dgm:t>
    </dgm:pt>
    <dgm:pt modelId="{DB1D8066-9055-4257-AF37-B8376BB1474A}" type="parTrans" cxnId="{15301C1F-7D81-40ED-A407-626F638DDEDB}">
      <dgm:prSet/>
      <dgm:spPr/>
      <dgm:t>
        <a:bodyPr/>
        <a:lstStyle/>
        <a:p>
          <a:endParaRPr lang="en-US"/>
        </a:p>
      </dgm:t>
    </dgm:pt>
    <dgm:pt modelId="{A7DF992D-D35D-4BD7-AC7B-D631C7F25C18}" type="sibTrans" cxnId="{15301C1F-7D81-40ED-A407-626F638DDEDB}">
      <dgm:prSet/>
      <dgm:spPr/>
      <dgm:t>
        <a:bodyPr/>
        <a:lstStyle/>
        <a:p>
          <a:endParaRPr lang="en-US"/>
        </a:p>
      </dgm:t>
    </dgm:pt>
    <dgm:pt modelId="{D7BD2955-535C-4CAD-8599-C92CF550D899}">
      <dgm:prSet phldrT="[Text]" custT="1"/>
      <dgm:spPr/>
      <dgm:t>
        <a:bodyPr/>
        <a:lstStyle/>
        <a:p>
          <a:r>
            <a:rPr lang="en-US" sz="1600" dirty="0" smtClean="0"/>
            <a:t>Relevance</a:t>
          </a:r>
          <a:endParaRPr lang="en-US" sz="1600" dirty="0"/>
        </a:p>
      </dgm:t>
    </dgm:pt>
    <dgm:pt modelId="{412D59E2-2D90-4F01-880D-EA95D6350AC7}" type="parTrans" cxnId="{7685C6E0-273D-4A5C-8224-6952C17ADE13}">
      <dgm:prSet/>
      <dgm:spPr/>
      <dgm:t>
        <a:bodyPr/>
        <a:lstStyle/>
        <a:p>
          <a:endParaRPr lang="en-US"/>
        </a:p>
      </dgm:t>
    </dgm:pt>
    <dgm:pt modelId="{E780B1B5-BC17-4BB5-BE60-1172B05272EF}" type="sibTrans" cxnId="{7685C6E0-273D-4A5C-8224-6952C17ADE13}">
      <dgm:prSet/>
      <dgm:spPr/>
      <dgm:t>
        <a:bodyPr/>
        <a:lstStyle/>
        <a:p>
          <a:endParaRPr lang="en-US"/>
        </a:p>
      </dgm:t>
    </dgm:pt>
    <dgm:pt modelId="{D0B62588-DCEE-42BB-863A-4A07599B065D}">
      <dgm:prSet phldrT="[Text]" custT="1"/>
      <dgm:spPr/>
      <dgm:t>
        <a:bodyPr/>
        <a:lstStyle/>
        <a:p>
          <a:r>
            <a:rPr lang="en-US" sz="1600" dirty="0" smtClean="0"/>
            <a:t>Energy</a:t>
          </a:r>
          <a:endParaRPr lang="en-US" sz="1600" dirty="0"/>
        </a:p>
      </dgm:t>
    </dgm:pt>
    <dgm:pt modelId="{CC687833-97E9-4A7E-88D1-C7CD7DC1BE01}" type="parTrans" cxnId="{77F0F16F-F418-4FE6-92F1-D5292B88DCB1}">
      <dgm:prSet/>
      <dgm:spPr/>
      <dgm:t>
        <a:bodyPr/>
        <a:lstStyle/>
        <a:p>
          <a:endParaRPr lang="en-US"/>
        </a:p>
      </dgm:t>
    </dgm:pt>
    <dgm:pt modelId="{4380A028-D89D-40D0-9C23-2D7296DB18AA}" type="sibTrans" cxnId="{77F0F16F-F418-4FE6-92F1-D5292B88DCB1}">
      <dgm:prSet/>
      <dgm:spPr/>
      <dgm:t>
        <a:bodyPr/>
        <a:lstStyle/>
        <a:p>
          <a:endParaRPr lang="en-US"/>
        </a:p>
      </dgm:t>
    </dgm:pt>
    <dgm:pt modelId="{D2ED08A4-0928-462D-8518-96E4C7CFF3C9}">
      <dgm:prSet phldrT="[Text]" custT="1"/>
      <dgm:spPr/>
      <dgm:t>
        <a:bodyPr/>
        <a:lstStyle/>
        <a:p>
          <a:r>
            <a:rPr lang="en-US" sz="1600" dirty="0" smtClean="0"/>
            <a:t>Esteem</a:t>
          </a:r>
          <a:endParaRPr lang="en-US" sz="1600" dirty="0"/>
        </a:p>
      </dgm:t>
    </dgm:pt>
    <dgm:pt modelId="{75F4BF67-DC22-4126-8C22-84E658E4E74D}" type="parTrans" cxnId="{2EECF392-D8F1-49E2-91C8-8FCAF65FDA7A}">
      <dgm:prSet/>
      <dgm:spPr/>
      <dgm:t>
        <a:bodyPr/>
        <a:lstStyle/>
        <a:p>
          <a:endParaRPr lang="en-US"/>
        </a:p>
      </dgm:t>
    </dgm:pt>
    <dgm:pt modelId="{16C48C5F-2420-4C22-BD50-538672BAADB9}" type="sibTrans" cxnId="{2EECF392-D8F1-49E2-91C8-8FCAF65FDA7A}">
      <dgm:prSet/>
      <dgm:spPr/>
      <dgm:t>
        <a:bodyPr/>
        <a:lstStyle/>
        <a:p>
          <a:endParaRPr lang="en-US"/>
        </a:p>
      </dgm:t>
    </dgm:pt>
    <dgm:pt modelId="{E5C6A395-4CDF-472F-9325-9EFDF8463133}">
      <dgm:prSet phldrT="[Text]" custT="1"/>
      <dgm:spPr/>
      <dgm:t>
        <a:bodyPr/>
        <a:lstStyle/>
        <a:p>
          <a:r>
            <a:rPr lang="en-US" sz="1600" dirty="0" smtClean="0"/>
            <a:t>Knowledge</a:t>
          </a:r>
          <a:endParaRPr lang="en-US" sz="1600" dirty="0"/>
        </a:p>
      </dgm:t>
    </dgm:pt>
    <dgm:pt modelId="{02704E30-5EFD-473D-ABD7-8C958A85CAC6}" type="parTrans" cxnId="{A56D4455-6F33-4B83-8A30-E9A919F338E8}">
      <dgm:prSet/>
      <dgm:spPr/>
      <dgm:t>
        <a:bodyPr/>
        <a:lstStyle/>
        <a:p>
          <a:endParaRPr lang="en-US"/>
        </a:p>
      </dgm:t>
    </dgm:pt>
    <dgm:pt modelId="{CEB52F48-2CD2-47B2-80D3-7EB06A98D22B}" type="sibTrans" cxnId="{A56D4455-6F33-4B83-8A30-E9A919F338E8}">
      <dgm:prSet/>
      <dgm:spPr/>
      <dgm:t>
        <a:bodyPr/>
        <a:lstStyle/>
        <a:p>
          <a:endParaRPr lang="en-US"/>
        </a:p>
      </dgm:t>
    </dgm:pt>
    <dgm:pt modelId="{5ADC3026-5990-4166-BCDA-C659F945C95E}">
      <dgm:prSet phldrT="[Text]" custT="1"/>
      <dgm:spPr/>
      <dgm:t>
        <a:bodyPr/>
        <a:lstStyle/>
        <a:p>
          <a:r>
            <a:rPr lang="en-US" sz="1600" dirty="0" smtClean="0"/>
            <a:t>Purchase</a:t>
          </a:r>
          <a:endParaRPr lang="en-US" sz="1600" dirty="0"/>
        </a:p>
      </dgm:t>
    </dgm:pt>
    <dgm:pt modelId="{46387D0C-9E0B-4E7F-99F1-B8E380F71076}" type="parTrans" cxnId="{F5696906-D723-4730-82B2-4F3143DE4D17}">
      <dgm:prSet/>
      <dgm:spPr/>
      <dgm:t>
        <a:bodyPr/>
        <a:lstStyle/>
        <a:p>
          <a:endParaRPr lang="en-US"/>
        </a:p>
      </dgm:t>
    </dgm:pt>
    <dgm:pt modelId="{B541C870-7AFD-4D4F-9346-B9CDEE265EDB}" type="sibTrans" cxnId="{F5696906-D723-4730-82B2-4F3143DE4D17}">
      <dgm:prSet/>
      <dgm:spPr/>
      <dgm:t>
        <a:bodyPr/>
        <a:lstStyle/>
        <a:p>
          <a:endParaRPr lang="en-US"/>
        </a:p>
      </dgm:t>
    </dgm:pt>
    <dgm:pt modelId="{3FA1AF92-A55C-4C28-BE05-9A3DC067133C}">
      <dgm:prSet phldrT="[Text]" custT="1"/>
      <dgm:spPr/>
      <dgm:t>
        <a:bodyPr/>
        <a:lstStyle/>
        <a:p>
          <a:r>
            <a:rPr lang="en-US" sz="1600" dirty="0" smtClean="0"/>
            <a:t>Loyalty</a:t>
          </a:r>
          <a:endParaRPr lang="en-US" sz="1600" dirty="0"/>
        </a:p>
      </dgm:t>
    </dgm:pt>
    <dgm:pt modelId="{DDA3D7E3-ABB9-4FBE-BBAB-6D2D20C513E9}" type="parTrans" cxnId="{66875D93-731B-47A4-BD86-2F23CF22A33B}">
      <dgm:prSet/>
      <dgm:spPr/>
      <dgm:t>
        <a:bodyPr/>
        <a:lstStyle/>
        <a:p>
          <a:endParaRPr lang="en-US"/>
        </a:p>
      </dgm:t>
    </dgm:pt>
    <dgm:pt modelId="{D677E1AE-0FC6-4DE7-9B2D-FCFA5E767535}" type="sibTrans" cxnId="{66875D93-731B-47A4-BD86-2F23CF22A33B}">
      <dgm:prSet/>
      <dgm:spPr/>
      <dgm:t>
        <a:bodyPr/>
        <a:lstStyle/>
        <a:p>
          <a:endParaRPr lang="en-US"/>
        </a:p>
      </dgm:t>
    </dgm:pt>
    <dgm:pt modelId="{188D359C-9D81-4D11-8698-5AF8D529C7D0}">
      <dgm:prSet phldrT="[Text]" custT="1"/>
      <dgm:spPr/>
      <dgm:t>
        <a:bodyPr/>
        <a:lstStyle/>
        <a:p>
          <a:r>
            <a:rPr lang="en-US" sz="1600" dirty="0" smtClean="0"/>
            <a:t>Willingness-to-pay</a:t>
          </a:r>
          <a:endParaRPr lang="en-US" sz="1600" dirty="0"/>
        </a:p>
      </dgm:t>
    </dgm:pt>
    <dgm:pt modelId="{D53087F7-0D2F-4039-AAEB-30A93AF4A354}" type="parTrans" cxnId="{15A1C671-D0DC-4F0B-B5F4-1F97765CF202}">
      <dgm:prSet/>
      <dgm:spPr/>
      <dgm:t>
        <a:bodyPr/>
        <a:lstStyle/>
        <a:p>
          <a:endParaRPr lang="en-US"/>
        </a:p>
      </dgm:t>
    </dgm:pt>
    <dgm:pt modelId="{EADCCDBA-3D1A-4FD4-B748-B6D500DAB07E}" type="sibTrans" cxnId="{15A1C671-D0DC-4F0B-B5F4-1F97765CF202}">
      <dgm:prSet/>
      <dgm:spPr/>
      <dgm:t>
        <a:bodyPr/>
        <a:lstStyle/>
        <a:p>
          <a:endParaRPr lang="en-US"/>
        </a:p>
      </dgm:t>
    </dgm:pt>
    <dgm:pt modelId="{78B1A11E-EFE4-4A05-8BA6-118F1AC74DC9}">
      <dgm:prSet phldrT="[Text]" custT="1"/>
      <dgm:spPr/>
      <dgm:t>
        <a:bodyPr/>
        <a:lstStyle/>
        <a:p>
          <a:r>
            <a:rPr lang="en-US" sz="1600" dirty="0" smtClean="0"/>
            <a:t>Word-of-mouth</a:t>
          </a:r>
          <a:endParaRPr lang="en-US" sz="1600" dirty="0"/>
        </a:p>
      </dgm:t>
    </dgm:pt>
    <dgm:pt modelId="{97C05B04-0AAB-462B-94C6-D27F67958AF2}" type="parTrans" cxnId="{B64DEC5F-DD92-4C31-ACEE-84658C3A9360}">
      <dgm:prSet/>
      <dgm:spPr/>
      <dgm:t>
        <a:bodyPr/>
        <a:lstStyle/>
        <a:p>
          <a:endParaRPr lang="en-US"/>
        </a:p>
      </dgm:t>
    </dgm:pt>
    <dgm:pt modelId="{C8F4FA0D-993E-4B1B-B452-8508D654F4D9}" type="sibTrans" cxnId="{B64DEC5F-DD92-4C31-ACEE-84658C3A9360}">
      <dgm:prSet/>
      <dgm:spPr/>
      <dgm:t>
        <a:bodyPr/>
        <a:lstStyle/>
        <a:p>
          <a:endParaRPr lang="en-US"/>
        </a:p>
      </dgm:t>
    </dgm:pt>
    <dgm:pt modelId="{6C0422DB-2541-4A50-A7DB-D3D35FFEC9BF}">
      <dgm:prSet phldrT="[Text]" custT="1"/>
      <dgm:spPr/>
      <dgm:t>
        <a:bodyPr/>
        <a:lstStyle/>
        <a:p>
          <a:r>
            <a:rPr lang="en-US" sz="1800" dirty="0" smtClean="0"/>
            <a:t>Awareness</a:t>
          </a:r>
          <a:endParaRPr lang="en-US" sz="1800" dirty="0"/>
        </a:p>
      </dgm:t>
    </dgm:pt>
    <dgm:pt modelId="{9E0C4278-0CB1-4328-BF7F-15CC2253F018}" type="parTrans" cxnId="{0F7F53F4-5C58-4A67-B688-F072D6399F53}">
      <dgm:prSet/>
      <dgm:spPr/>
      <dgm:t>
        <a:bodyPr/>
        <a:lstStyle/>
        <a:p>
          <a:endParaRPr lang="en-US"/>
        </a:p>
      </dgm:t>
    </dgm:pt>
    <dgm:pt modelId="{70A247C1-664F-4848-8BF4-C379325C3A9C}" type="sibTrans" cxnId="{0F7F53F4-5C58-4A67-B688-F072D6399F53}">
      <dgm:prSet/>
      <dgm:spPr/>
      <dgm:t>
        <a:bodyPr/>
        <a:lstStyle/>
        <a:p>
          <a:endParaRPr lang="en-US"/>
        </a:p>
      </dgm:t>
    </dgm:pt>
    <dgm:pt modelId="{63F80319-1A1A-4538-80D1-2AFE0B97EE8F}" type="pres">
      <dgm:prSet presAssocID="{CD5D8535-7355-44A0-B983-3107A0125D9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05E711A9-4ACE-4A6B-AD2B-A7088B42A483}" type="pres">
      <dgm:prSet presAssocID="{F9C52F63-E52D-44E1-B5B1-1203B2C7F241}" presName="hierRoot1" presStyleCnt="0">
        <dgm:presLayoutVars>
          <dgm:hierBranch val="init"/>
        </dgm:presLayoutVars>
      </dgm:prSet>
      <dgm:spPr/>
    </dgm:pt>
    <dgm:pt modelId="{F23F1EA9-E634-4108-969B-05A04A43B6E5}" type="pres">
      <dgm:prSet presAssocID="{F9C52F63-E52D-44E1-B5B1-1203B2C7F241}" presName="rootComposite1" presStyleCnt="0"/>
      <dgm:spPr/>
    </dgm:pt>
    <dgm:pt modelId="{D99A159E-19A1-4AE6-A343-CDBFA4F50AE6}" type="pres">
      <dgm:prSet presAssocID="{F9C52F63-E52D-44E1-B5B1-1203B2C7F241}" presName="rootText1" presStyleLbl="node0" presStyleIdx="0" presStyleCnt="1" custScaleX="201081" custScaleY="403721" custLinFactX="-60602" custLinFactNeighborX="-100000" custLinFactNeighborY="2943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4C9B991-2D91-46E5-BC23-64A5638BCCCE}" type="pres">
      <dgm:prSet presAssocID="{F9C52F63-E52D-44E1-B5B1-1203B2C7F241}" presName="rootConnector1" presStyleLbl="node1" presStyleIdx="0" presStyleCnt="0"/>
      <dgm:spPr/>
      <dgm:t>
        <a:bodyPr/>
        <a:lstStyle/>
        <a:p>
          <a:endParaRPr lang="en-US"/>
        </a:p>
      </dgm:t>
    </dgm:pt>
    <dgm:pt modelId="{90940A0C-37D0-419F-8D12-79151A954859}" type="pres">
      <dgm:prSet presAssocID="{F9C52F63-E52D-44E1-B5B1-1203B2C7F241}" presName="hierChild2" presStyleCnt="0"/>
      <dgm:spPr/>
    </dgm:pt>
    <dgm:pt modelId="{314D79AF-F916-4924-81B1-B845D7B52DAB}" type="pres">
      <dgm:prSet presAssocID="{9E0C4278-0CB1-4328-BF7F-15CC2253F018}" presName="Name64" presStyleLbl="parChTrans1D2" presStyleIdx="0" presStyleCnt="3"/>
      <dgm:spPr/>
      <dgm:t>
        <a:bodyPr/>
        <a:lstStyle/>
        <a:p>
          <a:endParaRPr lang="en-US"/>
        </a:p>
      </dgm:t>
    </dgm:pt>
    <dgm:pt modelId="{F755EEC0-71F9-48EA-93B3-83FA2BE489B9}" type="pres">
      <dgm:prSet presAssocID="{6C0422DB-2541-4A50-A7DB-D3D35FFEC9BF}" presName="hierRoot2" presStyleCnt="0">
        <dgm:presLayoutVars>
          <dgm:hierBranch val="init"/>
        </dgm:presLayoutVars>
      </dgm:prSet>
      <dgm:spPr/>
    </dgm:pt>
    <dgm:pt modelId="{E8D3AFDD-9A20-49D9-B5E2-8BC23160913C}" type="pres">
      <dgm:prSet presAssocID="{6C0422DB-2541-4A50-A7DB-D3D35FFEC9BF}" presName="rootComposite" presStyleCnt="0"/>
      <dgm:spPr/>
    </dgm:pt>
    <dgm:pt modelId="{FC41063F-512A-4D25-A8EF-CE0F6C0F1976}" type="pres">
      <dgm:prSet presAssocID="{6C0422DB-2541-4A50-A7DB-D3D35FFEC9BF}" presName="rootText" presStyleLbl="node2" presStyleIdx="0" presStyleCnt="3" custScaleX="142049" custScaleY="185399" custLinFactNeighborX="-74815" custLinFactNeighborY="2583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AF03134-67D5-449F-B651-775274D4292F}" type="pres">
      <dgm:prSet presAssocID="{6C0422DB-2541-4A50-A7DB-D3D35FFEC9BF}" presName="rootConnector" presStyleLbl="node2" presStyleIdx="0" presStyleCnt="3"/>
      <dgm:spPr/>
      <dgm:t>
        <a:bodyPr/>
        <a:lstStyle/>
        <a:p>
          <a:endParaRPr lang="en-US"/>
        </a:p>
      </dgm:t>
    </dgm:pt>
    <dgm:pt modelId="{503DE786-5111-4150-9A21-5A7EAFD53E03}" type="pres">
      <dgm:prSet presAssocID="{6C0422DB-2541-4A50-A7DB-D3D35FFEC9BF}" presName="hierChild4" presStyleCnt="0"/>
      <dgm:spPr/>
    </dgm:pt>
    <dgm:pt modelId="{CA37AFE5-C111-4AE6-A2C9-4DD95A5FB4D2}" type="pres">
      <dgm:prSet presAssocID="{F4C53EC2-8F5B-46CC-AF34-BC9EE1A05B2B}" presName="Name64" presStyleLbl="parChTrans1D3" presStyleIdx="0" presStyleCnt="11"/>
      <dgm:spPr/>
      <dgm:t>
        <a:bodyPr/>
        <a:lstStyle/>
        <a:p>
          <a:endParaRPr lang="en-US"/>
        </a:p>
      </dgm:t>
    </dgm:pt>
    <dgm:pt modelId="{2826237C-A52B-424B-B1DB-4C1FB1E7395E}" type="pres">
      <dgm:prSet presAssocID="{623DBC51-0942-4BEC-AF4A-A4C2FE28A076}" presName="hierRoot2" presStyleCnt="0">
        <dgm:presLayoutVars>
          <dgm:hierBranch val="init"/>
        </dgm:presLayoutVars>
      </dgm:prSet>
      <dgm:spPr/>
    </dgm:pt>
    <dgm:pt modelId="{7F40EDE7-D04D-4465-AA0F-F5CB28C06825}" type="pres">
      <dgm:prSet presAssocID="{623DBC51-0942-4BEC-AF4A-A4C2FE28A076}" presName="rootComposite" presStyleCnt="0"/>
      <dgm:spPr/>
    </dgm:pt>
    <dgm:pt modelId="{325D30A3-F715-49CD-BD16-1D0F41FE5579}" type="pres">
      <dgm:prSet presAssocID="{623DBC51-0942-4BEC-AF4A-A4C2FE28A076}" presName="rootText" presStyleLbl="node3" presStyleIdx="0" presStyleCnt="11" custScaleX="221952" custScaleY="9709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CCF6E3D-251F-43CA-A8BF-A471534ED834}" type="pres">
      <dgm:prSet presAssocID="{623DBC51-0942-4BEC-AF4A-A4C2FE28A076}" presName="rootConnector" presStyleLbl="node3" presStyleIdx="0" presStyleCnt="11"/>
      <dgm:spPr/>
      <dgm:t>
        <a:bodyPr/>
        <a:lstStyle/>
        <a:p>
          <a:endParaRPr lang="en-US"/>
        </a:p>
      </dgm:t>
    </dgm:pt>
    <dgm:pt modelId="{547EAD45-7E8E-48D4-99B0-4E519F2EFE35}" type="pres">
      <dgm:prSet presAssocID="{623DBC51-0942-4BEC-AF4A-A4C2FE28A076}" presName="hierChild4" presStyleCnt="0"/>
      <dgm:spPr/>
    </dgm:pt>
    <dgm:pt modelId="{27A00FAB-DD37-4B2F-A6C5-D3920E16102F}" type="pres">
      <dgm:prSet presAssocID="{623DBC51-0942-4BEC-AF4A-A4C2FE28A076}" presName="hierChild5" presStyleCnt="0"/>
      <dgm:spPr/>
    </dgm:pt>
    <dgm:pt modelId="{BCAE1E54-7E02-4B7F-B0C3-F04872269D2A}" type="pres">
      <dgm:prSet presAssocID="{62DAF1C1-81CF-4FDB-AEF6-C9B675AAF063}" presName="Name64" presStyleLbl="parChTrans1D3" presStyleIdx="1" presStyleCnt="11"/>
      <dgm:spPr/>
      <dgm:t>
        <a:bodyPr/>
        <a:lstStyle/>
        <a:p>
          <a:endParaRPr lang="en-US"/>
        </a:p>
      </dgm:t>
    </dgm:pt>
    <dgm:pt modelId="{E819D5F7-A95C-4ACC-8480-5BF8859DECB5}" type="pres">
      <dgm:prSet presAssocID="{BE367D5C-F96A-4419-A5E7-0878A2EB72C0}" presName="hierRoot2" presStyleCnt="0">
        <dgm:presLayoutVars>
          <dgm:hierBranch val="init"/>
        </dgm:presLayoutVars>
      </dgm:prSet>
      <dgm:spPr/>
    </dgm:pt>
    <dgm:pt modelId="{DCADAAFD-B509-4965-9437-5799FE039AD8}" type="pres">
      <dgm:prSet presAssocID="{BE367D5C-F96A-4419-A5E7-0878A2EB72C0}" presName="rootComposite" presStyleCnt="0"/>
      <dgm:spPr/>
    </dgm:pt>
    <dgm:pt modelId="{028228E5-02C4-454D-AAD2-26040B338D57}" type="pres">
      <dgm:prSet presAssocID="{BE367D5C-F96A-4419-A5E7-0878A2EB72C0}" presName="rootText" presStyleLbl="node3" presStyleIdx="1" presStyleCnt="11" custScaleX="221952" custScaleY="9732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29A31FB-BB3D-4ECC-8404-0BAB6B674E0B}" type="pres">
      <dgm:prSet presAssocID="{BE367D5C-F96A-4419-A5E7-0878A2EB72C0}" presName="rootConnector" presStyleLbl="node3" presStyleIdx="1" presStyleCnt="11"/>
      <dgm:spPr/>
      <dgm:t>
        <a:bodyPr/>
        <a:lstStyle/>
        <a:p>
          <a:endParaRPr lang="en-US"/>
        </a:p>
      </dgm:t>
    </dgm:pt>
    <dgm:pt modelId="{6BBBFBF5-3277-4DC6-8D0A-7FE868D07B0B}" type="pres">
      <dgm:prSet presAssocID="{BE367D5C-F96A-4419-A5E7-0878A2EB72C0}" presName="hierChild4" presStyleCnt="0"/>
      <dgm:spPr/>
    </dgm:pt>
    <dgm:pt modelId="{E981D439-C0A1-40F2-AE11-44944789A679}" type="pres">
      <dgm:prSet presAssocID="{BE367D5C-F96A-4419-A5E7-0878A2EB72C0}" presName="hierChild5" presStyleCnt="0"/>
      <dgm:spPr/>
    </dgm:pt>
    <dgm:pt modelId="{BD93341D-BC11-45FE-BB34-F68C2CAC5421}" type="pres">
      <dgm:prSet presAssocID="{6C0422DB-2541-4A50-A7DB-D3D35FFEC9BF}" presName="hierChild5" presStyleCnt="0"/>
      <dgm:spPr/>
    </dgm:pt>
    <dgm:pt modelId="{1E78CEE5-0634-4D36-8CB7-B044E999BFAD}" type="pres">
      <dgm:prSet presAssocID="{E29E3A06-85C7-4928-96FF-BBC4A4A673D0}" presName="Name64" presStyleLbl="parChTrans1D2" presStyleIdx="1" presStyleCnt="3"/>
      <dgm:spPr/>
      <dgm:t>
        <a:bodyPr/>
        <a:lstStyle/>
        <a:p>
          <a:endParaRPr lang="en-US"/>
        </a:p>
      </dgm:t>
    </dgm:pt>
    <dgm:pt modelId="{F1F47FBE-A502-47D9-9D7E-8AFB6416FE05}" type="pres">
      <dgm:prSet presAssocID="{F5B5845D-AB00-4031-844D-37903D77E4D8}" presName="hierRoot2" presStyleCnt="0">
        <dgm:presLayoutVars>
          <dgm:hierBranch val="init"/>
        </dgm:presLayoutVars>
      </dgm:prSet>
      <dgm:spPr/>
    </dgm:pt>
    <dgm:pt modelId="{1D31ADC3-D51A-4076-AE9A-307E92043ABE}" type="pres">
      <dgm:prSet presAssocID="{F5B5845D-AB00-4031-844D-37903D77E4D8}" presName="rootComposite" presStyleCnt="0"/>
      <dgm:spPr/>
    </dgm:pt>
    <dgm:pt modelId="{4CD42B80-4A78-4DBC-AC1F-E3C1FC0AE9AB}" type="pres">
      <dgm:prSet presAssocID="{F5B5845D-AB00-4031-844D-37903D77E4D8}" presName="rootText" presStyleLbl="node2" presStyleIdx="1" presStyleCnt="3" custScaleX="142049" custScaleY="185399" custLinFactNeighborX="-74815" custLinFactNeighborY="-981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6728437-C71B-4C08-9F67-202C73EAA212}" type="pres">
      <dgm:prSet presAssocID="{F5B5845D-AB00-4031-844D-37903D77E4D8}" presName="rootConnector" presStyleLbl="node2" presStyleIdx="1" presStyleCnt="3"/>
      <dgm:spPr/>
      <dgm:t>
        <a:bodyPr/>
        <a:lstStyle/>
        <a:p>
          <a:endParaRPr lang="en-US"/>
        </a:p>
      </dgm:t>
    </dgm:pt>
    <dgm:pt modelId="{F5FAC44E-CA44-4343-8154-919B8BD3D8BA}" type="pres">
      <dgm:prSet presAssocID="{F5B5845D-AB00-4031-844D-37903D77E4D8}" presName="hierChild4" presStyleCnt="0"/>
      <dgm:spPr/>
    </dgm:pt>
    <dgm:pt modelId="{85CE6AB1-8F0E-41C4-80E1-9CD25974932C}" type="pres">
      <dgm:prSet presAssocID="{DB1D8066-9055-4257-AF37-B8376BB1474A}" presName="Name64" presStyleLbl="parChTrans1D3" presStyleIdx="2" presStyleCnt="11"/>
      <dgm:spPr/>
      <dgm:t>
        <a:bodyPr/>
        <a:lstStyle/>
        <a:p>
          <a:endParaRPr lang="en-US"/>
        </a:p>
      </dgm:t>
    </dgm:pt>
    <dgm:pt modelId="{654A9DAB-FC54-4C29-B731-B7E9573AC493}" type="pres">
      <dgm:prSet presAssocID="{C1F918F6-0FCF-4BFD-8572-2055A2804C0C}" presName="hierRoot2" presStyleCnt="0">
        <dgm:presLayoutVars>
          <dgm:hierBranch val="init"/>
        </dgm:presLayoutVars>
      </dgm:prSet>
      <dgm:spPr/>
    </dgm:pt>
    <dgm:pt modelId="{3708D80C-74DE-43A0-8BAE-21744B3B2E53}" type="pres">
      <dgm:prSet presAssocID="{C1F918F6-0FCF-4BFD-8572-2055A2804C0C}" presName="rootComposite" presStyleCnt="0"/>
      <dgm:spPr/>
    </dgm:pt>
    <dgm:pt modelId="{0A5B421E-646C-4044-8590-048788FDD8D2}" type="pres">
      <dgm:prSet presAssocID="{C1F918F6-0FCF-4BFD-8572-2055A2804C0C}" presName="rootText" presStyleLbl="node3" presStyleIdx="2" presStyleCnt="11" custScaleX="221952" custScaleY="9743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0E9D356-5D43-4766-B3A2-6271277ECA29}" type="pres">
      <dgm:prSet presAssocID="{C1F918F6-0FCF-4BFD-8572-2055A2804C0C}" presName="rootConnector" presStyleLbl="node3" presStyleIdx="2" presStyleCnt="11"/>
      <dgm:spPr/>
      <dgm:t>
        <a:bodyPr/>
        <a:lstStyle/>
        <a:p>
          <a:endParaRPr lang="en-US"/>
        </a:p>
      </dgm:t>
    </dgm:pt>
    <dgm:pt modelId="{F202BC2E-A0DB-4742-8A89-A50A231F83AC}" type="pres">
      <dgm:prSet presAssocID="{C1F918F6-0FCF-4BFD-8572-2055A2804C0C}" presName="hierChild4" presStyleCnt="0"/>
      <dgm:spPr/>
    </dgm:pt>
    <dgm:pt modelId="{3B797542-6A60-4F2C-A42A-98CF9B8F2D45}" type="pres">
      <dgm:prSet presAssocID="{C1F918F6-0FCF-4BFD-8572-2055A2804C0C}" presName="hierChild5" presStyleCnt="0"/>
      <dgm:spPr/>
    </dgm:pt>
    <dgm:pt modelId="{3FEF7C49-7070-4718-8861-4BAF19832548}" type="pres">
      <dgm:prSet presAssocID="{412D59E2-2D90-4F01-880D-EA95D6350AC7}" presName="Name64" presStyleLbl="parChTrans1D3" presStyleIdx="3" presStyleCnt="11"/>
      <dgm:spPr/>
      <dgm:t>
        <a:bodyPr/>
        <a:lstStyle/>
        <a:p>
          <a:endParaRPr lang="en-US"/>
        </a:p>
      </dgm:t>
    </dgm:pt>
    <dgm:pt modelId="{ECE986C6-E49C-4844-852D-DDF915EABAA2}" type="pres">
      <dgm:prSet presAssocID="{D7BD2955-535C-4CAD-8599-C92CF550D899}" presName="hierRoot2" presStyleCnt="0">
        <dgm:presLayoutVars>
          <dgm:hierBranch val="init"/>
        </dgm:presLayoutVars>
      </dgm:prSet>
      <dgm:spPr/>
    </dgm:pt>
    <dgm:pt modelId="{9B63928B-5A3C-46EE-AEAC-0090ACADF46F}" type="pres">
      <dgm:prSet presAssocID="{D7BD2955-535C-4CAD-8599-C92CF550D899}" presName="rootComposite" presStyleCnt="0"/>
      <dgm:spPr/>
    </dgm:pt>
    <dgm:pt modelId="{00B455EA-05D1-4DB2-88DF-B36EF99DDAAA}" type="pres">
      <dgm:prSet presAssocID="{D7BD2955-535C-4CAD-8599-C92CF550D899}" presName="rootText" presStyleLbl="node3" presStyleIdx="3" presStyleCnt="11" custScaleX="221952" custScaleY="9861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EDDD2B9-B581-454E-9E6C-B4CBC9FE43DD}" type="pres">
      <dgm:prSet presAssocID="{D7BD2955-535C-4CAD-8599-C92CF550D899}" presName="rootConnector" presStyleLbl="node3" presStyleIdx="3" presStyleCnt="11"/>
      <dgm:spPr/>
      <dgm:t>
        <a:bodyPr/>
        <a:lstStyle/>
        <a:p>
          <a:endParaRPr lang="en-US"/>
        </a:p>
      </dgm:t>
    </dgm:pt>
    <dgm:pt modelId="{F191661B-DD2F-41A4-A6FE-0C1EB09E935E}" type="pres">
      <dgm:prSet presAssocID="{D7BD2955-535C-4CAD-8599-C92CF550D899}" presName="hierChild4" presStyleCnt="0"/>
      <dgm:spPr/>
    </dgm:pt>
    <dgm:pt modelId="{805C76A9-BB34-4CB6-9E16-F62FF11109F7}" type="pres">
      <dgm:prSet presAssocID="{D7BD2955-535C-4CAD-8599-C92CF550D899}" presName="hierChild5" presStyleCnt="0"/>
      <dgm:spPr/>
    </dgm:pt>
    <dgm:pt modelId="{8691A2EC-18A3-482F-8B20-837525E4BA05}" type="pres">
      <dgm:prSet presAssocID="{CC687833-97E9-4A7E-88D1-C7CD7DC1BE01}" presName="Name64" presStyleLbl="parChTrans1D3" presStyleIdx="4" presStyleCnt="11"/>
      <dgm:spPr/>
      <dgm:t>
        <a:bodyPr/>
        <a:lstStyle/>
        <a:p>
          <a:endParaRPr lang="en-US"/>
        </a:p>
      </dgm:t>
    </dgm:pt>
    <dgm:pt modelId="{C8CC3729-9FCF-4D99-B210-03C7F8CFF73E}" type="pres">
      <dgm:prSet presAssocID="{D0B62588-DCEE-42BB-863A-4A07599B065D}" presName="hierRoot2" presStyleCnt="0">
        <dgm:presLayoutVars>
          <dgm:hierBranch val="init"/>
        </dgm:presLayoutVars>
      </dgm:prSet>
      <dgm:spPr/>
    </dgm:pt>
    <dgm:pt modelId="{DF6BF96E-3DD7-4931-9F40-5FAB5824EEB6}" type="pres">
      <dgm:prSet presAssocID="{D0B62588-DCEE-42BB-863A-4A07599B065D}" presName="rootComposite" presStyleCnt="0"/>
      <dgm:spPr/>
    </dgm:pt>
    <dgm:pt modelId="{02A3DAE6-33EF-4A5F-857C-1B58C3330E53}" type="pres">
      <dgm:prSet presAssocID="{D0B62588-DCEE-42BB-863A-4A07599B065D}" presName="rootText" presStyleLbl="node3" presStyleIdx="4" presStyleCnt="11" custScaleX="221952" custScaleY="9896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67D5370-FF0C-4E8B-94E1-F17F49A779DA}" type="pres">
      <dgm:prSet presAssocID="{D0B62588-DCEE-42BB-863A-4A07599B065D}" presName="rootConnector" presStyleLbl="node3" presStyleIdx="4" presStyleCnt="11"/>
      <dgm:spPr/>
      <dgm:t>
        <a:bodyPr/>
        <a:lstStyle/>
        <a:p>
          <a:endParaRPr lang="en-US"/>
        </a:p>
      </dgm:t>
    </dgm:pt>
    <dgm:pt modelId="{8DB7F7B1-C97A-4AAD-BC69-523D01D85B3F}" type="pres">
      <dgm:prSet presAssocID="{D0B62588-DCEE-42BB-863A-4A07599B065D}" presName="hierChild4" presStyleCnt="0"/>
      <dgm:spPr/>
    </dgm:pt>
    <dgm:pt modelId="{8823CA7F-2B6D-4F7C-A25B-C9C472BB2584}" type="pres">
      <dgm:prSet presAssocID="{D0B62588-DCEE-42BB-863A-4A07599B065D}" presName="hierChild5" presStyleCnt="0"/>
      <dgm:spPr/>
    </dgm:pt>
    <dgm:pt modelId="{D711FAA4-2503-4BF8-921B-AA52F3720D13}" type="pres">
      <dgm:prSet presAssocID="{75F4BF67-DC22-4126-8C22-84E658E4E74D}" presName="Name64" presStyleLbl="parChTrans1D3" presStyleIdx="5" presStyleCnt="11"/>
      <dgm:spPr/>
      <dgm:t>
        <a:bodyPr/>
        <a:lstStyle/>
        <a:p>
          <a:endParaRPr lang="en-US"/>
        </a:p>
      </dgm:t>
    </dgm:pt>
    <dgm:pt modelId="{7D1C0896-1FB8-4DF3-83C9-1482C22C553B}" type="pres">
      <dgm:prSet presAssocID="{D2ED08A4-0928-462D-8518-96E4C7CFF3C9}" presName="hierRoot2" presStyleCnt="0">
        <dgm:presLayoutVars>
          <dgm:hierBranch val="init"/>
        </dgm:presLayoutVars>
      </dgm:prSet>
      <dgm:spPr/>
    </dgm:pt>
    <dgm:pt modelId="{C6AF417A-D3C2-4E3D-AE88-847A600ECC9A}" type="pres">
      <dgm:prSet presAssocID="{D2ED08A4-0928-462D-8518-96E4C7CFF3C9}" presName="rootComposite" presStyleCnt="0"/>
      <dgm:spPr/>
    </dgm:pt>
    <dgm:pt modelId="{D2148CB9-B667-4051-B41F-FFB7325B0889}" type="pres">
      <dgm:prSet presAssocID="{D2ED08A4-0928-462D-8518-96E4C7CFF3C9}" presName="rootText" presStyleLbl="node3" presStyleIdx="5" presStyleCnt="11" custScaleX="22195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884D627-160D-44AB-B340-B3D9E52C42DC}" type="pres">
      <dgm:prSet presAssocID="{D2ED08A4-0928-462D-8518-96E4C7CFF3C9}" presName="rootConnector" presStyleLbl="node3" presStyleIdx="5" presStyleCnt="11"/>
      <dgm:spPr/>
      <dgm:t>
        <a:bodyPr/>
        <a:lstStyle/>
        <a:p>
          <a:endParaRPr lang="en-US"/>
        </a:p>
      </dgm:t>
    </dgm:pt>
    <dgm:pt modelId="{52B22833-19F1-498E-9861-789154F36C75}" type="pres">
      <dgm:prSet presAssocID="{D2ED08A4-0928-462D-8518-96E4C7CFF3C9}" presName="hierChild4" presStyleCnt="0"/>
      <dgm:spPr/>
    </dgm:pt>
    <dgm:pt modelId="{468AE258-3EA1-4B50-A114-9A558BBC9BE6}" type="pres">
      <dgm:prSet presAssocID="{D2ED08A4-0928-462D-8518-96E4C7CFF3C9}" presName="hierChild5" presStyleCnt="0"/>
      <dgm:spPr/>
    </dgm:pt>
    <dgm:pt modelId="{101C35A5-358B-4F99-A775-0DD912C9C31F}" type="pres">
      <dgm:prSet presAssocID="{02704E30-5EFD-473D-ABD7-8C958A85CAC6}" presName="Name64" presStyleLbl="parChTrans1D3" presStyleIdx="6" presStyleCnt="11"/>
      <dgm:spPr/>
      <dgm:t>
        <a:bodyPr/>
        <a:lstStyle/>
        <a:p>
          <a:endParaRPr lang="en-US"/>
        </a:p>
      </dgm:t>
    </dgm:pt>
    <dgm:pt modelId="{BCACEFA9-61E0-4B7D-B3D7-49B1E36E0901}" type="pres">
      <dgm:prSet presAssocID="{E5C6A395-4CDF-472F-9325-9EFDF8463133}" presName="hierRoot2" presStyleCnt="0">
        <dgm:presLayoutVars>
          <dgm:hierBranch val="init"/>
        </dgm:presLayoutVars>
      </dgm:prSet>
      <dgm:spPr/>
    </dgm:pt>
    <dgm:pt modelId="{DF2FF734-B87F-4975-811A-DFCCD9FB63F0}" type="pres">
      <dgm:prSet presAssocID="{E5C6A395-4CDF-472F-9325-9EFDF8463133}" presName="rootComposite" presStyleCnt="0"/>
      <dgm:spPr/>
    </dgm:pt>
    <dgm:pt modelId="{B47BDE11-0E3B-4603-AF97-B3F1AD4889CB}" type="pres">
      <dgm:prSet presAssocID="{E5C6A395-4CDF-472F-9325-9EFDF8463133}" presName="rootText" presStyleLbl="node3" presStyleIdx="6" presStyleCnt="11" custScaleX="22195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A035725-2C25-45E3-8CF3-F819FE134561}" type="pres">
      <dgm:prSet presAssocID="{E5C6A395-4CDF-472F-9325-9EFDF8463133}" presName="rootConnector" presStyleLbl="node3" presStyleIdx="6" presStyleCnt="11"/>
      <dgm:spPr/>
      <dgm:t>
        <a:bodyPr/>
        <a:lstStyle/>
        <a:p>
          <a:endParaRPr lang="en-US"/>
        </a:p>
      </dgm:t>
    </dgm:pt>
    <dgm:pt modelId="{70D61448-609D-4219-A336-726F0BE50620}" type="pres">
      <dgm:prSet presAssocID="{E5C6A395-4CDF-472F-9325-9EFDF8463133}" presName="hierChild4" presStyleCnt="0"/>
      <dgm:spPr/>
    </dgm:pt>
    <dgm:pt modelId="{F130D25C-9526-484F-8AF2-292D3CC38043}" type="pres">
      <dgm:prSet presAssocID="{E5C6A395-4CDF-472F-9325-9EFDF8463133}" presName="hierChild5" presStyleCnt="0"/>
      <dgm:spPr/>
    </dgm:pt>
    <dgm:pt modelId="{5BD1DA5D-5955-4190-AC71-4237A5DF8CB7}" type="pres">
      <dgm:prSet presAssocID="{F5B5845D-AB00-4031-844D-37903D77E4D8}" presName="hierChild5" presStyleCnt="0"/>
      <dgm:spPr/>
    </dgm:pt>
    <dgm:pt modelId="{1C154667-BC3C-408E-AF72-507CA2956120}" type="pres">
      <dgm:prSet presAssocID="{A4CFCAFB-A660-4BC7-B58C-2C2E1AF3625F}" presName="Name64" presStyleLbl="parChTrans1D2" presStyleIdx="2" presStyleCnt="3"/>
      <dgm:spPr/>
      <dgm:t>
        <a:bodyPr/>
        <a:lstStyle/>
        <a:p>
          <a:endParaRPr lang="en-US"/>
        </a:p>
      </dgm:t>
    </dgm:pt>
    <dgm:pt modelId="{C392A7FC-BA17-420A-A48D-0E4AA78BCE34}" type="pres">
      <dgm:prSet presAssocID="{1710556E-3222-4DF6-BFCC-1C96E588949B}" presName="hierRoot2" presStyleCnt="0">
        <dgm:presLayoutVars>
          <dgm:hierBranch val="init"/>
        </dgm:presLayoutVars>
      </dgm:prSet>
      <dgm:spPr/>
    </dgm:pt>
    <dgm:pt modelId="{9B6546A7-027E-4D2E-BC12-4EC7613FBD62}" type="pres">
      <dgm:prSet presAssocID="{1710556E-3222-4DF6-BFCC-1C96E588949B}" presName="rootComposite" presStyleCnt="0"/>
      <dgm:spPr/>
    </dgm:pt>
    <dgm:pt modelId="{02B9C9A4-A7E5-42F6-895C-CB3AF6BA8B8D}" type="pres">
      <dgm:prSet presAssocID="{1710556E-3222-4DF6-BFCC-1C96E588949B}" presName="rootText" presStyleLbl="node2" presStyleIdx="2" presStyleCnt="3" custScaleX="142049" custScaleY="185399" custLinFactNeighborX="-74883" custLinFactNeighborY="-481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18FCB8D-4574-4CB7-94BD-66629DEA95AC}" type="pres">
      <dgm:prSet presAssocID="{1710556E-3222-4DF6-BFCC-1C96E588949B}" presName="rootConnector" presStyleLbl="node2" presStyleIdx="2" presStyleCnt="3"/>
      <dgm:spPr/>
      <dgm:t>
        <a:bodyPr/>
        <a:lstStyle/>
        <a:p>
          <a:endParaRPr lang="en-US"/>
        </a:p>
      </dgm:t>
    </dgm:pt>
    <dgm:pt modelId="{647B47F0-48D5-410A-9C22-5F1540AA71E6}" type="pres">
      <dgm:prSet presAssocID="{1710556E-3222-4DF6-BFCC-1C96E588949B}" presName="hierChild4" presStyleCnt="0"/>
      <dgm:spPr/>
    </dgm:pt>
    <dgm:pt modelId="{E4879DB3-588E-4E4D-90DD-C0991C2CCB6B}" type="pres">
      <dgm:prSet presAssocID="{46387D0C-9E0B-4E7F-99F1-B8E380F71076}" presName="Name64" presStyleLbl="parChTrans1D3" presStyleIdx="7" presStyleCnt="11"/>
      <dgm:spPr/>
      <dgm:t>
        <a:bodyPr/>
        <a:lstStyle/>
        <a:p>
          <a:endParaRPr lang="en-US"/>
        </a:p>
      </dgm:t>
    </dgm:pt>
    <dgm:pt modelId="{691B6FB2-528D-435B-B815-8612BE770D5F}" type="pres">
      <dgm:prSet presAssocID="{5ADC3026-5990-4166-BCDA-C659F945C95E}" presName="hierRoot2" presStyleCnt="0">
        <dgm:presLayoutVars>
          <dgm:hierBranch val="init"/>
        </dgm:presLayoutVars>
      </dgm:prSet>
      <dgm:spPr/>
    </dgm:pt>
    <dgm:pt modelId="{AC8FF1FE-67A2-4BFA-B35A-A5C63BC21260}" type="pres">
      <dgm:prSet presAssocID="{5ADC3026-5990-4166-BCDA-C659F945C95E}" presName="rootComposite" presStyleCnt="0"/>
      <dgm:spPr/>
    </dgm:pt>
    <dgm:pt modelId="{66686FE7-5A22-4E92-8A7B-A352776B0B31}" type="pres">
      <dgm:prSet presAssocID="{5ADC3026-5990-4166-BCDA-C659F945C95E}" presName="rootText" presStyleLbl="node3" presStyleIdx="7" presStyleCnt="11" custScaleX="22195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1F5B9BC-B449-4908-9BBE-03F809762C0B}" type="pres">
      <dgm:prSet presAssocID="{5ADC3026-5990-4166-BCDA-C659F945C95E}" presName="rootConnector" presStyleLbl="node3" presStyleIdx="7" presStyleCnt="11"/>
      <dgm:spPr/>
      <dgm:t>
        <a:bodyPr/>
        <a:lstStyle/>
        <a:p>
          <a:endParaRPr lang="en-US"/>
        </a:p>
      </dgm:t>
    </dgm:pt>
    <dgm:pt modelId="{F4D98998-E533-4720-9EDD-BA6059211EE2}" type="pres">
      <dgm:prSet presAssocID="{5ADC3026-5990-4166-BCDA-C659F945C95E}" presName="hierChild4" presStyleCnt="0"/>
      <dgm:spPr/>
    </dgm:pt>
    <dgm:pt modelId="{A0CC3F10-FA68-4C6F-8D31-A17B4C30E92C}" type="pres">
      <dgm:prSet presAssocID="{5ADC3026-5990-4166-BCDA-C659F945C95E}" presName="hierChild5" presStyleCnt="0"/>
      <dgm:spPr/>
    </dgm:pt>
    <dgm:pt modelId="{40D8BCEC-F391-4EB6-ABBC-67E3B37F299F}" type="pres">
      <dgm:prSet presAssocID="{DDA3D7E3-ABB9-4FBE-BBAB-6D2D20C513E9}" presName="Name64" presStyleLbl="parChTrans1D3" presStyleIdx="8" presStyleCnt="11"/>
      <dgm:spPr/>
      <dgm:t>
        <a:bodyPr/>
        <a:lstStyle/>
        <a:p>
          <a:endParaRPr lang="en-US"/>
        </a:p>
      </dgm:t>
    </dgm:pt>
    <dgm:pt modelId="{7C05D6AC-8A4F-4BAA-9363-190006DA7E55}" type="pres">
      <dgm:prSet presAssocID="{3FA1AF92-A55C-4C28-BE05-9A3DC067133C}" presName="hierRoot2" presStyleCnt="0">
        <dgm:presLayoutVars>
          <dgm:hierBranch val="init"/>
        </dgm:presLayoutVars>
      </dgm:prSet>
      <dgm:spPr/>
    </dgm:pt>
    <dgm:pt modelId="{965C987C-6D6D-45B4-8F55-4B0D475F4BF8}" type="pres">
      <dgm:prSet presAssocID="{3FA1AF92-A55C-4C28-BE05-9A3DC067133C}" presName="rootComposite" presStyleCnt="0"/>
      <dgm:spPr/>
    </dgm:pt>
    <dgm:pt modelId="{1073F6A1-85C1-4060-8CF1-A3F485FED844}" type="pres">
      <dgm:prSet presAssocID="{3FA1AF92-A55C-4C28-BE05-9A3DC067133C}" presName="rootText" presStyleLbl="node3" presStyleIdx="8" presStyleCnt="11" custScaleX="22195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EF27996-4F2F-495C-9284-9531B3452ED4}" type="pres">
      <dgm:prSet presAssocID="{3FA1AF92-A55C-4C28-BE05-9A3DC067133C}" presName="rootConnector" presStyleLbl="node3" presStyleIdx="8" presStyleCnt="11"/>
      <dgm:spPr/>
      <dgm:t>
        <a:bodyPr/>
        <a:lstStyle/>
        <a:p>
          <a:endParaRPr lang="en-US"/>
        </a:p>
      </dgm:t>
    </dgm:pt>
    <dgm:pt modelId="{62D55C36-EE4C-43B7-B091-7DE5A4BC6587}" type="pres">
      <dgm:prSet presAssocID="{3FA1AF92-A55C-4C28-BE05-9A3DC067133C}" presName="hierChild4" presStyleCnt="0"/>
      <dgm:spPr/>
    </dgm:pt>
    <dgm:pt modelId="{8A8A1481-4E76-4E15-9D7E-56C3695D174D}" type="pres">
      <dgm:prSet presAssocID="{3FA1AF92-A55C-4C28-BE05-9A3DC067133C}" presName="hierChild5" presStyleCnt="0"/>
      <dgm:spPr/>
    </dgm:pt>
    <dgm:pt modelId="{39D6513D-D023-4743-AEAD-612147468A69}" type="pres">
      <dgm:prSet presAssocID="{D53087F7-0D2F-4039-AAEB-30A93AF4A354}" presName="Name64" presStyleLbl="parChTrans1D3" presStyleIdx="9" presStyleCnt="11"/>
      <dgm:spPr/>
      <dgm:t>
        <a:bodyPr/>
        <a:lstStyle/>
        <a:p>
          <a:endParaRPr lang="en-US"/>
        </a:p>
      </dgm:t>
    </dgm:pt>
    <dgm:pt modelId="{B3DE5E98-A1F6-4BC1-BB51-490360AF3F4C}" type="pres">
      <dgm:prSet presAssocID="{188D359C-9D81-4D11-8698-5AF8D529C7D0}" presName="hierRoot2" presStyleCnt="0">
        <dgm:presLayoutVars>
          <dgm:hierBranch val="init"/>
        </dgm:presLayoutVars>
      </dgm:prSet>
      <dgm:spPr/>
    </dgm:pt>
    <dgm:pt modelId="{6F1CB0D4-2987-4F23-9776-CAE79B8722A9}" type="pres">
      <dgm:prSet presAssocID="{188D359C-9D81-4D11-8698-5AF8D529C7D0}" presName="rootComposite" presStyleCnt="0"/>
      <dgm:spPr/>
    </dgm:pt>
    <dgm:pt modelId="{40ACC871-BE2A-4716-B2E3-6217B8475B0B}" type="pres">
      <dgm:prSet presAssocID="{188D359C-9D81-4D11-8698-5AF8D529C7D0}" presName="rootText" presStyleLbl="node3" presStyleIdx="9" presStyleCnt="11" custScaleX="22195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E637872-B8A8-44BC-B649-8BBB48418A09}" type="pres">
      <dgm:prSet presAssocID="{188D359C-9D81-4D11-8698-5AF8D529C7D0}" presName="rootConnector" presStyleLbl="node3" presStyleIdx="9" presStyleCnt="11"/>
      <dgm:spPr/>
      <dgm:t>
        <a:bodyPr/>
        <a:lstStyle/>
        <a:p>
          <a:endParaRPr lang="en-US"/>
        </a:p>
      </dgm:t>
    </dgm:pt>
    <dgm:pt modelId="{5F1D7B76-CEEB-4AFD-ABAD-B5A924F7F98A}" type="pres">
      <dgm:prSet presAssocID="{188D359C-9D81-4D11-8698-5AF8D529C7D0}" presName="hierChild4" presStyleCnt="0"/>
      <dgm:spPr/>
    </dgm:pt>
    <dgm:pt modelId="{E7867801-48DE-4628-AAA9-90AF913CCA57}" type="pres">
      <dgm:prSet presAssocID="{188D359C-9D81-4D11-8698-5AF8D529C7D0}" presName="hierChild5" presStyleCnt="0"/>
      <dgm:spPr/>
    </dgm:pt>
    <dgm:pt modelId="{B81EC9D4-9138-4FA6-B473-A490BE4AED23}" type="pres">
      <dgm:prSet presAssocID="{97C05B04-0AAB-462B-94C6-D27F67958AF2}" presName="Name64" presStyleLbl="parChTrans1D3" presStyleIdx="10" presStyleCnt="11"/>
      <dgm:spPr/>
      <dgm:t>
        <a:bodyPr/>
        <a:lstStyle/>
        <a:p>
          <a:endParaRPr lang="en-US"/>
        </a:p>
      </dgm:t>
    </dgm:pt>
    <dgm:pt modelId="{23068420-F29C-49F2-8EDA-01C56D0CF6D6}" type="pres">
      <dgm:prSet presAssocID="{78B1A11E-EFE4-4A05-8BA6-118F1AC74DC9}" presName="hierRoot2" presStyleCnt="0">
        <dgm:presLayoutVars>
          <dgm:hierBranch val="init"/>
        </dgm:presLayoutVars>
      </dgm:prSet>
      <dgm:spPr/>
    </dgm:pt>
    <dgm:pt modelId="{219A19F7-F6DF-4C52-B279-1C7709B7CD90}" type="pres">
      <dgm:prSet presAssocID="{78B1A11E-EFE4-4A05-8BA6-118F1AC74DC9}" presName="rootComposite" presStyleCnt="0"/>
      <dgm:spPr/>
    </dgm:pt>
    <dgm:pt modelId="{139E1160-493C-406F-8194-FB73EA216419}" type="pres">
      <dgm:prSet presAssocID="{78B1A11E-EFE4-4A05-8BA6-118F1AC74DC9}" presName="rootText" presStyleLbl="node3" presStyleIdx="10" presStyleCnt="11" custScaleX="22195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EF8C806-BF1D-4A48-8F03-D106E9F98D6A}" type="pres">
      <dgm:prSet presAssocID="{78B1A11E-EFE4-4A05-8BA6-118F1AC74DC9}" presName="rootConnector" presStyleLbl="node3" presStyleIdx="10" presStyleCnt="11"/>
      <dgm:spPr/>
      <dgm:t>
        <a:bodyPr/>
        <a:lstStyle/>
        <a:p>
          <a:endParaRPr lang="en-US"/>
        </a:p>
      </dgm:t>
    </dgm:pt>
    <dgm:pt modelId="{E0998B68-95DB-4631-AE0A-D4EC03F00796}" type="pres">
      <dgm:prSet presAssocID="{78B1A11E-EFE4-4A05-8BA6-118F1AC74DC9}" presName="hierChild4" presStyleCnt="0"/>
      <dgm:spPr/>
    </dgm:pt>
    <dgm:pt modelId="{31E1B63F-FF4E-4258-9B5C-B5AA886A0587}" type="pres">
      <dgm:prSet presAssocID="{78B1A11E-EFE4-4A05-8BA6-118F1AC74DC9}" presName="hierChild5" presStyleCnt="0"/>
      <dgm:spPr/>
    </dgm:pt>
    <dgm:pt modelId="{8804F72F-8E5E-466A-A7D1-FBD0DA29ECB7}" type="pres">
      <dgm:prSet presAssocID="{1710556E-3222-4DF6-BFCC-1C96E588949B}" presName="hierChild5" presStyleCnt="0"/>
      <dgm:spPr/>
    </dgm:pt>
    <dgm:pt modelId="{460CE437-B0A8-4FD1-A860-28EA673C0940}" type="pres">
      <dgm:prSet presAssocID="{F9C52F63-E52D-44E1-B5B1-1203B2C7F241}" presName="hierChild3" presStyleCnt="0"/>
      <dgm:spPr/>
    </dgm:pt>
  </dgm:ptLst>
  <dgm:cxnLst>
    <dgm:cxn modelId="{CBC25FE3-54EB-4645-A9AE-E71722E977FA}" type="presOf" srcId="{D0B62588-DCEE-42BB-863A-4A07599B065D}" destId="{C67D5370-FF0C-4E8B-94E1-F17F49A779DA}" srcOrd="1" destOrd="0" presId="urn:microsoft.com/office/officeart/2009/3/layout/HorizontalOrganizationChart"/>
    <dgm:cxn modelId="{1743F246-846B-46C3-8BB8-1C1B84BEE92F}" type="presOf" srcId="{DB1D8066-9055-4257-AF37-B8376BB1474A}" destId="{85CE6AB1-8F0E-41C4-80E1-9CD25974932C}" srcOrd="0" destOrd="0" presId="urn:microsoft.com/office/officeart/2009/3/layout/HorizontalOrganizationChart"/>
    <dgm:cxn modelId="{7685C6E0-273D-4A5C-8224-6952C17ADE13}" srcId="{F5B5845D-AB00-4031-844D-37903D77E4D8}" destId="{D7BD2955-535C-4CAD-8599-C92CF550D899}" srcOrd="1" destOrd="0" parTransId="{412D59E2-2D90-4F01-880D-EA95D6350AC7}" sibTransId="{E780B1B5-BC17-4BB5-BE60-1172B05272EF}"/>
    <dgm:cxn modelId="{F48C9BBE-6BE7-4F3E-B68C-DF7D2A95DF7B}" type="presOf" srcId="{BE367D5C-F96A-4419-A5E7-0878A2EB72C0}" destId="{B29A31FB-BB3D-4ECC-8404-0BAB6B674E0B}" srcOrd="1" destOrd="0" presId="urn:microsoft.com/office/officeart/2009/3/layout/HorizontalOrganizationChart"/>
    <dgm:cxn modelId="{5A3F028B-695D-4F71-AC2D-5BD665FD2AC2}" type="presOf" srcId="{78B1A11E-EFE4-4A05-8BA6-118F1AC74DC9}" destId="{DEF8C806-BF1D-4A48-8F03-D106E9F98D6A}" srcOrd="1" destOrd="0" presId="urn:microsoft.com/office/officeart/2009/3/layout/HorizontalOrganizationChart"/>
    <dgm:cxn modelId="{6290AB36-D212-41B2-8632-38F7EFE76F0D}" type="presOf" srcId="{412D59E2-2D90-4F01-880D-EA95D6350AC7}" destId="{3FEF7C49-7070-4718-8861-4BAF19832548}" srcOrd="0" destOrd="0" presId="urn:microsoft.com/office/officeart/2009/3/layout/HorizontalOrganizationChart"/>
    <dgm:cxn modelId="{F2A4D496-D6C2-420B-BB27-5012E14848B9}" type="presOf" srcId="{02704E30-5EFD-473D-ABD7-8C958A85CAC6}" destId="{101C35A5-358B-4F99-A775-0DD912C9C31F}" srcOrd="0" destOrd="0" presId="urn:microsoft.com/office/officeart/2009/3/layout/HorizontalOrganizationChart"/>
    <dgm:cxn modelId="{5DE2F9B0-D2C1-4AB9-8A93-F4C44CCEB9FF}" type="presOf" srcId="{F5B5845D-AB00-4031-844D-37903D77E4D8}" destId="{86728437-C71B-4C08-9F67-202C73EAA212}" srcOrd="1" destOrd="0" presId="urn:microsoft.com/office/officeart/2009/3/layout/HorizontalOrganizationChart"/>
    <dgm:cxn modelId="{BD5F0529-E15C-4672-878D-728456D93433}" srcId="{CD5D8535-7355-44A0-B983-3107A0125D9D}" destId="{F9C52F63-E52D-44E1-B5B1-1203B2C7F241}" srcOrd="0" destOrd="0" parTransId="{A4305D85-92CA-4E68-BB03-0E8B2AA5EA9A}" sibTransId="{40562543-1EA5-441D-8906-B25D3267094F}"/>
    <dgm:cxn modelId="{A8644133-4FE3-43EA-8E8C-D711CAA1B087}" type="presOf" srcId="{F9C52F63-E52D-44E1-B5B1-1203B2C7F241}" destId="{D99A159E-19A1-4AE6-A343-CDBFA4F50AE6}" srcOrd="0" destOrd="0" presId="urn:microsoft.com/office/officeart/2009/3/layout/HorizontalOrganizationChart"/>
    <dgm:cxn modelId="{03E57909-95E9-406D-AE7E-85D3FD2ED4C2}" type="presOf" srcId="{5ADC3026-5990-4166-BCDA-C659F945C95E}" destId="{21F5B9BC-B449-4908-9BBE-03F809762C0B}" srcOrd="1" destOrd="0" presId="urn:microsoft.com/office/officeart/2009/3/layout/HorizontalOrganizationChart"/>
    <dgm:cxn modelId="{85B10F4B-BCFF-4F6A-857E-7BE01E965E5D}" type="presOf" srcId="{46387D0C-9E0B-4E7F-99F1-B8E380F71076}" destId="{E4879DB3-588E-4E4D-90DD-C0991C2CCB6B}" srcOrd="0" destOrd="0" presId="urn:microsoft.com/office/officeart/2009/3/layout/HorizontalOrganizationChart"/>
    <dgm:cxn modelId="{C1A54DFC-F972-4692-B226-B35B88D2EEF2}" type="presOf" srcId="{97C05B04-0AAB-462B-94C6-D27F67958AF2}" destId="{B81EC9D4-9138-4FA6-B473-A490BE4AED23}" srcOrd="0" destOrd="0" presId="urn:microsoft.com/office/officeart/2009/3/layout/HorizontalOrganizationChart"/>
    <dgm:cxn modelId="{CD5BE718-65C1-4F2F-8BB5-DBCE081BE49B}" type="presOf" srcId="{E5C6A395-4CDF-472F-9325-9EFDF8463133}" destId="{FA035725-2C25-45E3-8CF3-F819FE134561}" srcOrd="1" destOrd="0" presId="urn:microsoft.com/office/officeart/2009/3/layout/HorizontalOrganizationChart"/>
    <dgm:cxn modelId="{49B53E2B-CBB8-4380-8BF7-78975393EC77}" type="presOf" srcId="{A4CFCAFB-A660-4BC7-B58C-2C2E1AF3625F}" destId="{1C154667-BC3C-408E-AF72-507CA2956120}" srcOrd="0" destOrd="0" presId="urn:microsoft.com/office/officeart/2009/3/layout/HorizontalOrganizationChart"/>
    <dgm:cxn modelId="{94FCA2E2-BECC-452E-B377-44D148968B3F}" type="presOf" srcId="{F9C52F63-E52D-44E1-B5B1-1203B2C7F241}" destId="{34C9B991-2D91-46E5-BC23-64A5638BCCCE}" srcOrd="1" destOrd="0" presId="urn:microsoft.com/office/officeart/2009/3/layout/HorizontalOrganizationChart"/>
    <dgm:cxn modelId="{C3AFE900-FE54-4D33-8322-DF511F577850}" srcId="{6C0422DB-2541-4A50-A7DB-D3D35FFEC9BF}" destId="{BE367D5C-F96A-4419-A5E7-0878A2EB72C0}" srcOrd="1" destOrd="0" parTransId="{62DAF1C1-81CF-4FDB-AEF6-C9B675AAF063}" sibTransId="{481791ED-E3E1-4E90-BC12-FCD1D3E29854}"/>
    <dgm:cxn modelId="{77F0F16F-F418-4FE6-92F1-D5292B88DCB1}" srcId="{F5B5845D-AB00-4031-844D-37903D77E4D8}" destId="{D0B62588-DCEE-42BB-863A-4A07599B065D}" srcOrd="2" destOrd="0" parTransId="{CC687833-97E9-4A7E-88D1-C7CD7DC1BE01}" sibTransId="{4380A028-D89D-40D0-9C23-2D7296DB18AA}"/>
    <dgm:cxn modelId="{A0B541EF-D363-41B0-89C8-407DB706CF4E}" type="presOf" srcId="{E29E3A06-85C7-4928-96FF-BBC4A4A673D0}" destId="{1E78CEE5-0634-4D36-8CB7-B044E999BFAD}" srcOrd="0" destOrd="0" presId="urn:microsoft.com/office/officeart/2009/3/layout/HorizontalOrganizationChart"/>
    <dgm:cxn modelId="{D9342776-7C2D-431C-A605-F31225846C50}" type="presOf" srcId="{623DBC51-0942-4BEC-AF4A-A4C2FE28A076}" destId="{4CCF6E3D-251F-43CA-A8BF-A471534ED834}" srcOrd="1" destOrd="0" presId="urn:microsoft.com/office/officeart/2009/3/layout/HorizontalOrganizationChart"/>
    <dgm:cxn modelId="{592B815D-0C0B-4398-957F-C7E1A09C8BAB}" srcId="{F9C52F63-E52D-44E1-B5B1-1203B2C7F241}" destId="{1710556E-3222-4DF6-BFCC-1C96E588949B}" srcOrd="2" destOrd="0" parTransId="{A4CFCAFB-A660-4BC7-B58C-2C2E1AF3625F}" sibTransId="{D85FDE51-E7EB-45AD-A934-BA8AB48808C8}"/>
    <dgm:cxn modelId="{15301C1F-7D81-40ED-A407-626F638DDEDB}" srcId="{F5B5845D-AB00-4031-844D-37903D77E4D8}" destId="{C1F918F6-0FCF-4BFD-8572-2055A2804C0C}" srcOrd="0" destOrd="0" parTransId="{DB1D8066-9055-4257-AF37-B8376BB1474A}" sibTransId="{A7DF992D-D35D-4BD7-AC7B-D631C7F25C18}"/>
    <dgm:cxn modelId="{576EF46D-0AB1-4B72-9A95-280BBB7E285C}" type="presOf" srcId="{75F4BF67-DC22-4126-8C22-84E658E4E74D}" destId="{D711FAA4-2503-4BF8-921B-AA52F3720D13}" srcOrd="0" destOrd="0" presId="urn:microsoft.com/office/officeart/2009/3/layout/HorizontalOrganizationChart"/>
    <dgm:cxn modelId="{4C782829-01E9-44A0-BBE9-E56ADD51BEB5}" type="presOf" srcId="{E5C6A395-4CDF-472F-9325-9EFDF8463133}" destId="{B47BDE11-0E3B-4603-AF97-B3F1AD4889CB}" srcOrd="0" destOrd="0" presId="urn:microsoft.com/office/officeart/2009/3/layout/HorizontalOrganizationChart"/>
    <dgm:cxn modelId="{5A4197CC-EAD3-4E12-B84A-F558C5E9DCC3}" type="presOf" srcId="{188D359C-9D81-4D11-8698-5AF8D529C7D0}" destId="{BE637872-B8A8-44BC-B649-8BBB48418A09}" srcOrd="1" destOrd="0" presId="urn:microsoft.com/office/officeart/2009/3/layout/HorizontalOrganizationChart"/>
    <dgm:cxn modelId="{2EEFD666-9249-4ECF-B89C-C958C54233EA}" type="presOf" srcId="{3FA1AF92-A55C-4C28-BE05-9A3DC067133C}" destId="{1073F6A1-85C1-4060-8CF1-A3F485FED844}" srcOrd="0" destOrd="0" presId="urn:microsoft.com/office/officeart/2009/3/layout/HorizontalOrganizationChart"/>
    <dgm:cxn modelId="{15A1C671-D0DC-4F0B-B5F4-1F97765CF202}" srcId="{1710556E-3222-4DF6-BFCC-1C96E588949B}" destId="{188D359C-9D81-4D11-8698-5AF8D529C7D0}" srcOrd="2" destOrd="0" parTransId="{D53087F7-0D2F-4039-AAEB-30A93AF4A354}" sibTransId="{EADCCDBA-3D1A-4FD4-B748-B6D500DAB07E}"/>
    <dgm:cxn modelId="{2EECF392-D8F1-49E2-91C8-8FCAF65FDA7A}" srcId="{F5B5845D-AB00-4031-844D-37903D77E4D8}" destId="{D2ED08A4-0928-462D-8518-96E4C7CFF3C9}" srcOrd="3" destOrd="0" parTransId="{75F4BF67-DC22-4126-8C22-84E658E4E74D}" sibTransId="{16C48C5F-2420-4C22-BD50-538672BAADB9}"/>
    <dgm:cxn modelId="{0595B974-99C3-4A6A-8770-1CC25C670352}" type="presOf" srcId="{D0B62588-DCEE-42BB-863A-4A07599B065D}" destId="{02A3DAE6-33EF-4A5F-857C-1B58C3330E53}" srcOrd="0" destOrd="0" presId="urn:microsoft.com/office/officeart/2009/3/layout/HorizontalOrganizationChart"/>
    <dgm:cxn modelId="{AAF302B4-F47B-4748-9D7F-A65E7DFC38BB}" type="presOf" srcId="{6C0422DB-2541-4A50-A7DB-D3D35FFEC9BF}" destId="{EAF03134-67D5-449F-B651-775274D4292F}" srcOrd="1" destOrd="0" presId="urn:microsoft.com/office/officeart/2009/3/layout/HorizontalOrganizationChart"/>
    <dgm:cxn modelId="{21BDAFA3-C3F2-417F-AC0D-D87BEEF28F06}" type="presOf" srcId="{78B1A11E-EFE4-4A05-8BA6-118F1AC74DC9}" destId="{139E1160-493C-406F-8194-FB73EA216419}" srcOrd="0" destOrd="0" presId="urn:microsoft.com/office/officeart/2009/3/layout/HorizontalOrganizationChart"/>
    <dgm:cxn modelId="{0F7F53F4-5C58-4A67-B688-F072D6399F53}" srcId="{F9C52F63-E52D-44E1-B5B1-1203B2C7F241}" destId="{6C0422DB-2541-4A50-A7DB-D3D35FFEC9BF}" srcOrd="0" destOrd="0" parTransId="{9E0C4278-0CB1-4328-BF7F-15CC2253F018}" sibTransId="{70A247C1-664F-4848-8BF4-C379325C3A9C}"/>
    <dgm:cxn modelId="{965D7CDF-296B-4961-9A0F-489A00C36D08}" type="presOf" srcId="{F4C53EC2-8F5B-46CC-AF34-BC9EE1A05B2B}" destId="{CA37AFE5-C111-4AE6-A2C9-4DD95A5FB4D2}" srcOrd="0" destOrd="0" presId="urn:microsoft.com/office/officeart/2009/3/layout/HorizontalOrganizationChart"/>
    <dgm:cxn modelId="{8E3E5150-5840-4A93-B64B-0A3A62CB2EB8}" type="presOf" srcId="{623DBC51-0942-4BEC-AF4A-A4C2FE28A076}" destId="{325D30A3-F715-49CD-BD16-1D0F41FE5579}" srcOrd="0" destOrd="0" presId="urn:microsoft.com/office/officeart/2009/3/layout/HorizontalOrganizationChart"/>
    <dgm:cxn modelId="{A56D4455-6F33-4B83-8A30-E9A919F338E8}" srcId="{F5B5845D-AB00-4031-844D-37903D77E4D8}" destId="{E5C6A395-4CDF-472F-9325-9EFDF8463133}" srcOrd="4" destOrd="0" parTransId="{02704E30-5EFD-473D-ABD7-8C958A85CAC6}" sibTransId="{CEB52F48-2CD2-47B2-80D3-7EB06A98D22B}"/>
    <dgm:cxn modelId="{66875D93-731B-47A4-BD86-2F23CF22A33B}" srcId="{1710556E-3222-4DF6-BFCC-1C96E588949B}" destId="{3FA1AF92-A55C-4C28-BE05-9A3DC067133C}" srcOrd="1" destOrd="0" parTransId="{DDA3D7E3-ABB9-4FBE-BBAB-6D2D20C513E9}" sibTransId="{D677E1AE-0FC6-4DE7-9B2D-FCFA5E767535}"/>
    <dgm:cxn modelId="{D00541CD-3C3A-4AC9-B3E5-8B2B0CEA43B2}" srcId="{6C0422DB-2541-4A50-A7DB-D3D35FFEC9BF}" destId="{623DBC51-0942-4BEC-AF4A-A4C2FE28A076}" srcOrd="0" destOrd="0" parTransId="{F4C53EC2-8F5B-46CC-AF34-BC9EE1A05B2B}" sibTransId="{40ACDDFC-9AF5-4D4F-B1BA-ECD044B5301B}"/>
    <dgm:cxn modelId="{D6DB97B9-C20D-4646-AF74-FF3D8CE81549}" type="presOf" srcId="{CD5D8535-7355-44A0-B983-3107A0125D9D}" destId="{63F80319-1A1A-4538-80D1-2AFE0B97EE8F}" srcOrd="0" destOrd="0" presId="urn:microsoft.com/office/officeart/2009/3/layout/HorizontalOrganizationChart"/>
    <dgm:cxn modelId="{C398E7AD-FA8B-407A-A300-EBCE36B34377}" type="presOf" srcId="{D7BD2955-535C-4CAD-8599-C92CF550D899}" destId="{7EDDD2B9-B581-454E-9E6C-B4CBC9FE43DD}" srcOrd="1" destOrd="0" presId="urn:microsoft.com/office/officeart/2009/3/layout/HorizontalOrganizationChart"/>
    <dgm:cxn modelId="{AAFB5AEE-0274-4A40-8CBC-963D3F937F10}" type="presOf" srcId="{6C0422DB-2541-4A50-A7DB-D3D35FFEC9BF}" destId="{FC41063F-512A-4D25-A8EF-CE0F6C0F1976}" srcOrd="0" destOrd="0" presId="urn:microsoft.com/office/officeart/2009/3/layout/HorizontalOrganizationChart"/>
    <dgm:cxn modelId="{FE5BA1F4-041C-4116-8E28-E0BB082143E2}" type="presOf" srcId="{5ADC3026-5990-4166-BCDA-C659F945C95E}" destId="{66686FE7-5A22-4E92-8A7B-A352776B0B31}" srcOrd="0" destOrd="0" presId="urn:microsoft.com/office/officeart/2009/3/layout/HorizontalOrganizationChart"/>
    <dgm:cxn modelId="{647C9FC9-CBE3-4031-9D86-DA52456793B2}" type="presOf" srcId="{CC687833-97E9-4A7E-88D1-C7CD7DC1BE01}" destId="{8691A2EC-18A3-482F-8B20-837525E4BA05}" srcOrd="0" destOrd="0" presId="urn:microsoft.com/office/officeart/2009/3/layout/HorizontalOrganizationChart"/>
    <dgm:cxn modelId="{AA3ABEA4-FE46-4C06-9437-C47F1F233657}" type="presOf" srcId="{9E0C4278-0CB1-4328-BF7F-15CC2253F018}" destId="{314D79AF-F916-4924-81B1-B845D7B52DAB}" srcOrd="0" destOrd="0" presId="urn:microsoft.com/office/officeart/2009/3/layout/HorizontalOrganizationChart"/>
    <dgm:cxn modelId="{445E896B-FA72-42CB-A727-FD4CB1E3C984}" type="presOf" srcId="{D2ED08A4-0928-462D-8518-96E4C7CFF3C9}" destId="{A884D627-160D-44AB-B340-B3D9E52C42DC}" srcOrd="1" destOrd="0" presId="urn:microsoft.com/office/officeart/2009/3/layout/HorizontalOrganizationChart"/>
    <dgm:cxn modelId="{B64DEC5F-DD92-4C31-ACEE-84658C3A9360}" srcId="{1710556E-3222-4DF6-BFCC-1C96E588949B}" destId="{78B1A11E-EFE4-4A05-8BA6-118F1AC74DC9}" srcOrd="3" destOrd="0" parTransId="{97C05B04-0AAB-462B-94C6-D27F67958AF2}" sibTransId="{C8F4FA0D-993E-4B1B-B452-8508D654F4D9}"/>
    <dgm:cxn modelId="{0A865746-B2CD-41EB-BB9D-ED927AB8BE08}" type="presOf" srcId="{DDA3D7E3-ABB9-4FBE-BBAB-6D2D20C513E9}" destId="{40D8BCEC-F391-4EB6-ABBC-67E3B37F299F}" srcOrd="0" destOrd="0" presId="urn:microsoft.com/office/officeart/2009/3/layout/HorizontalOrganizationChart"/>
    <dgm:cxn modelId="{C2F316BC-4C66-4CC8-B1A0-C331C1A92788}" type="presOf" srcId="{D2ED08A4-0928-462D-8518-96E4C7CFF3C9}" destId="{D2148CB9-B667-4051-B41F-FFB7325B0889}" srcOrd="0" destOrd="0" presId="urn:microsoft.com/office/officeart/2009/3/layout/HorizontalOrganizationChart"/>
    <dgm:cxn modelId="{1E04A5DC-5218-44E7-9521-5BEF07B34D34}" srcId="{F9C52F63-E52D-44E1-B5B1-1203B2C7F241}" destId="{F5B5845D-AB00-4031-844D-37903D77E4D8}" srcOrd="1" destOrd="0" parTransId="{E29E3A06-85C7-4928-96FF-BBC4A4A673D0}" sibTransId="{A0ED76AB-E7A2-4244-BAD4-944F4D7F3B17}"/>
    <dgm:cxn modelId="{B00AA320-0CEB-48EE-9F26-FAB5917ABE27}" type="presOf" srcId="{C1F918F6-0FCF-4BFD-8572-2055A2804C0C}" destId="{0A5B421E-646C-4044-8590-048788FDD8D2}" srcOrd="0" destOrd="0" presId="urn:microsoft.com/office/officeart/2009/3/layout/HorizontalOrganizationChart"/>
    <dgm:cxn modelId="{E29BE9A3-EC79-48A3-A1E2-288BB6087A69}" type="presOf" srcId="{62DAF1C1-81CF-4FDB-AEF6-C9B675AAF063}" destId="{BCAE1E54-7E02-4B7F-B0C3-F04872269D2A}" srcOrd="0" destOrd="0" presId="urn:microsoft.com/office/officeart/2009/3/layout/HorizontalOrganizationChart"/>
    <dgm:cxn modelId="{AE7141A7-FE5F-490C-A490-1A5AA084C64E}" type="presOf" srcId="{BE367D5C-F96A-4419-A5E7-0878A2EB72C0}" destId="{028228E5-02C4-454D-AAD2-26040B338D57}" srcOrd="0" destOrd="0" presId="urn:microsoft.com/office/officeart/2009/3/layout/HorizontalOrganizationChart"/>
    <dgm:cxn modelId="{F2907612-6DB8-4BEB-9CDF-6DC7AB795B37}" type="presOf" srcId="{188D359C-9D81-4D11-8698-5AF8D529C7D0}" destId="{40ACC871-BE2A-4716-B2E3-6217B8475B0B}" srcOrd="0" destOrd="0" presId="urn:microsoft.com/office/officeart/2009/3/layout/HorizontalOrganizationChart"/>
    <dgm:cxn modelId="{BAFE3793-4C1C-4148-9029-3E83AC433DBB}" type="presOf" srcId="{F5B5845D-AB00-4031-844D-37903D77E4D8}" destId="{4CD42B80-4A78-4DBC-AC1F-E3C1FC0AE9AB}" srcOrd="0" destOrd="0" presId="urn:microsoft.com/office/officeart/2009/3/layout/HorizontalOrganizationChart"/>
    <dgm:cxn modelId="{11C6F80D-4AAD-4740-ABD4-4DFEA454B4DE}" type="presOf" srcId="{D53087F7-0D2F-4039-AAEB-30A93AF4A354}" destId="{39D6513D-D023-4743-AEAD-612147468A69}" srcOrd="0" destOrd="0" presId="urn:microsoft.com/office/officeart/2009/3/layout/HorizontalOrganizationChart"/>
    <dgm:cxn modelId="{0EDE732E-71FB-4D7A-BCC5-71A3902C80B3}" type="presOf" srcId="{3FA1AF92-A55C-4C28-BE05-9A3DC067133C}" destId="{4EF27996-4F2F-495C-9284-9531B3452ED4}" srcOrd="1" destOrd="0" presId="urn:microsoft.com/office/officeart/2009/3/layout/HorizontalOrganizationChart"/>
    <dgm:cxn modelId="{BCF848D0-FF06-4B05-9560-3EBD52A62552}" type="presOf" srcId="{D7BD2955-535C-4CAD-8599-C92CF550D899}" destId="{00B455EA-05D1-4DB2-88DF-B36EF99DDAAA}" srcOrd="0" destOrd="0" presId="urn:microsoft.com/office/officeart/2009/3/layout/HorizontalOrganizationChart"/>
    <dgm:cxn modelId="{2C61489E-6F53-4535-A55C-D38F939BA10B}" type="presOf" srcId="{1710556E-3222-4DF6-BFCC-1C96E588949B}" destId="{F18FCB8D-4574-4CB7-94BD-66629DEA95AC}" srcOrd="1" destOrd="0" presId="urn:microsoft.com/office/officeart/2009/3/layout/HorizontalOrganizationChart"/>
    <dgm:cxn modelId="{60AE4AC2-6F6D-490E-A35D-0BBFCAF520BE}" type="presOf" srcId="{1710556E-3222-4DF6-BFCC-1C96E588949B}" destId="{02B9C9A4-A7E5-42F6-895C-CB3AF6BA8B8D}" srcOrd="0" destOrd="0" presId="urn:microsoft.com/office/officeart/2009/3/layout/HorizontalOrganizationChart"/>
    <dgm:cxn modelId="{F5696906-D723-4730-82B2-4F3143DE4D17}" srcId="{1710556E-3222-4DF6-BFCC-1C96E588949B}" destId="{5ADC3026-5990-4166-BCDA-C659F945C95E}" srcOrd="0" destOrd="0" parTransId="{46387D0C-9E0B-4E7F-99F1-B8E380F71076}" sibTransId="{B541C870-7AFD-4D4F-9346-B9CDEE265EDB}"/>
    <dgm:cxn modelId="{176096A3-913F-4DC3-8DBA-895E3D1B5D45}" type="presOf" srcId="{C1F918F6-0FCF-4BFD-8572-2055A2804C0C}" destId="{A0E9D356-5D43-4766-B3A2-6271277ECA29}" srcOrd="1" destOrd="0" presId="urn:microsoft.com/office/officeart/2009/3/layout/HorizontalOrganizationChart"/>
    <dgm:cxn modelId="{C129F427-93D3-40D1-B76D-A87C54E2AFA8}" type="presParOf" srcId="{63F80319-1A1A-4538-80D1-2AFE0B97EE8F}" destId="{05E711A9-4ACE-4A6B-AD2B-A7088B42A483}" srcOrd="0" destOrd="0" presId="urn:microsoft.com/office/officeart/2009/3/layout/HorizontalOrganizationChart"/>
    <dgm:cxn modelId="{A1054F3C-9BB1-45EC-BF8A-CC09DC78BDA6}" type="presParOf" srcId="{05E711A9-4ACE-4A6B-AD2B-A7088B42A483}" destId="{F23F1EA9-E634-4108-969B-05A04A43B6E5}" srcOrd="0" destOrd="0" presId="urn:microsoft.com/office/officeart/2009/3/layout/HorizontalOrganizationChart"/>
    <dgm:cxn modelId="{1CB081A8-E010-4E57-ABE0-380B383476E3}" type="presParOf" srcId="{F23F1EA9-E634-4108-969B-05A04A43B6E5}" destId="{D99A159E-19A1-4AE6-A343-CDBFA4F50AE6}" srcOrd="0" destOrd="0" presId="urn:microsoft.com/office/officeart/2009/3/layout/HorizontalOrganizationChart"/>
    <dgm:cxn modelId="{2D859F3E-B917-4282-9C22-AAC2A48538D6}" type="presParOf" srcId="{F23F1EA9-E634-4108-969B-05A04A43B6E5}" destId="{34C9B991-2D91-46E5-BC23-64A5638BCCCE}" srcOrd="1" destOrd="0" presId="urn:microsoft.com/office/officeart/2009/3/layout/HorizontalOrganizationChart"/>
    <dgm:cxn modelId="{7C920753-F0CC-40D4-B13E-C763A7AF852F}" type="presParOf" srcId="{05E711A9-4ACE-4A6B-AD2B-A7088B42A483}" destId="{90940A0C-37D0-419F-8D12-79151A954859}" srcOrd="1" destOrd="0" presId="urn:microsoft.com/office/officeart/2009/3/layout/HorizontalOrganizationChart"/>
    <dgm:cxn modelId="{34BFDEF0-8FB4-46DE-9F49-7F196BFC286C}" type="presParOf" srcId="{90940A0C-37D0-419F-8D12-79151A954859}" destId="{314D79AF-F916-4924-81B1-B845D7B52DAB}" srcOrd="0" destOrd="0" presId="urn:microsoft.com/office/officeart/2009/3/layout/HorizontalOrganizationChart"/>
    <dgm:cxn modelId="{9EDC6835-11BA-4CD2-83A9-98182975EC3A}" type="presParOf" srcId="{90940A0C-37D0-419F-8D12-79151A954859}" destId="{F755EEC0-71F9-48EA-93B3-83FA2BE489B9}" srcOrd="1" destOrd="0" presId="urn:microsoft.com/office/officeart/2009/3/layout/HorizontalOrganizationChart"/>
    <dgm:cxn modelId="{DE102D1A-DD1C-4412-99A7-1795CFEA539E}" type="presParOf" srcId="{F755EEC0-71F9-48EA-93B3-83FA2BE489B9}" destId="{E8D3AFDD-9A20-49D9-B5E2-8BC23160913C}" srcOrd="0" destOrd="0" presId="urn:microsoft.com/office/officeart/2009/3/layout/HorizontalOrganizationChart"/>
    <dgm:cxn modelId="{BC8795FF-5F1C-45B3-972F-6BE2EB12BE64}" type="presParOf" srcId="{E8D3AFDD-9A20-49D9-B5E2-8BC23160913C}" destId="{FC41063F-512A-4D25-A8EF-CE0F6C0F1976}" srcOrd="0" destOrd="0" presId="urn:microsoft.com/office/officeart/2009/3/layout/HorizontalOrganizationChart"/>
    <dgm:cxn modelId="{48A7EA2D-BF43-4F4D-B369-7CA32990E4E8}" type="presParOf" srcId="{E8D3AFDD-9A20-49D9-B5E2-8BC23160913C}" destId="{EAF03134-67D5-449F-B651-775274D4292F}" srcOrd="1" destOrd="0" presId="urn:microsoft.com/office/officeart/2009/3/layout/HorizontalOrganizationChart"/>
    <dgm:cxn modelId="{2D93AE08-A392-49F2-9CBE-8F51A7A89438}" type="presParOf" srcId="{F755EEC0-71F9-48EA-93B3-83FA2BE489B9}" destId="{503DE786-5111-4150-9A21-5A7EAFD53E03}" srcOrd="1" destOrd="0" presId="urn:microsoft.com/office/officeart/2009/3/layout/HorizontalOrganizationChart"/>
    <dgm:cxn modelId="{D0606BBD-C0D0-4935-9E4A-3130E2D21A61}" type="presParOf" srcId="{503DE786-5111-4150-9A21-5A7EAFD53E03}" destId="{CA37AFE5-C111-4AE6-A2C9-4DD95A5FB4D2}" srcOrd="0" destOrd="0" presId="urn:microsoft.com/office/officeart/2009/3/layout/HorizontalOrganizationChart"/>
    <dgm:cxn modelId="{A350BD79-AD3A-4CD5-972F-F8507C94C601}" type="presParOf" srcId="{503DE786-5111-4150-9A21-5A7EAFD53E03}" destId="{2826237C-A52B-424B-B1DB-4C1FB1E7395E}" srcOrd="1" destOrd="0" presId="urn:microsoft.com/office/officeart/2009/3/layout/HorizontalOrganizationChart"/>
    <dgm:cxn modelId="{8FEA0539-FF2F-4550-A0B3-FA3AEFCB0D7E}" type="presParOf" srcId="{2826237C-A52B-424B-B1DB-4C1FB1E7395E}" destId="{7F40EDE7-D04D-4465-AA0F-F5CB28C06825}" srcOrd="0" destOrd="0" presId="urn:microsoft.com/office/officeart/2009/3/layout/HorizontalOrganizationChart"/>
    <dgm:cxn modelId="{D9DDDE4A-08FE-4606-AE47-67B0EC2ED490}" type="presParOf" srcId="{7F40EDE7-D04D-4465-AA0F-F5CB28C06825}" destId="{325D30A3-F715-49CD-BD16-1D0F41FE5579}" srcOrd="0" destOrd="0" presId="urn:microsoft.com/office/officeart/2009/3/layout/HorizontalOrganizationChart"/>
    <dgm:cxn modelId="{FB885CE3-09E1-44E7-9AB1-D0AC4D1CC8DA}" type="presParOf" srcId="{7F40EDE7-D04D-4465-AA0F-F5CB28C06825}" destId="{4CCF6E3D-251F-43CA-A8BF-A471534ED834}" srcOrd="1" destOrd="0" presId="urn:microsoft.com/office/officeart/2009/3/layout/HorizontalOrganizationChart"/>
    <dgm:cxn modelId="{630EDB51-5EE0-42F5-A18E-E38E7CA08D6B}" type="presParOf" srcId="{2826237C-A52B-424B-B1DB-4C1FB1E7395E}" destId="{547EAD45-7E8E-48D4-99B0-4E519F2EFE35}" srcOrd="1" destOrd="0" presId="urn:microsoft.com/office/officeart/2009/3/layout/HorizontalOrganizationChart"/>
    <dgm:cxn modelId="{E3A46C8A-6AB1-44B3-B3BD-653EC5B063C0}" type="presParOf" srcId="{2826237C-A52B-424B-B1DB-4C1FB1E7395E}" destId="{27A00FAB-DD37-4B2F-A6C5-D3920E16102F}" srcOrd="2" destOrd="0" presId="urn:microsoft.com/office/officeart/2009/3/layout/HorizontalOrganizationChart"/>
    <dgm:cxn modelId="{79F3103F-5DAF-4AAF-9464-1FB2409F5B11}" type="presParOf" srcId="{503DE786-5111-4150-9A21-5A7EAFD53E03}" destId="{BCAE1E54-7E02-4B7F-B0C3-F04872269D2A}" srcOrd="2" destOrd="0" presId="urn:microsoft.com/office/officeart/2009/3/layout/HorizontalOrganizationChart"/>
    <dgm:cxn modelId="{D7C6F989-EB42-4ADF-A039-3ECB6134B73A}" type="presParOf" srcId="{503DE786-5111-4150-9A21-5A7EAFD53E03}" destId="{E819D5F7-A95C-4ACC-8480-5BF8859DECB5}" srcOrd="3" destOrd="0" presId="urn:microsoft.com/office/officeart/2009/3/layout/HorizontalOrganizationChart"/>
    <dgm:cxn modelId="{136B8438-0771-4930-89B4-BB45E3C7D782}" type="presParOf" srcId="{E819D5F7-A95C-4ACC-8480-5BF8859DECB5}" destId="{DCADAAFD-B509-4965-9437-5799FE039AD8}" srcOrd="0" destOrd="0" presId="urn:microsoft.com/office/officeart/2009/3/layout/HorizontalOrganizationChart"/>
    <dgm:cxn modelId="{2CEF0425-A22B-40CD-B5FE-9F30A5FC1A39}" type="presParOf" srcId="{DCADAAFD-B509-4965-9437-5799FE039AD8}" destId="{028228E5-02C4-454D-AAD2-26040B338D57}" srcOrd="0" destOrd="0" presId="urn:microsoft.com/office/officeart/2009/3/layout/HorizontalOrganizationChart"/>
    <dgm:cxn modelId="{DC0DFD5E-815A-4737-BA03-4CEBEDCD9ABE}" type="presParOf" srcId="{DCADAAFD-B509-4965-9437-5799FE039AD8}" destId="{B29A31FB-BB3D-4ECC-8404-0BAB6B674E0B}" srcOrd="1" destOrd="0" presId="urn:microsoft.com/office/officeart/2009/3/layout/HorizontalOrganizationChart"/>
    <dgm:cxn modelId="{95D7CAAC-C643-4A61-A8C8-B6E807604942}" type="presParOf" srcId="{E819D5F7-A95C-4ACC-8480-5BF8859DECB5}" destId="{6BBBFBF5-3277-4DC6-8D0A-7FE868D07B0B}" srcOrd="1" destOrd="0" presId="urn:microsoft.com/office/officeart/2009/3/layout/HorizontalOrganizationChart"/>
    <dgm:cxn modelId="{D586AA97-DCE9-4731-87DB-F56AB5E1FF9B}" type="presParOf" srcId="{E819D5F7-A95C-4ACC-8480-5BF8859DECB5}" destId="{E981D439-C0A1-40F2-AE11-44944789A679}" srcOrd="2" destOrd="0" presId="urn:microsoft.com/office/officeart/2009/3/layout/HorizontalOrganizationChart"/>
    <dgm:cxn modelId="{1C489B5B-BA79-43C1-986F-CDC539E7762E}" type="presParOf" srcId="{F755EEC0-71F9-48EA-93B3-83FA2BE489B9}" destId="{BD93341D-BC11-45FE-BB34-F68C2CAC5421}" srcOrd="2" destOrd="0" presId="urn:microsoft.com/office/officeart/2009/3/layout/HorizontalOrganizationChart"/>
    <dgm:cxn modelId="{72873E87-EB91-47E5-B549-6397F4D8FD20}" type="presParOf" srcId="{90940A0C-37D0-419F-8D12-79151A954859}" destId="{1E78CEE5-0634-4D36-8CB7-B044E999BFAD}" srcOrd="2" destOrd="0" presId="urn:microsoft.com/office/officeart/2009/3/layout/HorizontalOrganizationChart"/>
    <dgm:cxn modelId="{DCA0C548-9D8C-4F2F-A015-E4BBF710FFD5}" type="presParOf" srcId="{90940A0C-37D0-419F-8D12-79151A954859}" destId="{F1F47FBE-A502-47D9-9D7E-8AFB6416FE05}" srcOrd="3" destOrd="0" presId="urn:microsoft.com/office/officeart/2009/3/layout/HorizontalOrganizationChart"/>
    <dgm:cxn modelId="{1BD63244-FEDB-4E63-B47E-CBC340912BE5}" type="presParOf" srcId="{F1F47FBE-A502-47D9-9D7E-8AFB6416FE05}" destId="{1D31ADC3-D51A-4076-AE9A-307E92043ABE}" srcOrd="0" destOrd="0" presId="urn:microsoft.com/office/officeart/2009/3/layout/HorizontalOrganizationChart"/>
    <dgm:cxn modelId="{D25D33D9-0A8B-413F-96A4-D15C2A630B07}" type="presParOf" srcId="{1D31ADC3-D51A-4076-AE9A-307E92043ABE}" destId="{4CD42B80-4A78-4DBC-AC1F-E3C1FC0AE9AB}" srcOrd="0" destOrd="0" presId="urn:microsoft.com/office/officeart/2009/3/layout/HorizontalOrganizationChart"/>
    <dgm:cxn modelId="{616E5EB3-475F-4C25-AD22-5B4D12383372}" type="presParOf" srcId="{1D31ADC3-D51A-4076-AE9A-307E92043ABE}" destId="{86728437-C71B-4C08-9F67-202C73EAA212}" srcOrd="1" destOrd="0" presId="urn:microsoft.com/office/officeart/2009/3/layout/HorizontalOrganizationChart"/>
    <dgm:cxn modelId="{6837A838-CC0B-4293-94B3-83354FB54701}" type="presParOf" srcId="{F1F47FBE-A502-47D9-9D7E-8AFB6416FE05}" destId="{F5FAC44E-CA44-4343-8154-919B8BD3D8BA}" srcOrd="1" destOrd="0" presId="urn:microsoft.com/office/officeart/2009/3/layout/HorizontalOrganizationChart"/>
    <dgm:cxn modelId="{88D0A74E-6327-40C7-9D8D-E013C467BCEC}" type="presParOf" srcId="{F5FAC44E-CA44-4343-8154-919B8BD3D8BA}" destId="{85CE6AB1-8F0E-41C4-80E1-9CD25974932C}" srcOrd="0" destOrd="0" presId="urn:microsoft.com/office/officeart/2009/3/layout/HorizontalOrganizationChart"/>
    <dgm:cxn modelId="{7B260501-47E4-46A8-BEF1-CF27329BF112}" type="presParOf" srcId="{F5FAC44E-CA44-4343-8154-919B8BD3D8BA}" destId="{654A9DAB-FC54-4C29-B731-B7E9573AC493}" srcOrd="1" destOrd="0" presId="urn:microsoft.com/office/officeart/2009/3/layout/HorizontalOrganizationChart"/>
    <dgm:cxn modelId="{9D5B6B91-A171-4F33-994F-2173D5A639B5}" type="presParOf" srcId="{654A9DAB-FC54-4C29-B731-B7E9573AC493}" destId="{3708D80C-74DE-43A0-8BAE-21744B3B2E53}" srcOrd="0" destOrd="0" presId="urn:microsoft.com/office/officeart/2009/3/layout/HorizontalOrganizationChart"/>
    <dgm:cxn modelId="{6092C9E8-3D86-4B46-BF2F-F3FD0C256012}" type="presParOf" srcId="{3708D80C-74DE-43A0-8BAE-21744B3B2E53}" destId="{0A5B421E-646C-4044-8590-048788FDD8D2}" srcOrd="0" destOrd="0" presId="urn:microsoft.com/office/officeart/2009/3/layout/HorizontalOrganizationChart"/>
    <dgm:cxn modelId="{288EA998-3536-4CCC-8728-F0195484EEAA}" type="presParOf" srcId="{3708D80C-74DE-43A0-8BAE-21744B3B2E53}" destId="{A0E9D356-5D43-4766-B3A2-6271277ECA29}" srcOrd="1" destOrd="0" presId="urn:microsoft.com/office/officeart/2009/3/layout/HorizontalOrganizationChart"/>
    <dgm:cxn modelId="{BD8FEB09-3F1E-48ED-8251-DCAB30170EA7}" type="presParOf" srcId="{654A9DAB-FC54-4C29-B731-B7E9573AC493}" destId="{F202BC2E-A0DB-4742-8A89-A50A231F83AC}" srcOrd="1" destOrd="0" presId="urn:microsoft.com/office/officeart/2009/3/layout/HorizontalOrganizationChart"/>
    <dgm:cxn modelId="{3EF1EA3C-40F3-4C9E-80FC-68E9B2B0E615}" type="presParOf" srcId="{654A9DAB-FC54-4C29-B731-B7E9573AC493}" destId="{3B797542-6A60-4F2C-A42A-98CF9B8F2D45}" srcOrd="2" destOrd="0" presId="urn:microsoft.com/office/officeart/2009/3/layout/HorizontalOrganizationChart"/>
    <dgm:cxn modelId="{27F2ECEC-6E86-45FB-A8CF-A0F3DA20810A}" type="presParOf" srcId="{F5FAC44E-CA44-4343-8154-919B8BD3D8BA}" destId="{3FEF7C49-7070-4718-8861-4BAF19832548}" srcOrd="2" destOrd="0" presId="urn:microsoft.com/office/officeart/2009/3/layout/HorizontalOrganizationChart"/>
    <dgm:cxn modelId="{1392B1E4-C4DA-486B-9227-B67BB15CE0B8}" type="presParOf" srcId="{F5FAC44E-CA44-4343-8154-919B8BD3D8BA}" destId="{ECE986C6-E49C-4844-852D-DDF915EABAA2}" srcOrd="3" destOrd="0" presId="urn:microsoft.com/office/officeart/2009/3/layout/HorizontalOrganizationChart"/>
    <dgm:cxn modelId="{5CBD3104-BF93-4DE4-A2AD-8FACB3496F80}" type="presParOf" srcId="{ECE986C6-E49C-4844-852D-DDF915EABAA2}" destId="{9B63928B-5A3C-46EE-AEAC-0090ACADF46F}" srcOrd="0" destOrd="0" presId="urn:microsoft.com/office/officeart/2009/3/layout/HorizontalOrganizationChart"/>
    <dgm:cxn modelId="{34E3E35B-294C-40F5-9152-AA1D61BEC1C1}" type="presParOf" srcId="{9B63928B-5A3C-46EE-AEAC-0090ACADF46F}" destId="{00B455EA-05D1-4DB2-88DF-B36EF99DDAAA}" srcOrd="0" destOrd="0" presId="urn:microsoft.com/office/officeart/2009/3/layout/HorizontalOrganizationChart"/>
    <dgm:cxn modelId="{633D9AA8-906B-4C2F-BBD7-2B386D0E77E4}" type="presParOf" srcId="{9B63928B-5A3C-46EE-AEAC-0090ACADF46F}" destId="{7EDDD2B9-B581-454E-9E6C-B4CBC9FE43DD}" srcOrd="1" destOrd="0" presId="urn:microsoft.com/office/officeart/2009/3/layout/HorizontalOrganizationChart"/>
    <dgm:cxn modelId="{390D6F17-3F4A-4A3A-AEED-0F2FE8ABF226}" type="presParOf" srcId="{ECE986C6-E49C-4844-852D-DDF915EABAA2}" destId="{F191661B-DD2F-41A4-A6FE-0C1EB09E935E}" srcOrd="1" destOrd="0" presId="urn:microsoft.com/office/officeart/2009/3/layout/HorizontalOrganizationChart"/>
    <dgm:cxn modelId="{6BB194B3-7E83-4C84-9BB2-3E4C252281E3}" type="presParOf" srcId="{ECE986C6-E49C-4844-852D-DDF915EABAA2}" destId="{805C76A9-BB34-4CB6-9E16-F62FF11109F7}" srcOrd="2" destOrd="0" presId="urn:microsoft.com/office/officeart/2009/3/layout/HorizontalOrganizationChart"/>
    <dgm:cxn modelId="{45FAB2E3-61B8-4CB7-919A-54DB3F163BA2}" type="presParOf" srcId="{F5FAC44E-CA44-4343-8154-919B8BD3D8BA}" destId="{8691A2EC-18A3-482F-8B20-837525E4BA05}" srcOrd="4" destOrd="0" presId="urn:microsoft.com/office/officeart/2009/3/layout/HorizontalOrganizationChart"/>
    <dgm:cxn modelId="{2ABF8758-122B-451C-82E2-595AFA088831}" type="presParOf" srcId="{F5FAC44E-CA44-4343-8154-919B8BD3D8BA}" destId="{C8CC3729-9FCF-4D99-B210-03C7F8CFF73E}" srcOrd="5" destOrd="0" presId="urn:microsoft.com/office/officeart/2009/3/layout/HorizontalOrganizationChart"/>
    <dgm:cxn modelId="{8F7EC9FC-D22E-4A21-ADB2-33B56E9B27DC}" type="presParOf" srcId="{C8CC3729-9FCF-4D99-B210-03C7F8CFF73E}" destId="{DF6BF96E-3DD7-4931-9F40-5FAB5824EEB6}" srcOrd="0" destOrd="0" presId="urn:microsoft.com/office/officeart/2009/3/layout/HorizontalOrganizationChart"/>
    <dgm:cxn modelId="{DCF04256-FEA7-4123-AA39-A08E34CB8E38}" type="presParOf" srcId="{DF6BF96E-3DD7-4931-9F40-5FAB5824EEB6}" destId="{02A3DAE6-33EF-4A5F-857C-1B58C3330E53}" srcOrd="0" destOrd="0" presId="urn:microsoft.com/office/officeart/2009/3/layout/HorizontalOrganizationChart"/>
    <dgm:cxn modelId="{AB70249F-065A-46EC-A712-F3A930B824B4}" type="presParOf" srcId="{DF6BF96E-3DD7-4931-9F40-5FAB5824EEB6}" destId="{C67D5370-FF0C-4E8B-94E1-F17F49A779DA}" srcOrd="1" destOrd="0" presId="urn:microsoft.com/office/officeart/2009/3/layout/HorizontalOrganizationChart"/>
    <dgm:cxn modelId="{DAED8B0D-FE4E-4874-B1A4-27E6505BE01F}" type="presParOf" srcId="{C8CC3729-9FCF-4D99-B210-03C7F8CFF73E}" destId="{8DB7F7B1-C97A-4AAD-BC69-523D01D85B3F}" srcOrd="1" destOrd="0" presId="urn:microsoft.com/office/officeart/2009/3/layout/HorizontalOrganizationChart"/>
    <dgm:cxn modelId="{E64FCDF0-81DD-4840-93D5-A6DDE111396E}" type="presParOf" srcId="{C8CC3729-9FCF-4D99-B210-03C7F8CFF73E}" destId="{8823CA7F-2B6D-4F7C-A25B-C9C472BB2584}" srcOrd="2" destOrd="0" presId="urn:microsoft.com/office/officeart/2009/3/layout/HorizontalOrganizationChart"/>
    <dgm:cxn modelId="{7C064CFE-4B16-410D-90E6-88A2A1BB787C}" type="presParOf" srcId="{F5FAC44E-CA44-4343-8154-919B8BD3D8BA}" destId="{D711FAA4-2503-4BF8-921B-AA52F3720D13}" srcOrd="6" destOrd="0" presId="urn:microsoft.com/office/officeart/2009/3/layout/HorizontalOrganizationChart"/>
    <dgm:cxn modelId="{59DE0EDD-0DAF-452B-8D5C-75CC12C90DE9}" type="presParOf" srcId="{F5FAC44E-CA44-4343-8154-919B8BD3D8BA}" destId="{7D1C0896-1FB8-4DF3-83C9-1482C22C553B}" srcOrd="7" destOrd="0" presId="urn:microsoft.com/office/officeart/2009/3/layout/HorizontalOrganizationChart"/>
    <dgm:cxn modelId="{7854151C-8A11-4AFB-AB11-E5A5584825E9}" type="presParOf" srcId="{7D1C0896-1FB8-4DF3-83C9-1482C22C553B}" destId="{C6AF417A-D3C2-4E3D-AE88-847A600ECC9A}" srcOrd="0" destOrd="0" presId="urn:microsoft.com/office/officeart/2009/3/layout/HorizontalOrganizationChart"/>
    <dgm:cxn modelId="{F4D60C95-9BDF-4590-A1A2-4385020EA18C}" type="presParOf" srcId="{C6AF417A-D3C2-4E3D-AE88-847A600ECC9A}" destId="{D2148CB9-B667-4051-B41F-FFB7325B0889}" srcOrd="0" destOrd="0" presId="urn:microsoft.com/office/officeart/2009/3/layout/HorizontalOrganizationChart"/>
    <dgm:cxn modelId="{797927F7-D270-4731-905E-E5CE81228DE7}" type="presParOf" srcId="{C6AF417A-D3C2-4E3D-AE88-847A600ECC9A}" destId="{A884D627-160D-44AB-B340-B3D9E52C42DC}" srcOrd="1" destOrd="0" presId="urn:microsoft.com/office/officeart/2009/3/layout/HorizontalOrganizationChart"/>
    <dgm:cxn modelId="{EF429D22-449F-4F12-92A1-650948D5C39F}" type="presParOf" srcId="{7D1C0896-1FB8-4DF3-83C9-1482C22C553B}" destId="{52B22833-19F1-498E-9861-789154F36C75}" srcOrd="1" destOrd="0" presId="urn:microsoft.com/office/officeart/2009/3/layout/HorizontalOrganizationChart"/>
    <dgm:cxn modelId="{14F59B24-AFCB-4007-A3AE-61678F5DBB27}" type="presParOf" srcId="{7D1C0896-1FB8-4DF3-83C9-1482C22C553B}" destId="{468AE258-3EA1-4B50-A114-9A558BBC9BE6}" srcOrd="2" destOrd="0" presId="urn:microsoft.com/office/officeart/2009/3/layout/HorizontalOrganizationChart"/>
    <dgm:cxn modelId="{95DD2952-B5B2-4020-9774-7A6FF7C32A6F}" type="presParOf" srcId="{F5FAC44E-CA44-4343-8154-919B8BD3D8BA}" destId="{101C35A5-358B-4F99-A775-0DD912C9C31F}" srcOrd="8" destOrd="0" presId="urn:microsoft.com/office/officeart/2009/3/layout/HorizontalOrganizationChart"/>
    <dgm:cxn modelId="{87A64AFF-D4EC-45E9-9290-50A6DDE51458}" type="presParOf" srcId="{F5FAC44E-CA44-4343-8154-919B8BD3D8BA}" destId="{BCACEFA9-61E0-4B7D-B3D7-49B1E36E0901}" srcOrd="9" destOrd="0" presId="urn:microsoft.com/office/officeart/2009/3/layout/HorizontalOrganizationChart"/>
    <dgm:cxn modelId="{3AB64186-F9FE-482C-8587-EF63B4CDCC79}" type="presParOf" srcId="{BCACEFA9-61E0-4B7D-B3D7-49B1E36E0901}" destId="{DF2FF734-B87F-4975-811A-DFCCD9FB63F0}" srcOrd="0" destOrd="0" presId="urn:microsoft.com/office/officeart/2009/3/layout/HorizontalOrganizationChart"/>
    <dgm:cxn modelId="{1C0C4D82-535D-47CA-91EA-A3696012A252}" type="presParOf" srcId="{DF2FF734-B87F-4975-811A-DFCCD9FB63F0}" destId="{B47BDE11-0E3B-4603-AF97-B3F1AD4889CB}" srcOrd="0" destOrd="0" presId="urn:microsoft.com/office/officeart/2009/3/layout/HorizontalOrganizationChart"/>
    <dgm:cxn modelId="{6AE0B5BA-3D89-498C-9952-2E9E51F963F0}" type="presParOf" srcId="{DF2FF734-B87F-4975-811A-DFCCD9FB63F0}" destId="{FA035725-2C25-45E3-8CF3-F819FE134561}" srcOrd="1" destOrd="0" presId="urn:microsoft.com/office/officeart/2009/3/layout/HorizontalOrganizationChart"/>
    <dgm:cxn modelId="{7EF7740E-D3BA-4230-8717-73239B6CCBA1}" type="presParOf" srcId="{BCACEFA9-61E0-4B7D-B3D7-49B1E36E0901}" destId="{70D61448-609D-4219-A336-726F0BE50620}" srcOrd="1" destOrd="0" presId="urn:microsoft.com/office/officeart/2009/3/layout/HorizontalOrganizationChart"/>
    <dgm:cxn modelId="{4E0456BB-B97C-4C5B-B02A-F1FDFF9E5540}" type="presParOf" srcId="{BCACEFA9-61E0-4B7D-B3D7-49B1E36E0901}" destId="{F130D25C-9526-484F-8AF2-292D3CC38043}" srcOrd="2" destOrd="0" presId="urn:microsoft.com/office/officeart/2009/3/layout/HorizontalOrganizationChart"/>
    <dgm:cxn modelId="{B16A79CD-4786-4AE1-AF22-ED9351BA6F4B}" type="presParOf" srcId="{F1F47FBE-A502-47D9-9D7E-8AFB6416FE05}" destId="{5BD1DA5D-5955-4190-AC71-4237A5DF8CB7}" srcOrd="2" destOrd="0" presId="urn:microsoft.com/office/officeart/2009/3/layout/HorizontalOrganizationChart"/>
    <dgm:cxn modelId="{B9A79E40-2E9D-4164-B4F3-5B1322CDE5E4}" type="presParOf" srcId="{90940A0C-37D0-419F-8D12-79151A954859}" destId="{1C154667-BC3C-408E-AF72-507CA2956120}" srcOrd="4" destOrd="0" presId="urn:microsoft.com/office/officeart/2009/3/layout/HorizontalOrganizationChart"/>
    <dgm:cxn modelId="{DD40C257-72DF-454B-9045-47C33937256C}" type="presParOf" srcId="{90940A0C-37D0-419F-8D12-79151A954859}" destId="{C392A7FC-BA17-420A-A48D-0E4AA78BCE34}" srcOrd="5" destOrd="0" presId="urn:microsoft.com/office/officeart/2009/3/layout/HorizontalOrganizationChart"/>
    <dgm:cxn modelId="{9423A424-07F9-49E9-84F3-9F26226EF942}" type="presParOf" srcId="{C392A7FC-BA17-420A-A48D-0E4AA78BCE34}" destId="{9B6546A7-027E-4D2E-BC12-4EC7613FBD62}" srcOrd="0" destOrd="0" presId="urn:microsoft.com/office/officeart/2009/3/layout/HorizontalOrganizationChart"/>
    <dgm:cxn modelId="{CC2FEF07-DC05-4C35-9913-EF92E32529B8}" type="presParOf" srcId="{9B6546A7-027E-4D2E-BC12-4EC7613FBD62}" destId="{02B9C9A4-A7E5-42F6-895C-CB3AF6BA8B8D}" srcOrd="0" destOrd="0" presId="urn:microsoft.com/office/officeart/2009/3/layout/HorizontalOrganizationChart"/>
    <dgm:cxn modelId="{6F319C92-0D97-49BE-A383-A9BC1CEF3D72}" type="presParOf" srcId="{9B6546A7-027E-4D2E-BC12-4EC7613FBD62}" destId="{F18FCB8D-4574-4CB7-94BD-66629DEA95AC}" srcOrd="1" destOrd="0" presId="urn:microsoft.com/office/officeart/2009/3/layout/HorizontalOrganizationChart"/>
    <dgm:cxn modelId="{EF0DE0DB-79CB-4C31-8B5F-9EFE2140C647}" type="presParOf" srcId="{C392A7FC-BA17-420A-A48D-0E4AA78BCE34}" destId="{647B47F0-48D5-410A-9C22-5F1540AA71E6}" srcOrd="1" destOrd="0" presId="urn:microsoft.com/office/officeart/2009/3/layout/HorizontalOrganizationChart"/>
    <dgm:cxn modelId="{5595079A-4C63-4322-A6C5-12927DB8E016}" type="presParOf" srcId="{647B47F0-48D5-410A-9C22-5F1540AA71E6}" destId="{E4879DB3-588E-4E4D-90DD-C0991C2CCB6B}" srcOrd="0" destOrd="0" presId="urn:microsoft.com/office/officeart/2009/3/layout/HorizontalOrganizationChart"/>
    <dgm:cxn modelId="{76F2A85C-A0F5-4760-A878-06EF2D497480}" type="presParOf" srcId="{647B47F0-48D5-410A-9C22-5F1540AA71E6}" destId="{691B6FB2-528D-435B-B815-8612BE770D5F}" srcOrd="1" destOrd="0" presId="urn:microsoft.com/office/officeart/2009/3/layout/HorizontalOrganizationChart"/>
    <dgm:cxn modelId="{D2BF0CC8-E239-4219-8F8F-5454287CF7DC}" type="presParOf" srcId="{691B6FB2-528D-435B-B815-8612BE770D5F}" destId="{AC8FF1FE-67A2-4BFA-B35A-A5C63BC21260}" srcOrd="0" destOrd="0" presId="urn:microsoft.com/office/officeart/2009/3/layout/HorizontalOrganizationChart"/>
    <dgm:cxn modelId="{B60CCE60-2354-4CAA-AFF6-54E1C5A19DE0}" type="presParOf" srcId="{AC8FF1FE-67A2-4BFA-B35A-A5C63BC21260}" destId="{66686FE7-5A22-4E92-8A7B-A352776B0B31}" srcOrd="0" destOrd="0" presId="urn:microsoft.com/office/officeart/2009/3/layout/HorizontalOrganizationChart"/>
    <dgm:cxn modelId="{5D181027-F95F-412F-9983-A80EFA5B81D6}" type="presParOf" srcId="{AC8FF1FE-67A2-4BFA-B35A-A5C63BC21260}" destId="{21F5B9BC-B449-4908-9BBE-03F809762C0B}" srcOrd="1" destOrd="0" presId="urn:microsoft.com/office/officeart/2009/3/layout/HorizontalOrganizationChart"/>
    <dgm:cxn modelId="{A70EA0CE-83A5-495C-9224-8A1D566F0BA8}" type="presParOf" srcId="{691B6FB2-528D-435B-B815-8612BE770D5F}" destId="{F4D98998-E533-4720-9EDD-BA6059211EE2}" srcOrd="1" destOrd="0" presId="urn:microsoft.com/office/officeart/2009/3/layout/HorizontalOrganizationChart"/>
    <dgm:cxn modelId="{02DBFB3F-EB29-4E78-923C-09390FF71922}" type="presParOf" srcId="{691B6FB2-528D-435B-B815-8612BE770D5F}" destId="{A0CC3F10-FA68-4C6F-8D31-A17B4C30E92C}" srcOrd="2" destOrd="0" presId="urn:microsoft.com/office/officeart/2009/3/layout/HorizontalOrganizationChart"/>
    <dgm:cxn modelId="{C634041B-628E-42B6-BCBC-01FF020A7D00}" type="presParOf" srcId="{647B47F0-48D5-410A-9C22-5F1540AA71E6}" destId="{40D8BCEC-F391-4EB6-ABBC-67E3B37F299F}" srcOrd="2" destOrd="0" presId="urn:microsoft.com/office/officeart/2009/3/layout/HorizontalOrganizationChart"/>
    <dgm:cxn modelId="{316D82A7-EA99-4B95-AB59-D40BEDDA72B3}" type="presParOf" srcId="{647B47F0-48D5-410A-9C22-5F1540AA71E6}" destId="{7C05D6AC-8A4F-4BAA-9363-190006DA7E55}" srcOrd="3" destOrd="0" presId="urn:microsoft.com/office/officeart/2009/3/layout/HorizontalOrganizationChart"/>
    <dgm:cxn modelId="{C549035C-D74F-48F4-B41C-FF6F6E76F5AE}" type="presParOf" srcId="{7C05D6AC-8A4F-4BAA-9363-190006DA7E55}" destId="{965C987C-6D6D-45B4-8F55-4B0D475F4BF8}" srcOrd="0" destOrd="0" presId="urn:microsoft.com/office/officeart/2009/3/layout/HorizontalOrganizationChart"/>
    <dgm:cxn modelId="{F98F0875-D7B0-4D5B-8FD0-42D08F99AE54}" type="presParOf" srcId="{965C987C-6D6D-45B4-8F55-4B0D475F4BF8}" destId="{1073F6A1-85C1-4060-8CF1-A3F485FED844}" srcOrd="0" destOrd="0" presId="urn:microsoft.com/office/officeart/2009/3/layout/HorizontalOrganizationChart"/>
    <dgm:cxn modelId="{E0B9EB13-3BEF-4CE4-86EC-3576284C7E36}" type="presParOf" srcId="{965C987C-6D6D-45B4-8F55-4B0D475F4BF8}" destId="{4EF27996-4F2F-495C-9284-9531B3452ED4}" srcOrd="1" destOrd="0" presId="urn:microsoft.com/office/officeart/2009/3/layout/HorizontalOrganizationChart"/>
    <dgm:cxn modelId="{C4F53357-742E-407B-9347-4D0418F7FFFF}" type="presParOf" srcId="{7C05D6AC-8A4F-4BAA-9363-190006DA7E55}" destId="{62D55C36-EE4C-43B7-B091-7DE5A4BC6587}" srcOrd="1" destOrd="0" presId="urn:microsoft.com/office/officeart/2009/3/layout/HorizontalOrganizationChart"/>
    <dgm:cxn modelId="{C588559B-12EA-4FC4-A90F-ED1671C138D3}" type="presParOf" srcId="{7C05D6AC-8A4F-4BAA-9363-190006DA7E55}" destId="{8A8A1481-4E76-4E15-9D7E-56C3695D174D}" srcOrd="2" destOrd="0" presId="urn:microsoft.com/office/officeart/2009/3/layout/HorizontalOrganizationChart"/>
    <dgm:cxn modelId="{B5FCB283-6393-4F5E-A050-9B6BAB372A94}" type="presParOf" srcId="{647B47F0-48D5-410A-9C22-5F1540AA71E6}" destId="{39D6513D-D023-4743-AEAD-612147468A69}" srcOrd="4" destOrd="0" presId="urn:microsoft.com/office/officeart/2009/3/layout/HorizontalOrganizationChart"/>
    <dgm:cxn modelId="{0B7EAF7F-BB2A-45FD-AC74-F64681CFE1C1}" type="presParOf" srcId="{647B47F0-48D5-410A-9C22-5F1540AA71E6}" destId="{B3DE5E98-A1F6-4BC1-BB51-490360AF3F4C}" srcOrd="5" destOrd="0" presId="urn:microsoft.com/office/officeart/2009/3/layout/HorizontalOrganizationChart"/>
    <dgm:cxn modelId="{D805BE76-B004-4240-BBDD-E593A49FBE4D}" type="presParOf" srcId="{B3DE5E98-A1F6-4BC1-BB51-490360AF3F4C}" destId="{6F1CB0D4-2987-4F23-9776-CAE79B8722A9}" srcOrd="0" destOrd="0" presId="urn:microsoft.com/office/officeart/2009/3/layout/HorizontalOrganizationChart"/>
    <dgm:cxn modelId="{D693FCBA-47F8-43AA-BFD4-2AC10704B5DC}" type="presParOf" srcId="{6F1CB0D4-2987-4F23-9776-CAE79B8722A9}" destId="{40ACC871-BE2A-4716-B2E3-6217B8475B0B}" srcOrd="0" destOrd="0" presId="urn:microsoft.com/office/officeart/2009/3/layout/HorizontalOrganizationChart"/>
    <dgm:cxn modelId="{350CFAA9-6CFD-4A82-A62D-757616CC97CD}" type="presParOf" srcId="{6F1CB0D4-2987-4F23-9776-CAE79B8722A9}" destId="{BE637872-B8A8-44BC-B649-8BBB48418A09}" srcOrd="1" destOrd="0" presId="urn:microsoft.com/office/officeart/2009/3/layout/HorizontalOrganizationChart"/>
    <dgm:cxn modelId="{5ABE426C-50AE-456B-B2FE-8E7E98D9F961}" type="presParOf" srcId="{B3DE5E98-A1F6-4BC1-BB51-490360AF3F4C}" destId="{5F1D7B76-CEEB-4AFD-ABAD-B5A924F7F98A}" srcOrd="1" destOrd="0" presId="urn:microsoft.com/office/officeart/2009/3/layout/HorizontalOrganizationChart"/>
    <dgm:cxn modelId="{A3CA5839-5DC1-4B98-9BB5-7FE1E02CD9F0}" type="presParOf" srcId="{B3DE5E98-A1F6-4BC1-BB51-490360AF3F4C}" destId="{E7867801-48DE-4628-AAA9-90AF913CCA57}" srcOrd="2" destOrd="0" presId="urn:microsoft.com/office/officeart/2009/3/layout/HorizontalOrganizationChart"/>
    <dgm:cxn modelId="{C847C338-09FC-4A9B-B324-F91CEFFFFB1C}" type="presParOf" srcId="{647B47F0-48D5-410A-9C22-5F1540AA71E6}" destId="{B81EC9D4-9138-4FA6-B473-A490BE4AED23}" srcOrd="6" destOrd="0" presId="urn:microsoft.com/office/officeart/2009/3/layout/HorizontalOrganizationChart"/>
    <dgm:cxn modelId="{37C21B6D-6118-483C-BB25-B320BF0861C7}" type="presParOf" srcId="{647B47F0-48D5-410A-9C22-5F1540AA71E6}" destId="{23068420-F29C-49F2-8EDA-01C56D0CF6D6}" srcOrd="7" destOrd="0" presId="urn:microsoft.com/office/officeart/2009/3/layout/HorizontalOrganizationChart"/>
    <dgm:cxn modelId="{B1358534-650E-4BD8-8D6D-18273E7B31A0}" type="presParOf" srcId="{23068420-F29C-49F2-8EDA-01C56D0CF6D6}" destId="{219A19F7-F6DF-4C52-B279-1C7709B7CD90}" srcOrd="0" destOrd="0" presId="urn:microsoft.com/office/officeart/2009/3/layout/HorizontalOrganizationChart"/>
    <dgm:cxn modelId="{4935A6FC-68FD-448B-BF14-F19E5C6E14FB}" type="presParOf" srcId="{219A19F7-F6DF-4C52-B279-1C7709B7CD90}" destId="{139E1160-493C-406F-8194-FB73EA216419}" srcOrd="0" destOrd="0" presId="urn:microsoft.com/office/officeart/2009/3/layout/HorizontalOrganizationChart"/>
    <dgm:cxn modelId="{39CBF794-16AB-4D4A-937F-C6FB94A4334E}" type="presParOf" srcId="{219A19F7-F6DF-4C52-B279-1C7709B7CD90}" destId="{DEF8C806-BF1D-4A48-8F03-D106E9F98D6A}" srcOrd="1" destOrd="0" presId="urn:microsoft.com/office/officeart/2009/3/layout/HorizontalOrganizationChart"/>
    <dgm:cxn modelId="{4D9B1A95-E36C-4FF2-996C-AF87DDA995A3}" type="presParOf" srcId="{23068420-F29C-49F2-8EDA-01C56D0CF6D6}" destId="{E0998B68-95DB-4631-AE0A-D4EC03F00796}" srcOrd="1" destOrd="0" presId="urn:microsoft.com/office/officeart/2009/3/layout/HorizontalOrganizationChart"/>
    <dgm:cxn modelId="{159067E1-6942-4A68-ABD8-25A086639E5F}" type="presParOf" srcId="{23068420-F29C-49F2-8EDA-01C56D0CF6D6}" destId="{31E1B63F-FF4E-4258-9B5C-B5AA886A0587}" srcOrd="2" destOrd="0" presId="urn:microsoft.com/office/officeart/2009/3/layout/HorizontalOrganizationChart"/>
    <dgm:cxn modelId="{D79D0DDF-0381-4AC5-9DBA-0B2BA5223C4D}" type="presParOf" srcId="{C392A7FC-BA17-420A-A48D-0E4AA78BCE34}" destId="{8804F72F-8E5E-466A-A7D1-FBD0DA29ECB7}" srcOrd="2" destOrd="0" presId="urn:microsoft.com/office/officeart/2009/3/layout/HorizontalOrganizationChart"/>
    <dgm:cxn modelId="{AE4DB588-52FA-4660-BACB-1A4C3FFC58A6}" type="presParOf" srcId="{05E711A9-4ACE-4A6B-AD2B-A7088B42A483}" destId="{460CE437-B0A8-4FD1-A860-28EA673C0940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1EC9D4-9138-4FA6-B473-A490BE4AED23}">
      <dsp:nvSpPr>
        <dsp:cNvPr id="0" name=""/>
        <dsp:cNvSpPr/>
      </dsp:nvSpPr>
      <dsp:spPr>
        <a:xfrm>
          <a:off x="3925775" y="3954581"/>
          <a:ext cx="997312" cy="6934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92203" y="0"/>
              </a:lnTo>
              <a:lnTo>
                <a:pt x="892203" y="693406"/>
              </a:lnTo>
              <a:lnTo>
                <a:pt x="997312" y="69340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D6513D-D023-4743-AEAD-612147468A69}">
      <dsp:nvSpPr>
        <dsp:cNvPr id="0" name=""/>
        <dsp:cNvSpPr/>
      </dsp:nvSpPr>
      <dsp:spPr>
        <a:xfrm>
          <a:off x="3925775" y="3954581"/>
          <a:ext cx="997312" cy="2414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92203" y="0"/>
              </a:lnTo>
              <a:lnTo>
                <a:pt x="892203" y="241434"/>
              </a:lnTo>
              <a:lnTo>
                <a:pt x="997312" y="24143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D8BCEC-F391-4EB6-ABBC-67E3B37F299F}">
      <dsp:nvSpPr>
        <dsp:cNvPr id="0" name=""/>
        <dsp:cNvSpPr/>
      </dsp:nvSpPr>
      <dsp:spPr>
        <a:xfrm>
          <a:off x="3925775" y="3744044"/>
          <a:ext cx="997312" cy="210536"/>
        </a:xfrm>
        <a:custGeom>
          <a:avLst/>
          <a:gdLst/>
          <a:ahLst/>
          <a:cxnLst/>
          <a:rect l="0" t="0" r="0" b="0"/>
          <a:pathLst>
            <a:path>
              <a:moveTo>
                <a:pt x="0" y="210536"/>
              </a:moveTo>
              <a:lnTo>
                <a:pt x="892203" y="210536"/>
              </a:lnTo>
              <a:lnTo>
                <a:pt x="892203" y="0"/>
              </a:lnTo>
              <a:lnTo>
                <a:pt x="997312" y="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879DB3-588E-4E4D-90DD-C0991C2CCB6B}">
      <dsp:nvSpPr>
        <dsp:cNvPr id="0" name=""/>
        <dsp:cNvSpPr/>
      </dsp:nvSpPr>
      <dsp:spPr>
        <a:xfrm>
          <a:off x="3925775" y="3292073"/>
          <a:ext cx="997312" cy="662508"/>
        </a:xfrm>
        <a:custGeom>
          <a:avLst/>
          <a:gdLst/>
          <a:ahLst/>
          <a:cxnLst/>
          <a:rect l="0" t="0" r="0" b="0"/>
          <a:pathLst>
            <a:path>
              <a:moveTo>
                <a:pt x="0" y="662508"/>
              </a:moveTo>
              <a:lnTo>
                <a:pt x="892203" y="662508"/>
              </a:lnTo>
              <a:lnTo>
                <a:pt x="892203" y="0"/>
              </a:lnTo>
              <a:lnTo>
                <a:pt x="997312" y="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154667-BC3C-408E-AF72-507CA2956120}">
      <dsp:nvSpPr>
        <dsp:cNvPr id="0" name=""/>
        <dsp:cNvSpPr/>
      </dsp:nvSpPr>
      <dsp:spPr>
        <a:xfrm>
          <a:off x="2113557" y="2268965"/>
          <a:ext cx="319144" cy="16856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14034" y="0"/>
              </a:lnTo>
              <a:lnTo>
                <a:pt x="214034" y="1685616"/>
              </a:lnTo>
              <a:lnTo>
                <a:pt x="319144" y="168561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1C35A5-358B-4F99-A775-0DD912C9C31F}">
      <dsp:nvSpPr>
        <dsp:cNvPr id="0" name=""/>
        <dsp:cNvSpPr/>
      </dsp:nvSpPr>
      <dsp:spPr>
        <a:xfrm>
          <a:off x="3926489" y="1912684"/>
          <a:ext cx="996598" cy="9274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91488" y="0"/>
              </a:lnTo>
              <a:lnTo>
                <a:pt x="891488" y="927417"/>
              </a:lnTo>
              <a:lnTo>
                <a:pt x="996598" y="92741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11FAA4-2503-4BF8-921B-AA52F3720D13}">
      <dsp:nvSpPr>
        <dsp:cNvPr id="0" name=""/>
        <dsp:cNvSpPr/>
      </dsp:nvSpPr>
      <dsp:spPr>
        <a:xfrm>
          <a:off x="3926489" y="1912684"/>
          <a:ext cx="996598" cy="4754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91488" y="0"/>
              </a:lnTo>
              <a:lnTo>
                <a:pt x="891488" y="475445"/>
              </a:lnTo>
              <a:lnTo>
                <a:pt x="996598" y="47544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91A2EC-18A3-482F-8B20-837525E4BA05}">
      <dsp:nvSpPr>
        <dsp:cNvPr id="0" name=""/>
        <dsp:cNvSpPr/>
      </dsp:nvSpPr>
      <dsp:spPr>
        <a:xfrm>
          <a:off x="3926489" y="1866964"/>
          <a:ext cx="99659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891488" y="45720"/>
              </a:lnTo>
              <a:lnTo>
                <a:pt x="891488" y="70845"/>
              </a:lnTo>
              <a:lnTo>
                <a:pt x="996598" y="7084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EF7C49-7070-4718-8861-4BAF19832548}">
      <dsp:nvSpPr>
        <dsp:cNvPr id="0" name=""/>
        <dsp:cNvSpPr/>
      </dsp:nvSpPr>
      <dsp:spPr>
        <a:xfrm>
          <a:off x="3926489" y="1489715"/>
          <a:ext cx="996598" cy="422968"/>
        </a:xfrm>
        <a:custGeom>
          <a:avLst/>
          <a:gdLst/>
          <a:ahLst/>
          <a:cxnLst/>
          <a:rect l="0" t="0" r="0" b="0"/>
          <a:pathLst>
            <a:path>
              <a:moveTo>
                <a:pt x="0" y="422968"/>
              </a:moveTo>
              <a:lnTo>
                <a:pt x="891488" y="422968"/>
              </a:lnTo>
              <a:lnTo>
                <a:pt x="891488" y="0"/>
              </a:lnTo>
              <a:lnTo>
                <a:pt x="996598" y="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CE6AB1-8F0E-41C4-80E1-9CD25974932C}">
      <dsp:nvSpPr>
        <dsp:cNvPr id="0" name=""/>
        <dsp:cNvSpPr/>
      </dsp:nvSpPr>
      <dsp:spPr>
        <a:xfrm>
          <a:off x="3926489" y="1044073"/>
          <a:ext cx="996598" cy="868610"/>
        </a:xfrm>
        <a:custGeom>
          <a:avLst/>
          <a:gdLst/>
          <a:ahLst/>
          <a:cxnLst/>
          <a:rect l="0" t="0" r="0" b="0"/>
          <a:pathLst>
            <a:path>
              <a:moveTo>
                <a:pt x="0" y="868610"/>
              </a:moveTo>
              <a:lnTo>
                <a:pt x="891488" y="868610"/>
              </a:lnTo>
              <a:lnTo>
                <a:pt x="891488" y="0"/>
              </a:lnTo>
              <a:lnTo>
                <a:pt x="996598" y="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78CEE5-0634-4D36-8CB7-B044E999BFAD}">
      <dsp:nvSpPr>
        <dsp:cNvPr id="0" name=""/>
        <dsp:cNvSpPr/>
      </dsp:nvSpPr>
      <dsp:spPr>
        <a:xfrm>
          <a:off x="2113557" y="1912684"/>
          <a:ext cx="319859" cy="356281"/>
        </a:xfrm>
        <a:custGeom>
          <a:avLst/>
          <a:gdLst/>
          <a:ahLst/>
          <a:cxnLst/>
          <a:rect l="0" t="0" r="0" b="0"/>
          <a:pathLst>
            <a:path>
              <a:moveTo>
                <a:pt x="0" y="356281"/>
              </a:moveTo>
              <a:lnTo>
                <a:pt x="214749" y="356281"/>
              </a:lnTo>
              <a:lnTo>
                <a:pt x="214749" y="0"/>
              </a:lnTo>
              <a:lnTo>
                <a:pt x="319859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AE1E54-7E02-4B7F-B0C3-F04872269D2A}">
      <dsp:nvSpPr>
        <dsp:cNvPr id="0" name=""/>
        <dsp:cNvSpPr/>
      </dsp:nvSpPr>
      <dsp:spPr>
        <a:xfrm>
          <a:off x="3926489" y="461981"/>
          <a:ext cx="996598" cy="1385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91488" y="0"/>
              </a:lnTo>
              <a:lnTo>
                <a:pt x="891488" y="138516"/>
              </a:lnTo>
              <a:lnTo>
                <a:pt x="996598" y="13851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37AFE5-C111-4AE6-A2C9-4DD95A5FB4D2}">
      <dsp:nvSpPr>
        <dsp:cNvPr id="0" name=""/>
        <dsp:cNvSpPr/>
      </dsp:nvSpPr>
      <dsp:spPr>
        <a:xfrm>
          <a:off x="3926489" y="157476"/>
          <a:ext cx="996598" cy="304505"/>
        </a:xfrm>
        <a:custGeom>
          <a:avLst/>
          <a:gdLst/>
          <a:ahLst/>
          <a:cxnLst/>
          <a:rect l="0" t="0" r="0" b="0"/>
          <a:pathLst>
            <a:path>
              <a:moveTo>
                <a:pt x="0" y="304505"/>
              </a:moveTo>
              <a:lnTo>
                <a:pt x="891488" y="304505"/>
              </a:lnTo>
              <a:lnTo>
                <a:pt x="891488" y="0"/>
              </a:lnTo>
              <a:lnTo>
                <a:pt x="996598" y="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4D79AF-F916-4924-81B1-B845D7B52DAB}">
      <dsp:nvSpPr>
        <dsp:cNvPr id="0" name=""/>
        <dsp:cNvSpPr/>
      </dsp:nvSpPr>
      <dsp:spPr>
        <a:xfrm>
          <a:off x="2113557" y="461981"/>
          <a:ext cx="319859" cy="1806983"/>
        </a:xfrm>
        <a:custGeom>
          <a:avLst/>
          <a:gdLst/>
          <a:ahLst/>
          <a:cxnLst/>
          <a:rect l="0" t="0" r="0" b="0"/>
          <a:pathLst>
            <a:path>
              <a:moveTo>
                <a:pt x="0" y="1806983"/>
              </a:moveTo>
              <a:lnTo>
                <a:pt x="214749" y="1806983"/>
              </a:lnTo>
              <a:lnTo>
                <a:pt x="214749" y="0"/>
              </a:lnTo>
              <a:lnTo>
                <a:pt x="319859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9A159E-19A1-4AE6-A343-CDBFA4F50AE6}">
      <dsp:nvSpPr>
        <dsp:cNvPr id="0" name=""/>
        <dsp:cNvSpPr/>
      </dsp:nvSpPr>
      <dsp:spPr>
        <a:xfrm>
          <a:off x="0" y="1621831"/>
          <a:ext cx="2113557" cy="12942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Customer-based Brand Equity</a:t>
          </a:r>
          <a:endParaRPr lang="en-US" sz="2000" kern="1200" dirty="0"/>
        </a:p>
      </dsp:txBody>
      <dsp:txXfrm>
        <a:off x="0" y="1621831"/>
        <a:ext cx="2113557" cy="1294267"/>
      </dsp:txXfrm>
    </dsp:sp>
    <dsp:sp modelId="{FC41063F-512A-4D25-A8EF-CE0F6C0F1976}">
      <dsp:nvSpPr>
        <dsp:cNvPr id="0" name=""/>
        <dsp:cNvSpPr/>
      </dsp:nvSpPr>
      <dsp:spPr>
        <a:xfrm>
          <a:off x="2433416" y="164801"/>
          <a:ext cx="1493073" cy="59436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Awareness</a:t>
          </a:r>
          <a:endParaRPr lang="en-US" sz="1800" kern="1200" dirty="0"/>
        </a:p>
      </dsp:txBody>
      <dsp:txXfrm>
        <a:off x="2433416" y="164801"/>
        <a:ext cx="1493073" cy="594360"/>
      </dsp:txXfrm>
    </dsp:sp>
    <dsp:sp modelId="{325D30A3-F715-49CD-BD16-1D0F41FE5579}">
      <dsp:nvSpPr>
        <dsp:cNvPr id="0" name=""/>
        <dsp:cNvSpPr/>
      </dsp:nvSpPr>
      <dsp:spPr>
        <a:xfrm>
          <a:off x="4923087" y="1843"/>
          <a:ext cx="2332931" cy="31126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Recognition</a:t>
          </a:r>
          <a:endParaRPr lang="en-US" sz="1600" kern="1200" dirty="0"/>
        </a:p>
      </dsp:txBody>
      <dsp:txXfrm>
        <a:off x="4923087" y="1843"/>
        <a:ext cx="2332931" cy="311265"/>
      </dsp:txXfrm>
    </dsp:sp>
    <dsp:sp modelId="{028228E5-02C4-454D-AAD2-26040B338D57}">
      <dsp:nvSpPr>
        <dsp:cNvPr id="0" name=""/>
        <dsp:cNvSpPr/>
      </dsp:nvSpPr>
      <dsp:spPr>
        <a:xfrm>
          <a:off x="4923087" y="444496"/>
          <a:ext cx="2332931" cy="3120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Recall</a:t>
          </a:r>
          <a:endParaRPr lang="en-US" sz="1600" kern="1200" dirty="0"/>
        </a:p>
      </dsp:txBody>
      <dsp:txXfrm>
        <a:off x="4923087" y="444496"/>
        <a:ext cx="2332931" cy="312002"/>
      </dsp:txXfrm>
    </dsp:sp>
    <dsp:sp modelId="{4CD42B80-4A78-4DBC-AC1F-E3C1FC0AE9AB}">
      <dsp:nvSpPr>
        <dsp:cNvPr id="0" name=""/>
        <dsp:cNvSpPr/>
      </dsp:nvSpPr>
      <dsp:spPr>
        <a:xfrm>
          <a:off x="2433416" y="1615503"/>
          <a:ext cx="1493073" cy="59436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Attitudes</a:t>
          </a:r>
          <a:endParaRPr lang="en-US" sz="1800" kern="1200" dirty="0"/>
        </a:p>
      </dsp:txBody>
      <dsp:txXfrm>
        <a:off x="2433416" y="1615503"/>
        <a:ext cx="1493073" cy="594360"/>
      </dsp:txXfrm>
    </dsp:sp>
    <dsp:sp modelId="{0A5B421E-646C-4044-8590-048788FDD8D2}">
      <dsp:nvSpPr>
        <dsp:cNvPr id="0" name=""/>
        <dsp:cNvSpPr/>
      </dsp:nvSpPr>
      <dsp:spPr>
        <a:xfrm>
          <a:off x="4923087" y="887886"/>
          <a:ext cx="2332931" cy="31237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Differentiation</a:t>
          </a:r>
          <a:endParaRPr lang="en-US" sz="1600" kern="1200" dirty="0"/>
        </a:p>
      </dsp:txBody>
      <dsp:txXfrm>
        <a:off x="4923087" y="887886"/>
        <a:ext cx="2332931" cy="312374"/>
      </dsp:txXfrm>
    </dsp:sp>
    <dsp:sp modelId="{00B455EA-05D1-4DB2-88DF-B36EF99DDAAA}">
      <dsp:nvSpPr>
        <dsp:cNvPr id="0" name=""/>
        <dsp:cNvSpPr/>
      </dsp:nvSpPr>
      <dsp:spPr>
        <a:xfrm>
          <a:off x="4923087" y="1331648"/>
          <a:ext cx="2332931" cy="31613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Relevance</a:t>
          </a:r>
          <a:endParaRPr lang="en-US" sz="1600" kern="1200" dirty="0"/>
        </a:p>
      </dsp:txBody>
      <dsp:txXfrm>
        <a:off x="4923087" y="1331648"/>
        <a:ext cx="2332931" cy="316134"/>
      </dsp:txXfrm>
    </dsp:sp>
    <dsp:sp modelId="{02A3DAE6-33EF-4A5F-857C-1B58C3330E53}">
      <dsp:nvSpPr>
        <dsp:cNvPr id="0" name=""/>
        <dsp:cNvSpPr/>
      </dsp:nvSpPr>
      <dsp:spPr>
        <a:xfrm>
          <a:off x="4923087" y="1779170"/>
          <a:ext cx="2332931" cy="31727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Energy</a:t>
          </a:r>
          <a:endParaRPr lang="en-US" sz="1600" kern="1200" dirty="0"/>
        </a:p>
      </dsp:txBody>
      <dsp:txXfrm>
        <a:off x="4923087" y="1779170"/>
        <a:ext cx="2332931" cy="317279"/>
      </dsp:txXfrm>
    </dsp:sp>
    <dsp:sp modelId="{D2148CB9-B667-4051-B41F-FFB7325B0889}">
      <dsp:nvSpPr>
        <dsp:cNvPr id="0" name=""/>
        <dsp:cNvSpPr/>
      </dsp:nvSpPr>
      <dsp:spPr>
        <a:xfrm>
          <a:off x="4923087" y="2227836"/>
          <a:ext cx="2332931" cy="32058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Esteem</a:t>
          </a:r>
          <a:endParaRPr lang="en-US" sz="1600" kern="1200" dirty="0"/>
        </a:p>
      </dsp:txBody>
      <dsp:txXfrm>
        <a:off x="4923087" y="2227836"/>
        <a:ext cx="2332931" cy="320584"/>
      </dsp:txXfrm>
    </dsp:sp>
    <dsp:sp modelId="{B47BDE11-0E3B-4603-AF97-B3F1AD4889CB}">
      <dsp:nvSpPr>
        <dsp:cNvPr id="0" name=""/>
        <dsp:cNvSpPr/>
      </dsp:nvSpPr>
      <dsp:spPr>
        <a:xfrm>
          <a:off x="4923087" y="2679808"/>
          <a:ext cx="2332931" cy="32058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Knowledge</a:t>
          </a:r>
          <a:endParaRPr lang="en-US" sz="1600" kern="1200" dirty="0"/>
        </a:p>
      </dsp:txBody>
      <dsp:txXfrm>
        <a:off x="4923087" y="2679808"/>
        <a:ext cx="2332931" cy="320584"/>
      </dsp:txXfrm>
    </dsp:sp>
    <dsp:sp modelId="{02B9C9A4-A7E5-42F6-895C-CB3AF6BA8B8D}">
      <dsp:nvSpPr>
        <dsp:cNvPr id="0" name=""/>
        <dsp:cNvSpPr/>
      </dsp:nvSpPr>
      <dsp:spPr>
        <a:xfrm>
          <a:off x="2432701" y="3657401"/>
          <a:ext cx="1493073" cy="59436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Actions</a:t>
          </a:r>
          <a:endParaRPr lang="en-US" sz="1800" kern="1200" dirty="0"/>
        </a:p>
      </dsp:txBody>
      <dsp:txXfrm>
        <a:off x="2432701" y="3657401"/>
        <a:ext cx="1493073" cy="594360"/>
      </dsp:txXfrm>
    </dsp:sp>
    <dsp:sp modelId="{66686FE7-5A22-4E92-8A7B-A352776B0B31}">
      <dsp:nvSpPr>
        <dsp:cNvPr id="0" name=""/>
        <dsp:cNvSpPr/>
      </dsp:nvSpPr>
      <dsp:spPr>
        <a:xfrm>
          <a:off x="4923087" y="3131780"/>
          <a:ext cx="2332931" cy="32058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Purchase</a:t>
          </a:r>
          <a:endParaRPr lang="en-US" sz="1600" kern="1200" dirty="0"/>
        </a:p>
      </dsp:txBody>
      <dsp:txXfrm>
        <a:off x="4923087" y="3131780"/>
        <a:ext cx="2332931" cy="320584"/>
      </dsp:txXfrm>
    </dsp:sp>
    <dsp:sp modelId="{1073F6A1-85C1-4060-8CF1-A3F485FED844}">
      <dsp:nvSpPr>
        <dsp:cNvPr id="0" name=""/>
        <dsp:cNvSpPr/>
      </dsp:nvSpPr>
      <dsp:spPr>
        <a:xfrm>
          <a:off x="4923087" y="3583752"/>
          <a:ext cx="2332931" cy="32058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Loyalty</a:t>
          </a:r>
          <a:endParaRPr lang="en-US" sz="1600" kern="1200" dirty="0"/>
        </a:p>
      </dsp:txBody>
      <dsp:txXfrm>
        <a:off x="4923087" y="3583752"/>
        <a:ext cx="2332931" cy="320584"/>
      </dsp:txXfrm>
    </dsp:sp>
    <dsp:sp modelId="{40ACC871-BE2A-4716-B2E3-6217B8475B0B}">
      <dsp:nvSpPr>
        <dsp:cNvPr id="0" name=""/>
        <dsp:cNvSpPr/>
      </dsp:nvSpPr>
      <dsp:spPr>
        <a:xfrm>
          <a:off x="4923087" y="4035724"/>
          <a:ext cx="2332931" cy="32058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Willingness-to-pay</a:t>
          </a:r>
          <a:endParaRPr lang="en-US" sz="1600" kern="1200" dirty="0"/>
        </a:p>
      </dsp:txBody>
      <dsp:txXfrm>
        <a:off x="4923087" y="4035724"/>
        <a:ext cx="2332931" cy="320584"/>
      </dsp:txXfrm>
    </dsp:sp>
    <dsp:sp modelId="{139E1160-493C-406F-8194-FB73EA216419}">
      <dsp:nvSpPr>
        <dsp:cNvPr id="0" name=""/>
        <dsp:cNvSpPr/>
      </dsp:nvSpPr>
      <dsp:spPr>
        <a:xfrm>
          <a:off x="4923087" y="4487696"/>
          <a:ext cx="2332931" cy="32058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Word-of-mouth</a:t>
          </a:r>
          <a:endParaRPr lang="en-US" sz="1600" kern="1200" dirty="0"/>
        </a:p>
      </dsp:txBody>
      <dsp:txXfrm>
        <a:off x="4923087" y="4487696"/>
        <a:ext cx="2332931" cy="3205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050" y="0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366CF1-DB7C-442A-A56B-6CA8BAAA86F7}" type="datetimeFigureOut">
              <a:rPr lang="en-US" smtClean="0"/>
              <a:pPr/>
              <a:t>11/28/2017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8563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050" y="8818563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E358FA-9A35-4380-B00E-64596A3F04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1822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488411F8-DEBD-4F61-A5BF-D302DADB1031}" type="datetimeFigureOut">
              <a:rPr lang="en-US" smtClean="0"/>
              <a:pPr/>
              <a:t>11/28/2017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6913"/>
            <a:ext cx="4641850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09758"/>
            <a:ext cx="5588000" cy="4177665"/>
          </a:xfrm>
          <a:prstGeom prst="rect">
            <a:avLst/>
          </a:prstGeom>
        </p:spPr>
        <p:txBody>
          <a:bodyPr vert="horz" lIns="92958" tIns="46479" rIns="92958" bIns="4647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CE16ACBA-0314-46A2-918A-81714D3B161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5591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ACBA-0314-46A2-918A-81714D3B1616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2194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ACBA-0314-46A2-918A-81714D3B1616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31571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ACBA-0314-46A2-918A-81714D3B1616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47724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ACBA-0314-46A2-918A-81714D3B1616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92851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ACBA-0314-46A2-918A-81714D3B1616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0088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ACBA-0314-46A2-918A-81714D3B1616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62439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ACBA-0314-46A2-918A-81714D3B1616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63660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ACBA-0314-46A2-918A-81714D3B1616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84878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ACBA-0314-46A2-918A-81714D3B1616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42713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.pd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90818" y="3573071"/>
            <a:ext cx="640080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 b="0" i="0">
                <a:solidFill>
                  <a:srgbClr val="56A0D3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74378" y="6068368"/>
            <a:ext cx="9006121" cy="709199"/>
          </a:xfrm>
          <a:prstGeom prst="rect">
            <a:avLst/>
          </a:prstGeom>
          <a:solidFill>
            <a:srgbClr val="56A0D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5543034" y="3733800"/>
            <a:ext cx="5016500" cy="62484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69850" y="69851"/>
            <a:ext cx="9007475" cy="6715124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2726" y="982977"/>
            <a:ext cx="7772400" cy="2287812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7200" b="0" i="0"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1" name="Picture 10" descr="unc kfbs logo white stacked 96-dpi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80460" y="6216454"/>
            <a:ext cx="1370542" cy="416126"/>
          </a:xfrm>
          <a:prstGeom prst="rect">
            <a:avLst/>
          </a:prstGeom>
        </p:spPr>
      </p:pic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3200400" y="6324600"/>
            <a:ext cx="3581400" cy="457200"/>
          </a:xfrm>
          <a:prstGeom prst="rect">
            <a:avLst/>
          </a:prstGeom>
          <a:noFill/>
          <a:ln w="107950" cap="sq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b="0" i="1" dirty="0">
                <a:latin typeface="Arial" charset="0"/>
              </a:rPr>
              <a:t>© Prof. J-B.E.M. Steenkamp</a:t>
            </a:r>
          </a:p>
          <a:p>
            <a:pPr>
              <a:defRPr/>
            </a:pPr>
            <a:r>
              <a:rPr lang="en-US" sz="1200" b="0" i="1" dirty="0">
                <a:latin typeface="Arial" charset="0"/>
              </a:rPr>
              <a:t>Not to be used or reproduced without permission</a:t>
            </a:r>
            <a:endParaRPr lang="nl-NL" sz="1200" b="0" i="1" dirty="0">
              <a:latin typeface="Arial" charset="0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536" y="419529"/>
            <a:ext cx="8109305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4000" b="0" i="0">
                <a:solidFill>
                  <a:srgbClr val="56A0D3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6536" y="1591678"/>
            <a:ext cx="8109305" cy="4383100"/>
          </a:xfrm>
          <a:prstGeom prst="rect">
            <a:avLst/>
          </a:prstGeom>
        </p:spPr>
        <p:txBody>
          <a:bodyPr/>
          <a:lstStyle>
            <a:lvl1pPr>
              <a:defRPr sz="2800" b="0" i="0">
                <a:latin typeface="Arial"/>
                <a:cs typeface="Arial"/>
              </a:defRPr>
            </a:lvl1pPr>
            <a:lvl2pPr>
              <a:defRPr sz="2600" b="0" i="0">
                <a:latin typeface="Arial"/>
                <a:cs typeface="Arial"/>
              </a:defRPr>
            </a:lvl2pPr>
            <a:lvl3pPr>
              <a:buFont typeface="Wingdings" charset="2"/>
              <a:buChar char="§"/>
              <a:defRPr sz="2400" b="0" i="0">
                <a:latin typeface="Arial"/>
                <a:cs typeface="Arial"/>
              </a:defRPr>
            </a:lvl3pPr>
            <a:lvl4pPr>
              <a:buSzPct val="75000"/>
              <a:buFont typeface="Wingdings" charset="2"/>
              <a:buChar char=""/>
              <a:defRPr sz="2200" b="0" i="0">
                <a:latin typeface="Arial"/>
                <a:cs typeface="Arial"/>
              </a:defRPr>
            </a:lvl4pPr>
            <a:lvl5pPr>
              <a:defRPr sz="2000" b="0" i="0"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74378" y="6068368"/>
            <a:ext cx="9006121" cy="709199"/>
          </a:xfrm>
          <a:prstGeom prst="rect">
            <a:avLst/>
          </a:prstGeom>
          <a:solidFill>
            <a:srgbClr val="56A0D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69850" y="69851"/>
            <a:ext cx="9007475" cy="6715124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pic>
        <p:nvPicPr>
          <p:cNvPr id="11" name="Picture 10" descr="unc kfbs logo white stacked 96-dpi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0460" y="6216454"/>
            <a:ext cx="1370542" cy="416126"/>
          </a:xfrm>
          <a:prstGeom prst="rect">
            <a:avLst/>
          </a:prstGeom>
        </p:spPr>
      </p:pic>
      <p:sp>
        <p:nvSpPr>
          <p:cNvPr id="10" name="Text Box 9"/>
          <p:cNvSpPr txBox="1">
            <a:spLocks noChangeArrowheads="1"/>
          </p:cNvSpPr>
          <p:nvPr userDrawn="1"/>
        </p:nvSpPr>
        <p:spPr bwMode="auto">
          <a:xfrm>
            <a:off x="6126922" y="6327775"/>
            <a:ext cx="3581400" cy="457200"/>
          </a:xfrm>
          <a:prstGeom prst="rect">
            <a:avLst/>
          </a:prstGeom>
          <a:noFill/>
          <a:ln w="107950" cap="sq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b="0" i="1" dirty="0">
                <a:solidFill>
                  <a:schemeClr val="bg1"/>
                </a:solidFill>
                <a:latin typeface="Arial" charset="0"/>
              </a:rPr>
              <a:t>© Prof. J-B.E.M. Steenkamp</a:t>
            </a:r>
          </a:p>
          <a:p>
            <a:pPr>
              <a:defRPr/>
            </a:pPr>
            <a:r>
              <a:rPr lang="en-US" sz="1200" b="0" i="1" dirty="0">
                <a:solidFill>
                  <a:schemeClr val="bg1"/>
                </a:solidFill>
                <a:latin typeface="Arial" charset="0"/>
              </a:rPr>
              <a:t>Not to be </a:t>
            </a:r>
            <a:r>
              <a:rPr lang="en-US" sz="1200" b="0" i="1" dirty="0" smtClean="0">
                <a:solidFill>
                  <a:schemeClr val="bg1"/>
                </a:solidFill>
                <a:latin typeface="Arial" charset="0"/>
              </a:rPr>
              <a:t>reproduced </a:t>
            </a:r>
            <a:r>
              <a:rPr lang="en-US" sz="1200" b="0" i="1" dirty="0">
                <a:solidFill>
                  <a:schemeClr val="bg1"/>
                </a:solidFill>
                <a:latin typeface="Arial" charset="0"/>
              </a:rPr>
              <a:t>without permission</a:t>
            </a:r>
            <a:endParaRPr lang="nl-NL" sz="1200" b="0" i="1" dirty="0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579" y="982977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7200"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74378" y="6068368"/>
            <a:ext cx="9006121" cy="709199"/>
          </a:xfrm>
          <a:prstGeom prst="rect">
            <a:avLst/>
          </a:prstGeom>
          <a:solidFill>
            <a:srgbClr val="56A0D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69850" y="69851"/>
            <a:ext cx="9007475" cy="6715124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pic>
        <p:nvPicPr>
          <p:cNvPr id="10" name="Picture 9" descr="unc kfbs logo white stacked 96-dpi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0460" y="6216454"/>
            <a:ext cx="1370542" cy="4161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74378" y="6068368"/>
            <a:ext cx="9006121" cy="709199"/>
          </a:xfrm>
          <a:prstGeom prst="rect">
            <a:avLst/>
          </a:prstGeom>
          <a:solidFill>
            <a:srgbClr val="56A0D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69850" y="69851"/>
            <a:ext cx="9007475" cy="6715124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pic>
        <p:nvPicPr>
          <p:cNvPr id="8" name="Picture 7" descr="unc kfbs logo white stacked 96-dpi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0460" y="6216454"/>
            <a:ext cx="1370542" cy="416126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55" r:id="rId4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3581298" y="3318661"/>
            <a:ext cx="1369905" cy="1905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25000">
                <a:schemeClr val="accent1">
                  <a:lumMod val="40000"/>
                  <a:lumOff val="60000"/>
                </a:schemeClr>
              </a:gs>
              <a:gs pos="98750">
                <a:schemeClr val="bg1"/>
              </a:gs>
              <a:gs pos="80000">
                <a:schemeClr val="accent1">
                  <a:lumMod val="20000"/>
                  <a:lumOff val="80000"/>
                </a:schemeClr>
              </a:gs>
            </a:gsLst>
            <a:lin ang="18900000" scaled="1"/>
            <a:tileRect/>
          </a:gra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Pentagon 3"/>
          <p:cNvSpPr/>
          <p:nvPr/>
        </p:nvSpPr>
        <p:spPr>
          <a:xfrm>
            <a:off x="845493" y="1489861"/>
            <a:ext cx="6313843" cy="649680"/>
          </a:xfrm>
          <a:prstGeom prst="homePlate">
            <a:avLst>
              <a:gd name="adj" fmla="val 74212"/>
            </a:avLst>
          </a:prstGeom>
          <a:gradFill>
            <a:gsLst>
              <a:gs pos="0">
                <a:schemeClr val="accent1"/>
              </a:gs>
              <a:gs pos="25000">
                <a:schemeClr val="accent1">
                  <a:lumMod val="40000"/>
                  <a:lumOff val="60000"/>
                </a:schemeClr>
              </a:gs>
              <a:gs pos="99583">
                <a:schemeClr val="bg1"/>
              </a:gs>
              <a:gs pos="75000">
                <a:schemeClr val="accent1">
                  <a:lumMod val="20000"/>
                  <a:lumOff val="80000"/>
                </a:schemeClr>
              </a:gs>
            </a:gsLst>
            <a:lin ang="18900000" scaled="1"/>
          </a:gra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45493" y="3318661"/>
            <a:ext cx="1364307" cy="1905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25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  <a:gs pos="80000">
                <a:schemeClr val="accent1">
                  <a:lumMod val="20000"/>
                  <a:lumOff val="80000"/>
                </a:schemeClr>
              </a:gs>
            </a:gsLst>
            <a:lin ang="18900000" scaled="1"/>
            <a:tileRect/>
          </a:gra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13264" y="3318661"/>
            <a:ext cx="1369905" cy="1905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25000">
                <a:schemeClr val="accent1">
                  <a:lumMod val="40000"/>
                  <a:lumOff val="60000"/>
                </a:schemeClr>
              </a:gs>
              <a:gs pos="98750">
                <a:schemeClr val="bg1"/>
              </a:gs>
              <a:gs pos="80000">
                <a:schemeClr val="accent1">
                  <a:lumMod val="20000"/>
                  <a:lumOff val="80000"/>
                </a:schemeClr>
              </a:gs>
            </a:gsLst>
            <a:lin ang="18900000" scaled="1"/>
            <a:tileRect/>
          </a:gra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Pentagon 9"/>
          <p:cNvSpPr/>
          <p:nvPr/>
        </p:nvSpPr>
        <p:spPr>
          <a:xfrm>
            <a:off x="4951204" y="3318661"/>
            <a:ext cx="2741402" cy="1905000"/>
          </a:xfrm>
          <a:custGeom>
            <a:avLst/>
            <a:gdLst>
              <a:gd name="connsiteX0" fmla="*/ 0 w 3124200"/>
              <a:gd name="connsiteY0" fmla="*/ 0 h 1828800"/>
              <a:gd name="connsiteX1" fmla="*/ 2209800 w 3124200"/>
              <a:gd name="connsiteY1" fmla="*/ 0 h 1828800"/>
              <a:gd name="connsiteX2" fmla="*/ 3124200 w 3124200"/>
              <a:gd name="connsiteY2" fmla="*/ 914400 h 1828800"/>
              <a:gd name="connsiteX3" fmla="*/ 2209800 w 3124200"/>
              <a:gd name="connsiteY3" fmla="*/ 1828800 h 1828800"/>
              <a:gd name="connsiteX4" fmla="*/ 0 w 3124200"/>
              <a:gd name="connsiteY4" fmla="*/ 1828800 h 1828800"/>
              <a:gd name="connsiteX5" fmla="*/ 0 w 3124200"/>
              <a:gd name="connsiteY5" fmla="*/ 0 h 1828800"/>
              <a:gd name="connsiteX0" fmla="*/ 0 w 3124200"/>
              <a:gd name="connsiteY0" fmla="*/ 0 h 1828800"/>
              <a:gd name="connsiteX1" fmla="*/ 3069772 w 3124200"/>
              <a:gd name="connsiteY1" fmla="*/ 10886 h 1828800"/>
              <a:gd name="connsiteX2" fmla="*/ 3124200 w 3124200"/>
              <a:gd name="connsiteY2" fmla="*/ 914400 h 1828800"/>
              <a:gd name="connsiteX3" fmla="*/ 2209800 w 3124200"/>
              <a:gd name="connsiteY3" fmla="*/ 1828800 h 1828800"/>
              <a:gd name="connsiteX4" fmla="*/ 0 w 3124200"/>
              <a:gd name="connsiteY4" fmla="*/ 1828800 h 1828800"/>
              <a:gd name="connsiteX5" fmla="*/ 0 w 3124200"/>
              <a:gd name="connsiteY5" fmla="*/ 0 h 1828800"/>
              <a:gd name="connsiteX0" fmla="*/ 0 w 3124200"/>
              <a:gd name="connsiteY0" fmla="*/ 0 h 1828800"/>
              <a:gd name="connsiteX1" fmla="*/ 3069772 w 3124200"/>
              <a:gd name="connsiteY1" fmla="*/ 10886 h 1828800"/>
              <a:gd name="connsiteX2" fmla="*/ 3124200 w 3124200"/>
              <a:gd name="connsiteY2" fmla="*/ 914400 h 1828800"/>
              <a:gd name="connsiteX3" fmla="*/ 1901404 w 3124200"/>
              <a:gd name="connsiteY3" fmla="*/ 1828800 h 1828800"/>
              <a:gd name="connsiteX4" fmla="*/ 0 w 3124200"/>
              <a:gd name="connsiteY4" fmla="*/ 1828800 h 1828800"/>
              <a:gd name="connsiteX5" fmla="*/ 0 w 3124200"/>
              <a:gd name="connsiteY5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24200" h="1828800">
                <a:moveTo>
                  <a:pt x="0" y="0"/>
                </a:moveTo>
                <a:lnTo>
                  <a:pt x="3069772" y="10886"/>
                </a:lnTo>
                <a:lnTo>
                  <a:pt x="3124200" y="914400"/>
                </a:lnTo>
                <a:lnTo>
                  <a:pt x="1901404" y="1828800"/>
                </a:lnTo>
                <a:lnTo>
                  <a:pt x="0" y="182880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25000">
                <a:schemeClr val="accent1">
                  <a:lumMod val="40000"/>
                  <a:lumOff val="60000"/>
                </a:schemeClr>
              </a:gs>
              <a:gs pos="79600">
                <a:schemeClr val="accent1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18900000" scaled="1"/>
            <a:tileRect/>
          </a:gra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Pentagon 7"/>
          <p:cNvSpPr/>
          <p:nvPr/>
        </p:nvSpPr>
        <p:spPr>
          <a:xfrm>
            <a:off x="845492" y="2139541"/>
            <a:ext cx="6847113" cy="639291"/>
          </a:xfrm>
          <a:prstGeom prst="homePlate">
            <a:avLst/>
          </a:prstGeom>
          <a:gradFill flip="none" rotWithShape="1">
            <a:gsLst>
              <a:gs pos="0">
                <a:schemeClr val="accent1"/>
              </a:gs>
              <a:gs pos="25000">
                <a:schemeClr val="accent1">
                  <a:lumMod val="40000"/>
                  <a:lumOff val="60000"/>
                </a:schemeClr>
              </a:gs>
              <a:gs pos="98333">
                <a:schemeClr val="bg1"/>
              </a:gs>
              <a:gs pos="75000">
                <a:schemeClr val="accent1">
                  <a:lumMod val="20000"/>
                  <a:lumOff val="80000"/>
                </a:schemeClr>
              </a:gs>
            </a:gsLst>
            <a:lin ang="18900000" scaled="1"/>
            <a:tileRect/>
          </a:gra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21693" y="1642261"/>
            <a:ext cx="47244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spcAft>
                <a:spcPts val="600"/>
              </a:spcAft>
            </a:pPr>
            <a:r>
              <a:rPr lang="en-US" sz="1500" dirty="0">
                <a:cs typeface="Times New Roman" panose="02020603050405020304" pitchFamily="18" charset="0"/>
              </a:rPr>
              <a:t>Organizational s</a:t>
            </a:r>
            <a:r>
              <a:rPr lang="en-US" sz="1500" dirty="0" smtClean="0">
                <a:cs typeface="Times New Roman" panose="02020603050405020304" pitchFamily="18" charset="0"/>
              </a:rPr>
              <a:t>tructure</a:t>
            </a:r>
            <a:endParaRPr lang="en-US" sz="1400" i="1" dirty="0"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21694" y="2293922"/>
            <a:ext cx="529045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spcAft>
                <a:spcPts val="600"/>
              </a:spcAft>
            </a:pPr>
            <a:r>
              <a:rPr lang="en-US" sz="1500" dirty="0" smtClean="0">
                <a:cs typeface="Times New Roman" panose="02020603050405020304" pitchFamily="18" charset="0"/>
              </a:rPr>
              <a:t>Global brand management</a:t>
            </a:r>
            <a:endParaRPr lang="en-US" sz="1500" dirty="0"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18279" y="3820851"/>
            <a:ext cx="139152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spcAft>
                <a:spcPts val="600"/>
              </a:spcAft>
            </a:pPr>
            <a:r>
              <a:rPr lang="en-US" sz="15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Dimensions of value creation</a:t>
            </a:r>
            <a:endParaRPr lang="en-US" sz="1500" dirty="0">
              <a:solidFill>
                <a:prstClr val="black"/>
              </a:solidFill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16728" y="3820851"/>
            <a:ext cx="136990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spcAft>
                <a:spcPts val="600"/>
              </a:spcAft>
            </a:pPr>
            <a:r>
              <a:rPr lang="en-US" sz="15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Customer proposition</a:t>
            </a:r>
            <a:endParaRPr lang="en-US" sz="1500" dirty="0">
              <a:solidFill>
                <a:prstClr val="black"/>
              </a:solidFill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54667" y="3828546"/>
            <a:ext cx="1257483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spcAft>
                <a:spcPts val="600"/>
              </a:spcAft>
            </a:pPr>
            <a:r>
              <a:rPr lang="en-US" sz="15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Digital strategy</a:t>
            </a:r>
            <a:endParaRPr lang="en-US" sz="1500" dirty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 algn="just" defTabSz="457200"/>
            <a:r>
              <a:rPr lang="en-US" sz="1400" i="1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      </a:t>
            </a:r>
            <a:endParaRPr lang="en-US" sz="1400" i="1" dirty="0">
              <a:solidFill>
                <a:prstClr val="black"/>
              </a:solidFill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 rot="2656692">
            <a:off x="6647729" y="2132340"/>
            <a:ext cx="262689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1500" b="1" dirty="0">
                <a:solidFill>
                  <a:srgbClr val="FF0000"/>
                </a:solidFill>
                <a:cs typeface="Times New Roman" panose="02020603050405020304" pitchFamily="18" charset="0"/>
              </a:rPr>
              <a:t>Global Brand </a:t>
            </a:r>
          </a:p>
        </p:txBody>
      </p:sp>
      <p:sp>
        <p:nvSpPr>
          <p:cNvPr id="18" name="TextBox 17"/>
          <p:cNvSpPr txBox="1"/>
          <p:nvPr/>
        </p:nvSpPr>
        <p:spPr>
          <a:xfrm rot="8056692">
            <a:off x="6581577" y="4261069"/>
            <a:ext cx="271955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1500" b="1" dirty="0">
                <a:solidFill>
                  <a:srgbClr val="FF0000"/>
                </a:solidFill>
                <a:cs typeface="Times New Roman" panose="02020603050405020304" pitchFamily="18" charset="0"/>
              </a:rPr>
              <a:t>Performance</a:t>
            </a:r>
          </a:p>
        </p:txBody>
      </p:sp>
      <p:sp>
        <p:nvSpPr>
          <p:cNvPr id="19" name="TextBox 18"/>
          <p:cNvSpPr txBox="1"/>
          <p:nvPr/>
        </p:nvSpPr>
        <p:spPr>
          <a:xfrm rot="16200000">
            <a:off x="-451250" y="2225312"/>
            <a:ext cx="202490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15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Enabling Structures and Processes</a:t>
            </a:r>
            <a:endParaRPr lang="en-US" sz="15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 rot="16200000">
            <a:off x="-370554" y="4013212"/>
            <a:ext cx="18669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1500" b="1" dirty="0">
                <a:solidFill>
                  <a:srgbClr val="FF0000"/>
                </a:solidFill>
                <a:cs typeface="Times New Roman" panose="02020603050405020304" pitchFamily="18" charset="0"/>
              </a:rPr>
              <a:t>Global Brand Building</a:t>
            </a:r>
          </a:p>
        </p:txBody>
      </p:sp>
      <p:sp>
        <p:nvSpPr>
          <p:cNvPr id="21" name="Pentagon 20"/>
          <p:cNvSpPr/>
          <p:nvPr/>
        </p:nvSpPr>
        <p:spPr>
          <a:xfrm>
            <a:off x="845492" y="2778831"/>
            <a:ext cx="7612707" cy="577929"/>
          </a:xfrm>
          <a:prstGeom prst="homePlate">
            <a:avLst/>
          </a:prstGeom>
          <a:gradFill>
            <a:gsLst>
              <a:gs pos="0">
                <a:schemeClr val="accent1"/>
              </a:gs>
              <a:gs pos="25000">
                <a:schemeClr val="accent1">
                  <a:lumMod val="40000"/>
                  <a:lumOff val="60000"/>
                </a:schemeClr>
              </a:gs>
              <a:gs pos="99583">
                <a:schemeClr val="bg1"/>
              </a:gs>
              <a:gs pos="75000">
                <a:schemeClr val="accent1">
                  <a:lumMod val="20000"/>
                  <a:lumOff val="80000"/>
                </a:schemeClr>
              </a:gs>
            </a:gsLst>
            <a:lin ang="18900000" scaled="1"/>
          </a:gra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063703" y="2906212"/>
            <a:ext cx="529045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200">
              <a:spcAft>
                <a:spcPts val="600"/>
              </a:spcAft>
            </a:pPr>
            <a:r>
              <a:rPr lang="en-US" sz="15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Corporate social </a:t>
            </a:r>
            <a:r>
              <a:rPr lang="en-US" sz="1500" dirty="0">
                <a:solidFill>
                  <a:prstClr val="black"/>
                </a:solidFill>
                <a:cs typeface="Times New Roman" panose="02020603050405020304" pitchFamily="18" charset="0"/>
              </a:rPr>
              <a:t>r</a:t>
            </a:r>
            <a:r>
              <a:rPr lang="en-US" sz="15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esponsibility</a:t>
            </a:r>
            <a:endParaRPr lang="en-US" sz="1500" dirty="0">
              <a:solidFill>
                <a:prstClr val="black"/>
              </a:solidFill>
              <a:cs typeface="Times New Roman" panose="02020603050405020304" pitchFamily="18" charset="0"/>
            </a:endParaRPr>
          </a:p>
        </p:txBody>
      </p:sp>
      <p:sp>
        <p:nvSpPr>
          <p:cNvPr id="9" name="Chevron 8"/>
          <p:cNvSpPr/>
          <p:nvPr/>
        </p:nvSpPr>
        <p:spPr>
          <a:xfrm>
            <a:off x="5646093" y="1489861"/>
            <a:ext cx="3124200" cy="3733800"/>
          </a:xfrm>
          <a:prstGeom prst="chevron">
            <a:avLst>
              <a:gd name="adj" fmla="val 60964"/>
            </a:avLst>
          </a:prstGeom>
          <a:gradFill flip="none" rotWithShape="1">
            <a:gsLst>
              <a:gs pos="80000">
                <a:schemeClr val="accent1">
                  <a:lumMod val="20000"/>
                  <a:lumOff val="80000"/>
                </a:schemeClr>
              </a:gs>
              <a:gs pos="0">
                <a:schemeClr val="accent1"/>
              </a:gs>
              <a:gs pos="25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0" scaled="1"/>
            <a:tileRect/>
          </a:gra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 rot="2656692">
            <a:off x="6133044" y="2200466"/>
            <a:ext cx="205417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15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Shareholder value</a:t>
            </a:r>
            <a:endParaRPr lang="en-US" sz="15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 rot="8056692">
            <a:off x="6235748" y="4176722"/>
            <a:ext cx="198540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15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Global brand equity</a:t>
            </a:r>
            <a:endParaRPr lang="en-US" sz="15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584762" y="3820851"/>
            <a:ext cx="136990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spcAft>
                <a:spcPts val="600"/>
              </a:spcAft>
            </a:pPr>
            <a:r>
              <a:rPr lang="en-US" sz="15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Marketing mix program</a:t>
            </a:r>
            <a:endParaRPr lang="en-US" sz="1500" dirty="0">
              <a:solidFill>
                <a:prstClr val="black"/>
              </a:solidFill>
              <a:cs typeface="Times New Roman" panose="020206030504050203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18261"/>
            <a:ext cx="8109305" cy="1143000"/>
          </a:xfrm>
        </p:spPr>
        <p:txBody>
          <a:bodyPr>
            <a:normAutofit/>
          </a:bodyPr>
          <a:lstStyle/>
          <a:p>
            <a:r>
              <a:rPr lang="en-US" sz="3000" dirty="0" smtClean="0"/>
              <a:t>Global brand value chain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3952282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000" y="77058"/>
            <a:ext cx="8109305" cy="1143000"/>
          </a:xfrm>
        </p:spPr>
        <p:txBody>
          <a:bodyPr>
            <a:normAutofit/>
          </a:bodyPr>
          <a:lstStyle/>
          <a:p>
            <a:r>
              <a:rPr lang="en-US" sz="3000" dirty="0" smtClean="0"/>
              <a:t>Global brand equity – </a:t>
            </a:r>
            <a:br>
              <a:rPr lang="en-US" sz="3000" dirty="0" smtClean="0"/>
            </a:b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4136" y="778871"/>
            <a:ext cx="7447245" cy="4383100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2400" i="1" dirty="0" smtClean="0"/>
              <a:t>= </a:t>
            </a:r>
            <a:r>
              <a:rPr lang="en-US" dirty="0" smtClean="0"/>
              <a:t>is </a:t>
            </a:r>
            <a:r>
              <a:rPr lang="en-US" dirty="0"/>
              <a:t>the goodwill </a:t>
            </a:r>
            <a:r>
              <a:rPr lang="en-US" dirty="0" smtClean="0"/>
              <a:t>($) adhering </a:t>
            </a:r>
            <a:r>
              <a:rPr lang="en-US" dirty="0"/>
              <a:t>to the brand—the </a:t>
            </a:r>
            <a:r>
              <a:rPr lang="en-US" dirty="0" smtClean="0"/>
              <a:t>outcomes </a:t>
            </a:r>
            <a:r>
              <a:rPr lang="en-US" dirty="0"/>
              <a:t>that a company realizes from a product </a:t>
            </a:r>
            <a:r>
              <a:rPr lang="en-US" dirty="0" smtClean="0"/>
              <a:t>or service once it bears the brand name. </a:t>
            </a:r>
            <a:endParaRPr lang="en-US" sz="24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3633" y="2419532"/>
            <a:ext cx="3981435" cy="2975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573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sosceles Triangle 2"/>
          <p:cNvSpPr/>
          <p:nvPr/>
        </p:nvSpPr>
        <p:spPr>
          <a:xfrm>
            <a:off x="1371600" y="621175"/>
            <a:ext cx="6172200" cy="4876800"/>
          </a:xfrm>
          <a:prstGeom prst="triangle">
            <a:avLst/>
          </a:prstGeom>
          <a:noFill/>
          <a:ln w="254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Footer Placeholder 4"/>
          <p:cNvSpPr txBox="1">
            <a:spLocks/>
          </p:cNvSpPr>
          <p:nvPr/>
        </p:nvSpPr>
        <p:spPr bwMode="auto">
          <a:xfrm>
            <a:off x="6118324" y="4952999"/>
            <a:ext cx="2276331" cy="1424651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Profit-based brand equity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400" dirty="0" smtClean="0">
                <a:latin typeface="+mn-lt"/>
              </a:rPr>
              <a:t>Profit contribution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</a:rPr>
              <a:t>Profit growth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400" dirty="0" smtClean="0"/>
              <a:t>Return on capital</a:t>
            </a: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6118324" y="5497492"/>
            <a:ext cx="227633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Footer Placeholder 4"/>
          <p:cNvSpPr txBox="1">
            <a:spLocks/>
          </p:cNvSpPr>
          <p:nvPr/>
        </p:nvSpPr>
        <p:spPr bwMode="auto">
          <a:xfrm>
            <a:off x="533400" y="4953000"/>
            <a:ext cx="2276331" cy="1424650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Sales-based</a:t>
            </a:r>
            <a:r>
              <a:rPr kumimoji="0" lang="en-US" sz="16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brand equity</a:t>
            </a: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400" dirty="0" smtClean="0">
                <a:latin typeface="+mn-lt"/>
              </a:rPr>
              <a:t>Price premium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400" dirty="0" smtClean="0">
                <a:latin typeface="+mn-lt"/>
              </a:rPr>
              <a:t>Volume premium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533400" y="5503521"/>
            <a:ext cx="227633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Footer Placeholder 4"/>
          <p:cNvSpPr txBox="1">
            <a:spLocks/>
          </p:cNvSpPr>
          <p:nvPr/>
        </p:nvSpPr>
        <p:spPr bwMode="auto">
          <a:xfrm>
            <a:off x="2971800" y="228600"/>
            <a:ext cx="2971800" cy="1219200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Customer-based</a:t>
            </a:r>
            <a:r>
              <a:rPr kumimoji="0" lang="en-US" sz="1600" b="0" i="0" u="none" strike="noStrike" kern="1200" cap="none" spc="0" normalizeH="0" noProof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brand equity</a:t>
            </a: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7150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400" dirty="0" smtClean="0">
                <a:latin typeface="+mn-lt"/>
              </a:rPr>
              <a:t>Awareness</a:t>
            </a:r>
          </a:p>
          <a:p>
            <a:pPr marL="57150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400" dirty="0" smtClean="0">
                <a:latin typeface="+mn-lt"/>
              </a:rPr>
              <a:t>Attitudes</a:t>
            </a:r>
          </a:p>
          <a:p>
            <a:pPr marL="57150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</a:rPr>
              <a:t>Actions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2981325" y="609600"/>
            <a:ext cx="296227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3362469" y="3171264"/>
            <a:ext cx="2123931" cy="914400"/>
          </a:xfrm>
          <a:prstGeom prst="ellipse">
            <a:avLst/>
          </a:prstGeom>
        </p:spPr>
        <p:style>
          <a:lnRef idx="1">
            <a:schemeClr val="accent1"/>
          </a:lnRef>
          <a:fillRef idx="1003">
            <a:schemeClr val="lt2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457200" eaLnBrk="1" fontAlgn="auto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Global </a:t>
            </a:r>
            <a:r>
              <a:rPr lang="en-US" dirty="0" smtClean="0">
                <a:solidFill>
                  <a:schemeClr val="tx1"/>
                </a:solidFill>
              </a:rPr>
              <a:t>brand equity ($)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2809730" y="3975004"/>
            <a:ext cx="974960" cy="977996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 flipV="1">
            <a:off x="5032485" y="3990832"/>
            <a:ext cx="1063514" cy="962168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-60000" flipH="1">
            <a:off x="4424435" y="1447800"/>
            <a:ext cx="33265" cy="1723464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77001" y="77058"/>
            <a:ext cx="2894800" cy="1143000"/>
          </a:xfrm>
        </p:spPr>
        <p:txBody>
          <a:bodyPr>
            <a:normAutofit fontScale="90000"/>
          </a:bodyPr>
          <a:lstStyle/>
          <a:p>
            <a:r>
              <a:rPr lang="en-US" sz="3100" dirty="0" smtClean="0"/>
              <a:t>Global brand equity triangle </a:t>
            </a:r>
            <a:r>
              <a:rPr lang="en-US" sz="3000" dirty="0" smtClean="0"/>
              <a:t/>
            </a:r>
            <a:br>
              <a:rPr lang="en-US" sz="3000" dirty="0" smtClean="0"/>
            </a:b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1975931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762" y="76629"/>
            <a:ext cx="8967513" cy="1143000"/>
          </a:xfrm>
        </p:spPr>
        <p:txBody>
          <a:bodyPr>
            <a:noAutofit/>
          </a:bodyPr>
          <a:lstStyle/>
          <a:p>
            <a:r>
              <a:rPr lang="en-US" sz="2800" dirty="0" smtClean="0"/>
              <a:t>Triple-A customer-based brand equity framework</a:t>
            </a:r>
            <a:br>
              <a:rPr lang="en-US" sz="2800" dirty="0" smtClean="0"/>
            </a:br>
            <a:r>
              <a:rPr lang="en-US" sz="2400" dirty="0" smtClean="0"/>
              <a:t>(Tool 9.1)</a:t>
            </a:r>
            <a:r>
              <a:rPr lang="en-US" sz="2800" dirty="0"/>
              <a:t/>
            </a:r>
            <a:br>
              <a:rPr lang="en-US" sz="2800" dirty="0"/>
            </a:br>
            <a:endParaRPr lang="en-US" sz="2800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155992826"/>
              </p:ext>
            </p:extLst>
          </p:nvPr>
        </p:nvGraphicFramePr>
        <p:xfrm>
          <a:off x="828676" y="971549"/>
          <a:ext cx="8152038" cy="4810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Oval Callout 4"/>
          <p:cNvSpPr/>
          <p:nvPr/>
        </p:nvSpPr>
        <p:spPr>
          <a:xfrm flipV="1">
            <a:off x="1320800" y="4580465"/>
            <a:ext cx="1651000" cy="1261534"/>
          </a:xfrm>
          <a:prstGeom prst="wedgeEllipseCallout">
            <a:avLst>
              <a:gd name="adj1" fmla="val -21592"/>
              <a:gd name="adj2" fmla="val 103613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549406" y="4669123"/>
            <a:ext cx="14478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/>
              <a:t>The differential effect that </a:t>
            </a:r>
            <a:r>
              <a:rPr lang="en-US" sz="1100" dirty="0" smtClean="0"/>
              <a:t>brand knowledge has on customer response </a:t>
            </a:r>
            <a:r>
              <a:rPr lang="en-US" sz="1100" dirty="0"/>
              <a:t>to the marketing </a:t>
            </a:r>
            <a:r>
              <a:rPr lang="en-US" sz="1100" dirty="0" smtClean="0"/>
              <a:t>of that brand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4047957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565" y="82070"/>
            <a:ext cx="5541236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Key profit levers by type of global brand</a:t>
            </a:r>
            <a:endParaRPr lang="en-US" sz="3200" dirty="0"/>
          </a:p>
        </p:txBody>
      </p:sp>
      <p:pic>
        <p:nvPicPr>
          <p:cNvPr id="10242" name="Picture 2" descr="http://i.investopedia.com/thumbnails/live/134_leverage_421x23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7246" y="191640"/>
            <a:ext cx="2486915" cy="1394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41372629"/>
              </p:ext>
            </p:extLst>
          </p:nvPr>
        </p:nvGraphicFramePr>
        <p:xfrm>
          <a:off x="501806" y="1927928"/>
          <a:ext cx="8185681" cy="3235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735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1476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6603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6938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6938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16938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16938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>
                          <a:tab pos="2971800" algn="ctr"/>
                          <a:tab pos="5943600" algn="r"/>
                        </a:tabLst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Global brand type</a:t>
                      </a:r>
                      <a:endParaRPr lang="en-US" sz="1200" dirty="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1600" b="1" dirty="0">
                          <a:effectLst/>
                          <a:latin typeface="+mj-lt"/>
                          <a:ea typeface="Calibri" panose="020F0502020204030204" pitchFamily="34" charset="0"/>
                        </a:rPr>
                        <a:t>Revenues</a:t>
                      </a:r>
                      <a:endParaRPr lang="en-US" sz="1600" dirty="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1600" b="1" dirty="0">
                          <a:effectLst/>
                          <a:latin typeface="+mj-lt"/>
                          <a:ea typeface="Calibri" panose="020F0502020204030204" pitchFamily="34" charset="0"/>
                        </a:rPr>
                        <a:t>Costs</a:t>
                      </a:r>
                      <a:endParaRPr lang="en-US" sz="1600" dirty="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endParaRPr lang="en-US" sz="1500" dirty="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1500" b="1" dirty="0">
                          <a:effectLst/>
                          <a:latin typeface="+mj-lt"/>
                          <a:ea typeface="Calibri" panose="020F0502020204030204" pitchFamily="34" charset="0"/>
                        </a:rPr>
                        <a:t>Sales volume </a:t>
                      </a:r>
                      <a:endParaRPr lang="en-US" sz="1500" dirty="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1500" b="1" dirty="0">
                          <a:effectLst/>
                          <a:latin typeface="+mj-lt"/>
                          <a:ea typeface="Calibri" panose="020F0502020204030204" pitchFamily="34" charset="0"/>
                        </a:rPr>
                        <a:t>Price </a:t>
                      </a:r>
                      <a:endParaRPr lang="en-US" sz="1500" dirty="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1500" b="1" dirty="0">
                          <a:effectLst/>
                          <a:latin typeface="+mj-lt"/>
                          <a:ea typeface="Calibri" panose="020F0502020204030204" pitchFamily="34" charset="0"/>
                        </a:rPr>
                        <a:t>COGS </a:t>
                      </a:r>
                      <a:endParaRPr lang="en-US" sz="1500" dirty="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1500" b="1" dirty="0">
                          <a:effectLst/>
                          <a:latin typeface="+mj-lt"/>
                          <a:ea typeface="Calibri" panose="020F0502020204030204" pitchFamily="34" charset="0"/>
                        </a:rPr>
                        <a:t>R&amp;D</a:t>
                      </a:r>
                      <a:endParaRPr lang="en-US" sz="1500" dirty="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1500" b="1" dirty="0">
                          <a:effectLst/>
                          <a:latin typeface="+mj-lt"/>
                          <a:ea typeface="Calibri" panose="020F0502020204030204" pitchFamily="34" charset="0"/>
                        </a:rPr>
                        <a:t>Marketing </a:t>
                      </a:r>
                      <a:endParaRPr lang="en-US" sz="1500" dirty="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1500" b="1" dirty="0">
                          <a:effectLst/>
                          <a:latin typeface="+mj-lt"/>
                          <a:ea typeface="Calibri" panose="020F0502020204030204" pitchFamily="34" charset="0"/>
                        </a:rPr>
                        <a:t>G&amp;A</a:t>
                      </a:r>
                      <a:endParaRPr lang="en-US" sz="1500" dirty="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1400" dirty="0" smtClean="0">
                          <a:effectLst/>
                          <a:latin typeface="+mj-lt"/>
                          <a:ea typeface="Calibri" panose="020F0502020204030204" pitchFamily="34" charset="0"/>
                        </a:rPr>
                        <a:t>Value</a:t>
                      </a:r>
                      <a:r>
                        <a:rPr lang="en-US" sz="1400" baseline="0" dirty="0" smtClean="0">
                          <a:effectLst/>
                          <a:latin typeface="+mj-lt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1400" dirty="0" smtClean="0">
                          <a:effectLst/>
                          <a:latin typeface="+mj-lt"/>
                          <a:ea typeface="Calibri" panose="020F0502020204030204" pitchFamily="34" charset="0"/>
                        </a:rPr>
                        <a:t>brand</a:t>
                      </a:r>
                      <a:endParaRPr lang="en-US" sz="1400" dirty="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1400">
                          <a:effectLst/>
                          <a:latin typeface="+mj-lt"/>
                          <a:ea typeface="Calibri" panose="020F0502020204030204" pitchFamily="34" charset="0"/>
                        </a:rPr>
                        <a:t>high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1400">
                          <a:effectLst/>
                          <a:latin typeface="+mj-lt"/>
                          <a:ea typeface="Calibri" panose="020F0502020204030204" pitchFamily="34" charset="0"/>
                        </a:rPr>
                        <a:t>very low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971800" algn="ctr"/>
                          <a:tab pos="5943600" algn="r"/>
                          <a:tab pos="695325" algn="l"/>
                          <a:tab pos="2971800" algn="ctr"/>
                          <a:tab pos="5943600" algn="r"/>
                        </a:tabLst>
                      </a:pPr>
                      <a:r>
                        <a:rPr lang="en-US" sz="1400" dirty="0">
                          <a:effectLst/>
                          <a:latin typeface="+mj-lt"/>
                          <a:ea typeface="Calibri" panose="020F0502020204030204" pitchFamily="34" charset="0"/>
                        </a:rPr>
                        <a:t>very low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1400" dirty="0">
                          <a:effectLst/>
                          <a:latin typeface="+mj-lt"/>
                          <a:ea typeface="Calibri" panose="020F0502020204030204" pitchFamily="34" charset="0"/>
                        </a:rPr>
                        <a:t>very low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1400" dirty="0">
                          <a:effectLst/>
                          <a:latin typeface="+mj-lt"/>
                          <a:ea typeface="Calibri" panose="020F0502020204030204" pitchFamily="34" charset="0"/>
                        </a:rPr>
                        <a:t>low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1400">
                          <a:effectLst/>
                          <a:latin typeface="+mj-lt"/>
                          <a:ea typeface="Calibri" panose="020F0502020204030204" pitchFamily="34" charset="0"/>
                        </a:rPr>
                        <a:t>very low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1400" dirty="0" smtClean="0">
                          <a:effectLst/>
                          <a:latin typeface="+mj-lt"/>
                          <a:ea typeface="Calibri" panose="020F0502020204030204" pitchFamily="34" charset="0"/>
                        </a:rPr>
                        <a:t>Mass</a:t>
                      </a:r>
                      <a:r>
                        <a:rPr lang="en-US" sz="1400" baseline="0" dirty="0" smtClean="0">
                          <a:effectLst/>
                          <a:latin typeface="+mj-lt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1400" dirty="0" smtClean="0">
                          <a:effectLst/>
                          <a:latin typeface="+mj-lt"/>
                          <a:ea typeface="Calibri" panose="020F0502020204030204" pitchFamily="34" charset="0"/>
                        </a:rPr>
                        <a:t>brand</a:t>
                      </a:r>
                      <a:endParaRPr lang="en-US" sz="1400" dirty="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1400" dirty="0">
                          <a:effectLst/>
                          <a:latin typeface="+mj-lt"/>
                          <a:ea typeface="Calibri" panose="020F0502020204030204" pitchFamily="34" charset="0"/>
                        </a:rPr>
                        <a:t>very high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1400">
                          <a:effectLst/>
                          <a:latin typeface="+mj-lt"/>
                          <a:ea typeface="Calibri" panose="020F0502020204030204" pitchFamily="34" charset="0"/>
                        </a:rPr>
                        <a:t>(slightly) above average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1400">
                          <a:effectLst/>
                          <a:latin typeface="+mj-lt"/>
                          <a:ea typeface="Calibri" panose="020F0502020204030204" pitchFamily="34" charset="0"/>
                        </a:rPr>
                        <a:t>average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1400" dirty="0">
                          <a:effectLst/>
                          <a:latin typeface="+mj-lt"/>
                          <a:ea typeface="Calibri" panose="020F0502020204030204" pitchFamily="34" charset="0"/>
                        </a:rPr>
                        <a:t>high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1400" dirty="0">
                          <a:effectLst/>
                          <a:latin typeface="+mj-lt"/>
                          <a:ea typeface="Calibri" panose="020F0502020204030204" pitchFamily="34" charset="0"/>
                        </a:rPr>
                        <a:t>very high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1400">
                          <a:effectLst/>
                          <a:latin typeface="+mj-lt"/>
                          <a:ea typeface="Calibri" panose="020F0502020204030204" pitchFamily="34" charset="0"/>
                        </a:rPr>
                        <a:t>high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1400" dirty="0" smtClean="0">
                          <a:effectLst/>
                          <a:latin typeface="+mj-lt"/>
                          <a:ea typeface="Calibri" panose="020F0502020204030204" pitchFamily="34" charset="0"/>
                        </a:rPr>
                        <a:t>Premium brand</a:t>
                      </a:r>
                      <a:endParaRPr lang="en-US" sz="1400" dirty="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1400" dirty="0" smtClean="0">
                          <a:effectLst/>
                          <a:latin typeface="+mj-lt"/>
                          <a:ea typeface="Calibri" panose="020F0502020204030204" pitchFamily="34" charset="0"/>
                        </a:rPr>
                        <a:t>below average</a:t>
                      </a:r>
                      <a:endParaRPr lang="en-US" sz="1400" dirty="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1400" dirty="0">
                          <a:effectLst/>
                          <a:latin typeface="+mj-lt"/>
                          <a:ea typeface="Calibri" panose="020F0502020204030204" pitchFamily="34" charset="0"/>
                        </a:rPr>
                        <a:t>very high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1400" dirty="0">
                          <a:effectLst/>
                          <a:latin typeface="+mj-lt"/>
                          <a:ea typeface="Calibri" panose="020F0502020204030204" pitchFamily="34" charset="0"/>
                        </a:rPr>
                        <a:t>high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1400">
                          <a:effectLst/>
                          <a:latin typeface="+mj-lt"/>
                          <a:ea typeface="Calibri" panose="020F0502020204030204" pitchFamily="34" charset="0"/>
                        </a:rPr>
                        <a:t>very high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1400" dirty="0">
                          <a:effectLst/>
                          <a:latin typeface="+mj-lt"/>
                          <a:ea typeface="Calibri" panose="020F0502020204030204" pitchFamily="34" charset="0"/>
                        </a:rPr>
                        <a:t>high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1400" dirty="0">
                          <a:effectLst/>
                          <a:latin typeface="+mj-lt"/>
                          <a:ea typeface="Calibri" panose="020F0502020204030204" pitchFamily="34" charset="0"/>
                        </a:rPr>
                        <a:t>above average 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1400" dirty="0">
                          <a:effectLst/>
                          <a:latin typeface="+mj-lt"/>
                          <a:ea typeface="Calibri" panose="020F0502020204030204" pitchFamily="34" charset="0"/>
                        </a:rPr>
                        <a:t>Prestige </a:t>
                      </a:r>
                      <a:r>
                        <a:rPr lang="en-US" sz="1400" dirty="0" smtClean="0">
                          <a:effectLst/>
                          <a:latin typeface="+mj-lt"/>
                          <a:ea typeface="Calibri" panose="020F0502020204030204" pitchFamily="34" charset="0"/>
                        </a:rPr>
                        <a:t>brand</a:t>
                      </a:r>
                      <a:endParaRPr lang="en-US" sz="1400" dirty="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1400">
                          <a:effectLst/>
                          <a:latin typeface="+mj-lt"/>
                          <a:ea typeface="Calibri" panose="020F0502020204030204" pitchFamily="34" charset="0"/>
                        </a:rPr>
                        <a:t>very low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1400" dirty="0">
                          <a:effectLst/>
                          <a:latin typeface="+mj-lt"/>
                          <a:ea typeface="Calibri" panose="020F0502020204030204" pitchFamily="34" charset="0"/>
                        </a:rPr>
                        <a:t>extremely high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1400" dirty="0">
                          <a:effectLst/>
                          <a:latin typeface="+mj-lt"/>
                          <a:ea typeface="Calibri" panose="020F0502020204030204" pitchFamily="34" charset="0"/>
                        </a:rPr>
                        <a:t>very high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1400" dirty="0">
                          <a:effectLst/>
                          <a:latin typeface="+mj-lt"/>
                          <a:ea typeface="Calibri" panose="020F0502020204030204" pitchFamily="34" charset="0"/>
                        </a:rPr>
                        <a:t>average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1400">
                          <a:effectLst/>
                          <a:latin typeface="+mj-lt"/>
                          <a:ea typeface="Calibri" panose="020F0502020204030204" pitchFamily="34" charset="0"/>
                        </a:rPr>
                        <a:t>high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1400" dirty="0">
                          <a:effectLst/>
                          <a:latin typeface="+mj-lt"/>
                          <a:ea typeface="Calibri" panose="020F0502020204030204" pitchFamily="34" charset="0"/>
                        </a:rPr>
                        <a:t>average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1400" dirty="0" smtClean="0">
                          <a:effectLst/>
                          <a:latin typeface="+mj-lt"/>
                          <a:ea typeface="Calibri" panose="020F0502020204030204" pitchFamily="34" charset="0"/>
                        </a:rPr>
                        <a:t>Fun</a:t>
                      </a:r>
                      <a:r>
                        <a:rPr lang="en-US" sz="1400" baseline="0" dirty="0" smtClean="0">
                          <a:effectLst/>
                          <a:latin typeface="+mj-lt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1400" dirty="0" smtClean="0">
                          <a:effectLst/>
                          <a:latin typeface="+mj-lt"/>
                          <a:ea typeface="Calibri" panose="020F0502020204030204" pitchFamily="34" charset="0"/>
                        </a:rPr>
                        <a:t>brand</a:t>
                      </a:r>
                      <a:endParaRPr lang="en-US" sz="1400" dirty="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1400">
                          <a:effectLst/>
                          <a:latin typeface="+mj-lt"/>
                          <a:ea typeface="Calibri" panose="020F0502020204030204" pitchFamily="34" charset="0"/>
                        </a:rPr>
                        <a:t>high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1400" dirty="0">
                          <a:effectLst/>
                          <a:latin typeface="+mj-lt"/>
                          <a:ea typeface="Calibri" panose="020F0502020204030204" pitchFamily="34" charset="0"/>
                        </a:rPr>
                        <a:t>low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1400" dirty="0">
                          <a:effectLst/>
                          <a:latin typeface="+mj-lt"/>
                          <a:ea typeface="Calibri" panose="020F0502020204030204" pitchFamily="34" charset="0"/>
                        </a:rPr>
                        <a:t>low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1400" dirty="0">
                          <a:effectLst/>
                          <a:latin typeface="+mj-lt"/>
                          <a:ea typeface="Calibri" panose="020F0502020204030204" pitchFamily="34" charset="0"/>
                        </a:rPr>
                        <a:t>very low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1400" dirty="0" smtClean="0">
                          <a:effectLst/>
                          <a:latin typeface="+mj-lt"/>
                          <a:ea typeface="Calibri" panose="020F0502020204030204" pitchFamily="34" charset="0"/>
                        </a:rPr>
                        <a:t>average/ high</a:t>
                      </a:r>
                      <a:endParaRPr lang="en-US" sz="1400" dirty="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1400" dirty="0">
                          <a:effectLst/>
                          <a:latin typeface="+mj-lt"/>
                          <a:ea typeface="Calibri" panose="020F0502020204030204" pitchFamily="34" charset="0"/>
                        </a:rPr>
                        <a:t>low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4243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791" y="71185"/>
            <a:ext cx="5878695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Global brand equity – </a:t>
            </a:r>
            <a:br>
              <a:rPr lang="en-US" sz="3200" dirty="0" smtClean="0"/>
            </a:br>
            <a:r>
              <a:rPr lang="en-US" sz="3200" dirty="0" smtClean="0"/>
              <a:t>The $ value of the brand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392" y="1214185"/>
            <a:ext cx="4735441" cy="1729040"/>
          </a:xfrm>
        </p:spPr>
        <p:txBody>
          <a:bodyPr/>
          <a:lstStyle/>
          <a:p>
            <a:pPr lvl="0">
              <a:buFont typeface="+mj-lt"/>
              <a:buAutoNum type="arabicPeriod"/>
            </a:pPr>
            <a:r>
              <a:rPr lang="en-US" sz="2000" dirty="0"/>
              <a:t>Conduct a financial analysis to determine the amount of corporate earnings attributed to a particular brand. </a:t>
            </a:r>
            <a:r>
              <a:rPr lang="en-US" sz="2000" dirty="0" smtClean="0"/>
              <a:t>To </a:t>
            </a:r>
            <a:r>
              <a:rPr lang="en-US" sz="2000" dirty="0"/>
              <a:t>avoid a possibly atypical year, you could consider using the average earnings over the last three years. </a:t>
            </a:r>
          </a:p>
          <a:p>
            <a:pPr lvl="0">
              <a:buFont typeface="+mj-lt"/>
              <a:buAutoNum type="arabicPeriod"/>
            </a:pPr>
            <a:r>
              <a:rPr lang="en-US" sz="2000" dirty="0"/>
              <a:t>Assess the brand’s strength. The brand strength score derives from customer equity, and is routinely calculated by various brand valuation consultancies. </a:t>
            </a:r>
            <a:endParaRPr lang="en-US" sz="2000" dirty="0" smtClean="0"/>
          </a:p>
          <a:p>
            <a:pPr marL="0" lvl="0" indent="0">
              <a:buNone/>
            </a:pPr>
            <a:r>
              <a:rPr lang="en-US" sz="2000" baseline="30000" dirty="0" smtClean="0"/>
              <a:t> 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9069" y="2715369"/>
            <a:ext cx="3352800" cy="7048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0424" y="4921403"/>
            <a:ext cx="4514850" cy="6667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58959" y="1362505"/>
            <a:ext cx="2867025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282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791" y="71185"/>
            <a:ext cx="5878695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Global brand equity – </a:t>
            </a:r>
            <a:br>
              <a:rPr lang="en-US" sz="3200" dirty="0" smtClean="0"/>
            </a:br>
            <a:r>
              <a:rPr lang="en-US" sz="3200" dirty="0" smtClean="0"/>
              <a:t>the $ value of the brand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4964" y="1127686"/>
            <a:ext cx="8404178" cy="4383100"/>
          </a:xfrm>
        </p:spPr>
        <p:txBody>
          <a:bodyPr/>
          <a:lstStyle/>
          <a:p>
            <a:pPr lvl="0">
              <a:buFont typeface="+mj-lt"/>
              <a:buAutoNum type="arabicPeriod" startAt="3"/>
            </a:pPr>
            <a:r>
              <a:rPr lang="en-US" sz="2000" dirty="0" smtClean="0"/>
              <a:t>Estimate </a:t>
            </a:r>
            <a:r>
              <a:rPr lang="en-US" sz="2000" dirty="0"/>
              <a:t>the brand multiple, M, which is an indicator of confidence about the brand’s future earnings </a:t>
            </a:r>
            <a:r>
              <a:rPr lang="en-US" sz="2000" dirty="0" smtClean="0"/>
              <a:t>prospect: </a:t>
            </a:r>
            <a:endParaRPr lang="en-US" sz="2000" dirty="0"/>
          </a:p>
          <a:p>
            <a:pPr lvl="1"/>
            <a:r>
              <a:rPr lang="en-US" sz="1800" u="sng" dirty="0"/>
              <a:t>External</a:t>
            </a:r>
            <a:r>
              <a:rPr lang="en-US" sz="1800" dirty="0"/>
              <a:t> approach: Look at the multiples in your industry used in acquisitions in recent years, and adjust the multiple for your brand strength versus that of the acquired brands. </a:t>
            </a:r>
            <a:endParaRPr lang="en-US" sz="1800" dirty="0" smtClean="0"/>
          </a:p>
          <a:p>
            <a:pPr lvl="1"/>
            <a:r>
              <a:rPr lang="en-US" sz="1800" u="sng" dirty="0" smtClean="0"/>
              <a:t>Internal</a:t>
            </a:r>
            <a:r>
              <a:rPr lang="en-US" sz="1800" dirty="0" smtClean="0"/>
              <a:t> </a:t>
            </a:r>
            <a:r>
              <a:rPr lang="en-US" sz="1800" dirty="0"/>
              <a:t>approach: Determine the brand multiple on internal financial estimates:</a:t>
            </a:r>
          </a:p>
          <a:p>
            <a:pPr lvl="2"/>
            <a:r>
              <a:rPr lang="en-US" sz="1600" dirty="0"/>
              <a:t>Determine the discount rate </a:t>
            </a:r>
            <a:r>
              <a:rPr lang="en-US" sz="1600" i="1" dirty="0" err="1"/>
              <a:t>i</a:t>
            </a:r>
            <a:r>
              <a:rPr lang="en-US" sz="1600" dirty="0"/>
              <a:t> for your brand, which is the sum of the cost of capital and a risk premium applied because the future is uncertain. Adjust the risk premium based on the brand strength score. Stronger brands carry a smaller risk premium because future earnings are more stable. </a:t>
            </a:r>
          </a:p>
          <a:p>
            <a:pPr lvl="2"/>
            <a:r>
              <a:rPr lang="en-US" sz="1600" dirty="0"/>
              <a:t>Next, estimate the long-term (“perpetuity”) growth rate of the brand’s earnings, </a:t>
            </a:r>
            <a:r>
              <a:rPr lang="en-US" sz="1600" i="1" dirty="0"/>
              <a:t>g</a:t>
            </a:r>
            <a:r>
              <a:rPr lang="en-US" sz="1600" dirty="0"/>
              <a:t>. </a:t>
            </a:r>
          </a:p>
          <a:p>
            <a:pPr lvl="2"/>
            <a:r>
              <a:rPr lang="en-US" sz="1600" dirty="0"/>
              <a:t>The brand multiple </a:t>
            </a:r>
            <a:r>
              <a:rPr lang="en-US" sz="1600" b="1" dirty="0"/>
              <a:t>M = 1/[</a:t>
            </a:r>
            <a:r>
              <a:rPr lang="en-US" sz="1600" b="1" i="1" dirty="0" err="1"/>
              <a:t>i</a:t>
            </a:r>
            <a:r>
              <a:rPr lang="en-US" sz="1600" b="1" i="1" dirty="0"/>
              <a:t>-g</a:t>
            </a:r>
            <a:r>
              <a:rPr lang="en-US" sz="1600" b="1" dirty="0" smtClean="0"/>
              <a:t>]</a:t>
            </a:r>
            <a:r>
              <a:rPr lang="en-US" sz="1600" dirty="0" smtClean="0"/>
              <a:t>.</a:t>
            </a:r>
          </a:p>
          <a:p>
            <a:pPr lvl="0">
              <a:buFont typeface="+mj-lt"/>
              <a:buAutoNum type="arabicPeriod" startAt="3"/>
            </a:pPr>
            <a:r>
              <a:rPr lang="en-US" sz="2000" dirty="0" smtClean="0"/>
              <a:t>Calculate brand value by multiplying current earnings by the brand multiple.</a:t>
            </a:r>
            <a:r>
              <a:rPr lang="en-US" sz="2000" baseline="30000" dirty="0" smtClean="0"/>
              <a:t> </a:t>
            </a:r>
            <a:endParaRPr lang="en-US" sz="2000" dirty="0" smtClean="0"/>
          </a:p>
          <a:p>
            <a:pPr marL="0" indent="0">
              <a:buNone/>
            </a:pPr>
            <a:endParaRPr lang="en-US" sz="1600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7087" y="133845"/>
            <a:ext cx="1828264" cy="931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5065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915" y="70735"/>
            <a:ext cx="8109305" cy="1143000"/>
          </a:xfrm>
        </p:spPr>
        <p:txBody>
          <a:bodyPr>
            <a:normAutofit/>
          </a:bodyPr>
          <a:lstStyle/>
          <a:p>
            <a:pPr algn="l"/>
            <a:r>
              <a:rPr lang="en-US" sz="3000" dirty="0" smtClean="0"/>
              <a:t>Calculate the brand value of Gillette at the time of the acquisition of Gillette by P&amp;G</a:t>
            </a:r>
            <a:endParaRPr lang="en-US" sz="30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35134" y="1338472"/>
            <a:ext cx="8109305" cy="4383100"/>
          </a:xfrm>
        </p:spPr>
        <p:txBody>
          <a:bodyPr/>
          <a:lstStyle/>
          <a:p>
            <a:pPr marL="0" indent="0">
              <a:buNone/>
            </a:pPr>
            <a:r>
              <a:rPr lang="en-US" sz="2400" u="sng" dirty="0" smtClean="0"/>
              <a:t>Data</a:t>
            </a:r>
            <a:r>
              <a:rPr lang="en-US" sz="2400" dirty="0" smtClean="0"/>
              <a:t> (as assessed by Merrill Lynch):</a:t>
            </a:r>
          </a:p>
          <a:p>
            <a:r>
              <a:rPr lang="en-US" sz="2400" dirty="0" smtClean="0"/>
              <a:t>Average </a:t>
            </a:r>
            <a:r>
              <a:rPr lang="en-US" sz="2400" dirty="0"/>
              <a:t>operating income (EBIT) per year over the years 2002-2004: $1,200 </a:t>
            </a:r>
            <a:r>
              <a:rPr lang="en-US" sz="2400" dirty="0" smtClean="0"/>
              <a:t>million.</a:t>
            </a:r>
          </a:p>
          <a:p>
            <a:r>
              <a:rPr lang="en-US" sz="2400" dirty="0" smtClean="0"/>
              <a:t>Discount </a:t>
            </a:r>
            <a:r>
              <a:rPr lang="en-US" sz="2400" dirty="0"/>
              <a:t>factor: 7.5% </a:t>
            </a:r>
            <a:endParaRPr lang="en-US" sz="2400" dirty="0" smtClean="0"/>
          </a:p>
          <a:p>
            <a:r>
              <a:rPr lang="en-US" sz="2400" dirty="0" smtClean="0"/>
              <a:t>Perpetuity </a:t>
            </a:r>
            <a:r>
              <a:rPr lang="en-US" sz="2400" dirty="0"/>
              <a:t>growth rate: 2.8</a:t>
            </a:r>
            <a:r>
              <a:rPr lang="en-US" sz="2400" dirty="0" smtClean="0"/>
              <a:t>%.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u="sng" dirty="0" smtClean="0"/>
              <a:t>Calculation</a:t>
            </a:r>
            <a:r>
              <a:rPr lang="en-US" sz="2400" dirty="0" smtClean="0"/>
              <a:t>:</a:t>
            </a:r>
          </a:p>
          <a:p>
            <a:r>
              <a:rPr lang="en-US" sz="2400" dirty="0" smtClean="0"/>
              <a:t>Brand multiple is 1/[0.075 – 0.028] = 21.3</a:t>
            </a:r>
          </a:p>
          <a:p>
            <a:r>
              <a:rPr lang="en-US" sz="2400" dirty="0" smtClean="0"/>
              <a:t>Brand value = $1,200 million * 21.3 = $25.5 billion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19048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Arrow Connector 32"/>
          <p:cNvCxnSpPr>
            <a:endCxn id="16" idx="1"/>
          </p:cNvCxnSpPr>
          <p:nvPr/>
        </p:nvCxnSpPr>
        <p:spPr>
          <a:xfrm>
            <a:off x="5798127" y="3529693"/>
            <a:ext cx="1342286" cy="932873"/>
          </a:xfrm>
          <a:prstGeom prst="straightConnector1">
            <a:avLst/>
          </a:prstGeom>
          <a:ln w="50800" cap="rnd">
            <a:solidFill>
              <a:schemeClr val="tx1"/>
            </a:solidFill>
            <a:headEnd type="none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5112327" y="3409012"/>
            <a:ext cx="554232" cy="895299"/>
          </a:xfrm>
          <a:prstGeom prst="straightConnector1">
            <a:avLst/>
          </a:prstGeom>
          <a:ln w="50800" cap="rnd">
            <a:solidFill>
              <a:schemeClr val="tx1"/>
            </a:solidFill>
            <a:headEnd type="none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H="1">
            <a:off x="3413664" y="3409012"/>
            <a:ext cx="295891" cy="895299"/>
          </a:xfrm>
          <a:prstGeom prst="straightConnector1">
            <a:avLst/>
          </a:prstGeom>
          <a:ln w="50800" cap="rnd">
            <a:solidFill>
              <a:schemeClr val="tx1"/>
            </a:solidFill>
            <a:headEnd type="none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endCxn id="5" idx="7"/>
          </p:cNvCxnSpPr>
          <p:nvPr/>
        </p:nvCxnSpPr>
        <p:spPr>
          <a:xfrm flipH="1">
            <a:off x="1937223" y="3529693"/>
            <a:ext cx="1003404" cy="932875"/>
          </a:xfrm>
          <a:prstGeom prst="straightConnector1">
            <a:avLst/>
          </a:prstGeom>
          <a:ln w="50800" cap="rnd">
            <a:solidFill>
              <a:schemeClr val="tx1"/>
            </a:solidFill>
            <a:headEnd type="none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2388427" y="4304309"/>
            <a:ext cx="2050472" cy="1080655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2673925" y="3072493"/>
            <a:ext cx="3408219" cy="67303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791" y="71185"/>
            <a:ext cx="6612542" cy="1143000"/>
          </a:xfrm>
        </p:spPr>
        <p:txBody>
          <a:bodyPr>
            <a:normAutofit/>
          </a:bodyPr>
          <a:lstStyle/>
          <a:p>
            <a:r>
              <a:rPr lang="en-US" sz="3000" dirty="0" smtClean="0"/>
              <a:t>From global brand equity to shareholder value</a:t>
            </a:r>
            <a:endParaRPr lang="en-US" sz="3000" dirty="0"/>
          </a:p>
        </p:txBody>
      </p:sp>
      <p:pic>
        <p:nvPicPr>
          <p:cNvPr id="10" name="Picture 8" descr="http://blog.cleveland.com/nationworld_impact/2009/09/large_wallstree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8333" y="155764"/>
            <a:ext cx="2354065" cy="1564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715490" y="3224346"/>
            <a:ext cx="33805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Shareholder Value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88427" y="4521473"/>
            <a:ext cx="2050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Shareholder Return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673926" y="1547854"/>
            <a:ext cx="3408219" cy="97674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701636" y="1851561"/>
            <a:ext cx="33805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Global Brand Equity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187036" y="4304310"/>
            <a:ext cx="2050472" cy="1080655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4637860" y="4304311"/>
            <a:ext cx="2050472" cy="1080655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6840128" y="4304308"/>
            <a:ext cx="2050472" cy="1080655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87036" y="4521473"/>
            <a:ext cx="2050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Market Capitalization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37860" y="4521473"/>
            <a:ext cx="205047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Shareholder 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Risk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40128" y="4521473"/>
            <a:ext cx="2050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Price Premium 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in M&amp;A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30" name="Straight Arrow Connector 29"/>
          <p:cNvCxnSpPr>
            <a:stCxn id="4" idx="2"/>
            <a:endCxn id="13" idx="0"/>
          </p:cNvCxnSpPr>
          <p:nvPr/>
        </p:nvCxnSpPr>
        <p:spPr>
          <a:xfrm flipH="1">
            <a:off x="4378035" y="2524600"/>
            <a:ext cx="1" cy="547893"/>
          </a:xfrm>
          <a:prstGeom prst="straightConnector1">
            <a:avLst/>
          </a:prstGeom>
          <a:ln w="50800" cap="rnd">
            <a:solidFill>
              <a:schemeClr val="tx1"/>
            </a:solidFill>
            <a:headEnd type="none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553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D7B9E2F759E114B8B1A556110CA9A6E" ma:contentTypeVersion="0" ma:contentTypeDescription="Create a new document." ma:contentTypeScope="" ma:versionID="a7d087293174a4813ba6f2b1d145de3a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D45127AB-D2E7-4228-B4B8-09DF22596D7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8A9D451-890A-40EF-BF6B-DABA5B6A2918}">
  <ds:schemaRefs>
    <ds:schemaRef ds:uri="http://www.w3.org/XML/1998/namespace"/>
    <ds:schemaRef ds:uri="http://purl.org/dc/terms/"/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schemas.openxmlformats.org/package/2006/metadata/core-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CDC7EFF9-87C5-463E-810E-89C4D3F4083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52637</TotalTime>
  <Words>540</Words>
  <Application>Microsoft Office PowerPoint</Application>
  <PresentationFormat>On-screen Show (4:3)</PresentationFormat>
  <Paragraphs>131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Times New Roman</vt:lpstr>
      <vt:lpstr>Wingdings</vt:lpstr>
      <vt:lpstr>Office Theme</vt:lpstr>
      <vt:lpstr>Global brand value chain</vt:lpstr>
      <vt:lpstr>Global brand equity –  </vt:lpstr>
      <vt:lpstr>Global brand equity triangle  </vt:lpstr>
      <vt:lpstr>Triple-A customer-based brand equity framework (Tool 9.1) </vt:lpstr>
      <vt:lpstr>Key profit levers by type of global brand</vt:lpstr>
      <vt:lpstr>Global brand equity –  The $ value of the brand</vt:lpstr>
      <vt:lpstr>Global brand equity –  the $ value of the brand</vt:lpstr>
      <vt:lpstr>Calculate the brand value of Gillette at the time of the acquisition of Gillette by P&amp;G</vt:lpstr>
      <vt:lpstr>From global brand equity to shareholder value</vt:lpstr>
    </vt:vector>
  </TitlesOfParts>
  <Company>Mellonaid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 4: Black Title Slide, Old Well</dc:title>
  <dc:creator>Ben Schwabauer</dc:creator>
  <cp:lastModifiedBy>Didow, Nicholas</cp:lastModifiedBy>
  <cp:revision>887</cp:revision>
  <cp:lastPrinted>2017-10-05T18:02:03Z</cp:lastPrinted>
  <dcterms:created xsi:type="dcterms:W3CDTF">2010-08-24T14:59:53Z</dcterms:created>
  <dcterms:modified xsi:type="dcterms:W3CDTF">2017-11-28T19:58:28Z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0x010100FD7B9E2F759E114B8B1A556110CA9A6E</vt:lpwstr>
  </property>
</Properties>
</file>