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260" r:id="rId7"/>
    <p:sldId id="261" r:id="rId8"/>
    <p:sldId id="275" r:id="rId9"/>
    <p:sldId id="264" r:id="rId10"/>
    <p:sldId id="263" r:id="rId11"/>
    <p:sldId id="272" r:id="rId12"/>
    <p:sldId id="273" r:id="rId13"/>
    <p:sldId id="277" r:id="rId14"/>
    <p:sldId id="274" r:id="rId15"/>
    <p:sldId id="265" r:id="rId16"/>
    <p:sldId id="267" r:id="rId17"/>
    <p:sldId id="269" r:id="rId18"/>
    <p:sldId id="262" r:id="rId19"/>
    <p:sldId id="271" r:id="rId20"/>
    <p:sldId id="276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1D5"/>
    <a:srgbClr val="5D6883"/>
    <a:srgbClr val="70618A"/>
    <a:srgbClr val="CB6C3C"/>
    <a:srgbClr val="A05B49"/>
    <a:srgbClr val="034EA2"/>
    <a:srgbClr val="A0703B"/>
    <a:srgbClr val="7C7C81"/>
    <a:srgbClr val="B98D2F"/>
    <a:srgbClr val="718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BF388-24E7-4DE2-B8CF-8FC0C9E05D6F}" v="62" dt="2022-07-26T13:49:09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4571"/>
  </p:normalViewPr>
  <p:slideViewPr>
    <p:cSldViewPr snapToGrid="0" snapToObjects="1">
      <p:cViewPr varScale="1">
        <p:scale>
          <a:sx n="67" d="100"/>
          <a:sy n="67" d="100"/>
        </p:scale>
        <p:origin x="476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2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Young" userId="356ac5cb-933e-49bf-93ef-9ba6a0dd7434" providerId="ADAL" clId="{F91BF388-24E7-4DE2-B8CF-8FC0C9E05D6F}"/>
    <pc:docChg chg="undo custSel addSld delSld modSld sldOrd">
      <pc:chgData name="Kevin Young" userId="356ac5cb-933e-49bf-93ef-9ba6a0dd7434" providerId="ADAL" clId="{F91BF388-24E7-4DE2-B8CF-8FC0C9E05D6F}" dt="2022-07-26T13:49:09.075" v="5996" actId="1076"/>
      <pc:docMkLst>
        <pc:docMk/>
      </pc:docMkLst>
      <pc:sldChg chg="addSp delSp modSp mod">
        <pc:chgData name="Kevin Young" userId="356ac5cb-933e-49bf-93ef-9ba6a0dd7434" providerId="ADAL" clId="{F91BF388-24E7-4DE2-B8CF-8FC0C9E05D6F}" dt="2022-07-25T17:55:12.409" v="3023" actId="962"/>
        <pc:sldMkLst>
          <pc:docMk/>
          <pc:sldMk cId="628549587" sldId="256"/>
        </pc:sldMkLst>
        <pc:spChg chg="add del">
          <ac:chgData name="Kevin Young" userId="356ac5cb-933e-49bf-93ef-9ba6a0dd7434" providerId="ADAL" clId="{F91BF388-24E7-4DE2-B8CF-8FC0C9E05D6F}" dt="2022-07-25T17:55:10.046" v="3021" actId="931"/>
          <ac:spMkLst>
            <pc:docMk/>
            <pc:sldMk cId="628549587" sldId="256"/>
            <ac:spMk id="5" creationId="{00000000-0000-0000-0000-000000000000}"/>
          </ac:spMkLst>
        </pc:spChg>
        <pc:picChg chg="add mod">
          <ac:chgData name="Kevin Young" userId="356ac5cb-933e-49bf-93ef-9ba6a0dd7434" providerId="ADAL" clId="{F91BF388-24E7-4DE2-B8CF-8FC0C9E05D6F}" dt="2022-07-25T17:55:12.409" v="3023" actId="962"/>
          <ac:picMkLst>
            <pc:docMk/>
            <pc:sldMk cId="628549587" sldId="256"/>
            <ac:picMk id="3" creationId="{6DBF45D0-7822-7F68-7BDD-4BB225EE7732}"/>
          </ac:picMkLst>
        </pc:picChg>
        <pc:picChg chg="add mod ord">
          <ac:chgData name="Kevin Young" userId="356ac5cb-933e-49bf-93ef-9ba6a0dd7434" providerId="ADAL" clId="{F91BF388-24E7-4DE2-B8CF-8FC0C9E05D6F}" dt="2022-07-25T17:46:18.741" v="3016" actId="408"/>
          <ac:picMkLst>
            <pc:docMk/>
            <pc:sldMk cId="628549587" sldId="256"/>
            <ac:picMk id="9" creationId="{AD718AD4-C363-6FEA-B50B-450864D1A183}"/>
          </ac:picMkLst>
        </pc:picChg>
        <pc:picChg chg="add mod ord">
          <ac:chgData name="Kevin Young" userId="356ac5cb-933e-49bf-93ef-9ba6a0dd7434" providerId="ADAL" clId="{F91BF388-24E7-4DE2-B8CF-8FC0C9E05D6F}" dt="2022-07-25T17:46:18.741" v="3016" actId="408"/>
          <ac:picMkLst>
            <pc:docMk/>
            <pc:sldMk cId="628549587" sldId="256"/>
            <ac:picMk id="10" creationId="{DDE52E08-2C41-F0F7-D220-B5802A95CFAE}"/>
          </ac:picMkLst>
        </pc:picChg>
        <pc:picChg chg="add del mod">
          <ac:chgData name="Kevin Young" userId="356ac5cb-933e-49bf-93ef-9ba6a0dd7434" providerId="ADAL" clId="{F91BF388-24E7-4DE2-B8CF-8FC0C9E05D6F}" dt="2022-07-25T17:45:35.831" v="2940" actId="478"/>
          <ac:picMkLst>
            <pc:docMk/>
            <pc:sldMk cId="628549587" sldId="256"/>
            <ac:picMk id="11" creationId="{DF1836AB-3EE6-7DAD-F29F-1A3702E61687}"/>
          </ac:picMkLst>
        </pc:picChg>
        <pc:picChg chg="add mod">
          <ac:chgData name="Kevin Young" userId="356ac5cb-933e-49bf-93ef-9ba6a0dd7434" providerId="ADAL" clId="{F91BF388-24E7-4DE2-B8CF-8FC0C9E05D6F}" dt="2022-07-25T17:46:18.741" v="3016" actId="408"/>
          <ac:picMkLst>
            <pc:docMk/>
            <pc:sldMk cId="628549587" sldId="256"/>
            <ac:picMk id="12" creationId="{6804BFA6-5B58-892E-17C6-5AC2D4C85B79}"/>
          </ac:picMkLst>
        </pc:picChg>
        <pc:picChg chg="add del mod">
          <ac:chgData name="Kevin Young" userId="356ac5cb-933e-49bf-93ef-9ba6a0dd7434" providerId="ADAL" clId="{F91BF388-24E7-4DE2-B8CF-8FC0C9E05D6F}" dt="2022-07-25T17:46:20.822" v="3017" actId="478"/>
          <ac:picMkLst>
            <pc:docMk/>
            <pc:sldMk cId="628549587" sldId="256"/>
            <ac:picMk id="13" creationId="{D9F9AB15-E7B9-DCF9-E7EE-1048C002467D}"/>
          </ac:picMkLst>
        </pc:picChg>
      </pc:sldChg>
      <pc:sldChg chg="del">
        <pc:chgData name="Kevin Young" userId="356ac5cb-933e-49bf-93ef-9ba6a0dd7434" providerId="ADAL" clId="{F91BF388-24E7-4DE2-B8CF-8FC0C9E05D6F}" dt="2022-07-25T17:49:07.937" v="3020" actId="2696"/>
        <pc:sldMkLst>
          <pc:docMk/>
          <pc:sldMk cId="923014381" sldId="258"/>
        </pc:sldMkLst>
      </pc:sldChg>
      <pc:sldChg chg="addSp delSp modSp mod">
        <pc:chgData name="Kevin Young" userId="356ac5cb-933e-49bf-93ef-9ba6a0dd7434" providerId="ADAL" clId="{F91BF388-24E7-4DE2-B8CF-8FC0C9E05D6F}" dt="2022-07-26T13:49:09.075" v="5996" actId="1076"/>
        <pc:sldMkLst>
          <pc:docMk/>
          <pc:sldMk cId="429360573" sldId="259"/>
        </pc:sldMkLst>
        <pc:spChg chg="mod">
          <ac:chgData name="Kevin Young" userId="356ac5cb-933e-49bf-93ef-9ba6a0dd7434" providerId="ADAL" clId="{F91BF388-24E7-4DE2-B8CF-8FC0C9E05D6F}" dt="2022-07-25T18:41:34.113" v="3071" actId="20577"/>
          <ac:spMkLst>
            <pc:docMk/>
            <pc:sldMk cId="429360573" sldId="259"/>
            <ac:spMk id="2" creationId="{9BC2EE9E-5496-4433-A5C3-5418DDD79303}"/>
          </ac:spMkLst>
        </pc:spChg>
        <pc:spChg chg="mod">
          <ac:chgData name="Kevin Young" userId="356ac5cb-933e-49bf-93ef-9ba6a0dd7434" providerId="ADAL" clId="{F91BF388-24E7-4DE2-B8CF-8FC0C9E05D6F}" dt="2022-07-25T18:35:03.417" v="3054" actId="20577"/>
          <ac:spMkLst>
            <pc:docMk/>
            <pc:sldMk cId="429360573" sldId="259"/>
            <ac:spMk id="3" creationId="{34256B45-21A9-4824-A247-638F07842650}"/>
          </ac:spMkLst>
        </pc:spChg>
        <pc:spChg chg="del">
          <ac:chgData name="Kevin Young" userId="356ac5cb-933e-49bf-93ef-9ba6a0dd7434" providerId="ADAL" clId="{F91BF388-24E7-4DE2-B8CF-8FC0C9E05D6F}" dt="2022-07-25T16:41:40.115" v="1104" actId="931"/>
          <ac:spMkLst>
            <pc:docMk/>
            <pc:sldMk cId="429360573" sldId="259"/>
            <ac:spMk id="4" creationId="{A761C378-1619-4979-A2FD-D073FE4DC3CB}"/>
          </ac:spMkLst>
        </pc:spChg>
        <pc:spChg chg="add del mod">
          <ac:chgData name="Kevin Young" userId="356ac5cb-933e-49bf-93ef-9ba6a0dd7434" providerId="ADAL" clId="{F91BF388-24E7-4DE2-B8CF-8FC0C9E05D6F}" dt="2022-07-26T13:47:43.107" v="5936" actId="478"/>
          <ac:spMkLst>
            <pc:docMk/>
            <pc:sldMk cId="429360573" sldId="259"/>
            <ac:spMk id="5" creationId="{5B1BDA92-BD90-249E-CC2C-CEEA1AEBB27D}"/>
          </ac:spMkLst>
        </pc:spChg>
        <pc:spChg chg="del mod">
          <ac:chgData name="Kevin Young" userId="356ac5cb-933e-49bf-93ef-9ba6a0dd7434" providerId="ADAL" clId="{F91BF388-24E7-4DE2-B8CF-8FC0C9E05D6F}" dt="2022-07-25T18:34:44.426" v="3027" actId="931"/>
          <ac:spMkLst>
            <pc:docMk/>
            <pc:sldMk cId="429360573" sldId="259"/>
            <ac:spMk id="5" creationId="{AD2B7DA9-9587-4743-AFAA-5F569E22DFF8}"/>
          </ac:spMkLst>
        </pc:spChg>
        <pc:spChg chg="del mod">
          <ac:chgData name="Kevin Young" userId="356ac5cb-933e-49bf-93ef-9ba6a0dd7434" providerId="ADAL" clId="{F91BF388-24E7-4DE2-B8CF-8FC0C9E05D6F}" dt="2022-07-25T16:44:00.302" v="1296" actId="931"/>
          <ac:spMkLst>
            <pc:docMk/>
            <pc:sldMk cId="429360573" sldId="259"/>
            <ac:spMk id="6" creationId="{2BC993B2-86A6-4565-864D-BBE80A6B17C2}"/>
          </ac:spMkLst>
        </pc:spChg>
        <pc:spChg chg="del">
          <ac:chgData name="Kevin Young" userId="356ac5cb-933e-49bf-93ef-9ba6a0dd7434" providerId="ADAL" clId="{F91BF388-24E7-4DE2-B8CF-8FC0C9E05D6F}" dt="2022-07-25T16:42:51.272" v="1230" actId="478"/>
          <ac:spMkLst>
            <pc:docMk/>
            <pc:sldMk cId="429360573" sldId="259"/>
            <ac:spMk id="7" creationId="{AB665ACD-0FA4-4126-A58F-11273BC9EE88}"/>
          </ac:spMkLst>
        </pc:spChg>
        <pc:spChg chg="add del mod">
          <ac:chgData name="Kevin Young" userId="356ac5cb-933e-49bf-93ef-9ba6a0dd7434" providerId="ADAL" clId="{F91BF388-24E7-4DE2-B8CF-8FC0C9E05D6F}" dt="2022-07-26T13:47:45.955" v="5937" actId="478"/>
          <ac:spMkLst>
            <pc:docMk/>
            <pc:sldMk cId="429360573" sldId="259"/>
            <ac:spMk id="7" creationId="{AFBCA10D-FCFA-0FA1-5953-423155E4E621}"/>
          </ac:spMkLst>
        </pc:spChg>
        <pc:spChg chg="del">
          <ac:chgData name="Kevin Young" userId="356ac5cb-933e-49bf-93ef-9ba6a0dd7434" providerId="ADAL" clId="{F91BF388-24E7-4DE2-B8CF-8FC0C9E05D6F}" dt="2022-07-25T16:42:53.256" v="1232" actId="478"/>
          <ac:spMkLst>
            <pc:docMk/>
            <pc:sldMk cId="429360573" sldId="259"/>
            <ac:spMk id="8" creationId="{56231914-EB8D-43DE-BD42-EEB5A3D81E3B}"/>
          </ac:spMkLst>
        </pc:spChg>
        <pc:spChg chg="del">
          <ac:chgData name="Kevin Young" userId="356ac5cb-933e-49bf-93ef-9ba6a0dd7434" providerId="ADAL" clId="{F91BF388-24E7-4DE2-B8CF-8FC0C9E05D6F}" dt="2022-07-25T16:42:55.441" v="1234" actId="478"/>
          <ac:spMkLst>
            <pc:docMk/>
            <pc:sldMk cId="429360573" sldId="259"/>
            <ac:spMk id="9" creationId="{5DAFE17C-C905-4431-B878-2BBF0A0C4ECF}"/>
          </ac:spMkLst>
        </pc:spChg>
        <pc:spChg chg="mod">
          <ac:chgData name="Kevin Young" userId="356ac5cb-933e-49bf-93ef-9ba6a0dd7434" providerId="ADAL" clId="{F91BF388-24E7-4DE2-B8CF-8FC0C9E05D6F}" dt="2022-07-26T13:48:47.299" v="5995" actId="408"/>
          <ac:spMkLst>
            <pc:docMk/>
            <pc:sldMk cId="429360573" sldId="259"/>
            <ac:spMk id="10" creationId="{3D2D90AE-FB50-42C4-8538-9687A2829A55}"/>
          </ac:spMkLst>
        </pc:spChg>
        <pc:spChg chg="mod">
          <ac:chgData name="Kevin Young" userId="356ac5cb-933e-49bf-93ef-9ba6a0dd7434" providerId="ADAL" clId="{F91BF388-24E7-4DE2-B8CF-8FC0C9E05D6F}" dt="2022-07-26T13:47:57.074" v="5989" actId="1038"/>
          <ac:spMkLst>
            <pc:docMk/>
            <pc:sldMk cId="429360573" sldId="259"/>
            <ac:spMk id="11" creationId="{6D69EF6D-ED7C-4D4F-A919-DBA29D1932AB}"/>
          </ac:spMkLst>
        </pc:spChg>
        <pc:spChg chg="del">
          <ac:chgData name="Kevin Young" userId="356ac5cb-933e-49bf-93ef-9ba6a0dd7434" providerId="ADAL" clId="{F91BF388-24E7-4DE2-B8CF-8FC0C9E05D6F}" dt="2022-07-25T16:42:52.407" v="1231" actId="478"/>
          <ac:spMkLst>
            <pc:docMk/>
            <pc:sldMk cId="429360573" sldId="259"/>
            <ac:spMk id="12" creationId="{03F8F725-2F30-40B3-BF7F-62D22211AF55}"/>
          </ac:spMkLst>
        </pc:spChg>
        <pc:spChg chg="del">
          <ac:chgData name="Kevin Young" userId="356ac5cb-933e-49bf-93ef-9ba6a0dd7434" providerId="ADAL" clId="{F91BF388-24E7-4DE2-B8CF-8FC0C9E05D6F}" dt="2022-07-25T16:42:54.360" v="1233" actId="478"/>
          <ac:spMkLst>
            <pc:docMk/>
            <pc:sldMk cId="429360573" sldId="259"/>
            <ac:spMk id="13" creationId="{1DA5B40B-1250-4D45-B98B-F603D5AACD46}"/>
          </ac:spMkLst>
        </pc:spChg>
        <pc:spChg chg="del">
          <ac:chgData name="Kevin Young" userId="356ac5cb-933e-49bf-93ef-9ba6a0dd7434" providerId="ADAL" clId="{F91BF388-24E7-4DE2-B8CF-8FC0C9E05D6F}" dt="2022-07-25T16:42:56.449" v="1235" actId="478"/>
          <ac:spMkLst>
            <pc:docMk/>
            <pc:sldMk cId="429360573" sldId="259"/>
            <ac:spMk id="14" creationId="{F458F227-0ACE-4BBB-A907-4319511D9B96}"/>
          </ac:spMkLst>
        </pc:spChg>
        <pc:spChg chg="del mod">
          <ac:chgData name="Kevin Young" userId="356ac5cb-933e-49bf-93ef-9ba6a0dd7434" providerId="ADAL" clId="{F91BF388-24E7-4DE2-B8CF-8FC0C9E05D6F}" dt="2022-07-25T16:45:10.871" v="1299" actId="931"/>
          <ac:spMkLst>
            <pc:docMk/>
            <pc:sldMk cId="429360573" sldId="259"/>
            <ac:spMk id="15" creationId="{46052AD4-25C5-498F-B579-12C38C5C911A}"/>
          </ac:spMkLst>
        </pc:spChg>
        <pc:spChg chg="del">
          <ac:chgData name="Kevin Young" userId="356ac5cb-933e-49bf-93ef-9ba6a0dd7434" providerId="ADAL" clId="{F91BF388-24E7-4DE2-B8CF-8FC0C9E05D6F}" dt="2022-07-25T16:42:57.697" v="1236" actId="478"/>
          <ac:spMkLst>
            <pc:docMk/>
            <pc:sldMk cId="429360573" sldId="259"/>
            <ac:spMk id="16" creationId="{631B84BD-BAF2-44BA-9F78-51A12C238FA3}"/>
          </ac:spMkLst>
        </pc:spChg>
        <pc:spChg chg="del mod">
          <ac:chgData name="Kevin Young" userId="356ac5cb-933e-49bf-93ef-9ba6a0dd7434" providerId="ADAL" clId="{F91BF388-24E7-4DE2-B8CF-8FC0C9E05D6F}" dt="2022-07-26T13:47:39.575" v="5935" actId="478"/>
          <ac:spMkLst>
            <pc:docMk/>
            <pc:sldMk cId="429360573" sldId="259"/>
            <ac:spMk id="17" creationId="{D93B7965-2481-4D05-85EF-451BFA98C304}"/>
          </ac:spMkLst>
        </pc:spChg>
        <pc:spChg chg="del">
          <ac:chgData name="Kevin Young" userId="356ac5cb-933e-49bf-93ef-9ba6a0dd7434" providerId="ADAL" clId="{F91BF388-24E7-4DE2-B8CF-8FC0C9E05D6F}" dt="2022-07-25T16:42:58.984" v="1237" actId="478"/>
          <ac:spMkLst>
            <pc:docMk/>
            <pc:sldMk cId="429360573" sldId="259"/>
            <ac:spMk id="18" creationId="{5C0EA990-AF4D-4F27-AF16-7C9275CDA65D}"/>
          </ac:spMkLst>
        </pc:spChg>
        <pc:picChg chg="add mod">
          <ac:chgData name="Kevin Young" userId="356ac5cb-933e-49bf-93ef-9ba6a0dd7434" providerId="ADAL" clId="{F91BF388-24E7-4DE2-B8CF-8FC0C9E05D6F}" dt="2022-07-25T16:43:24.192" v="1293" actId="1036"/>
          <ac:picMkLst>
            <pc:docMk/>
            <pc:sldMk cId="429360573" sldId="259"/>
            <ac:picMk id="20" creationId="{C402C9DE-7EEA-4BB1-0D6F-D05827978298}"/>
          </ac:picMkLst>
        </pc:picChg>
        <pc:picChg chg="add mod">
          <ac:chgData name="Kevin Young" userId="356ac5cb-933e-49bf-93ef-9ba6a0dd7434" providerId="ADAL" clId="{F91BF388-24E7-4DE2-B8CF-8FC0C9E05D6F}" dt="2022-07-26T13:47:57.074" v="5989" actId="1038"/>
          <ac:picMkLst>
            <pc:docMk/>
            <pc:sldMk cId="429360573" sldId="259"/>
            <ac:picMk id="22" creationId="{97347EB8-35CF-9727-17DD-E184BA02213C}"/>
          </ac:picMkLst>
        </pc:picChg>
        <pc:picChg chg="add del mod">
          <ac:chgData name="Kevin Young" userId="356ac5cb-933e-49bf-93ef-9ba6a0dd7434" providerId="ADAL" clId="{F91BF388-24E7-4DE2-B8CF-8FC0C9E05D6F}" dt="2022-07-26T13:47:39.575" v="5935" actId="478"/>
          <ac:picMkLst>
            <pc:docMk/>
            <pc:sldMk cId="429360573" sldId="259"/>
            <ac:picMk id="24" creationId="{BBE4DD42-160D-480A-FE7C-AB5D32ABC572}"/>
          </ac:picMkLst>
        </pc:picChg>
        <pc:picChg chg="add mod">
          <ac:chgData name="Kevin Young" userId="356ac5cb-933e-49bf-93ef-9ba6a0dd7434" providerId="ADAL" clId="{F91BF388-24E7-4DE2-B8CF-8FC0C9E05D6F}" dt="2022-07-26T13:48:42.517" v="5994" actId="408"/>
          <ac:picMkLst>
            <pc:docMk/>
            <pc:sldMk cId="429360573" sldId="259"/>
            <ac:picMk id="26" creationId="{09BD3A92-53D0-D660-5B0D-6325626C590E}"/>
          </ac:picMkLst>
        </pc:picChg>
        <pc:picChg chg="add mod">
          <ac:chgData name="Kevin Young" userId="356ac5cb-933e-49bf-93ef-9ba6a0dd7434" providerId="ADAL" clId="{F91BF388-24E7-4DE2-B8CF-8FC0C9E05D6F}" dt="2022-07-26T13:49:09.075" v="5996" actId="1076"/>
          <ac:picMkLst>
            <pc:docMk/>
            <pc:sldMk cId="429360573" sldId="259"/>
            <ac:picMk id="28" creationId="{F14A7A20-2372-C69D-D79F-456DF99684F2}"/>
          </ac:picMkLst>
        </pc:picChg>
        <pc:picChg chg="add del">
          <ac:chgData name="Kevin Young" userId="356ac5cb-933e-49bf-93ef-9ba6a0dd7434" providerId="ADAL" clId="{F91BF388-24E7-4DE2-B8CF-8FC0C9E05D6F}" dt="2022-07-25T16:43:42.356" v="1295"/>
          <ac:picMkLst>
            <pc:docMk/>
            <pc:sldMk cId="429360573" sldId="259"/>
            <ac:picMk id="1026" creationId="{4FF4E3A8-2168-C741-D383-11FF34E33AA9}"/>
          </ac:picMkLst>
        </pc:picChg>
      </pc:sldChg>
      <pc:sldChg chg="modSp mod">
        <pc:chgData name="Kevin Young" userId="356ac5cb-933e-49bf-93ef-9ba6a0dd7434" providerId="ADAL" clId="{F91BF388-24E7-4DE2-B8CF-8FC0C9E05D6F}" dt="2022-07-25T19:32:16.296" v="4920" actId="20577"/>
        <pc:sldMkLst>
          <pc:docMk/>
          <pc:sldMk cId="653081025" sldId="260"/>
        </pc:sldMkLst>
        <pc:spChg chg="mod">
          <ac:chgData name="Kevin Young" userId="356ac5cb-933e-49bf-93ef-9ba6a0dd7434" providerId="ADAL" clId="{F91BF388-24E7-4DE2-B8CF-8FC0C9E05D6F}" dt="2022-07-25T19:32:16.296" v="4920" actId="20577"/>
          <ac:spMkLst>
            <pc:docMk/>
            <pc:sldMk cId="653081025" sldId="260"/>
            <ac:spMk id="3" creationId="{F9A05D3A-3BA4-429A-B02B-0236116D3C62}"/>
          </ac:spMkLst>
        </pc:spChg>
      </pc:sldChg>
      <pc:sldChg chg="modSp mod">
        <pc:chgData name="Kevin Young" userId="356ac5cb-933e-49bf-93ef-9ba6a0dd7434" providerId="ADAL" clId="{F91BF388-24E7-4DE2-B8CF-8FC0C9E05D6F}" dt="2022-07-25T19:30:21.735" v="4899" actId="20577"/>
        <pc:sldMkLst>
          <pc:docMk/>
          <pc:sldMk cId="2820604341" sldId="261"/>
        </pc:sldMkLst>
        <pc:spChg chg="mod">
          <ac:chgData name="Kevin Young" userId="356ac5cb-933e-49bf-93ef-9ba6a0dd7434" providerId="ADAL" clId="{F91BF388-24E7-4DE2-B8CF-8FC0C9E05D6F}" dt="2022-07-25T19:30:21.735" v="4899" actId="20577"/>
          <ac:spMkLst>
            <pc:docMk/>
            <pc:sldMk cId="2820604341" sldId="261"/>
            <ac:spMk id="3" creationId="{23ACA977-54EE-B9EC-F6F6-E832E785FEE3}"/>
          </ac:spMkLst>
        </pc:spChg>
      </pc:sldChg>
      <pc:sldChg chg="addSp delSp modSp mod">
        <pc:chgData name="Kevin Young" userId="356ac5cb-933e-49bf-93ef-9ba6a0dd7434" providerId="ADAL" clId="{F91BF388-24E7-4DE2-B8CF-8FC0C9E05D6F}" dt="2022-07-25T17:25:47.782" v="2705" actId="1076"/>
        <pc:sldMkLst>
          <pc:docMk/>
          <pc:sldMk cId="2455817172" sldId="262"/>
        </pc:sldMkLst>
        <pc:spChg chg="mod">
          <ac:chgData name="Kevin Young" userId="356ac5cb-933e-49bf-93ef-9ba6a0dd7434" providerId="ADAL" clId="{F91BF388-24E7-4DE2-B8CF-8FC0C9E05D6F}" dt="2022-07-25T16:22:00.745" v="328" actId="6549"/>
          <ac:spMkLst>
            <pc:docMk/>
            <pc:sldMk cId="2455817172" sldId="262"/>
            <ac:spMk id="2" creationId="{75974DB0-20ED-BE82-F024-DED843B096FA}"/>
          </ac:spMkLst>
        </pc:spChg>
        <pc:spChg chg="del mod">
          <ac:chgData name="Kevin Young" userId="356ac5cb-933e-49bf-93ef-9ba6a0dd7434" providerId="ADAL" clId="{F91BF388-24E7-4DE2-B8CF-8FC0C9E05D6F}" dt="2022-07-25T16:19:18.606" v="1" actId="3680"/>
          <ac:spMkLst>
            <pc:docMk/>
            <pc:sldMk cId="2455817172" sldId="262"/>
            <ac:spMk id="3" creationId="{0193660B-FD45-660B-4C26-67FDE27ABC7C}"/>
          </ac:spMkLst>
        </pc:spChg>
        <pc:graphicFrameChg chg="add mod ord modGraphic">
          <ac:chgData name="Kevin Young" userId="356ac5cb-933e-49bf-93ef-9ba6a0dd7434" providerId="ADAL" clId="{F91BF388-24E7-4DE2-B8CF-8FC0C9E05D6F}" dt="2022-07-25T17:25:47.782" v="2705" actId="1076"/>
          <ac:graphicFrameMkLst>
            <pc:docMk/>
            <pc:sldMk cId="2455817172" sldId="262"/>
            <ac:graphicFrameMk id="4" creationId="{177CAE40-868A-EDDC-E7A3-7519C22AB85C}"/>
          </ac:graphicFrameMkLst>
        </pc:graphicFrameChg>
      </pc:sldChg>
      <pc:sldChg chg="addSp delSp modSp mod ord">
        <pc:chgData name="Kevin Young" userId="356ac5cb-933e-49bf-93ef-9ba6a0dd7434" providerId="ADAL" clId="{F91BF388-24E7-4DE2-B8CF-8FC0C9E05D6F}" dt="2022-07-26T13:31:24.290" v="5900" actId="1037"/>
        <pc:sldMkLst>
          <pc:docMk/>
          <pc:sldMk cId="2643651728" sldId="263"/>
        </pc:sldMkLst>
        <pc:spChg chg="mod">
          <ac:chgData name="Kevin Young" userId="356ac5cb-933e-49bf-93ef-9ba6a0dd7434" providerId="ADAL" clId="{F91BF388-24E7-4DE2-B8CF-8FC0C9E05D6F}" dt="2022-07-25T16:48:36.394" v="1343" actId="6549"/>
          <ac:spMkLst>
            <pc:docMk/>
            <pc:sldMk cId="2643651728" sldId="263"/>
            <ac:spMk id="2" creationId="{D21D8F95-D7DA-D49B-A61C-022CC5828893}"/>
          </ac:spMkLst>
        </pc:spChg>
        <pc:spChg chg="mod">
          <ac:chgData name="Kevin Young" userId="356ac5cb-933e-49bf-93ef-9ba6a0dd7434" providerId="ADAL" clId="{F91BF388-24E7-4DE2-B8CF-8FC0C9E05D6F}" dt="2022-07-25T19:19:35.764" v="4247" actId="20577"/>
          <ac:spMkLst>
            <pc:docMk/>
            <pc:sldMk cId="2643651728" sldId="263"/>
            <ac:spMk id="3" creationId="{B05C9DCE-5B39-F7CB-03F2-79455C0D75A5}"/>
          </ac:spMkLst>
        </pc:spChg>
        <pc:picChg chg="add del mod">
          <ac:chgData name="Kevin Young" userId="356ac5cb-933e-49bf-93ef-9ba6a0dd7434" providerId="ADAL" clId="{F91BF388-24E7-4DE2-B8CF-8FC0C9E05D6F}" dt="2022-07-25T19:21:15.105" v="4250" actId="478"/>
          <ac:picMkLst>
            <pc:docMk/>
            <pc:sldMk cId="2643651728" sldId="263"/>
            <ac:picMk id="5" creationId="{7B5CCC84-869F-BD7D-7025-0388F5EC53E6}"/>
          </ac:picMkLst>
        </pc:picChg>
        <pc:picChg chg="add mod">
          <ac:chgData name="Kevin Young" userId="356ac5cb-933e-49bf-93ef-9ba6a0dd7434" providerId="ADAL" clId="{F91BF388-24E7-4DE2-B8CF-8FC0C9E05D6F}" dt="2022-07-26T13:31:24.290" v="5900" actId="1037"/>
          <ac:picMkLst>
            <pc:docMk/>
            <pc:sldMk cId="2643651728" sldId="263"/>
            <ac:picMk id="7" creationId="{7D58E9D7-136E-2446-55EC-50DF3AA94851}"/>
          </ac:picMkLst>
        </pc:picChg>
      </pc:sldChg>
      <pc:sldChg chg="modSp mod">
        <pc:chgData name="Kevin Young" userId="356ac5cb-933e-49bf-93ef-9ba6a0dd7434" providerId="ADAL" clId="{F91BF388-24E7-4DE2-B8CF-8FC0C9E05D6F}" dt="2022-07-25T19:37:05.467" v="5331" actId="20577"/>
        <pc:sldMkLst>
          <pc:docMk/>
          <pc:sldMk cId="2587454751" sldId="264"/>
        </pc:sldMkLst>
        <pc:spChg chg="mod">
          <ac:chgData name="Kevin Young" userId="356ac5cb-933e-49bf-93ef-9ba6a0dd7434" providerId="ADAL" clId="{F91BF388-24E7-4DE2-B8CF-8FC0C9E05D6F}" dt="2022-07-25T19:34:28.520" v="4924" actId="108"/>
          <ac:spMkLst>
            <pc:docMk/>
            <pc:sldMk cId="2587454751" sldId="264"/>
            <ac:spMk id="2" creationId="{E2ABCF34-D4F8-8097-353C-D392939C8A5E}"/>
          </ac:spMkLst>
        </pc:spChg>
        <pc:spChg chg="mod">
          <ac:chgData name="Kevin Young" userId="356ac5cb-933e-49bf-93ef-9ba6a0dd7434" providerId="ADAL" clId="{F91BF388-24E7-4DE2-B8CF-8FC0C9E05D6F}" dt="2022-07-25T19:37:05.467" v="5331" actId="20577"/>
          <ac:spMkLst>
            <pc:docMk/>
            <pc:sldMk cId="2587454751" sldId="264"/>
            <ac:spMk id="3" creationId="{1C59BD4D-B8C6-397D-ECBF-45744A8A8EBF}"/>
          </ac:spMkLst>
        </pc:spChg>
      </pc:sldChg>
      <pc:sldChg chg="addSp modSp mod">
        <pc:chgData name="Kevin Young" userId="356ac5cb-933e-49bf-93ef-9ba6a0dd7434" providerId="ADAL" clId="{F91BF388-24E7-4DE2-B8CF-8FC0C9E05D6F}" dt="2022-07-26T13:43:40.984" v="5934" actId="1036"/>
        <pc:sldMkLst>
          <pc:docMk/>
          <pc:sldMk cId="3006453556" sldId="265"/>
        </pc:sldMkLst>
        <pc:spChg chg="mod">
          <ac:chgData name="Kevin Young" userId="356ac5cb-933e-49bf-93ef-9ba6a0dd7434" providerId="ADAL" clId="{F91BF388-24E7-4DE2-B8CF-8FC0C9E05D6F}" dt="2022-07-25T17:24:55.740" v="2670" actId="20577"/>
          <ac:spMkLst>
            <pc:docMk/>
            <pc:sldMk cId="3006453556" sldId="265"/>
            <ac:spMk id="2" creationId="{D544CAC7-7ECB-30A1-E6A3-5F84AD00D32B}"/>
          </ac:spMkLst>
        </pc:spChg>
        <pc:spChg chg="mod">
          <ac:chgData name="Kevin Young" userId="356ac5cb-933e-49bf-93ef-9ba6a0dd7434" providerId="ADAL" clId="{F91BF388-24E7-4DE2-B8CF-8FC0C9E05D6F}" dt="2022-07-25T16:57:22.473" v="2187" actId="207"/>
          <ac:spMkLst>
            <pc:docMk/>
            <pc:sldMk cId="3006453556" sldId="265"/>
            <ac:spMk id="3" creationId="{E2AC3A43-423B-EC3D-A22E-D61BB71C2DEA}"/>
          </ac:spMkLst>
        </pc:spChg>
        <pc:graphicFrameChg chg="add mod modGraphic">
          <ac:chgData name="Kevin Young" userId="356ac5cb-933e-49bf-93ef-9ba6a0dd7434" providerId="ADAL" clId="{F91BF388-24E7-4DE2-B8CF-8FC0C9E05D6F}" dt="2022-07-26T13:43:40.984" v="5934" actId="1036"/>
          <ac:graphicFrameMkLst>
            <pc:docMk/>
            <pc:sldMk cId="3006453556" sldId="265"/>
            <ac:graphicFrameMk id="4" creationId="{7FB356D9-954E-1867-4FBF-6914F2697F95}"/>
          </ac:graphicFrameMkLst>
        </pc:graphicFrameChg>
      </pc:sldChg>
      <pc:sldChg chg="del">
        <pc:chgData name="Kevin Young" userId="356ac5cb-933e-49bf-93ef-9ba6a0dd7434" providerId="ADAL" clId="{F91BF388-24E7-4DE2-B8CF-8FC0C9E05D6F}" dt="2022-07-25T17:21:45.299" v="2505" actId="2696"/>
        <pc:sldMkLst>
          <pc:docMk/>
          <pc:sldMk cId="4145778534" sldId="266"/>
        </pc:sldMkLst>
      </pc:sldChg>
      <pc:sldChg chg="addSp modSp mod">
        <pc:chgData name="Kevin Young" userId="356ac5cb-933e-49bf-93ef-9ba6a0dd7434" providerId="ADAL" clId="{F91BF388-24E7-4DE2-B8CF-8FC0C9E05D6F}" dt="2022-07-25T17:59:45.658" v="3026" actId="20577"/>
        <pc:sldMkLst>
          <pc:docMk/>
          <pc:sldMk cId="2095682037" sldId="267"/>
        </pc:sldMkLst>
        <pc:spChg chg="mod">
          <ac:chgData name="Kevin Young" userId="356ac5cb-933e-49bf-93ef-9ba6a0dd7434" providerId="ADAL" clId="{F91BF388-24E7-4DE2-B8CF-8FC0C9E05D6F}" dt="2022-07-25T17:59:45.658" v="3026" actId="20577"/>
          <ac:spMkLst>
            <pc:docMk/>
            <pc:sldMk cId="2095682037" sldId="267"/>
            <ac:spMk id="2" creationId="{0E5E50E9-DAC4-01BD-9FCE-C6420BDB9C8B}"/>
          </ac:spMkLst>
        </pc:spChg>
        <pc:spChg chg="mod">
          <ac:chgData name="Kevin Young" userId="356ac5cb-933e-49bf-93ef-9ba6a0dd7434" providerId="ADAL" clId="{F91BF388-24E7-4DE2-B8CF-8FC0C9E05D6F}" dt="2022-07-25T16:34:35.484" v="983" actId="20577"/>
          <ac:spMkLst>
            <pc:docMk/>
            <pc:sldMk cId="2095682037" sldId="267"/>
            <ac:spMk id="3" creationId="{F0540A2F-DFFC-5A08-822D-FB114A724515}"/>
          </ac:spMkLst>
        </pc:spChg>
        <pc:graphicFrameChg chg="add mod modGraphic">
          <ac:chgData name="Kevin Young" userId="356ac5cb-933e-49bf-93ef-9ba6a0dd7434" providerId="ADAL" clId="{F91BF388-24E7-4DE2-B8CF-8FC0C9E05D6F}" dt="2022-07-25T16:35:12.955" v="992" actId="1076"/>
          <ac:graphicFrameMkLst>
            <pc:docMk/>
            <pc:sldMk cId="2095682037" sldId="267"/>
            <ac:graphicFrameMk id="4" creationId="{EDEAE99A-435C-531B-EED1-CE6009747C1D}"/>
          </ac:graphicFrameMkLst>
        </pc:graphicFrameChg>
      </pc:sldChg>
      <pc:sldChg chg="modSp mod">
        <pc:chgData name="Kevin Young" userId="356ac5cb-933e-49bf-93ef-9ba6a0dd7434" providerId="ADAL" clId="{F91BF388-24E7-4DE2-B8CF-8FC0C9E05D6F}" dt="2022-07-26T02:41:54.311" v="5842" actId="207"/>
        <pc:sldMkLst>
          <pc:docMk/>
          <pc:sldMk cId="4244480889" sldId="269"/>
        </pc:sldMkLst>
        <pc:spChg chg="mod">
          <ac:chgData name="Kevin Young" userId="356ac5cb-933e-49bf-93ef-9ba6a0dd7434" providerId="ADAL" clId="{F91BF388-24E7-4DE2-B8CF-8FC0C9E05D6F}" dt="2022-07-25T17:31:03.600" v="2735" actId="6549"/>
          <ac:spMkLst>
            <pc:docMk/>
            <pc:sldMk cId="4244480889" sldId="269"/>
            <ac:spMk id="2" creationId="{8E19E2F8-83E1-3AC5-6137-F4A062C41E36}"/>
          </ac:spMkLst>
        </pc:spChg>
        <pc:spChg chg="mod">
          <ac:chgData name="Kevin Young" userId="356ac5cb-933e-49bf-93ef-9ba6a0dd7434" providerId="ADAL" clId="{F91BF388-24E7-4DE2-B8CF-8FC0C9E05D6F}" dt="2022-07-26T02:41:54.311" v="5842" actId="207"/>
          <ac:spMkLst>
            <pc:docMk/>
            <pc:sldMk cId="4244480889" sldId="269"/>
            <ac:spMk id="3" creationId="{E19F05E7-A52C-2B18-B19F-382272AE0826}"/>
          </ac:spMkLst>
        </pc:spChg>
      </pc:sldChg>
      <pc:sldChg chg="modSp del mod">
        <pc:chgData name="Kevin Young" userId="356ac5cb-933e-49bf-93ef-9ba6a0dd7434" providerId="ADAL" clId="{F91BF388-24E7-4DE2-B8CF-8FC0C9E05D6F}" dt="2022-07-25T17:25:27.100" v="2704" actId="2696"/>
        <pc:sldMkLst>
          <pc:docMk/>
          <pc:sldMk cId="1702171517" sldId="270"/>
        </pc:sldMkLst>
        <pc:spChg chg="mod">
          <ac:chgData name="Kevin Young" userId="356ac5cb-933e-49bf-93ef-9ba6a0dd7434" providerId="ADAL" clId="{F91BF388-24E7-4DE2-B8CF-8FC0C9E05D6F}" dt="2022-07-25T16:53:27.322" v="1678" actId="207"/>
          <ac:spMkLst>
            <pc:docMk/>
            <pc:sldMk cId="1702171517" sldId="270"/>
            <ac:spMk id="2" creationId="{89A25991-3F51-5268-A734-6357F78EAC84}"/>
          </ac:spMkLst>
        </pc:spChg>
        <pc:spChg chg="mod">
          <ac:chgData name="Kevin Young" userId="356ac5cb-933e-49bf-93ef-9ba6a0dd7434" providerId="ADAL" clId="{F91BF388-24E7-4DE2-B8CF-8FC0C9E05D6F}" dt="2022-07-25T16:53:24.142" v="1677" actId="207"/>
          <ac:spMkLst>
            <pc:docMk/>
            <pc:sldMk cId="1702171517" sldId="270"/>
            <ac:spMk id="3" creationId="{A55E4908-DC1B-C1FD-7A8A-AC75722A9E9F}"/>
          </ac:spMkLst>
        </pc:spChg>
      </pc:sldChg>
      <pc:sldChg chg="addSp delSp modSp new mod ord">
        <pc:chgData name="Kevin Young" userId="356ac5cb-933e-49bf-93ef-9ba6a0dd7434" providerId="ADAL" clId="{F91BF388-24E7-4DE2-B8CF-8FC0C9E05D6F}" dt="2022-07-25T18:45:55.080" v="3128" actId="20577"/>
        <pc:sldMkLst>
          <pc:docMk/>
          <pc:sldMk cId="2368710700" sldId="271"/>
        </pc:sldMkLst>
        <pc:spChg chg="mod">
          <ac:chgData name="Kevin Young" userId="356ac5cb-933e-49bf-93ef-9ba6a0dd7434" providerId="ADAL" clId="{F91BF388-24E7-4DE2-B8CF-8FC0C9E05D6F}" dt="2022-07-25T18:45:55.080" v="3128" actId="20577"/>
          <ac:spMkLst>
            <pc:docMk/>
            <pc:sldMk cId="2368710700" sldId="271"/>
            <ac:spMk id="2" creationId="{3E0FA288-05A2-4ADE-8C6A-D960F93CCEBC}"/>
          </ac:spMkLst>
        </pc:spChg>
        <pc:spChg chg="del mod">
          <ac:chgData name="Kevin Young" userId="356ac5cb-933e-49bf-93ef-9ba6a0dd7434" providerId="ADAL" clId="{F91BF388-24E7-4DE2-B8CF-8FC0C9E05D6F}" dt="2022-07-25T17:34:50.640" v="2784" actId="931"/>
          <ac:spMkLst>
            <pc:docMk/>
            <pc:sldMk cId="2368710700" sldId="271"/>
            <ac:spMk id="3" creationId="{DC7AEFED-202F-468D-D7DB-BE8CAB5E5935}"/>
          </ac:spMkLst>
        </pc:spChg>
        <pc:spChg chg="add del mod">
          <ac:chgData name="Kevin Young" userId="356ac5cb-933e-49bf-93ef-9ba6a0dd7434" providerId="ADAL" clId="{F91BF388-24E7-4DE2-B8CF-8FC0C9E05D6F}" dt="2022-07-25T18:44:24.533" v="3075" actId="931"/>
          <ac:spMkLst>
            <pc:docMk/>
            <pc:sldMk cId="2368710700" sldId="271"/>
            <ac:spMk id="8" creationId="{68CB7AB0-5191-45DC-317A-946FAAA12CC4}"/>
          </ac:spMkLst>
        </pc:spChg>
        <pc:picChg chg="add del mod modCrop">
          <ac:chgData name="Kevin Young" userId="356ac5cb-933e-49bf-93ef-9ba6a0dd7434" providerId="ADAL" clId="{F91BF388-24E7-4DE2-B8CF-8FC0C9E05D6F}" dt="2022-07-25T18:41:52.730" v="3074" actId="478"/>
          <ac:picMkLst>
            <pc:docMk/>
            <pc:sldMk cId="2368710700" sldId="271"/>
            <ac:picMk id="5" creationId="{10441B2A-5F21-8699-F13F-9AA71FDE8A59}"/>
          </ac:picMkLst>
        </pc:picChg>
        <pc:picChg chg="add mod">
          <ac:chgData name="Kevin Young" userId="356ac5cb-933e-49bf-93ef-9ba6a0dd7434" providerId="ADAL" clId="{F91BF388-24E7-4DE2-B8CF-8FC0C9E05D6F}" dt="2022-07-25T17:37:05.861" v="2842" actId="1035"/>
          <ac:picMkLst>
            <pc:docMk/>
            <pc:sldMk cId="2368710700" sldId="271"/>
            <ac:picMk id="6" creationId="{C87566CE-973C-D223-5D33-CBA4F1B53C43}"/>
          </ac:picMkLst>
        </pc:picChg>
        <pc:picChg chg="add mod modCrop">
          <ac:chgData name="Kevin Young" userId="356ac5cb-933e-49bf-93ef-9ba6a0dd7434" providerId="ADAL" clId="{F91BF388-24E7-4DE2-B8CF-8FC0C9E05D6F}" dt="2022-07-25T18:44:51.541" v="3084" actId="1076"/>
          <ac:picMkLst>
            <pc:docMk/>
            <pc:sldMk cId="2368710700" sldId="271"/>
            <ac:picMk id="10" creationId="{3851A9F1-01BB-2D71-E74F-694F7E156413}"/>
          </ac:picMkLst>
        </pc:picChg>
      </pc:sldChg>
      <pc:sldChg chg="addSp delSp modSp new mod">
        <pc:chgData name="Kevin Young" userId="356ac5cb-933e-49bf-93ef-9ba6a0dd7434" providerId="ADAL" clId="{F91BF388-24E7-4DE2-B8CF-8FC0C9E05D6F}" dt="2022-07-25T16:39:33.649" v="1071" actId="20577"/>
        <pc:sldMkLst>
          <pc:docMk/>
          <pc:sldMk cId="119730189" sldId="272"/>
        </pc:sldMkLst>
        <pc:spChg chg="mod">
          <ac:chgData name="Kevin Young" userId="356ac5cb-933e-49bf-93ef-9ba6a0dd7434" providerId="ADAL" clId="{F91BF388-24E7-4DE2-B8CF-8FC0C9E05D6F}" dt="2022-07-25T16:39:33.649" v="1071" actId="20577"/>
          <ac:spMkLst>
            <pc:docMk/>
            <pc:sldMk cId="119730189" sldId="272"/>
            <ac:spMk id="2" creationId="{68ED19C8-6D03-5197-2E1A-1FB1E5F59132}"/>
          </ac:spMkLst>
        </pc:spChg>
        <pc:spChg chg="del">
          <ac:chgData name="Kevin Young" userId="356ac5cb-933e-49bf-93ef-9ba6a0dd7434" providerId="ADAL" clId="{F91BF388-24E7-4DE2-B8CF-8FC0C9E05D6F}" dt="2022-07-25T16:38:48.620" v="1018" actId="931"/>
          <ac:spMkLst>
            <pc:docMk/>
            <pc:sldMk cId="119730189" sldId="272"/>
            <ac:spMk id="3" creationId="{4CDAE76B-D2BF-2E07-89BC-5A59296CF2B0}"/>
          </ac:spMkLst>
        </pc:spChg>
        <pc:picChg chg="add mod modCrop">
          <ac:chgData name="Kevin Young" userId="356ac5cb-933e-49bf-93ef-9ba6a0dd7434" providerId="ADAL" clId="{F91BF388-24E7-4DE2-B8CF-8FC0C9E05D6F}" dt="2022-07-25T16:39:16.053" v="1026" actId="1076"/>
          <ac:picMkLst>
            <pc:docMk/>
            <pc:sldMk cId="119730189" sldId="272"/>
            <ac:picMk id="5" creationId="{CEB18CBA-BF1F-7AA3-BB95-6B50C611FB85}"/>
          </ac:picMkLst>
        </pc:picChg>
      </pc:sldChg>
      <pc:sldChg chg="addSp delSp modSp new mod">
        <pc:chgData name="Kevin Young" userId="356ac5cb-933e-49bf-93ef-9ba6a0dd7434" providerId="ADAL" clId="{F91BF388-24E7-4DE2-B8CF-8FC0C9E05D6F}" dt="2022-07-25T16:40:22.786" v="1085" actId="1076"/>
        <pc:sldMkLst>
          <pc:docMk/>
          <pc:sldMk cId="1326443317" sldId="273"/>
        </pc:sldMkLst>
        <pc:spChg chg="mod">
          <ac:chgData name="Kevin Young" userId="356ac5cb-933e-49bf-93ef-9ba6a0dd7434" providerId="ADAL" clId="{F91BF388-24E7-4DE2-B8CF-8FC0C9E05D6F}" dt="2022-07-25T16:39:58.681" v="1075" actId="20577"/>
          <ac:spMkLst>
            <pc:docMk/>
            <pc:sldMk cId="1326443317" sldId="273"/>
            <ac:spMk id="2" creationId="{60992032-3D93-8263-DC5F-38A4150E09BD}"/>
          </ac:spMkLst>
        </pc:spChg>
        <pc:spChg chg="del">
          <ac:chgData name="Kevin Young" userId="356ac5cb-933e-49bf-93ef-9ba6a0dd7434" providerId="ADAL" clId="{F91BF388-24E7-4DE2-B8CF-8FC0C9E05D6F}" dt="2022-07-25T16:40:03.936" v="1076" actId="931"/>
          <ac:spMkLst>
            <pc:docMk/>
            <pc:sldMk cId="1326443317" sldId="273"/>
            <ac:spMk id="3" creationId="{40472B14-B6E2-8B66-7174-70E24227340F}"/>
          </ac:spMkLst>
        </pc:spChg>
        <pc:picChg chg="add mod modCrop">
          <ac:chgData name="Kevin Young" userId="356ac5cb-933e-49bf-93ef-9ba6a0dd7434" providerId="ADAL" clId="{F91BF388-24E7-4DE2-B8CF-8FC0C9E05D6F}" dt="2022-07-25T16:40:22.786" v="1085" actId="1076"/>
          <ac:picMkLst>
            <pc:docMk/>
            <pc:sldMk cId="1326443317" sldId="273"/>
            <ac:picMk id="5" creationId="{9D5B9D41-48D2-B460-34AC-3E152FD89093}"/>
          </ac:picMkLst>
        </pc:picChg>
      </pc:sldChg>
      <pc:sldChg chg="addSp delSp modSp new mod">
        <pc:chgData name="Kevin Young" userId="356ac5cb-933e-49bf-93ef-9ba6a0dd7434" providerId="ADAL" clId="{F91BF388-24E7-4DE2-B8CF-8FC0C9E05D6F}" dt="2022-07-25T17:38:33.698" v="2855" actId="1076"/>
        <pc:sldMkLst>
          <pc:docMk/>
          <pc:sldMk cId="2592746795" sldId="274"/>
        </pc:sldMkLst>
        <pc:spChg chg="mod">
          <ac:chgData name="Kevin Young" userId="356ac5cb-933e-49bf-93ef-9ba6a0dd7434" providerId="ADAL" clId="{F91BF388-24E7-4DE2-B8CF-8FC0C9E05D6F}" dt="2022-07-25T16:47:43.012" v="1334" actId="20577"/>
          <ac:spMkLst>
            <pc:docMk/>
            <pc:sldMk cId="2592746795" sldId="274"/>
            <ac:spMk id="2" creationId="{C104B62E-5270-998C-C8C0-581493611BC1}"/>
          </ac:spMkLst>
        </pc:spChg>
        <pc:spChg chg="del">
          <ac:chgData name="Kevin Young" userId="356ac5cb-933e-49bf-93ef-9ba6a0dd7434" providerId="ADAL" clId="{F91BF388-24E7-4DE2-B8CF-8FC0C9E05D6F}" dt="2022-07-25T17:38:15.842" v="2846" actId="931"/>
          <ac:spMkLst>
            <pc:docMk/>
            <pc:sldMk cId="2592746795" sldId="274"/>
            <ac:spMk id="3" creationId="{FE926306-6C1A-FFB0-E5C9-FA79A983EC41}"/>
          </ac:spMkLst>
        </pc:spChg>
        <pc:picChg chg="add mod">
          <ac:chgData name="Kevin Young" userId="356ac5cb-933e-49bf-93ef-9ba6a0dd7434" providerId="ADAL" clId="{F91BF388-24E7-4DE2-B8CF-8FC0C9E05D6F}" dt="2022-07-25T17:37:34.034" v="2845" actId="1076"/>
          <ac:picMkLst>
            <pc:docMk/>
            <pc:sldMk cId="2592746795" sldId="274"/>
            <ac:picMk id="5" creationId="{21B327C3-E137-FF19-00E9-968711767AD2}"/>
          </ac:picMkLst>
        </pc:picChg>
        <pc:picChg chg="add mod modCrop">
          <ac:chgData name="Kevin Young" userId="356ac5cb-933e-49bf-93ef-9ba6a0dd7434" providerId="ADAL" clId="{F91BF388-24E7-4DE2-B8CF-8FC0C9E05D6F}" dt="2022-07-25T17:38:33.698" v="2855" actId="1076"/>
          <ac:picMkLst>
            <pc:docMk/>
            <pc:sldMk cId="2592746795" sldId="274"/>
            <ac:picMk id="7" creationId="{FFE7D16A-6FB8-E00C-EDE8-282E788AAEB9}"/>
          </ac:picMkLst>
        </pc:picChg>
      </pc:sldChg>
      <pc:sldChg chg="addSp delSp modSp new mod ord">
        <pc:chgData name="Kevin Young" userId="356ac5cb-933e-49bf-93ef-9ba6a0dd7434" providerId="ADAL" clId="{F91BF388-24E7-4DE2-B8CF-8FC0C9E05D6F}" dt="2022-07-25T17:30:27.258" v="2727"/>
        <pc:sldMkLst>
          <pc:docMk/>
          <pc:sldMk cId="1283294244" sldId="275"/>
        </pc:sldMkLst>
        <pc:spChg chg="mod">
          <ac:chgData name="Kevin Young" userId="356ac5cb-933e-49bf-93ef-9ba6a0dd7434" providerId="ADAL" clId="{F91BF388-24E7-4DE2-B8CF-8FC0C9E05D6F}" dt="2022-07-25T17:09:12.086" v="2296"/>
          <ac:spMkLst>
            <pc:docMk/>
            <pc:sldMk cId="1283294244" sldId="275"/>
            <ac:spMk id="2" creationId="{9DE4BF28-5E64-B73C-A652-B79B6ECC969D}"/>
          </ac:spMkLst>
        </pc:spChg>
        <pc:spChg chg="del">
          <ac:chgData name="Kevin Young" userId="356ac5cb-933e-49bf-93ef-9ba6a0dd7434" providerId="ADAL" clId="{F91BF388-24E7-4DE2-B8CF-8FC0C9E05D6F}" dt="2022-07-25T17:28:51.465" v="2706" actId="931"/>
          <ac:spMkLst>
            <pc:docMk/>
            <pc:sldMk cId="1283294244" sldId="275"/>
            <ac:spMk id="3" creationId="{201CDC49-5497-8DB1-AA7D-BDDE3FC747B0}"/>
          </ac:spMkLst>
        </pc:spChg>
        <pc:picChg chg="add mod modCrop">
          <ac:chgData name="Kevin Young" userId="356ac5cb-933e-49bf-93ef-9ba6a0dd7434" providerId="ADAL" clId="{F91BF388-24E7-4DE2-B8CF-8FC0C9E05D6F}" dt="2022-07-25T17:29:49.912" v="2724" actId="14100"/>
          <ac:picMkLst>
            <pc:docMk/>
            <pc:sldMk cId="1283294244" sldId="275"/>
            <ac:picMk id="5" creationId="{B8BA010A-ADD7-EB1D-ECB7-41445581E367}"/>
          </ac:picMkLst>
        </pc:picChg>
      </pc:sldChg>
      <pc:sldChg chg="addSp delSp modSp new mod ord">
        <pc:chgData name="Kevin Young" userId="356ac5cb-933e-49bf-93ef-9ba6a0dd7434" providerId="ADAL" clId="{F91BF388-24E7-4DE2-B8CF-8FC0C9E05D6F}" dt="2022-07-25T18:46:02.657" v="3130" actId="6549"/>
        <pc:sldMkLst>
          <pc:docMk/>
          <pc:sldMk cId="2889572427" sldId="276"/>
        </pc:sldMkLst>
        <pc:spChg chg="mod">
          <ac:chgData name="Kevin Young" userId="356ac5cb-933e-49bf-93ef-9ba6a0dd7434" providerId="ADAL" clId="{F91BF388-24E7-4DE2-B8CF-8FC0C9E05D6F}" dt="2022-07-25T18:46:02.657" v="3130" actId="6549"/>
          <ac:spMkLst>
            <pc:docMk/>
            <pc:sldMk cId="2889572427" sldId="276"/>
            <ac:spMk id="2" creationId="{BFFBF725-1919-0DC2-3BEF-CAB919233AC0}"/>
          </ac:spMkLst>
        </pc:spChg>
        <pc:spChg chg="del">
          <ac:chgData name="Kevin Young" userId="356ac5cb-933e-49bf-93ef-9ba6a0dd7434" providerId="ADAL" clId="{F91BF388-24E7-4DE2-B8CF-8FC0C9E05D6F}" dt="2022-07-25T17:35:39.780" v="2794" actId="931"/>
          <ac:spMkLst>
            <pc:docMk/>
            <pc:sldMk cId="2889572427" sldId="276"/>
            <ac:spMk id="3" creationId="{66D0289A-8601-A871-C1CB-F2246E9E9875}"/>
          </ac:spMkLst>
        </pc:spChg>
        <pc:spChg chg="add del mod">
          <ac:chgData name="Kevin Young" userId="356ac5cb-933e-49bf-93ef-9ba6a0dd7434" providerId="ADAL" clId="{F91BF388-24E7-4DE2-B8CF-8FC0C9E05D6F}" dt="2022-07-25T18:45:02.922" v="3087" actId="931"/>
          <ac:spMkLst>
            <pc:docMk/>
            <pc:sldMk cId="2889572427" sldId="276"/>
            <ac:spMk id="8" creationId="{EDB0CA08-7AED-E783-B662-F80CBC510F98}"/>
          </ac:spMkLst>
        </pc:spChg>
        <pc:picChg chg="add del mod modCrop">
          <ac:chgData name="Kevin Young" userId="356ac5cb-933e-49bf-93ef-9ba6a0dd7434" providerId="ADAL" clId="{F91BF388-24E7-4DE2-B8CF-8FC0C9E05D6F}" dt="2022-07-25T18:41:50.434" v="3073" actId="478"/>
          <ac:picMkLst>
            <pc:docMk/>
            <pc:sldMk cId="2889572427" sldId="276"/>
            <ac:picMk id="5" creationId="{24E9F658-E8D9-2868-CD80-F530873985E4}"/>
          </ac:picMkLst>
        </pc:picChg>
        <pc:picChg chg="add mod">
          <ac:chgData name="Kevin Young" userId="356ac5cb-933e-49bf-93ef-9ba6a0dd7434" providerId="ADAL" clId="{F91BF388-24E7-4DE2-B8CF-8FC0C9E05D6F}" dt="2022-07-25T17:37:10.690" v="2844"/>
          <ac:picMkLst>
            <pc:docMk/>
            <pc:sldMk cId="2889572427" sldId="276"/>
            <ac:picMk id="7" creationId="{8229A5FD-008A-8430-8CDB-586DE213F11D}"/>
          </ac:picMkLst>
        </pc:picChg>
        <pc:picChg chg="add mod modCrop">
          <ac:chgData name="Kevin Young" userId="356ac5cb-933e-49bf-93ef-9ba6a0dd7434" providerId="ADAL" clId="{F91BF388-24E7-4DE2-B8CF-8FC0C9E05D6F}" dt="2022-07-25T18:45:19.745" v="3094" actId="1076"/>
          <ac:picMkLst>
            <pc:docMk/>
            <pc:sldMk cId="2889572427" sldId="276"/>
            <ac:picMk id="10" creationId="{51E742DE-7E9F-30C1-07D9-0968CD8CFFF8}"/>
          </ac:picMkLst>
        </pc:picChg>
        <pc:picChg chg="add del mod">
          <ac:chgData name="Kevin Young" userId="356ac5cb-933e-49bf-93ef-9ba6a0dd7434" providerId="ADAL" clId="{F91BF388-24E7-4DE2-B8CF-8FC0C9E05D6F}" dt="2022-07-25T17:37:10.542" v="2843" actId="478"/>
          <ac:picMkLst>
            <pc:docMk/>
            <pc:sldMk cId="2889572427" sldId="276"/>
            <ac:picMk id="2050" creationId="{6F43F1F7-846E-CCD7-D1F9-0152E1DCF817}"/>
          </ac:picMkLst>
        </pc:picChg>
      </pc:sldChg>
      <pc:sldChg chg="modSp new mod ord">
        <pc:chgData name="Kevin Young" userId="356ac5cb-933e-49bf-93ef-9ba6a0dd7434" providerId="ADAL" clId="{F91BF388-24E7-4DE2-B8CF-8FC0C9E05D6F}" dt="2022-07-25T18:56:20.410" v="3685" actId="20577"/>
        <pc:sldMkLst>
          <pc:docMk/>
          <pc:sldMk cId="28834919" sldId="277"/>
        </pc:sldMkLst>
        <pc:spChg chg="mod">
          <ac:chgData name="Kevin Young" userId="356ac5cb-933e-49bf-93ef-9ba6a0dd7434" providerId="ADAL" clId="{F91BF388-24E7-4DE2-B8CF-8FC0C9E05D6F}" dt="2022-07-25T18:55:17.318" v="3632" actId="108"/>
          <ac:spMkLst>
            <pc:docMk/>
            <pc:sldMk cId="28834919" sldId="277"/>
            <ac:spMk id="2" creationId="{E4A2A097-57FF-A396-82B8-18095DC2009E}"/>
          </ac:spMkLst>
        </pc:spChg>
        <pc:spChg chg="mod">
          <ac:chgData name="Kevin Young" userId="356ac5cb-933e-49bf-93ef-9ba6a0dd7434" providerId="ADAL" clId="{F91BF388-24E7-4DE2-B8CF-8FC0C9E05D6F}" dt="2022-07-25T18:56:20.410" v="3685" actId="20577"/>
          <ac:spMkLst>
            <pc:docMk/>
            <pc:sldMk cId="28834919" sldId="277"/>
            <ac:spMk id="3" creationId="{4602DEB3-18BD-D40B-5C55-C0CBCF7818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53A88-9AA6-1D4F-AA1D-719664C5F31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CA06F-8067-184F-AB15-DFD91BC8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C8F2-FAC5-654E-BE87-6F430954788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A0C53-7CC0-8947-9302-E6532FF47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626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>
              <a:buNone/>
              <a:defRPr sz="16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4114800"/>
            <a:ext cx="12192000" cy="1447800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4391473"/>
            <a:ext cx="10566400" cy="584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5081478"/>
            <a:ext cx="10566400" cy="4811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 Narrow" panose="020B0606020202030204" pitchFamily="34" charset="0"/>
              </a:defRPr>
            </a:lvl2pPr>
            <a:lvl3pPr>
              <a:defRPr sz="1400">
                <a:latin typeface="Arial Narrow" panose="020B0606020202030204" pitchFamily="34" charset="0"/>
              </a:defRPr>
            </a:lvl3pPr>
            <a:lvl4pPr>
              <a:defRPr sz="1400">
                <a:latin typeface="Arial Narrow" panose="020B0606020202030204" pitchFamily="34" charset="0"/>
              </a:defRPr>
            </a:lvl4pPr>
            <a:lvl5pPr>
              <a:defRPr sz="1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2" name="Picture 11" descr="BBW single line_Cool_Gr_11U_outlines.ai">
            <a:extLst>
              <a:ext uri="{FF2B5EF4-FFF2-40B4-BE49-F238E27FC236}">
                <a16:creationId xmlns:a16="http://schemas.microsoft.com/office/drawing/2014/main" id="{275D254F-7E94-484C-A006-9A1A4CB4A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F878E-976D-4548-9FB8-5A465DAB1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11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1C665-9264-4895-8EFC-CEEFB21085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065320"/>
            <a:ext cx="10541000" cy="3986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52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68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CA67-5C1C-4F2B-BABD-BCBB4B1B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D1289-4908-47E7-813A-88084A774D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799" y="1047766"/>
            <a:ext cx="5188752" cy="490027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0F8113D-4123-4D27-9781-B05480893F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5048" y="1067140"/>
            <a:ext cx="5188752" cy="488089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04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/gray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5C5299-EB91-428F-9076-A1B5B6520AA7}"/>
              </a:ext>
            </a:extLst>
          </p:cNvPr>
          <p:cNvSpPr/>
          <p:nvPr userDrawn="1"/>
        </p:nvSpPr>
        <p:spPr>
          <a:xfrm>
            <a:off x="0" y="6178858"/>
            <a:ext cx="12192000" cy="679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EC2B6BC-0A56-4517-AEF5-F0D3AA3F9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87" y="6269397"/>
            <a:ext cx="357256" cy="44243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9FD1FEA-1600-4127-BE19-7D32A7906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22" t="35660" r="6384" b="37851"/>
          <a:stretch/>
        </p:blipFill>
        <p:spPr>
          <a:xfrm>
            <a:off x="9480216" y="6487466"/>
            <a:ext cx="1967345" cy="3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6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wo Column Content w/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CA67-5C1C-4F2B-BABD-BCBB4B1B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D1289-4908-47E7-813A-88084A774D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799" y="1047766"/>
            <a:ext cx="5188752" cy="490027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0F8113D-4123-4D27-9781-B05480893F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5048" y="1067140"/>
            <a:ext cx="5188752" cy="488089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32E19-3996-42F1-A93C-F6608D38E0C9}"/>
              </a:ext>
            </a:extLst>
          </p:cNvPr>
          <p:cNvSpPr/>
          <p:nvPr userDrawn="1"/>
        </p:nvSpPr>
        <p:spPr>
          <a:xfrm>
            <a:off x="0" y="6178858"/>
            <a:ext cx="12192000" cy="679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0FBA7DE-875D-4FB5-A6DD-E455312AD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87" y="6269397"/>
            <a:ext cx="357256" cy="44243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206F0AE-342E-4EC2-9390-F8CB71B7A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22" t="35660" r="6384" b="37851"/>
          <a:stretch/>
        </p:blipFill>
        <p:spPr>
          <a:xfrm>
            <a:off x="9480216" y="6487466"/>
            <a:ext cx="1967345" cy="3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7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/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C775D-B0A1-4408-B8E9-D2B4460631CB}"/>
              </a:ext>
            </a:extLst>
          </p:cNvPr>
          <p:cNvSpPr/>
          <p:nvPr userDrawn="1"/>
        </p:nvSpPr>
        <p:spPr>
          <a:xfrm>
            <a:off x="0" y="6178858"/>
            <a:ext cx="12192000" cy="679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8D70E80-0AD4-4CCA-B631-2AC72A192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87" y="6269397"/>
            <a:ext cx="357256" cy="44243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BF5266F-147E-434A-B7E4-98479945B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22" t="35660" r="6384" b="37851"/>
          <a:stretch/>
        </p:blipFill>
        <p:spPr>
          <a:xfrm>
            <a:off x="9480216" y="6487466"/>
            <a:ext cx="1967345" cy="3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11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723900"/>
            <a:ext cx="12192000" cy="474421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>
              <a:buNone/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1333500"/>
            <a:ext cx="10566400" cy="35493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6" name="Picture 5" descr="BBW single line_Cool_Gr_11U_outlines.ai">
            <a:extLst>
              <a:ext uri="{FF2B5EF4-FFF2-40B4-BE49-F238E27FC236}">
                <a16:creationId xmlns:a16="http://schemas.microsoft.com/office/drawing/2014/main" id="{B0188CEF-BB60-4BE5-BE41-B02AF0CD3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3552D-5A93-477E-8FF5-43567F5F9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1C665-9264-4895-8EFC-CEEFB21085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065320"/>
            <a:ext cx="10541000" cy="39860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BBW single line_Cool_Gr_11U_outlines.ai">
            <a:extLst>
              <a:ext uri="{FF2B5EF4-FFF2-40B4-BE49-F238E27FC236}">
                <a16:creationId xmlns:a16="http://schemas.microsoft.com/office/drawing/2014/main" id="{9DC5FF33-8082-4199-96FE-541A9E5B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39D72-7AD6-4C22-8938-4EFDFDE096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22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EBC-1D1E-4832-9150-E60A364B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1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7A2F22B-F392-4FDC-93F1-4C3ECF985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63339"/>
          <a:stretch/>
        </p:blipFill>
        <p:spPr>
          <a:xfrm>
            <a:off x="668445" y="1637608"/>
            <a:ext cx="10931929" cy="40981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2562F6-4525-4972-A758-05ABA387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41000" cy="47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50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57DAE7A-3D70-4CE0-82AF-47273A137F6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624412" y="2913319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91D01A9-F85E-45BD-9CD5-0E4C9218D36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76175" y="132795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296311B-9B09-4D82-B18C-1A252B40963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8213" y="132795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ED7457D-E948-453A-B1D4-AA63030D72B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720251" y="132795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B3A9629-8BB9-4355-A171-EAE3A66F72F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76175" y="372481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FEEC657-CDE9-437F-BE18-0EEB2FF711C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48213" y="372481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31F482C-275D-4FEC-9E81-54109749BF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720251" y="372481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36BB20D-3D89-4E4B-AC6F-ADBEA754E07B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4096450" y="2913319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0278C66-0E1F-4190-9F4E-DF4D48AEDFD5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6576509" y="2913318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A9991E79-D1CE-443D-8E95-58A296175080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1632433" y="5347113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4211DAE-0413-479C-97FD-D8E5D0DFA40E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4096450" y="5337436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816544-6069-4409-97FD-4B24E628BEA0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6568488" y="5337212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2D30816-95C3-4DF8-9EE0-2723190A7E3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192289" y="132795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9EC88D5-5B78-4E1A-BE17-E573C5AACCC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92289" y="3724814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EA8F64A-5B82-4B05-81C5-CBA54CE7A5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9048547" y="2913318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7DBDDDD-2BED-4B13-AA04-004E6E2D358E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9040526" y="5337212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E894426-6DB3-448F-8D57-0B3146CD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41000" cy="47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6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E894426-6DB3-448F-8D57-0B3146CD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41000" cy="47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81CD205-EF89-472D-BFFF-B45D2B6DBADB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855643" y="2990514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CCC1586-5A25-4DDD-8EE9-EED16C72683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007406" y="140514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58D45892-D4CB-469B-B756-D96D5FDFAE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19029" y="140514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2B70BE5-C41D-4AE1-B7B7-65C07B49979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22631" y="140514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D7E1E6A-C77F-49D4-99EA-353BAD9A8B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07406" y="380200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26791C0-8ED2-4298-9CFE-93F4CE6E046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19029" y="380200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39B979DA-0AA1-4D03-95CE-62DC8CFC46F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22631" y="3802009"/>
            <a:ext cx="1553942" cy="1553938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2D7F550E-C8B5-4A78-ADA1-4D996B647836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167266" y="2990514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409D4E7-E519-42A9-B4CC-79FC24D0598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8478889" y="2990513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49DCD25-8462-465A-A5B3-B1E50CEFFF35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1863664" y="5424308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3073F02D-F8A1-43C6-BD84-ACE26CA3507F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5167266" y="5414631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3BE6E48C-013B-478B-80B3-B0909BD13BD3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8470868" y="5414407"/>
            <a:ext cx="1857468" cy="633591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67589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Two Column Content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CA67-5C1C-4F2B-BABD-BCBB4B1B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D1289-4908-47E7-813A-88084A774D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2799" y="1047766"/>
            <a:ext cx="5214152" cy="4570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0F8113D-4123-4D27-9781-B05480893F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5048" y="1067141"/>
            <a:ext cx="5214152" cy="4552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BBW single line_Cool_Gr_11U_outlines.ai">
            <a:extLst>
              <a:ext uri="{FF2B5EF4-FFF2-40B4-BE49-F238E27FC236}">
                <a16:creationId xmlns:a16="http://schemas.microsoft.com/office/drawing/2014/main" id="{2C52F3E3-58A1-4526-B664-2CDC7054D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5DF2C-46C0-45C4-A819-924E274E7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3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/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W single line_Cool_Gr_11U_outlines.ai">
            <a:extLst>
              <a:ext uri="{FF2B5EF4-FFF2-40B4-BE49-F238E27FC236}">
                <a16:creationId xmlns:a16="http://schemas.microsoft.com/office/drawing/2014/main" id="{DE9E2FEA-83BE-458B-9440-8261D18E2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74" y="5912378"/>
            <a:ext cx="2133600" cy="1056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666D5-D599-4F46-B46F-8FF7662A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88417" y="5872511"/>
            <a:ext cx="498862" cy="6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58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359B9-A1B1-4A82-8852-415E72DC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85800"/>
            <a:ext cx="10541000" cy="477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149FE-FEB8-470B-97DD-A3FC18C5D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38687"/>
            <a:ext cx="10515600" cy="5138276"/>
          </a:xfrm>
          <a:prstGeom prst="rect">
            <a:avLst/>
          </a:prstGeom>
        </p:spPr>
        <p:txBody>
          <a:bodyPr vert="horz" lIns="0" tIns="36576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4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83" r:id="rId4"/>
    <p:sldLayoutId id="2147483685" r:id="rId5"/>
    <p:sldLayoutId id="2147483686" r:id="rId6"/>
    <p:sldLayoutId id="2147483687" r:id="rId7"/>
    <p:sldLayoutId id="2147483679" r:id="rId8"/>
    <p:sldLayoutId id="2147483684" r:id="rId9"/>
    <p:sldLayoutId id="2147483673" r:id="rId10"/>
    <p:sldLayoutId id="2147483676" r:id="rId11"/>
    <p:sldLayoutId id="2147483678" r:id="rId12"/>
    <p:sldLayoutId id="2147483680" r:id="rId13"/>
    <p:sldLayoutId id="2147483682" r:id="rId14"/>
    <p:sldLayoutId id="2147483681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" userDrawn="1">
          <p15:clr>
            <a:srgbClr val="F26B43"/>
          </p15:clr>
        </p15:guide>
        <p15:guide id="2" pos="7168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E52E08-2C41-F0F7-D220-B5802A95C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4" y="5677535"/>
            <a:ext cx="827766" cy="107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18AD4-C363-6FEA-B50B-450864D1A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01" y="5681524"/>
            <a:ext cx="1141950" cy="1067592"/>
          </a:xfrm>
          <a:prstGeom prst="rect">
            <a:avLst/>
          </a:prstGeom>
        </p:spPr>
      </p:pic>
      <p:pic>
        <p:nvPicPr>
          <p:cNvPr id="3" name="Picture Placeholder 2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6DBF45D0-7822-7F68-7BDD-4BB225EE77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9444" b="944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Joint Water Project Update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East Range Water Board, City of Aurora, &amp; Town of White Special Meeting | July 27, 2022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804BFA6-5B58-892E-17C6-5AC2D4C8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16" y="5915660"/>
            <a:ext cx="24717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4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A097-57FF-A396-82B8-18095DC2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Raw Water Intake &amp; Pump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2DEB3-18BD-D40B-5C55-C0CBCF7818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Vertical Caisson style pump station</a:t>
            </a:r>
          </a:p>
          <a:p>
            <a:r>
              <a:rPr lang="en-US" dirty="0"/>
              <a:t>Intake pipe will extend from wet well on shore to a screen 50’ below water surface</a:t>
            </a:r>
          </a:p>
          <a:p>
            <a:pPr lvl="1"/>
            <a:r>
              <a:rPr lang="en-US" dirty="0"/>
              <a:t>Below future low water level in Embarrass Pit</a:t>
            </a:r>
          </a:p>
          <a:p>
            <a:r>
              <a:rPr lang="en-US" dirty="0"/>
              <a:t>Pump station structure is sized to include up to four (4) pumps, with only two (2) being installed as part of this project.</a:t>
            </a:r>
          </a:p>
        </p:txBody>
      </p:sp>
    </p:spTree>
    <p:extLst>
      <p:ext uri="{BB962C8B-B14F-4D97-AF65-F5344CB8AC3E}">
        <p14:creationId xmlns:p14="http://schemas.microsoft.com/office/powerpoint/2010/main" val="2883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B62E-5270-998C-C8C0-58149361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Water Intake &amp; Pump Station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FFE7D16A-6FB8-E00C-EDE8-282E788AAE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5324" t="2133" r="23946" b="16410"/>
          <a:stretch/>
        </p:blipFill>
        <p:spPr>
          <a:xfrm>
            <a:off x="1363624" y="1296955"/>
            <a:ext cx="6680719" cy="49783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327C3-E137-FF19-00E9-968711767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35" y="481840"/>
            <a:ext cx="3348334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4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CAC7-7ECB-30A1-E6A3-5F84AD00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3A43-423B-EC3D-A22E-D61BB71C2D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B356D9-954E-1867-4FBF-6914F2697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64972"/>
              </p:ext>
            </p:extLst>
          </p:nvPr>
        </p:nvGraphicFramePr>
        <p:xfrm>
          <a:off x="812800" y="1253891"/>
          <a:ext cx="10439918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261">
                  <a:extLst>
                    <a:ext uri="{9D8B030D-6E8A-4147-A177-3AD203B41FA5}">
                      <a16:colId xmlns:a16="http://schemas.microsoft.com/office/drawing/2014/main" val="2095931027"/>
                    </a:ext>
                  </a:extLst>
                </a:gridCol>
                <a:gridCol w="3750906">
                  <a:extLst>
                    <a:ext uri="{9D8B030D-6E8A-4147-A177-3AD203B41FA5}">
                      <a16:colId xmlns:a16="http://schemas.microsoft.com/office/drawing/2014/main" val="160236396"/>
                    </a:ext>
                  </a:extLst>
                </a:gridCol>
                <a:gridCol w="5806751">
                  <a:extLst>
                    <a:ext uri="{9D8B030D-6E8A-4147-A177-3AD203B41FA5}">
                      <a16:colId xmlns:a16="http://schemas.microsoft.com/office/drawing/2014/main" val="161307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2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Preliminary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47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2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Permitting &amp; Regulatory Approvals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Awaiting completion of Archaeological Assessment Phase 1 Investigation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MDH has approved Drawings &amp; Specifications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Awaiting response from DNR on water appropriations 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6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Bidding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Awaiting completion of Archaeological Assessment Phase 1 Investigation and SHPO approval, anticipated to begin September 2022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Awaiting final funding package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36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Construction Phase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Construction anticipated to begin spring/summer 2023 with completion in November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0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5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50E9-DAC4-01BD-9FCE-C6420BDB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Project Cost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40A2F-DFFC-5A08-822D-FB114A7245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DEAE99A-435C-531B-EED1-CE6009747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23207"/>
              </p:ext>
            </p:extLst>
          </p:nvPr>
        </p:nvGraphicFramePr>
        <p:xfrm>
          <a:off x="1932849" y="1284161"/>
          <a:ext cx="724420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74989907"/>
                    </a:ext>
                  </a:extLst>
                </a:gridCol>
                <a:gridCol w="3180202">
                  <a:extLst>
                    <a:ext uri="{9D8B030D-6E8A-4147-A177-3AD203B41FA5}">
                      <a16:colId xmlns:a16="http://schemas.microsoft.com/office/drawing/2014/main" val="677037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Estimated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35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Treatment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$11,362,914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68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Main – Scenic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$985,220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43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Main – Pineville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$505,730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4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Raw Water Intake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$5,688,931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42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Raw Water Transmission 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$1,852,720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4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Construction Subtotal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$20,395,515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8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Contingencies &amp; Market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$2,039,552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3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Geotechnical Borings &amp;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$163,895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55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$101,978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3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$101,978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6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Administrative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$101,978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95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$1,278,680-$1,394,950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5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Estimated Total Project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$24,183,574-$24,299,844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7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68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E2F8-83E1-3AC5-6137-F4A062C4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Leases, Titles, Easements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05E7-A52C-2B18-B19F-382272AE08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St. Louis County – final lease documents provided to ERWB for approval (raw water intake site)</a:t>
            </a:r>
          </a:p>
          <a:p>
            <a:r>
              <a:rPr lang="en-US" dirty="0"/>
              <a:t>DNR Lease – DNR finalizing internally as of 7/11/22 (raw water intake site)</a:t>
            </a:r>
          </a:p>
          <a:p>
            <a:r>
              <a:rPr lang="en-US" dirty="0"/>
              <a:t>Rosa Easement – Mr. Rosa provided counter proposal to initial offer on 7/25/22</a:t>
            </a:r>
          </a:p>
          <a:p>
            <a:r>
              <a:rPr lang="en-US" dirty="0"/>
              <a:t>MnDOT Permit – MnDOT provided comments on pipe alignment with respect to R/W. SEH updated design and will formally submit for permit in August.</a:t>
            </a:r>
          </a:p>
        </p:txBody>
      </p:sp>
    </p:spTree>
    <p:extLst>
      <p:ext uri="{BB962C8B-B14F-4D97-AF65-F5344CB8AC3E}">
        <p14:creationId xmlns:p14="http://schemas.microsoft.com/office/powerpoint/2010/main" val="424448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4DB0-20ED-BE82-F024-DED843B0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Initiatives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7CAE40-868A-EDDC-E7A3-7519C22AB85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13682976"/>
              </p:ext>
            </p:extLst>
          </p:nvPr>
        </p:nvGraphicFramePr>
        <p:xfrm>
          <a:off x="1648629" y="1945640"/>
          <a:ext cx="886934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292">
                  <a:extLst>
                    <a:ext uri="{9D8B030D-6E8A-4147-A177-3AD203B41FA5}">
                      <a16:colId xmlns:a16="http://schemas.microsoft.com/office/drawing/2014/main" val="1563571524"/>
                    </a:ext>
                  </a:extLst>
                </a:gridCol>
                <a:gridCol w="1902040">
                  <a:extLst>
                    <a:ext uri="{9D8B030D-6E8A-4147-A177-3AD203B41FA5}">
                      <a16:colId xmlns:a16="http://schemas.microsoft.com/office/drawing/2014/main" val="2418062839"/>
                    </a:ext>
                  </a:extLst>
                </a:gridCol>
                <a:gridCol w="1842010">
                  <a:extLst>
                    <a:ext uri="{9D8B030D-6E8A-4147-A177-3AD203B41FA5}">
                      <a16:colId xmlns:a16="http://schemas.microsoft.com/office/drawing/2014/main" val="136789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Funding 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31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Bonding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3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Directed Community Spending (Earmarks)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25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Facilities Authority (WIF)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96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IRRRB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Army Corps 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4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Directed Community Spending (Earmarks)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863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07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81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A288-05A2-4ADE-8C6A-D960F93C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– PFA Loan of $2.5 million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7566CE-973C-D223-5D33-CBA4F1B5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39" y="5915660"/>
            <a:ext cx="24717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3851A9F1-01BB-2D71-E74F-694F7E15641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r="14118" b="38550"/>
          <a:stretch/>
        </p:blipFill>
        <p:spPr>
          <a:xfrm>
            <a:off x="1837531" y="1220731"/>
            <a:ext cx="8491538" cy="4694929"/>
          </a:xfrm>
        </p:spPr>
      </p:pic>
    </p:spTree>
    <p:extLst>
      <p:ext uri="{BB962C8B-B14F-4D97-AF65-F5344CB8AC3E}">
        <p14:creationId xmlns:p14="http://schemas.microsoft.com/office/powerpoint/2010/main" val="236871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F725-1919-0DC2-3BEF-CAB91923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– PFA Loan of $5 million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229A5FD-008A-8430-8CDB-586DE213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39" y="5915660"/>
            <a:ext cx="24717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51E742DE-7E9F-30C1-07D9-0968CD8CFF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r="5440" b="40701"/>
          <a:stretch/>
        </p:blipFill>
        <p:spPr>
          <a:xfrm>
            <a:off x="1426013" y="1276336"/>
            <a:ext cx="9339973" cy="4525962"/>
          </a:xfrm>
        </p:spPr>
      </p:pic>
    </p:spTree>
    <p:extLst>
      <p:ext uri="{BB962C8B-B14F-4D97-AF65-F5344CB8AC3E}">
        <p14:creationId xmlns:p14="http://schemas.microsoft.com/office/powerpoint/2010/main" val="288957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FF97B-26C4-925A-5B59-BC068A60F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80EF9-0002-B37B-2443-0751060D3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0618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56B45-21A9-4824-A247-638F078426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24412" y="3762407"/>
            <a:ext cx="1857468" cy="633591"/>
          </a:xfrm>
        </p:spPr>
        <p:txBody>
          <a:bodyPr/>
          <a:lstStyle/>
          <a:p>
            <a:r>
              <a:rPr lang="en-US" dirty="0"/>
              <a:t>Kevin Young, PE</a:t>
            </a:r>
          </a:p>
          <a:p>
            <a:r>
              <a:rPr lang="en-US" dirty="0"/>
              <a:t>Asst. Project Manager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402C9DE-7EEA-4BB1-0D6F-D0582797829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t="12445" b="12445"/>
          <a:stretch/>
        </p:blipFill>
        <p:spPr>
          <a:xfrm>
            <a:off x="1776175" y="2177042"/>
            <a:ext cx="1553942" cy="1553938"/>
          </a:xfrm>
        </p:spPr>
      </p:pic>
      <p:pic>
        <p:nvPicPr>
          <p:cNvPr id="26" name="Picture Placeholder 2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9BD3A92-53D0-D660-5B0D-6325626C590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t="12444" b="12444"/>
          <a:stretch>
            <a:fillRect/>
          </a:stretch>
        </p:blipFill>
        <p:spPr>
          <a:xfrm>
            <a:off x="5314721" y="2176463"/>
            <a:ext cx="1554163" cy="1554162"/>
          </a:xfrm>
        </p:spPr>
      </p:pic>
      <p:pic>
        <p:nvPicPr>
          <p:cNvPr id="22" name="Picture Placeholder 2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7347EB8-35CF-9727-17DD-E184BA02213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t="365" b="365"/>
          <a:stretch>
            <a:fillRect/>
          </a:stretch>
        </p:blipFill>
        <p:spPr>
          <a:xfrm>
            <a:off x="8853488" y="2176463"/>
            <a:ext cx="1554162" cy="1554162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2D90AE-FB50-42C4-8538-9687A2829A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67261" y="3762407"/>
            <a:ext cx="1857468" cy="633591"/>
          </a:xfrm>
          <a:noFill/>
        </p:spPr>
        <p:txBody>
          <a:bodyPr vert="horz" lIns="0" tIns="91440" rIns="0" bIns="0" rtlCol="0">
            <a:noAutofit/>
          </a:bodyPr>
          <a:lstStyle/>
          <a:p>
            <a:r>
              <a:rPr lang="en-US" dirty="0"/>
              <a:t>Mike Larson</a:t>
            </a:r>
          </a:p>
          <a:p>
            <a:r>
              <a:rPr lang="en-US" dirty="0"/>
              <a:t>Funding Specialist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69EF6D-ED7C-4D4F-A919-DBA29D1932A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10109" y="3762406"/>
            <a:ext cx="1857468" cy="633591"/>
          </a:xfrm>
        </p:spPr>
        <p:txBody>
          <a:bodyPr/>
          <a:lstStyle/>
          <a:p>
            <a:r>
              <a:rPr lang="en-US" dirty="0"/>
              <a:t>Shannon Sweeney</a:t>
            </a:r>
          </a:p>
          <a:p>
            <a:r>
              <a:rPr lang="en-US" dirty="0"/>
              <a:t>David Drown 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2EE9E-5496-4433-A5C3-5418DDD7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14A7A20-2372-C69D-D79F-456DF996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109" y="5020310"/>
            <a:ext cx="24717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AFB3-BA24-4578-A92B-31A38A68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5D3A-3BA4-429A-B02B-0236116D3C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Project History</a:t>
            </a:r>
          </a:p>
          <a:p>
            <a:r>
              <a:rPr lang="en-US" dirty="0"/>
              <a:t>Project Highlights</a:t>
            </a:r>
          </a:p>
          <a:p>
            <a:r>
              <a:rPr lang="en-US" dirty="0"/>
              <a:t>Project Status</a:t>
            </a:r>
          </a:p>
          <a:p>
            <a:pPr lvl="1"/>
            <a:r>
              <a:rPr lang="en-US" dirty="0"/>
              <a:t>Water Treatment Plant &amp; Raw Water Intake</a:t>
            </a:r>
          </a:p>
          <a:p>
            <a:pPr lvl="1"/>
            <a:r>
              <a:rPr lang="en-US" dirty="0"/>
              <a:t>Engineering Task Update</a:t>
            </a:r>
          </a:p>
          <a:p>
            <a:pPr lvl="1"/>
            <a:r>
              <a:rPr lang="en-US" dirty="0"/>
              <a:t>Construction Cost Estimate</a:t>
            </a:r>
          </a:p>
          <a:p>
            <a:r>
              <a:rPr lang="en-US" dirty="0"/>
              <a:t>Pending Leases, Titles, Easements</a:t>
            </a:r>
          </a:p>
          <a:p>
            <a:r>
              <a:rPr lang="en-US" dirty="0"/>
              <a:t>Financing &amp; Funding Initiatives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8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553F-7D58-7F1D-5D0F-C2E5F2DB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A977-54EE-B9EC-F6F6-E832E785FEE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Tasks 1-1A – Shared Infrastructure Analysis &amp; Preliminary Design (2019-2020)</a:t>
            </a:r>
          </a:p>
          <a:p>
            <a:pPr lvl="1"/>
            <a:r>
              <a:rPr lang="en-US" dirty="0"/>
              <a:t>Reviewed several raw water intake types and locations for the WTP</a:t>
            </a:r>
          </a:p>
          <a:p>
            <a:r>
              <a:rPr lang="en-US" dirty="0"/>
              <a:t>St. James Pit Feasibility Study (2020-2021)</a:t>
            </a:r>
          </a:p>
          <a:p>
            <a:pPr lvl="1"/>
            <a:r>
              <a:rPr lang="en-US" dirty="0"/>
              <a:t>Evaluated feasibility of continuing to use St. James Pit as water source</a:t>
            </a:r>
          </a:p>
          <a:p>
            <a:r>
              <a:rPr lang="en-US" dirty="0"/>
              <a:t>Tasks 2 &amp; 3 – Final Design &amp; Permitting (2021-2022)</a:t>
            </a:r>
          </a:p>
          <a:p>
            <a:pPr lvl="1"/>
            <a:r>
              <a:rPr lang="en-US" dirty="0"/>
              <a:t>Design of WTP, raw water intake, water mains</a:t>
            </a:r>
          </a:p>
          <a:p>
            <a:pPr lvl="1"/>
            <a:r>
              <a:rPr lang="en-US" dirty="0"/>
              <a:t>Environmental Review, Appropriations Permitting, Wetland Delineation</a:t>
            </a:r>
          </a:p>
        </p:txBody>
      </p:sp>
    </p:spTree>
    <p:extLst>
      <p:ext uri="{BB962C8B-B14F-4D97-AF65-F5344CB8AC3E}">
        <p14:creationId xmlns:p14="http://schemas.microsoft.com/office/powerpoint/2010/main" val="282060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BF28-5E64-B73C-A652-B79B6ECC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Highlights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8BA010A-ADD7-EB1D-ECB7-41445581E3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4522" t="12995" r="3376" b="10527"/>
          <a:stretch/>
        </p:blipFill>
        <p:spPr>
          <a:xfrm>
            <a:off x="1306284" y="1162975"/>
            <a:ext cx="9500912" cy="5104788"/>
          </a:xfrm>
        </p:spPr>
      </p:pic>
    </p:spTree>
    <p:extLst>
      <p:ext uri="{BB962C8B-B14F-4D97-AF65-F5344CB8AC3E}">
        <p14:creationId xmlns:p14="http://schemas.microsoft.com/office/powerpoint/2010/main" val="128329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CF34-D4F8-8097-353C-D392939C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Project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BD4D-B8C6-397D-ECBF-45744A8A8E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  <a:p>
            <a:pPr lvl="1"/>
            <a:r>
              <a:rPr lang="en-US" dirty="0"/>
              <a:t>Technical Committee Meetings to review “nuts and bolts”</a:t>
            </a:r>
          </a:p>
          <a:p>
            <a:pPr lvl="1"/>
            <a:r>
              <a:rPr lang="en-US" dirty="0"/>
              <a:t>Water Committee Meetings to provide progress updates and solicit high level input</a:t>
            </a:r>
          </a:p>
          <a:p>
            <a:r>
              <a:rPr lang="en-US" dirty="0"/>
              <a:t>ERWB hired building official consultant to review drawings and specifications for conformance with building codes</a:t>
            </a:r>
          </a:p>
          <a:p>
            <a:r>
              <a:rPr lang="en-US" dirty="0"/>
              <a:t>Toured area WTPs to determine which features staff liked…or didn’t like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5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8F95-D7DA-D49B-A61C-022CC582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Treatment Plant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9DCE-5B39-F7CB-03F2-79455C0D75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Designed to be constructed primarily of concrete to last decades</a:t>
            </a:r>
          </a:p>
          <a:p>
            <a:r>
              <a:rPr lang="en-US" dirty="0"/>
              <a:t>Accounts for future expansion</a:t>
            </a:r>
          </a:p>
          <a:p>
            <a:r>
              <a:rPr lang="en-US" dirty="0"/>
              <a:t>Utilizes modern treatment equipment to minimize footprint require to satisfy current design standards</a:t>
            </a:r>
          </a:p>
          <a:p>
            <a:r>
              <a:rPr lang="en-US" dirty="0"/>
              <a:t>Treatment process is familiar to existing operators and is similar to other surface water facilities in the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8E9D7-136E-2446-55EC-50DF3AA9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4019550"/>
            <a:ext cx="12127283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19C8-6D03-5197-2E1A-1FB1E5F5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WTP Exterior Perspective – Viewing from SE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EB18CBA-BF1F-7AA3-BB95-6B50C611FB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4766" t="16137" r="10864" b="11423"/>
          <a:stretch/>
        </p:blipFill>
        <p:spPr>
          <a:xfrm>
            <a:off x="2078654" y="1359568"/>
            <a:ext cx="8034692" cy="4463717"/>
          </a:xfrm>
        </p:spPr>
      </p:pic>
    </p:spTree>
    <p:extLst>
      <p:ext uri="{BB962C8B-B14F-4D97-AF65-F5344CB8AC3E}">
        <p14:creationId xmlns:p14="http://schemas.microsoft.com/office/powerpoint/2010/main" val="11973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2032-3D93-8263-DC5F-38A4150E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WTP Exterior Perspective – Viewing from NW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D5B9D41-48D2-B460-34AC-3E152FD8909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8672" t="17344" r="9106" b="18365"/>
          <a:stretch/>
        </p:blipFill>
        <p:spPr>
          <a:xfrm>
            <a:off x="1612231" y="1555960"/>
            <a:ext cx="8672284" cy="4387639"/>
          </a:xfrm>
        </p:spPr>
      </p:pic>
    </p:spTree>
    <p:extLst>
      <p:ext uri="{BB962C8B-B14F-4D97-AF65-F5344CB8AC3E}">
        <p14:creationId xmlns:p14="http://schemas.microsoft.com/office/powerpoint/2010/main" val="132644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H Colors 2020">
      <a:dk1>
        <a:sysClr val="windowText" lastClr="000000"/>
      </a:dk1>
      <a:lt1>
        <a:sysClr val="window" lastClr="FFFFFF"/>
      </a:lt1>
      <a:dk2>
        <a:srgbClr val="7A7D81"/>
      </a:dk2>
      <a:lt2>
        <a:srgbClr val="E7E6E6"/>
      </a:lt2>
      <a:accent1>
        <a:srgbClr val="4982CF"/>
      </a:accent1>
      <a:accent2>
        <a:srgbClr val="CD9F26"/>
      </a:accent2>
      <a:accent3>
        <a:srgbClr val="7E963B"/>
      </a:accent3>
      <a:accent4>
        <a:srgbClr val="DA763E"/>
      </a:accent4>
      <a:accent5>
        <a:srgbClr val="984430"/>
      </a:accent5>
      <a:accent6>
        <a:srgbClr val="735488"/>
      </a:accent6>
      <a:hlink>
        <a:srgbClr val="034EA2"/>
      </a:hlink>
      <a:folHlink>
        <a:srgbClr val="9844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H_standard_template_2021.potx" id="{22567736-078A-47F8-9FC5-33FC85015163}" vid="{C0A59DC0-034B-459E-9F69-D401592DD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406b9b1-2676-4ae0-80ae-6ddcc0ea8e4c" xsi:nil="true"/>
    <Format xmlns="2406b9b1-2676-4ae0-80ae-6ddcc0ea8e4c" xsi:nil="true"/>
    <Notes xmlns="2406b9b1-2676-4ae0-80ae-6ddcc0ea8e4c">Widescreen</Notes>
    <lcf76f155ced4ddcb4097134ff3c332f xmlns="2406b9b1-2676-4ae0-80ae-6ddcc0ea8e4c">
      <Terms xmlns="http://schemas.microsoft.com/office/infopath/2007/PartnerControls"/>
    </lcf76f155ced4ddcb4097134ff3c332f>
    <TaxCatchAll xmlns="3d98ba2f-76b7-42e2-8846-32fa2c0f7e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3FFA843D5FF40A524713B136F1B2D" ma:contentTypeVersion="19" ma:contentTypeDescription="Create a new document." ma:contentTypeScope="" ma:versionID="8958b60950a6b0f9d0754a32094f62fe">
  <xsd:schema xmlns:xsd="http://www.w3.org/2001/XMLSchema" xmlns:xs="http://www.w3.org/2001/XMLSchema" xmlns:p="http://schemas.microsoft.com/office/2006/metadata/properties" xmlns:ns2="2406b9b1-2676-4ae0-80ae-6ddcc0ea8e4c" xmlns:ns3="3d98ba2f-76b7-42e2-8846-32fa2c0f7e52" targetNamespace="http://schemas.microsoft.com/office/2006/metadata/properties" ma:root="true" ma:fieldsID="7924c9ec445ab99b55050ceedb59ecf1" ns2:_="" ns3:_="">
    <xsd:import namespace="2406b9b1-2676-4ae0-80ae-6ddcc0ea8e4c"/>
    <xsd:import namespace="3d98ba2f-76b7-42e2-8846-32fa2c0f7e52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Format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6b9b1-2676-4ae0-80ae-6ddcc0ea8e4c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General " ma:format="Dropdown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rvice"/>
                    <xsd:enumeration value="Map"/>
                    <xsd:enumeration value="Team"/>
                    <xsd:enumeration value="Graphic"/>
                    <xsd:enumeration value="General"/>
                    <xsd:enumeration value="East Region Specific"/>
                    <xsd:enumeration value="Central Region Specific"/>
                    <xsd:enumeration value="West Region Specific"/>
                    <xsd:enumeration value="Airports"/>
                    <xsd:enumeration value="Architecture and Building Design"/>
                    <xsd:enumeration value="Bridge Design and Inspections"/>
                    <xsd:enumeration value="Civil Engineering"/>
                    <xsd:enumeration value="Commercial"/>
                    <xsd:enumeration value="Community Planning"/>
                    <xsd:enumeration value="Construction Services"/>
                    <xsd:enumeration value="Counties/Municipalities"/>
                    <xsd:enumeration value="Drinking Water"/>
                    <xsd:enumeration value="Economic Development and Finance"/>
                    <xsd:enumeration value="Environmental Services"/>
                    <xsd:enumeration value="Federal Agencies"/>
                    <xsd:enumeration value="Flood Risk Mitigation"/>
                    <xsd:enumeration value="Food and Beverage"/>
                    <xsd:enumeration value="Funding Services"/>
                    <xsd:enumeration value="Geographic Information Systems"/>
                    <xsd:enumeration value="Geotechnical Engineering"/>
                    <xsd:enumeration value="Health Care"/>
                    <xsd:enumeration value="Highway Design"/>
                    <xsd:enumeration value="Hotels and Hospitality"/>
                    <xsd:enumeration value="Industrial/Manufacturing"/>
                    <xsd:enumeration value="Land Development"/>
                    <xsd:enumeration value="Landscape Architecture"/>
                    <xsd:enumeration value="Marketing and Sales"/>
                    <xsd:enumeration value="Mechanical and Electrical Engineering"/>
                    <xsd:enumeration value="Mining"/>
                    <xsd:enumeration value="Natural Resources Services"/>
                    <xsd:enumeration value="Oil and Gas"/>
                    <xsd:enumeration value="Planning and Urban Design"/>
                    <xsd:enumeration value="Public Utilities"/>
                    <xsd:enumeration value="Railroad Design"/>
                    <xsd:enumeration value="Road and Street Design"/>
                    <xsd:enumeration value="Solid Waste Management"/>
                    <xsd:enumeration value="Specialty Services"/>
                    <xsd:enumeration value="State Agencies"/>
                    <xsd:enumeration value="Stormwater Engineering"/>
                    <xsd:enumeration value="Structural Engineering"/>
                    <xsd:enumeration value="Surveying"/>
                    <xsd:enumeration value="Telecommunications and Site Development"/>
                    <xsd:enumeration value="Traffic Engineering"/>
                    <xsd:enumeration value="Transportation Planning"/>
                    <xsd:enumeration value="Trenchless Technology"/>
                    <xsd:enumeration value="Utility Design"/>
                    <xsd:enumeration value="Visualization Services"/>
                    <xsd:enumeration value="Wastewater Engineering"/>
                    <xsd:enumeration value="Water Resources"/>
                    <xsd:enumeration value="Conference"/>
                    <xsd:enumeration value="Design Build"/>
                    <xsd:enumeration value="Public Engagement"/>
                    <xsd:enumeration value="General Brochures"/>
                    <xsd:enumeration value="Select eBooks to view full list"/>
                    <xsd:enumeration value="Standard SEH Templates"/>
                  </xsd:restriction>
                </xsd:simpleType>
              </xsd:element>
            </xsd:sequence>
          </xsd:extension>
        </xsd:complexContent>
      </xsd:complexType>
    </xsd:element>
    <xsd:element name="Format" ma:index="9" nillable="true" ma:displayName="Format" ma:format="Dropdown" ma:internalName="Format">
      <xsd:simpleType>
        <xsd:restriction base="dms:Choice">
          <xsd:enumeration value="One-Page Flyer"/>
          <xsd:enumeration value="Brochure "/>
          <xsd:enumeration value="Video"/>
          <xsd:enumeration value="Choice 4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7eeebde-1a4c-40dd-956f-c239a36a5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8ba2f-76b7-42e2-8846-32fa2c0f7e5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d6c0089-9c35-42a4-bda0-8be2f0b641bd}" ma:internalName="TaxCatchAll" ma:showField="CatchAllData" ma:web="3d98ba2f-76b7-42e2-8846-32fa2c0f7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5090E8-C845-41F0-BA71-D1EDDC789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B9424-4C72-4DDC-889A-0B50C9C86139}">
  <ds:schemaRefs>
    <ds:schemaRef ds:uri="http://www.w3.org/XML/1998/namespace"/>
    <ds:schemaRef ds:uri="http://purl.org/dc/dcmitype/"/>
    <ds:schemaRef ds:uri="2406b9b1-2676-4ae0-80ae-6ddcc0ea8e4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d98ba2f-76b7-42e2-8846-32fa2c0f7e5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01349AC-A32B-4E72-8DE5-3A05CFC3B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06b9b1-2676-4ae0-80ae-6ddcc0ea8e4c"/>
    <ds:schemaRef ds:uri="3d98ba2f-76b7-42e2-8846-32fa2c0f7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648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Narrow</vt:lpstr>
      <vt:lpstr>Calibri</vt:lpstr>
      <vt:lpstr>Office Theme</vt:lpstr>
      <vt:lpstr>PowerPoint Presentation</vt:lpstr>
      <vt:lpstr>Presenters</vt:lpstr>
      <vt:lpstr>Overview</vt:lpstr>
      <vt:lpstr>Project History</vt:lpstr>
      <vt:lpstr>Project Highlights</vt:lpstr>
      <vt:lpstr>Project Highlights</vt:lpstr>
      <vt:lpstr>Water Treatment Plant </vt:lpstr>
      <vt:lpstr>WTP Exterior Perspective – Viewing from SE</vt:lpstr>
      <vt:lpstr>WTP Exterior Perspective – Viewing from NW</vt:lpstr>
      <vt:lpstr>Raw Water Intake &amp; Pump Station</vt:lpstr>
      <vt:lpstr>Raw Water Intake &amp; Pump Station</vt:lpstr>
      <vt:lpstr>Project Status</vt:lpstr>
      <vt:lpstr>Estimated Project Cost</vt:lpstr>
      <vt:lpstr>Pending Leases, Titles, Easements</vt:lpstr>
      <vt:lpstr>Funding Initiatives </vt:lpstr>
      <vt:lpstr>Financing – PFA Loan of $2.5 million</vt:lpstr>
      <vt:lpstr>Financing – PFA Loan of $5 million</vt:lpstr>
      <vt:lpstr>PowerPoint Presentation</vt:lpstr>
    </vt:vector>
  </TitlesOfParts>
  <Company>SEH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C. Meskan</dc:creator>
  <cp:lastModifiedBy>Kevin Young</cp:lastModifiedBy>
  <cp:revision>35</cp:revision>
  <dcterms:created xsi:type="dcterms:W3CDTF">2020-02-04T23:22:00Z</dcterms:created>
  <dcterms:modified xsi:type="dcterms:W3CDTF">2022-07-26T13:49:18Z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0x010100C073FFA843D5FF40A524713B136F1B2D</vt:lpwstr>
  </property>
</Properties>
</file>